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6" r:id="rId6"/>
    <p:sldId id="261" r:id="rId7"/>
    <p:sldId id="260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9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42950" y="561975"/>
            <a:ext cx="10706100" cy="809625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500" spc="-44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742950" y="1362075"/>
            <a:ext cx="10706100" cy="4838700"/>
          </a:xfrm>
          <a:prstGeom prst="rect">
            <a:avLst/>
          </a:prstGeom>
        </p:spPr>
        <p:txBody>
          <a:bodyPr/>
          <a:lstStyle>
            <a:lvl1pPr marL="161033" indent="-161033">
              <a:lnSpc>
                <a:spcPct val="90000"/>
              </a:lnSpc>
              <a:spcBef>
                <a:spcPts val="900"/>
              </a:spcBef>
              <a:buClr>
                <a:srgbClr val="8CC558"/>
              </a:buClr>
              <a:buSzPct val="65000"/>
              <a:buChar char="▪"/>
              <a:defRPr sz="3300" spc="-33">
                <a:solidFill>
                  <a:srgbClr val="606060"/>
                </a:solidFill>
                <a:latin typeface="Vista Sans OT Light"/>
                <a:ea typeface="Vista Sans OT Light"/>
                <a:cs typeface="Vista Sans OT Light"/>
                <a:sym typeface="Vista Sans OT Light"/>
              </a:defRPr>
            </a:lvl1pPr>
            <a:lvl2pPr marL="360333" indent="-179358">
              <a:lnSpc>
                <a:spcPct val="90000"/>
              </a:lnSpc>
              <a:spcBef>
                <a:spcPts val="675"/>
              </a:spcBef>
              <a:buChar char="▪"/>
              <a:defRPr sz="3000" spc="-29">
                <a:solidFill>
                  <a:srgbClr val="606060"/>
                </a:solidFill>
                <a:latin typeface="Vista Sans OT Light"/>
                <a:ea typeface="Vista Sans OT Light"/>
                <a:cs typeface="Vista Sans OT Light"/>
                <a:sym typeface="Vista Sans OT Light"/>
              </a:defRPr>
            </a:lvl2pPr>
            <a:lvl3pPr marL="512741" indent="-131741">
              <a:lnSpc>
                <a:spcPct val="90000"/>
              </a:lnSpc>
              <a:spcBef>
                <a:spcPts val="675"/>
              </a:spcBef>
              <a:buSzPct val="54999"/>
              <a:buChar char="▪"/>
              <a:defRPr sz="2850" spc="-28">
                <a:solidFill>
                  <a:srgbClr val="606060"/>
                </a:solidFill>
                <a:latin typeface="Vista Sans OT Light"/>
                <a:ea typeface="Vista Sans OT Light"/>
                <a:cs typeface="Vista Sans OT Light"/>
                <a:sym typeface="Vista Sans OT Light"/>
              </a:defRPr>
            </a:lvl3pPr>
            <a:lvl4pPr marL="701590" indent="-135709">
              <a:lnSpc>
                <a:spcPct val="90000"/>
              </a:lnSpc>
              <a:spcBef>
                <a:spcPts val="675"/>
              </a:spcBef>
              <a:buSzPct val="45000"/>
              <a:buChar char="▪"/>
              <a:defRPr sz="2700" spc="-27">
                <a:solidFill>
                  <a:srgbClr val="606060"/>
                </a:solidFill>
                <a:latin typeface="Vista Sans OT Light"/>
                <a:ea typeface="Vista Sans OT Light"/>
                <a:cs typeface="Vista Sans OT Light"/>
                <a:sym typeface="Vista Sans OT Light"/>
              </a:defRPr>
            </a:lvl4pPr>
            <a:lvl5pPr marL="888889" indent="-129362">
              <a:lnSpc>
                <a:spcPct val="90000"/>
              </a:lnSpc>
              <a:spcBef>
                <a:spcPts val="900"/>
              </a:spcBef>
              <a:buChar char="▪"/>
              <a:defRPr sz="2550" spc="-26">
                <a:solidFill>
                  <a:srgbClr val="606060"/>
                </a:solidFill>
                <a:latin typeface="Vista Sans OT Light"/>
                <a:ea typeface="Vista Sans OT Light"/>
                <a:cs typeface="Vista Sans OT Light"/>
                <a:sym typeface="Vista Sans OT Light"/>
              </a:defRPr>
            </a:lvl5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300" spc="-33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3000" spc="-29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850" spc="-28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700" spc="-27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550" spc="-26">
                <a:solidFill>
                  <a:srgbClr val="606060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351434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4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6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F5C9-638F-4ADD-9455-EF8C77B5715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1BE6-088B-4964-A7E3-389BBE40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SAI Demo 2016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OCP March 2016</a:t>
            </a:r>
          </a:p>
        </p:txBody>
      </p:sp>
    </p:spTree>
    <p:extLst>
      <p:ext uri="{BB962C8B-B14F-4D97-AF65-F5344CB8AC3E}">
        <p14:creationId xmlns:p14="http://schemas.microsoft.com/office/powerpoint/2010/main" val="415225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01" y="127078"/>
            <a:ext cx="10706100" cy="809625"/>
          </a:xfrm>
        </p:spPr>
        <p:txBody>
          <a:bodyPr/>
          <a:lstStyle/>
          <a:p>
            <a:r>
              <a:rPr lang="en-US" dirty="0"/>
              <a:t>Show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BGP Routes</a:t>
            </a:r>
          </a:p>
          <a:p>
            <a:r>
              <a:rPr lang="en-US" dirty="0"/>
              <a:t>Counters/Port Stats</a:t>
            </a:r>
          </a:p>
          <a:p>
            <a:r>
              <a:rPr lang="en-US" dirty="0"/>
              <a:t>ACL permit/deny match/action (</a:t>
            </a:r>
            <a:r>
              <a:rPr lang="en-US" dirty="0" err="1"/>
              <a:t>sai</a:t>
            </a:r>
            <a:r>
              <a:rPr lang="en-US" dirty="0"/>
              <a:t> logs)</a:t>
            </a:r>
          </a:p>
          <a:p>
            <a:r>
              <a:rPr lang="en-US" dirty="0"/>
              <a:t>SAI calls</a:t>
            </a:r>
          </a:p>
          <a:p>
            <a:r>
              <a:rPr lang="en-US" dirty="0"/>
              <a:t>RDMA packets</a:t>
            </a:r>
          </a:p>
        </p:txBody>
      </p:sp>
    </p:spTree>
    <p:extLst>
      <p:ext uri="{BB962C8B-B14F-4D97-AF65-F5344CB8AC3E}">
        <p14:creationId xmlns:p14="http://schemas.microsoft.com/office/powerpoint/2010/main" val="26709596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 Platforms and Requests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250064"/>
              </p:ext>
            </p:extLst>
          </p:nvPr>
        </p:nvGraphicFramePr>
        <p:xfrm>
          <a:off x="277483" y="1609965"/>
          <a:ext cx="105156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4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DELL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DELL NGOS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BROADCOM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DELL S6000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PFC?,</a:t>
                      </a:r>
                      <a:r>
                        <a:rPr lang="en-US" sz="1400" baseline="0" dirty="0"/>
                        <a:t> PTF?, ECMP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V0.9.3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MELLANOX – 1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MNLX-OS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MELLANOX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MLNX</a:t>
                      </a:r>
                      <a:r>
                        <a:rPr lang="en-US" sz="1400" baseline="0" dirty="0"/>
                        <a:t> Spectrum 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ACL 5 tuple, PTF, ECMP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V0.9.3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BROADCOM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BROADCOM</a:t>
                      </a:r>
                      <a:r>
                        <a:rPr lang="en-US" sz="1400" baseline="0" dirty="0"/>
                        <a:t> 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DELL S6000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PTF?, ECMP, PFC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V0.9.3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CENTEC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CENTEC</a:t>
                      </a:r>
                      <a:r>
                        <a:rPr lang="en-US" sz="1400" baseline="0" dirty="0"/>
                        <a:t> OSP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CENTEC</a:t>
                      </a:r>
                      <a:r>
                        <a:rPr lang="en-US" sz="1400" baseline="0" dirty="0"/>
                        <a:t> GG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CENTEC E580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ECMP, PTF?, PFC?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V0.9.3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MEDIATEK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AS5512-54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MTK 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MTK+Estinet</a:t>
                      </a:r>
                      <a:r>
                        <a:rPr lang="en-US" sz="1400" dirty="0"/>
                        <a:t> 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ECMP,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/>
                        <a:t>PTF?, PFC?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V0.9.3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CAVIUM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MSFT 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CAVIUM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CNX880XX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PTF,</a:t>
                      </a:r>
                      <a:r>
                        <a:rPr lang="en-US" sz="1400" baseline="0" dirty="0"/>
                        <a:t> ECMP, PFC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V0.9.3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BAREFOOT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MSFT 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Switch.p4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PTF, ECMP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V0.9.3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METASWITCH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MLNX-OS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MELLANOX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MLNX</a:t>
                      </a:r>
                      <a:r>
                        <a:rPr lang="en-US" sz="1400" baseline="0" dirty="0"/>
                        <a:t> Spectrum 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PFC?,</a:t>
                      </a:r>
                      <a:r>
                        <a:rPr lang="en-US" sz="1400" baseline="0" dirty="0"/>
                        <a:t> ECMP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V0.9.3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MSFT 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BROADCOM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DELL S6000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PFC,</a:t>
                      </a:r>
                      <a:r>
                        <a:rPr lang="en-US" sz="1400" baseline="0" dirty="0"/>
                        <a:t> PTF, ECMP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V0.9.3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21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42" y="149379"/>
            <a:ext cx="10706100" cy="809625"/>
          </a:xfrm>
        </p:spPr>
        <p:txBody>
          <a:bodyPr/>
          <a:lstStyle/>
          <a:p>
            <a:r>
              <a:rPr lang="en-US" dirty="0"/>
              <a:t>Timeline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 8: Summit</a:t>
            </a:r>
          </a:p>
          <a:p>
            <a:r>
              <a:rPr lang="en-US" dirty="0"/>
              <a:t>March 3: Ship to Microsoft OCP volunteer</a:t>
            </a:r>
          </a:p>
          <a:p>
            <a:r>
              <a:rPr lang="en-US" dirty="0"/>
              <a:t>Feb 25</a:t>
            </a:r>
            <a:r>
              <a:rPr lang="en-US" baseline="30000" dirty="0"/>
              <a:t>th</a:t>
            </a:r>
            <a:r>
              <a:rPr lang="en-US" dirty="0"/>
              <a:t> : Integration in Redmond</a:t>
            </a:r>
          </a:p>
          <a:p>
            <a:r>
              <a:rPr lang="en-US" dirty="0"/>
              <a:t>Feb 15</a:t>
            </a:r>
            <a:r>
              <a:rPr lang="en-US" baseline="30000" dirty="0"/>
              <a:t>th</a:t>
            </a:r>
            <a:r>
              <a:rPr lang="en-US" dirty="0"/>
              <a:t>: Boxes shipped to </a:t>
            </a:r>
            <a:r>
              <a:rPr lang="en-US" dirty="0" err="1"/>
              <a:t>starlab</a:t>
            </a:r>
            <a:endParaRPr lang="en-US" dirty="0"/>
          </a:p>
          <a:p>
            <a:r>
              <a:rPr lang="en-US" dirty="0"/>
              <a:t>Jan 25</a:t>
            </a:r>
            <a:r>
              <a:rPr lang="en-US" baseline="30000" dirty="0"/>
              <a:t>th</a:t>
            </a:r>
            <a:r>
              <a:rPr lang="en-US" dirty="0"/>
              <a:t>: Decide on demo</a:t>
            </a:r>
          </a:p>
        </p:txBody>
      </p:sp>
    </p:spTree>
    <p:extLst>
      <p:ext uri="{BB962C8B-B14F-4D97-AF65-F5344CB8AC3E}">
        <p14:creationId xmlns:p14="http://schemas.microsoft.com/office/powerpoint/2010/main" val="40499783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06100" cy="809625"/>
          </a:xfrm>
        </p:spPr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59996"/>
            <a:ext cx="9334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510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2" y="193985"/>
            <a:ext cx="10706100" cy="809625"/>
          </a:xfrm>
        </p:spPr>
        <p:txBody>
          <a:bodyPr/>
          <a:lstStyle/>
          <a:p>
            <a:r>
              <a:rPr lang="en-US" dirty="0"/>
              <a:t>Rack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08" y="598797"/>
            <a:ext cx="5006897" cy="59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888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06100" cy="809625"/>
          </a:xfrm>
        </p:spPr>
        <p:txBody>
          <a:bodyPr/>
          <a:lstStyle/>
          <a:p>
            <a:r>
              <a:rPr lang="en-US" dirty="0"/>
              <a:t>ECMP test case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100137"/>
            <a:ext cx="96202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584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06100" cy="809625"/>
          </a:xfrm>
        </p:spPr>
        <p:txBody>
          <a:bodyPr/>
          <a:lstStyle/>
          <a:p>
            <a:r>
              <a:rPr lang="en-US" dirty="0"/>
              <a:t>PFC with RDMA test case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023937"/>
            <a:ext cx="95345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737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38" y="0"/>
            <a:ext cx="10706100" cy="809625"/>
          </a:xfrm>
        </p:spPr>
        <p:txBody>
          <a:bodyPr/>
          <a:lstStyle/>
          <a:p>
            <a:r>
              <a:rPr lang="en-US" dirty="0"/>
              <a:t>ACL 5-tuple test case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119187"/>
            <a:ext cx="96107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194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33" y="115926"/>
            <a:ext cx="10706100" cy="809625"/>
          </a:xfrm>
        </p:spPr>
        <p:txBody>
          <a:bodyPr>
            <a:normAutofit fontScale="90000"/>
          </a:bodyPr>
          <a:lstStyle/>
          <a:p>
            <a:r>
              <a:rPr lang="en-US" dirty="0"/>
              <a:t>Protocol Test Framework (PTF) Test Case</a:t>
            </a:r>
            <a:br>
              <a:rPr lang="en-US" dirty="0"/>
            </a:br>
            <a:r>
              <a:rPr lang="en-US" sz="1300" dirty="0"/>
              <a:t>https://github.com/p4lang/switch/tree/master/tests/ptf-tests/sai-tests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716" y="1083294"/>
            <a:ext cx="10706100" cy="4838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SAI Compliance Test Suite: 1000 tests</a:t>
            </a:r>
          </a:p>
          <a:p>
            <a:pPr marL="0" indent="0">
              <a:buNone/>
            </a:pPr>
            <a:r>
              <a:rPr lang="en-US" dirty="0"/>
              <a:t>==============================</a:t>
            </a:r>
          </a:p>
          <a:p>
            <a:pPr marL="0" indent="0">
              <a:buNone/>
            </a:pPr>
            <a:r>
              <a:rPr lang="en-US" dirty="0"/>
              <a:t>MLNX:  Executing test #501. Tests passed: 500. Failed 0</a:t>
            </a:r>
          </a:p>
          <a:p>
            <a:pPr marL="0" indent="0">
              <a:buNone/>
            </a:pPr>
            <a:r>
              <a:rPr lang="en-US" dirty="0"/>
              <a:t>BRCM: Executing test #325. Tests passed: 324. Failed 0</a:t>
            </a:r>
          </a:p>
          <a:p>
            <a:pPr marL="0" indent="0">
              <a:buNone/>
            </a:pPr>
            <a:r>
              <a:rPr lang="en-US" dirty="0"/>
              <a:t>CAVM: Executing test #673: Tests passed: 672. Failed 0</a:t>
            </a:r>
          </a:p>
          <a:p>
            <a:pPr marL="0" indent="0">
              <a:buNone/>
            </a:pPr>
            <a:r>
              <a:rPr lang="en-US" dirty="0"/>
              <a:t>BFN:    Executing test #158: Tests passed: 157. Failed 0</a:t>
            </a:r>
          </a:p>
          <a:p>
            <a:pPr marL="0" indent="0">
              <a:buNone/>
            </a:pPr>
            <a:r>
              <a:rPr lang="en-US" dirty="0"/>
              <a:t>Action Item: Decide on the test cases</a:t>
            </a:r>
          </a:p>
        </p:txBody>
      </p:sp>
    </p:spTree>
    <p:extLst>
      <p:ext uri="{BB962C8B-B14F-4D97-AF65-F5344CB8AC3E}">
        <p14:creationId xmlns:p14="http://schemas.microsoft.com/office/powerpoint/2010/main" val="16140419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226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Vista Sans OT Light</vt:lpstr>
      <vt:lpstr>Arial</vt:lpstr>
      <vt:lpstr>Calibri</vt:lpstr>
      <vt:lpstr>Calibri Light</vt:lpstr>
      <vt:lpstr>Office Theme</vt:lpstr>
      <vt:lpstr>SAI Demo 2016 </vt:lpstr>
      <vt:lpstr>Contributors Platforms and Requests</vt:lpstr>
      <vt:lpstr>Timeline 2016</vt:lpstr>
      <vt:lpstr>Topology</vt:lpstr>
      <vt:lpstr>Rack</vt:lpstr>
      <vt:lpstr>ECMP test case</vt:lpstr>
      <vt:lpstr>PFC with RDMA test case</vt:lpstr>
      <vt:lpstr>ACL 5-tuple test case</vt:lpstr>
      <vt:lpstr>Protocol Test Framework (PTF) Test Case https://github.com/p4lang/switch/tree/master/tests/ptf-tests/sai-tests</vt:lpstr>
      <vt:lpstr>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Demo</dc:title>
  <dc:creator>Kamala Subramaniam</dc:creator>
  <cp:lastModifiedBy>Xin Liu (CLOUD)</cp:lastModifiedBy>
  <cp:revision>35</cp:revision>
  <dcterms:created xsi:type="dcterms:W3CDTF">2016-01-04T23:07:45Z</dcterms:created>
  <dcterms:modified xsi:type="dcterms:W3CDTF">2017-01-05T18:30:28Z</dcterms:modified>
</cp:coreProperties>
</file>