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65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93" d="100"/>
          <a:sy n="93" d="100"/>
        </p:scale>
        <p:origin x="259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RANSOMWARE SIMULATION PROJECT – SUMMARY REPORT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UCHENDU, FAVOUR ENI</a:t>
            </a:r>
          </a:p>
          <a:p>
            <a:r>
              <a:rPr lang="en-US" dirty="0" smtClean="0"/>
              <a:t>PROJECT: RANSOMWARE SIMULATION WITH GUI AND PERSISTENCE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OVERVIEW</a:t>
            </a:r>
            <a:endParaRPr sz="8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This project involved building a simulated ransomware tool using Python. It included key components such as file encryption/decryption, GUI integration for user interaction, simulated persistence (</a:t>
            </a:r>
            <a:r>
              <a:rPr lang="en-US" sz="3200" dirty="0" err="1"/>
              <a:t>autostart</a:t>
            </a:r>
            <a:r>
              <a:rPr lang="en-US" sz="3200" dirty="0"/>
              <a:t>), file extension masking, and a basic detection script. The intent was to understand how ransomware operates from a technical perspective and explore methods for detection and mitigation.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6890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6000" dirty="0" smtClean="0"/>
              <a:t>WHAT I LEARNED</a:t>
            </a:r>
            <a:endParaRPr sz="6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219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File Encryption and Decryption</a:t>
            </a:r>
            <a:r>
              <a:rPr lang="en-US" b="1" dirty="0" smtClean="0"/>
              <a:t>: 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Utilized the cryptography library </a:t>
            </a:r>
            <a:r>
              <a:rPr lang="en-US" dirty="0"/>
              <a:t>with </a:t>
            </a:r>
            <a:r>
              <a:rPr lang="en-US" dirty="0" err="1"/>
              <a:t>Fernet</a:t>
            </a:r>
            <a:r>
              <a:rPr lang="en-US" dirty="0"/>
              <a:t> symmetric key </a:t>
            </a:r>
            <a:r>
              <a:rPr lang="en-US" dirty="0" smtClean="0"/>
              <a:t>encryption for secure file handling.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Implemented secure file encryption while storing the key separately for decryption.</a:t>
            </a:r>
          </a:p>
          <a:p>
            <a:pPr>
              <a:buFontTx/>
              <a:buChar char="-"/>
            </a:pPr>
            <a:r>
              <a:rPr lang="en-US" dirty="0" smtClean="0"/>
              <a:t>Reversed the encryption to restore original content and simulate victim recovery.</a:t>
            </a:r>
          </a:p>
          <a:p>
            <a:r>
              <a:rPr lang="en-US" b="1" dirty="0" smtClean="0"/>
              <a:t>File Extension Hiding:</a:t>
            </a:r>
          </a:p>
          <a:p>
            <a:pPr>
              <a:buFontTx/>
              <a:buChar char="-"/>
            </a:pPr>
            <a:r>
              <a:rPr lang="en-US" dirty="0" smtClean="0"/>
              <a:t>Simulated ransomware obfuscation by renaming encrypted files to appear as harmless .txt documents.</a:t>
            </a:r>
          </a:p>
          <a:p>
            <a:pPr>
              <a:buFontTx/>
              <a:buChar char="-"/>
            </a:pPr>
            <a:r>
              <a:rPr lang="en-US" dirty="0" smtClean="0"/>
              <a:t>Learned how attackers can use social engineering techniques to disguise malicious activity, deceive users and delay detection.</a:t>
            </a:r>
          </a:p>
          <a:p>
            <a:r>
              <a:rPr lang="en-US" b="1" dirty="0"/>
              <a:t>GUI </a:t>
            </a:r>
            <a:r>
              <a:rPr lang="en-US" b="1" dirty="0" smtClean="0"/>
              <a:t>Integration: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/>
              <a:t>Built GUI windows using ‘</a:t>
            </a:r>
            <a:r>
              <a:rPr lang="en-US" dirty="0" err="1"/>
              <a:t>tkinter</a:t>
            </a:r>
            <a:r>
              <a:rPr lang="en-US" dirty="0"/>
              <a:t>’ to simulate real-world ransomware behaviour (countdown timer, warnings).</a:t>
            </a:r>
          </a:p>
          <a:p>
            <a:pPr>
              <a:buFontTx/>
              <a:buChar char="-"/>
            </a:pPr>
            <a:r>
              <a:rPr lang="en-US" dirty="0"/>
              <a:t>Created a decryption success GUI with decrypted file listings and action buttons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4800600"/>
          </a:xfrm>
        </p:spPr>
        <p:txBody>
          <a:bodyPr/>
          <a:lstStyle/>
          <a:p>
            <a:r>
              <a:rPr lang="en-US" b="1" dirty="0" smtClean="0"/>
              <a:t>Persistence Simulation:</a:t>
            </a:r>
          </a:p>
          <a:p>
            <a:pPr>
              <a:buFontTx/>
              <a:buChar char="-"/>
            </a:pPr>
            <a:r>
              <a:rPr lang="en-US" dirty="0" smtClean="0"/>
              <a:t>Simulated persistence by copying the ransomware script to a hidden location and creating a simulated startup trigger.</a:t>
            </a:r>
          </a:p>
          <a:p>
            <a:pPr>
              <a:buFontTx/>
              <a:buChar char="-"/>
            </a:pPr>
            <a:r>
              <a:rPr lang="en-US" dirty="0" smtClean="0"/>
              <a:t>This method mimicked real-world ransomware that ensures it re-executes when a system is rebooted.</a:t>
            </a:r>
          </a:p>
          <a:p>
            <a:r>
              <a:rPr lang="en-US" b="1" dirty="0" smtClean="0"/>
              <a:t>Basic Ransomware Detection:</a:t>
            </a:r>
          </a:p>
          <a:p>
            <a:pPr>
              <a:buFontTx/>
              <a:buChar char="-"/>
            </a:pPr>
            <a:r>
              <a:rPr lang="en-US" dirty="0" smtClean="0"/>
              <a:t>Built a lightweight Python script to detect ransomware-like behaviour.</a:t>
            </a:r>
          </a:p>
          <a:p>
            <a:pPr>
              <a:buFontTx/>
              <a:buChar char="-"/>
            </a:pPr>
            <a:r>
              <a:rPr lang="en-US" dirty="0" smtClean="0"/>
              <a:t>Rapid changes to file extensions.</a:t>
            </a:r>
          </a:p>
          <a:p>
            <a:pPr>
              <a:buFontTx/>
              <a:buChar char="-"/>
            </a:pPr>
            <a:r>
              <a:rPr lang="en-US" dirty="0" smtClean="0"/>
              <a:t>Presence of ransom notes files or key files.</a:t>
            </a:r>
          </a:p>
          <a:p>
            <a:pPr marL="0" indent="0">
              <a:buNone/>
            </a:pPr>
            <a:r>
              <a:rPr lang="en-US" dirty="0" smtClean="0"/>
              <a:t>Explored how behavioural-based monitoring can catch threats early, even without known signatures.</a:t>
            </a:r>
          </a:p>
        </p:txBody>
      </p:sp>
    </p:spTree>
    <p:extLst>
      <p:ext uri="{BB962C8B-B14F-4D97-AF65-F5344CB8AC3E}">
        <p14:creationId xmlns:p14="http://schemas.microsoft.com/office/powerpoint/2010/main" val="272529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838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Ransomware Detection &amp; Prevention Methods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057400"/>
            <a:ext cx="9144000" cy="4114800"/>
          </a:xfrm>
        </p:spPr>
        <p:txBody>
          <a:bodyPr>
            <a:normAutofit/>
          </a:bodyPr>
          <a:lstStyle/>
          <a:p>
            <a:r>
              <a:rPr lang="en-US" b="1" dirty="0" smtClean="0"/>
              <a:t>Behavioural Analysis: </a:t>
            </a:r>
            <a:r>
              <a:rPr lang="en-US" dirty="0" smtClean="0"/>
              <a:t>Track for mass file renames or extensions changing to .txt without context.</a:t>
            </a:r>
          </a:p>
          <a:p>
            <a:r>
              <a:rPr lang="en-US" b="1" dirty="0" smtClean="0"/>
              <a:t>File Monitoring Tools: </a:t>
            </a:r>
            <a:r>
              <a:rPr lang="en-US" dirty="0" smtClean="0"/>
              <a:t>Use endpoint detection systems to monitor directory changes.</a:t>
            </a:r>
          </a:p>
          <a:p>
            <a:r>
              <a:rPr lang="en-US" b="1" dirty="0" smtClean="0"/>
              <a:t>Regular Backups: </a:t>
            </a:r>
            <a:r>
              <a:rPr lang="en-US" dirty="0" smtClean="0"/>
              <a:t>Maintain frequent, offline backups to recover from encryption.</a:t>
            </a:r>
          </a:p>
          <a:p>
            <a:r>
              <a:rPr lang="en-US" b="1" dirty="0" smtClean="0"/>
              <a:t>Limited Privileges: </a:t>
            </a:r>
            <a:r>
              <a:rPr lang="en-US" dirty="0" smtClean="0"/>
              <a:t>Restrict write access to sensitive directories to reduce risk.</a:t>
            </a:r>
          </a:p>
          <a:p>
            <a:r>
              <a:rPr lang="en-US" b="1" dirty="0" smtClean="0"/>
              <a:t>User Awareness:</a:t>
            </a:r>
            <a:r>
              <a:rPr lang="en-US" dirty="0" smtClean="0"/>
              <a:t> Promote cautious behaviour around unknown attachments and links.</a:t>
            </a:r>
          </a:p>
          <a:p>
            <a:r>
              <a:rPr lang="en-US" b="1" dirty="0" smtClean="0"/>
              <a:t>Startup Integrity Checks: </a:t>
            </a:r>
            <a:r>
              <a:rPr lang="en-US" dirty="0" smtClean="0"/>
              <a:t>Monitor unauthorised scripts in startup directories or auto-start simulations.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669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10668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Conclusion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209800"/>
            <a:ext cx="91440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This project provided hands-on experience with the logic and behaviour of ransomware. From encryption and GUI intimidation to persistence simulation and decryption, I gained practical insight into how such threats operate – and how detection and prevention strategies can be implemented even at a basic level.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218445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145</TotalTime>
  <Words>416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RANSOMWARE SIMULATION PROJECT – SUMMARY REPORT</vt:lpstr>
      <vt:lpstr>OVERVIEW</vt:lpstr>
      <vt:lpstr>WHAT I LEARNED</vt:lpstr>
      <vt:lpstr>PowerPoint Presentation</vt:lpstr>
      <vt:lpstr>Ransomware Detection &amp; Prevention Methods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SIMULATION PROJECT – SUMMARY REPORT</dc:title>
  <dc:creator>Favour Uchendu</dc:creator>
  <cp:lastModifiedBy>Favour Uchendu</cp:lastModifiedBy>
  <cp:revision>11</cp:revision>
  <dcterms:created xsi:type="dcterms:W3CDTF">2025-04-18T14:35:12Z</dcterms:created>
  <dcterms:modified xsi:type="dcterms:W3CDTF">2025-04-18T17:00:29Z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