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9" r:id="rId4"/>
    <p:sldId id="270" r:id="rId5"/>
    <p:sldId id="266" r:id="rId6"/>
    <p:sldId id="271" r:id="rId7"/>
    <p:sldId id="273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6" d="100"/>
          <a:sy n="76" d="100"/>
        </p:scale>
        <p:origin x="3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741-7CB8-65E3-095E-97B19ABB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0D05-2D9F-123D-301A-6EBAA72F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18E2-3DD5-962A-BF41-B6DE0C76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293B-9F3C-B3B4-63E1-E0BACD12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2458-7242-CF99-2ED3-B3C0654D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2DA-D1BE-58B2-4065-960C3891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D2E6-452D-19C1-9B3E-DD5E7BE1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ECC7-6B74-BF84-6FBB-D5A9A802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AF5D-B825-6995-80CF-043CD2F6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B615-E121-3B48-C4C4-04B55452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6B9D6-2A52-F0AF-C5F9-1FF301134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49B0-E219-0F12-9345-78896F0A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3C79-0D43-E0D6-1893-767070C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8589-A299-F7F1-F67E-E01F979D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0E5C-8091-B67C-DA03-C935E35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61B7-C661-8813-DCD8-C48958E6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FBCE-934C-E8EA-E577-071792EE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2F8B-982A-2FAD-F6A3-96F155C9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655F-563D-B860-D036-3B54E6A0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5A8E-83E3-D844-76F0-1F68C9E9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0FE-A5B6-170F-23A1-A04E1B39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D052-A5EE-2AEA-D932-CD5E7E1C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C485-9C1C-DBAF-F8FD-4BF1E4F6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DB44-C93A-6D0C-17BB-72FFF24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3264-CC08-6A78-6D12-0814AF69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3BF8-63D2-51D8-4026-26F6EAE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26A2-65E4-BB30-527F-ACB4D1DE3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FB46A-91E3-7061-6A67-8B293C855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368A-8386-6484-2766-03A279C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E9AD-DAB6-F15C-3FA1-04E36791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78B2C-A2D3-32F6-A674-69DAEA9A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4631-3D46-7911-B871-EE1883C6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B059-825E-38DF-DFEB-4CCB3ABF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5B562-E4CF-410A-2B3A-5913A1EB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B75CA-178A-0CD5-AF95-64A8C5511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E5371-8520-B806-4FC9-DF679EBDD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66CCD-B80B-3A35-F244-90E63DF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1749D-459A-0C9C-C629-1C92803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80541-B62C-AD0C-6279-4691345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EC6-D44C-5309-6190-45F9B55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24A2-8C36-5EC1-34AD-25E0727C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0BA5-FAEA-0FAF-3C90-3F5EB1E1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4347B-5C59-4C8F-5995-6B2445EE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F6E22-BCDD-1EB5-3B0A-0DDC4211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D8EFD-015D-880A-B465-4745DEE3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0067-84A6-E74B-B8E9-6F502B9B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6AB0-9098-0CD3-670E-1612F7AC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928-2CA8-5402-280D-1757C2F44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FEACD-1781-C386-BED8-79AFD218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8F4C-8E06-541F-C308-6BCFB564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F5198-9049-74D1-51DB-90BD5266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ACF5E-A0B1-EF4A-68BC-A5A35F7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2A40-D4BD-4659-726C-D3DA0D2F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FAF59-215C-EBD3-A9DB-BCB42FC0D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ECB3D-4FB0-2355-243D-2D3A47DD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B748-FE0C-0021-7887-C90188CD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5E93-9F46-EBD9-7115-81648A07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1A3E-E854-8BD0-B8BE-E0A60FCC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038C7-E45E-5BDB-949D-C9D523CC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4B0D-D1C9-D2E7-AF2A-0A67EB1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4478-3421-DA99-A923-34A4F45F6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00E0-967C-4EC0-A59E-3AF63E419F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9908-DF70-DA98-66A4-8E0CD354E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6B6A-5733-7B70-39E7-6684629D5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C576-1ACD-4577-81DA-9B58631F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9C859-DB6F-26C9-44E7-E138ED136615}"/>
              </a:ext>
            </a:extLst>
          </p:cNvPr>
          <p:cNvSpPr txBox="1"/>
          <p:nvPr/>
        </p:nvSpPr>
        <p:spPr>
          <a:xfrm>
            <a:off x="699539" y="1733435"/>
            <a:ext cx="1041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EFFECT OF EARTH’S TEMPERATURE ON CYCLONIC STORMS?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46CC0-6906-300B-2634-5D35FFD5EBB5}"/>
              </a:ext>
            </a:extLst>
          </p:cNvPr>
          <p:cNvSpPr txBox="1"/>
          <p:nvPr/>
        </p:nvSpPr>
        <p:spPr>
          <a:xfrm>
            <a:off x="170267" y="6207207"/>
            <a:ext cx="526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Enid Roman - Data 608 – Story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1DC67-BA97-5CDB-1942-06F4ECDCD1CE}"/>
              </a:ext>
            </a:extLst>
          </p:cNvPr>
          <p:cNvSpPr txBox="1"/>
          <p:nvPr/>
        </p:nvSpPr>
        <p:spPr>
          <a:xfrm>
            <a:off x="6172201" y="5888871"/>
            <a:ext cx="578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 graphs are interactive and only works in </a:t>
            </a:r>
            <a:r>
              <a:rPr lang="en-US" dirty="0" err="1"/>
              <a:t>RMarkdown</a:t>
            </a:r>
            <a:r>
              <a:rPr lang="en-US" dirty="0"/>
              <a:t> when you hover over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temperature of the ocean&#10;&#10;Description automatically generated">
            <a:extLst>
              <a:ext uri="{FF2B5EF4-FFF2-40B4-BE49-F238E27FC236}">
                <a16:creationId xmlns:a16="http://schemas.microsoft.com/office/drawing/2014/main" id="{5CF96F3F-DBE3-4280-51FD-F0EE68DA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67671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0083C2E6-5916-2497-7A09-8CF999C4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green bars with white text&#10;&#10;Description automatically generated">
            <a:extLst>
              <a:ext uri="{FF2B5EF4-FFF2-40B4-BE49-F238E27FC236}">
                <a16:creationId xmlns:a16="http://schemas.microsoft.com/office/drawing/2014/main" id="{53AFC103-B135-8AD0-461E-02A4C598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line&#10;&#10;Description automatically generated">
            <a:extLst>
              <a:ext uri="{FF2B5EF4-FFF2-40B4-BE49-F238E27FC236}">
                <a16:creationId xmlns:a16="http://schemas.microsoft.com/office/drawing/2014/main" id="{2CC0C4BF-56FB-22C2-0EB6-829EB806F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7FD23ACD-0747-719C-8FBF-AA583DFD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0CF3EF0-4B60-3D80-0AB4-81063FF7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55" y="1362060"/>
            <a:ext cx="10463289" cy="41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38B7-5B44-D232-08AD-05DF51CE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67"/>
            <a:ext cx="10515600" cy="96801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A50021"/>
                </a:solidFill>
              </a:rPr>
              <a:t>Global Land and Ocean Temperature</a:t>
            </a:r>
            <a:br>
              <a:rPr lang="en-US" b="1" dirty="0">
                <a:solidFill>
                  <a:srgbClr val="A50021"/>
                </a:solidFill>
              </a:rPr>
            </a:br>
            <a:r>
              <a:rPr lang="en-US" sz="2000" b="1" dirty="0">
                <a:solidFill>
                  <a:srgbClr val="A50021"/>
                </a:solidFill>
              </a:rPr>
              <a:t>Yearly Temperature Anomalies 1997 to 2022</a:t>
            </a:r>
          </a:p>
        </p:txBody>
      </p:sp>
      <p:pic>
        <p:nvPicPr>
          <p:cNvPr id="6" name="Content Placeholder 5" descr="A graph of the temperature of the ocean&#10;&#10;Description automatically generated">
            <a:extLst>
              <a:ext uri="{FF2B5EF4-FFF2-40B4-BE49-F238E27FC236}">
                <a16:creationId xmlns:a16="http://schemas.microsoft.com/office/drawing/2014/main" id="{5231EB29-9613-C022-6D30-98F8B6DC5A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8" name="Content Placeholder 7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C5E2CB07-0AA9-21A0-A668-C9886BB4B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1" y="2382044"/>
            <a:ext cx="5181600" cy="3238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2EE8D0-9F20-3D5C-7368-9949289ADB4F}"/>
              </a:ext>
            </a:extLst>
          </p:cNvPr>
          <p:cNvSpPr txBox="1"/>
          <p:nvPr/>
        </p:nvSpPr>
        <p:spPr>
          <a:xfrm>
            <a:off x="6019800" y="1045448"/>
            <a:ext cx="5961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 "temperature anomaly" is when the actual temperature is different from what's usual or average. A positive anomaly means it's warmer than usual, and a negative anomaly means it's cooler than usual.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76A0-012D-E99E-ACAC-B8A794C1A4F1}"/>
              </a:ext>
            </a:extLst>
          </p:cNvPr>
          <p:cNvSpPr/>
          <p:nvPr/>
        </p:nvSpPr>
        <p:spPr>
          <a:xfrm>
            <a:off x="6589986" y="1924844"/>
            <a:ext cx="3146797" cy="83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has been increasing overtime.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3295B-6015-924A-2E56-F75801A6CDF5}"/>
              </a:ext>
            </a:extLst>
          </p:cNvPr>
          <p:cNvSpPr/>
          <p:nvPr/>
        </p:nvSpPr>
        <p:spPr>
          <a:xfrm>
            <a:off x="1261241" y="1886281"/>
            <a:ext cx="3058511" cy="87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Temperature for the past 25 years is 33.94 F in 2016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C5D4A7-70DE-095A-CBA8-2C35823356C0}"/>
              </a:ext>
            </a:extLst>
          </p:cNvPr>
          <p:cNvCxnSpPr>
            <a:cxnSpLocks/>
          </p:cNvCxnSpPr>
          <p:nvPr/>
        </p:nvCxnSpPr>
        <p:spPr>
          <a:xfrm flipV="1">
            <a:off x="1485110" y="2382044"/>
            <a:ext cx="4092728" cy="138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BB5C85-E21F-05D4-0888-608A37E5EEB6}"/>
              </a:ext>
            </a:extLst>
          </p:cNvPr>
          <p:cNvCxnSpPr>
            <a:cxnSpLocks/>
          </p:cNvCxnSpPr>
          <p:nvPr/>
        </p:nvCxnSpPr>
        <p:spPr>
          <a:xfrm flipV="1">
            <a:off x="6955483" y="2382044"/>
            <a:ext cx="3626069" cy="135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669D8C-5968-0A16-08B2-1D0E97BB7B44}"/>
              </a:ext>
            </a:extLst>
          </p:cNvPr>
          <p:cNvSpPr txBox="1"/>
          <p:nvPr/>
        </p:nvSpPr>
        <p:spPr>
          <a:xfrm>
            <a:off x="154501" y="6192793"/>
            <a:ext cx="54233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https://www.ncei.noaa.gov/access/monitoring/climate-at-a-glance/global/time-series/globe/land_ocean/12/9/1998-2023?trend=true&amp;trend_base=100&amp;begtrendyear=1998&amp;endtrendyear=2023</a:t>
            </a:r>
          </a:p>
        </p:txBody>
      </p:sp>
    </p:spTree>
    <p:extLst>
      <p:ext uri="{BB962C8B-B14F-4D97-AF65-F5344CB8AC3E}">
        <p14:creationId xmlns:p14="http://schemas.microsoft.com/office/powerpoint/2010/main" val="416348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01CC-CA42-150E-2E83-8F50EDC1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5" y="115213"/>
            <a:ext cx="11626282" cy="975761"/>
          </a:xfrm>
        </p:spPr>
        <p:txBody>
          <a:bodyPr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U.S. Tornadoes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1997 to 2022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 graph of green bars with white text&#10;&#10;Description automatically generated">
            <a:extLst>
              <a:ext uri="{FF2B5EF4-FFF2-40B4-BE49-F238E27FC236}">
                <a16:creationId xmlns:a16="http://schemas.microsoft.com/office/drawing/2014/main" id="{ABD2C3D9-AD58-0A04-B04F-DBA2096A1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8" y="2312675"/>
            <a:ext cx="5650361" cy="3856764"/>
          </a:xfrm>
        </p:spPr>
      </p:pic>
      <p:pic>
        <p:nvPicPr>
          <p:cNvPr id="8" name="Content Placeholder 7" descr="A graph with green line&#10;&#10;Description automatically generated">
            <a:extLst>
              <a:ext uri="{FF2B5EF4-FFF2-40B4-BE49-F238E27FC236}">
                <a16:creationId xmlns:a16="http://schemas.microsoft.com/office/drawing/2014/main" id="{FDB67C92-3FA0-335D-202E-8D37314DE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91" y="2226091"/>
            <a:ext cx="5557608" cy="385676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5C1-059C-1260-CBED-571ECFBE9B79}"/>
              </a:ext>
            </a:extLst>
          </p:cNvPr>
          <p:cNvSpPr/>
          <p:nvPr/>
        </p:nvSpPr>
        <p:spPr>
          <a:xfrm>
            <a:off x="6865360" y="1350792"/>
            <a:ext cx="1973843" cy="1325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total amount of tornadoes has been fluctuating over the past 25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630C-D142-D027-E73B-7843739F8F61}"/>
              </a:ext>
            </a:extLst>
          </p:cNvPr>
          <p:cNvSpPr/>
          <p:nvPr/>
        </p:nvSpPr>
        <p:spPr>
          <a:xfrm>
            <a:off x="775663" y="1277325"/>
            <a:ext cx="1740513" cy="1472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Tornado count for the past 25 years is 1802 in 2011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0D2D7-281C-C92A-88B1-95747CDFE11E}"/>
              </a:ext>
            </a:extLst>
          </p:cNvPr>
          <p:cNvSpPr txBox="1"/>
          <p:nvPr/>
        </p:nvSpPr>
        <p:spPr>
          <a:xfrm>
            <a:off x="166325" y="6307295"/>
            <a:ext cx="4792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https://www.ncei.noaa.gov/access/monitoring/tornadoes/12/9?fatalities=false</a:t>
            </a:r>
          </a:p>
        </p:txBody>
      </p:sp>
    </p:spTree>
    <p:extLst>
      <p:ext uri="{BB962C8B-B14F-4D97-AF65-F5344CB8AC3E}">
        <p14:creationId xmlns:p14="http://schemas.microsoft.com/office/powerpoint/2010/main" val="26579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DA4-C8C2-1EA7-9F39-565FA119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15"/>
            <a:ext cx="10515600" cy="1133941"/>
          </a:xfrm>
        </p:spPr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U.S. Fatalities from Tornadoes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1997 to 2022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 graph with green line&#10;&#10;Description automatically generated">
            <a:extLst>
              <a:ext uri="{FF2B5EF4-FFF2-40B4-BE49-F238E27FC236}">
                <a16:creationId xmlns:a16="http://schemas.microsoft.com/office/drawing/2014/main" id="{6C1DCCD0-9AFB-A7A3-E660-41305E1A74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BF8428A9-9D68-B92C-F3C9-766AD3EF3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8B2694-E421-1863-7F1B-A17F78528C7B}"/>
              </a:ext>
            </a:extLst>
          </p:cNvPr>
          <p:cNvSpPr txBox="1"/>
          <p:nvPr/>
        </p:nvSpPr>
        <p:spPr>
          <a:xfrm>
            <a:off x="157655" y="6492875"/>
            <a:ext cx="696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https://www.ncei.noaa.gov/access/monitoring/tornadoes/12/9?fatalities=false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02EAD-2089-9833-517E-D329D1C571BB}"/>
              </a:ext>
            </a:extLst>
          </p:cNvPr>
          <p:cNvSpPr txBox="1"/>
          <p:nvPr/>
        </p:nvSpPr>
        <p:spPr>
          <a:xfrm>
            <a:off x="8235906" y="1494571"/>
            <a:ext cx="333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fatalities from Tornadoes was 557 in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2A859-DAFD-451E-49C2-959F4D3AB010}"/>
              </a:ext>
            </a:extLst>
          </p:cNvPr>
          <p:cNvSpPr txBox="1"/>
          <p:nvPr/>
        </p:nvSpPr>
        <p:spPr>
          <a:xfrm>
            <a:off x="233331" y="1545021"/>
            <a:ext cx="327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Highest Tornado count for the past 25 years is 1802 in 2011</a:t>
            </a:r>
          </a:p>
        </p:txBody>
      </p:sp>
    </p:spTree>
    <p:extLst>
      <p:ext uri="{BB962C8B-B14F-4D97-AF65-F5344CB8AC3E}">
        <p14:creationId xmlns:p14="http://schemas.microsoft.com/office/powerpoint/2010/main" val="5943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26079E9-7707-981E-5DD7-1FC6DFDBF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5" y="1135542"/>
            <a:ext cx="11408594" cy="4546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23F2-3623-64A5-AA31-2B85917BA0DF}"/>
              </a:ext>
            </a:extLst>
          </p:cNvPr>
          <p:cNvSpPr txBox="1"/>
          <p:nvPr/>
        </p:nvSpPr>
        <p:spPr>
          <a:xfrm>
            <a:off x="163963" y="6308705"/>
            <a:ext cx="4578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References: https://tropical.atmos.colostate.edu/Realtime/index.php?arch&amp;loc=global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1BB6D-3FB2-B966-9C38-688135860A35}"/>
              </a:ext>
            </a:extLst>
          </p:cNvPr>
          <p:cNvCxnSpPr>
            <a:cxnSpLocks/>
          </p:cNvCxnSpPr>
          <p:nvPr/>
        </p:nvCxnSpPr>
        <p:spPr>
          <a:xfrm>
            <a:off x="10234974" y="1418897"/>
            <a:ext cx="277473" cy="3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6E686-B2CF-0455-0A1F-D0DB38D34251}"/>
              </a:ext>
            </a:extLst>
          </p:cNvPr>
          <p:cNvSpPr txBox="1"/>
          <p:nvPr/>
        </p:nvSpPr>
        <p:spPr>
          <a:xfrm>
            <a:off x="8790853" y="957232"/>
            <a:ext cx="250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greatest count of Named Storms in the past 25 years at 104 in 2020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F6E84C-68A6-0F1B-8AB4-2BD651F30106}"/>
              </a:ext>
            </a:extLst>
          </p:cNvPr>
          <p:cNvCxnSpPr>
            <a:cxnSpLocks/>
          </p:cNvCxnSpPr>
          <p:nvPr/>
        </p:nvCxnSpPr>
        <p:spPr>
          <a:xfrm>
            <a:off x="9320574" y="2730588"/>
            <a:ext cx="359454" cy="1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F4E4A-04DA-6F2E-A9EE-B8B473B8BF0A}"/>
              </a:ext>
            </a:extLst>
          </p:cNvPr>
          <p:cNvSpPr txBox="1"/>
          <p:nvPr/>
        </p:nvSpPr>
        <p:spPr>
          <a:xfrm>
            <a:off x="7487570" y="2293910"/>
            <a:ext cx="21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greatest count of Hurricanes in the past 25 years at 103 in 2018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15061-5355-BF17-EC75-8D4C56CD49D0}"/>
              </a:ext>
            </a:extLst>
          </p:cNvPr>
          <p:cNvCxnSpPr>
            <a:cxnSpLocks/>
          </p:cNvCxnSpPr>
          <p:nvPr/>
        </p:nvCxnSpPr>
        <p:spPr>
          <a:xfrm flipH="1">
            <a:off x="8544911" y="3644988"/>
            <a:ext cx="184731" cy="2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1C7273-B45A-50E0-32BD-3EB8D65ADBAD}"/>
              </a:ext>
            </a:extLst>
          </p:cNvPr>
          <p:cNvSpPr txBox="1"/>
          <p:nvPr/>
        </p:nvSpPr>
        <p:spPr>
          <a:xfrm>
            <a:off x="8729642" y="3429000"/>
            <a:ext cx="203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greatest count of Cat 3 + Hurricanes in the past 25 years at 39 in 2015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16D018-92BE-8F47-4783-2308A1003502}"/>
              </a:ext>
            </a:extLst>
          </p:cNvPr>
          <p:cNvSpPr txBox="1"/>
          <p:nvPr/>
        </p:nvSpPr>
        <p:spPr>
          <a:xfrm>
            <a:off x="6457556" y="239636"/>
            <a:ext cx="4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 the past 3 years there has been a drop of numbers of hurricanes even though there has been increase in name storms. Cat 3 + has also decreased. </a:t>
            </a:r>
          </a:p>
        </p:txBody>
      </p:sp>
    </p:spTree>
    <p:extLst>
      <p:ext uri="{BB962C8B-B14F-4D97-AF65-F5344CB8AC3E}">
        <p14:creationId xmlns:p14="http://schemas.microsoft.com/office/powerpoint/2010/main" val="32767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604-A568-B01F-9130-15C25A05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A50021"/>
                </a:solidFill>
              </a:rPr>
              <a:t>Is Temperature effecting the number of tornadoes we have been getting over the past 25 years?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7C3D-013C-0EDA-24F7-EFA83EE08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Temperature has increased over the past 25 years. </a:t>
            </a:r>
          </a:p>
        </p:txBody>
      </p:sp>
      <p:pic>
        <p:nvPicPr>
          <p:cNvPr id="8" name="Content Placeholder 7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A23D05E0-60F9-5804-FCD1-B42354ECF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CADA1-96A5-2FEB-8243-0643EFCAF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total amount of tornadoes has been fluctuating over the past 25 years. </a:t>
            </a:r>
          </a:p>
        </p:txBody>
      </p:sp>
      <p:pic>
        <p:nvPicPr>
          <p:cNvPr id="10" name="Content Placeholder 9" descr="A graph with green line&#10;&#10;Description automatically generated">
            <a:extLst>
              <a:ext uri="{FF2B5EF4-FFF2-40B4-BE49-F238E27FC236}">
                <a16:creationId xmlns:a16="http://schemas.microsoft.com/office/drawing/2014/main" id="{D4C9E9B9-CD27-5328-FFE7-EFEE47815D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7623"/>
            <a:ext cx="5183188" cy="3239492"/>
          </a:xfrm>
        </p:spPr>
      </p:pic>
    </p:spTree>
    <p:extLst>
      <p:ext uri="{BB962C8B-B14F-4D97-AF65-F5344CB8AC3E}">
        <p14:creationId xmlns:p14="http://schemas.microsoft.com/office/powerpoint/2010/main" val="29838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DC2C-C4FA-56A2-597C-8FC7F494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A50021"/>
                </a:solidFill>
              </a:rPr>
              <a:t>Is Temperature effecting the number of hurricanes we have been getting over the past 25 years?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5ED2-BFEB-76C9-8E56-109A33012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has increased over the past 25 years. </a:t>
            </a:r>
          </a:p>
        </p:txBody>
      </p:sp>
      <p:pic>
        <p:nvPicPr>
          <p:cNvPr id="8" name="Content Placeholder 7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379F21D3-DAFE-0A55-EF0C-F364FB80E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8EAB8-BD74-3250-BEBF-E0B1ED56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349240" cy="823912"/>
          </a:xfrm>
        </p:spPr>
        <p:txBody>
          <a:bodyPr>
            <a:normAutofit/>
          </a:bodyPr>
          <a:lstStyle/>
          <a:p>
            <a:r>
              <a:rPr lang="en-US" dirty="0"/>
              <a:t>The numbers of hurricanes has dropped over the past 25 years.</a:t>
            </a:r>
          </a:p>
        </p:txBody>
      </p:sp>
      <p:pic>
        <p:nvPicPr>
          <p:cNvPr id="10" name="Content Placeholder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96BE66A-DC2B-50F2-931A-9630FE926C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1219"/>
            <a:ext cx="5183188" cy="3468414"/>
          </a:xfrm>
        </p:spPr>
      </p:pic>
    </p:spTree>
    <p:extLst>
      <p:ext uri="{BB962C8B-B14F-4D97-AF65-F5344CB8AC3E}">
        <p14:creationId xmlns:p14="http://schemas.microsoft.com/office/powerpoint/2010/main" val="7588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A923-2D97-2CBA-838B-58D5F88F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A50021"/>
                </a:solidFill>
              </a:rPr>
              <a:t>Is Temperature effecting the number of hurricanes, named storms, and cat 3+ hurricanes we have been getting over the past 25 years?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7E87-6BDC-5244-1670-8944531A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Temperature has increased over the past 25 years. </a:t>
            </a:r>
          </a:p>
        </p:txBody>
      </p:sp>
      <p:pic>
        <p:nvPicPr>
          <p:cNvPr id="8" name="Content Placeholder 7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314752D6-53B3-095B-7BFB-F3525789B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5560"/>
            <a:ext cx="5157787" cy="35958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CF701-D3A2-ABA2-3F57-8DA0B61B9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Over the past 3 years there has been a drop of numbers of hurricanes even though there has been increase in name storms. Cat 3 + has also decreased</a:t>
            </a:r>
            <a:endParaRPr lang="en-US" dirty="0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D8865E8-6DC3-03D8-2AE3-F28AA71494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5560"/>
            <a:ext cx="5183188" cy="3873345"/>
          </a:xfrm>
        </p:spPr>
      </p:pic>
    </p:spTree>
    <p:extLst>
      <p:ext uri="{BB962C8B-B14F-4D97-AF65-F5344CB8AC3E}">
        <p14:creationId xmlns:p14="http://schemas.microsoft.com/office/powerpoint/2010/main" val="237175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AE31-1511-BBDB-580C-E0C75C56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254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505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PowerPoint Presentation</vt:lpstr>
      <vt:lpstr>Global Land and Ocean Temperature Yearly Temperature Anomalies 1997 to 2022</vt:lpstr>
      <vt:lpstr>U.S. Tornadoes 1997 to 2022</vt:lpstr>
      <vt:lpstr>U.S. Fatalities from Tornadoes 1997 to 2022</vt:lpstr>
      <vt:lpstr>PowerPoint Presentation</vt:lpstr>
      <vt:lpstr>Is Temperature effecting the number of tornadoes we have been getting over the past 25 years? </vt:lpstr>
      <vt:lpstr>Is Temperature effecting the number of hurricanes we have been getting over the past 25 years? </vt:lpstr>
      <vt:lpstr>Is Temperature effecting the number of hurricanes, named storms, and cat 3+ hurricanes we have been getting over the past 25 years? 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Enid Roman</dc:creator>
  <cp:lastModifiedBy>Enid Roman</cp:lastModifiedBy>
  <cp:revision>1</cp:revision>
  <dcterms:created xsi:type="dcterms:W3CDTF">2023-11-05T22:57:54Z</dcterms:created>
  <dcterms:modified xsi:type="dcterms:W3CDTF">2023-11-06T04:46:08Z</dcterms:modified>
</cp:coreProperties>
</file>