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7B6BC-D135-4488-9E1A-92A377D5D966}" type="datetimeFigureOut">
              <a:rPr lang="fr-FR" smtClean="0"/>
              <a:t>07/10/2025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EB417-484F-47D9-90FB-8DB442D968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6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CEB417-484F-47D9-90FB-8DB442D968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0924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8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29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83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5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3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32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1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09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871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E3FA690-72CE-C92F-C985-3FB63168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 fontScale="90000"/>
          </a:bodyPr>
          <a:lstStyle/>
          <a:p>
            <a:r>
              <a:rPr lang="fr-FR" dirty="0"/>
              <a:t>Projet Programmation Professionnelle</a:t>
            </a:r>
            <a:br>
              <a:rPr lang="fr-FR" dirty="0"/>
            </a:br>
            <a:br>
              <a:rPr lang="fr-FR" dirty="0"/>
            </a:br>
            <a:r>
              <a:rPr lang="fr-FR" dirty="0"/>
              <a:t>AI RPG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8054EDC-6BAC-7B05-FB4E-92040BBF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 fontScale="77500" lnSpcReduction="20000"/>
          </a:bodyPr>
          <a:lstStyle/>
          <a:p>
            <a:r>
              <a:rPr lang="fr-FR" dirty="0" err="1"/>
              <a:t>Mellagui</a:t>
            </a:r>
            <a:r>
              <a:rPr lang="fr-FR" dirty="0"/>
              <a:t> Meryem</a:t>
            </a:r>
          </a:p>
          <a:p>
            <a:r>
              <a:rPr lang="fr-FR" dirty="0" err="1"/>
              <a:t>Monczewski</a:t>
            </a:r>
            <a:r>
              <a:rPr lang="fr-FR" dirty="0"/>
              <a:t> Gabriel</a:t>
            </a:r>
          </a:p>
          <a:p>
            <a:r>
              <a:rPr lang="fr-FR" dirty="0"/>
              <a:t>Mordohai Florian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Un concept génétique abstrait">
            <a:extLst>
              <a:ext uri="{FF2B5EF4-FFF2-40B4-BE49-F238E27FC236}">
                <a16:creationId xmlns:a16="http://schemas.microsoft.com/office/drawing/2014/main" id="{2203E005-4EAE-FD74-5F40-9807FE2A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07" r="6115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4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AE4AE-3D43-817D-E2E4-064A231D3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527D8C-EECA-D7C2-E3AF-DC306A602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Proposer un RPG textuel où chaque partie serait différente</a:t>
            </a:r>
          </a:p>
          <a:p>
            <a:r>
              <a:rPr lang="fr-FR" dirty="0"/>
              <a:t>L’histoire et les dialogues seraient générés par IA</a:t>
            </a:r>
          </a:p>
          <a:p>
            <a:r>
              <a:rPr lang="fr-FR" dirty="0"/>
              <a:t>Le joueur évoluerait dans un univers médiéval fantaisies</a:t>
            </a:r>
          </a:p>
          <a:p>
            <a:r>
              <a:rPr lang="fr-FR" dirty="0"/>
              <a:t>Cible les personnes fans de jeu de rôle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1423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C1121B-E020-E515-62F1-5F208603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imaginée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E09D7F7-347A-0588-DBB2-3CA463493989}"/>
              </a:ext>
            </a:extLst>
          </p:cNvPr>
          <p:cNvCxnSpPr>
            <a:cxnSpLocks/>
          </p:cNvCxnSpPr>
          <p:nvPr/>
        </p:nvCxnSpPr>
        <p:spPr>
          <a:xfrm>
            <a:off x="10480229" y="2201979"/>
            <a:ext cx="0" cy="368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CB4F2CE-1B74-20F9-D3D8-C7656849E319}"/>
              </a:ext>
            </a:extLst>
          </p:cNvPr>
          <p:cNvSpPr txBox="1"/>
          <p:nvPr/>
        </p:nvSpPr>
        <p:spPr>
          <a:xfrm>
            <a:off x="10545640" y="3244334"/>
            <a:ext cx="155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Ollama</a:t>
            </a: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26FC6B-6365-9261-B78D-D6F0484E936F}"/>
              </a:ext>
            </a:extLst>
          </p:cNvPr>
          <p:cNvSpPr/>
          <p:nvPr/>
        </p:nvSpPr>
        <p:spPr>
          <a:xfrm>
            <a:off x="3014548" y="2078090"/>
            <a:ext cx="2095963" cy="327888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Façade </a:t>
            </a:r>
            <a:r>
              <a:rPr lang="fr-FR" dirty="0" err="1"/>
              <a:t>interraction</a:t>
            </a:r>
            <a:r>
              <a:rPr lang="fr-FR" dirty="0"/>
              <a:t> API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DED8E9-0E55-AFF1-6A75-96DC413B7E21}"/>
              </a:ext>
            </a:extLst>
          </p:cNvPr>
          <p:cNvSpPr/>
          <p:nvPr/>
        </p:nvSpPr>
        <p:spPr>
          <a:xfrm>
            <a:off x="5510949" y="1986536"/>
            <a:ext cx="2268112" cy="101696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Entité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7C18E11-4B29-7700-915C-77971DA547C3}"/>
              </a:ext>
            </a:extLst>
          </p:cNvPr>
          <p:cNvCxnSpPr>
            <a:cxnSpLocks/>
          </p:cNvCxnSpPr>
          <p:nvPr/>
        </p:nvCxnSpPr>
        <p:spPr>
          <a:xfrm>
            <a:off x="7209689" y="2776308"/>
            <a:ext cx="1612739" cy="412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9A7853F6-DD2F-1CD1-82AD-C62C8530AD65}"/>
              </a:ext>
            </a:extLst>
          </p:cNvPr>
          <p:cNvCxnSpPr/>
          <p:nvPr/>
        </p:nvCxnSpPr>
        <p:spPr>
          <a:xfrm flipH="1" flipV="1">
            <a:off x="7122592" y="2407161"/>
            <a:ext cx="1739590" cy="478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73F62F8C-53C3-A248-AD76-9AD9808F5905}"/>
              </a:ext>
            </a:extLst>
          </p:cNvPr>
          <p:cNvSpPr/>
          <p:nvPr/>
        </p:nvSpPr>
        <p:spPr>
          <a:xfrm>
            <a:off x="5671270" y="4364073"/>
            <a:ext cx="1901432" cy="1080558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Dialogue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B3AACB0-DA2C-E38B-4715-3CBD4AD02A0A}"/>
              </a:ext>
            </a:extLst>
          </p:cNvPr>
          <p:cNvCxnSpPr/>
          <p:nvPr/>
        </p:nvCxnSpPr>
        <p:spPr>
          <a:xfrm flipV="1">
            <a:off x="7034392" y="4640701"/>
            <a:ext cx="1396272" cy="270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E35402B-35BF-3988-7B8C-390CD6146E43}"/>
              </a:ext>
            </a:extLst>
          </p:cNvPr>
          <p:cNvCxnSpPr/>
          <p:nvPr/>
        </p:nvCxnSpPr>
        <p:spPr>
          <a:xfrm flipH="1">
            <a:off x="6965183" y="4358404"/>
            <a:ext cx="1294888" cy="319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159D62B-9E23-378D-D2E5-9778659A24D0}"/>
              </a:ext>
            </a:extLst>
          </p:cNvPr>
          <p:cNvSpPr/>
          <p:nvPr/>
        </p:nvSpPr>
        <p:spPr>
          <a:xfrm>
            <a:off x="292515" y="2078090"/>
            <a:ext cx="2240224" cy="3241053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Console / utilisateur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B70CC74-7D1C-4B9A-DEC7-7DE10A528460}"/>
              </a:ext>
            </a:extLst>
          </p:cNvPr>
          <p:cNvCxnSpPr>
            <a:cxnSpLocks/>
          </p:cNvCxnSpPr>
          <p:nvPr/>
        </p:nvCxnSpPr>
        <p:spPr>
          <a:xfrm flipV="1">
            <a:off x="4878693" y="2724238"/>
            <a:ext cx="940693" cy="22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C4B100C-B577-C3E2-9347-9AEF9497CFD6}"/>
              </a:ext>
            </a:extLst>
          </p:cNvPr>
          <p:cNvCxnSpPr>
            <a:cxnSpLocks/>
          </p:cNvCxnSpPr>
          <p:nvPr/>
        </p:nvCxnSpPr>
        <p:spPr>
          <a:xfrm>
            <a:off x="4702440" y="4758069"/>
            <a:ext cx="1241223" cy="423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29028385-05D6-B890-9071-2015D020519F}"/>
              </a:ext>
            </a:extLst>
          </p:cNvPr>
          <p:cNvSpPr txBox="1"/>
          <p:nvPr/>
        </p:nvSpPr>
        <p:spPr>
          <a:xfrm>
            <a:off x="7811679" y="2426662"/>
            <a:ext cx="938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Retour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F78DE0BB-F314-9EEC-26C5-2F986FA9431D}"/>
              </a:ext>
            </a:extLst>
          </p:cNvPr>
          <p:cNvSpPr txBox="1"/>
          <p:nvPr/>
        </p:nvSpPr>
        <p:spPr>
          <a:xfrm>
            <a:off x="7287422" y="4227599"/>
            <a:ext cx="938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Retour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9D76286-BF71-6BC8-FAD2-1B576EAEF668}"/>
              </a:ext>
            </a:extLst>
          </p:cNvPr>
          <p:cNvSpPr txBox="1"/>
          <p:nvPr/>
        </p:nvSpPr>
        <p:spPr>
          <a:xfrm>
            <a:off x="7546165" y="3175089"/>
            <a:ext cx="938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Demande de génération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AD72072-0F1A-5159-9C6C-C0C36A4292E7}"/>
              </a:ext>
            </a:extLst>
          </p:cNvPr>
          <p:cNvSpPr txBox="1"/>
          <p:nvPr/>
        </p:nvSpPr>
        <p:spPr>
          <a:xfrm>
            <a:off x="7491885" y="4846773"/>
            <a:ext cx="938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Demande de génération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7ED4E75-E906-FCCE-CFA0-CE35568C3D79}"/>
              </a:ext>
            </a:extLst>
          </p:cNvPr>
          <p:cNvSpPr txBox="1"/>
          <p:nvPr/>
        </p:nvSpPr>
        <p:spPr>
          <a:xfrm>
            <a:off x="4841340" y="1979840"/>
            <a:ext cx="938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Retour à façade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5B8D573-69C4-1F14-D7E5-8C8E56320995}"/>
              </a:ext>
            </a:extLst>
          </p:cNvPr>
          <p:cNvSpPr txBox="1"/>
          <p:nvPr/>
        </p:nvSpPr>
        <p:spPr>
          <a:xfrm>
            <a:off x="5072011" y="4151932"/>
            <a:ext cx="938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Retour à façade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87E869C-0FA1-8676-11B3-7EE7B455BCBF}"/>
              </a:ext>
            </a:extLst>
          </p:cNvPr>
          <p:cNvSpPr txBox="1"/>
          <p:nvPr/>
        </p:nvSpPr>
        <p:spPr>
          <a:xfrm>
            <a:off x="4992497" y="2878945"/>
            <a:ext cx="938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Prompt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CFA923F-BCBA-59DF-5AB1-C7A6A4C658FC}"/>
              </a:ext>
            </a:extLst>
          </p:cNvPr>
          <p:cNvSpPr txBox="1"/>
          <p:nvPr/>
        </p:nvSpPr>
        <p:spPr>
          <a:xfrm>
            <a:off x="5070103" y="5082413"/>
            <a:ext cx="938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Prompt</a:t>
            </a:r>
          </a:p>
        </p:txBody>
      </p:sp>
      <p:sp>
        <p:nvSpPr>
          <p:cNvPr id="41" name="Triangle isocèle 40">
            <a:extLst>
              <a:ext uri="{FF2B5EF4-FFF2-40B4-BE49-F238E27FC236}">
                <a16:creationId xmlns:a16="http://schemas.microsoft.com/office/drawing/2014/main" id="{9276E566-9E4B-F199-6CA9-846CE3C98798}"/>
              </a:ext>
            </a:extLst>
          </p:cNvPr>
          <p:cNvSpPr/>
          <p:nvPr/>
        </p:nvSpPr>
        <p:spPr>
          <a:xfrm>
            <a:off x="8084159" y="2452299"/>
            <a:ext cx="2268103" cy="2155728"/>
          </a:xfrm>
          <a:prstGeom prst="triangle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Adapteur</a:t>
            </a:r>
          </a:p>
          <a:p>
            <a:pPr algn="ctr"/>
            <a:r>
              <a:rPr lang="fr-FR" dirty="0" err="1"/>
              <a:t>Ollama</a:t>
            </a:r>
            <a:r>
              <a:rPr lang="fr-FR" dirty="0"/>
              <a:t> / API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08C628A-40F9-A734-F770-6723E0F80E91}"/>
              </a:ext>
            </a:extLst>
          </p:cNvPr>
          <p:cNvCxnSpPr>
            <a:cxnSpLocks/>
          </p:cNvCxnSpPr>
          <p:nvPr/>
        </p:nvCxnSpPr>
        <p:spPr>
          <a:xfrm>
            <a:off x="9649310" y="3584354"/>
            <a:ext cx="1536723" cy="21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FC3C54BA-4997-1A28-3960-5E165C9FC077}"/>
              </a:ext>
            </a:extLst>
          </p:cNvPr>
          <p:cNvCxnSpPr>
            <a:cxnSpLocks/>
          </p:cNvCxnSpPr>
          <p:nvPr/>
        </p:nvCxnSpPr>
        <p:spPr>
          <a:xfrm flipH="1">
            <a:off x="4893772" y="2339740"/>
            <a:ext cx="802692" cy="185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9441FB8-7AB2-FC5B-1008-E5CD344F6243}"/>
              </a:ext>
            </a:extLst>
          </p:cNvPr>
          <p:cNvCxnSpPr/>
          <p:nvPr/>
        </p:nvCxnSpPr>
        <p:spPr>
          <a:xfrm flipH="1" flipV="1">
            <a:off x="4739846" y="4300907"/>
            <a:ext cx="1470660" cy="614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7BEB76F0-BE8F-3B64-629E-24EBBEED5066}"/>
              </a:ext>
            </a:extLst>
          </p:cNvPr>
          <p:cNvCxnSpPr>
            <a:cxnSpLocks/>
          </p:cNvCxnSpPr>
          <p:nvPr/>
        </p:nvCxnSpPr>
        <p:spPr>
          <a:xfrm>
            <a:off x="1839738" y="3376497"/>
            <a:ext cx="14897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71E66FC1-1533-A1B8-B48A-0AD3BE4550CF}"/>
              </a:ext>
            </a:extLst>
          </p:cNvPr>
          <p:cNvSpPr txBox="1"/>
          <p:nvPr/>
        </p:nvSpPr>
        <p:spPr>
          <a:xfrm>
            <a:off x="2473732" y="3080762"/>
            <a:ext cx="9387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Prompt</a:t>
            </a:r>
          </a:p>
        </p:txBody>
      </p:sp>
    </p:spTree>
    <p:extLst>
      <p:ext uri="{BB962C8B-B14F-4D97-AF65-F5344CB8AC3E}">
        <p14:creationId xmlns:p14="http://schemas.microsoft.com/office/powerpoint/2010/main" val="2321962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D66E11-7256-EB6F-23EC-F1FB7553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Notes </a:t>
            </a:r>
            <a:r>
              <a:rPr lang="fr-FR" dirty="0" err="1"/>
              <a:t>escourbiac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680588-708E-CAF5-FFBE-A62F392A9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Agent IA:</a:t>
            </a:r>
          </a:p>
          <a:p>
            <a:pPr>
              <a:buFontTx/>
              <a:buChar char="-"/>
            </a:pPr>
            <a:r>
              <a:rPr lang="fr-FR" dirty="0"/>
              <a:t>LLM</a:t>
            </a:r>
          </a:p>
          <a:p>
            <a:pPr>
              <a:buFontTx/>
              <a:buChar char="-"/>
            </a:pPr>
            <a:r>
              <a:rPr lang="fr-FR" dirty="0"/>
              <a:t>des </a:t>
            </a:r>
            <a:r>
              <a:rPr lang="fr-FR" dirty="0" err="1"/>
              <a:t>tools</a:t>
            </a:r>
            <a:r>
              <a:rPr lang="fr-FR" dirty="0"/>
              <a:t> (connaissance du monde réel)</a:t>
            </a:r>
          </a:p>
          <a:p>
            <a:pPr>
              <a:buFontTx/>
              <a:buChar char="-"/>
            </a:pPr>
            <a:r>
              <a:rPr lang="fr-FR" dirty="0"/>
              <a:t>Mémoire (mémoire de la conversation actuelle)</a:t>
            </a:r>
          </a:p>
          <a:p>
            <a:pPr>
              <a:buFontTx/>
              <a:buChar char="-"/>
            </a:pPr>
            <a:r>
              <a:rPr lang="fr-FR" dirty="0"/>
              <a:t>Langchain4j (connexion simplifiée, ajout de </a:t>
            </a:r>
            <a:r>
              <a:rPr lang="fr-FR" dirty="0" err="1"/>
              <a:t>tools</a:t>
            </a:r>
            <a:r>
              <a:rPr lang="fr-FR" dirty="0"/>
              <a:t>)</a:t>
            </a:r>
          </a:p>
          <a:p>
            <a:pPr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05760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111</Words>
  <Application>Microsoft Office PowerPoint</Application>
  <PresentationFormat>Grand écran</PresentationFormat>
  <Paragraphs>34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Arial</vt:lpstr>
      <vt:lpstr>Calisto MT</vt:lpstr>
      <vt:lpstr>Univers Condensed</vt:lpstr>
      <vt:lpstr>ChronicleVTI</vt:lpstr>
      <vt:lpstr>Projet Programmation Professionnelle  AI RPG</vt:lpstr>
      <vt:lpstr>Objectifs</vt:lpstr>
      <vt:lpstr>Architecture imaginée</vt:lpstr>
      <vt:lpstr>Notes escourbiac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MORDOHAI Florian</dc:creator>
  <cp:lastModifiedBy>MORDOHAI Florian</cp:lastModifiedBy>
  <cp:revision>3</cp:revision>
  <dcterms:created xsi:type="dcterms:W3CDTF">2025-10-07T12:21:50Z</dcterms:created>
  <dcterms:modified xsi:type="dcterms:W3CDTF">2025-10-07T13:40:33Z</dcterms:modified>
</cp:coreProperties>
</file>