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f22ad09b3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f22ad09b3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f22ad09b3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f22ad09b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f22ad09b3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f22ad09b3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f22ad09b3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f22ad09b3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f22ad09b3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f22ad09b3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f22ad09b3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f22ad09b3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f22ad09b3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f22ad09b3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f22ad09b3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f22ad09b3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f22ad09b3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f22ad09b3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f22ad09b3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f22ad09b3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f22ad09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f22ad09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f22ad09b3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f22ad09b3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f22ad09b3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f22ad09b3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e36b251b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e36b251b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4a1223a12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4a1223a12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f22ad09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f22ad09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f22ad09b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f22ad09b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f22ad09b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f22ad09b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f22ad09b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f22ad09b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f22ad09b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f22ad09b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f22ad09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f22ad09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f22ad09b3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f22ad09b3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spoj.com/problems/CPCRC1C/" TargetMode="External"/><Relationship Id="rId4" Type="http://schemas.openxmlformats.org/officeDocument/2006/relationships/hyperlink" Target="https://codeforces.com/contest/1245/problem/F" TargetMode="External"/><Relationship Id="rId5" Type="http://schemas.openxmlformats.org/officeDocument/2006/relationships/hyperlink" Target="https://vjudge.net/problem/LightOJ-1068" TargetMode="External"/><Relationship Id="rId6" Type="http://schemas.openxmlformats.org/officeDocument/2006/relationships/hyperlink" Target="https://www.codechef.com/problems/WORKCHEF" TargetMode="External"/><Relationship Id="rId7" Type="http://schemas.openxmlformats.org/officeDocument/2006/relationships/hyperlink" Target="https://codeforces.com/blog/entry/5396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 DP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RUCP Fall 2020 Advanced Lecture #11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Investigation - Solution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136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Same idea as last problem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Also maintain DP param for remainder mod K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adding digit to rem is transition: (rem(10) + digit) % k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O(lg(n) (MAX_SUM) K) = O(lg(n)</a:t>
            </a:r>
            <a:r>
              <a:rPr baseline="30000" lang="en" sz="1800"/>
              <a:t>2</a:t>
            </a:r>
            <a:r>
              <a:rPr lang="en" sz="1800"/>
              <a:t> K) ~= 10(10)10000 = 10</a:t>
            </a:r>
            <a:r>
              <a:rPr baseline="30000" lang="en" sz="1800"/>
              <a:t>6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286300" y="-76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Investigation - Implementation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675" y="599825"/>
            <a:ext cx="6123551" cy="40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of Digits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450" y="2136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Sum of digits for all numbers from a to b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a, b ≤ 10</a:t>
            </a:r>
            <a:r>
              <a:rPr baseline="30000" lang="en" sz="1800"/>
              <a:t>9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of Digits - Solution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29450" y="2136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Same as example problem but dp stores sum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also need count to update sum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a pair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Transition for current is sum += d*count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533300" y="497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of Digits - Implementation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425" y="1303950"/>
            <a:ext cx="6369399" cy="32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Chef and Special Numbers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729450" y="2136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K-special number contains K or more digits that it is divisible by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48 is 2-special because 4|48 and 8|48 (so it is also 0,1-special)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Count K-special numbers in [a, b] (a,b ≤ 1e18)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Chef and Special Numbers - Solution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729450" y="2136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check divisibility by multiple numbers we only need mod by lcm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lcm(1, 2, 3, 4, 5, 6, 7, 8, 9) = 2520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Bitmask to keep track of which digits we have: 2</a:t>
            </a:r>
            <a:r>
              <a:rPr baseline="30000" lang="en" sz="1800"/>
              <a:t>9</a:t>
            </a:r>
            <a:r>
              <a:rPr lang="en" sz="1800"/>
              <a:t> = 512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20(512)2520 ~=3e7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46125" y="-39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Chef and Special Numbers - </a:t>
            </a:r>
            <a:r>
              <a:rPr lang="en"/>
              <a:t>Implementation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12" y="740950"/>
            <a:ext cx="8001574" cy="37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Cleaning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729450" y="2136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many pairs of numbers L ≤ a , b ≤ R satisfy: a + b = a ⊕ b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 ≤ R ≤ 1e9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Example: 3 ⊕ 4 = 7 = 3 + 4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Cleaning - Hint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729450" y="2136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+ b = a ⊕ b + 2(a &amp; b)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 we need a &amp; b = 0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Can't both be 1 on any bit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 DP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136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Have range [0, a]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Predicate P(x) (usually dealing with digits or mods etc.)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Function f(x) (usually either count or sum or something)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Want to calculate f({ 0 ≤ x ≤ a | P(x) })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(count / sum of numbers in [0, a] that satisfy P(x))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is usually around 10</a:t>
            </a:r>
            <a:r>
              <a:rPr baseline="30000" lang="en" sz="1800"/>
              <a:t>18</a:t>
            </a:r>
            <a:r>
              <a:rPr lang="en" sz="1800"/>
              <a:t>, want O(lg(n)) solution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Cleaning - Solution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729450" y="2136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don't need to do base 10: base 2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Instead of doing ans(b) - ans(a-1) keep lower and upper constraints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 this for both numbers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Check all possible digit combinations at that position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467900" y="-47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Cleaning - Implementation</a:t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75" y="742150"/>
            <a:ext cx="6378674" cy="39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/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Thanks for coming!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5" name="Google Shape;215;p34"/>
          <p:cNvSpPr txBox="1"/>
          <p:nvPr/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Links to problems from the lecture are on the next slide</a:t>
            </a: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Link to folder with these slides (and our other slides) is in #info channel on Discord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/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Problems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1" name="Google Shape;221;p35"/>
          <p:cNvSpPr txBox="1"/>
          <p:nvPr/>
        </p:nvSpPr>
        <p:spPr>
          <a:xfrm>
            <a:off x="729450" y="2078875"/>
            <a:ext cx="91860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Sum of Digits</a:t>
            </a:r>
            <a:endParaRPr sz="15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Daniel and Spring Cleaning</a:t>
            </a:r>
            <a:endParaRPr sz="15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Investigation</a:t>
            </a:r>
            <a:endParaRPr sz="15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Chef and Special Numbers</a:t>
            </a:r>
            <a:endParaRPr sz="15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Codeforces blog on Digit DP - has more problems!</a:t>
            </a:r>
            <a:endParaRPr sz="15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379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Trivial Example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5245200" y="849975"/>
            <a:ext cx="36429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= 123456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 = 122</a:t>
            </a:r>
            <a:r>
              <a:rPr lang="en" u="sng">
                <a:latin typeface="Lato"/>
                <a:ea typeface="Lato"/>
                <a:cs typeface="Lato"/>
                <a:sym typeface="Lato"/>
              </a:rPr>
              <a:t>* * *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         complete freedom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 = 123d___          d &lt;= 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136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Given a ≤ 10</a:t>
            </a:r>
            <a:r>
              <a:rPr baseline="30000" lang="en" sz="1800"/>
              <a:t>18</a:t>
            </a:r>
            <a:r>
              <a:rPr lang="en" sz="1800"/>
              <a:t>, print number of nonnegative integers ≤ 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Let's do dp on digit idx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 every dp state, we’ve fixed some prefix of the number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we've went below digit of a in the past, we can do any digit we want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Otherwise can only go up to digit of a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136500"/>
            <a:ext cx="3433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Keep track of whether we're constrained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Try all digits that we can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</a:t>
            </a:r>
            <a:r>
              <a:rPr lang="en" sz="1800"/>
              <a:t> is number of digits in 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answer is:</a:t>
            </a:r>
            <a:endParaRPr sz="18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975" y="647750"/>
            <a:ext cx="4355375" cy="272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625" y="3876325"/>
            <a:ext cx="12668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 DP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136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O(lg(n)) because lg(n) digits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if we want [a, b]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ans(b) - ans(a-1)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actual P(x)/f(x) we can keep info to calculate that in the dp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Example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136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Example: count numbers in [a, b] where sum of digits ==k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a,b ≤ 10</a:t>
            </a:r>
            <a:r>
              <a:rPr baseline="30000" lang="en" sz="1800"/>
              <a:t>18</a:t>
            </a:r>
            <a:r>
              <a:rPr lang="en" sz="1800"/>
              <a:t>, k ≤ 100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a state to the DP representing current digit sum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Update is possible because we pick actual digits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Example - Implementation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825" y="1962650"/>
            <a:ext cx="57721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Investigation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136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number of integers in the range [A, B] which are divisible by K and the sum of its digits is also divisible by K.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A≤B&lt;2</a:t>
            </a:r>
            <a:r>
              <a:rPr baseline="30000" lang="en" sz="1800"/>
              <a:t>31</a:t>
            </a:r>
            <a:r>
              <a:rPr lang="en" sz="1800"/>
              <a:t> and K&lt;</a:t>
            </a:r>
            <a:r>
              <a:rPr lang="en" sz="1800"/>
              <a:t>10000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Ex: 3720 is divisible by 3 and (3+7+0+2) = 12 is also divisible by 3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