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0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3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1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2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9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662E7-EC0F-3242-360B-2538DF8AF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Parallel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CAF2D-DEBB-A3BB-6315-BE46015C3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chemeClr val="tx2"/>
                </a:solidFill>
              </a:rPr>
              <a:t>Emma Thapa</a:t>
            </a:r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Data concept">
            <a:extLst>
              <a:ext uri="{FF2B5EF4-FFF2-40B4-BE49-F238E27FC236}">
                <a16:creationId xmlns:a16="http://schemas.microsoft.com/office/drawing/2014/main" id="{07B9DA31-38A5-F663-FFB6-ABA20D6D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8" r="30325" b="-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2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49E29-5979-2190-88B3-0D1A8CE3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28311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F5A0-FD70-B41D-8D87-41621719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418"/>
            <a:ext cx="5488709" cy="3801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Flow of application broken down into pieces.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Executes multiple instructions at the same time.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Multi Thread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Task Parallel Library (TPL)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Parallel Invoke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“</a:t>
            </a:r>
            <a:r>
              <a:rPr lang="en-US" sz="1500" i="1" dirty="0">
                <a:solidFill>
                  <a:schemeClr val="tx2"/>
                </a:solidFill>
              </a:rPr>
              <a:t>Going Parallel is not a cure for everything</a:t>
            </a:r>
            <a:r>
              <a:rPr lang="en-US" sz="1500" dirty="0">
                <a:solidFill>
                  <a:schemeClr val="tx2"/>
                </a:solidFill>
              </a:rPr>
              <a:t>”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5E02E8EB-76B4-2511-664F-0A8DD7FD7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06" y="1020267"/>
            <a:ext cx="4817466" cy="48174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1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49E29-5979-2190-88B3-0D1A8CE3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Things To Remember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F5A0-FD70-B41D-8D87-41621719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789" y="1543687"/>
            <a:ext cx="7178691" cy="4607303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Additional Overhead.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Needs to manage all features. (Hardware, Application behavior)</a:t>
            </a:r>
          </a:p>
          <a:p>
            <a:r>
              <a:rPr lang="en-US" sz="1600" dirty="0">
                <a:solidFill>
                  <a:schemeClr val="tx2"/>
                </a:solidFill>
              </a:rPr>
              <a:t>Data Coordination.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Needs to take extra care on invoking shared resources.</a:t>
            </a:r>
          </a:p>
          <a:p>
            <a:r>
              <a:rPr lang="en-US" sz="1600" dirty="0">
                <a:solidFill>
                  <a:schemeClr val="tx2"/>
                </a:solidFill>
              </a:rPr>
              <a:t>Scaling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Should have good understanding of hardware.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Increasing the CPU core will not enhance performance.</a:t>
            </a:r>
          </a:p>
        </p:txBody>
      </p:sp>
      <p:pic>
        <p:nvPicPr>
          <p:cNvPr id="3074" name="Picture 2" descr="Free vector time management businessman">
            <a:extLst>
              <a:ext uri="{FF2B5EF4-FFF2-40B4-BE49-F238E27FC236}">
                <a16:creationId xmlns:a16="http://schemas.microsoft.com/office/drawing/2014/main" id="{907287E7-F39A-4959-B8E9-7EFB9D7A8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073" y="2999202"/>
            <a:ext cx="2911244" cy="268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8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49E29-5979-2190-88B3-0D1A8CE3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Asynchronous Programming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F5A0-FD70-B41D-8D87-41621719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521" y="1555808"/>
            <a:ext cx="7178691" cy="4607303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Mean to parallel programming.</a:t>
            </a:r>
          </a:p>
          <a:p>
            <a:r>
              <a:rPr lang="en-US" sz="1600" dirty="0">
                <a:solidFill>
                  <a:schemeClr val="tx2"/>
                </a:solidFill>
              </a:rPr>
              <a:t>Runs in separate thread than application thread.</a:t>
            </a:r>
          </a:p>
          <a:p>
            <a:r>
              <a:rPr lang="en-US" sz="1600" dirty="0">
                <a:solidFill>
                  <a:schemeClr val="tx2"/>
                </a:solidFill>
              </a:rPr>
              <a:t>Notifies the calling (application thread) on completion or failure of process.</a:t>
            </a:r>
          </a:p>
          <a:p>
            <a:r>
              <a:rPr lang="en-US" sz="1600" dirty="0">
                <a:solidFill>
                  <a:schemeClr val="tx2"/>
                </a:solidFill>
              </a:rPr>
              <a:t>Rules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Method signature must have async keyword.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Method name should end with Async (Naming Convention).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Method should return Task or Task&lt;T&gt;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Method should await.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8034866-D127-4231-1CA8-167895C05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688" y="1748437"/>
            <a:ext cx="4376693" cy="126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B6B374-DC03-E999-D8A8-62C2390A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60" y="4936012"/>
            <a:ext cx="3290121" cy="162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98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49E29-5979-2190-88B3-0D1A8CE3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Parallel Programming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F5A0-FD70-B41D-8D87-41621719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409" y="1793496"/>
            <a:ext cx="7178691" cy="4607303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Asynchronous programming running in separate task.</a:t>
            </a:r>
          </a:p>
          <a:p>
            <a:r>
              <a:rPr lang="en-US" sz="1800" dirty="0">
                <a:solidFill>
                  <a:schemeClr val="tx2"/>
                </a:solidFill>
              </a:rPr>
              <a:t>Can execute multiple synchronous or asynchronous method in multiple tasks.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When sharing same resource, the calling thread should be invoked to alter the values associated.</a:t>
            </a:r>
          </a:p>
          <a:p>
            <a:r>
              <a:rPr lang="en-US" sz="1800" dirty="0">
                <a:solidFill>
                  <a:schemeClr val="tx2"/>
                </a:solidFill>
              </a:rPr>
              <a:t>Helps to improve performance on long running tasks.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2050" name="Picture 2" descr="Free vector flat linear webdesign development concept web vector illustrationflat linear webdesign development">
            <a:extLst>
              <a:ext uri="{FF2B5EF4-FFF2-40B4-BE49-F238E27FC236}">
                <a16:creationId xmlns:a16="http://schemas.microsoft.com/office/drawing/2014/main" id="{923031AB-859E-5A3A-7815-8C9CF68A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51" y="3934691"/>
            <a:ext cx="2640012" cy="264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56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2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3A02D46F-C48E-4461-A19B-D244194F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A6453C-5851-46D8-A790-031DA34DB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49E29-5979-2190-88B3-0D1A8CE3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675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Thank You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0" name="Graphic 17" descr="Smiling Face with No Fill">
            <a:extLst>
              <a:ext uri="{FF2B5EF4-FFF2-40B4-BE49-F238E27FC236}">
                <a16:creationId xmlns:a16="http://schemas.microsoft.com/office/drawing/2014/main" id="{8F9A4430-F7E3-F781-5CD8-CEA4C7B42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1360539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175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7"/>
      </a:accent1>
      <a:accent2>
        <a:srgbClr val="B13B97"/>
      </a:accent2>
      <a:accent3>
        <a:srgbClr val="AC4DC3"/>
      </a:accent3>
      <a:accent4>
        <a:srgbClr val="693BB1"/>
      </a:accent4>
      <a:accent5>
        <a:srgbClr val="4D50C3"/>
      </a:accent5>
      <a:accent6>
        <a:srgbClr val="3B6FB1"/>
      </a:accent6>
      <a:hlink>
        <a:srgbClr val="6555C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197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AvenirNext LT Pro Medium</vt:lpstr>
      <vt:lpstr>BlockprintVTI</vt:lpstr>
      <vt:lpstr>Parallel Programming</vt:lpstr>
      <vt:lpstr>Introduction</vt:lpstr>
      <vt:lpstr>Things To Remember</vt:lpstr>
      <vt:lpstr>Asynchronous Programming</vt:lpstr>
      <vt:lpstr>Parallel Programming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</dc:title>
  <dc:creator>Santosh Shrestha</dc:creator>
  <cp:lastModifiedBy>Emma Thapa</cp:lastModifiedBy>
  <cp:revision>9</cp:revision>
  <dcterms:created xsi:type="dcterms:W3CDTF">2023-02-16T16:08:08Z</dcterms:created>
  <dcterms:modified xsi:type="dcterms:W3CDTF">2023-04-09T15:11:31Z</dcterms:modified>
</cp:coreProperties>
</file>