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71" r:id="rId5"/>
    <p:sldId id="281" r:id="rId6"/>
    <p:sldId id="326" r:id="rId7"/>
    <p:sldId id="327" r:id="rId8"/>
    <p:sldId id="329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31" r:id="rId18"/>
    <p:sldId id="333" r:id="rId19"/>
    <p:sldId id="342" r:id="rId20"/>
    <p:sldId id="343" r:id="rId21"/>
    <p:sldId id="322" r:id="rId22"/>
    <p:sldId id="323" r:id="rId23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EF6C40-3694-4E06-AC54-71C1E6A1A3C0}">
          <p14:sldIdLst>
            <p14:sldId id="271"/>
            <p14:sldId id="281"/>
            <p14:sldId id="326"/>
            <p14:sldId id="327"/>
            <p14:sldId id="329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31"/>
            <p14:sldId id="333"/>
            <p14:sldId id="342"/>
            <p14:sldId id="343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404040"/>
    <a:srgbClr val="C4C4D2"/>
    <a:srgbClr val="D2D2DC"/>
    <a:srgbClr val="1A2F4E"/>
    <a:srgbClr val="384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7" autoAdjust="0"/>
    <p:restoredTop sz="93482"/>
  </p:normalViewPr>
  <p:slideViewPr>
    <p:cSldViewPr>
      <p:cViewPr>
        <p:scale>
          <a:sx n="101" d="100"/>
          <a:sy n="101" d="100"/>
        </p:scale>
        <p:origin x="1448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B3874-4EDE-4EDC-B525-8967D0BF9027}" type="datetimeFigureOut">
              <a:rPr lang="en-IN" smtClean="0"/>
              <a:t>10/11/20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A3AFB-2D54-4257-8C08-258FF686D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528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77E9D-1F26-455B-9FC4-1E2D7C5371B8}" type="datetimeFigureOut">
              <a:rPr lang="en-US" smtClean="0"/>
              <a:t>11/10/20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CE4C0-1175-4F38-90ED-AE7A398176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56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60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tutorials.jenkov.com</a:t>
            </a:r>
            <a:r>
              <a:rPr lang="en-US" dirty="0"/>
              <a:t>/</a:t>
            </a:r>
            <a:r>
              <a:rPr lang="en-US" dirty="0" err="1"/>
              <a:t>jdbc</a:t>
            </a:r>
            <a:r>
              <a:rPr lang="en-US" dirty="0"/>
              <a:t>/</a:t>
            </a:r>
            <a:r>
              <a:rPr lang="en-US" dirty="0" err="1"/>
              <a:t>overview.html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00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statement corresponds to a single query or update.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instance, information about the tables defined, the columns in each table, the data types etc.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087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DriverManager.getConnection</a:t>
            </a:r>
            <a:r>
              <a:rPr lang="en-US" dirty="0"/>
              <a:t>("</a:t>
            </a:r>
            <a:r>
              <a:rPr lang="en-US" dirty="0" err="1"/>
              <a:t>jdbc:mysql</a:t>
            </a:r>
            <a:r>
              <a:rPr lang="en-US" dirty="0"/>
              <a:t>://localhost:</a:t>
            </a:r>
            <a:r>
              <a:rPr lang="en-US" b="1" dirty="0"/>
              <a:t>8889</a:t>
            </a:r>
            <a:r>
              <a:rPr lang="en-US" dirty="0"/>
              <a:t>/</a:t>
            </a:r>
            <a:r>
              <a:rPr lang="en-US" dirty="0" err="1"/>
              <a:t>jpmc?useCursorFetch</a:t>
            </a:r>
            <a:r>
              <a:rPr lang="en-US" dirty="0"/>
              <a:t>=</a:t>
            </a:r>
            <a:r>
              <a:rPr lang="en-US" dirty="0" err="1"/>
              <a:t>true","root","root</a:t>
            </a:r>
            <a:r>
              <a:rPr lang="en-US" dirty="0"/>
              <a:t>");</a:t>
            </a:r>
          </a:p>
          <a:p>
            <a:r>
              <a:rPr lang="en-US" dirty="0" err="1"/>
              <a:t>statement.setFecthSize</a:t>
            </a:r>
            <a:r>
              <a:rPr lang="en-US" dirty="0"/>
              <a:t>(10);</a:t>
            </a:r>
          </a:p>
          <a:p>
            <a:endParaRPr lang="en-US" dirty="0"/>
          </a:p>
          <a:p>
            <a:endParaRPr lang="en-US" dirty="0"/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default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MySQL Connector/J is to load the entire contents of the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into memory as soon as .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executeQuery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called. So, even though our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 TYPE_FORWARD_ONLY the MySQL JDBC developers apparently decided to be "nice" and allow us to use .first, .absolute, etc. in that case (because the entire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in memory and readily available), even though the JDBC spec says</a:t>
            </a:r>
          </a:p>
          <a:p>
            <a:pPr fontAlgn="base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 that is of type TYPE_FORWARD_ONLY, the only valid cursor movement method is next. All other cursor movement methods throw an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SQLException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Note, however, that if the entire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not guaranteed to be in memory, e.g., if we use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st.setFetchSize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Integer.MIN_VALUE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to "stream" the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we scroll through it, then MySQL Connector/J won't let us use anything but .next or we'll get</a:t>
            </a:r>
          </a:p>
          <a:p>
            <a:r>
              <a:rPr lang="en-US" dirty="0" err="1"/>
              <a:t>OperationNotSupportedexception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/questions/51451130/why-i-could-use-first-method-when-my-resultset-type-is-forward-only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241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DriverManager.getConnection</a:t>
            </a:r>
            <a:r>
              <a:rPr lang="en-US" dirty="0"/>
              <a:t>("</a:t>
            </a:r>
            <a:r>
              <a:rPr lang="en-US" dirty="0" err="1"/>
              <a:t>jdbc:mysql</a:t>
            </a:r>
            <a:r>
              <a:rPr lang="en-US" dirty="0"/>
              <a:t>://localhost:</a:t>
            </a:r>
            <a:r>
              <a:rPr lang="en-US" b="1" dirty="0"/>
              <a:t>8889</a:t>
            </a:r>
            <a:r>
              <a:rPr lang="en-US" dirty="0"/>
              <a:t>/</a:t>
            </a:r>
            <a:r>
              <a:rPr lang="en-US" dirty="0" err="1"/>
              <a:t>jpmc?useCursorFetch</a:t>
            </a:r>
            <a:r>
              <a:rPr lang="en-US" dirty="0"/>
              <a:t>=</a:t>
            </a:r>
            <a:r>
              <a:rPr lang="en-US" dirty="0" err="1"/>
              <a:t>true","root","root</a:t>
            </a:r>
            <a:r>
              <a:rPr lang="en-US" dirty="0"/>
              <a:t>");</a:t>
            </a:r>
          </a:p>
          <a:p>
            <a:r>
              <a:rPr lang="en-US" dirty="0" err="1"/>
              <a:t>statement.setFecthSize</a:t>
            </a:r>
            <a:r>
              <a:rPr lang="en-US" dirty="0"/>
              <a:t>(10);</a:t>
            </a:r>
          </a:p>
          <a:p>
            <a:endParaRPr lang="en-US" dirty="0"/>
          </a:p>
          <a:p>
            <a:endParaRPr lang="en-US" dirty="0"/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default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MySQL Connector/J is to load the entire contents of the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into memory as soon as .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executeQuery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called. So, even though our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 TYPE_FORWARD_ONLY the MySQL JDBC developers apparently decided to be "nice" and allow us to use .first, .absolute, etc. in that case (because the entire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in memory and readily available), even though the JDBC spec says</a:t>
            </a:r>
          </a:p>
          <a:p>
            <a:pPr fontAlgn="base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 that is of type TYPE_FORWARD_ONLY, the only valid cursor movement method is next. All other cursor movement methods throw an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SQLException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Note, however, that if the entire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not guaranteed to be in memory, e.g., if we use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st.setFetchSize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Integer.MIN_VALUE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to "stream" the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we scroll through it, then MySQL Connector/J won't let us use anything but .next or we'll get</a:t>
            </a:r>
          </a:p>
          <a:p>
            <a:r>
              <a:rPr lang="en-US" dirty="0" err="1"/>
              <a:t>OperationNotSupportedexception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/questions/51451130/why-i-could-use-first-method-when-my-resultset-type-is-forward-only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45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232" y="1676400"/>
            <a:ext cx="7772400" cy="1470025"/>
          </a:xfrm>
        </p:spPr>
        <p:txBody>
          <a:bodyPr>
            <a:normAutofit/>
          </a:bodyPr>
          <a:lstStyle>
            <a:lvl1pPr algn="l"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231" y="3552770"/>
            <a:ext cx="8001001" cy="1358286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Master subtitle, month &amp; year style</a:t>
            </a:r>
          </a:p>
        </p:txBody>
      </p:sp>
    </p:spTree>
    <p:extLst>
      <p:ext uri="{BB962C8B-B14F-4D97-AF65-F5344CB8AC3E}">
        <p14:creationId xmlns:p14="http://schemas.microsoft.com/office/powerpoint/2010/main" val="341925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720" y="152400"/>
            <a:ext cx="8562480" cy="576000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458200" y="65532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en-US" sz="1800" kern="120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55907C-1FC8-4769-9F75-D6A065F12B7F}" type="slidenum">
              <a:rPr lang="en-IN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4800" y="1143000"/>
            <a:ext cx="8534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859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720" y="106362"/>
            <a:ext cx="8410080" cy="579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3820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3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9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38401"/>
            <a:ext cx="7772400" cy="990600"/>
          </a:xfrm>
        </p:spPr>
        <p:txBody>
          <a:bodyPr>
            <a:normAutofit/>
          </a:bodyPr>
          <a:lstStyle/>
          <a:p>
            <a:r>
              <a:rPr lang="en-US" b="1" dirty="0"/>
              <a:t>Core Java – Part 7	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0067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1143000"/>
            <a:ext cx="8229600" cy="2895600"/>
          </a:xfrm>
        </p:spPr>
        <p:txBody>
          <a:bodyPr/>
          <a:lstStyle/>
          <a:p>
            <a:r>
              <a:rPr lang="en-US" dirty="0"/>
              <a:t>Consists of a Java part that translates the JDBC interface calls to ODBC calls. </a:t>
            </a:r>
          </a:p>
          <a:p>
            <a:r>
              <a:rPr lang="en-US" dirty="0"/>
              <a:t>An ODBC bridge then calls the ODBC driver of the given database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" y="4457962"/>
            <a:ext cx="91186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II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1143000"/>
            <a:ext cx="7848600" cy="2514600"/>
          </a:xfrm>
        </p:spPr>
        <p:txBody>
          <a:bodyPr>
            <a:normAutofit/>
          </a:bodyPr>
          <a:lstStyle/>
          <a:p>
            <a:r>
              <a:rPr lang="en-US" dirty="0"/>
              <a:t>It is like a type 1 driver, except the ODBC part is replaced with a native code part instead. </a:t>
            </a:r>
          </a:p>
          <a:p>
            <a:r>
              <a:rPr lang="en-US" dirty="0"/>
              <a:t>The native code part is targeted at a specific database product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4072200"/>
            <a:ext cx="74168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1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III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1143000"/>
            <a:ext cx="7848600" cy="2514600"/>
          </a:xfrm>
        </p:spPr>
        <p:txBody>
          <a:bodyPr>
            <a:normAutofit/>
          </a:bodyPr>
          <a:lstStyle/>
          <a:p>
            <a:r>
              <a:rPr lang="en-US" dirty="0"/>
              <a:t>All Java driver that sends the JDBC interface calls to an intermediate server. </a:t>
            </a:r>
          </a:p>
          <a:p>
            <a:r>
              <a:rPr lang="en-US" dirty="0"/>
              <a:t>The intermediate server then connects to the database on behalf of the JDBC driver.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10" y="3657600"/>
            <a:ext cx="76327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1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IV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1143000"/>
            <a:ext cx="7848600" cy="2514600"/>
          </a:xfrm>
        </p:spPr>
        <p:txBody>
          <a:bodyPr>
            <a:normAutofit/>
          </a:bodyPr>
          <a:lstStyle/>
          <a:p>
            <a:r>
              <a:rPr lang="en-US" dirty="0"/>
              <a:t>All Java driver which connects directly to the database. </a:t>
            </a:r>
          </a:p>
          <a:p>
            <a:r>
              <a:rPr lang="en-US" dirty="0"/>
              <a:t>It is implemented for a specific database product. </a:t>
            </a:r>
          </a:p>
          <a:p>
            <a:r>
              <a:rPr lang="en-US" dirty="0"/>
              <a:t>Today, most JDBC drivers are type 4 drivers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657600"/>
            <a:ext cx="57404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1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connection Code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133600" y="990600"/>
            <a:ext cx="6172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000" dirty="0"/>
              <a:t>   String </a:t>
            </a:r>
            <a:r>
              <a:rPr lang="en-US" sz="2000" dirty="0" err="1"/>
              <a:t>url</a:t>
            </a:r>
            <a:r>
              <a:rPr lang="en-US" sz="2000" dirty="0"/>
              <a:t>="</a:t>
            </a:r>
            <a:r>
              <a:rPr lang="en-US" sz="2000" dirty="0" err="1"/>
              <a:t>jdbc:odbc:mydsn</a:t>
            </a:r>
            <a:r>
              <a:rPr lang="en-US" sz="2000" dirty="0"/>
              <a:t>";  </a:t>
            </a:r>
          </a:p>
          <a:p>
            <a:pPr lvl="0" algn="just"/>
            <a:endParaRPr lang="en-IN" sz="2000" dirty="0"/>
          </a:p>
          <a:p>
            <a:pPr lvl="0" algn="just"/>
            <a:r>
              <a:rPr lang="en-US" sz="2000" dirty="0"/>
              <a:t>   </a:t>
            </a:r>
            <a:r>
              <a:rPr lang="en-US" sz="2000" dirty="0" err="1"/>
              <a:t>Class.forName</a:t>
            </a:r>
            <a:r>
              <a:rPr lang="en-US" sz="2000" dirty="0"/>
              <a:t>("</a:t>
            </a:r>
            <a:r>
              <a:rPr lang="en-US" sz="2000" dirty="0" err="1"/>
              <a:t>sun.jdbc.odbc.JdbcOdbcDriver</a:t>
            </a:r>
            <a:r>
              <a:rPr lang="en-US" sz="2000" dirty="0"/>
              <a:t>");  </a:t>
            </a:r>
          </a:p>
          <a:p>
            <a:pPr lvl="0" algn="just"/>
            <a:endParaRPr lang="en-IN" sz="2000" dirty="0"/>
          </a:p>
          <a:p>
            <a:pPr lvl="0" algn="just"/>
            <a:r>
              <a:rPr lang="en-US" sz="2000" dirty="0"/>
              <a:t>   Connection c=</a:t>
            </a:r>
            <a:r>
              <a:rPr lang="en-US" sz="2000" dirty="0" err="1"/>
              <a:t>DriverManager.getConnection</a:t>
            </a:r>
            <a:r>
              <a:rPr lang="en-US" sz="2000" dirty="0"/>
              <a:t>(</a:t>
            </a:r>
            <a:r>
              <a:rPr lang="en-US" sz="2000" dirty="0" err="1"/>
              <a:t>url</a:t>
            </a:r>
            <a:r>
              <a:rPr lang="en-US" sz="2000" dirty="0"/>
              <a:t>);  </a:t>
            </a:r>
          </a:p>
          <a:p>
            <a:pPr lvl="0" algn="just"/>
            <a:endParaRPr lang="en-IN" sz="2000" dirty="0"/>
          </a:p>
          <a:p>
            <a:pPr lvl="0" algn="just"/>
            <a:r>
              <a:rPr lang="en-US" sz="2000" dirty="0"/>
              <a:t>   Statement </a:t>
            </a:r>
            <a:r>
              <a:rPr lang="en-US" sz="2000" dirty="0" err="1"/>
              <a:t>st</a:t>
            </a:r>
            <a:r>
              <a:rPr lang="en-US" sz="2000" dirty="0"/>
              <a:t>=</a:t>
            </a:r>
            <a:r>
              <a:rPr lang="en-US" sz="2000" dirty="0" err="1"/>
              <a:t>c.createStatement</a:t>
            </a:r>
            <a:r>
              <a:rPr lang="en-US" sz="2000" dirty="0"/>
              <a:t>();  </a:t>
            </a:r>
          </a:p>
          <a:p>
            <a:pPr lvl="0" algn="just"/>
            <a:endParaRPr lang="en-IN" sz="2000" dirty="0"/>
          </a:p>
          <a:p>
            <a:pPr lvl="0" algn="just"/>
            <a:r>
              <a:rPr lang="en-US" sz="2000" dirty="0"/>
              <a:t>   </a:t>
            </a:r>
            <a:r>
              <a:rPr lang="en-US" sz="2000" dirty="0" err="1"/>
              <a:t>ResultSet</a:t>
            </a:r>
            <a:r>
              <a:rPr lang="en-US" sz="2000" dirty="0"/>
              <a:t> </a:t>
            </a:r>
            <a:r>
              <a:rPr lang="en-US" sz="2000" dirty="0" err="1"/>
              <a:t>rs</a:t>
            </a:r>
            <a:r>
              <a:rPr lang="en-US" sz="2000" dirty="0"/>
              <a:t>=</a:t>
            </a:r>
            <a:r>
              <a:rPr lang="en-US" sz="2000" dirty="0" err="1"/>
              <a:t>st.executeQuery</a:t>
            </a:r>
            <a:r>
              <a:rPr lang="en-US" sz="2000" dirty="0"/>
              <a:t>("select * from login");</a:t>
            </a:r>
          </a:p>
          <a:p>
            <a:pPr lvl="0" algn="just"/>
            <a:r>
              <a:rPr lang="en-US" sz="2000" dirty="0"/>
              <a:t>     </a:t>
            </a:r>
            <a:endParaRPr lang="en-IN" sz="2000" dirty="0"/>
          </a:p>
          <a:p>
            <a:pPr lvl="0" algn="just"/>
            <a:r>
              <a:rPr lang="en-US" sz="2000" dirty="0"/>
              <a:t>   </a:t>
            </a:r>
            <a:r>
              <a:rPr lang="en-US" sz="2000" b="1" dirty="0"/>
              <a:t>while</a:t>
            </a:r>
            <a:r>
              <a:rPr lang="en-US" sz="2000" dirty="0"/>
              <a:t>(</a:t>
            </a:r>
            <a:r>
              <a:rPr lang="en-US" sz="2000" dirty="0" err="1"/>
              <a:t>rs.next</a:t>
            </a:r>
            <a:r>
              <a:rPr lang="en-US" sz="2000" dirty="0"/>
              <a:t>()){  </a:t>
            </a:r>
          </a:p>
          <a:p>
            <a:pPr lvl="0" algn="just"/>
            <a:endParaRPr lang="en-IN" sz="2000" dirty="0"/>
          </a:p>
          <a:p>
            <a:pPr lvl="0" algn="just"/>
            <a:r>
              <a:rPr lang="en-US" sz="2000" dirty="0"/>
              <a:t>    </a:t>
            </a:r>
            <a:r>
              <a:rPr lang="en-US" sz="2000" dirty="0" err="1"/>
              <a:t>System.out.println</a:t>
            </a:r>
            <a:r>
              <a:rPr lang="en-US" sz="2000" dirty="0"/>
              <a:t>(</a:t>
            </a:r>
            <a:r>
              <a:rPr lang="en-US" sz="2000" dirty="0" err="1"/>
              <a:t>rs.getString</a:t>
            </a:r>
            <a:r>
              <a:rPr lang="en-US" sz="2000" dirty="0"/>
              <a:t>(1));  </a:t>
            </a:r>
          </a:p>
          <a:p>
            <a:pPr lvl="0" algn="just"/>
            <a:endParaRPr lang="en-IN" sz="2000" dirty="0"/>
          </a:p>
          <a:p>
            <a:pPr lvl="0" algn="just"/>
            <a:r>
              <a:rPr lang="en-US" sz="2000" dirty="0"/>
              <a:t>   }  </a:t>
            </a:r>
            <a:endParaRPr lang="en-IN" sz="2000" dirty="0"/>
          </a:p>
          <a:p>
            <a:pPr lvl="0" algn="just"/>
            <a:r>
              <a:rPr lang="en-US" sz="2000" dirty="0"/>
              <a:t> 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5550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Different Drivers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Driver used for </a:t>
            </a:r>
            <a:r>
              <a:rPr lang="en-US" dirty="0" err="1"/>
              <a:t>MySql</a:t>
            </a:r>
            <a:r>
              <a:rPr lang="en-US" dirty="0"/>
              <a:t>:</a:t>
            </a:r>
          </a:p>
          <a:p>
            <a:pPr lvl="1"/>
            <a:r>
              <a:rPr lang="en-IN" dirty="0" err="1"/>
              <a:t>com.mysql.jdbc.Driver</a:t>
            </a:r>
            <a:endParaRPr lang="en-IN" dirty="0"/>
          </a:p>
          <a:p>
            <a:pPr lvl="1"/>
            <a:endParaRPr lang="en-IN" dirty="0"/>
          </a:p>
          <a:p>
            <a:r>
              <a:rPr lang="en-US" dirty="0"/>
              <a:t>Driver used for Oracle:</a:t>
            </a:r>
          </a:p>
          <a:p>
            <a:pPr lvl="1"/>
            <a:r>
              <a:rPr lang="en-IN" dirty="0" err="1"/>
              <a:t>oracle.jdbc.driver.OracleDriver</a:t>
            </a:r>
            <a:endParaRPr lang="en-IN" dirty="0"/>
          </a:p>
          <a:p>
            <a:pPr lvl="1"/>
            <a:endParaRPr lang="en-IN" dirty="0"/>
          </a:p>
          <a:p>
            <a:r>
              <a:rPr lang="en-US" dirty="0"/>
              <a:t>Driver used for SQL Server:</a:t>
            </a:r>
          </a:p>
          <a:p>
            <a:pPr lvl="1"/>
            <a:r>
              <a:rPr lang="en-IN" dirty="0" err="1"/>
              <a:t>com.microsoft.jdbc.sqlserver.SQLServerDriver</a:t>
            </a:r>
            <a:endParaRPr lang="en-IN" dirty="0"/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820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Connect with type4 driver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617490-8932-3D46-98A3-D029321F8E2D}"/>
              </a:ext>
            </a:extLst>
          </p:cNvPr>
          <p:cNvSpPr/>
          <p:nvPr/>
        </p:nvSpPr>
        <p:spPr>
          <a:xfrm>
            <a:off x="533400" y="914400"/>
            <a:ext cx="8305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</a:t>
            </a:r>
            <a:r>
              <a:rPr lang="en-US" dirty="0" err="1"/>
              <a:t>MYSQl</a:t>
            </a:r>
            <a:r>
              <a:rPr lang="en-US" dirty="0"/>
              <a:t> 8 =&gt; </a:t>
            </a:r>
            <a:r>
              <a:rPr lang="en-US" dirty="0" err="1"/>
              <a:t>com.mysql.cj.jdbc.Driver</a:t>
            </a:r>
            <a:br>
              <a:rPr lang="en-US" dirty="0"/>
            </a:br>
            <a:r>
              <a:rPr lang="en-US" dirty="0"/>
              <a:t>// </a:t>
            </a:r>
            <a:r>
              <a:rPr lang="en-US" dirty="0" err="1"/>
              <a:t>Class.forName</a:t>
            </a:r>
            <a:r>
              <a:rPr lang="en-US" dirty="0"/>
              <a:t>("</a:t>
            </a:r>
            <a:r>
              <a:rPr lang="en-US" dirty="0" err="1"/>
              <a:t>com.mysql.cj.jdbc.Driver</a:t>
            </a:r>
            <a:r>
              <a:rPr lang="en-US" dirty="0"/>
              <a:t>");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// MYQL 5 =&gt; </a:t>
            </a:r>
            <a:r>
              <a:rPr lang="en-US" dirty="0" err="1"/>
              <a:t>com.mysql.jdbc.Driver</a:t>
            </a:r>
            <a:br>
              <a:rPr lang="en-US" dirty="0"/>
            </a:br>
            <a:r>
              <a:rPr lang="en-US" dirty="0" err="1"/>
              <a:t>Class.forName</a:t>
            </a:r>
            <a:r>
              <a:rPr lang="en-US" dirty="0"/>
              <a:t>("</a:t>
            </a:r>
            <a:r>
              <a:rPr lang="en-US" dirty="0" err="1"/>
              <a:t>com.mysql.jdbc.Driver</a:t>
            </a:r>
            <a:r>
              <a:rPr lang="en-US" dirty="0"/>
              <a:t>");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// MAC USESR</a:t>
            </a:r>
            <a:br>
              <a:rPr lang="en-US" dirty="0"/>
            </a:br>
            <a:r>
              <a:rPr lang="en-US" dirty="0"/>
              <a:t>//2) Get the connection</a:t>
            </a:r>
            <a:br>
              <a:rPr lang="en-US" dirty="0"/>
            </a:br>
            <a:r>
              <a:rPr lang="en-US" dirty="0"/>
              <a:t>Connection conn = </a:t>
            </a:r>
            <a:r>
              <a:rPr lang="en-US" dirty="0" err="1"/>
              <a:t>DriverManager.getConnection</a:t>
            </a:r>
            <a:r>
              <a:rPr lang="en-US" dirty="0"/>
              <a:t>("</a:t>
            </a:r>
            <a:r>
              <a:rPr lang="en-US" dirty="0" err="1"/>
              <a:t>jdbc:mysql</a:t>
            </a:r>
            <a:r>
              <a:rPr lang="en-US" dirty="0"/>
              <a:t>://localhost:</a:t>
            </a:r>
            <a:r>
              <a:rPr lang="en-US" b="1" dirty="0"/>
              <a:t>8889</a:t>
            </a:r>
            <a:r>
              <a:rPr lang="en-US" dirty="0"/>
              <a:t>/</a:t>
            </a:r>
            <a:r>
              <a:rPr lang="en-US" dirty="0" err="1"/>
              <a:t>jpmc</a:t>
            </a:r>
            <a:r>
              <a:rPr lang="en-US" dirty="0"/>
              <a:t>","</a:t>
            </a:r>
            <a:r>
              <a:rPr lang="en-US" dirty="0" err="1"/>
              <a:t>root","root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/>
              <a:t>// WINDOWS USERS </a:t>
            </a:r>
            <a:r>
              <a:rPr lang="en-US" dirty="0" err="1"/>
              <a:t>DriverManager.getConnection</a:t>
            </a:r>
            <a:r>
              <a:rPr lang="en-US" dirty="0"/>
              <a:t>("</a:t>
            </a:r>
            <a:r>
              <a:rPr lang="en-US" dirty="0" err="1"/>
              <a:t>jdbc:mysql</a:t>
            </a:r>
            <a:r>
              <a:rPr lang="en-US" dirty="0"/>
              <a:t>://localhost:3306/</a:t>
            </a:r>
            <a:r>
              <a:rPr lang="en-US" dirty="0" err="1"/>
              <a:t>jpmc?useUnicode</a:t>
            </a:r>
            <a:r>
              <a:rPr lang="en-US" dirty="0"/>
              <a:t>=</a:t>
            </a:r>
            <a:r>
              <a:rPr lang="en-US" dirty="0" err="1"/>
              <a:t>true&amp;useJDBCCompliantTimezoneShift</a:t>
            </a:r>
            <a:r>
              <a:rPr lang="en-US" dirty="0"/>
              <a:t>=</a:t>
            </a:r>
            <a:r>
              <a:rPr lang="en-US" dirty="0" err="1"/>
              <a:t>true&amp;useLegacyDatetimeCode</a:t>
            </a:r>
            <a:r>
              <a:rPr lang="en-US" dirty="0"/>
              <a:t>=</a:t>
            </a:r>
            <a:r>
              <a:rPr lang="en-US" dirty="0" err="1"/>
              <a:t>false&amp;serverTimezone</a:t>
            </a:r>
            <a:r>
              <a:rPr lang="en-US" dirty="0"/>
              <a:t>=</a:t>
            </a:r>
            <a:r>
              <a:rPr lang="en-US" dirty="0" err="1"/>
              <a:t>UTC","root","root</a:t>
            </a:r>
            <a:r>
              <a:rPr lang="en-US" dirty="0"/>
              <a:t>");</a:t>
            </a:r>
          </a:p>
          <a:p>
            <a:endParaRPr lang="en-US" dirty="0"/>
          </a:p>
          <a:p>
            <a:r>
              <a:rPr lang="en-US" dirty="0"/>
              <a:t>?</a:t>
            </a:r>
            <a:r>
              <a:rPr lang="en-US" dirty="0" err="1"/>
              <a:t>useUnicode</a:t>
            </a:r>
            <a:r>
              <a:rPr lang="en-US" dirty="0"/>
              <a:t>=</a:t>
            </a:r>
            <a:r>
              <a:rPr lang="en-US" dirty="0" err="1"/>
              <a:t>true&amp;amp;useJDBCCompliantTimezoneShift</a:t>
            </a:r>
            <a:r>
              <a:rPr lang="en-US" dirty="0"/>
              <a:t>=</a:t>
            </a:r>
            <a:r>
              <a:rPr lang="en-US" dirty="0" err="1"/>
              <a:t>true&amp;amp;useLegacyDatetimeCode</a:t>
            </a:r>
            <a:r>
              <a:rPr lang="en-US" dirty="0"/>
              <a:t>=</a:t>
            </a:r>
            <a:r>
              <a:rPr lang="en-US" dirty="0" err="1"/>
              <a:t>false&amp;amp;serverTimezone</a:t>
            </a:r>
            <a:r>
              <a:rPr lang="en-US" dirty="0"/>
              <a:t>=UTC</a:t>
            </a:r>
          </a:p>
          <a:p>
            <a:br>
              <a:rPr lang="en-US" dirty="0"/>
            </a:br>
            <a:r>
              <a:rPr lang="en-US" dirty="0"/>
              <a:t>//Connection conn = </a:t>
            </a:r>
            <a:r>
              <a:rPr lang="en-US" dirty="0" err="1"/>
              <a:t>DriverManager.getConnection</a:t>
            </a:r>
            <a:r>
              <a:rPr lang="en-US" dirty="0"/>
              <a:t>("</a:t>
            </a:r>
            <a:r>
              <a:rPr lang="en-US" dirty="0" err="1"/>
              <a:t>jdbc:mysql</a:t>
            </a:r>
            <a:r>
              <a:rPr lang="en-US" dirty="0"/>
              <a:t>://localhost:3306/</a:t>
            </a:r>
            <a:r>
              <a:rPr lang="en-US" dirty="0" err="1"/>
              <a:t>jpmc</a:t>
            </a:r>
            <a:r>
              <a:rPr lang="en-US" dirty="0"/>
              <a:t>","</a:t>
            </a:r>
            <a:r>
              <a:rPr lang="en-US" dirty="0" err="1"/>
              <a:t>root","root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408601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Connect with type4 driver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617490-8932-3D46-98A3-D029321F8E2D}"/>
              </a:ext>
            </a:extLst>
          </p:cNvPr>
          <p:cNvSpPr/>
          <p:nvPr/>
        </p:nvSpPr>
        <p:spPr>
          <a:xfrm>
            <a:off x="533400" y="914400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</a:t>
            </a:r>
            <a:r>
              <a:rPr lang="en-US" dirty="0" err="1"/>
              <a:t>MYSQl</a:t>
            </a:r>
            <a:r>
              <a:rPr lang="en-US" dirty="0"/>
              <a:t> 8 =&gt; </a:t>
            </a:r>
            <a:r>
              <a:rPr lang="en-US" dirty="0" err="1"/>
              <a:t>com.mysql.cj.jdbc.Driver</a:t>
            </a:r>
            <a:br>
              <a:rPr lang="en-US" dirty="0"/>
            </a:br>
            <a:r>
              <a:rPr lang="en-US" dirty="0"/>
              <a:t>// </a:t>
            </a:r>
            <a:r>
              <a:rPr lang="en-US" dirty="0" err="1"/>
              <a:t>Class.forName</a:t>
            </a:r>
            <a:r>
              <a:rPr lang="en-US" dirty="0"/>
              <a:t>("</a:t>
            </a:r>
            <a:r>
              <a:rPr lang="en-US" dirty="0" err="1"/>
              <a:t>com.mysql.cj.jdbc.Driver</a:t>
            </a:r>
            <a:r>
              <a:rPr lang="en-US" dirty="0"/>
              <a:t>");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// MYQL 5 =&gt; </a:t>
            </a:r>
            <a:r>
              <a:rPr lang="en-US" dirty="0" err="1"/>
              <a:t>com.mysql.jdbc.Driver</a:t>
            </a:r>
            <a:br>
              <a:rPr lang="en-US" dirty="0"/>
            </a:br>
            <a:r>
              <a:rPr lang="en-US" dirty="0" err="1"/>
              <a:t>Class.forName</a:t>
            </a:r>
            <a:r>
              <a:rPr lang="en-US" dirty="0"/>
              <a:t>("</a:t>
            </a:r>
            <a:r>
              <a:rPr lang="en-US" dirty="0" err="1"/>
              <a:t>com.mysql.jdbc.Driver</a:t>
            </a:r>
            <a:r>
              <a:rPr lang="en-US" dirty="0"/>
              <a:t>");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// MAC USESR</a:t>
            </a:r>
            <a:br>
              <a:rPr lang="en-US" dirty="0"/>
            </a:br>
            <a:r>
              <a:rPr lang="en-US" dirty="0"/>
              <a:t>//2) Get the connection</a:t>
            </a:r>
            <a:br>
              <a:rPr lang="en-US" dirty="0"/>
            </a:br>
            <a:r>
              <a:rPr lang="en-US" dirty="0"/>
              <a:t>Connection conn = </a:t>
            </a:r>
            <a:r>
              <a:rPr lang="en-US" dirty="0" err="1"/>
              <a:t>DriverManager.getConnection</a:t>
            </a:r>
            <a:r>
              <a:rPr lang="en-US" dirty="0"/>
              <a:t>("</a:t>
            </a:r>
            <a:r>
              <a:rPr lang="en-US" dirty="0" err="1"/>
              <a:t>jdbc:mysql</a:t>
            </a:r>
            <a:r>
              <a:rPr lang="en-US" dirty="0"/>
              <a:t>://localhost:</a:t>
            </a:r>
            <a:r>
              <a:rPr lang="en-US" b="1" dirty="0"/>
              <a:t>8889</a:t>
            </a:r>
            <a:r>
              <a:rPr lang="en-US" dirty="0"/>
              <a:t>/</a:t>
            </a:r>
            <a:r>
              <a:rPr lang="en-US" dirty="0" err="1"/>
              <a:t>jpmc</a:t>
            </a:r>
            <a:r>
              <a:rPr lang="en-US" dirty="0"/>
              <a:t>","</a:t>
            </a:r>
            <a:r>
              <a:rPr lang="en-US" dirty="0" err="1"/>
              <a:t>root","root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/>
              <a:t>// WINDOWS USERS </a:t>
            </a:r>
            <a:r>
              <a:rPr lang="en-US" dirty="0" err="1"/>
              <a:t>DriverManager.getConnection</a:t>
            </a:r>
            <a:r>
              <a:rPr lang="en-US" dirty="0"/>
              <a:t>("</a:t>
            </a:r>
            <a:r>
              <a:rPr lang="en-US" dirty="0" err="1"/>
              <a:t>jdbc:mysql</a:t>
            </a:r>
            <a:r>
              <a:rPr lang="en-US" dirty="0"/>
              <a:t>://localhost:3306/</a:t>
            </a:r>
            <a:r>
              <a:rPr lang="en-US" dirty="0" err="1"/>
              <a:t>jpmc?useUnicode</a:t>
            </a:r>
            <a:r>
              <a:rPr lang="en-US" dirty="0"/>
              <a:t>=</a:t>
            </a:r>
            <a:r>
              <a:rPr lang="en-US" dirty="0" err="1"/>
              <a:t>true&amp;useJDBCCompliantTimezoneShift</a:t>
            </a:r>
            <a:r>
              <a:rPr lang="en-US" dirty="0"/>
              <a:t>=</a:t>
            </a:r>
            <a:r>
              <a:rPr lang="en-US" dirty="0" err="1"/>
              <a:t>true&amp;useLegacyDatetimeCode</a:t>
            </a:r>
            <a:r>
              <a:rPr lang="en-US" dirty="0"/>
              <a:t>=</a:t>
            </a:r>
            <a:r>
              <a:rPr lang="en-US" dirty="0" err="1"/>
              <a:t>false&amp;serverTimezone</a:t>
            </a:r>
            <a:r>
              <a:rPr lang="en-US" dirty="0"/>
              <a:t>=</a:t>
            </a:r>
            <a:r>
              <a:rPr lang="en-US" dirty="0" err="1"/>
              <a:t>UTC","root","root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/>
              <a:t>//Connection conn = </a:t>
            </a:r>
            <a:r>
              <a:rPr lang="en-US" dirty="0" err="1"/>
              <a:t>DriverManager.getConnection</a:t>
            </a:r>
            <a:r>
              <a:rPr lang="en-US" dirty="0"/>
              <a:t>("</a:t>
            </a:r>
            <a:r>
              <a:rPr lang="en-US" dirty="0" err="1"/>
              <a:t>jdbc:mysql</a:t>
            </a:r>
            <a:r>
              <a:rPr lang="en-US" dirty="0"/>
              <a:t>://localhost:3306/</a:t>
            </a:r>
            <a:r>
              <a:rPr lang="en-US" dirty="0" err="1"/>
              <a:t>jpmc</a:t>
            </a:r>
            <a:r>
              <a:rPr lang="en-US" dirty="0"/>
              <a:t>","</a:t>
            </a:r>
            <a:r>
              <a:rPr lang="en-US" dirty="0" err="1"/>
              <a:t>root","root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54016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 ?</a:t>
            </a:r>
            <a:endParaRPr lang="en-IN" dirty="0"/>
          </a:p>
        </p:txBody>
      </p:sp>
      <p:pic>
        <p:nvPicPr>
          <p:cNvPr id="1026" name="Picture 2" descr="C:\Users\anurag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802" y="1516063"/>
            <a:ext cx="3958998" cy="394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5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425" y="2941183"/>
            <a:ext cx="3914280" cy="533400"/>
          </a:xfrm>
        </p:spPr>
        <p:txBody>
          <a:bodyPr/>
          <a:lstStyle/>
          <a:p>
            <a:r>
              <a:rPr lang="en-US" dirty="0"/>
              <a:t>Thank you !</a:t>
            </a:r>
            <a:endParaRPr lang="en-IN" dirty="0"/>
          </a:p>
        </p:txBody>
      </p:sp>
      <p:pic>
        <p:nvPicPr>
          <p:cNvPr id="2050" name="Picture 2" descr="C:\Users\anurags\Desktop\index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02971"/>
            <a:ext cx="24098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42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 today?</a:t>
            </a:r>
            <a:endParaRPr lang="en-IN" sz="29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66800" y="990600"/>
            <a:ext cx="7620000" cy="5105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000" dirty="0">
                <a:latin typeface="+mj-lt"/>
              </a:rPr>
              <a:t>Reading &amp; Writing Properties Files</a:t>
            </a:r>
          </a:p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000" dirty="0">
                <a:latin typeface="+mj-lt"/>
              </a:rPr>
              <a:t>Database connectivity using Java</a:t>
            </a:r>
          </a:p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000" dirty="0">
                <a:latin typeface="+mj-lt"/>
              </a:rPr>
              <a:t>Driver Types</a:t>
            </a:r>
          </a:p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000" dirty="0">
                <a:latin typeface="+mj-lt"/>
              </a:rPr>
              <a:t>Connection</a:t>
            </a:r>
          </a:p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000" dirty="0">
                <a:latin typeface="+mj-lt"/>
              </a:rPr>
              <a:t>Statement</a:t>
            </a:r>
          </a:p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000" dirty="0" err="1">
                <a:latin typeface="+mj-lt"/>
              </a:rPr>
              <a:t>ResultSet</a:t>
            </a:r>
            <a:endParaRPr lang="en-US" sz="2000" dirty="0">
              <a:latin typeface="+mj-lt"/>
            </a:endParaRPr>
          </a:p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endParaRPr lang="en-US" sz="2000" dirty="0">
              <a:latin typeface="+mj-lt"/>
            </a:endParaRPr>
          </a:p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endParaRPr lang="en-US" sz="2000" dirty="0">
              <a:latin typeface="+mj-lt"/>
            </a:endParaRPr>
          </a:p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endParaRPr lang="en-US" sz="2000" dirty="0">
              <a:latin typeface="+mj-lt"/>
            </a:endParaRPr>
          </a:p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07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a Properties files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Properties prop = new Properties();</a:t>
            </a:r>
          </a:p>
          <a:p>
            <a:r>
              <a:rPr lang="en-IN" dirty="0" err="1"/>
              <a:t>prop.setProperty</a:t>
            </a:r>
            <a:r>
              <a:rPr lang="en-IN" dirty="0"/>
              <a:t>(“&lt;key&gt;", “value");</a:t>
            </a:r>
          </a:p>
          <a:p>
            <a:r>
              <a:rPr lang="en-IN" dirty="0" err="1"/>
              <a:t>prop.store</a:t>
            </a:r>
            <a:r>
              <a:rPr lang="en-IN" dirty="0"/>
              <a:t>(&lt;</a:t>
            </a:r>
            <a:r>
              <a:rPr lang="en-IN" dirty="0" err="1"/>
              <a:t>FileOutputStream</a:t>
            </a:r>
            <a:r>
              <a:rPr lang="en-IN" dirty="0"/>
              <a:t>&gt;, “&lt;optional comment for the file&gt;");</a:t>
            </a:r>
          </a:p>
          <a:p>
            <a:endParaRPr lang="en-US" dirty="0"/>
          </a:p>
          <a:p>
            <a:r>
              <a:rPr lang="en-US" dirty="0"/>
              <a:t>File Output Stream:</a:t>
            </a:r>
          </a:p>
          <a:p>
            <a:pPr lvl="1"/>
            <a:r>
              <a:rPr lang="en-IN" dirty="0" err="1"/>
              <a:t>OutputStream</a:t>
            </a:r>
            <a:r>
              <a:rPr lang="en-IN" dirty="0"/>
              <a:t> output  = new </a:t>
            </a:r>
            <a:r>
              <a:rPr lang="en-IN" dirty="0" err="1"/>
              <a:t>FileOutputStream</a:t>
            </a:r>
            <a:r>
              <a:rPr lang="en-IN" dirty="0"/>
              <a:t>("</a:t>
            </a:r>
            <a:r>
              <a:rPr lang="en-IN" dirty="0" err="1"/>
              <a:t>config.properties</a:t>
            </a:r>
            <a:r>
              <a:rPr lang="en-IN" dirty="0"/>
              <a:t>");</a:t>
            </a:r>
          </a:p>
          <a:p>
            <a:pPr lvl="1"/>
            <a:r>
              <a:rPr lang="en-IN" dirty="0" err="1"/>
              <a:t>Output.close</a:t>
            </a:r>
            <a:r>
              <a:rPr lang="en-IN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0853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a Properties files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InputStream</a:t>
            </a:r>
            <a:r>
              <a:rPr lang="en-IN" dirty="0"/>
              <a:t> input = new </a:t>
            </a:r>
            <a:r>
              <a:rPr lang="en-IN" dirty="0" err="1"/>
              <a:t>FileInputStream</a:t>
            </a:r>
            <a:r>
              <a:rPr lang="en-IN" dirty="0"/>
              <a:t>("</a:t>
            </a:r>
            <a:r>
              <a:rPr lang="en-IN" dirty="0" err="1"/>
              <a:t>config.properties</a:t>
            </a:r>
            <a:r>
              <a:rPr lang="en-IN" dirty="0"/>
              <a:t>");	</a:t>
            </a:r>
          </a:p>
          <a:p>
            <a:r>
              <a:rPr lang="en-IN" dirty="0"/>
              <a:t>Properties prop = new Properties();</a:t>
            </a:r>
          </a:p>
          <a:p>
            <a:r>
              <a:rPr lang="en-IN" dirty="0" err="1"/>
              <a:t>prop.load</a:t>
            </a:r>
            <a:r>
              <a:rPr lang="en-IN" dirty="0"/>
              <a:t>(input);</a:t>
            </a:r>
          </a:p>
          <a:p>
            <a:r>
              <a:rPr lang="en-IN" i="1" dirty="0" err="1"/>
              <a:t>prop.getProperty</a:t>
            </a:r>
            <a:r>
              <a:rPr lang="en-IN" i="1" dirty="0"/>
              <a:t>(“&lt;key&gt;");</a:t>
            </a:r>
          </a:p>
        </p:txBody>
      </p:sp>
    </p:spTree>
    <p:extLst>
      <p:ext uri="{BB962C8B-B14F-4D97-AF65-F5344CB8AC3E}">
        <p14:creationId xmlns:p14="http://schemas.microsoft.com/office/powerpoint/2010/main" val="298617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DSN in MS Access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control panel - &gt; administrative tools</a:t>
            </a:r>
          </a:p>
          <a:p>
            <a:r>
              <a:rPr lang="en-US" dirty="0"/>
              <a:t>Data Source ODBC -&gt; System DSN -&gt; </a:t>
            </a:r>
          </a:p>
          <a:p>
            <a:r>
              <a:rPr lang="en-US" dirty="0"/>
              <a:t>Add -&gt; Microsoft Access Driver (*.</a:t>
            </a:r>
            <a:r>
              <a:rPr lang="en-US" dirty="0" err="1"/>
              <a:t>mdb</a:t>
            </a:r>
            <a:r>
              <a:rPr lang="en-US" dirty="0"/>
              <a:t>) -&gt; </a:t>
            </a:r>
          </a:p>
          <a:p>
            <a:r>
              <a:rPr lang="en-US" dirty="0"/>
              <a:t>select DB name and table</a:t>
            </a:r>
          </a:p>
          <a:p>
            <a:r>
              <a:rPr lang="en-US" dirty="0"/>
              <a:t>Provide DSN name</a:t>
            </a:r>
          </a:p>
          <a:p>
            <a:r>
              <a:rPr lang="en-US" dirty="0"/>
              <a:t>Done!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368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Enables Java applications to connect to relational databases via a standard API, </a:t>
            </a:r>
          </a:p>
          <a:p>
            <a:r>
              <a:rPr lang="en-US" dirty="0"/>
              <a:t>Java applications become independent (almost) of the database the application uses.</a:t>
            </a:r>
          </a:p>
          <a:p>
            <a:r>
              <a:rPr lang="en-US" dirty="0"/>
              <a:t>Standardizes how to </a:t>
            </a:r>
          </a:p>
          <a:p>
            <a:pPr lvl="1"/>
            <a:r>
              <a:rPr lang="en-US" dirty="0"/>
              <a:t>connect to a database, </a:t>
            </a:r>
          </a:p>
          <a:p>
            <a:pPr lvl="1"/>
            <a:r>
              <a:rPr lang="en-US" dirty="0"/>
              <a:t>Execute queries against it, </a:t>
            </a:r>
          </a:p>
          <a:p>
            <a:pPr lvl="1"/>
            <a:r>
              <a:rPr lang="en-US" dirty="0"/>
              <a:t>Navigate the result of such a query, </a:t>
            </a:r>
          </a:p>
          <a:p>
            <a:pPr lvl="1"/>
            <a:r>
              <a:rPr lang="en-US" dirty="0"/>
              <a:t>Execute updates in the database.</a:t>
            </a:r>
          </a:p>
          <a:p>
            <a:r>
              <a:rPr lang="en-US" dirty="0"/>
              <a:t> JDBC does not standardize the SQL sent to the database. This may still vary from database to database.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730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Overview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1143000"/>
            <a:ext cx="85344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JDBC API consists of the following core parts:</a:t>
            </a:r>
          </a:p>
          <a:p>
            <a:endParaRPr lang="en-US" dirty="0"/>
          </a:p>
          <a:p>
            <a:pPr lvl="1"/>
            <a:r>
              <a:rPr lang="en-US" dirty="0"/>
              <a:t>JDBC Drivers - collection of Java classes that enables you to connect to a certain database</a:t>
            </a:r>
          </a:p>
          <a:p>
            <a:pPr lvl="1"/>
            <a:r>
              <a:rPr lang="en-US" dirty="0"/>
              <a:t>Connections - to connect to the database. All communication with the database happens via a connection. An application can have more than one connection open to a database at a time</a:t>
            </a:r>
          </a:p>
          <a:p>
            <a:pPr lvl="1"/>
            <a:r>
              <a:rPr lang="en-US" dirty="0"/>
              <a:t>Statements - to execute queries and updates against the database.</a:t>
            </a:r>
          </a:p>
          <a:p>
            <a:pPr lvl="1"/>
            <a:r>
              <a:rPr lang="en-US" dirty="0"/>
              <a:t>Result Sets - When you perform a query against the database you get back a </a:t>
            </a:r>
            <a:r>
              <a:rPr lang="en-US" dirty="0" err="1"/>
              <a:t>ResultSet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There are four basic JDBC use cases around which most JDBC work evolves:</a:t>
            </a:r>
          </a:p>
          <a:p>
            <a:endParaRPr lang="en-US" dirty="0"/>
          </a:p>
          <a:p>
            <a:pPr lvl="1"/>
            <a:r>
              <a:rPr lang="en-US" dirty="0"/>
              <a:t>Query the database (read data from it). - to read data from a database.</a:t>
            </a:r>
          </a:p>
          <a:p>
            <a:pPr lvl="1"/>
            <a:r>
              <a:rPr lang="en-US" dirty="0"/>
              <a:t>Query the database meta data. - contains information about the database itself. </a:t>
            </a:r>
          </a:p>
          <a:p>
            <a:pPr lvl="1"/>
            <a:r>
              <a:rPr lang="en-US" dirty="0"/>
              <a:t>Update the database.- adding new records or modifying (updating) existing records.</a:t>
            </a:r>
          </a:p>
          <a:p>
            <a:pPr lvl="1"/>
            <a:r>
              <a:rPr lang="en-US" dirty="0"/>
              <a:t>Perform transactions. - A transaction groups multiple updates and possibly queries into a single action. Either all of the actions are executed, or none of them are.</a:t>
            </a:r>
          </a:p>
        </p:txBody>
      </p:sp>
    </p:spTree>
    <p:extLst>
      <p:ext uri="{BB962C8B-B14F-4D97-AF65-F5344CB8AC3E}">
        <p14:creationId xmlns:p14="http://schemas.microsoft.com/office/powerpoint/2010/main" val="91296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Interaction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60" y="728400"/>
            <a:ext cx="8839200" cy="573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Drivers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Set of Java classes that implement the JDBC interfaces, targeting a specific database. </a:t>
            </a:r>
          </a:p>
          <a:p>
            <a:r>
              <a:rPr lang="en-US" dirty="0"/>
              <a:t>The JDBC interfaces comes with standard Java, but the implementation of these interfaces is specific to the database you need to connect to. </a:t>
            </a:r>
          </a:p>
          <a:p>
            <a:r>
              <a:rPr lang="en-US" dirty="0"/>
              <a:t>Such an implementation is called a JDBC driver.</a:t>
            </a:r>
          </a:p>
          <a:p>
            <a:endParaRPr lang="en-US" dirty="0"/>
          </a:p>
          <a:p>
            <a:r>
              <a:rPr lang="en-US" dirty="0"/>
              <a:t>There are 4 different types of JDBC drivers:</a:t>
            </a:r>
          </a:p>
          <a:p>
            <a:pPr lvl="1"/>
            <a:r>
              <a:rPr lang="en-US" dirty="0"/>
              <a:t>Type 1: JDBC-ODBC bridge driver</a:t>
            </a:r>
          </a:p>
          <a:p>
            <a:pPr lvl="1"/>
            <a:r>
              <a:rPr lang="en-US" dirty="0"/>
              <a:t>Type 2: Java + Native code driver</a:t>
            </a:r>
          </a:p>
          <a:p>
            <a:pPr lvl="1"/>
            <a:r>
              <a:rPr lang="en-US" dirty="0"/>
              <a:t>Type 3: All Java + Middleware translation driver</a:t>
            </a:r>
          </a:p>
          <a:p>
            <a:pPr lvl="1"/>
            <a:r>
              <a:rPr lang="en-US" dirty="0"/>
              <a:t>Type 4: All Java driver.</a:t>
            </a:r>
          </a:p>
          <a:p>
            <a:endParaRPr lang="en-US" dirty="0"/>
          </a:p>
          <a:p>
            <a:r>
              <a:rPr lang="en-US" dirty="0"/>
              <a:t>Today, most drivers are type 4 drivers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755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3aedc42bc84ed5ed12c401c959f3d34aea17c8"/>
</p:tagLst>
</file>

<file path=ppt/theme/theme1.xml><?xml version="1.0" encoding="utf-8"?>
<a:theme xmlns:a="http://schemas.openxmlformats.org/drawingml/2006/main" name="CT_Core_Java_OO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A300ECBFD16143AC8B3E6881EC19E4" ma:contentTypeVersion="6" ma:contentTypeDescription="Create a new document." ma:contentTypeScope="" ma:versionID="3a3d1758f0533e4a63e0706672344207">
  <xsd:schema xmlns:xsd="http://www.w3.org/2001/XMLSchema" xmlns:xs="http://www.w3.org/2001/XMLSchema" xmlns:p="http://schemas.microsoft.com/office/2006/metadata/properties" xmlns:ns2="5b0b727f-9d55-4674-90df-9368557459d7" xmlns:ns3="3f0a5add-00cc-4c5e-8a54-6b524d8608b8" targetNamespace="http://schemas.microsoft.com/office/2006/metadata/properties" ma:root="true" ma:fieldsID="0b9e00dfdebadb8b416f9476785e5085" ns2:_="" ns3:_="">
    <xsd:import namespace="5b0b727f-9d55-4674-90df-9368557459d7"/>
    <xsd:import namespace="3f0a5add-00cc-4c5e-8a54-6b524d8608b8"/>
    <xsd:element name="properties">
      <xsd:complexType>
        <xsd:sequence>
          <xsd:element name="documentManagement">
            <xsd:complexType>
              <xsd:all>
                <xsd:element ref="ns2:Document_x0020_Summary" minOccurs="0"/>
                <xsd:element ref="ns2:Version_x0020_No_x002e_" minOccurs="0"/>
                <xsd:element ref="ns3:Rel_x0020_Date" minOccurs="0"/>
                <xsd:element ref="ns2:Version_x0020_N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0b727f-9d55-4674-90df-9368557459d7" elementFormDefault="qualified">
    <xsd:import namespace="http://schemas.microsoft.com/office/2006/documentManagement/types"/>
    <xsd:import namespace="http://schemas.microsoft.com/office/infopath/2007/PartnerControls"/>
    <xsd:element name="Document_x0020_Summary" ma:index="8" nillable="true" ma:displayName="Document Summary" ma:internalName="Document_x0020_Summary">
      <xsd:simpleType>
        <xsd:restriction base="dms:Note">
          <xsd:maxLength value="255"/>
        </xsd:restriction>
      </xsd:simpleType>
    </xsd:element>
    <xsd:element name="Version_x0020_No_x002e_" ma:index="9" nillable="true" ma:displayName="Version No." ma:internalName="Version_x0020_No_x002e_">
      <xsd:simpleType>
        <xsd:restriction base="dms:Text">
          <xsd:maxLength value="255"/>
        </xsd:restriction>
      </xsd:simpleType>
    </xsd:element>
    <xsd:element name="Version_x0020_No" ma:index="13" nillable="true" ma:displayName="Version No" ma:internalName="Version_x0020_No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0a5add-00cc-4c5e-8a54-6b524d8608b8" elementFormDefault="qualified">
    <xsd:import namespace="http://schemas.microsoft.com/office/2006/documentManagement/types"/>
    <xsd:import namespace="http://schemas.microsoft.com/office/infopath/2007/PartnerControls"/>
    <xsd:element name="Rel_x0020_Date" ma:index="11" nillable="true" ma:displayName="Rel Date" ma:format="DateOnly" ma:internalName="Rel_x0020_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sion_x0020_No_x002e_ xmlns="5b0b727f-9d55-4674-90df-9368557459d7">1.0</Version_x0020_No_x002e_>
    <Document_x0020_Summary xmlns="5b0b727f-9d55-4674-90df-9368557459d7">The blank ppt template is used for preparing presentations  aligned with CitiusTech powerpoint guidelines. </Document_x0020_Summary>
    <Rel_x0020_Date xmlns="3f0a5add-00cc-4c5e-8a54-6b524d8608b8">2012-11-11T18:30:00+00:00</Rel_x0020_Date>
    <Version_x0020_No xmlns="5b0b727f-9d55-4674-90df-9368557459d7">1.0</Version_x0020_No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271C12-EDC3-4E9F-917F-B5906E905F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0b727f-9d55-4674-90df-9368557459d7"/>
    <ds:schemaRef ds:uri="3f0a5add-00cc-4c5e-8a54-6b524d8608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006A50-4E7D-423B-9555-E21005059E29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elements/1.1/"/>
    <ds:schemaRef ds:uri="3f0a5add-00cc-4c5e-8a54-6b524d8608b8"/>
    <ds:schemaRef ds:uri="http://purl.org/dc/dcmitype/"/>
    <ds:schemaRef ds:uri="http://schemas.microsoft.com/office/infopath/2007/PartnerControls"/>
    <ds:schemaRef ds:uri="5b0b727f-9d55-4674-90df-9368557459d7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215CF3E-B7B2-4757-A9A7-BF8CDE2155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CT_Core_Java_OOP</Template>
  <TotalTime>2895</TotalTime>
  <Words>1664</Words>
  <Application>Microsoft Macintosh PowerPoint</Application>
  <PresentationFormat>On-screen Show (4:3)</PresentationFormat>
  <Paragraphs>143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Tahoma</vt:lpstr>
      <vt:lpstr>Wingdings</vt:lpstr>
      <vt:lpstr>CT_Core_Java_OOP</vt:lpstr>
      <vt:lpstr>Core Java – Part 7 </vt:lpstr>
      <vt:lpstr>What we will cover today?</vt:lpstr>
      <vt:lpstr>Writing to a Properties files</vt:lpstr>
      <vt:lpstr>Reading from a Properties files</vt:lpstr>
      <vt:lpstr>Creating DSN in MS Access</vt:lpstr>
      <vt:lpstr>Java JDBC</vt:lpstr>
      <vt:lpstr>JDBC Overview</vt:lpstr>
      <vt:lpstr>JDBC Interaction</vt:lpstr>
      <vt:lpstr>Types of Drivers</vt:lpstr>
      <vt:lpstr>Type I</vt:lpstr>
      <vt:lpstr>Type II</vt:lpstr>
      <vt:lpstr>Type III</vt:lpstr>
      <vt:lpstr>Type IV</vt:lpstr>
      <vt:lpstr>DB connection Code</vt:lpstr>
      <vt:lpstr>Different Drivers</vt:lpstr>
      <vt:lpstr>Connect with type4 driver</vt:lpstr>
      <vt:lpstr>Connect with type4 driver</vt:lpstr>
      <vt:lpstr>Any Question ?</vt:lpstr>
      <vt:lpstr>Thank you 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Jignesh Parmar</dc:creator>
  <cp:lastModifiedBy>Microsoft Office User</cp:lastModifiedBy>
  <cp:revision>459</cp:revision>
  <dcterms:created xsi:type="dcterms:W3CDTF">2014-09-30T12:24:12Z</dcterms:created>
  <dcterms:modified xsi:type="dcterms:W3CDTF">2020-11-10T12:49:14Z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0x010100A1A300ECBFD16143AC8B3E6881EC19E4</vt:lpwstr>
  </property>
</Properties>
</file>