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2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5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54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4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6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32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50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429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38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33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0066C-1212-4EF0-82D3-FA8CF3AE8086}" type="datetimeFigureOut">
              <a:rPr lang="ru-RU" smtClean="0"/>
              <a:t>04.03.2020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5FAAA-F28A-467D-BE95-95E8217967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5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4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Рисование в абсолютной и относительной системе координат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995738"/>
            <a:ext cx="6858000" cy="1020762"/>
          </a:xfrm>
        </p:spPr>
        <p:txBody>
          <a:bodyPr>
            <a:normAutofit/>
          </a:bodyPr>
          <a:lstStyle/>
          <a:p>
            <a:r>
              <a:rPr lang="ru-RU" dirty="0" smtClean="0"/>
              <a:t>Автор: </a:t>
            </a:r>
            <a:r>
              <a:rPr lang="ru-RU" dirty="0" err="1" smtClean="0"/>
              <a:t>Нигматуллин</a:t>
            </a:r>
            <a:r>
              <a:rPr lang="ru-RU" dirty="0" smtClean="0"/>
              <a:t> В.Р, г. Уфа, ГБОУ РИЛИ</a:t>
            </a:r>
          </a:p>
          <a:p>
            <a:r>
              <a:rPr lang="ru-RU" dirty="0" smtClean="0"/>
              <a:t>Научный руководитель: </a:t>
            </a:r>
            <a:r>
              <a:rPr lang="ru-RU" dirty="0" err="1" smtClean="0"/>
              <a:t>Дединский</a:t>
            </a:r>
            <a:r>
              <a:rPr lang="ru-RU" dirty="0" smtClean="0"/>
              <a:t> И.Р.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93569" y="36579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Цели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105025"/>
            <a:ext cx="7886700" cy="4351338"/>
          </a:xfrm>
        </p:spPr>
        <p:txBody>
          <a:bodyPr/>
          <a:lstStyle/>
          <a:p>
            <a:r>
              <a:rPr lang="ru-RU" sz="3200" dirty="0" smtClean="0"/>
              <a:t>Цель: Рисование объектов в относительной и абсолютной системе координат;</a:t>
            </a:r>
          </a:p>
          <a:p>
            <a:r>
              <a:rPr lang="ru-RU" sz="3200" dirty="0" smtClean="0"/>
              <a:t>Задачи:</a:t>
            </a:r>
          </a:p>
          <a:p>
            <a:pPr lvl="1"/>
            <a:r>
              <a:rPr lang="ru-RU" sz="2800" dirty="0" smtClean="0"/>
              <a:t>Изучить язык С/С++, познакомиться с библиотекой </a:t>
            </a:r>
            <a:r>
              <a:rPr lang="en-US" sz="2800" dirty="0" smtClean="0"/>
              <a:t>TXLIB</a:t>
            </a:r>
            <a:r>
              <a:rPr lang="ru-RU" sz="2800" dirty="0" smtClean="0"/>
              <a:t>;</a:t>
            </a:r>
          </a:p>
          <a:p>
            <a:pPr lvl="1"/>
            <a:r>
              <a:rPr lang="ru-RU" sz="2800" dirty="0" smtClean="0"/>
              <a:t>Получить простой метод рисования объектов;</a:t>
            </a:r>
          </a:p>
          <a:p>
            <a:pPr lvl="1"/>
            <a:r>
              <a:rPr lang="ru-RU" sz="2800" dirty="0" smtClean="0"/>
              <a:t>Получить </a:t>
            </a:r>
            <a:r>
              <a:rPr lang="ru-RU" sz="2800" dirty="0"/>
              <a:t>формулы перехода из абсолютной системы в относительную систему координат;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93569" y="17910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4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+mn-lt"/>
              </a:rPr>
              <a:t>Актуальность</a:t>
            </a:r>
            <a:endParaRPr lang="ru-RU" dirty="0">
              <a:latin typeface="+mn-lt"/>
            </a:endParaRPr>
          </a:p>
        </p:txBody>
      </p:sp>
      <p:grpSp>
        <p:nvGrpSpPr>
          <p:cNvPr id="35" name="Группа 34"/>
          <p:cNvGrpSpPr/>
          <p:nvPr/>
        </p:nvGrpSpPr>
        <p:grpSpPr>
          <a:xfrm>
            <a:off x="435974" y="2096589"/>
            <a:ext cx="8221436" cy="3904162"/>
            <a:chOff x="407125" y="1652451"/>
            <a:chExt cx="10961914" cy="5205549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820784" y="2066712"/>
              <a:ext cx="1297578" cy="128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0</a:t>
              </a:r>
              <a:endParaRPr lang="ru-RU" sz="3600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407125" y="5577840"/>
              <a:ext cx="1297578" cy="128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Y</a:t>
              </a:r>
              <a:endParaRPr lang="ru-RU" sz="3600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10071461" y="1652451"/>
              <a:ext cx="1297578" cy="128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X</a:t>
              </a:r>
              <a:endParaRPr lang="ru-RU" sz="3600" dirty="0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1058091" y="2259874"/>
              <a:ext cx="9170126" cy="261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>
              <a:off x="1058091" y="2216328"/>
              <a:ext cx="0" cy="376645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3618412" y="2037805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6344194" y="2044337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4946468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2281646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7663543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8904515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825137" y="3331028"/>
              <a:ext cx="539932" cy="87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flipH="1">
              <a:off x="788125" y="4445681"/>
              <a:ext cx="539932" cy="87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 flipH="1">
              <a:off x="788125" y="5539813"/>
              <a:ext cx="539932" cy="87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Прямоугольник 27"/>
          <p:cNvSpPr/>
          <p:nvPr/>
        </p:nvSpPr>
        <p:spPr>
          <a:xfrm>
            <a:off x="1711235" y="3367404"/>
            <a:ext cx="1998617" cy="82410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135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H="1">
            <a:off x="3709851" y="3130188"/>
            <a:ext cx="2037807" cy="19104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67" y="3538807"/>
            <a:ext cx="1785938" cy="1785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7" name="Прямая соединительная линия 36"/>
          <p:cNvCxnSpPr/>
          <p:nvPr/>
        </p:nvCxnSpPr>
        <p:spPr>
          <a:xfrm>
            <a:off x="793569" y="17910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1054100" y="5716631"/>
            <a:ext cx="69215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АБСОЛЮТНАЯ СИСТЕМА КООРДИНАТ</a:t>
            </a:r>
            <a:endParaRPr lang="ru-RU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774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6" y="2111241"/>
            <a:ext cx="3417566" cy="356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1" y="2111241"/>
            <a:ext cx="3417565" cy="3565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Стрелка вправо 7"/>
          <p:cNvSpPr/>
          <p:nvPr/>
        </p:nvSpPr>
        <p:spPr>
          <a:xfrm>
            <a:off x="3949700" y="3775269"/>
            <a:ext cx="939800" cy="339531"/>
          </a:xfrm>
          <a:prstGeom prst="righ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93569" y="17783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8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Относительная система координат</a:t>
            </a:r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93569" y="17783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19" y="2196258"/>
            <a:ext cx="3508565" cy="3847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Группа 12"/>
          <p:cNvGrpSpPr/>
          <p:nvPr/>
        </p:nvGrpSpPr>
        <p:grpSpPr>
          <a:xfrm>
            <a:off x="310969" y="3784600"/>
            <a:ext cx="1962331" cy="317500"/>
            <a:chOff x="158569" y="3454400"/>
            <a:chExt cx="2254431" cy="431800"/>
          </a:xfrm>
        </p:grpSpPr>
        <p:sp>
          <p:nvSpPr>
            <p:cNvPr id="8" name="Стрелка вправо 7"/>
            <p:cNvSpPr/>
            <p:nvPr/>
          </p:nvSpPr>
          <p:spPr>
            <a:xfrm>
              <a:off x="158569" y="3454400"/>
              <a:ext cx="927100" cy="4318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Стрелка вправо 8"/>
            <p:cNvSpPr/>
            <p:nvPr/>
          </p:nvSpPr>
          <p:spPr>
            <a:xfrm rot="10800000">
              <a:off x="1485900" y="3454400"/>
              <a:ext cx="927100" cy="4318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3978284" y="2374900"/>
            <a:ext cx="314316" cy="3276601"/>
            <a:chOff x="5046676" y="2049277"/>
            <a:chExt cx="433374" cy="1855973"/>
          </a:xfrm>
        </p:grpSpPr>
        <p:sp>
          <p:nvSpPr>
            <p:cNvPr id="10" name="Стрелка вправо 9"/>
            <p:cNvSpPr/>
            <p:nvPr/>
          </p:nvSpPr>
          <p:spPr>
            <a:xfrm rot="16200000">
              <a:off x="4800600" y="2296927"/>
              <a:ext cx="927100" cy="4318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Стрелка вправо 10"/>
            <p:cNvSpPr/>
            <p:nvPr/>
          </p:nvSpPr>
          <p:spPr>
            <a:xfrm rot="5400000">
              <a:off x="4799026" y="3225800"/>
              <a:ext cx="927100" cy="43180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4974888" y="2215368"/>
            <a:ext cx="3445212" cy="8834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  X</a:t>
            </a:r>
            <a:r>
              <a:rPr lang="ru-RU" dirty="0" smtClean="0"/>
              <a:t>НОВ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= </a:t>
            </a:r>
            <a:r>
              <a:rPr lang="ru-RU" sz="2800" dirty="0" smtClean="0"/>
              <a:t> </a:t>
            </a:r>
            <a:r>
              <a:rPr lang="en-US" sz="2800" dirty="0" smtClean="0"/>
              <a:t>X</a:t>
            </a:r>
            <a:r>
              <a:rPr lang="ru-RU" sz="1600" dirty="0" smtClean="0"/>
              <a:t>С</a:t>
            </a:r>
            <a:r>
              <a:rPr lang="en-US" sz="2800" dirty="0" smtClean="0"/>
              <a:t> </a:t>
            </a:r>
            <a:r>
              <a:rPr lang="ru-RU" sz="2800" dirty="0" smtClean="0"/>
              <a:t> </a:t>
            </a:r>
            <a:r>
              <a:rPr lang="en-US" sz="2800" dirty="0" smtClean="0"/>
              <a:t>+ </a:t>
            </a:r>
            <a:r>
              <a:rPr lang="ru-RU" sz="2800" dirty="0" smtClean="0"/>
              <a:t> </a:t>
            </a:r>
            <a:r>
              <a:rPr lang="en-US" sz="2800" dirty="0" smtClean="0"/>
              <a:t>X</a:t>
            </a:r>
            <a:r>
              <a:rPr lang="ru-RU" sz="1600" dirty="0" smtClean="0"/>
              <a:t>СТАР</a:t>
            </a:r>
            <a:r>
              <a:rPr lang="en-US" sz="2800" dirty="0" smtClean="0"/>
              <a:t> </a:t>
            </a:r>
            <a:endParaRPr lang="ru-RU" sz="2800" dirty="0" smtClean="0"/>
          </a:p>
          <a:p>
            <a:r>
              <a:rPr lang="en-US" sz="2800" dirty="0" smtClean="0"/>
              <a:t>  Y</a:t>
            </a:r>
            <a:r>
              <a:rPr lang="ru-RU" sz="1600" dirty="0" smtClean="0"/>
              <a:t>НОВ</a:t>
            </a:r>
            <a:r>
              <a:rPr lang="en-US" sz="2400" dirty="0" smtClean="0"/>
              <a:t> </a:t>
            </a:r>
            <a:r>
              <a:rPr lang="ru-RU" sz="2400" dirty="0" smtClean="0"/>
              <a:t>  </a:t>
            </a:r>
            <a:r>
              <a:rPr lang="en-US" sz="2400" dirty="0" smtClean="0"/>
              <a:t>= </a:t>
            </a:r>
            <a:r>
              <a:rPr lang="ru-RU" sz="2400" dirty="0" smtClean="0"/>
              <a:t>  </a:t>
            </a:r>
            <a:r>
              <a:rPr lang="en-US" sz="2800" dirty="0"/>
              <a:t>Y</a:t>
            </a:r>
            <a:r>
              <a:rPr lang="ru-RU" sz="1600" dirty="0" smtClean="0"/>
              <a:t>С</a:t>
            </a:r>
            <a:r>
              <a:rPr lang="en-US" sz="2400" dirty="0" smtClean="0"/>
              <a:t>   </a:t>
            </a:r>
            <a:r>
              <a:rPr lang="en-US" sz="2400" b="1" dirty="0" smtClean="0"/>
              <a:t>–</a:t>
            </a:r>
            <a:r>
              <a:rPr lang="en-US" sz="2400" dirty="0" smtClean="0"/>
              <a:t>   Y</a:t>
            </a:r>
            <a:r>
              <a:rPr lang="ru-RU" sz="1400" dirty="0" smtClean="0"/>
              <a:t>СТАР</a:t>
            </a:r>
            <a:r>
              <a:rPr lang="en-US" sz="2400" dirty="0" smtClean="0"/>
              <a:t> </a:t>
            </a:r>
            <a:endParaRPr lang="ru-RU" sz="20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974888" y="3390900"/>
            <a:ext cx="3445212" cy="27800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err="1" smtClean="0"/>
              <a:t>struct</a:t>
            </a:r>
            <a:r>
              <a:rPr lang="en-US" b="1" dirty="0" smtClean="0"/>
              <a:t> </a:t>
            </a:r>
            <a:r>
              <a:rPr lang="en-US" b="1" dirty="0" err="1" smtClean="0"/>
              <a:t>Coords</a:t>
            </a:r>
            <a:r>
              <a:rPr lang="en-US" b="1" dirty="0" smtClean="0"/>
              <a:t> { 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centX</a:t>
            </a:r>
            <a:r>
              <a:rPr lang="en-US" b="1" dirty="0" smtClean="0"/>
              <a:t>_, </a:t>
            </a:r>
            <a:r>
              <a:rPr lang="en-US" b="1" dirty="0" err="1" smtClean="0"/>
              <a:t>centY</a:t>
            </a:r>
            <a:r>
              <a:rPr lang="en-US" b="1" dirty="0" smtClean="0"/>
              <a:t>_;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struct</a:t>
            </a:r>
            <a:r>
              <a:rPr lang="en-US" b="1" dirty="0" smtClean="0"/>
              <a:t> Point {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/>
              <a:t>posX</a:t>
            </a:r>
            <a:r>
              <a:rPr lang="en-US" b="1" dirty="0" smtClean="0"/>
              <a:t>_, </a:t>
            </a:r>
            <a:r>
              <a:rPr lang="en-US" b="1" dirty="0" err="1" smtClean="0"/>
              <a:t>posY</a:t>
            </a:r>
            <a:r>
              <a:rPr lang="en-US" b="1" dirty="0" smtClean="0"/>
              <a:t>_;</a:t>
            </a:r>
          </a:p>
          <a:p>
            <a:r>
              <a:rPr lang="en-US" b="1" dirty="0" smtClean="0"/>
              <a:t>    }</a:t>
            </a:r>
          </a:p>
          <a:p>
            <a:r>
              <a:rPr lang="en-US" b="1" dirty="0" smtClean="0"/>
              <a:t>    Point </a:t>
            </a:r>
            <a:r>
              <a:rPr lang="en-US" b="1" dirty="0" err="1" smtClean="0"/>
              <a:t>newCoords</a:t>
            </a:r>
            <a:r>
              <a:rPr lang="en-US" b="1" dirty="0" smtClean="0"/>
              <a:t> ( </a:t>
            </a:r>
            <a:r>
              <a:rPr lang="en-US" b="1" dirty="0" err="1" smtClean="0"/>
              <a:t>int</a:t>
            </a:r>
            <a:r>
              <a:rPr lang="en-US" b="1" dirty="0" smtClean="0"/>
              <a:t> x, </a:t>
            </a:r>
            <a:r>
              <a:rPr lang="en-US" b="1" dirty="0" err="1" smtClean="0"/>
              <a:t>int</a:t>
            </a:r>
            <a:r>
              <a:rPr lang="en-US" b="1" dirty="0" smtClean="0"/>
              <a:t> y ) {</a:t>
            </a:r>
          </a:p>
          <a:p>
            <a:r>
              <a:rPr lang="en-US" b="1" dirty="0" smtClean="0"/>
              <a:t>        return { </a:t>
            </a:r>
            <a:r>
              <a:rPr lang="en-US" b="1" dirty="0" err="1" smtClean="0"/>
              <a:t>centX</a:t>
            </a:r>
            <a:r>
              <a:rPr lang="ru-RU" b="1" dirty="0" smtClean="0"/>
              <a:t>_</a:t>
            </a:r>
            <a:r>
              <a:rPr lang="en-US" b="1" dirty="0" smtClean="0"/>
              <a:t> + x, </a:t>
            </a:r>
          </a:p>
          <a:p>
            <a:r>
              <a:rPr lang="en-US" b="1" dirty="0"/>
              <a:t>	</a:t>
            </a:r>
            <a:r>
              <a:rPr lang="en-US" b="1" dirty="0" smtClean="0"/>
              <a:t>	      </a:t>
            </a:r>
            <a:r>
              <a:rPr lang="en-US" b="1" dirty="0" err="1" smtClean="0"/>
              <a:t>centY</a:t>
            </a:r>
            <a:r>
              <a:rPr lang="en-US" b="1" dirty="0" smtClean="0"/>
              <a:t> </a:t>
            </a:r>
            <a:r>
              <a:rPr lang="ru-RU" b="1" dirty="0" smtClean="0"/>
              <a:t>_</a:t>
            </a:r>
            <a:r>
              <a:rPr lang="en-US" b="1" dirty="0" smtClean="0"/>
              <a:t>– y };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} ;   </a:t>
            </a:r>
            <a:r>
              <a:rPr lang="en-US" dirty="0"/>
              <a:t>	</a:t>
            </a:r>
            <a:r>
              <a:rPr lang="en-US" dirty="0" smtClean="0"/>
              <a:t> 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23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1817557" y="2372905"/>
            <a:ext cx="7310208" cy="3994809"/>
            <a:chOff x="1817557" y="2372905"/>
            <a:chExt cx="7310208" cy="3994809"/>
          </a:xfrm>
        </p:grpSpPr>
        <p:grpSp>
          <p:nvGrpSpPr>
            <p:cNvPr id="19" name="Группа 18"/>
            <p:cNvGrpSpPr/>
            <p:nvPr/>
          </p:nvGrpSpPr>
          <p:grpSpPr>
            <a:xfrm flipV="1">
              <a:off x="2316301" y="2372905"/>
              <a:ext cx="6811464" cy="3928656"/>
              <a:chOff x="407124" y="1619792"/>
              <a:chExt cx="9081952" cy="5238208"/>
            </a:xfrm>
          </p:grpSpPr>
          <p:sp>
            <p:nvSpPr>
              <p:cNvPr id="20" name="Прямоугольник 19"/>
              <p:cNvSpPr/>
              <p:nvPr/>
            </p:nvSpPr>
            <p:spPr>
              <a:xfrm>
                <a:off x="820784" y="2305757"/>
                <a:ext cx="1051443" cy="905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dirty="0"/>
                  <a:t>0</a:t>
                </a:r>
                <a:endParaRPr lang="ru-RU" sz="3600" dirty="0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 rot="10800000">
                <a:off x="407124" y="5577840"/>
                <a:ext cx="1297579" cy="1280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dirty="0"/>
                  <a:t>Y</a:t>
                </a:r>
                <a:endParaRPr lang="ru-RU" sz="3600" dirty="0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8191497" y="1619792"/>
                <a:ext cx="1297579" cy="12801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600" dirty="0"/>
                  <a:t>X</a:t>
                </a:r>
                <a:endParaRPr lang="ru-RU" sz="3600" dirty="0"/>
              </a:p>
            </p:txBody>
          </p: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1058092" y="2232219"/>
                <a:ext cx="7458889" cy="27653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/>
              <p:nvPr/>
            </p:nvCxnSpPr>
            <p:spPr>
              <a:xfrm>
                <a:off x="1058091" y="2216328"/>
                <a:ext cx="0" cy="3766457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>
                <a:off x="3821612" y="2037804"/>
                <a:ext cx="0" cy="48332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Прямая соединительная линия 25"/>
              <p:cNvCxnSpPr/>
              <p:nvPr/>
            </p:nvCxnSpPr>
            <p:spPr>
              <a:xfrm>
                <a:off x="6479661" y="2044336"/>
                <a:ext cx="0" cy="48332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>
                <a:off x="5166601" y="2050867"/>
                <a:ext cx="0" cy="48332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>
                <a:off x="2400180" y="2050867"/>
                <a:ext cx="0" cy="483327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>
                <a:off x="7663543" y="2050868"/>
                <a:ext cx="0" cy="48332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Прямая соединительная линия 30"/>
              <p:cNvCxnSpPr/>
              <p:nvPr/>
            </p:nvCxnSpPr>
            <p:spPr>
              <a:xfrm flipH="1">
                <a:off x="825137" y="3331028"/>
                <a:ext cx="539932" cy="87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Прямая соединительная линия 31"/>
              <p:cNvCxnSpPr/>
              <p:nvPr/>
            </p:nvCxnSpPr>
            <p:spPr>
              <a:xfrm flipH="1">
                <a:off x="788125" y="4445681"/>
                <a:ext cx="539932" cy="87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 flipH="1">
                <a:off x="788125" y="5539813"/>
                <a:ext cx="539932" cy="8708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Прямоугольник 38"/>
            <p:cNvSpPr/>
            <p:nvPr/>
          </p:nvSpPr>
          <p:spPr>
            <a:xfrm>
              <a:off x="1817557" y="5956915"/>
              <a:ext cx="1894663" cy="4107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000" b="1" dirty="0" smtClean="0"/>
                <a:t>Центр( 2, </a:t>
              </a:r>
              <a:r>
                <a:rPr lang="ru-RU" sz="2000" b="1" dirty="0"/>
                <a:t>4</a:t>
              </a:r>
              <a:r>
                <a:rPr lang="ru-RU" sz="2000" b="1" dirty="0" smtClean="0"/>
                <a:t> )</a:t>
              </a:r>
              <a:endParaRPr lang="ru-RU" sz="2000" b="1" dirty="0"/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3294659" y="5123933"/>
            <a:ext cx="1973028" cy="410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Аʹ ( 1 + 2, 4 - 1 )</a:t>
            </a:r>
            <a:endParaRPr lang="ru-RU" sz="2000" b="1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4223117" y="4314553"/>
            <a:ext cx="1308100" cy="410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Б ( 4, </a:t>
            </a:r>
            <a:r>
              <a:rPr lang="ru-RU" sz="2000" b="1" dirty="0"/>
              <a:t>2</a:t>
            </a:r>
            <a:r>
              <a:rPr lang="ru-RU" sz="2000" b="1" dirty="0" smtClean="0"/>
              <a:t> )</a:t>
            </a:r>
            <a:endParaRPr lang="ru-RU" sz="2000" b="1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163507" y="3534877"/>
            <a:ext cx="1308100" cy="410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А ( 1, 1 )</a:t>
            </a:r>
            <a:endParaRPr lang="ru-RU" sz="2000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Демонстрация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435974" y="2096589"/>
            <a:ext cx="8221436" cy="3904162"/>
            <a:chOff x="407125" y="1652451"/>
            <a:chExt cx="10961914" cy="5205549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820784" y="2066712"/>
              <a:ext cx="1297578" cy="128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0</a:t>
              </a:r>
              <a:endParaRPr lang="ru-RU" sz="36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07125" y="5577840"/>
              <a:ext cx="1297578" cy="128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Y</a:t>
              </a:r>
              <a:endParaRPr lang="ru-RU" sz="3600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071461" y="1652451"/>
              <a:ext cx="1297578" cy="12801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dirty="0"/>
                <a:t>X</a:t>
              </a:r>
              <a:endParaRPr lang="ru-RU" sz="3600" dirty="0"/>
            </a:p>
          </p:txBody>
        </p:sp>
        <p:cxnSp>
          <p:nvCxnSpPr>
            <p:cNvPr id="8" name="Прямая со стрелкой 7"/>
            <p:cNvCxnSpPr/>
            <p:nvPr/>
          </p:nvCxnSpPr>
          <p:spPr>
            <a:xfrm>
              <a:off x="1058091" y="2259874"/>
              <a:ext cx="9170126" cy="2612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/>
            <p:nvPr/>
          </p:nvCxnSpPr>
          <p:spPr>
            <a:xfrm>
              <a:off x="1058091" y="2216328"/>
              <a:ext cx="0" cy="376645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3618412" y="2037805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6344194" y="2044337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4946468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2281646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7663543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8904515" y="2050868"/>
              <a:ext cx="0" cy="48332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flipH="1">
              <a:off x="825137" y="3331028"/>
              <a:ext cx="539932" cy="87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H="1">
              <a:off x="788125" y="4445681"/>
              <a:ext cx="539932" cy="87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/>
            <p:cNvCxnSpPr/>
            <p:nvPr/>
          </p:nvCxnSpPr>
          <p:spPr>
            <a:xfrm flipH="1">
              <a:off x="788125" y="5539813"/>
              <a:ext cx="539932" cy="870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Прямая соединительная линия 35"/>
          <p:cNvCxnSpPr/>
          <p:nvPr/>
        </p:nvCxnSpPr>
        <p:spPr>
          <a:xfrm>
            <a:off x="1841865" y="3348081"/>
            <a:ext cx="3046911" cy="94626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3774445" y="4272570"/>
            <a:ext cx="3034572" cy="79810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6139816" y="4476992"/>
            <a:ext cx="2258877" cy="41079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Бʹ ( 2 + 4, 4 - 2 )</a:t>
            </a:r>
            <a:endParaRPr lang="ru-RU" sz="2000" b="1" dirty="0"/>
          </a:p>
        </p:txBody>
      </p:sp>
      <p:cxnSp>
        <p:nvCxnSpPr>
          <p:cNvPr id="48" name="Прямая соединительная линия 47"/>
          <p:cNvCxnSpPr/>
          <p:nvPr/>
        </p:nvCxnSpPr>
        <p:spPr>
          <a:xfrm>
            <a:off x="793569" y="17783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03425"/>
            <a:ext cx="7886700" cy="4351338"/>
          </a:xfrm>
        </p:spPr>
        <p:txBody>
          <a:bodyPr/>
          <a:lstStyle/>
          <a:p>
            <a:pPr lvl="1"/>
            <a:r>
              <a:rPr lang="ru-RU" sz="2800" dirty="0" smtClean="0"/>
              <a:t>Изучен язык С/С++;</a:t>
            </a:r>
            <a:endParaRPr lang="ru-RU" sz="2800" dirty="0"/>
          </a:p>
          <a:p>
            <a:pPr lvl="1"/>
            <a:r>
              <a:rPr lang="ru-RU" sz="2800" dirty="0" smtClean="0"/>
              <a:t>Получен </a:t>
            </a:r>
            <a:r>
              <a:rPr lang="ru-RU" sz="2800" dirty="0"/>
              <a:t>простой метод рисования объектов;</a:t>
            </a:r>
          </a:p>
          <a:p>
            <a:pPr lvl="1"/>
            <a:r>
              <a:rPr lang="ru-RU" sz="2800" dirty="0" smtClean="0"/>
              <a:t>Получены формулы перехода из абсолютной системы в относительную систему </a:t>
            </a:r>
            <a:r>
              <a:rPr lang="ru-RU" sz="2800" dirty="0"/>
              <a:t>координат;</a:t>
            </a:r>
          </a:p>
          <a:p>
            <a:endParaRPr lang="ru-RU" dirty="0"/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93569" y="17783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5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Спасибо за внимание.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016125"/>
            <a:ext cx="7886700" cy="4351338"/>
          </a:xfrm>
        </p:spPr>
        <p:txBody>
          <a:bodyPr/>
          <a:lstStyle/>
          <a:p>
            <a:pPr marL="0" indent="457200">
              <a:buNone/>
            </a:pPr>
            <a:r>
              <a:rPr lang="ru-RU" dirty="0" smtClean="0"/>
              <a:t>Выражаю благодарность Илье Рудольфовичу </a:t>
            </a:r>
            <a:r>
              <a:rPr lang="ru-RU" dirty="0" err="1" smtClean="0"/>
              <a:t>Дединскому</a:t>
            </a:r>
            <a:r>
              <a:rPr lang="ru-RU" dirty="0" smtClean="0"/>
              <a:t> за самоотверженную работу, </a:t>
            </a:r>
            <a:r>
              <a:rPr lang="ru-RU" dirty="0"/>
              <a:t>за </a:t>
            </a:r>
            <a:r>
              <a:rPr lang="ru-RU" dirty="0" smtClean="0"/>
              <a:t>технологии, за  знания, которые переворачивают прежнюю систему координат!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93569" y="1778373"/>
            <a:ext cx="7504612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3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229</Words>
  <Application>Microsoft Office PowerPoint</Application>
  <PresentationFormat>Экран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Рисование в абсолютной и относительной системе координат</vt:lpstr>
      <vt:lpstr>Цели и задачи</vt:lpstr>
      <vt:lpstr>Актуальность</vt:lpstr>
      <vt:lpstr>Актуальность</vt:lpstr>
      <vt:lpstr>Относительная система координат</vt:lpstr>
      <vt:lpstr>Демонстрация</vt:lpstr>
      <vt:lpstr>Результаты</vt:lpstr>
      <vt:lpstr>Спасибо за внимание.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media</dc:creator>
  <cp:lastModifiedBy>media</cp:lastModifiedBy>
  <cp:revision>26</cp:revision>
  <dcterms:created xsi:type="dcterms:W3CDTF">2020-03-04T16:54:53Z</dcterms:created>
  <dcterms:modified xsi:type="dcterms:W3CDTF">2020-03-05T08:48:26Z</dcterms:modified>
</cp:coreProperties>
</file>