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62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04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B1FD-E56A-4CA2-A990-896A9035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0DA9F-287F-4456-A563-12A5F4B8A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0C86-B5E1-42A6-9A7E-9C0F0F3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8B42-B6E5-4503-91D2-BA68C9DC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5DBA-9F1B-4AF7-8629-B351FF2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0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906D-BB90-465F-95A1-9985EBEE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0A4DE-F4CC-4FB1-ABBD-E54D7AD5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131F-4D53-4092-9C6A-E27B1028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1753-4882-473E-80DC-7278F242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25E5-CD2E-401C-8220-F66DC02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5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A554E-402E-4B76-A449-279439C9A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80C0-B0D8-4546-A52C-8544084D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A187-CF6B-4B96-AF7C-9DDDF1BB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D4C4-D91D-42AB-A964-C6015755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6D09-2CCE-425B-B05D-500E6DD2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0609-5850-4820-A508-C3AB891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AE5D-F80F-452C-95F1-9BC338F0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315A-8780-4C51-95F6-1BB567AC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A524-C438-4316-B720-BC954531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FE36-3545-487D-949C-4D4CD04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7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DD28-CB7D-4354-B646-EF207BEE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3D94-B73F-482E-851D-EB1C8FC3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8D08-1998-4DC0-95D9-B4F6172D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3C22-C442-444E-8D1B-A3128CF1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9945-53F2-46A1-8A8C-4C371DCC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6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035D-5F53-4F1E-AD12-0A322123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43FB-FCBF-4FCF-B28B-EFB0F1C5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43B7-7B12-47CC-96C2-6DAED5FE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5682A-30F8-492F-9284-8AFA85EF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52EF-629E-47BF-BD2C-6DCB62E0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0E3D-315D-47D9-8E87-11B193B1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02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882-EC3E-4CA8-BA21-EE75032B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9BA6F-A312-4E76-918F-61153A66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7D64-9A65-4AA6-B694-AA5349A2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D0FC-0B06-4695-96C2-62D9D256C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D6C8D-C7E3-41AD-ADDB-70E258A0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BFBB2-FB5E-4AFE-BEE3-D3359899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3FDF-859C-44EC-AF6A-94B47C3D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BB5BC-10B1-4D6E-8EF1-9DEEABAD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5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57BE-99CA-4531-8578-85A95B39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33DC6-E0D3-48BC-BC91-C05A6728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69FD0-A500-43A0-9B93-95BE2923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D0073-2F56-47FF-A229-959D109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9825E-582F-4711-8DCE-88978323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45BD-9DC0-42AC-9A64-2E9B8CA5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E423-3F39-4BB3-9CDA-CB30EB8A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1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B554-76D8-493D-AC8C-AE2C5108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73A7-7668-4BB3-AA8B-A26EE13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4B8CF-0F88-44DC-8B50-7A337C01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BCCE4-A8E4-45D4-B961-732B92E3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971B-5836-476C-8C1C-2E005C57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B456-0DF5-473C-AA0C-6A90CF5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5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15F2-15B3-4DDE-9DCC-19028428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3A25A-C894-419B-8AF1-D6476B6E8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C329D-FDB2-41A9-918D-02CDE4EC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EAB7-F661-493F-8622-BDE58802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FE423-A870-4201-973B-35F40B5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C448-E47C-4555-9FA0-0D1995D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63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C078-DCA8-4DD2-B52B-4E296809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DF6B-5F11-4CE9-84F6-927C819E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52C6-D2AE-4E22-8CDD-D9AC136A8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E75-CBDA-41ED-BAC7-B8DE8C9556E9}" type="datetimeFigureOut">
              <a:rPr lang="en-CA" smtClean="0"/>
              <a:t>2021-07-21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0C24-EDB0-44E8-A97A-5F8984409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B091-A494-41DB-83DD-B4AA21EAA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D2DD-98E6-467E-9FFD-F4301CC579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6DB6DEA-9528-471C-8BE0-8638E0123FED}"/>
              </a:ext>
            </a:extLst>
          </p:cNvPr>
          <p:cNvSpPr/>
          <p:nvPr/>
        </p:nvSpPr>
        <p:spPr>
          <a:xfrm>
            <a:off x="-444500" y="354991"/>
            <a:ext cx="12877799" cy="92325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D3051-C44B-4C3C-9E7B-321DE9B6F6B1}"/>
              </a:ext>
            </a:extLst>
          </p:cNvPr>
          <p:cNvSpPr txBox="1"/>
          <p:nvPr/>
        </p:nvSpPr>
        <p:spPr>
          <a:xfrm>
            <a:off x="3486150" y="401119"/>
            <a:ext cx="521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800" i="0" u="none" strike="noStrike" kern="1200" cap="none" spc="0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Cleaning in QGIS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7A434BC2-FBCA-4BAE-B51A-024B69B33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35" y="1413595"/>
            <a:ext cx="9143127" cy="51148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FDA929-BE43-4857-992D-032B03CEA6B6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6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72E4-F785-4CC3-A585-5D3BFA1F685B}"/>
              </a:ext>
            </a:extLst>
          </p:cNvPr>
          <p:cNvGrpSpPr/>
          <p:nvPr/>
        </p:nvGrpSpPr>
        <p:grpSpPr>
          <a:xfrm>
            <a:off x="6629400" y="56122"/>
            <a:ext cx="4746172" cy="6734175"/>
            <a:chOff x="6738258" y="152400"/>
            <a:chExt cx="4746172" cy="65817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E5853B6-0ECC-47B9-AE92-6F1B1E593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203" t="29233" r="37652" b="10694"/>
            <a:stretch/>
          </p:blipFill>
          <p:spPr>
            <a:xfrm>
              <a:off x="6836230" y="244965"/>
              <a:ext cx="4550228" cy="636806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1C6721-9D4A-47DC-B1EA-E179C50BE4F8}"/>
                </a:ext>
              </a:extLst>
            </p:cNvPr>
            <p:cNvSpPr/>
            <p:nvPr/>
          </p:nvSpPr>
          <p:spPr>
            <a:xfrm>
              <a:off x="6738258" y="152400"/>
              <a:ext cx="4746172" cy="658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2B97DE-C784-45DE-9F3D-07BF36182126}"/>
                </a:ext>
              </a:extLst>
            </p:cNvPr>
            <p:cNvSpPr/>
            <p:nvPr/>
          </p:nvSpPr>
          <p:spPr>
            <a:xfrm>
              <a:off x="10559143" y="3341914"/>
              <a:ext cx="827315" cy="1317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AD7788-C3D5-4DC3-8705-AE46EB03283E}"/>
              </a:ext>
            </a:extLst>
          </p:cNvPr>
          <p:cNvGrpSpPr/>
          <p:nvPr/>
        </p:nvGrpSpPr>
        <p:grpSpPr>
          <a:xfrm>
            <a:off x="816428" y="1218507"/>
            <a:ext cx="5397611" cy="5571790"/>
            <a:chOff x="401919" y="881743"/>
            <a:chExt cx="5397611" cy="55717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8275DA-28EB-4C8C-8DE1-776442228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65" t="23776" r="42234" b="18750"/>
            <a:stretch/>
          </p:blipFill>
          <p:spPr>
            <a:xfrm>
              <a:off x="401919" y="966441"/>
              <a:ext cx="5397611" cy="548709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879A09-EAD4-42AC-B5BC-A22FAA929358}"/>
                </a:ext>
              </a:extLst>
            </p:cNvPr>
            <p:cNvSpPr/>
            <p:nvPr/>
          </p:nvSpPr>
          <p:spPr>
            <a:xfrm>
              <a:off x="4822371" y="3709987"/>
              <a:ext cx="977159" cy="1347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3C0BB8-704D-4C38-A884-F31FE5CD5CFF}"/>
                </a:ext>
              </a:extLst>
            </p:cNvPr>
            <p:cNvSpPr/>
            <p:nvPr/>
          </p:nvSpPr>
          <p:spPr>
            <a:xfrm>
              <a:off x="401919" y="881743"/>
              <a:ext cx="5397611" cy="5571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9E857C-DF14-40C9-A879-790612348CE3}"/>
              </a:ext>
            </a:extLst>
          </p:cNvPr>
          <p:cNvSpPr txBox="1"/>
          <p:nvPr/>
        </p:nvSpPr>
        <p:spPr>
          <a:xfrm>
            <a:off x="718892" y="714493"/>
            <a:ext cx="18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Terrestrial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2EE89-4630-4070-A40F-370D6EF89B01}"/>
              </a:ext>
            </a:extLst>
          </p:cNvPr>
          <p:cNvSpPr txBox="1"/>
          <p:nvPr/>
        </p:nvSpPr>
        <p:spPr>
          <a:xfrm>
            <a:off x="4972812" y="83726"/>
            <a:ext cx="166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Aquatic</a:t>
            </a:r>
          </a:p>
        </p:txBody>
      </p:sp>
    </p:spTree>
    <p:extLst>
      <p:ext uri="{BB962C8B-B14F-4D97-AF65-F5344CB8AC3E}">
        <p14:creationId xmlns:p14="http://schemas.microsoft.com/office/powerpoint/2010/main" val="371672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7A4B11CC-D00C-4C81-BE8F-5F52B15C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55" y="3582364"/>
            <a:ext cx="5899889" cy="3165447"/>
          </a:xfrm>
          <a:prstGeom prst="rect">
            <a:avLst/>
          </a:prstGeom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CFC780D5-D63E-4F3F-B815-060E8D03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01" y="959250"/>
            <a:ext cx="5153261" cy="2574243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30EB28FF-D87A-4828-BC5F-CB15B19EB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07" y="960910"/>
            <a:ext cx="5157786" cy="25742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6DB6DEA-9528-471C-8BE0-8638E0123FED}"/>
              </a:ext>
            </a:extLst>
          </p:cNvPr>
          <p:cNvSpPr/>
          <p:nvPr/>
        </p:nvSpPr>
        <p:spPr>
          <a:xfrm>
            <a:off x="0" y="101311"/>
            <a:ext cx="4529137" cy="7838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D3051-C44B-4C3C-9E7B-321DE9B6F6B1}"/>
              </a:ext>
            </a:extLst>
          </p:cNvPr>
          <p:cNvSpPr txBox="1"/>
          <p:nvPr/>
        </p:nvSpPr>
        <p:spPr>
          <a:xfrm>
            <a:off x="210952" y="57200"/>
            <a:ext cx="424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Flowering Rush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5220E-B2CE-4A83-A1B2-C2035294C160}"/>
              </a:ext>
            </a:extLst>
          </p:cNvPr>
          <p:cNvSpPr/>
          <p:nvPr/>
        </p:nvSpPr>
        <p:spPr>
          <a:xfrm>
            <a:off x="922220" y="953996"/>
            <a:ext cx="1771520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74B6-DBA8-47C1-B61D-D61CAB65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907" y="959249"/>
            <a:ext cx="1779788" cy="314325"/>
          </a:xfrm>
        </p:spPr>
        <p:txBody>
          <a:bodyPr>
            <a:no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All occurrences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96EEB-9B03-40B2-8E65-0C42465D3501}"/>
              </a:ext>
            </a:extLst>
          </p:cNvPr>
          <p:cNvSpPr/>
          <p:nvPr/>
        </p:nvSpPr>
        <p:spPr>
          <a:xfrm>
            <a:off x="6125146" y="960175"/>
            <a:ext cx="2136505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B78AE5-D457-427A-95D6-50EF78F6C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414" y="1007216"/>
            <a:ext cx="2213950" cy="259951"/>
          </a:xfrm>
        </p:spPr>
        <p:txBody>
          <a:bodyPr>
            <a:no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Downscale (0.01DD)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3C1D77-CCFC-4678-B637-6694FC9320E9}"/>
              </a:ext>
            </a:extLst>
          </p:cNvPr>
          <p:cNvSpPr/>
          <p:nvPr/>
        </p:nvSpPr>
        <p:spPr>
          <a:xfrm>
            <a:off x="3141901" y="3578210"/>
            <a:ext cx="1378769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23F0CB-A4B9-4F53-BF46-D37AA11D4D40}"/>
              </a:ext>
            </a:extLst>
          </p:cNvPr>
          <p:cNvSpPr txBox="1">
            <a:spLocks/>
          </p:cNvSpPr>
          <p:nvPr/>
        </p:nvSpPr>
        <p:spPr>
          <a:xfrm>
            <a:off x="3146055" y="3582365"/>
            <a:ext cx="1430258" cy="318638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Final Clean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08646-9223-4282-AEC3-BB9DA046ABDC}"/>
              </a:ext>
            </a:extLst>
          </p:cNvPr>
          <p:cNvSpPr txBox="1"/>
          <p:nvPr/>
        </p:nvSpPr>
        <p:spPr>
          <a:xfrm>
            <a:off x="1524000" y="3586327"/>
            <a:ext cx="1622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n = 19, 136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n = 8818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n = 7903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6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7806770-DA3E-439E-A4DA-C2998DC9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"/>
          <a:stretch/>
        </p:blipFill>
        <p:spPr>
          <a:xfrm>
            <a:off x="67356" y="1016160"/>
            <a:ext cx="6362700" cy="3223223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B2BDA-D823-4C4D-B54B-A3FB3B620F28}"/>
              </a:ext>
            </a:extLst>
          </p:cNvPr>
          <p:cNvCxnSpPr>
            <a:cxnSpLocks/>
          </p:cNvCxnSpPr>
          <p:nvPr/>
        </p:nvCxnSpPr>
        <p:spPr>
          <a:xfrm>
            <a:off x="2200129" y="1022967"/>
            <a:ext cx="422992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075B82-DF96-4D45-AD70-00E8AE831B81}"/>
              </a:ext>
            </a:extLst>
          </p:cNvPr>
          <p:cNvGrpSpPr/>
          <p:nvPr/>
        </p:nvGrpSpPr>
        <p:grpSpPr>
          <a:xfrm>
            <a:off x="5762625" y="3483539"/>
            <a:ext cx="6362700" cy="3223224"/>
            <a:chOff x="66675" y="1024025"/>
            <a:chExt cx="6362700" cy="3223224"/>
          </a:xfrm>
        </p:grpSpPr>
        <p:pic>
          <p:nvPicPr>
            <p:cNvPr id="6" name="Picture 5" descr="Map&#10;&#10;Description automatically generated">
              <a:extLst>
                <a:ext uri="{FF2B5EF4-FFF2-40B4-BE49-F238E27FC236}">
                  <a16:creationId xmlns:a16="http://schemas.microsoft.com/office/drawing/2014/main" id="{C7B3174A-59B8-4C12-81B9-327BCFF8E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"/>
            <a:stretch/>
          </p:blipFill>
          <p:spPr>
            <a:xfrm>
              <a:off x="66675" y="1024025"/>
              <a:ext cx="6362700" cy="3223224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097FB3-9A90-4F19-AEBC-A1B5AC673406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48" y="1024025"/>
              <a:ext cx="422992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96EEB-9B03-40B2-8E65-0C42465D3501}"/>
              </a:ext>
            </a:extLst>
          </p:cNvPr>
          <p:cNvSpPr/>
          <p:nvPr/>
        </p:nvSpPr>
        <p:spPr>
          <a:xfrm>
            <a:off x="67356" y="1014500"/>
            <a:ext cx="2449468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B78AE5-D457-427A-95D6-50EF78F6C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339" y="1014500"/>
            <a:ext cx="2449468" cy="319243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Downscale Comparison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5220E-B2CE-4A83-A1B2-C2035294C160}"/>
              </a:ext>
            </a:extLst>
          </p:cNvPr>
          <p:cNvSpPr/>
          <p:nvPr/>
        </p:nvSpPr>
        <p:spPr>
          <a:xfrm>
            <a:off x="5762624" y="3482505"/>
            <a:ext cx="2811131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74B6-DBA8-47C1-B61D-D61CAB65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2625" y="3481880"/>
            <a:ext cx="2913082" cy="314325"/>
          </a:xfrm>
        </p:spPr>
        <p:txBody>
          <a:bodyPr>
            <a:noAutofit/>
          </a:bodyPr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Buffer &amp; Clean Comparison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4B53E-B795-47F0-8352-F266C23E39F5}"/>
              </a:ext>
            </a:extLst>
          </p:cNvPr>
          <p:cNvSpPr/>
          <p:nvPr/>
        </p:nvSpPr>
        <p:spPr>
          <a:xfrm>
            <a:off x="0" y="101311"/>
            <a:ext cx="4529137" cy="7838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1B9226-94BE-4810-A1B1-4F3CF381F93F}"/>
              </a:ext>
            </a:extLst>
          </p:cNvPr>
          <p:cNvSpPr txBox="1"/>
          <p:nvPr/>
        </p:nvSpPr>
        <p:spPr>
          <a:xfrm>
            <a:off x="210952" y="57200"/>
            <a:ext cx="424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Flowering Rush</a:t>
            </a:r>
          </a:p>
        </p:txBody>
      </p:sp>
    </p:spTree>
    <p:extLst>
      <p:ext uri="{BB962C8B-B14F-4D97-AF65-F5344CB8AC3E}">
        <p14:creationId xmlns:p14="http://schemas.microsoft.com/office/powerpoint/2010/main" val="4091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8FB74FB8-6944-4C59-994C-63E2EA31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7" y="457200"/>
            <a:ext cx="113475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8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6DB6DEA-9528-471C-8BE0-8638E0123FED}"/>
              </a:ext>
            </a:extLst>
          </p:cNvPr>
          <p:cNvSpPr/>
          <p:nvPr/>
        </p:nvSpPr>
        <p:spPr>
          <a:xfrm>
            <a:off x="0" y="91786"/>
            <a:ext cx="4529137" cy="7838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8089E487-9E0D-4B57-A8F7-277B08DD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5" y="3579687"/>
            <a:ext cx="6179605" cy="3084232"/>
          </a:xfrm>
          <a:prstGeom prst="rect">
            <a:avLst/>
          </a:prstGeom>
        </p:spPr>
      </p:pic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99DDB23A-AC49-46AA-8783-E6F1596100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2" y="945298"/>
            <a:ext cx="5157787" cy="2574242"/>
          </a:xfrm>
        </p:spPr>
      </p:pic>
      <p:pic>
        <p:nvPicPr>
          <p:cNvPr id="12" name="Content Placeholder 11" descr="Map&#10;&#10;Description automatically generated">
            <a:extLst>
              <a:ext uri="{FF2B5EF4-FFF2-40B4-BE49-F238E27FC236}">
                <a16:creationId xmlns:a16="http://schemas.microsoft.com/office/drawing/2014/main" id="{FFCB8480-0D75-4391-878B-7454D1D601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945297"/>
            <a:ext cx="5157787" cy="257424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BD3051-C44B-4C3C-9E7B-321DE9B6F6B1}"/>
              </a:ext>
            </a:extLst>
          </p:cNvPr>
          <p:cNvSpPr txBox="1"/>
          <p:nvPr/>
        </p:nvSpPr>
        <p:spPr>
          <a:xfrm>
            <a:off x="242888" y="54154"/>
            <a:ext cx="424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Geranium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5220E-B2CE-4A83-A1B2-C2035294C160}"/>
              </a:ext>
            </a:extLst>
          </p:cNvPr>
          <p:cNvSpPr/>
          <p:nvPr/>
        </p:nvSpPr>
        <p:spPr>
          <a:xfrm>
            <a:off x="909440" y="944906"/>
            <a:ext cx="1771520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74B6-DBA8-47C1-B61D-D61CAB65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907" y="940199"/>
            <a:ext cx="1779788" cy="314325"/>
          </a:xfrm>
        </p:spPr>
        <p:txBody>
          <a:bodyPr>
            <a:no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All occurrences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96EEB-9B03-40B2-8E65-0C42465D3501}"/>
              </a:ext>
            </a:extLst>
          </p:cNvPr>
          <p:cNvSpPr/>
          <p:nvPr/>
        </p:nvSpPr>
        <p:spPr>
          <a:xfrm>
            <a:off x="6129585" y="948666"/>
            <a:ext cx="2132773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B78AE5-D457-427A-95D6-50EF78F6C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9101" y="951385"/>
            <a:ext cx="2132774" cy="308057"/>
          </a:xfrm>
        </p:spPr>
        <p:txBody>
          <a:bodyPr>
            <a:normAutofit fontScale="92500"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Downscale (0.01DD)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3C1D77-CCFC-4678-B637-6694FC9320E9}"/>
              </a:ext>
            </a:extLst>
          </p:cNvPr>
          <p:cNvSpPr/>
          <p:nvPr/>
        </p:nvSpPr>
        <p:spPr>
          <a:xfrm>
            <a:off x="2850095" y="3579687"/>
            <a:ext cx="1534320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23F0CB-A4B9-4F53-BF46-D37AA11D4D40}"/>
              </a:ext>
            </a:extLst>
          </p:cNvPr>
          <p:cNvSpPr txBox="1">
            <a:spLocks/>
          </p:cNvSpPr>
          <p:nvPr/>
        </p:nvSpPr>
        <p:spPr>
          <a:xfrm>
            <a:off x="2850095" y="3579687"/>
            <a:ext cx="1534320" cy="307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Comparison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FA806F-FE5F-45D7-AB15-19E50E248CF0}"/>
              </a:ext>
            </a:extLst>
          </p:cNvPr>
          <p:cNvSpPr txBox="1"/>
          <p:nvPr/>
        </p:nvSpPr>
        <p:spPr>
          <a:xfrm>
            <a:off x="1454683" y="3568449"/>
            <a:ext cx="1357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n = 7400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n = 4631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Delia Anderson</dc:creator>
  <cp:lastModifiedBy>Delia Anderson</cp:lastModifiedBy>
  <cp:revision>1</cp:revision>
  <dcterms:created xsi:type="dcterms:W3CDTF">2021-07-21T21:48:30Z</dcterms:created>
  <dcterms:modified xsi:type="dcterms:W3CDTF">2021-07-21T23:34:35Z</dcterms:modified>
</cp:coreProperties>
</file>