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handoutMasterIdLst>
    <p:handoutMasterId r:id="rId16"/>
  </p:handoutMasterIdLst>
  <p:sldIdLst>
    <p:sldId id="4525" r:id="rId3"/>
    <p:sldId id="8713" r:id="rId4"/>
    <p:sldId id="8716" r:id="rId5"/>
    <p:sldId id="8719" r:id="rId6"/>
    <p:sldId id="8715" r:id="rId7"/>
    <p:sldId id="8714" r:id="rId8"/>
    <p:sldId id="8736" r:id="rId10"/>
    <p:sldId id="8737" r:id="rId11"/>
    <p:sldId id="8718" r:id="rId12"/>
    <p:sldId id="8738" r:id="rId13"/>
    <p:sldId id="8717" r:id="rId14"/>
    <p:sldId id="870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48484"/>
    <a:srgbClr val="D0E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88" d="100"/>
          <a:sy n="88" d="100"/>
        </p:scale>
        <p:origin x="586" y="58"/>
      </p:cViewPr>
      <p:guideLst/>
    </p:cSldViewPr>
  </p:slideViewPr>
  <p:notesTextViewPr>
    <p:cViewPr>
      <p:scale>
        <a:sx n="1" d="1"/>
        <a:sy n="1" d="1"/>
      </p:scale>
      <p:origin x="0" y="0"/>
    </p:cViewPr>
  </p:notesTextViewPr>
  <p:sorterViewPr>
    <p:cViewPr>
      <p:scale>
        <a:sx n="125" d="100"/>
        <a:sy n="125" d="100"/>
      </p:scale>
      <p:origin x="0" y="-3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8A386-3D69-4475-B750-E62E426689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3FF06-4965-42B9-A9BE-3F2E22FC0B5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image" Target="../media/image2.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3.png"/><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3.png"/><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grpSp>
        <p:nvGrpSpPr>
          <p:cNvPr id="11" name="组合 10"/>
          <p:cNvGrpSpPr/>
          <p:nvPr>
            <p:custDataLst>
              <p:tags r:id="rId4"/>
            </p:custDataLst>
          </p:nvPr>
        </p:nvGrpSpPr>
        <p:grpSpPr>
          <a:xfrm>
            <a:off x="2185493" y="212104"/>
            <a:ext cx="48380" cy="6544298"/>
            <a:chOff x="5972629" y="97971"/>
            <a:chExt cx="36285" cy="4908224"/>
          </a:xfrm>
        </p:grpSpPr>
        <p:cxnSp>
          <p:nvCxnSpPr>
            <p:cNvPr id="12" name="直接连接符 11"/>
            <p:cNvCxnSpPr/>
            <p:nvPr>
              <p:custDataLst>
                <p:tags r:id="rId5"/>
              </p:custDataLst>
            </p:nvPr>
          </p:nvCxnSpPr>
          <p:spPr>
            <a:xfrm>
              <a:off x="5972629" y="97971"/>
              <a:ext cx="0" cy="600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6008914" y="3993502"/>
              <a:ext cx="0" cy="1012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ctrTitle" hasCustomPrompt="1"/>
            <p:custDataLst>
              <p:tags r:id="rId7"/>
            </p:custDataLst>
          </p:nvPr>
        </p:nvSpPr>
        <p:spPr>
          <a:xfrm>
            <a:off x="1631936" y="1219424"/>
            <a:ext cx="1107114" cy="3975250"/>
          </a:xfrm>
        </p:spPr>
        <p:txBody>
          <a:bodyPr vert="eaVert" lIns="90000" tIns="46800" rIns="90000" bIns="46800" anchor="ctr" anchorCtr="0">
            <a:normAutofit/>
          </a:bodyPr>
          <a:lstStyle>
            <a:lvl1pPr algn="ctr">
              <a:defRPr sz="54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userDrawn="1">
            <p:ph type="subTitle" idx="1" hasCustomPrompt="1"/>
            <p:custDataLst>
              <p:tags r:id="rId8"/>
            </p:custDataLst>
          </p:nvPr>
        </p:nvSpPr>
        <p:spPr>
          <a:xfrm>
            <a:off x="2800607" y="3866360"/>
            <a:ext cx="542666" cy="2899171"/>
          </a:xfrm>
        </p:spPr>
        <p:txBody>
          <a:bodyPr vert="eaVert" lIns="90000" tIns="46800" rIns="90000" bIns="46800" anchor="ctr" anchorCtr="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userDrawn="1">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10"/>
            </p:custDataLst>
          </p:nvPr>
        </p:nvSpPr>
        <p:spPr/>
        <p:txBody>
          <a:bodyPr/>
          <a:lstStyle/>
          <a:p>
            <a:endParaRPr lang="zh-CN" altLang="en-US" dirty="0"/>
          </a:p>
        </p:txBody>
      </p:sp>
      <p:sp>
        <p:nvSpPr>
          <p:cNvPr id="18" name="灯片编号占位符 17"/>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649605" y="2787650"/>
            <a:ext cx="4749165" cy="11874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66226" y="6096000"/>
            <a:ext cx="517824" cy="660755"/>
            <a:chOff x="11673326" y="6232662"/>
            <a:chExt cx="410724" cy="524093"/>
          </a:xfrm>
        </p:grpSpPr>
        <p:sp>
          <p:nvSpPr>
            <p:cNvPr id="7" name="椭圆 6"/>
            <p:cNvSpPr/>
            <p:nvPr>
              <p:custDataLst>
                <p:tags r:id="rId3"/>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8" name="椭圆 7"/>
            <p:cNvSpPr/>
            <p:nvPr>
              <p:custDataLst>
                <p:tags r:id="rId4"/>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9" name="椭圆 8"/>
            <p:cNvSpPr/>
            <p:nvPr>
              <p:custDataLst>
                <p:tags r:id="rId5"/>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306705" y="247015"/>
            <a:ext cx="11692255" cy="63119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3" name="组合 12"/>
          <p:cNvGrpSpPr/>
          <p:nvPr userDrawn="1">
            <p:custDataLst>
              <p:tags r:id="rId3"/>
            </p:custDataLst>
          </p:nvPr>
        </p:nvGrpSpPr>
        <p:grpSpPr>
          <a:xfrm>
            <a:off x="10182226" y="4781550"/>
            <a:ext cx="1687512" cy="2023800"/>
            <a:chOff x="10182226" y="4781550"/>
            <a:chExt cx="1687512" cy="2023800"/>
          </a:xfrm>
        </p:grpSpPr>
        <p:pic>
          <p:nvPicPr>
            <p:cNvPr id="8" name="图片 7"/>
            <p:cNvPicPr>
              <a:picLocks noChangeAspect="1"/>
            </p:cNvPicPr>
            <p:nvPr userDrawn="1">
              <p:custDataLst>
                <p:tags r:id="rId4"/>
              </p:custDataLst>
            </p:nvPr>
          </p:nvPicPr>
          <p:blipFill rotWithShape="1">
            <a:blip r:embed="rId5"/>
            <a:srcRect/>
            <a:stretch>
              <a:fillRect/>
            </a:stretch>
          </p:blipFill>
          <p:spPr>
            <a:xfrm>
              <a:off x="10182226" y="5537223"/>
              <a:ext cx="1687512" cy="1268127"/>
            </a:xfrm>
            <a:prstGeom prst="rect">
              <a:avLst/>
            </a:prstGeom>
          </p:spPr>
        </p:pic>
        <p:grpSp>
          <p:nvGrpSpPr>
            <p:cNvPr id="9" name="组合 8"/>
            <p:cNvGrpSpPr/>
            <p:nvPr userDrawn="1">
              <p:custDataLst>
                <p:tags r:id="rId6"/>
              </p:custDataLst>
            </p:nvPr>
          </p:nvGrpSpPr>
          <p:grpSpPr>
            <a:xfrm>
              <a:off x="11251901" y="4781550"/>
              <a:ext cx="517824" cy="660755"/>
              <a:chOff x="11673326" y="6232662"/>
              <a:chExt cx="410724" cy="524093"/>
            </a:xfrm>
          </p:grpSpPr>
          <p:sp>
            <p:nvSpPr>
              <p:cNvPr id="10" name="椭圆 9"/>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6" name="组合 5"/>
          <p:cNvGrpSpPr/>
          <p:nvPr userDrawn="1">
            <p:custDataLst>
              <p:tags r:id="rId3"/>
            </p:custDataLst>
          </p:nvPr>
        </p:nvGrpSpPr>
        <p:grpSpPr>
          <a:xfrm>
            <a:off x="216808" y="4686300"/>
            <a:ext cx="1687512" cy="2035363"/>
            <a:chOff x="216808" y="4686300"/>
            <a:chExt cx="1687512" cy="2035363"/>
          </a:xfrm>
        </p:grpSpPr>
        <p:pic>
          <p:nvPicPr>
            <p:cNvPr id="10" name="图片 9"/>
            <p:cNvPicPr>
              <a:picLocks noChangeAspect="1"/>
            </p:cNvPicPr>
            <p:nvPr userDrawn="1">
              <p:custDataLst>
                <p:tags r:id="rId4"/>
              </p:custDataLst>
            </p:nvPr>
          </p:nvPicPr>
          <p:blipFill rotWithShape="1">
            <a:blip r:embed="rId5"/>
            <a:srcRect/>
            <a:stretch>
              <a:fillRect/>
            </a:stretch>
          </p:blipFill>
          <p:spPr>
            <a:xfrm flipH="1">
              <a:off x="216808" y="5453536"/>
              <a:ext cx="1687512" cy="1268127"/>
            </a:xfrm>
            <a:prstGeom prst="rect">
              <a:avLst/>
            </a:prstGeom>
          </p:spPr>
        </p:pic>
        <p:grpSp>
          <p:nvGrpSpPr>
            <p:cNvPr id="11" name="组合 10"/>
            <p:cNvGrpSpPr/>
            <p:nvPr userDrawn="1">
              <p:custDataLst>
                <p:tags r:id="rId6"/>
              </p:custDataLst>
            </p:nvPr>
          </p:nvGrpSpPr>
          <p:grpSpPr>
            <a:xfrm>
              <a:off x="326294" y="4686300"/>
              <a:ext cx="513812" cy="655636"/>
              <a:chOff x="11673326" y="6232662"/>
              <a:chExt cx="410724" cy="524093"/>
            </a:xfrm>
          </p:grpSpPr>
          <p:sp>
            <p:nvSpPr>
              <p:cNvPr id="12" name="椭圆 11"/>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1"/>
                    </a:solidFill>
                  </a:ln>
                </a:endParaRPr>
              </a:p>
            </p:txBody>
          </p:sp>
          <p:sp>
            <p:nvSpPr>
              <p:cNvPr id="13" name="椭圆 12"/>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4" name="椭圆 13"/>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5101200" y="769939"/>
            <a:ext cx="6480000" cy="5087937"/>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1451926" y="6057900"/>
            <a:ext cx="517824" cy="660755"/>
            <a:chOff x="11673326" y="6232662"/>
            <a:chExt cx="410724" cy="524093"/>
          </a:xfrm>
        </p:grpSpPr>
        <p:sp>
          <p:nvSpPr>
            <p:cNvPr id="14" name="椭圆 13"/>
            <p:cNvSpPr/>
            <p:nvPr>
              <p:custDataLst>
                <p:tags r:id="rId4"/>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5"/>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6"/>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userDrawn="1">
            <p:custDataLst>
              <p:tags r:id="rId3"/>
            </p:custDataLst>
          </p:nvPr>
        </p:nvGrpSpPr>
        <p:grpSpPr>
          <a:xfrm>
            <a:off x="79356" y="3133725"/>
            <a:ext cx="12033288" cy="927455"/>
            <a:chOff x="79356" y="3133725"/>
            <a:chExt cx="12033288" cy="927455"/>
          </a:xfrm>
        </p:grpSpPr>
        <p:grpSp>
          <p:nvGrpSpPr>
            <p:cNvPr id="8" name="组合 7"/>
            <p:cNvGrpSpPr/>
            <p:nvPr userDrawn="1">
              <p:custDataLst>
                <p:tags r:id="rId4"/>
              </p:custDataLst>
            </p:nvPr>
          </p:nvGrpSpPr>
          <p:grpSpPr>
            <a:xfrm>
              <a:off x="11385811" y="3133725"/>
              <a:ext cx="726833" cy="927455"/>
              <a:chOff x="11673326" y="6232662"/>
              <a:chExt cx="410724" cy="524093"/>
            </a:xfrm>
          </p:grpSpPr>
          <p:sp>
            <p:nvSpPr>
              <p:cNvPr id="9" name="椭圆 8"/>
              <p:cNvSpPr/>
              <p:nvPr>
                <p:custDataLst>
                  <p:tags r:id="rId5"/>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6"/>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7"/>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nvGrpSpPr>
            <p:cNvPr id="13" name="组合 12"/>
            <p:cNvGrpSpPr/>
            <p:nvPr userDrawn="1">
              <p:custDataLst>
                <p:tags r:id="rId8"/>
              </p:custDataLst>
            </p:nvPr>
          </p:nvGrpSpPr>
          <p:grpSpPr>
            <a:xfrm flipH="1">
              <a:off x="79356" y="3133725"/>
              <a:ext cx="726833" cy="927455"/>
              <a:chOff x="11673326" y="6232662"/>
              <a:chExt cx="410724" cy="524093"/>
            </a:xfrm>
          </p:grpSpPr>
          <p:sp>
            <p:nvSpPr>
              <p:cNvPr id="14" name="椭圆 13"/>
              <p:cNvSpPr/>
              <p:nvPr>
                <p:custDataLst>
                  <p:tags r:id="rId9"/>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10"/>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11"/>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2"/>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a:lstStyle/>
          <a:p>
            <a:endParaRPr lang="zh-CN" altLang="en-US" dirty="0"/>
          </a:p>
        </p:txBody>
      </p:sp>
      <p:sp>
        <p:nvSpPr>
          <p:cNvPr id="5" name="灯片编号占位符 4"/>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6"/>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36525" tIns="136525" rIns="136525" bIns="136525"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36525" tIns="136525" rIns="136525" bIns="136525"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1964837" y="2679700"/>
            <a:ext cx="3419963" cy="749300"/>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1964832" y="3509645"/>
            <a:ext cx="3419963" cy="1252855"/>
          </a:xfrm>
        </p:spPr>
        <p:txBody>
          <a:bodyPr lIns="90000" tIns="46800" rIns="90000" bIns="46800" anchor="t" anchorCtr="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sz="1600"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sz="1600"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sz="1600"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sz="1600"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7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17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6.xml"/><Relationship Id="rId1" Type="http://schemas.openxmlformats.org/officeDocument/2006/relationships/tags" Target="../tags/tag175.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49.xml"/><Relationship Id="rId4" Type="http://schemas.openxmlformats.org/officeDocument/2006/relationships/image" Target="../media/image4.jpeg"/><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tags" Target="../tags/tag153.xml"/><Relationship Id="rId4" Type="http://schemas.openxmlformats.org/officeDocument/2006/relationships/image" Target="../media/image5.png"/><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160.xml"/><Relationship Id="rId4" Type="http://schemas.openxmlformats.org/officeDocument/2006/relationships/image" Target="../media/image6.png"/><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165.xml"/><Relationship Id="rId2" Type="http://schemas.openxmlformats.org/officeDocument/2006/relationships/image" Target="../media/image7.png"/><Relationship Id="rId1" Type="http://schemas.openxmlformats.org/officeDocument/2006/relationships/tags" Target="../tags/tag16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16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image" Target="../media/image10.png"/><Relationship Id="rId4" Type="http://schemas.openxmlformats.org/officeDocument/2006/relationships/tags" Target="../tags/tag169.xml"/><Relationship Id="rId3" Type="http://schemas.openxmlformats.org/officeDocument/2006/relationships/image" Target="../media/image9.png"/><Relationship Id="rId2" Type="http://schemas.openxmlformats.org/officeDocument/2006/relationships/tags" Target="../tags/tag168.xml"/><Relationship Id="rId10" Type="http://schemas.openxmlformats.org/officeDocument/2006/relationships/notesSlide" Target="../notesSlides/notesSlide4.xml"/><Relationship Id="rId1" Type="http://schemas.openxmlformats.org/officeDocument/2006/relationships/tags" Target="../tags/tag1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746375" y="5829935"/>
            <a:ext cx="3508375" cy="922020"/>
          </a:xfrm>
          <a:prstGeom prst="rect">
            <a:avLst/>
          </a:prstGeom>
          <a:noFill/>
        </p:spPr>
        <p:txBody>
          <a:bodyPr wrap="none" rtlCol="0">
            <a:spAutoFit/>
          </a:bodyPr>
          <a:p>
            <a:pPr algn="l"/>
            <a:r>
              <a:rPr lang="en-US" altLang="zh-CN" dirty="0" smtClean="0">
                <a:latin typeface="Comic Sans MS" panose="030F0702030302020204" charset="0"/>
                <a:cs typeface="Comic Sans MS" panose="030F0702030302020204" charset="0"/>
                <a:sym typeface="+mn-ea"/>
              </a:rPr>
              <a:t>Eni Lestari</a:t>
            </a:r>
            <a:endParaRPr lang="en-US" altLang="zh-CN" dirty="0" smtClean="0">
              <a:latin typeface="Comic Sans MS" panose="030F0702030302020204" charset="0"/>
              <a:cs typeface="Comic Sans MS" panose="030F0702030302020204" charset="0"/>
              <a:sym typeface="+mn-ea"/>
            </a:endParaRPr>
          </a:p>
          <a:p>
            <a:pPr algn="l"/>
            <a:r>
              <a:rPr lang="en-US">
                <a:latin typeface="Comic Sans MS" panose="030F0702030302020204" charset="0"/>
                <a:cs typeface="Comic Sans MS" panose="030F0702030302020204" charset="0"/>
              </a:rPr>
              <a:t>1194012</a:t>
            </a:r>
            <a:endParaRPr lang="en-US">
              <a:latin typeface="Comic Sans MS" panose="030F0702030302020204" charset="0"/>
              <a:cs typeface="Comic Sans MS" panose="030F0702030302020204" charset="0"/>
            </a:endParaRPr>
          </a:p>
          <a:p>
            <a:pPr algn="l"/>
            <a:r>
              <a:rPr lang="en-US">
                <a:latin typeface="Comic Sans MS" panose="030F0702030302020204" charset="0"/>
                <a:cs typeface="Comic Sans MS" panose="030F0702030302020204" charset="0"/>
              </a:rPr>
              <a:t>https://youtu.be/xFgf1qdL9YY</a:t>
            </a:r>
            <a:endParaRPr lang="en-US">
              <a:latin typeface="Comic Sans MS" panose="030F0702030302020204" charset="0"/>
              <a:cs typeface="Comic Sans MS" panose="030F0702030302020204" charset="0"/>
            </a:endParaRPr>
          </a:p>
        </p:txBody>
      </p:sp>
      <p:sp>
        <p:nvSpPr>
          <p:cNvPr id="7" name="Text Box 6"/>
          <p:cNvSpPr txBox="1"/>
          <p:nvPr/>
        </p:nvSpPr>
        <p:spPr>
          <a:xfrm>
            <a:off x="657860" y="2165350"/>
            <a:ext cx="4809490" cy="2085340"/>
          </a:xfrm>
          <a:prstGeom prst="rect">
            <a:avLst/>
          </a:prstGeom>
          <a:noFill/>
        </p:spPr>
        <p:txBody>
          <a:bodyPr wrap="square" rtlCol="0">
            <a:spAutoFit/>
          </a:bodyPr>
          <a:p>
            <a:pPr algn="ctr">
              <a:lnSpc>
                <a:spcPct val="180000"/>
              </a:lnSpc>
            </a:pPr>
            <a:r>
              <a:rPr lang="en-US" altLang="zh-CN" sz="3600" b="1" dirty="0" smtClean="0">
                <a:solidFill>
                  <a:schemeClr val="accent4">
                    <a:lumMod val="75000"/>
                  </a:schemeClr>
                </a:solidFill>
                <a:sym typeface="+mn-ea"/>
              </a:rPr>
              <a:t>Produksi Konten Multimedia</a:t>
            </a:r>
            <a:endParaRPr lang="en-US" altLang="zh-CN" sz="3600" b="1" dirty="0" smtClean="0">
              <a:solidFill>
                <a:schemeClr val="accent4">
                  <a:lumMod val="75000"/>
                </a:schemeClr>
              </a:solidFill>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Box 2"/>
          <p:cNvSpPr txBox="1"/>
          <p:nvPr/>
        </p:nvSpPr>
        <p:spPr>
          <a:xfrm>
            <a:off x="3395345" y="1035050"/>
            <a:ext cx="6066155" cy="460375"/>
          </a:xfrm>
          <a:prstGeom prst="rect">
            <a:avLst/>
          </a:prstGeom>
          <a:noFill/>
        </p:spPr>
        <p:txBody>
          <a:bodyPr wrap="square" rtlCol="0" anchor="t">
            <a:spAutoFit/>
          </a:bodyPr>
          <a:p>
            <a:r>
              <a:rPr lang="en-US" altLang="zh-CN" sz="2400" b="1" smtClean="0">
                <a:sym typeface="+mn-ea"/>
              </a:rPr>
              <a:t>Visual dan Sound Effect (No Copyright)</a:t>
            </a:r>
            <a:endParaRPr lang="en-US" altLang="zh-CN" sz="2400" b="1" smtClean="0">
              <a:sym typeface="+mn-ea"/>
            </a:endParaRPr>
          </a:p>
        </p:txBody>
      </p:sp>
      <p:sp>
        <p:nvSpPr>
          <p:cNvPr id="4" name="Text Box 3"/>
          <p:cNvSpPr txBox="1"/>
          <p:nvPr/>
        </p:nvSpPr>
        <p:spPr>
          <a:xfrm>
            <a:off x="1694180" y="1951355"/>
            <a:ext cx="8803640" cy="2584450"/>
          </a:xfrm>
          <a:prstGeom prst="rect">
            <a:avLst/>
          </a:prstGeom>
          <a:noFill/>
        </p:spPr>
        <p:txBody>
          <a:bodyPr wrap="square" rtlCol="0" anchor="t">
            <a:spAutoFit/>
          </a:bodyPr>
          <a:p>
            <a:pPr algn="just"/>
            <a:r>
              <a:rPr lang="en-US" altLang="zh-CN" smtClean="0">
                <a:sym typeface="+mn-ea"/>
              </a:rPr>
              <a:t>Sound Effect (FX) ini adalah suara-suara tiruan atau aslinya yang menampilkan tentang situasi yang sedang ditampilkan dalam sebuah adegan.</a:t>
            </a:r>
            <a:endParaRPr lang="en-US" altLang="zh-CN" smtClean="0">
              <a:sym typeface="+mn-ea"/>
            </a:endParaRPr>
          </a:p>
          <a:p>
            <a:pPr algn="just"/>
            <a:endParaRPr lang="en-US" altLang="zh-CN" smtClean="0">
              <a:sym typeface="+mn-ea"/>
            </a:endParaRPr>
          </a:p>
          <a:p>
            <a:pPr algn="just"/>
            <a:r>
              <a:rPr lang="en-US" altLang="zh-CN" smtClean="0">
                <a:sym typeface="+mn-ea"/>
              </a:rPr>
              <a:t>Efek visual (Visual Effects, disingkat VFX) adalah proses di mana pencitraan membuat atau memanipulasi luar konteks dari rekaman aksi hidup dalam pembuatan film. Efek visual dalam integrasi rekaman aksi-hidup (efek khusus) dan pencitraan hasil tergenerasi (efek digital) menciptakan lingkungan yang tampak realistis, tetapi dapat membahayakan, menghabiskan biaya, melenceng, menghabiskan waktu atau tak memungkinkan untuk dibuat pada sebuah film. </a:t>
            </a:r>
            <a:endParaRPr lang="en-US"/>
          </a:p>
        </p:txBody>
      </p:sp>
      <p:sp>
        <p:nvSpPr>
          <p:cNvPr id="6" name="Text Box 5"/>
          <p:cNvSpPr txBox="1"/>
          <p:nvPr/>
        </p:nvSpPr>
        <p:spPr>
          <a:xfrm>
            <a:off x="1694180" y="4681220"/>
            <a:ext cx="8803640" cy="1476375"/>
          </a:xfrm>
          <a:prstGeom prst="rect">
            <a:avLst/>
          </a:prstGeom>
          <a:noFill/>
        </p:spPr>
        <p:txBody>
          <a:bodyPr wrap="square" rtlCol="0" anchor="t">
            <a:spAutoFit/>
          </a:bodyPr>
          <a:p>
            <a:pPr algn="just"/>
            <a:r>
              <a:rPr lang="en-US" altLang="zh-CN" smtClean="0">
                <a:sym typeface="+mn-ea"/>
              </a:rPr>
              <a:t>No Copyright </a:t>
            </a:r>
            <a:r>
              <a:rPr lang="en-US"/>
              <a:t>adalah sebuah file atau lagu rekaman tanpa hak cipta yang memang sengaja dibuat untuk kepentingan pembuat konten. Biasanya Lagu jenis ini dipakai untuk konten YouTube sebagai latar musik, namun tak jarang dipakai juga sebagai materi promo. Nama ini digunakan oleh label rekaman asal Inggris yang khusus merilis royalty-free electronic music. </a:t>
            </a:r>
            <a:endParaRPr 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34160" y="4690110"/>
            <a:ext cx="9130030" cy="645160"/>
          </a:xfrm>
          <a:prstGeom prst="rect">
            <a:avLst/>
          </a:prstGeom>
          <a:noFill/>
        </p:spPr>
        <p:txBody>
          <a:bodyPr wrap="square" rtlCol="0" anchor="t">
            <a:spAutoFit/>
          </a:bodyPr>
          <a:p>
            <a:r>
              <a:rPr lang="en-US"/>
              <a:t>Testing merupakan proses yang dibuat sedemikian rupa untuk mengindentifikasikan ketidaksesuaian hasil sebuah sistem informasi dengan hasil yang diharapkan</a:t>
            </a:r>
            <a:endParaRPr lang="en-US"/>
          </a:p>
        </p:txBody>
      </p:sp>
      <p:sp>
        <p:nvSpPr>
          <p:cNvPr id="6" name="Text Box 5"/>
          <p:cNvSpPr txBox="1"/>
          <p:nvPr/>
        </p:nvSpPr>
        <p:spPr>
          <a:xfrm>
            <a:off x="1527810" y="5582920"/>
            <a:ext cx="10046970" cy="922020"/>
          </a:xfrm>
          <a:prstGeom prst="rect">
            <a:avLst/>
          </a:prstGeom>
          <a:noFill/>
        </p:spPr>
        <p:txBody>
          <a:bodyPr wrap="square" rtlCol="0" anchor="t">
            <a:spAutoFit/>
          </a:bodyPr>
          <a:p>
            <a:pPr algn="just"/>
            <a:r>
              <a:rPr lang="en-US"/>
              <a:t>Publish adalah kegiatan pembuatan dan pendistribusian buku dan surat kabar yang diadakan oleh industri yang berkonsentrasi memproduksi dan memperbanyak sebuah literatur dan informasi atau sebuah aktivitas membuat informasi yang dapat dinikmati publik.</a:t>
            </a:r>
            <a:endParaRPr lang="en-US"/>
          </a:p>
        </p:txBody>
      </p:sp>
      <p:sp>
        <p:nvSpPr>
          <p:cNvPr id="8" name="Text Box 7"/>
          <p:cNvSpPr txBox="1"/>
          <p:nvPr/>
        </p:nvSpPr>
        <p:spPr>
          <a:xfrm>
            <a:off x="1534160" y="3628390"/>
            <a:ext cx="10657840" cy="922020"/>
          </a:xfrm>
          <a:prstGeom prst="rect">
            <a:avLst/>
          </a:prstGeom>
          <a:noFill/>
        </p:spPr>
        <p:txBody>
          <a:bodyPr wrap="square" rtlCol="0" anchor="t">
            <a:spAutoFit/>
          </a:bodyPr>
          <a:p>
            <a:r>
              <a:rPr lang="en-US"/>
              <a:t>Story Content adalah informasi yang tersedia melalui media atau produk elektronik. Penyampaian konten dapat dilakukan melalui berbagai media, seperti internet, televisi, CD audio, bahkan acara langsung seperti konferensi dan pertunjukan panggung.</a:t>
            </a:r>
            <a:endParaRPr lang="en-US"/>
          </a:p>
        </p:txBody>
      </p:sp>
      <p:sp>
        <p:nvSpPr>
          <p:cNvPr id="9" name="Text Box 8"/>
          <p:cNvSpPr txBox="1"/>
          <p:nvPr/>
        </p:nvSpPr>
        <p:spPr>
          <a:xfrm>
            <a:off x="349885" y="586740"/>
            <a:ext cx="10307955" cy="922020"/>
          </a:xfrm>
          <a:prstGeom prst="rect">
            <a:avLst/>
          </a:prstGeom>
          <a:noFill/>
        </p:spPr>
        <p:txBody>
          <a:bodyPr wrap="square" rtlCol="0" anchor="t">
            <a:spAutoFit/>
          </a:bodyPr>
          <a:p>
            <a:r>
              <a:rPr lang="en-US"/>
              <a:t>Title Goals biasanya berisi tentang tujuan isi dari konten yang dibuat itu apa, lalu nantinya audience yang di tuju siapa saja, selanjutnya genre dari konten itu mengarah ke mana, apa menuju ke aliran tutorial atau lainnya, dan persyaratan atau requirement nya apa saja yang harus dipenuhi. </a:t>
            </a:r>
            <a:endParaRPr lang="en-US"/>
          </a:p>
        </p:txBody>
      </p:sp>
      <p:sp>
        <p:nvSpPr>
          <p:cNvPr id="10" name="Text Box 9"/>
          <p:cNvSpPr txBox="1"/>
          <p:nvPr/>
        </p:nvSpPr>
        <p:spPr>
          <a:xfrm>
            <a:off x="349885" y="1551940"/>
            <a:ext cx="11739880" cy="1753235"/>
          </a:xfrm>
          <a:prstGeom prst="rect">
            <a:avLst/>
          </a:prstGeom>
          <a:noFill/>
        </p:spPr>
        <p:txBody>
          <a:bodyPr wrap="none" rtlCol="0" anchor="t">
            <a:spAutoFit/>
          </a:bodyPr>
          <a:p>
            <a:r>
              <a:rPr lang="en-US"/>
              <a:t>Contohnya : (Content yang berjudul Kuliah Online)</a:t>
            </a:r>
            <a:endParaRPr lang="en-US"/>
          </a:p>
          <a:p>
            <a:r>
              <a:rPr lang="en-US"/>
              <a:t>Untuk tujuan dari pembuatan content kuliah online ini yaitu untuk dijadikan sebagai kenangan dari pengalaman </a:t>
            </a:r>
            <a:endParaRPr lang="en-US"/>
          </a:p>
          <a:p>
            <a:r>
              <a:rPr lang="en-US"/>
              <a:t>yang benar-benar terjadi, sehingan dengan adanya content ini dapat dijadikan sebuah motivasi dan bahan belajar </a:t>
            </a:r>
            <a:endParaRPr lang="en-US"/>
          </a:p>
          <a:p>
            <a:r>
              <a:rPr lang="en-US"/>
              <a:t>dalam proses pengembangan melatih cara berfikir mengenai alur dari sebuah cerita. Selanjutnya untuk audience </a:t>
            </a:r>
            <a:endParaRPr lang="en-US"/>
          </a:p>
          <a:p>
            <a:r>
              <a:rPr lang="en-US"/>
              <a:t>yang dituju itu terdapat 2 pilihan jika di posting di YouTube antara lain yaitu dibagian ke anak-anak atau tidak </a:t>
            </a:r>
            <a:endParaRPr lang="en-US"/>
          </a:p>
          <a:p>
            <a:r>
              <a:rPr lang="en-US"/>
              <a:t>dibgian ke anak-anak. Lalu untuk genre itu bermaksud vidio ini mengarah ke alur apa, dan lain sebagainya.  </a:t>
            </a:r>
            <a:endParaRPr 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THANKS</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itle 6"/>
          <p:cNvSpPr txBox="1"/>
          <p:nvPr userDrawn="1">
            <p:custDataLst>
              <p:tags r:id="rId1"/>
            </p:custDataLst>
          </p:nvPr>
        </p:nvSpPr>
        <p:spPr>
          <a:xfrm>
            <a:off x="608664" y="5202435"/>
            <a:ext cx="10973399" cy="1043940"/>
          </a:xfrm>
          <a:prstGeom prst="rect">
            <a:avLst/>
          </a:prstGeom>
          <a:noFill/>
          <a:ln w="3175">
            <a:noFill/>
            <a:prstDash val="dash"/>
          </a:ln>
        </p:spPr>
        <p:txBody>
          <a:bodyPr wrap="square" lIns="90170" tIns="46990" rIns="90170" bIns="4699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US" altLang="zh-CN" sz="1800" spc="50" smtClean="0">
                <a:ln w="3175">
                  <a:noFill/>
                  <a:prstDash val="dash"/>
                </a:ln>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Penggabungan beberapa media dengan bantuan teknologi untuk menghasilkan suatu produk multimedia yang bisa digunakan sebagai sarana penyampaian informasi dengan adanya tujuan komunikasi.</a:t>
            </a:r>
            <a:endParaRPr lang="en-US" altLang="zh-CN" sz="1800" spc="50" smtClean="0">
              <a:ln w="3175">
                <a:noFill/>
                <a:prstDash val="dash"/>
              </a:ln>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7" name="Title 6"/>
          <p:cNvSpPr txBox="1"/>
          <p:nvPr userDrawn="1">
            <p:custDataLst>
              <p:tags r:id="rId2"/>
            </p:custDataLst>
          </p:nvPr>
        </p:nvSpPr>
        <p:spPr>
          <a:xfrm>
            <a:off x="609299" y="4486088"/>
            <a:ext cx="10973399" cy="565147"/>
          </a:xfrm>
          <a:prstGeom prst="rect">
            <a:avLst/>
          </a:prstGeom>
          <a:noFill/>
          <a:ln w="3175">
            <a:noFill/>
            <a:prstDash val="dash"/>
          </a:ln>
        </p:spPr>
        <p:txBody>
          <a:bodyPr wrap="square" lIns="90170" tIns="46990" rIns="90170" bIns="46990" anchor="t" anchorCtr="0">
            <a:normAutofit fontScale="975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defRPr/>
            </a:pPr>
            <a:r>
              <a:rPr lang="en-US" altLang="zh-CN" sz="3200" b="1" spc="300" smtClean="0">
                <a:ln w="3175">
                  <a:noFill/>
                  <a:prstDash val="dash"/>
                </a:ln>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Produksi Konten Multimedia</a:t>
            </a:r>
            <a:endParaRPr lang="en-US" altLang="zh-CN" sz="3200" b="1" spc="300" smtClean="0">
              <a:ln w="3175">
                <a:noFill/>
                <a:prstDash val="dash"/>
              </a:ln>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pic>
        <p:nvPicPr>
          <p:cNvPr id="4" name="图片 3" descr="C:\Users\Kingsoft\Desktop\图片库\电脑\black-contemporary-desk-296115.jpgblack-contemporary-desk-296115"/>
          <p:cNvPicPr>
            <a:picLocks noChangeAspect="1"/>
          </p:cNvPicPr>
          <p:nvPr>
            <p:custDataLst>
              <p:tags r:id="rId3"/>
            </p:custDataLst>
          </p:nvPr>
        </p:nvPicPr>
        <p:blipFill rotWithShape="1">
          <a:blip r:embed="rId4"/>
          <a:srcRect/>
          <a:stretch>
            <a:fillRect/>
          </a:stretch>
        </p:blipFill>
        <p:spPr>
          <a:xfrm>
            <a:off x="609298" y="611626"/>
            <a:ext cx="10970099" cy="3647662"/>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005205" y="484505"/>
            <a:ext cx="10019030" cy="394970"/>
          </a:xfrm>
        </p:spPr>
        <p:txBody>
          <a:bodyPr>
            <a:normAutofit fontScale="90000"/>
          </a:bodyPr>
          <a:lstStyle/>
          <a:p>
            <a:r>
              <a:rPr lang="en-US" altLang="zh-CN" smtClean="0"/>
              <a:t>Proses Produksi Konten Multimedia</a:t>
            </a:r>
            <a:endParaRPr lang="en-US" altLang="zh-CN" smtClean="0"/>
          </a:p>
        </p:txBody>
      </p:sp>
      <p:sp>
        <p:nvSpPr>
          <p:cNvPr id="6" name="文本占位符 5"/>
          <p:cNvSpPr>
            <a:spLocks noGrp="1"/>
          </p:cNvSpPr>
          <p:nvPr>
            <p:ph type="body" sz="quarter" idx="13"/>
            <p:custDataLst>
              <p:tags r:id="rId2"/>
            </p:custDataLst>
          </p:nvPr>
        </p:nvSpPr>
        <p:spPr>
          <a:xfrm>
            <a:off x="526911" y="1317335"/>
            <a:ext cx="10975975" cy="828000"/>
          </a:xfrm>
        </p:spPr>
        <p:txBody>
          <a:bodyPr>
            <a:noAutofit/>
          </a:bodyPr>
          <a:lstStyle/>
          <a:p>
            <a:pPr marL="0" indent="0">
              <a:buNone/>
            </a:pPr>
            <a:r>
              <a:rPr lang="en-US" altLang="zh-CN" sz="1500" smtClean="0"/>
              <a:t>1. PRA PRODUKSI</a:t>
            </a:r>
            <a:endParaRPr lang="en-US" altLang="zh-CN" sz="1500" smtClean="0"/>
          </a:p>
          <a:p>
            <a:pPr marL="0" indent="0">
              <a:buNone/>
            </a:pPr>
            <a:r>
              <a:rPr lang="en-US" altLang="zh-CN" sz="1500" smtClean="0"/>
              <a:t>2. PRODUCTION</a:t>
            </a:r>
            <a:endParaRPr lang="en-US" altLang="zh-CN" sz="1500" smtClean="0"/>
          </a:p>
          <a:p>
            <a:pPr marL="0" indent="0">
              <a:buNone/>
            </a:pPr>
            <a:r>
              <a:rPr lang="en-US" altLang="zh-CN" sz="1500" smtClean="0"/>
              <a:t>3. PASCA-PRODUKSI</a:t>
            </a:r>
            <a:endParaRPr lang="en-US" altLang="zh-CN" sz="1500" smtClean="0"/>
          </a:p>
        </p:txBody>
      </p:sp>
      <p:pic>
        <p:nvPicPr>
          <p:cNvPr id="3" name="内容占位符 2" descr="图片2"/>
          <p:cNvPicPr>
            <a:picLocks noGrp="1" noChangeAspect="1"/>
          </p:cNvPicPr>
          <p:nvPr>
            <p:ph sz="quarter" idx="14"/>
            <p:custDataLst>
              <p:tags r:id="rId3"/>
            </p:custDataLst>
          </p:nvPr>
        </p:nvPicPr>
        <p:blipFill>
          <a:blip r:embed="rId4"/>
          <a:stretch>
            <a:fillRect/>
          </a:stretch>
        </p:blipFill>
        <p:spPr>
          <a:xfrm>
            <a:off x="244475" y="2923540"/>
            <a:ext cx="11703685" cy="3663315"/>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1524000" y="1169035"/>
            <a:ext cx="9144000" cy="1166495"/>
          </a:xfrm>
        </p:spPr>
        <p:txBody>
          <a:bodyPr/>
          <a:lstStyle/>
          <a:p>
            <a:r>
              <a:rPr lang="en-US" altLang="zh-CN" sz="4500" smtClean="0"/>
              <a:t>2 Kategori Multimedia</a:t>
            </a:r>
            <a:endParaRPr lang="en-US" altLang="zh-CN" sz="4500" smtClean="0"/>
          </a:p>
        </p:txBody>
      </p:sp>
      <p:sp>
        <p:nvSpPr>
          <p:cNvPr id="8" name="文本占位符 7"/>
          <p:cNvSpPr>
            <a:spLocks noGrp="1"/>
          </p:cNvSpPr>
          <p:nvPr>
            <p:ph type="body" sz="quarter" idx="13"/>
            <p:custDataLst>
              <p:tags r:id="rId2"/>
            </p:custDataLst>
          </p:nvPr>
        </p:nvSpPr>
        <p:spPr>
          <a:xfrm>
            <a:off x="1523683" y="3399250"/>
            <a:ext cx="9144000" cy="1656000"/>
          </a:xfrm>
        </p:spPr>
        <p:txBody>
          <a:bodyPr/>
          <a:lstStyle/>
          <a:p>
            <a:pPr marL="0" indent="0">
              <a:buNone/>
            </a:pPr>
            <a:r>
              <a:rPr lang="en-US" altLang="zh-CN" sz="2000" smtClean="0"/>
              <a:t>- Multimedia Content Production</a:t>
            </a:r>
            <a:endParaRPr lang="en-US" altLang="zh-CN" sz="2000" smtClean="0"/>
          </a:p>
          <a:p>
            <a:pPr marL="0" indent="0">
              <a:buNone/>
            </a:pPr>
            <a:r>
              <a:rPr lang="en-US" altLang="zh-CN" sz="2000" smtClean="0"/>
              <a:t>- Multimedia Communication</a:t>
            </a:r>
            <a:endParaRPr lang="en-US" altLang="zh-CN" sz="2000" smtClean="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en-US" altLang="zh-CN" sz="2780" smtClean="0"/>
              <a:t>Macam-macam Contoh Produksi Konten Multimedia</a:t>
            </a:r>
            <a:br>
              <a:rPr lang="en-US" altLang="zh-CN" sz="2780" smtClean="0"/>
            </a:br>
            <a:endParaRPr lang="en-US" altLang="zh-CN" sz="2780" smtClean="0"/>
          </a:p>
        </p:txBody>
      </p:sp>
      <p:sp>
        <p:nvSpPr>
          <p:cNvPr id="5" name="文本占位符 4"/>
          <p:cNvSpPr>
            <a:spLocks noGrp="1"/>
          </p:cNvSpPr>
          <p:nvPr>
            <p:ph type="body" sz="quarter" idx="13"/>
            <p:custDataLst>
              <p:tags r:id="rId2"/>
            </p:custDataLst>
          </p:nvPr>
        </p:nvSpPr>
        <p:spPr/>
        <p:txBody>
          <a:bodyPr>
            <a:normAutofit lnSpcReduction="10000"/>
          </a:bodyPr>
          <a:lstStyle/>
          <a:p>
            <a:pPr marL="0" indent="0">
              <a:buNone/>
            </a:pPr>
            <a:r>
              <a:rPr lang="en-US" altLang="zh-CN" dirty="0" smtClean="0"/>
              <a:t>1.      Media text</a:t>
            </a:r>
            <a:endParaRPr lang="en-US" altLang="zh-CN" dirty="0" smtClean="0"/>
          </a:p>
          <a:p>
            <a:pPr marL="0" indent="0">
              <a:buNone/>
            </a:pPr>
            <a:r>
              <a:rPr lang="en-US" altLang="zh-CN" dirty="0" smtClean="0"/>
              <a:t>2.      Media animasi</a:t>
            </a:r>
            <a:endParaRPr lang="en-US" altLang="zh-CN" dirty="0" smtClean="0"/>
          </a:p>
          <a:p>
            <a:pPr marL="0" indent="0">
              <a:buNone/>
            </a:pPr>
            <a:r>
              <a:rPr lang="en-US" altLang="zh-CN" dirty="0" smtClean="0"/>
              <a:t>3.      Media video</a:t>
            </a:r>
            <a:endParaRPr lang="en-US" altLang="zh-CN" dirty="0" smtClean="0"/>
          </a:p>
          <a:p>
            <a:pPr marL="0" indent="0">
              <a:buNone/>
            </a:pPr>
            <a:r>
              <a:rPr lang="en-US" altLang="zh-CN" dirty="0" smtClean="0"/>
              <a:t>4.      Media grafik</a:t>
            </a:r>
            <a:endParaRPr lang="en-US" altLang="zh-CN" dirty="0" smtClean="0"/>
          </a:p>
          <a:p>
            <a:pPr marL="0" indent="0">
              <a:buNone/>
            </a:pPr>
            <a:r>
              <a:rPr lang="en-US" altLang="zh-CN" dirty="0" smtClean="0"/>
              <a:t>5.      Media audio</a:t>
            </a:r>
            <a:endParaRPr lang="en-US" altLang="zh-CN" dirty="0" smtClean="0"/>
          </a:p>
          <a:p>
            <a:pPr marL="0" indent="0">
              <a:buNone/>
            </a:pPr>
            <a:r>
              <a:rPr lang="en-US" altLang="zh-CN" dirty="0" smtClean="0"/>
              <a:t>6.      Media interaktif</a:t>
            </a:r>
            <a:endParaRPr lang="en-US" altLang="zh-CN" dirty="0" smtClean="0"/>
          </a:p>
        </p:txBody>
      </p:sp>
      <p:pic>
        <p:nvPicPr>
          <p:cNvPr id="3" name="内容占位符 2" descr="图片1"/>
          <p:cNvPicPr>
            <a:picLocks noGrp="1" noChangeAspect="1"/>
          </p:cNvPicPr>
          <p:nvPr>
            <p:ph sz="quarter" idx="14"/>
            <p:custDataLst>
              <p:tags r:id="rId3"/>
            </p:custDataLst>
          </p:nvPr>
        </p:nvPicPr>
        <p:blipFill>
          <a:blip r:embed="rId4"/>
          <a:stretch>
            <a:fillRect/>
          </a:stretch>
        </p:blipFill>
        <p:spPr>
          <a:xfrm>
            <a:off x="5102225" y="770255"/>
            <a:ext cx="6476365" cy="5087620"/>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smtClean="0"/>
              <a:t>Pengaruh Produksi Konten Multimedia Terhadap Perkembangan IT</a:t>
            </a:r>
            <a:endParaRPr lang="en-US" altLang="zh-CN" smtClean="0"/>
          </a:p>
        </p:txBody>
      </p:sp>
      <p:sp>
        <p:nvSpPr>
          <p:cNvPr id="4" name="内容占位符 3"/>
          <p:cNvSpPr>
            <a:spLocks noGrp="1"/>
          </p:cNvSpPr>
          <p:nvPr>
            <p:ph sz="quarter" idx="13"/>
            <p:custDataLst>
              <p:tags r:id="rId2"/>
            </p:custDataLst>
          </p:nvPr>
        </p:nvSpPr>
        <p:spPr>
          <a:xfrm>
            <a:off x="1282383" y="2735100"/>
            <a:ext cx="9626600" cy="3445200"/>
          </a:xfrm>
        </p:spPr>
        <p:txBody>
          <a:bodyPr>
            <a:normAutofit lnSpcReduction="10000"/>
          </a:bodyPr>
          <a:lstStyle/>
          <a:p>
            <a:pPr marL="0" indent="0">
              <a:buNone/>
            </a:pPr>
            <a:r>
              <a:rPr lang="en-US" altLang="zh-CN" dirty="0"/>
              <a:t>Lebih cenderung kearah positif. Hal ini dikarenakan adanya berbagai inovasi baru yang muncul yang nantinya dapat memberikan berbagai terobosan baru disertai kemudahan yang didapat. Disisi lain adanya produksi konten multimedia memiliki sedikit sisi negatif yakni bisa menyebabkan ketergantungan pada pengguna apabila terlalu senang dengan produksi konten multimedia yang dibuat. Hal ini tentu saja akan menyita waktu lain untuk tetap focus pada produksi konten multimedia itu sendiri. </a:t>
            </a:r>
            <a:endParaRPr lang="en-US" altLang="zh-CN"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8838735" y="2952905"/>
            <a:ext cx="9626400" cy="723600"/>
          </a:xfrm>
        </p:spPr>
        <p:txBody>
          <a:bodyPr>
            <a:normAutofit/>
          </a:bodyPr>
          <a:lstStyle/>
          <a:p>
            <a:r>
              <a:rPr lang="en-US" altLang="zh-CN" smtClean="0"/>
              <a:t>StoryBoard </a:t>
            </a:r>
            <a:endParaRPr lang="en-US" altLang="zh-CN" smtClean="0"/>
          </a:p>
        </p:txBody>
      </p:sp>
      <p:pic>
        <p:nvPicPr>
          <p:cNvPr id="6" name="Content Placeholder 5" descr="storyboard1"/>
          <p:cNvPicPr>
            <a:picLocks noChangeAspect="1"/>
          </p:cNvPicPr>
          <p:nvPr>
            <p:ph sz="quarter" idx="13"/>
          </p:nvPr>
        </p:nvPicPr>
        <p:blipFill>
          <a:blip r:embed="rId2"/>
          <a:stretch>
            <a:fillRect/>
          </a:stretch>
        </p:blipFill>
        <p:spPr>
          <a:xfrm>
            <a:off x="310515" y="198755"/>
            <a:ext cx="8178165" cy="654367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Content Placeholder 4" descr="storyboard2"/>
          <p:cNvPicPr>
            <a:picLocks noChangeAspect="1"/>
          </p:cNvPicPr>
          <p:nvPr>
            <p:ph sz="quarter" idx="13"/>
          </p:nvPr>
        </p:nvPicPr>
        <p:blipFill>
          <a:blip r:embed="rId1"/>
          <a:stretch>
            <a:fillRect/>
          </a:stretch>
        </p:blipFill>
        <p:spPr>
          <a:xfrm>
            <a:off x="2456815" y="335280"/>
            <a:ext cx="7676515" cy="614172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ltLang="zh-CN" smtClean="0"/>
              <a:t>Broadcasting Publishing</a:t>
            </a:r>
            <a:endParaRPr lang="en-US" altLang="zh-CN" smtClean="0"/>
          </a:p>
        </p:txBody>
      </p:sp>
      <p:pic>
        <p:nvPicPr>
          <p:cNvPr id="13" name="内容占位符 12" descr="图片4"/>
          <p:cNvPicPr>
            <a:picLocks noGrp="1" noChangeAspect="1"/>
          </p:cNvPicPr>
          <p:nvPr>
            <p:ph sz="quarter" idx="13"/>
            <p:custDataLst>
              <p:tags r:id="rId2"/>
            </p:custDataLst>
          </p:nvPr>
        </p:nvPicPr>
        <p:blipFill>
          <a:blip r:embed="rId3"/>
          <a:stretch>
            <a:fillRect/>
          </a:stretch>
        </p:blipFill>
        <p:spPr>
          <a:xfrm>
            <a:off x="581822" y="1663700"/>
            <a:ext cx="5337169" cy="2894013"/>
          </a:xfrm>
        </p:spPr>
      </p:pic>
      <p:pic>
        <p:nvPicPr>
          <p:cNvPr id="14" name="内容占位符 13" descr="图片5"/>
          <p:cNvPicPr>
            <a:picLocks noGrp="1" noChangeAspect="1"/>
          </p:cNvPicPr>
          <p:nvPr>
            <p:ph sz="quarter" idx="14"/>
            <p:custDataLst>
              <p:tags r:id="rId4"/>
            </p:custDataLst>
          </p:nvPr>
        </p:nvPicPr>
        <p:blipFill>
          <a:blip r:embed="rId5"/>
          <a:stretch>
            <a:fillRect/>
          </a:stretch>
        </p:blipFill>
        <p:spPr>
          <a:xfrm>
            <a:off x="6242050" y="1669872"/>
            <a:ext cx="5367338" cy="2881669"/>
          </a:xfrm>
        </p:spPr>
      </p:pic>
      <p:sp>
        <p:nvSpPr>
          <p:cNvPr id="2" name="文本占位符 1"/>
          <p:cNvSpPr>
            <a:spLocks noGrp="1"/>
          </p:cNvSpPr>
          <p:nvPr>
            <p:ph type="body" sz="quarter" idx="15"/>
            <p:custDataLst>
              <p:tags r:id="rId6"/>
            </p:custDataLst>
          </p:nvPr>
        </p:nvSpPr>
        <p:spPr>
          <a:xfrm>
            <a:off x="572135" y="4817110"/>
            <a:ext cx="5342255" cy="1845945"/>
          </a:xfrm>
        </p:spPr>
        <p:txBody>
          <a:bodyPr>
            <a:normAutofit fontScale="80000"/>
          </a:bodyPr>
          <a:lstStyle/>
          <a:p>
            <a:pPr marL="0" indent="0">
              <a:buNone/>
            </a:pPr>
            <a:r>
              <a:rPr lang="en-US" altLang="zh-CN" smtClean="0"/>
              <a:t>Broadcasting</a:t>
            </a:r>
            <a:endParaRPr lang="en-US" altLang="zh-CN" smtClean="0"/>
          </a:p>
          <a:p>
            <a:pPr marL="0" indent="0">
              <a:buNone/>
            </a:pPr>
            <a:r>
              <a:rPr lang="en-US" altLang="zh-CN" smtClean="0"/>
              <a:t>Pendistribusian muatan audio atau video kepada pemirsa yang tersebar melalui berbagai medium komunikasi massa, namun umumnya menggunakan spektrum elektromagnetik, dalam suatu model satu-untuk-banyak.</a:t>
            </a:r>
            <a:endParaRPr lang="en-US" altLang="zh-CN" smtClean="0"/>
          </a:p>
        </p:txBody>
      </p:sp>
      <p:sp>
        <p:nvSpPr>
          <p:cNvPr id="3" name="文本占位符 2"/>
          <p:cNvSpPr>
            <a:spLocks noGrp="1"/>
          </p:cNvSpPr>
          <p:nvPr>
            <p:ph type="body" sz="quarter" idx="16"/>
            <p:custDataLst>
              <p:tags r:id="rId7"/>
            </p:custDataLst>
          </p:nvPr>
        </p:nvSpPr>
        <p:spPr>
          <a:xfrm>
            <a:off x="6253480" y="4813300"/>
            <a:ext cx="5367655" cy="1849755"/>
          </a:xfrm>
        </p:spPr>
        <p:txBody>
          <a:bodyPr>
            <a:normAutofit fontScale="80000"/>
          </a:bodyPr>
          <a:lstStyle/>
          <a:p>
            <a:pPr marL="0" indent="0">
              <a:buNone/>
            </a:pPr>
            <a:r>
              <a:rPr lang="en-US" altLang="zh-CN" smtClean="0"/>
              <a:t>Publishing</a:t>
            </a:r>
            <a:endParaRPr lang="en-US" altLang="zh-CN" smtClean="0"/>
          </a:p>
          <a:p>
            <a:pPr marL="0" indent="0">
              <a:buNone/>
            </a:pPr>
            <a:r>
              <a:rPr lang="en-US" altLang="zh-CN" smtClean="0"/>
              <a:t>kegiatan pembuatan dan pendistribusian buku dan surat kabar yang diadakan oleh industri yang berkonsentrasi memproduksi dan memperbanyak sebuah literatur dan informasi atau sebuah aktivitas membuat informasi yang dapat dinikmati publik</a:t>
            </a:r>
            <a:endParaRPr lang="en-US" altLang="zh-CN" smtClean="0"/>
          </a:p>
        </p:txBody>
      </p:sp>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2"/>
  <p:tag name="KSO_WM_TEMPLATE_THUMBS_INDEX" val="1、4、7、8、9、10、11、12、13、14、15"/>
  <p:tag name="KSO_WM_TEMPLATE_MASTER_THUMB_INDEX" val="18"/>
</p:tagLst>
</file>

<file path=ppt/tags/tag145.xml><?xml version="1.0" encoding="utf-8"?>
<p:tagLst xmlns:p="http://schemas.openxmlformats.org/presentationml/2006/main">
  <p:tag name="KSO_WM_SLIDE_ID" val="custom20202682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82"/>
  <p:tag name="KSO_WM_SLIDE_TYPE" val="title"/>
  <p:tag name="KSO_WM_SLIDE_SUBTYPE" val="pureTxt"/>
  <p:tag name="KSO_WM_SLIDE_LAYOUT" val="a_b"/>
  <p:tag name="KSO_WM_SLIDE_LAYOUT_CNT" val="1_1"/>
  <p:tag name="KSO_WM_TEMPLATE_THUMBS_INDEX" val="1、4、7、8、9、10、11、12、13、14、15"/>
  <p:tag name="KSO_WM_TEMPLATE_MASTER_THUMB_INDEX" val="12"/>
</p:tagLst>
</file>

<file path=ppt/tags/tag146.xml><?xml version="1.0" encoding="utf-8"?>
<p:tagLst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82_8*f*1"/>
  <p:tag name="KSO_WM_TEMPLATE_CATEGORY" val="custom"/>
  <p:tag name="KSO_WM_TEMPLATE_INDEX" val="20202682"/>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47.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8*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48.xml><?xml version="1.0" encoding="utf-8"?>
<p:tagLst xmlns:p="http://schemas.openxmlformats.org/presentationml/2006/main">
  <p:tag name="KSO_WM_UNIT_VALUE" val="1012*3045"/>
  <p:tag name="KSO_WM_UNIT_HIGHLIGHT" val="0"/>
  <p:tag name="KSO_WM_UNIT_COMPATIBLE" val="0"/>
  <p:tag name="KSO_WM_UNIT_DIAGRAM_ISNUMVISUAL" val="0"/>
  <p:tag name="KSO_WM_UNIT_DIAGRAM_ISREFERUNIT" val="0"/>
  <p:tag name="KSO_WM_UNIT_TYPE" val="d"/>
  <p:tag name="KSO_WM_UNIT_INDEX" val="1"/>
  <p:tag name="KSO_WM_UNIT_ID" val="custom20202682_8*d*1"/>
  <p:tag name="KSO_WM_TEMPLATE_CATEGORY" val="custom"/>
  <p:tag name="KSO_WM_TEMPLATE_INDEX" val="20202682"/>
  <p:tag name="KSO_WM_UNIT_LAYERLEVEL" val="1"/>
  <p:tag name="KSO_WM_TAG_VERSION" val="1.0"/>
  <p:tag name="KSO_WM_BEAUTIFY_FLAG" val="#wm#"/>
  <p:tag name="KSO_WM_UNIT_SUPPORT_UNIT_TYPE" val="[&quot;all&quot;]"/>
</p:tagLst>
</file>

<file path=ppt/tags/tag149.xml><?xml version="1.0" encoding="utf-8"?>
<p:tagLst xmlns:p="http://schemas.openxmlformats.org/presentationml/2006/main">
  <p:tag name="KSO_WM_SLIDE_ID" val="custom20202682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2682"/>
  <p:tag name="KSO_WM_SLIDE_LAYOUT" val="a_d_f"/>
  <p:tag name="KSO_WM_SLIDE_LAYOUT_CNT" val="1_1_1"/>
  <p:tag name="KSO_WM_SLIDE_TYPE" val="text"/>
  <p:tag name="KSO_WM_SLIDE_SUBTYPE" val="picTxt"/>
  <p:tag name="KSO_WM_SLIDE_SIZE" val="864*443"/>
  <p:tag name="KSO_WM_SLIDE_POSITION" val="47*4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11*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1.xml><?xml version="1.0" encoding="utf-8"?>
<p:tagLst xmlns:p="http://schemas.openxmlformats.org/presentationml/2006/main">
  <p:tag name="KSO_WM_UNIT_NOCLEAR" val="0"/>
  <p:tag name="KSO_WM_UNIT_VALUE" val="106"/>
  <p:tag name="KSO_WM_UNIT_HIGHLIGHT" val="0"/>
  <p:tag name="KSO_WM_UNIT_COMPATIBLE" val="0"/>
  <p:tag name="KSO_WM_UNIT_DIAGRAM_ISNUMVISUAL" val="0"/>
  <p:tag name="KSO_WM_UNIT_DIAGRAM_ISREFERUNIT" val="0"/>
  <p:tag name="KSO_WM_UNIT_TYPE" val="f"/>
  <p:tag name="KSO_WM_UNIT_INDEX" val="1"/>
  <p:tag name="KSO_WM_UNIT_ID" val="custom20202682_11*f*1"/>
  <p:tag name="KSO_WM_TEMPLATE_CATEGORY" val="custom"/>
  <p:tag name="KSO_WM_TEMPLATE_INDEX" val="20202682"/>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1*d*1"/>
  <p:tag name="KSO_WM_TEMPLATE_CATEGORY" val="custom"/>
  <p:tag name="KSO_WM_TEMPLATE_INDEX" val="20202682"/>
  <p:tag name="KSO_WM_UNIT_LAYERLEVEL" val="1"/>
  <p:tag name="KSO_WM_TAG_VERSION" val="1.0"/>
  <p:tag name="KSO_WM_BEAUTIFY_FLAG" val="#wm#"/>
  <p:tag name="KSO_WM_UNIT_VALUE" val="952*3043"/>
  <p:tag name="KSO_WM_UNIT_TYPE" val="d"/>
  <p:tag name="KSO_WM_UNIT_INDEX" val="1"/>
  <p:tag name="KSO_WM_UNIT_SUPPORT_UNIT_TYPE" val="[&quot;all&quot;]"/>
</p:tagLst>
</file>

<file path=ppt/tags/tag153.xml><?xml version="1.0" encoding="utf-8"?>
<p:tagLst xmlns:p="http://schemas.openxmlformats.org/presentationml/2006/main">
  <p:tag name="KSO_WM_SLIDE_ID" val="custom20202682_11"/>
  <p:tag name="KSO_WM_TEMPLATE_SUBCATEGORY" val="0"/>
  <p:tag name="KSO_WM_SLIDE_TYPE" val="text"/>
  <p:tag name="KSO_WM_SLIDE_SUBTYPE" val="picTxt"/>
  <p:tag name="KSO_WM_SLIDE_ITEM_CNT" val="0"/>
  <p:tag name="KSO_WM_SLIDE_INDEX" val="11"/>
  <p:tag name="KSO_WM_SLIDE_SIZE" val="888*441"/>
  <p:tag name="KSO_WM_SLIDE_POSITION" val="41*53"/>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54.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14*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5.xml><?xml version="1.0" encoding="utf-8"?>
<p:tagLst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82_14*f*1"/>
  <p:tag name="KSO_WM_TEMPLATE_CATEGORY" val="custom"/>
  <p:tag name="KSO_WM_TEMPLATE_INDEX" val="20202682"/>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56.xml><?xml version="1.0" encoding="utf-8"?>
<p:tagLst xmlns:p="http://schemas.openxmlformats.org/presentationml/2006/main">
  <p:tag name="KSO_WM_SLIDE_ID" val="custom20202682_14"/>
  <p:tag name="KSO_WM_TEMPLATE_SUBCATEGORY" val="0"/>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5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2_10*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58.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82_10*f*1"/>
  <p:tag name="KSO_WM_TEMPLATE_CATEGORY" val="custom"/>
  <p:tag name="KSO_WM_TEMPLATE_INDEX" val="20202682"/>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0*d*1"/>
  <p:tag name="KSO_WM_TEMPLATE_CATEGORY" val="custom"/>
  <p:tag name="KSO_WM_TEMPLATE_INDEX" val="20202682"/>
  <p:tag name="KSO_WM_UNIT_LAYERLEVEL" val="1"/>
  <p:tag name="KSO_WM_TAG_VERSION" val="1.0"/>
  <p:tag name="KSO_WM_BEAUTIFY_FLAG" val="#wm#"/>
  <p:tag name="KSO_WM_UNIT_VALUE" val="1412*1798"/>
  <p:tag name="KSO_WM_UNIT_TYPE" val="d"/>
  <p:tag name="KSO_WM_UNIT_INDEX" val="1"/>
  <p:tag name="KSO_WM_UNIT_SUPPORT_UNIT_TYPE" val="[&quot;all&quo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SLIDE_ID" val="custom20202682_10"/>
  <p:tag name="KSO_WM_TEMPLATE_SUBCATEGORY" val="0"/>
  <p:tag name="KSO_WM_SLIDE_TYPE" val="text"/>
  <p:tag name="KSO_WM_SLIDE_SUBTYPE" val="picTxt"/>
  <p:tag name="KSO_WM_SLIDE_ITEM_CNT" val="0"/>
  <p:tag name="KSO_WM_SLIDE_INDEX" val="10"/>
  <p:tag name="KSO_WM_SLIDE_SIZE" val="865*400"/>
  <p:tag name="KSO_WM_SLIDE_POSITION" val="45*60"/>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61.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2.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63.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4.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5.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6.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67.xml><?xml version="1.0" encoding="utf-8"?>
<p:tagLst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82_13*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3*d*1"/>
  <p:tag name="KSO_WM_TEMPLATE_CATEGORY" val="custom"/>
  <p:tag name="KSO_WM_TEMPLATE_INDEX" val="20202682"/>
  <p:tag name="KSO_WM_UNIT_LAYERLEVEL" val="1"/>
  <p:tag name="KSO_WM_TAG_VERSION" val="1.0"/>
  <p:tag name="KSO_WM_BEAUTIFY_FLAG" val="#wm#"/>
  <p:tag name="KSO_WM_UNIT_VALUE" val="803*1481"/>
  <p:tag name="KSO_WM_UNIT_TYPE" val="d"/>
  <p:tag name="KSO_WM_UNIT_INDEX" val="1"/>
  <p:tag name="KSO_WM_UNIT_SUPPORT_UNIT_TYPE" val="[&quot;all&quot;]"/>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3*d*2"/>
  <p:tag name="KSO_WM_TEMPLATE_CATEGORY" val="custom"/>
  <p:tag name="KSO_WM_TEMPLATE_INDEX" val="20202682"/>
  <p:tag name="KSO_WM_UNIT_LAYERLEVEL" val="1"/>
  <p:tag name="KSO_WM_TAG_VERSION" val="1.0"/>
  <p:tag name="KSO_WM_BEAUTIFY_FLAG" val="#wm#"/>
  <p:tag name="KSO_WM_UNIT_VALUE" val="800*1490"/>
  <p:tag name="KSO_WM_UNIT_TYPE" val="d"/>
  <p:tag name="KSO_WM_UNIT_INDEX" val="2"/>
  <p:tag name="KSO_WM_UNIT_SUPPORT_UNIT_TYPE" val="[&quot;all&quo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3*f*1"/>
  <p:tag name="KSO_WM_TEMPLATE_CATEGORY" val="custom"/>
  <p:tag name="KSO_WM_TEMPLATE_INDEX" val="20202682"/>
  <p:tag name="KSO_WM_UNIT_LAYERLEVEL" val="1"/>
  <p:tag name="KSO_WM_TAG_VERSION" val="1.0"/>
  <p:tag name="KSO_WM_BEAUTIFY_FLAG" val="#wm#"/>
  <p:tag name="KSO_WM_UNIT_NOCLEAR" val="0"/>
  <p:tag name="KSO_WM_UNIT_VALUE" val="54"/>
  <p:tag name="KSO_WM_UNIT_TYPE" val="f"/>
  <p:tag name="KSO_WM_UNIT_INDEX" val="1"/>
  <p:tag name="KSO_WM_UNIT_PRESET_TEXT" val="Click here to add the text, the text is the extraction of your thought, please try to explain your point of view as succinctly as possible."/>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3*f*2"/>
  <p:tag name="KSO_WM_TEMPLATE_CATEGORY" val="custom"/>
  <p:tag name="KSO_WM_TEMPLATE_INDEX" val="20202682"/>
  <p:tag name="KSO_WM_UNIT_LAYERLEVEL" val="1"/>
  <p:tag name="KSO_WM_TAG_VERSION" val="1.0"/>
  <p:tag name="KSO_WM_BEAUTIFY_FLAG" val="#wm#"/>
  <p:tag name="KSO_WM_UNIT_NOCLEAR" val="0"/>
  <p:tag name="KSO_WM_UNIT_VALUE" val="54"/>
  <p:tag name="KSO_WM_UNIT_TYPE" val="f"/>
  <p:tag name="KSO_WM_UNIT_INDEX" val="2"/>
  <p:tag name="KSO_WM_UNIT_PRESET_TEXT" val="Click here to add the text, the text is the extraction of your thought, please try to explain your point of view as succinctly as possible."/>
</p:tagLst>
</file>

<file path=ppt/tags/tag172.xml><?xml version="1.0" encoding="utf-8"?>
<p:tagLst xmlns:p="http://schemas.openxmlformats.org/presentationml/2006/main">
  <p:tag name="KSO_WM_SLIDE_ID" val="custom20202682_13"/>
  <p:tag name="KSO_WM_TEMPLATE_SUBCATEGORY" val="0"/>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82"/>
  <p:tag name="KSO_WM_SLIDE_LAYOUT" val="a_d_f"/>
  <p:tag name="KSO_WM_SLIDE_LAYOUT_CNT" val="1_2_2"/>
  <p:tag name="KSO_WM_TEMPLATE_MASTER_TYPE" val="1"/>
  <p:tag name="KSO_WM_TEMPLATE_COLOR_TYPE" val="1"/>
</p:tagLst>
</file>

<file path=ppt/tags/tag173.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4.xml><?xml version="1.0" encoding="utf-8"?>
<p:tagLst xmlns:p="http://schemas.openxmlformats.org/presentationml/2006/main">
  <p:tag name="KSO_WM_SLIDE_ID" val="custom20202682_12"/>
  <p:tag name="KSO_WM_TEMPLATE_SUBCATEGORY" val="0"/>
  <p:tag name="KSO_WM_SLIDE_TYPE" val="text"/>
  <p:tag name="KSO_WM_SLIDE_SUBTYPE" val="picTxt"/>
  <p:tag name="KSO_WM_SLIDE_ITEM_CNT" val="0"/>
  <p:tag name="KSO_WM_SLIDE_INDEX" val="12"/>
  <p:tag name="KSO_WM_SLIDE_SIZE" val="866*434"/>
  <p:tag name="KSO_WM_SLIDE_POSITION" val="46*52"/>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5*a*1"/>
  <p:tag name="KSO_WM_TEMPLATE_CATEGORY" val="custom"/>
  <p:tag name="KSO_WM_TEMPLATE_INDEX" val="20202682"/>
  <p:tag name="KSO_WM_UNIT_LAYERLEVEL" val="1"/>
  <p:tag name="KSO_WM_TAG_VERSION" val="1.0"/>
  <p:tag name="KSO_WM_BEAUTIFY_FLAG" val="#wm#"/>
  <p:tag name="KSO_WM_UNIT_ISCONTENTSTITLE" val="0"/>
  <p:tag name="KSO_WM_UNIT_NOCLEAR" val="1"/>
  <p:tag name="KSO_WM_UNIT_VALUE" val="6"/>
  <p:tag name="KSO_WM_UNIT_TYPE" val="a"/>
  <p:tag name="KSO_WM_UNIT_INDEX" val="1"/>
  <p:tag name="KSO_WM_UNIT_PRESET_TEXT" val="THANKS"/>
</p:tagLst>
</file>

<file path=ppt/tags/tag176.xml><?xml version="1.0" encoding="utf-8"?>
<p:tagLst xmlns:p="http://schemas.openxmlformats.org/presentationml/2006/main">
  <p:tag name="KSO_WM_SLIDE_ID" val="custom20202682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2"/>
  <p:tag name="KSO_WM_SLIDE_TYPE" val="endPage"/>
  <p:tag name="KSO_WM_SLIDE_SUBTYPE" val="pureTxt"/>
  <p:tag name="KSO_WM_SLIDE_LAYOUT" val="a"/>
  <p:tag name="KSO_WM_SLIDE_LAYOUT_CN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9**"/>
  <p:tag name="KSO_WM_TEMPLATE_CATEGORY" val="custom"/>
  <p:tag name="KSO_WM_TEMPLATE_INDEX" val="2020268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0**"/>
  <p:tag name="KSO_WM_TEMPLATE_CATEGORY" val="custom"/>
  <p:tag name="KSO_WM_TEMPLATE_INDEX" val="2020268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自定义 82">
      <a:dk1>
        <a:sysClr val="windowText" lastClr="000000"/>
      </a:dk1>
      <a:lt1>
        <a:sysClr val="window" lastClr="FFFFFF"/>
      </a:lt1>
      <a:dk2>
        <a:srgbClr val="ADADAD"/>
      </a:dk2>
      <a:lt2>
        <a:srgbClr val="FFFFFF"/>
      </a:lt2>
      <a:accent1>
        <a:srgbClr val="000000"/>
      </a:accent1>
      <a:accent2>
        <a:srgbClr val="1F1F1F"/>
      </a:accent2>
      <a:accent3>
        <a:srgbClr val="3D3D3D"/>
      </a:accent3>
      <a:accent4>
        <a:srgbClr val="5C5C5C"/>
      </a:accent4>
      <a:accent5>
        <a:srgbClr val="7A7A7A"/>
      </a:accent5>
      <a:accent6>
        <a:srgbClr val="99999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4165</Words>
  <Application>WPS Presentation</Application>
  <PresentationFormat>宽屏</PresentationFormat>
  <Paragraphs>69</Paragraphs>
  <Slides>12</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Microsoft YaHei</vt:lpstr>
      <vt:lpstr>汉仪旗黑-85S</vt:lpstr>
      <vt:lpstr>Comic Sans MS</vt:lpstr>
      <vt:lpstr>Segoe UI</vt:lpstr>
      <vt:lpstr>Arial Unicode MS</vt:lpstr>
      <vt:lpstr>等线</vt:lpstr>
      <vt:lpstr>Office Theme</vt:lpstr>
      <vt:lpstr>PowerPoint 演示文稿</vt:lpstr>
      <vt:lpstr>PowerPoint 演示文稿</vt:lpstr>
      <vt:lpstr>Proses Produksi Konten Multimedia</vt:lpstr>
      <vt:lpstr>2 Kategori Multimedia</vt:lpstr>
      <vt:lpstr>Macam-macam Contoh Produksi Konten Multimedia </vt:lpstr>
      <vt:lpstr>Pengaruh Produksi Konten Multimedia Terhadap Perkembangan IT</vt:lpstr>
      <vt:lpstr>StoryBoard </vt:lpstr>
      <vt:lpstr>PowerPoint 演示文稿</vt:lpstr>
      <vt:lpstr>Broadcasting Publishing</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32</cp:revision>
  <dcterms:created xsi:type="dcterms:W3CDTF">2019-09-03T02:53:00Z</dcterms:created>
  <dcterms:modified xsi:type="dcterms:W3CDTF">2022-04-01T14:04:13Z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1033-11.2.0.11042</vt:lpwstr>
  </property>
  <property fmtid="{D5CDD505-2E9C-101B-9397-08002B2CF9AE}" pid="3" name="ICV">
    <vt:lpwstr>99D740D6E8CE44B88F440BDF675A0E6C</vt:lpwstr>
  </property>
</Properties>
</file>