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lient.example.org/c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lient.example.org/cb?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lient.example.org/cb?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FA8C-F74B-4F47-BB18-DE2E00A1F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630" y="1534522"/>
            <a:ext cx="7766936" cy="1646302"/>
          </a:xfrm>
        </p:spPr>
        <p:txBody>
          <a:bodyPr/>
          <a:lstStyle/>
          <a:p>
            <a:r>
              <a:rPr lang="en-US" sz="3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Analiza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implementacija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Single Sign On </a:t>
            </a:r>
            <a:r>
              <a:rPr lang="en-US" sz="3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autentifikacione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šeme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FA3A9-49BB-4AE6-B5CD-534FBA26B927}"/>
              </a:ext>
            </a:extLst>
          </p:cNvPr>
          <p:cNvSpPr txBox="1"/>
          <p:nvPr/>
        </p:nvSpPr>
        <p:spPr>
          <a:xfrm>
            <a:off x="1988598" y="4012707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 je Single Sign On (SSO) ?</a:t>
            </a:r>
          </a:p>
        </p:txBody>
      </p:sp>
    </p:spTree>
    <p:extLst>
      <p:ext uri="{BB962C8B-B14F-4D97-AF65-F5344CB8AC3E}">
        <p14:creationId xmlns:p14="http://schemas.microsoft.com/office/powerpoint/2010/main" val="26945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B827-91B8-4C73-8926-7557C4F5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 Autorizacionim kodom (eng. Authorization Code Flow)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F0E7-FECD-405C-BB26-F2EAFAF3A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24" y="1930401"/>
            <a:ext cx="8596668" cy="376906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Zahtev</a:t>
            </a:r>
            <a:r>
              <a:rPr lang="en-US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1800" b="1" dirty="0" err="1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dobijanje</a:t>
            </a:r>
            <a:r>
              <a:rPr lang="en-US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tokena</a:t>
            </a:r>
            <a:endParaRPr lang="en-US" sz="1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 /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oidc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/token HTTP/1.1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Host: server.example.com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Content-Type: application/x-www-form-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urlencoded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grant_type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authorization_code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code=SplxlOBeZQQYbYS6WxSbIA&amp;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redirect_uri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=https%3A%2F%2Fclient.example.org%2Fcb&amp;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client_id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=s6BhdRkqt3&amp;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client_secret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=secret_1234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Odgovor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Token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access_token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”: “SlAV32hkKG”,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token_type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”: “Bearer”,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expires_in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”: 3600,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id_token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”: “eyJhbGciOiJSUzI1NiIsImtpZCI6IjFlOWdkazcifQ.ewogImlzc…”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73D5-5CCC-4B69-98CF-3091E02F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069043" cy="651029"/>
          </a:xfrm>
        </p:spPr>
        <p:txBody>
          <a:bodyPr/>
          <a:lstStyle/>
          <a:p>
            <a:r>
              <a:rPr lang="en-US" dirty="0" err="1"/>
              <a:t>Implicitni</a:t>
            </a:r>
            <a:r>
              <a:rPr lang="en-US" dirty="0"/>
              <a:t> Tok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EFD0-A2A4-4C94-9F34-0F470C215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57" y="1488613"/>
            <a:ext cx="8596668" cy="4645857"/>
          </a:xfrm>
        </p:spPr>
        <p:txBody>
          <a:bodyPr>
            <a:normAutofit lnSpcReduction="10000"/>
          </a:bodyPr>
          <a:lstStyle/>
          <a:p>
            <a:r>
              <a:rPr lang="sr-Latn-RS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Zahtev za autentikaciju</a:t>
            </a:r>
            <a:endParaRPr lang="en-US" sz="1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 /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oidc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/authorize?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response_type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=id_token%20token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&amp;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client_id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=s6BhdRkqt3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&amp;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redirect_uri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=https%3A%2F%2Fclient.example.org%2Fcb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&amp;scope=openid%20profile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&amp;state=af0ifjsldkj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&amp;nonce=n-0S6_WzA2Mj HTTP/1.1</a:t>
            </a:r>
          </a:p>
          <a:p>
            <a:r>
              <a:rPr lang="en-US" sz="1800" b="1" dirty="0" err="1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Uspe</a:t>
            </a:r>
            <a:r>
              <a:rPr lang="sr-Latn-RS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šan odgovor nakon potvrde identiteta</a:t>
            </a:r>
            <a:endParaRPr lang="en-US" sz="1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HTTP/1.1 302 Found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Location: </a:t>
            </a:r>
            <a:r>
              <a:rPr lang="en-US" sz="1800" u="sng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https://client.example.org/cb#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access_token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=SlAV32hkKG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token_type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=bearer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id_token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=eyJ0 ... NiJ9.eyJ1c ... I6IjIifX0.DeWt4Qu ... 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ZXso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expires_in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=3600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&amp;state=af0ifjsldkj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spc="-25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pc="-25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2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5215-CBFE-43E9-8E7D-89868179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806"/>
          </a:xfrm>
        </p:spPr>
        <p:txBody>
          <a:bodyPr>
            <a:normAutofit fontScale="90000"/>
          </a:bodyPr>
          <a:lstStyle/>
          <a:p>
            <a:r>
              <a:rPr lang="sr-Latn-R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 Autorizacionim kodom sa dokazom kljuca za razmenu kodova (Authorization Code Flow with Proof Key for Code Excange - PKCE)</a:t>
            </a:r>
            <a:b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55EA-78DB-4EC9-8C5D-080E1625D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24" y="1420783"/>
            <a:ext cx="8963816" cy="4642666"/>
          </a:xfrm>
        </p:spPr>
        <p:txBody>
          <a:bodyPr>
            <a:normAutofit/>
          </a:bodyPr>
          <a:lstStyle/>
          <a:p>
            <a:r>
              <a:rPr lang="sr-Latn-RS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Zahtev za autentikaciju</a:t>
            </a:r>
            <a:endParaRPr lang="en-US" sz="1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/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oidc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authorize?response_type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=code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&amp;scope=openid%20profile%20email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client_id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=s6BhdRkqt3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&amp;state=af0ifjsldkj</a:t>
            </a:r>
            <a:b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code_challange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PCBxoCJMdDloUVl1ctjvA6VNbY6fTg1P7PNhymbydM</a:t>
            </a:r>
            <a:b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code_challenge_method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=S256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redirect_uri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=https%3A%2F%2Fclient.example.org%2Fcb HTTP/1.1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Host: server.example.com</a:t>
            </a:r>
          </a:p>
          <a:p>
            <a:r>
              <a:rPr lang="en-US" sz="1800" b="1" dirty="0" err="1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Uspe</a:t>
            </a:r>
            <a:r>
              <a:rPr lang="sr-Latn-RS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šan odgovor nakon potvrde identiteta</a:t>
            </a:r>
            <a:endParaRPr lang="en-US" sz="1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</a:t>
            </a:r>
            <a:r>
              <a:rPr lang="en-US" sz="1800" u="sng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https://client.example.org/cb?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code=SplxlOBeZQQYbYS6WxSbIA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&amp;state=af0ifjsldkj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pc="-25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7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D43F-93F2-4B94-82BF-9843A71B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sz="36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 Autorizacionim kodom sa dokazom kljuca za razmenu kodova (Authorization Code Flow with Proof Key for Code Excange - PKCE)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D89E-6198-432B-AB73-ACB605C2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6050"/>
            <a:ext cx="8596668" cy="3795312"/>
          </a:xfrm>
        </p:spPr>
        <p:txBody>
          <a:bodyPr/>
          <a:lstStyle/>
          <a:p>
            <a:r>
              <a:rPr lang="en-US" sz="1800" b="1" dirty="0" err="1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Zahtev</a:t>
            </a:r>
            <a:r>
              <a:rPr lang="en-US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1800" b="1" dirty="0" err="1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dobijanje</a:t>
            </a:r>
            <a:r>
              <a:rPr lang="en-US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tokena</a:t>
            </a:r>
            <a:endParaRPr lang="en-US" sz="1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 /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oidc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/token HTTP/1.1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Host: server.example.com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Content-Type: application/x-www-form-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urlencoded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grant_type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authorization_code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code=SplxlOBeZQQYbYS6WxSbIA&amp;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redirect_uri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=https%3A%2F%2Fclient.example.org%2Fcb&amp;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client_id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=s6BhdRkqt3&amp;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code_verifier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=shekrslsnj4kfdksfksk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30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9F37-DF1C-4F91-8E3E-64165343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587124" cy="775317"/>
          </a:xfrm>
        </p:spPr>
        <p:txBody>
          <a:bodyPr/>
          <a:lstStyle/>
          <a:p>
            <a:r>
              <a:rPr lang="en-US" dirty="0" err="1"/>
              <a:t>Arhitektura</a:t>
            </a:r>
            <a:r>
              <a:rPr lang="en-US" dirty="0"/>
              <a:t> Sistema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6D1023-2C12-4D53-A5DC-D7B76E966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204" y="1464816"/>
            <a:ext cx="8453894" cy="4417411"/>
          </a:xfrm>
        </p:spPr>
      </p:pic>
    </p:spTree>
    <p:extLst>
      <p:ext uri="{BB962C8B-B14F-4D97-AF65-F5344CB8AC3E}">
        <p14:creationId xmlns:p14="http://schemas.microsoft.com/office/powerpoint/2010/main" val="186321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D0EA-FD6F-4B61-BF89-4FA5AF3A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27" y="356173"/>
            <a:ext cx="2358829" cy="429087"/>
          </a:xfrm>
        </p:spPr>
        <p:txBody>
          <a:bodyPr>
            <a:normAutofit fontScale="90000"/>
          </a:bodyPr>
          <a:lstStyle/>
          <a:p>
            <a:r>
              <a:rPr lang="en-US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 Server Solution</a:t>
            </a:r>
            <a:br>
              <a:rPr lang="en-US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F8796F-3B56-4D1D-BE11-E97DBF115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3" y="1535836"/>
            <a:ext cx="8161727" cy="2164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88F45E-5924-45F8-A5F2-E6A6FC446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43" y="4450680"/>
            <a:ext cx="6611766" cy="15787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342CD5-2188-445B-8FF0-A49FF5A8049D}"/>
              </a:ext>
            </a:extLst>
          </p:cNvPr>
          <p:cNvSpPr txBox="1"/>
          <p:nvPr/>
        </p:nvSpPr>
        <p:spPr>
          <a:xfrm>
            <a:off x="-110970" y="3887616"/>
            <a:ext cx="609895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2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sr-Latn-RS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Validacija kredencijala i kreiranje kolačića sesije</a:t>
            </a:r>
            <a:endParaRPr lang="en-US" sz="1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43A87-7709-4772-9EE5-B19921A96D6A}"/>
              </a:ext>
            </a:extLst>
          </p:cNvPr>
          <p:cNvSpPr txBox="1"/>
          <p:nvPr/>
        </p:nvSpPr>
        <p:spPr>
          <a:xfrm>
            <a:off x="828693" y="978992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Oidc</a:t>
            </a:r>
            <a:r>
              <a:rPr lang="en-US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1578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25C4-6F60-4005-8E19-3E00CB50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Server 4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0CA6-A044-43D0-BEAF-8DB5B9A7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 Resources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r-Latn-R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resources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7A0E4-3C1B-45DE-A295-684E9B72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173" y="2834150"/>
            <a:ext cx="51054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1174-8B25-4B91-A79D-D4A7F48B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332849" cy="713173"/>
          </a:xfrm>
        </p:spPr>
        <p:txBody>
          <a:bodyPr/>
          <a:lstStyle/>
          <a:p>
            <a:r>
              <a:rPr lang="en-US" dirty="0"/>
              <a:t>Identity Server 4 Clients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1351C-FDB2-4633-BD82-946F58651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996" y="1665396"/>
            <a:ext cx="3914775" cy="3695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9BFAA4-2DE8-4591-9D5F-41154B359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4" y="1665396"/>
            <a:ext cx="47434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13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6195-AE2C-4171-8BE0-3A60BFAC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Server Login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24186B-9D95-43F4-81AA-ECAEF8077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68" y="175524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7AFF-C98B-4AB1-B7D0-A3D7D704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36" y="378780"/>
            <a:ext cx="3113431" cy="668784"/>
          </a:xfrm>
        </p:spPr>
        <p:txBody>
          <a:bodyPr/>
          <a:lstStyle/>
          <a:p>
            <a:r>
              <a:rPr lang="en-US" dirty="0"/>
              <a:t>Angular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D84C-889D-4F19-ADBD-378A661B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36" y="1488613"/>
            <a:ext cx="8596668" cy="3880773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 Lib for OpenID Connect &amp; OAuth2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800" b="1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800" b="1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1800" b="1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angular-auth-</a:t>
            </a:r>
            <a:r>
              <a:rPr lang="en-US" sz="1800" b="1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oidc</a:t>
            </a:r>
            <a:r>
              <a:rPr lang="en-US" sz="1800" b="1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-client</a:t>
            </a:r>
            <a:endParaRPr lang="en-US" sz="1800" b="1" dirty="0">
              <a:solidFill>
                <a:srgbClr val="24292E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57AB08-D21A-4852-95DF-86C835CD5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37" y="2321974"/>
            <a:ext cx="8704810" cy="37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6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1D79-9719-46A1-AECB-F9112D10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kern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Ujedinjeni</a:t>
            </a:r>
            <a:r>
              <a:rPr lang="en-US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identiteta</a:t>
            </a:r>
            <a:r>
              <a:rPr lang="en-US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(Federated Identity)</a:t>
            </a:r>
            <a:br>
              <a:rPr lang="en-US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861A-89B7-45A4-8507-34B067881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Ujedinjeni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identiteta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rešavaju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nekoliko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Autentifikacij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Pravo pristupa resursima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Razmena korisnickih podataka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Upravljanje korisnicima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85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4EC2-D749-4808-9070-4D4868BF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424149" cy="642151"/>
          </a:xfrm>
        </p:spPr>
        <p:txBody>
          <a:bodyPr/>
          <a:lstStyle/>
          <a:p>
            <a:r>
              <a:rPr lang="en-US" dirty="0"/>
              <a:t>Angular Client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F4A4BD-1FFC-4A99-B0BE-B60BDEFEB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108" y="1796604"/>
            <a:ext cx="6267614" cy="4115924"/>
          </a:xfrm>
        </p:spPr>
      </p:pic>
    </p:spTree>
    <p:extLst>
      <p:ext uri="{BB962C8B-B14F-4D97-AF65-F5344CB8AC3E}">
        <p14:creationId xmlns:p14="http://schemas.microsoft.com/office/powerpoint/2010/main" val="9691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0DC2-5790-4546-95F4-08D1FDEF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Client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3B6A71-C691-4F65-9C50-AD73E1BAA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79065"/>
            <a:ext cx="8093141" cy="1333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4F718-5160-4150-A72A-F932998DB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22908"/>
            <a:ext cx="8596669" cy="33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2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9376-3BA2-494B-959E-790C19A8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385462" cy="704295"/>
          </a:xfrm>
        </p:spPr>
        <p:txBody>
          <a:bodyPr/>
          <a:lstStyle/>
          <a:p>
            <a:r>
              <a:rPr lang="en-US" dirty="0" err="1"/>
              <a:t>Zakljucak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1797-0F80-4516-AA1A-7B6081AC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</a:t>
            </a:r>
          </a:p>
          <a:p>
            <a:r>
              <a:rPr lang="en-US" dirty="0" err="1"/>
              <a:t>Komparativne</a:t>
            </a:r>
            <a:r>
              <a:rPr lang="en-US" dirty="0"/>
              <a:t> </a:t>
            </a:r>
            <a:r>
              <a:rPr lang="en-US" dirty="0" err="1"/>
              <a:t>Tehnike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5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FA27-5A21-4F98-A76B-5C6BD5C7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bez Singe Sign On-a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BE8D3A-DF43-4B2C-A53A-051C96D96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454" y="1752930"/>
            <a:ext cx="5377165" cy="3929467"/>
          </a:xfrm>
        </p:spPr>
      </p:pic>
    </p:spTree>
    <p:extLst>
      <p:ext uri="{BB962C8B-B14F-4D97-AF65-F5344CB8AC3E}">
        <p14:creationId xmlns:p14="http://schemas.microsoft.com/office/powerpoint/2010/main" val="165705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305-1279-4FA3-92A3-B91FC713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</a:t>
            </a:r>
            <a:r>
              <a:rPr lang="en-US" dirty="0" err="1"/>
              <a:t>sa</a:t>
            </a:r>
            <a:r>
              <a:rPr lang="en-US" dirty="0"/>
              <a:t> Singe Sign On-om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D57F0-40F0-4526-82DF-30FD08617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749" y="2160588"/>
            <a:ext cx="7268540" cy="3881437"/>
          </a:xfrm>
        </p:spPr>
      </p:pic>
    </p:spTree>
    <p:extLst>
      <p:ext uri="{BB962C8B-B14F-4D97-AF65-F5344CB8AC3E}">
        <p14:creationId xmlns:p14="http://schemas.microsoft.com/office/powerpoint/2010/main" val="313275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21C7-9B17-4FB1-8EA9-0A58BC1F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</a:t>
            </a:r>
            <a:r>
              <a:rPr lang="en-US" dirty="0"/>
              <a:t> Sign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2FD5F-2DD2-43D8-9183-BDE22423D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/>
              <a:t>Prednosti</a:t>
            </a:r>
            <a:r>
              <a:rPr lang="en-US" dirty="0"/>
              <a:t> Singe Sign On-a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Problemi</a:t>
            </a:r>
            <a:r>
              <a:rPr lang="en-US" dirty="0"/>
              <a:t> Single Sing On-a</a:t>
            </a:r>
          </a:p>
        </p:txBody>
      </p:sp>
    </p:spTree>
    <p:extLst>
      <p:ext uri="{BB962C8B-B14F-4D97-AF65-F5344CB8AC3E}">
        <p14:creationId xmlns:p14="http://schemas.microsoft.com/office/powerpoint/2010/main" val="259630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0445-D6FE-49DC-9AE4-931CAFD4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2151"/>
          </a:xfrm>
        </p:spPr>
        <p:txBody>
          <a:bodyPr>
            <a:normAutofit fontScale="90000"/>
          </a:bodyPr>
          <a:lstStyle/>
          <a:p>
            <a:r>
              <a:rPr lang="sr-Latn-RS" sz="2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OpenId Connect (OIDC)</a:t>
            </a:r>
            <a:b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6EFB-7CCD-40B7-9F73-02A42A42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003"/>
            <a:ext cx="8596668" cy="4372360"/>
          </a:xfrm>
        </p:spPr>
        <p:txBody>
          <a:bodyPr/>
          <a:lstStyle/>
          <a:p>
            <a:r>
              <a:rPr lang="en-US" dirty="0"/>
              <a:t>Sta je OAuth2 ?</a:t>
            </a:r>
          </a:p>
          <a:p>
            <a:r>
              <a:rPr lang="en-US" dirty="0"/>
              <a:t>Sta je OIDC ?</a:t>
            </a:r>
          </a:p>
        </p:txBody>
      </p:sp>
    </p:spTree>
    <p:extLst>
      <p:ext uri="{BB962C8B-B14F-4D97-AF65-F5344CB8AC3E}">
        <p14:creationId xmlns:p14="http://schemas.microsoft.com/office/powerpoint/2010/main" val="248517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1425-5736-4DFD-B1A9-74762623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Koncepti</a:t>
            </a:r>
            <a:r>
              <a:rPr lang="en-US" dirty="0"/>
              <a:t> OAuth2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C0AE-6AF7-466B-BF2B-15C886E8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Vlasnik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Resursa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(Resource Owner)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sr-Latn-R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OAuth Klijent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sr-Latn-R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OAuth server (IdP)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sr-Latn-R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 Resursa (Resource Server)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sr-Latn-R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 Identiteta (ID Token)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sr-Latn-R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Dodela Odobrenja (Authorization Grant)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2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B170-3E08-4786-B021-4AE7FD03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Dodela</a:t>
            </a:r>
            <a:r>
              <a:rPr lang="en-US" dirty="0"/>
              <a:t> I </a:t>
            </a:r>
            <a:r>
              <a:rPr lang="en-US" dirty="0" err="1"/>
              <a:t>Tokovi</a:t>
            </a:r>
            <a:r>
              <a:rPr lang="en-US" dirty="0"/>
              <a:t> </a:t>
            </a:r>
            <a:r>
              <a:rPr lang="en-US" dirty="0" err="1"/>
              <a:t>Odobrenja</a:t>
            </a:r>
            <a:r>
              <a:rPr lang="en-US" dirty="0"/>
              <a:t> (Authorization Flow Grants)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B75C-FBAB-4D6E-BC4E-50D781F3F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 Autorizacionim kodom (eng. Authorization Code Flow)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Implicitni Tok (eng. Implicit Flow)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Hibridni Tok (eng. Hybrid Flow) – Dodatno uveden od strane OIDC sa posebnim namenama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 Autorizacionim kodom sa dokazom kljuca za razmenu kodova (eng. Authorization Code Flow with Proof Key for Code Excange - PKCE)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4BA5-C045-45DE-9BDB-6F4C4F0F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8179"/>
          </a:xfrm>
        </p:spPr>
        <p:txBody>
          <a:bodyPr>
            <a:normAutofit fontScale="90000"/>
          </a:bodyPr>
          <a:lstStyle/>
          <a:p>
            <a:r>
              <a:rPr lang="sr-Latn-R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 Autorizacionim kodom (eng. Authorization Code Flow)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52EB-524A-46B7-8270-624444B2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6" y="1876503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Zahtev</a:t>
            </a:r>
            <a:r>
              <a:rPr lang="en-US" dirty="0"/>
              <a:t> za </a:t>
            </a:r>
            <a:r>
              <a:rPr lang="en-US" dirty="0" err="1"/>
              <a:t>Autentikaciju</a:t>
            </a:r>
            <a:endParaRPr lang="en-US" dirty="0"/>
          </a:p>
          <a:p>
            <a:pPr marL="0" indent="0">
              <a:buNone/>
            </a:pP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GET/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oidc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/authorize?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response_type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=code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&amp;scope=openid%20profile%20email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client_id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=s6BhdRkqt3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&amp;state=af0ifjsldkj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redirect_uri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=https%3A%2F%2Fclient.example.org%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2Fcb  HTTP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/1.1</a:t>
            </a:r>
            <a:b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&amp;nonce=</a:t>
            </a:r>
            <a:r>
              <a:rPr lang="en-US" sz="1800" spc="-25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fjsjsellesldska</a:t>
            </a: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...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Host: server.example.com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Uspe</a:t>
            </a:r>
            <a:r>
              <a:rPr lang="sr-Latn-RS" sz="18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šan odgovor nakon potvrde identiteta</a:t>
            </a:r>
            <a:endParaRPr lang="en-US" dirty="0"/>
          </a:p>
          <a:p>
            <a:pPr marL="0" indent="0">
              <a:buNone/>
            </a:pP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HTTP/1.1  302  Found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Location: </a:t>
            </a:r>
            <a:r>
              <a:rPr lang="en-US" sz="1800" u="sng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https://client.example.org/cb?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code=SplxlOBeZQQYbYS6WxSbIA</a:t>
            </a:r>
            <a:b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-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&amp;state=af0ifjsld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45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827</Words>
  <Application>Microsoft Office PowerPoint</Application>
  <PresentationFormat>Widescreen</PresentationFormat>
  <Paragraphs>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Symbol</vt:lpstr>
      <vt:lpstr>Trebuchet MS</vt:lpstr>
      <vt:lpstr>Wingdings 3</vt:lpstr>
      <vt:lpstr>Facet</vt:lpstr>
      <vt:lpstr>Analiza i implementacija Single Sign On metode autentifikacione šeme</vt:lpstr>
      <vt:lpstr>Ujedinjeni sistemi identiteta (Federated Identity) </vt:lpstr>
      <vt:lpstr>Scenario bez Singe Sign On-a</vt:lpstr>
      <vt:lpstr>Scenario sa Singe Sign On-om</vt:lpstr>
      <vt:lpstr>Singl Sign On</vt:lpstr>
      <vt:lpstr>OpenId Connect (OIDC) </vt:lpstr>
      <vt:lpstr>Koncepti OAuth2</vt:lpstr>
      <vt:lpstr>Dodela I Tokovi Odobrenja (Authorization Flow Grants)</vt:lpstr>
      <vt:lpstr>Tok Autorizacionim kodom (eng. Authorization Code Flow) </vt:lpstr>
      <vt:lpstr>Tok Autorizacionim kodom (eng. Authorization Code Flow)</vt:lpstr>
      <vt:lpstr>Implicitni Tok</vt:lpstr>
      <vt:lpstr>Tok Autorizacionim kodom sa dokazom kljuca za razmenu kodova (Authorization Code Flow with Proof Key for Code Excange - PKCE) </vt:lpstr>
      <vt:lpstr>Tok Autorizacionim kodom sa dokazom kljuca za razmenu kodova (Authorization Code Flow with Proof Key for Code Excange - PKCE)</vt:lpstr>
      <vt:lpstr>Arhitektura Sistema</vt:lpstr>
      <vt:lpstr>Identity Server Solution </vt:lpstr>
      <vt:lpstr>Identity Server 4 resources</vt:lpstr>
      <vt:lpstr>Identity Server 4 Clients</vt:lpstr>
      <vt:lpstr>Identity Server Login</vt:lpstr>
      <vt:lpstr>Angular Client</vt:lpstr>
      <vt:lpstr>Angular Client</vt:lpstr>
      <vt:lpstr>MVC Client</vt:lpstr>
      <vt:lpstr>Zakljucak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Jovan Pesic</dc:creator>
  <cp:lastModifiedBy>Jovan Pesic</cp:lastModifiedBy>
  <cp:revision>10</cp:revision>
  <dcterms:created xsi:type="dcterms:W3CDTF">2021-10-11T18:08:49Z</dcterms:created>
  <dcterms:modified xsi:type="dcterms:W3CDTF">2021-10-11T20:44:54Z</dcterms:modified>
</cp:coreProperties>
</file>