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A299B-F0C3-4701-88AA-831F2B697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DD0379-3C78-4ACB-9C9A-2AC04DF76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231E95-D56C-4ABD-BCB2-912CBFFE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861C92-40BE-4904-B778-9EF0802D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829BC9-EC58-4A40-BC80-1FCAD00B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4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41FAE-5145-4C79-A11D-B063C85A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51BE40-858E-48AD-AB69-51E7B5EC7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30145E-1753-4EDE-9A39-25FC66D9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D313CB-3220-4B83-A698-75603BA3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5110C2-610D-4953-A608-F02E3A8E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89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6538F2-2ECB-4F80-883B-B90729AF2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F89884-1BC3-43FE-8A42-2BDECCA41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53842D-3FCA-41D4-8D83-DE04D1EF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46B77-AC90-4DAC-BC64-0FE4A4B7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C9BBC2-38D7-4756-BDD2-E0674944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14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0226B-38C8-4171-AD8A-8905C875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B62274-B2DA-4C34-B356-B41628FEE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B78700-E673-4E40-807F-429F35B4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C83BCA-B4E1-4FCD-80A1-6F8AD6C0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AF543D-5DBA-42F8-BBBC-D58DEB8D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76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A68B9-52B8-4240-B72C-E3C2E7F7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86D107-8FF0-47ED-8DAE-9A62DF097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F31583-2F66-47C2-B044-7FAEDE8F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4A1EE8-FF82-4583-B9F8-51887B20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BB3E67-F968-4E04-8680-E73516D7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20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9B802-F822-40EE-A067-7D04A528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AF301-7550-42AC-A9CE-CF683C99F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512B20-7F15-4B6B-BE7E-9603A4E2A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F2C32F-7C63-44FC-B98C-15C8582B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41C7C5-7FE9-4587-99D6-16183399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9533E8-8CA9-492B-BE19-8ABF4734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86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82AF8-5240-43FC-8711-57252891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857CBA-8CF3-4054-9582-43308D942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2ACBA0-89F2-491E-8549-E848303C0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38EEC3-7DB7-46CC-B20A-FC3E0D420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1CCF78-E628-40C6-87A5-8C565EAE3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A12769-D321-4511-9BEB-0B387114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3D001C-8B60-412B-8630-32D28E9A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E7B96E-A66D-4004-AE46-61086C00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05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8D460-7ED9-468C-83C2-491C524F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817158-7768-4082-A745-09961B1BC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0AF13D-A396-4107-B5A4-6F894E0B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4F0D88-A7F4-4926-B6EE-AAD33761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60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467CF6-B599-4866-AAFA-C28DEBAD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3055F9-14E3-4FE3-BC25-5832FE3D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D1D28A-5B2B-458A-B6E4-F4DED2C7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97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CE973-D2B2-4BD0-931A-DA14C9EB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D09AD-AFB6-4A2B-B77A-4420AA85C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BEAD26-ECF8-4113-B498-2C615DA85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98F33F-6B4A-4114-A589-A1EA6902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7ADD48-5C62-4D23-A822-99963AB6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5A1DAF-342C-416D-96E5-8A5B3B50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2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DB7B1-6DF1-4D51-B78A-2A629AF4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1ABD74-9D7E-40B7-BA33-2D569ECD3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60D49B-5C51-43D7-9B5E-59508B3AE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CC0D48-B833-49E1-B152-72D7B09A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EB23FB-4D61-4AB2-9E3F-A4EF78B5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705BFE-8F4D-4831-9A69-B572A1FC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46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7B3796-25A5-4C20-A674-BC4ED7A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416A4B-E679-4D8D-A5C9-A32B5E687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7F7F8D-DF00-4CC7-9C13-B08E897D5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47BF-A431-494C-B665-2F96E0274D3B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1A6C49-9B02-4D77-B19E-2A36C0587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F804FC-814F-4F5D-BE7C-3452952F2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52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datashowcloud.github.io/datashow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9FA45-A433-40F5-B779-C73FCEFA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8626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Configuração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BF4F33-E8B6-4FCB-B4F5-81F65DC422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98"/>
          <a:stretch/>
        </p:blipFill>
        <p:spPr>
          <a:xfrm>
            <a:off x="2588289" y="2740236"/>
            <a:ext cx="9325597" cy="3918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DC1F3F6-D8F9-45D7-AF30-7F7F4BD88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176" y="7830"/>
            <a:ext cx="1486758" cy="265081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C4079966-AFFE-4305-B3D8-C80DCD152262}"/>
              </a:ext>
            </a:extLst>
          </p:cNvPr>
          <p:cNvSpPr txBox="1">
            <a:spLocks/>
          </p:cNvSpPr>
          <p:nvPr/>
        </p:nvSpPr>
        <p:spPr>
          <a:xfrm>
            <a:off x="113043" y="1484640"/>
            <a:ext cx="10541133" cy="96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pt-BR" sz="2800" dirty="0">
                <a:solidFill>
                  <a:srgbClr val="0070C0"/>
                </a:solidFill>
              </a:rPr>
              <a:t>Abra o navegador internet (recomendado usar o Edge): </a:t>
            </a:r>
            <a:r>
              <a:rPr lang="pt-BR" sz="2800" b="1" u="sng" dirty="0">
                <a:solidFill>
                  <a:srgbClr val="0070C0"/>
                </a:solidFill>
                <a:hlinkClick r:id="rId4"/>
              </a:rPr>
              <a:t>https://datashowcloud.github.io/datashow/</a:t>
            </a:r>
            <a:endParaRPr lang="pt-BR" sz="2800" b="1" u="sng" dirty="0">
              <a:solidFill>
                <a:srgbClr val="0070C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52982D1-BD47-4427-B9C4-DF29B8D29569}"/>
              </a:ext>
            </a:extLst>
          </p:cNvPr>
          <p:cNvSpPr/>
          <p:nvPr/>
        </p:nvSpPr>
        <p:spPr>
          <a:xfrm>
            <a:off x="5313680" y="3327400"/>
            <a:ext cx="4424324" cy="7013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F472255-33D7-45B0-BE9A-B543566573A8}"/>
              </a:ext>
            </a:extLst>
          </p:cNvPr>
          <p:cNvSpPr/>
          <p:nvPr/>
        </p:nvSpPr>
        <p:spPr>
          <a:xfrm>
            <a:off x="4702621" y="4546925"/>
            <a:ext cx="751840" cy="568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163F1203-889D-40F6-9945-F7D9890274C2}"/>
              </a:ext>
            </a:extLst>
          </p:cNvPr>
          <p:cNvSpPr/>
          <p:nvPr/>
        </p:nvSpPr>
        <p:spPr>
          <a:xfrm rot="18931443">
            <a:off x="5255057" y="4077352"/>
            <a:ext cx="1162879" cy="3081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49F77D28-020E-4029-B020-5CC96DCC8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600" y="1111356"/>
            <a:ext cx="1524000" cy="12477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787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7593BA7-DB00-4A63-B350-B80F179D2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600" y="1387282"/>
            <a:ext cx="8276077" cy="5269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09FA45-A433-40F5-B779-C73FCEFA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8626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Configuração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DC1F3F6-D8F9-45D7-AF30-7F7F4BD88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176" y="7830"/>
            <a:ext cx="1486758" cy="265081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C4079966-AFFE-4305-B3D8-C80DCD152262}"/>
              </a:ext>
            </a:extLst>
          </p:cNvPr>
          <p:cNvSpPr txBox="1">
            <a:spLocks/>
          </p:cNvSpPr>
          <p:nvPr/>
        </p:nvSpPr>
        <p:spPr>
          <a:xfrm>
            <a:off x="113043" y="1484640"/>
            <a:ext cx="3689837" cy="9664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pt-BR" sz="2800" dirty="0">
                <a:solidFill>
                  <a:srgbClr val="0070C0"/>
                </a:solidFill>
              </a:rPr>
              <a:t>Clique em </a:t>
            </a:r>
            <a:r>
              <a:rPr lang="pt-BR" sz="2800" b="1" dirty="0">
                <a:solidFill>
                  <a:srgbClr val="0070C0"/>
                </a:solidFill>
              </a:rPr>
              <a:t>Configurar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pt-BR" sz="2800" dirty="0">
                <a:solidFill>
                  <a:srgbClr val="0070C0"/>
                </a:solidFill>
              </a:rPr>
              <a:t>Siga as instruções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EE95BC2-B658-4BCE-812A-79FEB7572D6D}"/>
              </a:ext>
            </a:extLst>
          </p:cNvPr>
          <p:cNvSpPr/>
          <p:nvPr/>
        </p:nvSpPr>
        <p:spPr>
          <a:xfrm>
            <a:off x="5283200" y="3276600"/>
            <a:ext cx="751840" cy="568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5AA0A005-75C5-4C04-A8D0-AAE0FFCD4470}"/>
              </a:ext>
            </a:extLst>
          </p:cNvPr>
          <p:cNvSpPr/>
          <p:nvPr/>
        </p:nvSpPr>
        <p:spPr>
          <a:xfrm rot="986988">
            <a:off x="6037372" y="3660664"/>
            <a:ext cx="1162879" cy="3081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12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E4D1ACB-3E87-44F3-96D1-54288A732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734" y="2640120"/>
            <a:ext cx="9601200" cy="42100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09FA45-A433-40F5-B779-C73FCEFA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8626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Configuração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DC1F3F6-D8F9-45D7-AF30-7F7F4BD88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176" y="7830"/>
            <a:ext cx="1486758" cy="265081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C4079966-AFFE-4305-B3D8-C80DCD152262}"/>
              </a:ext>
            </a:extLst>
          </p:cNvPr>
          <p:cNvSpPr txBox="1">
            <a:spLocks/>
          </p:cNvSpPr>
          <p:nvPr/>
        </p:nvSpPr>
        <p:spPr>
          <a:xfrm>
            <a:off x="113043" y="1484640"/>
            <a:ext cx="3689837" cy="9664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pt-BR" sz="2800" dirty="0">
                <a:solidFill>
                  <a:srgbClr val="0070C0"/>
                </a:solidFill>
              </a:rPr>
              <a:t>Clique em </a:t>
            </a:r>
            <a:r>
              <a:rPr lang="pt-BR" sz="2800" b="1" dirty="0">
                <a:solidFill>
                  <a:srgbClr val="0070C0"/>
                </a:solidFill>
              </a:rPr>
              <a:t>Avançar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pt-BR" sz="2800" dirty="0">
                <a:solidFill>
                  <a:srgbClr val="0070C0"/>
                </a:solidFill>
              </a:rPr>
              <a:t>Siga as instruções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EE95BC2-B658-4BCE-812A-79FEB7572D6D}"/>
              </a:ext>
            </a:extLst>
          </p:cNvPr>
          <p:cNvSpPr/>
          <p:nvPr/>
        </p:nvSpPr>
        <p:spPr>
          <a:xfrm>
            <a:off x="9256026" y="4529672"/>
            <a:ext cx="751840" cy="568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5AA0A005-75C5-4C04-A8D0-AAE0FFCD4470}"/>
              </a:ext>
            </a:extLst>
          </p:cNvPr>
          <p:cNvSpPr/>
          <p:nvPr/>
        </p:nvSpPr>
        <p:spPr>
          <a:xfrm rot="8352050">
            <a:off x="8277386" y="5230809"/>
            <a:ext cx="1162879" cy="3081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82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EB10344-DA95-467E-83EE-366704C70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491"/>
          <a:stretch/>
        </p:blipFill>
        <p:spPr>
          <a:xfrm>
            <a:off x="4256723" y="2461895"/>
            <a:ext cx="7722184" cy="4210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09FA45-A433-40F5-B779-C73FCEFA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8626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Configuração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DC1F3F6-D8F9-45D7-AF30-7F7F4BD88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176" y="7830"/>
            <a:ext cx="1486758" cy="265081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C4079966-AFFE-4305-B3D8-C80DCD152262}"/>
              </a:ext>
            </a:extLst>
          </p:cNvPr>
          <p:cNvSpPr txBox="1">
            <a:spLocks/>
          </p:cNvSpPr>
          <p:nvPr/>
        </p:nvSpPr>
        <p:spPr>
          <a:xfrm>
            <a:off x="113043" y="1484640"/>
            <a:ext cx="3689837" cy="9664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pt-BR" sz="2800" dirty="0">
                <a:solidFill>
                  <a:srgbClr val="0070C0"/>
                </a:solidFill>
              </a:rPr>
              <a:t>Clique em </a:t>
            </a:r>
            <a:r>
              <a:rPr lang="pt-BR" sz="2800" b="1" dirty="0">
                <a:solidFill>
                  <a:srgbClr val="0070C0"/>
                </a:solidFill>
              </a:rPr>
              <a:t>OK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pt-BR" sz="2800" dirty="0">
                <a:solidFill>
                  <a:srgbClr val="0070C0"/>
                </a:solidFill>
              </a:rPr>
              <a:t>Siga as instruções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EE95BC2-B658-4BCE-812A-79FEB7572D6D}"/>
              </a:ext>
            </a:extLst>
          </p:cNvPr>
          <p:cNvSpPr/>
          <p:nvPr/>
        </p:nvSpPr>
        <p:spPr>
          <a:xfrm>
            <a:off x="9629782" y="3439160"/>
            <a:ext cx="751840" cy="568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5AA0A005-75C5-4C04-A8D0-AAE0FFCD4470}"/>
              </a:ext>
            </a:extLst>
          </p:cNvPr>
          <p:cNvSpPr/>
          <p:nvPr/>
        </p:nvSpPr>
        <p:spPr>
          <a:xfrm rot="5400000">
            <a:off x="9644674" y="4263379"/>
            <a:ext cx="722056" cy="3081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C8E95B1-E98B-45A5-912F-90588CA50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52"/>
          <a:stretch/>
        </p:blipFill>
        <p:spPr>
          <a:xfrm>
            <a:off x="4328147" y="2256537"/>
            <a:ext cx="7691133" cy="4448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09FA45-A433-40F5-B779-C73FCEFA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8626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Configuração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DC1F3F6-D8F9-45D7-AF30-7F7F4BD88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176" y="7830"/>
            <a:ext cx="1486758" cy="265081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C4079966-AFFE-4305-B3D8-C80DCD152262}"/>
              </a:ext>
            </a:extLst>
          </p:cNvPr>
          <p:cNvSpPr txBox="1">
            <a:spLocks/>
          </p:cNvSpPr>
          <p:nvPr/>
        </p:nvSpPr>
        <p:spPr>
          <a:xfrm>
            <a:off x="113043" y="1484640"/>
            <a:ext cx="3689837" cy="9664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pt-BR" sz="2800" dirty="0">
                <a:solidFill>
                  <a:srgbClr val="0070C0"/>
                </a:solidFill>
              </a:rPr>
              <a:t>Clique em </a:t>
            </a:r>
            <a:r>
              <a:rPr lang="pt-BR" sz="2800" b="1" dirty="0">
                <a:solidFill>
                  <a:srgbClr val="0070C0"/>
                </a:solidFill>
              </a:rPr>
              <a:t>OK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pt-BR" sz="2800" dirty="0">
                <a:solidFill>
                  <a:srgbClr val="0070C0"/>
                </a:solidFill>
              </a:rPr>
              <a:t>Siga as instruções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EE95BC2-B658-4BCE-812A-79FEB7572D6D}"/>
              </a:ext>
            </a:extLst>
          </p:cNvPr>
          <p:cNvSpPr/>
          <p:nvPr/>
        </p:nvSpPr>
        <p:spPr>
          <a:xfrm>
            <a:off x="8973833" y="5198989"/>
            <a:ext cx="751840" cy="568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5AA0A005-75C5-4C04-A8D0-AAE0FFCD4470}"/>
              </a:ext>
            </a:extLst>
          </p:cNvPr>
          <p:cNvSpPr/>
          <p:nvPr/>
        </p:nvSpPr>
        <p:spPr>
          <a:xfrm rot="756846">
            <a:off x="9745283" y="5515288"/>
            <a:ext cx="1162879" cy="3081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ED6560A-CA7C-4B3E-860B-5D031E0A13B6}"/>
              </a:ext>
            </a:extLst>
          </p:cNvPr>
          <p:cNvSpPr/>
          <p:nvPr/>
        </p:nvSpPr>
        <p:spPr>
          <a:xfrm rot="5400000">
            <a:off x="5357523" y="1928555"/>
            <a:ext cx="722056" cy="3081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8C735B96-FFBB-429C-B419-99FE8F5004AD}"/>
              </a:ext>
            </a:extLst>
          </p:cNvPr>
          <p:cNvSpPr/>
          <p:nvPr/>
        </p:nvSpPr>
        <p:spPr>
          <a:xfrm rot="5400000">
            <a:off x="8039763" y="1948876"/>
            <a:ext cx="722056" cy="3081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32DBF3FF-BB9D-4290-AAD7-26410DB725A8}"/>
              </a:ext>
            </a:extLst>
          </p:cNvPr>
          <p:cNvSpPr txBox="1">
            <a:spLocks/>
          </p:cNvSpPr>
          <p:nvPr/>
        </p:nvSpPr>
        <p:spPr>
          <a:xfrm>
            <a:off x="7339061" y="1497853"/>
            <a:ext cx="2123461" cy="264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rgbClr val="00B050"/>
                </a:solidFill>
              </a:rPr>
              <a:t>Estamos aqui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47BEFC0B-4B19-496D-BB6F-B07B094D177C}"/>
              </a:ext>
            </a:extLst>
          </p:cNvPr>
          <p:cNvSpPr txBox="1">
            <a:spLocks/>
          </p:cNvSpPr>
          <p:nvPr/>
        </p:nvSpPr>
        <p:spPr>
          <a:xfrm>
            <a:off x="4841088" y="1501939"/>
            <a:ext cx="1754926" cy="264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rgbClr val="FF0000"/>
                </a:solidFill>
              </a:rPr>
              <a:t>Não estamos aqui</a:t>
            </a:r>
          </a:p>
        </p:txBody>
      </p:sp>
    </p:spTree>
    <p:extLst>
      <p:ext uri="{BB962C8B-B14F-4D97-AF65-F5344CB8AC3E}">
        <p14:creationId xmlns:p14="http://schemas.microsoft.com/office/powerpoint/2010/main" val="404619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758C07D9-AD64-49D3-82C3-4549C8895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63"/>
          <a:stretch/>
        </p:blipFill>
        <p:spPr>
          <a:xfrm>
            <a:off x="4641262" y="1625600"/>
            <a:ext cx="7327218" cy="5050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09FA45-A433-40F5-B779-C73FCEFA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8626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Configuração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DC1F3F6-D8F9-45D7-AF30-7F7F4BD88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176" y="7830"/>
            <a:ext cx="1486758" cy="265081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C4079966-AFFE-4305-B3D8-C80DCD152262}"/>
              </a:ext>
            </a:extLst>
          </p:cNvPr>
          <p:cNvSpPr txBox="1">
            <a:spLocks/>
          </p:cNvSpPr>
          <p:nvPr/>
        </p:nvSpPr>
        <p:spPr>
          <a:xfrm>
            <a:off x="50226" y="1625600"/>
            <a:ext cx="4591036" cy="1695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pt-BR" sz="2800" dirty="0">
                <a:solidFill>
                  <a:srgbClr val="00B050"/>
                </a:solidFill>
                <a:highlight>
                  <a:srgbClr val="C0C0C0"/>
                </a:highlight>
              </a:rPr>
              <a:t>Configuração concluída com sucesso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pt-BR" sz="2800" dirty="0">
                <a:solidFill>
                  <a:srgbClr val="0070C0"/>
                </a:solidFill>
              </a:rPr>
              <a:t>Siga as instruções</a:t>
            </a: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5AA0A005-75C5-4C04-A8D0-AAE0FFCD4470}"/>
              </a:ext>
            </a:extLst>
          </p:cNvPr>
          <p:cNvSpPr/>
          <p:nvPr/>
        </p:nvSpPr>
        <p:spPr>
          <a:xfrm rot="1506847">
            <a:off x="5777192" y="4651434"/>
            <a:ext cx="1162879" cy="3081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5BF87D2F-AB69-4541-8643-2BB4CD4B5814}"/>
              </a:ext>
            </a:extLst>
          </p:cNvPr>
          <p:cNvSpPr/>
          <p:nvPr/>
        </p:nvSpPr>
        <p:spPr>
          <a:xfrm rot="5400000">
            <a:off x="5540403" y="1308795"/>
            <a:ext cx="722056" cy="3081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A2CC06AD-CF8F-4FCC-9726-7AA8497803A9}"/>
              </a:ext>
            </a:extLst>
          </p:cNvPr>
          <p:cNvSpPr/>
          <p:nvPr/>
        </p:nvSpPr>
        <p:spPr>
          <a:xfrm rot="5400000">
            <a:off x="8222643" y="1329116"/>
            <a:ext cx="722056" cy="3081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1091E399-95F4-423F-89D3-8DF2D8B749A6}"/>
              </a:ext>
            </a:extLst>
          </p:cNvPr>
          <p:cNvSpPr txBox="1">
            <a:spLocks/>
          </p:cNvSpPr>
          <p:nvPr/>
        </p:nvSpPr>
        <p:spPr>
          <a:xfrm>
            <a:off x="7521941" y="878093"/>
            <a:ext cx="2123461" cy="264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rgbClr val="FF0000"/>
                </a:solidFill>
              </a:rPr>
              <a:t>Não estamos aqui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0CE22D38-8CBC-4AB0-B8FD-30185EFDB3D2}"/>
              </a:ext>
            </a:extLst>
          </p:cNvPr>
          <p:cNvSpPr txBox="1">
            <a:spLocks/>
          </p:cNvSpPr>
          <p:nvPr/>
        </p:nvSpPr>
        <p:spPr>
          <a:xfrm>
            <a:off x="5242180" y="882179"/>
            <a:ext cx="1318502" cy="264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rgbClr val="00B050"/>
                </a:solidFill>
              </a:rPr>
              <a:t>Estamos aqui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86FD47A-7462-47AD-BFDF-E0288463B9F9}"/>
              </a:ext>
            </a:extLst>
          </p:cNvPr>
          <p:cNvSpPr/>
          <p:nvPr/>
        </p:nvSpPr>
        <p:spPr>
          <a:xfrm>
            <a:off x="9533643" y="3904683"/>
            <a:ext cx="751840" cy="568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FE6A6D2D-0E86-4534-9E5A-4C98DB05224E}"/>
              </a:ext>
            </a:extLst>
          </p:cNvPr>
          <p:cNvSpPr/>
          <p:nvPr/>
        </p:nvSpPr>
        <p:spPr>
          <a:xfrm rot="13555341">
            <a:off x="9133519" y="3641969"/>
            <a:ext cx="542492" cy="3081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D87E1B07-AD89-4F61-9048-41074D6044D1}"/>
              </a:ext>
            </a:extLst>
          </p:cNvPr>
          <p:cNvSpPr txBox="1">
            <a:spLocks/>
          </p:cNvSpPr>
          <p:nvPr/>
        </p:nvSpPr>
        <p:spPr>
          <a:xfrm>
            <a:off x="10224743" y="4100419"/>
            <a:ext cx="1754926" cy="264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rgbClr val="FF0000"/>
                </a:solidFill>
              </a:rPr>
              <a:t>Clique em pesquisar</a:t>
            </a:r>
          </a:p>
        </p:txBody>
      </p:sp>
    </p:spTree>
    <p:extLst>
      <p:ext uri="{BB962C8B-B14F-4D97-AF65-F5344CB8AC3E}">
        <p14:creationId xmlns:p14="http://schemas.microsoft.com/office/powerpoint/2010/main" val="294972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28268436-A1A7-494E-AED2-6BAF71895F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881" b="32547"/>
          <a:stretch/>
        </p:blipFill>
        <p:spPr>
          <a:xfrm>
            <a:off x="1149003" y="2667023"/>
            <a:ext cx="9899333" cy="35144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09FA45-A433-40F5-B779-C73FCEFA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8626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Configuração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DC1F3F6-D8F9-45D7-AF30-7F7F4BD88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176" y="7830"/>
            <a:ext cx="1486758" cy="265081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C4079966-AFFE-4305-B3D8-C80DCD152262}"/>
              </a:ext>
            </a:extLst>
          </p:cNvPr>
          <p:cNvSpPr txBox="1">
            <a:spLocks/>
          </p:cNvSpPr>
          <p:nvPr/>
        </p:nvSpPr>
        <p:spPr>
          <a:xfrm>
            <a:off x="844563" y="2002800"/>
            <a:ext cx="7277167" cy="96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pt-BR" sz="2800" dirty="0">
                <a:solidFill>
                  <a:srgbClr val="0070C0"/>
                </a:solidFill>
              </a:rPr>
              <a:t>Clique no ícone de telas bloqueadas </a:t>
            </a:r>
          </a:p>
        </p:txBody>
      </p:sp>
      <p:sp>
        <p:nvSpPr>
          <p:cNvPr id="8" name="Seta: Curva para a Esquerda 7">
            <a:extLst>
              <a:ext uri="{FF2B5EF4-FFF2-40B4-BE49-F238E27FC236}">
                <a16:creationId xmlns:a16="http://schemas.microsoft.com/office/drawing/2014/main" id="{861007C9-AE03-41A0-8CFB-3A225B8B1FFE}"/>
              </a:ext>
            </a:extLst>
          </p:cNvPr>
          <p:cNvSpPr/>
          <p:nvPr/>
        </p:nvSpPr>
        <p:spPr>
          <a:xfrm rot="18215005">
            <a:off x="8633148" y="798055"/>
            <a:ext cx="1164222" cy="260649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7991089-E4FA-4B6B-9D02-55CA89486622}"/>
              </a:ext>
            </a:extLst>
          </p:cNvPr>
          <p:cNvSpPr/>
          <p:nvPr/>
        </p:nvSpPr>
        <p:spPr>
          <a:xfrm>
            <a:off x="9123680" y="3098800"/>
            <a:ext cx="751840" cy="568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546F585-F8E9-4667-BBA9-879FCBC8C3EC}"/>
              </a:ext>
            </a:extLst>
          </p:cNvPr>
          <p:cNvSpPr/>
          <p:nvPr/>
        </p:nvSpPr>
        <p:spPr>
          <a:xfrm>
            <a:off x="7277775" y="1909414"/>
            <a:ext cx="751840" cy="568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8472303-1D29-4BF3-8E8D-325B609B1335}"/>
              </a:ext>
            </a:extLst>
          </p:cNvPr>
          <p:cNvSpPr/>
          <p:nvPr/>
        </p:nvSpPr>
        <p:spPr>
          <a:xfrm>
            <a:off x="5108743" y="4569772"/>
            <a:ext cx="751840" cy="568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4FE720D-208E-4A1F-91B8-722AB6B3FB5A}"/>
              </a:ext>
            </a:extLst>
          </p:cNvPr>
          <p:cNvSpPr/>
          <p:nvPr/>
        </p:nvSpPr>
        <p:spPr>
          <a:xfrm>
            <a:off x="9561902" y="4635387"/>
            <a:ext cx="751840" cy="568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68C2029-3045-419F-BFD9-FA5C358D812F}"/>
              </a:ext>
            </a:extLst>
          </p:cNvPr>
          <p:cNvSpPr/>
          <p:nvPr/>
        </p:nvSpPr>
        <p:spPr>
          <a:xfrm>
            <a:off x="1100494" y="4452551"/>
            <a:ext cx="751840" cy="568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C7FF41A4-91A8-4180-BD20-3D02936CFA63}"/>
              </a:ext>
            </a:extLst>
          </p:cNvPr>
          <p:cNvSpPr/>
          <p:nvPr/>
        </p:nvSpPr>
        <p:spPr>
          <a:xfrm rot="18242890">
            <a:off x="1491835" y="3853291"/>
            <a:ext cx="1162879" cy="3081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ubtítulo 2">
            <a:extLst>
              <a:ext uri="{FF2B5EF4-FFF2-40B4-BE49-F238E27FC236}">
                <a16:creationId xmlns:a16="http://schemas.microsoft.com/office/drawing/2014/main" id="{764494C6-0634-4466-A790-DD642DCAA2A7}"/>
              </a:ext>
            </a:extLst>
          </p:cNvPr>
          <p:cNvSpPr txBox="1">
            <a:spLocks/>
          </p:cNvSpPr>
          <p:nvPr/>
        </p:nvSpPr>
        <p:spPr>
          <a:xfrm>
            <a:off x="1761114" y="4648287"/>
            <a:ext cx="1754926" cy="264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rgbClr val="FF0000"/>
                </a:solidFill>
              </a:rPr>
              <a:t>Clique em atualizar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3F6C82DF-7D5F-4D72-9B7A-0449AFB0AE34}"/>
              </a:ext>
            </a:extLst>
          </p:cNvPr>
          <p:cNvSpPr/>
          <p:nvPr/>
        </p:nvSpPr>
        <p:spPr>
          <a:xfrm rot="21306847">
            <a:off x="5901484" y="4624800"/>
            <a:ext cx="1162879" cy="3081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438DA6BC-2B47-4F70-B24D-30AB0C83794E}"/>
              </a:ext>
            </a:extLst>
          </p:cNvPr>
          <p:cNvSpPr/>
          <p:nvPr/>
        </p:nvSpPr>
        <p:spPr>
          <a:xfrm rot="5400000">
            <a:off x="9798629" y="5222863"/>
            <a:ext cx="278385" cy="3081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335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90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Configuração</vt:lpstr>
      <vt:lpstr>Configuração</vt:lpstr>
      <vt:lpstr>Configuração</vt:lpstr>
      <vt:lpstr>Configuração</vt:lpstr>
      <vt:lpstr>Configuração</vt:lpstr>
      <vt:lpstr>Configuração</vt:lpstr>
      <vt:lpstr>Configuração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DataShow</dc:title>
  <dc:creator>Ênio Silva</dc:creator>
  <cp:lastModifiedBy>Francisco Silva</cp:lastModifiedBy>
  <cp:revision>65</cp:revision>
  <dcterms:created xsi:type="dcterms:W3CDTF">2022-04-03T01:05:40Z</dcterms:created>
  <dcterms:modified xsi:type="dcterms:W3CDTF">2022-04-18T14:43:59Z</dcterms:modified>
</cp:coreProperties>
</file>