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CE1"/>
    <a:srgbClr val="EABF90"/>
    <a:srgbClr val="F5F1ED"/>
    <a:srgbClr val="F7E6D1"/>
    <a:srgbClr val="F2D7BA"/>
    <a:srgbClr val="F2BABA"/>
    <a:srgbClr val="FFD5BD"/>
    <a:srgbClr val="FFBC97"/>
    <a:srgbClr val="D9D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40"/>
      </p:cViewPr>
      <p:guideLst>
        <p:guide orient="horz" pos="2160"/>
        <p:guide pos="384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B19B3-CF2D-497F-AC12-4FFAF2BE73DF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0FB8D-B56C-4AA3-9824-7DE1C4828E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670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E2991A-0818-456F-8CF8-73DE9ECEF233}" type="datetimeFigureOut">
              <a:rPr lang="fr-FR"/>
              <a:pPr>
                <a:defRPr/>
              </a:pPr>
              <a:t>19/06/2017</a:t>
            </a:fld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BAD6625-F5FA-4E60-AA68-011041F6F3B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47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505" y="0"/>
            <a:ext cx="9898495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E:\enioka\charte-gfx\PPT-150Dpi\ENIOKA-PPT-v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2481" r="2024" b="50131"/>
          <a:stretch/>
        </p:blipFill>
        <p:spPr bwMode="auto">
          <a:xfrm>
            <a:off x="168442" y="160420"/>
            <a:ext cx="9537032" cy="30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Espace réservé du titre 1"/>
          <p:cNvSpPr>
            <a:spLocks noGrp="1"/>
          </p:cNvSpPr>
          <p:nvPr>
            <p:ph type="ctrTitle"/>
          </p:nvPr>
        </p:nvSpPr>
        <p:spPr>
          <a:xfrm>
            <a:off x="172606" y="4433457"/>
            <a:ext cx="9538278" cy="1150073"/>
          </a:xfrm>
        </p:spPr>
        <p:txBody>
          <a:bodyPr/>
          <a:lstStyle>
            <a:lvl1pPr algn="ctr">
              <a:defRPr smtClean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 smtClean="0"/>
          </a:p>
        </p:txBody>
      </p:sp>
      <p:sp>
        <p:nvSpPr>
          <p:cNvPr id="11270" name="Espace réservé du texte 2"/>
          <p:cNvSpPr>
            <a:spLocks noGrp="1"/>
          </p:cNvSpPr>
          <p:nvPr>
            <p:ph type="subTitle" idx="1"/>
          </p:nvPr>
        </p:nvSpPr>
        <p:spPr>
          <a:xfrm>
            <a:off x="172606" y="5669253"/>
            <a:ext cx="9538278" cy="536685"/>
          </a:xfrm>
        </p:spPr>
        <p:txBody>
          <a:bodyPr wrap="square">
            <a:spAutoFit/>
          </a:bodyPr>
          <a:lstStyle>
            <a:lvl1pPr marL="0" indent="0" algn="ctr">
              <a:buFont typeface="Arial" pitchFamily="34" charset="0"/>
              <a:buNone/>
              <a:defRPr sz="2800" i="1" smtClean="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519756" y="3664655"/>
            <a:ext cx="1143001" cy="365125"/>
          </a:xfrm>
        </p:spPr>
        <p:txBody>
          <a:bodyPr/>
          <a:lstStyle>
            <a:lvl1pPr algn="r">
              <a:defRPr smtClean="0">
                <a:solidFill>
                  <a:srgbClr val="332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EDD99EA0-D204-4BF3-B2AB-EEA2F599905E}" type="datetime1">
              <a:rPr lang="fr-FR" smtClean="0"/>
              <a:t>19/06/2017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72607" y="3664655"/>
            <a:ext cx="4637810" cy="486105"/>
          </a:xfrm>
        </p:spPr>
        <p:txBody>
          <a:bodyPr>
            <a:normAutofit/>
          </a:bodyPr>
          <a:lstStyle>
            <a:lvl1pPr marL="0" indent="0" algn="l" rtl="0" fontAlgn="auto">
              <a:spcBef>
                <a:spcPts val="0"/>
              </a:spcBef>
              <a:spcAft>
                <a:spcPts val="0"/>
              </a:spcAft>
              <a:buNone/>
              <a:defRPr lang="fr-FR" sz="1200" kern="1200" dirty="0">
                <a:solidFill>
                  <a:srgbClr val="332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fr-FR" dirty="0" smtClean="0"/>
              <a:t>Ajoutez des auteurs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029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27579" y="307296"/>
            <a:ext cx="9650846" cy="545455"/>
          </a:xfrm>
        </p:spPr>
        <p:txBody>
          <a:bodyPr>
            <a:noAutofit/>
          </a:bodyPr>
          <a:lstStyle>
            <a:lvl1pPr algn="l">
              <a:defRPr sz="4000">
                <a:solidFill>
                  <a:srgbClr val="332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579" y="1473200"/>
            <a:ext cx="9650846" cy="4813320"/>
          </a:xfrm>
        </p:spPr>
        <p:txBody>
          <a:bodyPr>
            <a:normAutofit/>
          </a:bodyPr>
          <a:lstStyle>
            <a:lvl1pPr>
              <a:defRPr>
                <a:solidFill>
                  <a:srgbClr val="332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>
              <a:defRPr sz="2000" baseline="0">
                <a:solidFill>
                  <a:srgbClr val="C548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>
              <a:defRPr sz="1800" baseline="0">
                <a:solidFill>
                  <a:srgbClr val="C548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>
              <a:defRPr sz="1600" baseline="0">
                <a:solidFill>
                  <a:srgbClr val="C548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>
              <a:defRPr sz="1600" i="1" baseline="0">
                <a:solidFill>
                  <a:srgbClr val="C548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579" y="871559"/>
            <a:ext cx="9650846" cy="333375"/>
          </a:xfrm>
        </p:spPr>
        <p:txBody>
          <a:bodyPr>
            <a:noAutofit/>
          </a:bodyPr>
          <a:lstStyle>
            <a:lvl1pPr marL="0" indent="0">
              <a:buNone/>
              <a:defRPr sz="2400" i="1"/>
            </a:lvl1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DB476A0-5303-44E3-8C90-E1B1911666E2}" type="datetime1">
              <a:rPr lang="fr-FR" smtClean="0"/>
              <a:t>19/06/2017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Titre de la présentation (en-tête)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E6392CB-BC2D-48E1-8D2A-D303C4DF8F9A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52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27579" y="307296"/>
            <a:ext cx="9650846" cy="545455"/>
          </a:xfrm>
        </p:spPr>
        <p:txBody>
          <a:bodyPr>
            <a:noAutofit/>
          </a:bodyPr>
          <a:lstStyle>
            <a:lvl1pPr algn="l">
              <a:defRPr sz="4000">
                <a:solidFill>
                  <a:srgbClr val="332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579" y="871559"/>
            <a:ext cx="9650846" cy="333375"/>
          </a:xfrm>
        </p:spPr>
        <p:txBody>
          <a:bodyPr>
            <a:noAutofit/>
          </a:bodyPr>
          <a:lstStyle>
            <a:lvl1pPr marL="0" indent="0">
              <a:buNone/>
              <a:defRPr sz="24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Titre de la présentation (en-tête)</a:t>
            </a:r>
            <a:endParaRPr lang="fr-FR" dirty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3400" y="36516"/>
            <a:ext cx="1133978" cy="238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2B2A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B476A0-5303-44E3-8C90-E1B1911666E2}" type="datetime1">
              <a:rPr lang="fr-FR" smtClean="0"/>
              <a:t>19/06/2017</a:t>
            </a:fld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87379" y="36516"/>
            <a:ext cx="491046" cy="2291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2B2A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6392CB-BC2D-48E1-8D2A-D303C4DF8F9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21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E:\enioka\charte-gfx\PPT-150Dpi\bandeau-fond-clai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6361"/>
          <a:stretch/>
        </p:blipFill>
        <p:spPr bwMode="auto">
          <a:xfrm>
            <a:off x="0" y="5"/>
            <a:ext cx="9906000" cy="89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27579" y="307296"/>
            <a:ext cx="9650846" cy="529200"/>
          </a:xfrm>
        </p:spPr>
        <p:txBody>
          <a:bodyPr>
            <a:noAutofit/>
          </a:bodyPr>
          <a:lstStyle>
            <a:lvl1pPr algn="l">
              <a:defRPr sz="4000">
                <a:solidFill>
                  <a:srgbClr val="332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B476A0-5303-44E3-8C90-E1B1911666E2}" type="datetime1">
              <a:rPr lang="fr-FR" smtClean="0"/>
              <a:t>19/06/2017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Titre de la présentation (en-tête)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392CB-BC2D-48E1-8D2A-D303C4DF8F9A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90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505" y="6373092"/>
            <a:ext cx="2307069" cy="4664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E:\enioka\charte-gfx\PPT-150Dpi\ENIOKA-PPT-v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4" t="3349" r="2186" b="63034"/>
          <a:stretch/>
        </p:blipFill>
        <p:spPr bwMode="auto">
          <a:xfrm>
            <a:off x="0" y="-1"/>
            <a:ext cx="9906000" cy="259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Espace réservé du titre 1"/>
          <p:cNvSpPr>
            <a:spLocks noGrp="1"/>
          </p:cNvSpPr>
          <p:nvPr>
            <p:ph type="ctrTitle"/>
          </p:nvPr>
        </p:nvSpPr>
        <p:spPr>
          <a:xfrm>
            <a:off x="172606" y="4617940"/>
            <a:ext cx="9538278" cy="1150073"/>
          </a:xfrm>
        </p:spPr>
        <p:txBody>
          <a:bodyPr/>
          <a:lstStyle>
            <a:lvl1pPr algn="r">
              <a:defRPr smtClean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 smtClean="0"/>
          </a:p>
        </p:txBody>
      </p:sp>
      <p:sp>
        <p:nvSpPr>
          <p:cNvPr id="11270" name="Espace réservé du texte 2"/>
          <p:cNvSpPr>
            <a:spLocks noGrp="1"/>
          </p:cNvSpPr>
          <p:nvPr>
            <p:ph type="subTitle" idx="1"/>
          </p:nvPr>
        </p:nvSpPr>
        <p:spPr>
          <a:xfrm>
            <a:off x="172606" y="5853736"/>
            <a:ext cx="9538278" cy="536685"/>
          </a:xfrm>
        </p:spPr>
        <p:txBody>
          <a:bodyPr wrap="square">
            <a:spAutoFit/>
          </a:bodyPr>
          <a:lstStyle>
            <a:lvl1pPr marL="0" indent="0" algn="r">
              <a:buFont typeface="Arial" pitchFamily="34" charset="0"/>
              <a:buNone/>
              <a:defRPr sz="2800" i="1" smtClean="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85963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:\enioka\charte-gfx\PPT-150Dpi\bandeau-fond-clair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64"/>
          <a:stretch/>
        </p:blipFill>
        <p:spPr bwMode="auto">
          <a:xfrm>
            <a:off x="0" y="4"/>
            <a:ext cx="9906000" cy="127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7579" y="274638"/>
            <a:ext cx="9650846" cy="68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27579" y="1440874"/>
            <a:ext cx="9650846" cy="494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3400" y="36516"/>
            <a:ext cx="1133978" cy="238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2B2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9DB476A0-5303-44E3-8C90-E1B1911666E2}" type="datetime1">
              <a:rPr lang="fr-FR" smtClean="0"/>
              <a:pPr>
                <a:defRPr/>
              </a:pPr>
              <a:t>19/06/2017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87379" y="36516"/>
            <a:ext cx="491046" cy="2291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2B2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FE6392CB-BC2D-48E1-8D2A-D303C4DF8F9A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7578" y="36516"/>
            <a:ext cx="6934200" cy="238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Titre de la présentation (en-tête)</a:t>
            </a:r>
            <a:endParaRPr lang="fr-FR" dirty="0"/>
          </a:p>
        </p:txBody>
      </p:sp>
      <p:pic>
        <p:nvPicPr>
          <p:cNvPr id="8" name="Picture 5" descr="E:\enioka\charte-gfx\ENIOKA-logo-min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4" y="6438375"/>
            <a:ext cx="1572131" cy="3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13" r:id="rId4"/>
    <p:sldLayoutId id="2147483714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768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 baseline="0">
          <a:solidFill>
            <a:srgbClr val="C548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C548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 baseline="0">
          <a:solidFill>
            <a:srgbClr val="C548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 baseline="0">
          <a:solidFill>
            <a:srgbClr val="C548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342640" y="4447739"/>
            <a:ext cx="914400" cy="2167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831840" y="4447739"/>
            <a:ext cx="914400" cy="2167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5831840" y="2613713"/>
            <a:ext cx="914400" cy="1949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5831840" y="3157515"/>
            <a:ext cx="914400" cy="1949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831840" y="3545395"/>
            <a:ext cx="914400" cy="1949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5831840" y="4066006"/>
            <a:ext cx="914400" cy="1949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4587240" y="3157515"/>
            <a:ext cx="914400" cy="1949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972560" y="1070176"/>
            <a:ext cx="2143760" cy="904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>
                <a:solidFill>
                  <a:schemeClr val="lt1"/>
                </a:solidFill>
              </a:rPr>
              <a:t>Agent</a:t>
            </a:r>
            <a:endParaRPr lang="en-AU" dirty="0">
              <a:solidFill>
                <a:schemeClr val="l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2560" y="5628640"/>
            <a:ext cx="2143760" cy="9042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Application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537032" y="3180080"/>
            <a:ext cx="1381760" cy="90424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 smtClean="0"/>
              <a:t>Repository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537032" y="5628640"/>
            <a:ext cx="1381760" cy="90424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 smtClean="0"/>
              <a:t>Storage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342640" y="2550160"/>
            <a:ext cx="3403600" cy="2164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Agent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9" idx="2"/>
            <a:endCxn id="15" idx="0"/>
          </p:cNvCxnSpPr>
          <p:nvPr/>
        </p:nvCxnSpPr>
        <p:spPr>
          <a:xfrm>
            <a:off x="5044440" y="1974416"/>
            <a:ext cx="0" cy="575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5120640" y="2145018"/>
            <a:ext cx="12009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AU" sz="1100" dirty="0" smtClean="0"/>
              <a:t>Inter-agents API</a:t>
            </a:r>
            <a:endParaRPr lang="en-AU" sz="11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412779" y="6078202"/>
            <a:ext cx="1263323" cy="3497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AU" dirty="0" smtClean="0"/>
              <a:t>Client SDK</a:t>
            </a:r>
            <a:endParaRPr lang="en-AU" dirty="0"/>
          </a:p>
        </p:txBody>
      </p:sp>
      <p:cxnSp>
        <p:nvCxnSpPr>
          <p:cNvPr id="20" name="Straight Arrow Connector 19"/>
          <p:cNvCxnSpPr>
            <a:stCxn id="15" idx="2"/>
            <a:endCxn id="10" idx="0"/>
          </p:cNvCxnSpPr>
          <p:nvPr/>
        </p:nvCxnSpPr>
        <p:spPr>
          <a:xfrm>
            <a:off x="5044440" y="4714240"/>
            <a:ext cx="0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5018797" y="5032997"/>
            <a:ext cx="8130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AU" sz="1100" dirty="0" smtClean="0"/>
              <a:t>Client API</a:t>
            </a:r>
            <a:endParaRPr lang="en-AU" sz="11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412779" y="3860802"/>
            <a:ext cx="1263323" cy="626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Agent Extension</a:t>
            </a:r>
          </a:p>
        </p:txBody>
      </p:sp>
      <p:cxnSp>
        <p:nvCxnSpPr>
          <p:cNvPr id="28" name="Straight Arrow Connector 27"/>
          <p:cNvCxnSpPr>
            <a:stCxn id="13" idx="3"/>
            <a:endCxn id="15" idx="1"/>
          </p:cNvCxnSpPr>
          <p:nvPr/>
        </p:nvCxnSpPr>
        <p:spPr>
          <a:xfrm>
            <a:off x="1918792" y="3632200"/>
            <a:ext cx="142384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2114430" y="3346206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1100" dirty="0" smtClean="0"/>
              <a:t>Repository API</a:t>
            </a:r>
            <a:endParaRPr lang="en-AU" sz="1100" dirty="0" smtClean="0"/>
          </a:p>
        </p:txBody>
      </p:sp>
      <p:cxnSp>
        <p:nvCxnSpPr>
          <p:cNvPr id="34" name="Straight Arrow Connector 33"/>
          <p:cNvCxnSpPr>
            <a:stCxn id="14" idx="3"/>
            <a:endCxn id="41" idx="1"/>
          </p:cNvCxnSpPr>
          <p:nvPr/>
        </p:nvCxnSpPr>
        <p:spPr>
          <a:xfrm flipV="1">
            <a:off x="1918792" y="4556135"/>
            <a:ext cx="1423848" cy="1524625"/>
          </a:xfrm>
          <a:prstGeom prst="bentConnector3">
            <a:avLst>
              <a:gd name="adj1" fmla="val 79113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>
            <a:off x="2076467" y="5770559"/>
            <a:ext cx="944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1100" smtClean="0"/>
              <a:t>Storage API</a:t>
            </a:r>
            <a:endParaRPr lang="en-AU" sz="1100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8115759" y="2406329"/>
            <a:ext cx="1381760" cy="6097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6800" rIns="0" rtlCol="0" anchor="t"/>
          <a:lstStyle/>
          <a:p>
            <a:pPr algn="ctr"/>
            <a:r>
              <a:rPr lang="en-AU" sz="1600" dirty="0" smtClean="0"/>
              <a:t>Administration GUI</a:t>
            </a:r>
            <a:endParaRPr lang="en-AU" sz="1600" dirty="0"/>
          </a:p>
        </p:txBody>
      </p:sp>
      <p:sp>
        <p:nvSpPr>
          <p:cNvPr id="48" name="Rectangle 47"/>
          <p:cNvSpPr/>
          <p:nvPr/>
        </p:nvSpPr>
        <p:spPr>
          <a:xfrm>
            <a:off x="8115759" y="5628640"/>
            <a:ext cx="1381760" cy="90424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 smtClean="0"/>
              <a:t>Logs</a:t>
            </a:r>
            <a:endParaRPr lang="en-AU" dirty="0"/>
          </a:p>
        </p:txBody>
      </p:sp>
      <p:cxnSp>
        <p:nvCxnSpPr>
          <p:cNvPr id="54" name="Straight Arrow Connector 53"/>
          <p:cNvCxnSpPr>
            <a:stCxn id="68" idx="3"/>
            <a:endCxn id="47" idx="1"/>
          </p:cNvCxnSpPr>
          <p:nvPr/>
        </p:nvCxnSpPr>
        <p:spPr>
          <a:xfrm flipV="1">
            <a:off x="6746240" y="2711198"/>
            <a:ext cx="1369519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7003412" y="2456256"/>
            <a:ext cx="85151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 sz="1100"/>
            </a:lvl1pPr>
          </a:lstStyle>
          <a:p>
            <a:r>
              <a:rPr lang="en-AU" smtClean="0"/>
              <a:t>Admin API</a:t>
            </a:r>
            <a:endParaRPr lang="en-AU" dirty="0"/>
          </a:p>
        </p:txBody>
      </p:sp>
      <p:cxnSp>
        <p:nvCxnSpPr>
          <p:cNvPr id="60" name="Straight Arrow Connector 33"/>
          <p:cNvCxnSpPr>
            <a:stCxn id="48" idx="1"/>
            <a:endCxn id="59" idx="3"/>
          </p:cNvCxnSpPr>
          <p:nvPr/>
        </p:nvCxnSpPr>
        <p:spPr>
          <a:xfrm rot="10800000">
            <a:off x="6746241" y="4556136"/>
            <a:ext cx="1369519" cy="1524625"/>
          </a:xfrm>
          <a:prstGeom prst="bentConnector3">
            <a:avLst>
              <a:gd name="adj1" fmla="val 8204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7120895" y="5628640"/>
            <a:ext cx="6880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1100" dirty="0" smtClean="0"/>
              <a:t>Logging</a:t>
            </a:r>
          </a:p>
          <a:p>
            <a:pPr algn="ctr"/>
            <a:r>
              <a:rPr lang="en-AU" sz="1100" dirty="0" smtClean="0"/>
              <a:t>API</a:t>
            </a:r>
            <a:endParaRPr lang="en-AU" sz="1100" dirty="0" smtClean="0"/>
          </a:p>
        </p:txBody>
      </p:sp>
      <p:cxnSp>
        <p:nvCxnSpPr>
          <p:cNvPr id="82" name="Straight Arrow Connector 81"/>
          <p:cNvCxnSpPr>
            <a:stCxn id="71" idx="3"/>
            <a:endCxn id="91" idx="1"/>
          </p:cNvCxnSpPr>
          <p:nvPr/>
        </p:nvCxnSpPr>
        <p:spPr>
          <a:xfrm>
            <a:off x="6746240" y="3255001"/>
            <a:ext cx="136586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2" idx="3"/>
            <a:endCxn id="92" idx="1"/>
          </p:cNvCxnSpPr>
          <p:nvPr/>
        </p:nvCxnSpPr>
        <p:spPr>
          <a:xfrm>
            <a:off x="6746240" y="3642881"/>
            <a:ext cx="136586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 bwMode="auto">
          <a:xfrm>
            <a:off x="6853531" y="2981613"/>
            <a:ext cx="11512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1100" smtClean="0"/>
              <a:t>Scheduling API</a:t>
            </a:r>
            <a:endParaRPr lang="en-AU" sz="1100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8112101" y="3157515"/>
            <a:ext cx="914400" cy="1949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8112101" y="3545395"/>
            <a:ext cx="914400" cy="1949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/>
          <p:cNvSpPr txBox="1"/>
          <p:nvPr/>
        </p:nvSpPr>
        <p:spPr bwMode="auto">
          <a:xfrm>
            <a:off x="6799830" y="3237925"/>
            <a:ext cx="12586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1100" dirty="0" smtClean="0"/>
              <a:t>Event notification</a:t>
            </a:r>
          </a:p>
          <a:p>
            <a:pPr algn="ctr"/>
            <a:r>
              <a:rPr lang="en-AU" sz="1100" dirty="0" smtClean="0"/>
              <a:t>API</a:t>
            </a:r>
            <a:endParaRPr lang="en-AU" sz="1100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115759" y="3137117"/>
            <a:ext cx="1381760" cy="6097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6800" rIns="0" rtlCol="0" anchor="t"/>
          <a:lstStyle/>
          <a:p>
            <a:pPr algn="ctr"/>
            <a:r>
              <a:rPr lang="en-AU" sz="1600" dirty="0" smtClean="0"/>
              <a:t>Scheduler</a:t>
            </a:r>
            <a:endParaRPr lang="en-AU" sz="1600" dirty="0"/>
          </a:p>
        </p:txBody>
      </p:sp>
      <p:sp>
        <p:nvSpPr>
          <p:cNvPr id="99" name="Rectangle 98"/>
          <p:cNvSpPr/>
          <p:nvPr/>
        </p:nvSpPr>
        <p:spPr>
          <a:xfrm>
            <a:off x="8115759" y="3858622"/>
            <a:ext cx="1381760" cy="6097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6800" rIns="0" rtlCol="0" anchor="t"/>
          <a:lstStyle/>
          <a:p>
            <a:pPr algn="ctr"/>
            <a:r>
              <a:rPr lang="en-AU" sz="1600" dirty="0" smtClean="0"/>
              <a:t>Monitoring</a:t>
            </a:r>
            <a:endParaRPr lang="en-AU" sz="1600" dirty="0"/>
          </a:p>
        </p:txBody>
      </p:sp>
      <p:cxnSp>
        <p:nvCxnSpPr>
          <p:cNvPr id="100" name="Straight Arrow Connector 99"/>
          <p:cNvCxnSpPr>
            <a:stCxn id="73" idx="3"/>
            <a:endCxn id="99" idx="1"/>
          </p:cNvCxnSpPr>
          <p:nvPr/>
        </p:nvCxnSpPr>
        <p:spPr>
          <a:xfrm flipV="1">
            <a:off x="6746240" y="4163491"/>
            <a:ext cx="1369519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 bwMode="auto">
          <a:xfrm>
            <a:off x="6874371" y="3907746"/>
            <a:ext cx="110959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 sz="1100"/>
            </a:lvl1pPr>
          </a:lstStyle>
          <a:p>
            <a:r>
              <a:rPr lang="en-AU" smtClean="0"/>
              <a:t>Monitoring API</a:t>
            </a:r>
            <a:endParaRPr lang="en-AU" dirty="0"/>
          </a:p>
        </p:txBody>
      </p:sp>
      <p:cxnSp>
        <p:nvCxnSpPr>
          <p:cNvPr id="107" name="Straight Arrow Connector 106"/>
          <p:cNvCxnSpPr>
            <a:stCxn id="105" idx="2"/>
            <a:endCxn id="26" idx="0"/>
          </p:cNvCxnSpPr>
          <p:nvPr/>
        </p:nvCxnSpPr>
        <p:spPr>
          <a:xfrm>
            <a:off x="5044440" y="3352486"/>
            <a:ext cx="1" cy="5083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 bwMode="auto">
          <a:xfrm>
            <a:off x="3940110" y="3453368"/>
            <a:ext cx="10711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1100" smtClean="0">
                <a:solidFill>
                  <a:srgbClr val="FFFFFF"/>
                </a:solidFill>
              </a:rPr>
              <a:t>Extension API</a:t>
            </a:r>
            <a:endParaRPr lang="en-AU" sz="11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7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odele_enioka-2.0">
  <a:themeElements>
    <a:clrScheme name="Personnalisé 1">
      <a:dk1>
        <a:srgbClr val="332B2A"/>
      </a:dk1>
      <a:lt1>
        <a:srgbClr val="F5F2EC"/>
      </a:lt1>
      <a:dk2>
        <a:srgbClr val="C54800"/>
      </a:dk2>
      <a:lt2>
        <a:srgbClr val="F5F2EC"/>
      </a:lt2>
      <a:accent1>
        <a:srgbClr val="C54800"/>
      </a:accent1>
      <a:accent2>
        <a:srgbClr val="DD8D65"/>
      </a:accent2>
      <a:accent3>
        <a:srgbClr val="B58B80"/>
      </a:accent3>
      <a:accent4>
        <a:srgbClr val="D4E7D3"/>
      </a:accent4>
      <a:accent5>
        <a:srgbClr val="DCFFD9"/>
      </a:accent5>
      <a:accent6>
        <a:srgbClr val="D9ECFF"/>
      </a:accent6>
      <a:hlink>
        <a:srgbClr val="AD1F1F"/>
      </a:hlink>
      <a:folHlink>
        <a:srgbClr val="FFC42F"/>
      </a:folHlink>
    </a:clrScheme>
    <a:fontScheme name="Full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noAutofit/>
      </a:bodyPr>
      <a:lstStyle>
        <a:defPPr>
          <a:defRPr sz="2400" 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e_enioka-1.11" id="{05442F08-CACE-417F-AC20-68772B891C55}" vid="{038268DF-772D-4F1C-83A1-E3BACE3942D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modele_enioka-1.11</Template>
  <TotalTime>57</TotalTime>
  <Words>35</Words>
  <Application>Microsoft Macintosh PowerPoint</Application>
  <PresentationFormat>A4 Paper (210x297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Verdana</vt:lpstr>
      <vt:lpstr>Arial</vt:lpstr>
      <vt:lpstr>modele_enioka-2.0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Cordival</dc:creator>
  <cp:lastModifiedBy>Thomas Cordival</cp:lastModifiedBy>
  <cp:revision>26</cp:revision>
  <dcterms:created xsi:type="dcterms:W3CDTF">2017-06-19T08:34:39Z</dcterms:created>
  <dcterms:modified xsi:type="dcterms:W3CDTF">2017-06-19T09:32:22Z</dcterms:modified>
</cp:coreProperties>
</file>