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C803-9B16-4DC2-BF29-8000630E52F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A55B-7E70-4848-829A-3BEDBED159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C803-9B16-4DC2-BF29-8000630E52F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A55B-7E70-4848-829A-3BEDBED159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C803-9B16-4DC2-BF29-8000630E52F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A55B-7E70-4848-829A-3BEDBED159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C803-9B16-4DC2-BF29-8000630E52F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A55B-7E70-4848-829A-3BEDBED159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C803-9B16-4DC2-BF29-8000630E52F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E2EA55B-7E70-4848-829A-3BEDBED159E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C803-9B16-4DC2-BF29-8000630E52F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A55B-7E70-4848-829A-3BEDBED159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C803-9B16-4DC2-BF29-8000630E52F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A55B-7E70-4848-829A-3BEDBED159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C803-9B16-4DC2-BF29-8000630E52F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A55B-7E70-4848-829A-3BEDBED159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C803-9B16-4DC2-BF29-8000630E52F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A55B-7E70-4848-829A-3BEDBED159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C803-9B16-4DC2-BF29-8000630E52F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A55B-7E70-4848-829A-3BEDBED159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C803-9B16-4DC2-BF29-8000630E52F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A55B-7E70-4848-829A-3BEDBED159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99FC803-9B16-4DC2-BF29-8000630E52F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E2EA55B-7E70-4848-829A-3BEDBED159E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Peter Amos</a:t>
            </a:r>
            <a:endParaRPr lang="en-US" dirty="0"/>
          </a:p>
        </p:txBody>
      </p:sp>
    </p:spTree>
  </p:cSld>
  <p:clrMapOvr>
    <a:masterClrMapping/>
  </p:clrMapOvr>
  <p:transition spd="med">
    <p:dissolve/>
    <p:sndAc>
      <p:stSnd>
        <p:snd r:embed="rId2" name="whoosh.wav" builtIn="1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Victor </a:t>
            </a:r>
            <a:r>
              <a:rPr lang="en-US" cap="none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Aromose</a:t>
            </a:r>
            <a:endParaRPr lang="en-US" cap="none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 spd="med">
    <p:wheel spokes="8"/>
    <p:sndAc>
      <p:stSnd>
        <p:snd r:embed="rId2" name="laser.wav" builtIn="1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</TotalTime>
  <Words>4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Apex</vt:lpstr>
      <vt:lpstr>Peter Amos</vt:lpstr>
      <vt:lpstr>Victor Aromose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Peter Amos</dc:title>
  <dc:creator>PC</dc:creator>
  <cp:lastModifiedBy>PC</cp:lastModifiedBy>
  <cp:revision>1</cp:revision>
  <dcterms:created xsi:type="dcterms:W3CDTF">2018-08-28T17:08:52Z</dcterms:created>
  <dcterms:modified xsi:type="dcterms:W3CDTF">2018-08-28T17:12:45Z</dcterms:modified>
</cp:coreProperties>
</file>