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4" r:id="rId4"/>
    <p:sldId id="257" r:id="rId5"/>
    <p:sldId id="276" r:id="rId6"/>
    <p:sldId id="277" r:id="rId7"/>
    <p:sldId id="258" r:id="rId8"/>
    <p:sldId id="281" r:id="rId9"/>
    <p:sldId id="284" r:id="rId10"/>
    <p:sldId id="267" r:id="rId11"/>
    <p:sldId id="278" r:id="rId12"/>
    <p:sldId id="285" r:id="rId13"/>
    <p:sldId id="268" r:id="rId14"/>
    <p:sldId id="269" r:id="rId15"/>
    <p:sldId id="279" r:id="rId16"/>
    <p:sldId id="270" r:id="rId17"/>
    <p:sldId id="271" r:id="rId18"/>
    <p:sldId id="280" r:id="rId19"/>
    <p:sldId id="286" r:id="rId20"/>
    <p:sldId id="289" r:id="rId21"/>
    <p:sldId id="282" r:id="rId22"/>
    <p:sldId id="283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9F1E0-5F6F-4197-A446-8D449AD0455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64A97-91DE-4385-B482-A48E00445C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des versions </a:t>
          </a:r>
          <a:endParaRPr lang="en-US"/>
        </a:p>
      </dgm:t>
    </dgm:pt>
    <dgm:pt modelId="{27EBD65E-5C27-4237-99A6-1EC0FC703441}" type="parTrans" cxnId="{6906C811-6EE7-42E6-8DF4-D350FE4A481C}">
      <dgm:prSet/>
      <dgm:spPr/>
      <dgm:t>
        <a:bodyPr/>
        <a:lstStyle/>
        <a:p>
          <a:endParaRPr lang="en-US"/>
        </a:p>
      </dgm:t>
    </dgm:pt>
    <dgm:pt modelId="{91443A60-B34E-4D17-97F8-3FC11C4663EC}" type="sibTrans" cxnId="{6906C811-6EE7-42E6-8DF4-D350FE4A48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624E9C-58BF-4CF1-857E-A300E1AA7F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 la conception finale</a:t>
          </a:r>
          <a:endParaRPr lang="en-US"/>
        </a:p>
      </dgm:t>
    </dgm:pt>
    <dgm:pt modelId="{0055FD7C-EF97-4160-8D2D-9CBE402ED620}" type="parTrans" cxnId="{38EAD02C-579C-47EC-87DB-3282D520498E}">
      <dgm:prSet/>
      <dgm:spPr/>
      <dgm:t>
        <a:bodyPr/>
        <a:lstStyle/>
        <a:p>
          <a:endParaRPr lang="en-US"/>
        </a:p>
      </dgm:t>
    </dgm:pt>
    <dgm:pt modelId="{D4D672F6-6DB2-45C9-8883-0922273B5BA2}" type="sibTrans" cxnId="{38EAD02C-579C-47EC-87DB-3282D52049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B39A28-C926-41ED-9975-5AF4F7152AB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d’un point important </a:t>
          </a:r>
          <a:endParaRPr lang="en-US"/>
        </a:p>
      </dgm:t>
    </dgm:pt>
    <dgm:pt modelId="{DEADD6A2-D245-4D88-B01F-2FB65AEE59DE}" type="parTrans" cxnId="{E67C1AE8-4CA5-43DA-86E8-D327D528F244}">
      <dgm:prSet/>
      <dgm:spPr/>
      <dgm:t>
        <a:bodyPr/>
        <a:lstStyle/>
        <a:p>
          <a:endParaRPr lang="en-US"/>
        </a:p>
      </dgm:t>
    </dgm:pt>
    <dgm:pt modelId="{B1E724B4-52A9-4F9D-B435-95E6FD5755AF}" type="sibTrans" cxnId="{E67C1AE8-4CA5-43DA-86E8-D327D528F244}">
      <dgm:prSet/>
      <dgm:spPr/>
      <dgm:t>
        <a:bodyPr/>
        <a:lstStyle/>
        <a:p>
          <a:endParaRPr lang="en-US"/>
        </a:p>
      </dgm:t>
    </dgm:pt>
    <dgm:pt modelId="{0369DF88-6DAA-4F59-86FD-5744BC396013}" type="pres">
      <dgm:prSet presAssocID="{BA59F1E0-5F6F-4197-A446-8D449AD04558}" presName="root" presStyleCnt="0">
        <dgm:presLayoutVars>
          <dgm:dir/>
          <dgm:resizeHandles val="exact"/>
        </dgm:presLayoutVars>
      </dgm:prSet>
      <dgm:spPr/>
    </dgm:pt>
    <dgm:pt modelId="{B656C636-0041-4315-ACD0-8BDCEF52963D}" type="pres">
      <dgm:prSet presAssocID="{BA59F1E0-5F6F-4197-A446-8D449AD04558}" presName="container" presStyleCnt="0">
        <dgm:presLayoutVars>
          <dgm:dir/>
          <dgm:resizeHandles val="exact"/>
        </dgm:presLayoutVars>
      </dgm:prSet>
      <dgm:spPr/>
    </dgm:pt>
    <dgm:pt modelId="{1FC9052B-8A4A-451D-B016-7E1B3D6B1E6A}" type="pres">
      <dgm:prSet presAssocID="{13064A97-91DE-4385-B482-A48E00445C5B}" presName="compNode" presStyleCnt="0"/>
      <dgm:spPr/>
    </dgm:pt>
    <dgm:pt modelId="{E1EE63FE-6652-4E12-8FF8-5727F94113FA}" type="pres">
      <dgm:prSet presAssocID="{13064A97-91DE-4385-B482-A48E00445C5B}" presName="iconBgRect" presStyleLbl="bgShp" presStyleIdx="0" presStyleCnt="3"/>
      <dgm:spPr/>
    </dgm:pt>
    <dgm:pt modelId="{B9A06E27-1713-47E0-AE90-0035DABB9959}" type="pres">
      <dgm:prSet presAssocID="{13064A97-91DE-4385-B482-A48E00445C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B5C3291-D7A4-4CC3-91CA-3766ED15C3CD}" type="pres">
      <dgm:prSet presAssocID="{13064A97-91DE-4385-B482-A48E00445C5B}" presName="spaceRect" presStyleCnt="0"/>
      <dgm:spPr/>
    </dgm:pt>
    <dgm:pt modelId="{95C6A425-4F7C-4A25-8E7D-2ED59B2701ED}" type="pres">
      <dgm:prSet presAssocID="{13064A97-91DE-4385-B482-A48E00445C5B}" presName="textRect" presStyleLbl="revTx" presStyleIdx="0" presStyleCnt="3">
        <dgm:presLayoutVars>
          <dgm:chMax val="1"/>
          <dgm:chPref val="1"/>
        </dgm:presLayoutVars>
      </dgm:prSet>
      <dgm:spPr/>
    </dgm:pt>
    <dgm:pt modelId="{52A94DA6-494B-478F-8A4B-DDD36F1E56AC}" type="pres">
      <dgm:prSet presAssocID="{91443A60-B34E-4D17-97F8-3FC11C4663EC}" presName="sibTrans" presStyleLbl="sibTrans2D1" presStyleIdx="0" presStyleCnt="0"/>
      <dgm:spPr/>
    </dgm:pt>
    <dgm:pt modelId="{14ACE739-B1EC-42D8-9492-6F0CB33F53DA}" type="pres">
      <dgm:prSet presAssocID="{F0624E9C-58BF-4CF1-857E-A300E1AA7FB3}" presName="compNode" presStyleCnt="0"/>
      <dgm:spPr/>
    </dgm:pt>
    <dgm:pt modelId="{21634528-9B5F-41BD-8CD0-340464E3690C}" type="pres">
      <dgm:prSet presAssocID="{F0624E9C-58BF-4CF1-857E-A300E1AA7FB3}" presName="iconBgRect" presStyleLbl="bgShp" presStyleIdx="1" presStyleCnt="3"/>
      <dgm:spPr/>
    </dgm:pt>
    <dgm:pt modelId="{7052D5E6-595D-4D7D-8455-623DD06B318A}" type="pres">
      <dgm:prSet presAssocID="{F0624E9C-58BF-4CF1-857E-A300E1AA7F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7F1C0ADA-4C0E-4BB5-BAE3-23BBE7C73834}" type="pres">
      <dgm:prSet presAssocID="{F0624E9C-58BF-4CF1-857E-A300E1AA7FB3}" presName="spaceRect" presStyleCnt="0"/>
      <dgm:spPr/>
    </dgm:pt>
    <dgm:pt modelId="{A8164804-66BF-42D4-B671-DA2C845C220D}" type="pres">
      <dgm:prSet presAssocID="{F0624E9C-58BF-4CF1-857E-A300E1AA7FB3}" presName="textRect" presStyleLbl="revTx" presStyleIdx="1" presStyleCnt="3">
        <dgm:presLayoutVars>
          <dgm:chMax val="1"/>
          <dgm:chPref val="1"/>
        </dgm:presLayoutVars>
      </dgm:prSet>
      <dgm:spPr/>
    </dgm:pt>
    <dgm:pt modelId="{85601809-5E18-4DA4-8A60-298AF39B002E}" type="pres">
      <dgm:prSet presAssocID="{D4D672F6-6DB2-45C9-8883-0922273B5BA2}" presName="sibTrans" presStyleLbl="sibTrans2D1" presStyleIdx="0" presStyleCnt="0"/>
      <dgm:spPr/>
    </dgm:pt>
    <dgm:pt modelId="{9B63DE10-5D1A-4A35-9208-9439A3B8FF2F}" type="pres">
      <dgm:prSet presAssocID="{62B39A28-C926-41ED-9975-5AF4F7152ABB}" presName="compNode" presStyleCnt="0"/>
      <dgm:spPr/>
    </dgm:pt>
    <dgm:pt modelId="{F43BD743-CD2E-4FBE-B7D7-D047B7310E53}" type="pres">
      <dgm:prSet presAssocID="{62B39A28-C926-41ED-9975-5AF4F7152ABB}" presName="iconBgRect" presStyleLbl="bgShp" presStyleIdx="2" presStyleCnt="3"/>
      <dgm:spPr/>
    </dgm:pt>
    <dgm:pt modelId="{F6317694-1B18-4837-A389-DB1052963FD7}" type="pres">
      <dgm:prSet presAssocID="{62B39A28-C926-41ED-9975-5AF4F7152A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érencier"/>
        </a:ext>
      </dgm:extLst>
    </dgm:pt>
    <dgm:pt modelId="{01CC5F31-978E-4BF8-9A19-3D2DD49AC1BC}" type="pres">
      <dgm:prSet presAssocID="{62B39A28-C926-41ED-9975-5AF4F7152ABB}" presName="spaceRect" presStyleCnt="0"/>
      <dgm:spPr/>
    </dgm:pt>
    <dgm:pt modelId="{6E2214A0-86F9-4A72-8040-2AB7B9E3DD81}" type="pres">
      <dgm:prSet presAssocID="{62B39A28-C926-41ED-9975-5AF4F7152A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06C811-6EE7-42E6-8DF4-D350FE4A481C}" srcId="{BA59F1E0-5F6F-4197-A446-8D449AD04558}" destId="{13064A97-91DE-4385-B482-A48E00445C5B}" srcOrd="0" destOrd="0" parTransId="{27EBD65E-5C27-4237-99A6-1EC0FC703441}" sibTransId="{91443A60-B34E-4D17-97F8-3FC11C4663EC}"/>
    <dgm:cxn modelId="{38EAD02C-579C-47EC-87DB-3282D520498E}" srcId="{BA59F1E0-5F6F-4197-A446-8D449AD04558}" destId="{F0624E9C-58BF-4CF1-857E-A300E1AA7FB3}" srcOrd="1" destOrd="0" parTransId="{0055FD7C-EF97-4160-8D2D-9CBE402ED620}" sibTransId="{D4D672F6-6DB2-45C9-8883-0922273B5BA2}"/>
    <dgm:cxn modelId="{E8957041-46A9-4998-BAEB-2C12CE5873DB}" type="presOf" srcId="{13064A97-91DE-4385-B482-A48E00445C5B}" destId="{95C6A425-4F7C-4A25-8E7D-2ED59B2701ED}" srcOrd="0" destOrd="0" presId="urn:microsoft.com/office/officeart/2018/2/layout/IconCircleList"/>
    <dgm:cxn modelId="{CAA9FB78-5801-4CB7-BBB5-F1D85142CE24}" type="presOf" srcId="{91443A60-B34E-4D17-97F8-3FC11C4663EC}" destId="{52A94DA6-494B-478F-8A4B-DDD36F1E56AC}" srcOrd="0" destOrd="0" presId="urn:microsoft.com/office/officeart/2018/2/layout/IconCircleList"/>
    <dgm:cxn modelId="{A2FCCB84-B361-4D23-99AC-7A5E3C3F1243}" type="presOf" srcId="{62B39A28-C926-41ED-9975-5AF4F7152ABB}" destId="{6E2214A0-86F9-4A72-8040-2AB7B9E3DD81}" srcOrd="0" destOrd="0" presId="urn:microsoft.com/office/officeart/2018/2/layout/IconCircleList"/>
    <dgm:cxn modelId="{A75A039A-75AF-461B-8BAE-FCB958A99882}" type="presOf" srcId="{BA59F1E0-5F6F-4197-A446-8D449AD04558}" destId="{0369DF88-6DAA-4F59-86FD-5744BC396013}" srcOrd="0" destOrd="0" presId="urn:microsoft.com/office/officeart/2018/2/layout/IconCircleList"/>
    <dgm:cxn modelId="{E81034D5-11C7-49A3-9023-0D9A60E518B4}" type="presOf" srcId="{D4D672F6-6DB2-45C9-8883-0922273B5BA2}" destId="{85601809-5E18-4DA4-8A60-298AF39B002E}" srcOrd="0" destOrd="0" presId="urn:microsoft.com/office/officeart/2018/2/layout/IconCircleList"/>
    <dgm:cxn modelId="{F6D866DA-3FBF-4148-9B84-F3072E89D96D}" type="presOf" srcId="{F0624E9C-58BF-4CF1-857E-A300E1AA7FB3}" destId="{A8164804-66BF-42D4-B671-DA2C845C220D}" srcOrd="0" destOrd="0" presId="urn:microsoft.com/office/officeart/2018/2/layout/IconCircleList"/>
    <dgm:cxn modelId="{E67C1AE8-4CA5-43DA-86E8-D327D528F244}" srcId="{BA59F1E0-5F6F-4197-A446-8D449AD04558}" destId="{62B39A28-C926-41ED-9975-5AF4F7152ABB}" srcOrd="2" destOrd="0" parTransId="{DEADD6A2-D245-4D88-B01F-2FB65AEE59DE}" sibTransId="{B1E724B4-52A9-4F9D-B435-95E6FD5755AF}"/>
    <dgm:cxn modelId="{350974B6-BBF6-4184-A256-BFAFF8AFFD27}" type="presParOf" srcId="{0369DF88-6DAA-4F59-86FD-5744BC396013}" destId="{B656C636-0041-4315-ACD0-8BDCEF52963D}" srcOrd="0" destOrd="0" presId="urn:microsoft.com/office/officeart/2018/2/layout/IconCircleList"/>
    <dgm:cxn modelId="{4A015A59-2A01-4FFD-B7A6-A6D212069200}" type="presParOf" srcId="{B656C636-0041-4315-ACD0-8BDCEF52963D}" destId="{1FC9052B-8A4A-451D-B016-7E1B3D6B1E6A}" srcOrd="0" destOrd="0" presId="urn:microsoft.com/office/officeart/2018/2/layout/IconCircleList"/>
    <dgm:cxn modelId="{2D6EBD93-9C15-468B-945A-EFA4A965BD71}" type="presParOf" srcId="{1FC9052B-8A4A-451D-B016-7E1B3D6B1E6A}" destId="{E1EE63FE-6652-4E12-8FF8-5727F94113FA}" srcOrd="0" destOrd="0" presId="urn:microsoft.com/office/officeart/2018/2/layout/IconCircleList"/>
    <dgm:cxn modelId="{B392266A-C516-4B54-BB87-85CADBD4A720}" type="presParOf" srcId="{1FC9052B-8A4A-451D-B016-7E1B3D6B1E6A}" destId="{B9A06E27-1713-47E0-AE90-0035DABB9959}" srcOrd="1" destOrd="0" presId="urn:microsoft.com/office/officeart/2018/2/layout/IconCircleList"/>
    <dgm:cxn modelId="{83A1F94A-96CD-4B01-A48C-62AE4FA4D238}" type="presParOf" srcId="{1FC9052B-8A4A-451D-B016-7E1B3D6B1E6A}" destId="{BB5C3291-D7A4-4CC3-91CA-3766ED15C3CD}" srcOrd="2" destOrd="0" presId="urn:microsoft.com/office/officeart/2018/2/layout/IconCircleList"/>
    <dgm:cxn modelId="{43D2D017-368B-4894-9566-F78CA6D8F5A5}" type="presParOf" srcId="{1FC9052B-8A4A-451D-B016-7E1B3D6B1E6A}" destId="{95C6A425-4F7C-4A25-8E7D-2ED59B2701ED}" srcOrd="3" destOrd="0" presId="urn:microsoft.com/office/officeart/2018/2/layout/IconCircleList"/>
    <dgm:cxn modelId="{1CC79453-CAF9-415E-898E-DCFFC1C96570}" type="presParOf" srcId="{B656C636-0041-4315-ACD0-8BDCEF52963D}" destId="{52A94DA6-494B-478F-8A4B-DDD36F1E56AC}" srcOrd="1" destOrd="0" presId="urn:microsoft.com/office/officeart/2018/2/layout/IconCircleList"/>
    <dgm:cxn modelId="{48A83673-47D4-4859-8D51-BAC899FD76CB}" type="presParOf" srcId="{B656C636-0041-4315-ACD0-8BDCEF52963D}" destId="{14ACE739-B1EC-42D8-9492-6F0CB33F53DA}" srcOrd="2" destOrd="0" presId="urn:microsoft.com/office/officeart/2018/2/layout/IconCircleList"/>
    <dgm:cxn modelId="{CC253DF5-4A1B-4E3D-A995-935935277687}" type="presParOf" srcId="{14ACE739-B1EC-42D8-9492-6F0CB33F53DA}" destId="{21634528-9B5F-41BD-8CD0-340464E3690C}" srcOrd="0" destOrd="0" presId="urn:microsoft.com/office/officeart/2018/2/layout/IconCircleList"/>
    <dgm:cxn modelId="{EDBF1D50-1A1C-4176-8B4E-2751191924F9}" type="presParOf" srcId="{14ACE739-B1EC-42D8-9492-6F0CB33F53DA}" destId="{7052D5E6-595D-4D7D-8455-623DD06B318A}" srcOrd="1" destOrd="0" presId="urn:microsoft.com/office/officeart/2018/2/layout/IconCircleList"/>
    <dgm:cxn modelId="{804FDCB1-00AD-4D47-AA50-6E11309787CC}" type="presParOf" srcId="{14ACE739-B1EC-42D8-9492-6F0CB33F53DA}" destId="{7F1C0ADA-4C0E-4BB5-BAE3-23BBE7C73834}" srcOrd="2" destOrd="0" presId="urn:microsoft.com/office/officeart/2018/2/layout/IconCircleList"/>
    <dgm:cxn modelId="{4DCB476B-F421-48AC-B92F-3B51872A4C89}" type="presParOf" srcId="{14ACE739-B1EC-42D8-9492-6F0CB33F53DA}" destId="{A8164804-66BF-42D4-B671-DA2C845C220D}" srcOrd="3" destOrd="0" presId="urn:microsoft.com/office/officeart/2018/2/layout/IconCircleList"/>
    <dgm:cxn modelId="{F4880774-DCC6-483D-8DA6-1B8A0D7D8671}" type="presParOf" srcId="{B656C636-0041-4315-ACD0-8BDCEF52963D}" destId="{85601809-5E18-4DA4-8A60-298AF39B002E}" srcOrd="3" destOrd="0" presId="urn:microsoft.com/office/officeart/2018/2/layout/IconCircleList"/>
    <dgm:cxn modelId="{0A6FFBDB-49DC-416E-95C8-15A995D3C9AB}" type="presParOf" srcId="{B656C636-0041-4315-ACD0-8BDCEF52963D}" destId="{9B63DE10-5D1A-4A35-9208-9439A3B8FF2F}" srcOrd="4" destOrd="0" presId="urn:microsoft.com/office/officeart/2018/2/layout/IconCircleList"/>
    <dgm:cxn modelId="{FAE562B8-60B3-4255-9353-79C92E4F90E3}" type="presParOf" srcId="{9B63DE10-5D1A-4A35-9208-9439A3B8FF2F}" destId="{F43BD743-CD2E-4FBE-B7D7-D047B7310E53}" srcOrd="0" destOrd="0" presId="urn:microsoft.com/office/officeart/2018/2/layout/IconCircleList"/>
    <dgm:cxn modelId="{F0EB2B2E-D33A-4A1A-A6E0-9E6F8379DDE3}" type="presParOf" srcId="{9B63DE10-5D1A-4A35-9208-9439A3B8FF2F}" destId="{F6317694-1B18-4837-A389-DB1052963FD7}" srcOrd="1" destOrd="0" presId="urn:microsoft.com/office/officeart/2018/2/layout/IconCircleList"/>
    <dgm:cxn modelId="{D45D8EE6-6609-4AB4-B364-AF762FAA7618}" type="presParOf" srcId="{9B63DE10-5D1A-4A35-9208-9439A3B8FF2F}" destId="{01CC5F31-978E-4BF8-9A19-3D2DD49AC1BC}" srcOrd="2" destOrd="0" presId="urn:microsoft.com/office/officeart/2018/2/layout/IconCircleList"/>
    <dgm:cxn modelId="{FEDEC69F-DCDF-4FD1-A3F1-692C37BD281E}" type="presParOf" srcId="{9B63DE10-5D1A-4A35-9208-9439A3B8FF2F}" destId="{6E2214A0-86F9-4A72-8040-2AB7B9E3DD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F71DA-38A3-47ED-9363-49C8EE0EF2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B52BD-C243-4FF2-BA9D-FCE869E794A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Itération 1: Gestion des collisions </a:t>
          </a:r>
          <a:endParaRPr lang="en-US"/>
        </a:p>
      </dgm:t>
    </dgm:pt>
    <dgm:pt modelId="{96CB670B-47B3-41EC-B38E-F286562DD5BF}" type="parTrans" cxnId="{9CB48417-2E99-4DB1-BBE4-6FEF1F6C2F60}">
      <dgm:prSet/>
      <dgm:spPr/>
      <dgm:t>
        <a:bodyPr/>
        <a:lstStyle/>
        <a:p>
          <a:endParaRPr lang="en-US"/>
        </a:p>
      </dgm:t>
    </dgm:pt>
    <dgm:pt modelId="{1BF2980F-71AF-41FD-8698-9C856FEDC21E}" type="sibTrans" cxnId="{9CB48417-2E99-4DB1-BBE4-6FEF1F6C2F60}">
      <dgm:prSet/>
      <dgm:spPr/>
      <dgm:t>
        <a:bodyPr/>
        <a:lstStyle/>
        <a:p>
          <a:endParaRPr lang="en-US"/>
        </a:p>
      </dgm:t>
    </dgm:pt>
    <dgm:pt modelId="{1556144B-CB35-4D75-AFFB-7FB0EB2F8CF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Itération 2: Gestion des niveaux et des graphismes</a:t>
          </a:r>
          <a:endParaRPr lang="en-US"/>
        </a:p>
      </dgm:t>
    </dgm:pt>
    <dgm:pt modelId="{E4DA67BE-A3EC-48EB-821E-6DCD4B127344}" type="parTrans" cxnId="{B7320BA7-3BDF-4E53-B8AB-D08C5085D5D3}">
      <dgm:prSet/>
      <dgm:spPr/>
      <dgm:t>
        <a:bodyPr/>
        <a:lstStyle/>
        <a:p>
          <a:endParaRPr lang="en-US"/>
        </a:p>
      </dgm:t>
    </dgm:pt>
    <dgm:pt modelId="{57DFEB79-E2D9-4317-90A5-EFECAAE065B3}" type="sibTrans" cxnId="{B7320BA7-3BDF-4E53-B8AB-D08C5085D5D3}">
      <dgm:prSet/>
      <dgm:spPr/>
      <dgm:t>
        <a:bodyPr/>
        <a:lstStyle/>
        <a:p>
          <a:endParaRPr lang="en-US"/>
        </a:p>
      </dgm:t>
    </dgm:pt>
    <dgm:pt modelId="{38A4E877-EE77-4BFA-BCF6-CBFDD4D657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Itération 3: Gestion des combats</a:t>
          </a:r>
          <a:endParaRPr lang="en-US"/>
        </a:p>
      </dgm:t>
    </dgm:pt>
    <dgm:pt modelId="{DE917A64-59FE-4EC4-93FC-31D189BA7985}" type="parTrans" cxnId="{E55FE1C3-01F7-4229-86CE-7054E4E9297D}">
      <dgm:prSet/>
      <dgm:spPr/>
      <dgm:t>
        <a:bodyPr/>
        <a:lstStyle/>
        <a:p>
          <a:endParaRPr lang="en-US"/>
        </a:p>
      </dgm:t>
    </dgm:pt>
    <dgm:pt modelId="{192A5627-2E96-472A-A934-2117FDA33823}" type="sibTrans" cxnId="{E55FE1C3-01F7-4229-86CE-7054E4E9297D}">
      <dgm:prSet/>
      <dgm:spPr/>
      <dgm:t>
        <a:bodyPr/>
        <a:lstStyle/>
        <a:p>
          <a:endParaRPr lang="en-US"/>
        </a:p>
      </dgm:t>
    </dgm:pt>
    <dgm:pt modelId="{53EEB967-99A9-49C5-BDA9-62E6AC6B14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Itération 4 : Génération aléatoire des niveaux et quelques améliorations sur le GUI(Game User Interface) </a:t>
          </a:r>
          <a:endParaRPr lang="en-US" dirty="0"/>
        </a:p>
      </dgm:t>
    </dgm:pt>
    <dgm:pt modelId="{87AFB674-CF07-4835-972B-451D5241F835}" type="parTrans" cxnId="{3F61781E-5EFD-4817-94EC-FE14CD2FE656}">
      <dgm:prSet/>
      <dgm:spPr/>
      <dgm:t>
        <a:bodyPr/>
        <a:lstStyle/>
        <a:p>
          <a:endParaRPr lang="en-US"/>
        </a:p>
      </dgm:t>
    </dgm:pt>
    <dgm:pt modelId="{8E37B91C-6A12-4E11-B7AA-6D4202688B8F}" type="sibTrans" cxnId="{3F61781E-5EFD-4817-94EC-FE14CD2FE656}">
      <dgm:prSet/>
      <dgm:spPr/>
      <dgm:t>
        <a:bodyPr/>
        <a:lstStyle/>
        <a:p>
          <a:endParaRPr lang="en-US"/>
        </a:p>
      </dgm:t>
    </dgm:pt>
    <dgm:pt modelId="{24283AD7-7BAE-478D-901E-5394B6F691E6}" type="pres">
      <dgm:prSet presAssocID="{869F71DA-38A3-47ED-9363-49C8EE0EF2E4}" presName="root" presStyleCnt="0">
        <dgm:presLayoutVars>
          <dgm:dir/>
          <dgm:resizeHandles val="exact"/>
        </dgm:presLayoutVars>
      </dgm:prSet>
      <dgm:spPr/>
    </dgm:pt>
    <dgm:pt modelId="{9AF2AC62-4171-4FA7-89E1-B6CA04E64547}" type="pres">
      <dgm:prSet presAssocID="{E5AB52BD-C243-4FF2-BA9D-FCE869E794AA}" presName="compNode" presStyleCnt="0"/>
      <dgm:spPr/>
    </dgm:pt>
    <dgm:pt modelId="{E4621AB6-A5D8-4FCF-95BD-F45C63DEDD37}" type="pres">
      <dgm:prSet presAssocID="{E5AB52BD-C243-4FF2-BA9D-FCE869E794AA}" presName="bgRect" presStyleLbl="bgShp" presStyleIdx="0" presStyleCnt="4"/>
      <dgm:spPr/>
    </dgm:pt>
    <dgm:pt modelId="{6038C564-A28C-4325-976E-58F861DEC442}" type="pres">
      <dgm:prSet presAssocID="{E5AB52BD-C243-4FF2-BA9D-FCE869E794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997B2BD-78FA-4202-BBDE-9E66114C0F4D}" type="pres">
      <dgm:prSet presAssocID="{E5AB52BD-C243-4FF2-BA9D-FCE869E794AA}" presName="spaceRect" presStyleCnt="0"/>
      <dgm:spPr/>
    </dgm:pt>
    <dgm:pt modelId="{694CEF2C-9E09-4083-A5BA-51E632A611C5}" type="pres">
      <dgm:prSet presAssocID="{E5AB52BD-C243-4FF2-BA9D-FCE869E794AA}" presName="parTx" presStyleLbl="revTx" presStyleIdx="0" presStyleCnt="4">
        <dgm:presLayoutVars>
          <dgm:chMax val="0"/>
          <dgm:chPref val="0"/>
        </dgm:presLayoutVars>
      </dgm:prSet>
      <dgm:spPr/>
    </dgm:pt>
    <dgm:pt modelId="{A7F53B4C-4980-4DB1-9A71-4C047852E334}" type="pres">
      <dgm:prSet presAssocID="{1BF2980F-71AF-41FD-8698-9C856FEDC21E}" presName="sibTrans" presStyleCnt="0"/>
      <dgm:spPr/>
    </dgm:pt>
    <dgm:pt modelId="{E25D6A52-0C23-427E-9AB3-600D6A004F55}" type="pres">
      <dgm:prSet presAssocID="{1556144B-CB35-4D75-AFFB-7FB0EB2F8CF7}" presName="compNode" presStyleCnt="0"/>
      <dgm:spPr/>
    </dgm:pt>
    <dgm:pt modelId="{EE8CF309-333A-4D3C-89A8-1AC1974AE628}" type="pres">
      <dgm:prSet presAssocID="{1556144B-CB35-4D75-AFFB-7FB0EB2F8CF7}" presName="bgRect" presStyleLbl="bgShp" presStyleIdx="1" presStyleCnt="4"/>
      <dgm:spPr/>
    </dgm:pt>
    <dgm:pt modelId="{A754D3C8-D680-4C36-A4B2-D1A61C1AE6B6}" type="pres">
      <dgm:prSet presAssocID="{1556144B-CB35-4D75-AFFB-7FB0EB2F8C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A2DCD822-D861-42B9-BDF9-1427DAE90773}" type="pres">
      <dgm:prSet presAssocID="{1556144B-CB35-4D75-AFFB-7FB0EB2F8CF7}" presName="spaceRect" presStyleCnt="0"/>
      <dgm:spPr/>
    </dgm:pt>
    <dgm:pt modelId="{DEAD0E12-FBE5-418D-BE9E-F80CC95908C1}" type="pres">
      <dgm:prSet presAssocID="{1556144B-CB35-4D75-AFFB-7FB0EB2F8CF7}" presName="parTx" presStyleLbl="revTx" presStyleIdx="1" presStyleCnt="4">
        <dgm:presLayoutVars>
          <dgm:chMax val="0"/>
          <dgm:chPref val="0"/>
        </dgm:presLayoutVars>
      </dgm:prSet>
      <dgm:spPr/>
    </dgm:pt>
    <dgm:pt modelId="{E1B2165D-3E77-4C2C-AA8E-C6828AF96D15}" type="pres">
      <dgm:prSet presAssocID="{57DFEB79-E2D9-4317-90A5-EFECAAE065B3}" presName="sibTrans" presStyleCnt="0"/>
      <dgm:spPr/>
    </dgm:pt>
    <dgm:pt modelId="{E0091C5F-6F9B-4C4A-A79F-4C6CE375338B}" type="pres">
      <dgm:prSet presAssocID="{38A4E877-EE77-4BFA-BCF6-CBFDD4D657BD}" presName="compNode" presStyleCnt="0"/>
      <dgm:spPr/>
    </dgm:pt>
    <dgm:pt modelId="{19B34BB0-B52F-4293-A739-E03FCE72CC1A}" type="pres">
      <dgm:prSet presAssocID="{38A4E877-EE77-4BFA-BCF6-CBFDD4D657BD}" presName="bgRect" presStyleLbl="bgShp" presStyleIdx="2" presStyleCnt="4"/>
      <dgm:spPr/>
    </dgm:pt>
    <dgm:pt modelId="{C3589C30-2393-44DE-9F0F-54497DE4FD40}" type="pres">
      <dgm:prSet presAssocID="{38A4E877-EE77-4BFA-BCF6-CBFDD4D657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78CAE57-DE33-4EDE-93FD-0ED2B8339F43}" type="pres">
      <dgm:prSet presAssocID="{38A4E877-EE77-4BFA-BCF6-CBFDD4D657BD}" presName="spaceRect" presStyleCnt="0"/>
      <dgm:spPr/>
    </dgm:pt>
    <dgm:pt modelId="{F0E45BC3-6331-44F5-B7F0-8B8174F8D042}" type="pres">
      <dgm:prSet presAssocID="{38A4E877-EE77-4BFA-BCF6-CBFDD4D657BD}" presName="parTx" presStyleLbl="revTx" presStyleIdx="2" presStyleCnt="4">
        <dgm:presLayoutVars>
          <dgm:chMax val="0"/>
          <dgm:chPref val="0"/>
        </dgm:presLayoutVars>
      </dgm:prSet>
      <dgm:spPr/>
    </dgm:pt>
    <dgm:pt modelId="{4BFF58D7-2841-45E8-9D35-A71E35F8EF75}" type="pres">
      <dgm:prSet presAssocID="{192A5627-2E96-472A-A934-2117FDA33823}" presName="sibTrans" presStyleCnt="0"/>
      <dgm:spPr/>
    </dgm:pt>
    <dgm:pt modelId="{ED62A238-EFEF-4E8F-841B-961C5E856F36}" type="pres">
      <dgm:prSet presAssocID="{53EEB967-99A9-49C5-BDA9-62E6AC6B1478}" presName="compNode" presStyleCnt="0"/>
      <dgm:spPr/>
    </dgm:pt>
    <dgm:pt modelId="{50A7D139-1BFF-40A4-8042-2F42C9032259}" type="pres">
      <dgm:prSet presAssocID="{53EEB967-99A9-49C5-BDA9-62E6AC6B1478}" presName="bgRect" presStyleLbl="bgShp" presStyleIdx="3" presStyleCnt="4"/>
      <dgm:spPr/>
    </dgm:pt>
    <dgm:pt modelId="{D0C311CB-0ADA-48C6-859A-68849C783A3D}" type="pres">
      <dgm:prSet presAssocID="{53EEB967-99A9-49C5-BDA9-62E6AC6B14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F4731A31-2762-4A6F-BE26-A307CE8ACF7C}" type="pres">
      <dgm:prSet presAssocID="{53EEB967-99A9-49C5-BDA9-62E6AC6B1478}" presName="spaceRect" presStyleCnt="0"/>
      <dgm:spPr/>
    </dgm:pt>
    <dgm:pt modelId="{181BE68C-3C1B-413D-BAFA-5D229138C7BA}" type="pres">
      <dgm:prSet presAssocID="{53EEB967-99A9-49C5-BDA9-62E6AC6B14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475F13-CDCF-4A79-90C5-E74F3239F0A6}" type="presOf" srcId="{E5AB52BD-C243-4FF2-BA9D-FCE869E794AA}" destId="{694CEF2C-9E09-4083-A5BA-51E632A611C5}" srcOrd="0" destOrd="0" presId="urn:microsoft.com/office/officeart/2018/2/layout/IconVerticalSolidList"/>
    <dgm:cxn modelId="{9CB48417-2E99-4DB1-BBE4-6FEF1F6C2F60}" srcId="{869F71DA-38A3-47ED-9363-49C8EE0EF2E4}" destId="{E5AB52BD-C243-4FF2-BA9D-FCE869E794AA}" srcOrd="0" destOrd="0" parTransId="{96CB670B-47B3-41EC-B38E-F286562DD5BF}" sibTransId="{1BF2980F-71AF-41FD-8698-9C856FEDC21E}"/>
    <dgm:cxn modelId="{3F61781E-5EFD-4817-94EC-FE14CD2FE656}" srcId="{869F71DA-38A3-47ED-9363-49C8EE0EF2E4}" destId="{53EEB967-99A9-49C5-BDA9-62E6AC6B1478}" srcOrd="3" destOrd="0" parTransId="{87AFB674-CF07-4835-972B-451D5241F835}" sibTransId="{8E37B91C-6A12-4E11-B7AA-6D4202688B8F}"/>
    <dgm:cxn modelId="{E41A8945-0CEE-4C1F-9CDB-FF2CD4146E0C}" type="presOf" srcId="{869F71DA-38A3-47ED-9363-49C8EE0EF2E4}" destId="{24283AD7-7BAE-478D-901E-5394B6F691E6}" srcOrd="0" destOrd="0" presId="urn:microsoft.com/office/officeart/2018/2/layout/IconVerticalSolidList"/>
    <dgm:cxn modelId="{1C8B958A-7C95-4B98-9897-16EFAF604F1F}" type="presOf" srcId="{38A4E877-EE77-4BFA-BCF6-CBFDD4D657BD}" destId="{F0E45BC3-6331-44F5-B7F0-8B8174F8D042}" srcOrd="0" destOrd="0" presId="urn:microsoft.com/office/officeart/2018/2/layout/IconVerticalSolidList"/>
    <dgm:cxn modelId="{B7320BA7-3BDF-4E53-B8AB-D08C5085D5D3}" srcId="{869F71DA-38A3-47ED-9363-49C8EE0EF2E4}" destId="{1556144B-CB35-4D75-AFFB-7FB0EB2F8CF7}" srcOrd="1" destOrd="0" parTransId="{E4DA67BE-A3EC-48EB-821E-6DCD4B127344}" sibTransId="{57DFEB79-E2D9-4317-90A5-EFECAAE065B3}"/>
    <dgm:cxn modelId="{E55FE1C3-01F7-4229-86CE-7054E4E9297D}" srcId="{869F71DA-38A3-47ED-9363-49C8EE0EF2E4}" destId="{38A4E877-EE77-4BFA-BCF6-CBFDD4D657BD}" srcOrd="2" destOrd="0" parTransId="{DE917A64-59FE-4EC4-93FC-31D189BA7985}" sibTransId="{192A5627-2E96-472A-A934-2117FDA33823}"/>
    <dgm:cxn modelId="{D3FED5CF-4707-4CEF-8E5B-57629814B7F1}" type="presOf" srcId="{53EEB967-99A9-49C5-BDA9-62E6AC6B1478}" destId="{181BE68C-3C1B-413D-BAFA-5D229138C7BA}" srcOrd="0" destOrd="0" presId="urn:microsoft.com/office/officeart/2018/2/layout/IconVerticalSolidList"/>
    <dgm:cxn modelId="{A9A455D4-5D58-4597-861D-E0A23D81D82A}" type="presOf" srcId="{1556144B-CB35-4D75-AFFB-7FB0EB2F8CF7}" destId="{DEAD0E12-FBE5-418D-BE9E-F80CC95908C1}" srcOrd="0" destOrd="0" presId="urn:microsoft.com/office/officeart/2018/2/layout/IconVerticalSolidList"/>
    <dgm:cxn modelId="{6946134E-82A0-43A6-AD16-9E2DF31D7073}" type="presParOf" srcId="{24283AD7-7BAE-478D-901E-5394B6F691E6}" destId="{9AF2AC62-4171-4FA7-89E1-B6CA04E64547}" srcOrd="0" destOrd="0" presId="urn:microsoft.com/office/officeart/2018/2/layout/IconVerticalSolidList"/>
    <dgm:cxn modelId="{EF115C24-564B-4062-82E7-88CA1F95563C}" type="presParOf" srcId="{9AF2AC62-4171-4FA7-89E1-B6CA04E64547}" destId="{E4621AB6-A5D8-4FCF-95BD-F45C63DEDD37}" srcOrd="0" destOrd="0" presId="urn:microsoft.com/office/officeart/2018/2/layout/IconVerticalSolidList"/>
    <dgm:cxn modelId="{9261418F-020A-4FC8-BEA0-D6930A99C986}" type="presParOf" srcId="{9AF2AC62-4171-4FA7-89E1-B6CA04E64547}" destId="{6038C564-A28C-4325-976E-58F861DEC442}" srcOrd="1" destOrd="0" presId="urn:microsoft.com/office/officeart/2018/2/layout/IconVerticalSolidList"/>
    <dgm:cxn modelId="{FCC87BAB-7F29-41E8-A03D-B8B04225C85B}" type="presParOf" srcId="{9AF2AC62-4171-4FA7-89E1-B6CA04E64547}" destId="{7997B2BD-78FA-4202-BBDE-9E66114C0F4D}" srcOrd="2" destOrd="0" presId="urn:microsoft.com/office/officeart/2018/2/layout/IconVerticalSolidList"/>
    <dgm:cxn modelId="{EE0DBADA-C772-4902-8DEB-A356336A56E9}" type="presParOf" srcId="{9AF2AC62-4171-4FA7-89E1-B6CA04E64547}" destId="{694CEF2C-9E09-4083-A5BA-51E632A611C5}" srcOrd="3" destOrd="0" presId="urn:microsoft.com/office/officeart/2018/2/layout/IconVerticalSolidList"/>
    <dgm:cxn modelId="{6EA1C960-82DB-4679-90C8-A3BC24CCA885}" type="presParOf" srcId="{24283AD7-7BAE-478D-901E-5394B6F691E6}" destId="{A7F53B4C-4980-4DB1-9A71-4C047852E334}" srcOrd="1" destOrd="0" presId="urn:microsoft.com/office/officeart/2018/2/layout/IconVerticalSolidList"/>
    <dgm:cxn modelId="{BEA2269D-37FE-4A07-B1C3-091D7F5D759D}" type="presParOf" srcId="{24283AD7-7BAE-478D-901E-5394B6F691E6}" destId="{E25D6A52-0C23-427E-9AB3-600D6A004F55}" srcOrd="2" destOrd="0" presId="urn:microsoft.com/office/officeart/2018/2/layout/IconVerticalSolidList"/>
    <dgm:cxn modelId="{AF636E68-4860-4273-A3C7-382937CA5E53}" type="presParOf" srcId="{E25D6A52-0C23-427E-9AB3-600D6A004F55}" destId="{EE8CF309-333A-4D3C-89A8-1AC1974AE628}" srcOrd="0" destOrd="0" presId="urn:microsoft.com/office/officeart/2018/2/layout/IconVerticalSolidList"/>
    <dgm:cxn modelId="{8E74896D-72E6-41C2-9CAE-6DA6FADD651A}" type="presParOf" srcId="{E25D6A52-0C23-427E-9AB3-600D6A004F55}" destId="{A754D3C8-D680-4C36-A4B2-D1A61C1AE6B6}" srcOrd="1" destOrd="0" presId="urn:microsoft.com/office/officeart/2018/2/layout/IconVerticalSolidList"/>
    <dgm:cxn modelId="{AB77787F-289F-43CD-8137-6F6D7638F21A}" type="presParOf" srcId="{E25D6A52-0C23-427E-9AB3-600D6A004F55}" destId="{A2DCD822-D861-42B9-BDF9-1427DAE90773}" srcOrd="2" destOrd="0" presId="urn:microsoft.com/office/officeart/2018/2/layout/IconVerticalSolidList"/>
    <dgm:cxn modelId="{F41E2C5F-BDBF-4532-896E-861754051328}" type="presParOf" srcId="{E25D6A52-0C23-427E-9AB3-600D6A004F55}" destId="{DEAD0E12-FBE5-418D-BE9E-F80CC95908C1}" srcOrd="3" destOrd="0" presId="urn:microsoft.com/office/officeart/2018/2/layout/IconVerticalSolidList"/>
    <dgm:cxn modelId="{3A74A468-D190-43BD-956A-C63D8334A401}" type="presParOf" srcId="{24283AD7-7BAE-478D-901E-5394B6F691E6}" destId="{E1B2165D-3E77-4C2C-AA8E-C6828AF96D15}" srcOrd="3" destOrd="0" presId="urn:microsoft.com/office/officeart/2018/2/layout/IconVerticalSolidList"/>
    <dgm:cxn modelId="{BACE9EF6-C4FC-49A8-A9F3-90051D2E9C9B}" type="presParOf" srcId="{24283AD7-7BAE-478D-901E-5394B6F691E6}" destId="{E0091C5F-6F9B-4C4A-A79F-4C6CE375338B}" srcOrd="4" destOrd="0" presId="urn:microsoft.com/office/officeart/2018/2/layout/IconVerticalSolidList"/>
    <dgm:cxn modelId="{C25542D7-4606-481A-A5F8-03CC08A6C06C}" type="presParOf" srcId="{E0091C5F-6F9B-4C4A-A79F-4C6CE375338B}" destId="{19B34BB0-B52F-4293-A739-E03FCE72CC1A}" srcOrd="0" destOrd="0" presId="urn:microsoft.com/office/officeart/2018/2/layout/IconVerticalSolidList"/>
    <dgm:cxn modelId="{F8A69C1F-E491-431C-962C-6537F2A42059}" type="presParOf" srcId="{E0091C5F-6F9B-4C4A-A79F-4C6CE375338B}" destId="{C3589C30-2393-44DE-9F0F-54497DE4FD40}" srcOrd="1" destOrd="0" presId="urn:microsoft.com/office/officeart/2018/2/layout/IconVerticalSolidList"/>
    <dgm:cxn modelId="{D4651BCA-9A15-448E-949E-B51D2AB2EF51}" type="presParOf" srcId="{E0091C5F-6F9B-4C4A-A79F-4C6CE375338B}" destId="{578CAE57-DE33-4EDE-93FD-0ED2B8339F43}" srcOrd="2" destOrd="0" presId="urn:microsoft.com/office/officeart/2018/2/layout/IconVerticalSolidList"/>
    <dgm:cxn modelId="{86DCF42C-3E78-45DE-ABAC-45DF54AF831A}" type="presParOf" srcId="{E0091C5F-6F9B-4C4A-A79F-4C6CE375338B}" destId="{F0E45BC3-6331-44F5-B7F0-8B8174F8D042}" srcOrd="3" destOrd="0" presId="urn:microsoft.com/office/officeart/2018/2/layout/IconVerticalSolidList"/>
    <dgm:cxn modelId="{06A81F45-82C8-46DF-963E-E4F9CA91443F}" type="presParOf" srcId="{24283AD7-7BAE-478D-901E-5394B6F691E6}" destId="{4BFF58D7-2841-45E8-9D35-A71E35F8EF75}" srcOrd="5" destOrd="0" presId="urn:microsoft.com/office/officeart/2018/2/layout/IconVerticalSolidList"/>
    <dgm:cxn modelId="{1BDC2C09-55EC-48DD-97B7-5893E4C0B5C8}" type="presParOf" srcId="{24283AD7-7BAE-478D-901E-5394B6F691E6}" destId="{ED62A238-EFEF-4E8F-841B-961C5E856F36}" srcOrd="6" destOrd="0" presId="urn:microsoft.com/office/officeart/2018/2/layout/IconVerticalSolidList"/>
    <dgm:cxn modelId="{ADF49292-87E5-4242-8A74-1731F2961B4F}" type="presParOf" srcId="{ED62A238-EFEF-4E8F-841B-961C5E856F36}" destId="{50A7D139-1BFF-40A4-8042-2F42C9032259}" srcOrd="0" destOrd="0" presId="urn:microsoft.com/office/officeart/2018/2/layout/IconVerticalSolidList"/>
    <dgm:cxn modelId="{76859D8F-3BD8-4599-BA9B-849A7614BEFC}" type="presParOf" srcId="{ED62A238-EFEF-4E8F-841B-961C5E856F36}" destId="{D0C311CB-0ADA-48C6-859A-68849C783A3D}" srcOrd="1" destOrd="0" presId="urn:microsoft.com/office/officeart/2018/2/layout/IconVerticalSolidList"/>
    <dgm:cxn modelId="{18F842C8-1EFD-4AE9-8B6D-764EE87C9BF3}" type="presParOf" srcId="{ED62A238-EFEF-4E8F-841B-961C5E856F36}" destId="{F4731A31-2762-4A6F-BE26-A307CE8ACF7C}" srcOrd="2" destOrd="0" presId="urn:microsoft.com/office/officeart/2018/2/layout/IconVerticalSolidList"/>
    <dgm:cxn modelId="{517CD35F-9068-48F7-BDBB-71B63F83D68C}" type="presParOf" srcId="{ED62A238-EFEF-4E8F-841B-961C5E856F36}" destId="{181BE68C-3C1B-413D-BAFA-5D229138C7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E63FE-6652-4E12-8FF8-5727F94113FA}">
      <dsp:nvSpPr>
        <dsp:cNvPr id="0" name=""/>
        <dsp:cNvSpPr/>
      </dsp:nvSpPr>
      <dsp:spPr>
        <a:xfrm>
          <a:off x="891073" y="1664284"/>
          <a:ext cx="522112" cy="5221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06E27-1713-47E0-AE90-0035DABB9959}">
      <dsp:nvSpPr>
        <dsp:cNvPr id="0" name=""/>
        <dsp:cNvSpPr/>
      </dsp:nvSpPr>
      <dsp:spPr>
        <a:xfrm>
          <a:off x="1000717" y="1773928"/>
          <a:ext cx="302825" cy="302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6A425-4F7C-4A25-8E7D-2ED59B2701ED}">
      <dsp:nvSpPr>
        <dsp:cNvPr id="0" name=""/>
        <dsp:cNvSpPr/>
      </dsp:nvSpPr>
      <dsp:spPr>
        <a:xfrm>
          <a:off x="1525067" y="1664284"/>
          <a:ext cx="1230693" cy="52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Présentation des versions </a:t>
          </a:r>
          <a:endParaRPr lang="en-US" sz="1300" kern="1200"/>
        </a:p>
      </dsp:txBody>
      <dsp:txXfrm>
        <a:off x="1525067" y="1664284"/>
        <a:ext cx="1230693" cy="522112"/>
      </dsp:txXfrm>
    </dsp:sp>
    <dsp:sp modelId="{21634528-9B5F-41BD-8CD0-340464E3690C}">
      <dsp:nvSpPr>
        <dsp:cNvPr id="0" name=""/>
        <dsp:cNvSpPr/>
      </dsp:nvSpPr>
      <dsp:spPr>
        <a:xfrm>
          <a:off x="891073" y="2511967"/>
          <a:ext cx="522112" cy="5221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2D5E6-595D-4D7D-8455-623DD06B318A}">
      <dsp:nvSpPr>
        <dsp:cNvPr id="0" name=""/>
        <dsp:cNvSpPr/>
      </dsp:nvSpPr>
      <dsp:spPr>
        <a:xfrm>
          <a:off x="1000717" y="2621610"/>
          <a:ext cx="302825" cy="302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64804-66BF-42D4-B671-DA2C845C220D}">
      <dsp:nvSpPr>
        <dsp:cNvPr id="0" name=""/>
        <dsp:cNvSpPr/>
      </dsp:nvSpPr>
      <dsp:spPr>
        <a:xfrm>
          <a:off x="1525067" y="2511967"/>
          <a:ext cx="1230693" cy="52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Présentation de la conception finale</a:t>
          </a:r>
          <a:endParaRPr lang="en-US" sz="1300" kern="1200"/>
        </a:p>
      </dsp:txBody>
      <dsp:txXfrm>
        <a:off x="1525067" y="2511967"/>
        <a:ext cx="1230693" cy="522112"/>
      </dsp:txXfrm>
    </dsp:sp>
    <dsp:sp modelId="{F43BD743-CD2E-4FBE-B7D7-D047B7310E53}">
      <dsp:nvSpPr>
        <dsp:cNvPr id="0" name=""/>
        <dsp:cNvSpPr/>
      </dsp:nvSpPr>
      <dsp:spPr>
        <a:xfrm>
          <a:off x="891073" y="3359650"/>
          <a:ext cx="522112" cy="5221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7694-1B18-4837-A389-DB1052963FD7}">
      <dsp:nvSpPr>
        <dsp:cNvPr id="0" name=""/>
        <dsp:cNvSpPr/>
      </dsp:nvSpPr>
      <dsp:spPr>
        <a:xfrm>
          <a:off x="1000717" y="3469293"/>
          <a:ext cx="302825" cy="302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214A0-86F9-4A72-8040-2AB7B9E3DD81}">
      <dsp:nvSpPr>
        <dsp:cNvPr id="0" name=""/>
        <dsp:cNvSpPr/>
      </dsp:nvSpPr>
      <dsp:spPr>
        <a:xfrm>
          <a:off x="1525067" y="3359650"/>
          <a:ext cx="1230693" cy="52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Présentation d’un point important </a:t>
          </a:r>
          <a:endParaRPr lang="en-US" sz="1300" kern="1200"/>
        </a:p>
      </dsp:txBody>
      <dsp:txXfrm>
        <a:off x="1525067" y="3359650"/>
        <a:ext cx="1230693" cy="522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21AB6-A5D8-4FCF-95BD-F45C63DEDD3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8C564-A28C-4325-976E-58F861DEC442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EF2C-9E09-4083-A5BA-51E632A611C5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Itération 1: Gestion des collisions </a:t>
          </a:r>
          <a:endParaRPr lang="en-US" sz="2200" kern="1200"/>
        </a:p>
      </dsp:txBody>
      <dsp:txXfrm>
        <a:off x="1099610" y="1878"/>
        <a:ext cx="7129989" cy="952043"/>
      </dsp:txXfrm>
    </dsp:sp>
    <dsp:sp modelId="{EE8CF309-333A-4D3C-89A8-1AC1974AE628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4D3C8-D680-4C36-A4B2-D1A61C1AE6B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D0E12-FBE5-418D-BE9E-F80CC95908C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Itération 2: Gestion des niveaux et des graphismes</a:t>
          </a:r>
          <a:endParaRPr lang="en-US" sz="2200" kern="1200"/>
        </a:p>
      </dsp:txBody>
      <dsp:txXfrm>
        <a:off x="1099610" y="1191932"/>
        <a:ext cx="7129989" cy="952043"/>
      </dsp:txXfrm>
    </dsp:sp>
    <dsp:sp modelId="{19B34BB0-B52F-4293-A739-E03FCE72CC1A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89C30-2393-44DE-9F0F-54497DE4FD4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45BC3-6331-44F5-B7F0-8B8174F8D042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Itération 3: Gestion des combats</a:t>
          </a:r>
          <a:endParaRPr lang="en-US" sz="2200" kern="1200"/>
        </a:p>
      </dsp:txBody>
      <dsp:txXfrm>
        <a:off x="1099610" y="2381986"/>
        <a:ext cx="7129989" cy="952043"/>
      </dsp:txXfrm>
    </dsp:sp>
    <dsp:sp modelId="{50A7D139-1BFF-40A4-8042-2F42C9032259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311CB-0ADA-48C6-859A-68849C783A3D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BE68C-3C1B-413D-BAFA-5D229138C7BA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Itération 4 : Génération aléatoire des niveaux et quelques améliorations sur le GUI(Game User Interface) </a:t>
          </a:r>
          <a:endParaRPr lang="en-US" sz="2200" kern="1200" dirty="0"/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351B-4C66-4E96-AA64-2ACC7F2AA4AD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D223-4632-4B9A-90D1-5494D8825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3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D540-2B4A-40C3-BA5C-61B99C40F59A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277-1D48-49A2-BFFC-C3CAC9331447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8D53-9E63-41ED-8428-8F9AD9FA2D38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BAB6-9097-4BF7-88C9-E7E76A8F759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118B-3F30-453F-AB07-1145AAEBC128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A8E1-710B-4CC3-ADED-B35725BF5A70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2E5-1A79-48CA-B404-B7E768E292E8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76E8-7DEF-453D-AF7D-9719E7293AA3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8711-6A93-43C9-A8F8-F0E8101F19CC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FFA6-0C12-4959-B03F-26CFAC8C72E6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174C-F3B2-41AA-9441-38E3688CAB8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2C4E-1823-4557-B524-6F7F48A9B23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31" y="2023110"/>
            <a:ext cx="1852218" cy="28460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500" dirty="0"/>
              <a:t>Présentation Orale Finale </a:t>
            </a:r>
            <a:br>
              <a:rPr lang="fr-FR" sz="2500" dirty="0"/>
            </a:br>
            <a:r>
              <a:rPr lang="fr-FR" sz="2500" dirty="0"/>
              <a:t>- </a:t>
            </a:r>
            <a:br>
              <a:rPr lang="fr-FR" sz="2500" dirty="0"/>
            </a:br>
            <a:r>
              <a:rPr lang="fr-FR" sz="2500" dirty="0"/>
              <a:t>Projet </a:t>
            </a:r>
            <a:r>
              <a:rPr lang="fr-FR" sz="2500" dirty="0" err="1"/>
              <a:t>Zeldiablo</a:t>
            </a:r>
            <a:endParaRPr lang="fr-FR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4630" y="5086350"/>
            <a:ext cx="2479369" cy="1178298"/>
          </a:xfrm>
        </p:spPr>
        <p:txBody>
          <a:bodyPr>
            <a:normAutofit/>
          </a:bodyPr>
          <a:lstStyle/>
          <a:p>
            <a:r>
              <a:rPr lang="fr-FR" sz="1100" dirty="0"/>
              <a:t>Par Cyril </a:t>
            </a:r>
            <a:r>
              <a:rPr lang="fr-FR" sz="1100" dirty="0" err="1"/>
              <a:t>Yax</a:t>
            </a:r>
            <a:r>
              <a:rPr lang="fr-FR" sz="1100" dirty="0"/>
              <a:t>, Dorian Fenard, Antoine Vel-Mena et Emma Klingler</a:t>
            </a:r>
          </a:p>
          <a:p>
            <a:r>
              <a:rPr lang="fr-FR" sz="1100" dirty="0"/>
              <a:t> S2D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330886-4D05-71AA-E12E-2E036877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1966593"/>
            <a:ext cx="5706228" cy="29957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E10497-2875-E28C-091D-11BF815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différentes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versions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(version 4)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1276048" y="501700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11.1 </a:t>
            </a:r>
            <a:r>
              <a:rPr lang="en-US" sz="1700" dirty="0" err="1"/>
              <a:t>Affichage</a:t>
            </a:r>
            <a:r>
              <a:rPr lang="en-US" sz="1700" dirty="0"/>
              <a:t> avec des sprites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1.8 Gestion d’un </a:t>
            </a:r>
            <a:r>
              <a:rPr lang="en-US" sz="1700" dirty="0" err="1"/>
              <a:t>labyrinthe</a:t>
            </a:r>
            <a:r>
              <a:rPr lang="en-US" sz="1700" dirty="0"/>
              <a:t> multi-étage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A780EDE-A63D-DDA1-7DED-04E174ADF38C}"/>
              </a:ext>
            </a:extLst>
          </p:cNvPr>
          <p:cNvSpPr txBox="1"/>
          <p:nvPr/>
        </p:nvSpPr>
        <p:spPr>
          <a:xfrm>
            <a:off x="171823" y="2482930"/>
            <a:ext cx="1153488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900" b="1" dirty="0"/>
              <a:t>monterEtage()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39DE8C-B19A-EB4B-E5E1-A5079EEF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73" y="2815143"/>
            <a:ext cx="3012937" cy="224476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D693F6-ED55-8194-001C-47BA6FFF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3" y="2713762"/>
            <a:ext cx="3276943" cy="248451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07E75F-5EF9-8996-E30A-7B86AA8223F8}"/>
              </a:ext>
            </a:extLst>
          </p:cNvPr>
          <p:cNvSpPr txBox="1"/>
          <p:nvPr/>
        </p:nvSpPr>
        <p:spPr>
          <a:xfrm>
            <a:off x="5519055" y="2635610"/>
            <a:ext cx="1923334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900" b="1" dirty="0"/>
              <a:t> deplacerPerso() avec monterEtage()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A04A8C-8667-3514-BB04-1D49A271A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33"/>
          <a:stretch/>
        </p:blipFill>
        <p:spPr>
          <a:xfrm>
            <a:off x="3751570" y="5498843"/>
            <a:ext cx="1254242" cy="7978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9173935-132A-A216-F9C1-FBFCBAA20BE9}"/>
              </a:ext>
            </a:extLst>
          </p:cNvPr>
          <p:cNvSpPr txBox="1"/>
          <p:nvPr/>
        </p:nvSpPr>
        <p:spPr>
          <a:xfrm>
            <a:off x="3751570" y="5274439"/>
            <a:ext cx="766288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900" b="1" dirty="0"/>
              <a:t>Sprites: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C15524F-FF64-55C0-823B-E65171A7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4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3" y="5741015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B8AA6B-0225-6EF6-0E04-A6F09F9B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16" y="1597432"/>
            <a:ext cx="2578010" cy="49727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B897C1-CED8-1737-A95C-B30DFBC94CBA}"/>
              </a:ext>
            </a:extLst>
          </p:cNvPr>
          <p:cNvSpPr txBox="1"/>
          <p:nvPr/>
        </p:nvSpPr>
        <p:spPr>
          <a:xfrm>
            <a:off x="1028699" y="202564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11.1 </a:t>
            </a:r>
            <a:r>
              <a:rPr lang="en-US" sz="1700" dirty="0" err="1"/>
              <a:t>Affichage</a:t>
            </a:r>
            <a:r>
              <a:rPr lang="en-US" sz="1700" dirty="0"/>
              <a:t> avec des sprites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1.8 Gestion d’un </a:t>
            </a:r>
            <a:r>
              <a:rPr lang="en-US" sz="1700" dirty="0" err="1"/>
              <a:t>labyrinthe</a:t>
            </a:r>
            <a:r>
              <a:rPr lang="en-US" sz="1700" dirty="0"/>
              <a:t> multi-étage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AC5EA5-5007-BFE2-5CE9-D44FC9C6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4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3" y="5741015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66873-4D46-0854-CCD0-A8833ECA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35" y="1545231"/>
            <a:ext cx="4051692" cy="58169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/>
              <a:t>pour la gestion multi-étage:</a:t>
            </a:r>
            <a:br>
              <a:rPr lang="fr-FR" altLang="fr-FR" sz="1600" dirty="0"/>
            </a:br>
            <a:br>
              <a:rPr lang="fr-FR" altLang="fr-FR" sz="1600" dirty="0"/>
            </a:br>
            <a:r>
              <a:rPr lang="fr-FR" altLang="fr-FR" sz="1600" dirty="0"/>
              <a:t>-modification de la classe LabyDessin </a:t>
            </a:r>
            <a:br>
              <a:rPr lang="fr-FR" altLang="fr-FR" sz="1600" dirty="0"/>
            </a:br>
            <a:r>
              <a:rPr lang="fr-FR" altLang="fr-FR" sz="1600" dirty="0"/>
              <a:t>    . ajout de 3 nouveau labyrinthes // </a:t>
            </a:r>
            <a:r>
              <a:rPr lang="fr-FR" altLang="fr-FR" sz="1600" i="1" dirty="0"/>
              <a:t>pour ajouter des niveaux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1600" dirty="0"/>
            </a:br>
            <a:br>
              <a:rPr lang="fr-FR" altLang="fr-FR" sz="1600" dirty="0"/>
            </a:br>
            <a:r>
              <a:rPr lang="fr-FR" altLang="fr-FR" sz="1600" dirty="0"/>
              <a:t>-modification de la classe LabyDessin </a:t>
            </a:r>
            <a:br>
              <a:rPr lang="fr-FR" altLang="fr-FR" sz="1600" dirty="0"/>
            </a:br>
            <a:r>
              <a:rPr lang="fr-FR" altLang="fr-FR" sz="1600" dirty="0"/>
              <a:t>    . Ajout d’un escalier </a:t>
            </a:r>
            <a:br>
              <a:rPr lang="fr-FR" altLang="fr-FR" sz="1600" dirty="0"/>
            </a:br>
            <a:br>
              <a:rPr lang="fr-FR" altLang="fr-FR" sz="1600" dirty="0"/>
            </a:b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altLang="fr-FR" sz="1600" dirty="0"/>
              <a:t>modification de la classe Labyrinthe </a:t>
            </a:r>
            <a:br>
              <a:rPr lang="fr-FR" altLang="fr-FR" sz="1600" dirty="0"/>
            </a:br>
            <a:r>
              <a:rPr lang="fr-FR" altLang="fr-FR" sz="1600" dirty="0"/>
              <a:t>    . nouveaux attributs:</a:t>
            </a:r>
            <a:br>
              <a:rPr lang="fr-FR" altLang="fr-FR" sz="1600" dirty="0"/>
            </a:br>
            <a:r>
              <a:rPr lang="fr-FR" altLang="fr-FR" sz="1600" dirty="0"/>
              <a:t>       .public boolean[][] escaliers;</a:t>
            </a:r>
            <a:br>
              <a:rPr lang="fr-FR" altLang="fr-FR" sz="1600" dirty="0"/>
            </a:br>
            <a:r>
              <a:rPr lang="fr-FR" altLang="fr-FR" sz="1600" dirty="0"/>
              <a:t>       .private int currentLevel = 0;</a:t>
            </a:r>
            <a:br>
              <a:rPr lang="fr-FR" altLang="fr-FR" sz="1600" dirty="0"/>
            </a:br>
            <a:r>
              <a:rPr lang="fr-FR" altLang="fr-FR" sz="1600" dirty="0"/>
              <a:t>    .modification de la méthode deplacerPerso() //</a:t>
            </a:r>
            <a:r>
              <a:rPr lang="fr-FR" altLang="fr-FR" sz="1600" i="1" dirty="0"/>
              <a:t>pour introduire l'escalier</a:t>
            </a:r>
            <a:br>
              <a:rPr lang="fr-FR" altLang="fr-FR" sz="1600" i="1" dirty="0"/>
            </a:br>
            <a:r>
              <a:rPr lang="fr-FR" altLang="fr-FR" sz="1600" dirty="0"/>
              <a:t>    . ajout de la méthode monterEtage()</a:t>
            </a:r>
            <a:br>
              <a:rPr lang="fr-FR" altLang="fr-FR" sz="1600" dirty="0"/>
            </a:br>
            <a:r>
              <a:rPr lang="fr-FR" altLang="fr-FR" sz="1600" dirty="0"/>
              <a:t>    . ajout de la méthode chargerLaby()</a:t>
            </a:r>
            <a:br>
              <a:rPr lang="fr-FR" altLang="fr-FR" sz="1600" dirty="0"/>
            </a:br>
            <a:br>
              <a:rPr lang="fr-FR" altLang="fr-FR" sz="1600" dirty="0"/>
            </a:br>
            <a:r>
              <a:rPr lang="fr-FR" altLang="fr-FR" sz="1600" dirty="0"/>
              <a:t>-classe Test : ajout d'un test qui vérifie les nouvelles méthodes.</a:t>
            </a:r>
            <a:br>
              <a:rPr lang="fr-FR" altLang="fr-FR" sz="1600" dirty="0"/>
            </a:br>
            <a:br>
              <a:rPr lang="fr-FR" altLang="fr-FR" sz="1200" dirty="0"/>
            </a:br>
            <a:br>
              <a:rPr lang="fr-FR" altLang="fr-FR" sz="1200" b="1" dirty="0"/>
            </a:br>
            <a:endParaRPr lang="fr-FR" altLang="fr-FR" sz="1200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7C178D-C1AA-C0A1-5AA2-CDB8DD346E13}"/>
              </a:ext>
            </a:extLst>
          </p:cNvPr>
          <p:cNvSpPr txBox="1"/>
          <p:nvPr/>
        </p:nvSpPr>
        <p:spPr>
          <a:xfrm>
            <a:off x="4823159" y="2516333"/>
            <a:ext cx="419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1600" b="1" dirty="0"/>
              <a:t>pour les sprites:</a:t>
            </a:r>
            <a:br>
              <a:rPr lang="fr-FR" altLang="fr-FR" sz="1600" dirty="0"/>
            </a:br>
            <a:br>
              <a:rPr lang="fr-FR" altLang="fr-FR" sz="1600" dirty="0"/>
            </a:br>
            <a:r>
              <a:rPr lang="fr-FR" altLang="fr-FR" sz="1600" dirty="0"/>
              <a:t>-Modification de la classe LabyDessin</a:t>
            </a:r>
            <a:br>
              <a:rPr lang="fr-FR" altLang="fr-FR" sz="1600" dirty="0"/>
            </a:br>
            <a:r>
              <a:rPr lang="fr-FR" altLang="fr-FR" sz="1600" dirty="0"/>
              <a:t>    . remplacement des formes par les images</a:t>
            </a:r>
            <a:br>
              <a:rPr lang="fr-FR" altLang="fr-FR" sz="1600" dirty="0"/>
            </a:br>
            <a:r>
              <a:rPr lang="fr-FR" altLang="fr-FR" sz="1600" dirty="0"/>
              <a:t> </a:t>
            </a:r>
            <a:br>
              <a:rPr lang="fr-FR" altLang="fr-FR" sz="1600" dirty="0"/>
            </a:br>
            <a:r>
              <a:rPr lang="fr-FR" altLang="fr-FR" sz="1600" dirty="0"/>
              <a:t>-Modification de la classe Labyrinthe </a:t>
            </a:r>
            <a:br>
              <a:rPr lang="fr-FR" altLang="fr-FR" sz="1600" dirty="0"/>
            </a:br>
            <a:r>
              <a:rPr lang="fr-FR" altLang="fr-FR" sz="1600" dirty="0"/>
              <a:t>    . modification de la méthode </a:t>
            </a:r>
            <a:r>
              <a:rPr lang="fr-FR" altLang="fr-FR" sz="1600" dirty="0" err="1"/>
              <a:t>deplacerMonstre</a:t>
            </a:r>
            <a:r>
              <a:rPr lang="fr-FR" altLang="fr-FR" sz="1600" dirty="0"/>
              <a:t>() // </a:t>
            </a:r>
            <a:r>
              <a:rPr lang="fr-FR" altLang="fr-FR" sz="1600" i="1" dirty="0"/>
              <a:t>pour gestion de la collision entre les monstres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B2D011-EEB1-4511-2EF2-B889A5C82411}"/>
              </a:ext>
            </a:extLst>
          </p:cNvPr>
          <p:cNvSpPr txBox="1"/>
          <p:nvPr/>
        </p:nvSpPr>
        <p:spPr>
          <a:xfrm>
            <a:off x="5275847" y="5417849"/>
            <a:ext cx="258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Diagrammes de classe et de séquences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EE7C29-70DC-2210-3ACA-FF992FFE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différentes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versions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(version 5)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1299304" y="799454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5.1 </a:t>
            </a:r>
            <a:r>
              <a:rPr lang="en-US" sz="1700" dirty="0" err="1"/>
              <a:t>Attaque</a:t>
            </a:r>
            <a:r>
              <a:rPr lang="en-US" sz="1700" dirty="0"/>
              <a:t> du </a:t>
            </a:r>
            <a:r>
              <a:rPr lang="en-US" sz="1700" dirty="0" err="1"/>
              <a:t>joueur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5.2 </a:t>
            </a:r>
            <a:r>
              <a:rPr lang="en-US" sz="1700" dirty="0" err="1"/>
              <a:t>Attaque</a:t>
            </a:r>
            <a:r>
              <a:rPr lang="en-US" sz="1700" dirty="0"/>
              <a:t> des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5.5 Mort des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A780EDE-A63D-DDA1-7DED-04E174ADF38C}"/>
              </a:ext>
            </a:extLst>
          </p:cNvPr>
          <p:cNvSpPr txBox="1"/>
          <p:nvPr/>
        </p:nvSpPr>
        <p:spPr>
          <a:xfrm>
            <a:off x="4493692" y="2007504"/>
            <a:ext cx="2267952" cy="2308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b="1" dirty="0"/>
              <a:t>Attaque des monstres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07E75F-5EF9-8996-E30A-7B86AA8223F8}"/>
              </a:ext>
            </a:extLst>
          </p:cNvPr>
          <p:cNvSpPr txBox="1"/>
          <p:nvPr/>
        </p:nvSpPr>
        <p:spPr>
          <a:xfrm>
            <a:off x="395434" y="3421191"/>
            <a:ext cx="2267952" cy="2308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b="1" dirty="0"/>
              <a:t> Attaque du joueur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B0D2A2C-BC08-6831-2C1D-A934D77F5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2"/>
          <a:stretch/>
        </p:blipFill>
        <p:spPr>
          <a:xfrm>
            <a:off x="395434" y="3652023"/>
            <a:ext cx="4594362" cy="309837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DC770C7-488F-CD55-1F2A-6BEEBEF0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92" y="2230527"/>
            <a:ext cx="4366978" cy="18938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ADBC02A-CC21-43C1-39BA-ADC72E7C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2F67C4-2F94-D358-BEEC-BEEAA65F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76" y="1885279"/>
            <a:ext cx="7697724" cy="48812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fr-FR" sz="3200" dirty="0">
                <a:solidFill>
                  <a:schemeClr val="bg1"/>
                </a:solidFill>
              </a:rPr>
              <a:t>Présentation Conception Finale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version 5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1157639" y="1542431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5.1 </a:t>
            </a:r>
            <a:r>
              <a:rPr lang="en-US" sz="1700" dirty="0" err="1"/>
              <a:t>Attaque</a:t>
            </a:r>
            <a:r>
              <a:rPr lang="en-US" sz="1700" dirty="0"/>
              <a:t> des </a:t>
            </a:r>
            <a:r>
              <a:rPr lang="en-US" sz="1700" dirty="0" err="1"/>
              <a:t>joueurs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5.2 </a:t>
            </a:r>
            <a:r>
              <a:rPr lang="en-US" sz="1700" dirty="0" err="1"/>
              <a:t>Attaque</a:t>
            </a:r>
            <a:r>
              <a:rPr lang="en-US" sz="1700" dirty="0"/>
              <a:t> des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5.5 Mort des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708667-3D6E-A1D3-B421-79F9857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5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3" y="5741015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9B75AF-3781-6897-19BE-2868C5FD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84" y="1476473"/>
            <a:ext cx="8253157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pour que le joueur et les monstres attaquent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-ajout de la classe combat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    .ajout de la méthode </a:t>
            </a:r>
            <a:r>
              <a:rPr lang="fr-FR" altLang="fr-FR" dirty="0" err="1"/>
              <a:t>monstreAttaque</a:t>
            </a:r>
            <a:r>
              <a:rPr lang="fr-FR" altLang="fr-FR" dirty="0"/>
              <a:t>()</a:t>
            </a:r>
            <a:br>
              <a:rPr lang="fr-FR" altLang="fr-FR" dirty="0"/>
            </a:br>
            <a:r>
              <a:rPr lang="fr-FR" altLang="fr-FR" dirty="0"/>
              <a:t>    .ajout de la méthode </a:t>
            </a:r>
            <a:r>
              <a:rPr lang="fr-FR" altLang="fr-FR" dirty="0" err="1"/>
              <a:t>joueurAttaque</a:t>
            </a:r>
            <a:r>
              <a:rPr lang="fr-FR" altLang="fr-FR" dirty="0"/>
              <a:t>()</a:t>
            </a:r>
            <a:br>
              <a:rPr lang="fr-FR" altLang="fr-FR" dirty="0"/>
            </a:br>
            <a:r>
              <a:rPr lang="fr-FR" altLang="fr-FR" dirty="0"/>
              <a:t>    .ajout de la méthode </a:t>
            </a:r>
            <a:r>
              <a:rPr lang="fr-FR" altLang="fr-FR" dirty="0" err="1"/>
              <a:t>isAdjacent</a:t>
            </a:r>
            <a:r>
              <a:rPr lang="fr-FR" altLang="fr-FR" dirty="0"/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-modification de la classe Monstre </a:t>
            </a:r>
            <a:br>
              <a:rPr lang="fr-FR" altLang="fr-FR" dirty="0"/>
            </a:br>
            <a:r>
              <a:rPr lang="fr-FR" altLang="fr-FR" dirty="0"/>
              <a:t>    .ajout de la méthode </a:t>
            </a:r>
            <a:r>
              <a:rPr lang="fr-FR" altLang="fr-FR" dirty="0" err="1"/>
              <a:t>isAlive</a:t>
            </a:r>
            <a:r>
              <a:rPr lang="fr-FR" altLang="fr-FR" dirty="0"/>
              <a:t>() // </a:t>
            </a:r>
            <a:r>
              <a:rPr lang="fr-FR" altLang="fr-FR" i="1" dirty="0"/>
              <a:t>qui correspond à l’état du monstre (mort ou vivant) </a:t>
            </a: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604D71-029B-2F21-A75F-41D8129C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différentes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versions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(version 6)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1276048" y="501700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1.9 </a:t>
            </a:r>
            <a:r>
              <a:rPr lang="en-US" sz="1700" dirty="0" err="1"/>
              <a:t>Génération</a:t>
            </a:r>
            <a:r>
              <a:rPr lang="en-US" sz="1700" dirty="0"/>
              <a:t> </a:t>
            </a:r>
            <a:r>
              <a:rPr lang="en-US" sz="1700" dirty="0" err="1"/>
              <a:t>automatique</a:t>
            </a:r>
            <a:r>
              <a:rPr lang="en-US" sz="1700" dirty="0"/>
              <a:t> de </a:t>
            </a:r>
            <a:r>
              <a:rPr lang="en-US" sz="1700" dirty="0" err="1"/>
              <a:t>labyrinthe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6.2 Mise </a:t>
            </a:r>
            <a:r>
              <a:rPr lang="en-US" sz="1700" dirty="0" err="1"/>
              <a:t>en</a:t>
            </a:r>
            <a:r>
              <a:rPr lang="en-US" sz="1700" dirty="0"/>
              <a:t> place de </a:t>
            </a:r>
            <a:r>
              <a:rPr lang="en-US" sz="1700" dirty="0" err="1"/>
              <a:t>l’amulette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6.3 Acquisition de </a:t>
            </a:r>
            <a:r>
              <a:rPr lang="en-US" sz="1700" dirty="0" err="1"/>
              <a:t>l’amulette</a:t>
            </a:r>
            <a:endParaRPr lang="en-US" sz="17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A780EDE-A63D-DDA1-7DED-04E174ADF38C}"/>
              </a:ext>
            </a:extLst>
          </p:cNvPr>
          <p:cNvSpPr txBox="1"/>
          <p:nvPr/>
        </p:nvSpPr>
        <p:spPr>
          <a:xfrm>
            <a:off x="1228329" y="3657209"/>
            <a:ext cx="132009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900" b="1" dirty="0" err="1"/>
              <a:t>récupérerAmulette</a:t>
            </a:r>
            <a:r>
              <a:rPr lang="fr-FR" sz="900" b="1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07E75F-5EF9-8996-E30A-7B86AA8223F8}"/>
              </a:ext>
            </a:extLst>
          </p:cNvPr>
          <p:cNvSpPr txBox="1"/>
          <p:nvPr/>
        </p:nvSpPr>
        <p:spPr>
          <a:xfrm>
            <a:off x="4804629" y="2653499"/>
            <a:ext cx="1923334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900" b="1" dirty="0" err="1"/>
              <a:t>genererlabyrinthe</a:t>
            </a:r>
            <a:r>
              <a:rPr lang="fr-FR" sz="900" b="1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CEB253-B259-082D-E653-D5DEE1B7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2" y="3888041"/>
            <a:ext cx="2345383" cy="159743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283073-EE6E-F92D-393A-BE6200DB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29" y="2884331"/>
            <a:ext cx="3480377" cy="360485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09AC877-C769-1EE2-ABD0-1F77EB10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A81EFF-FE27-8BDF-DCA0-90EB5FDE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4" y="1597432"/>
            <a:ext cx="7068553" cy="501625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fr-FR" sz="3200" dirty="0">
                <a:solidFill>
                  <a:schemeClr val="bg1"/>
                </a:solidFill>
              </a:rPr>
              <a:t>Présentation Conception Finale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version 6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-5" y="1441156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1.9 </a:t>
            </a:r>
            <a:r>
              <a:rPr lang="en-US" sz="1700" dirty="0" err="1"/>
              <a:t>Génération</a:t>
            </a:r>
            <a:r>
              <a:rPr lang="en-US" sz="1700" dirty="0"/>
              <a:t> </a:t>
            </a:r>
            <a:r>
              <a:rPr lang="en-US" sz="1700" dirty="0" err="1"/>
              <a:t>automatique</a:t>
            </a:r>
            <a:r>
              <a:rPr lang="en-US" sz="1700" dirty="0"/>
              <a:t> de </a:t>
            </a:r>
            <a:r>
              <a:rPr lang="en-US" sz="1700" dirty="0" err="1"/>
              <a:t>labyrinthe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6.2 Mise </a:t>
            </a:r>
            <a:r>
              <a:rPr lang="en-US" sz="1700" dirty="0" err="1"/>
              <a:t>en</a:t>
            </a:r>
            <a:r>
              <a:rPr lang="en-US" sz="1700" dirty="0"/>
              <a:t> place de </a:t>
            </a:r>
            <a:r>
              <a:rPr lang="en-US" sz="1700" dirty="0" err="1"/>
              <a:t>l’amulette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6.3 Acquisition de </a:t>
            </a:r>
            <a:r>
              <a:rPr lang="en-US" sz="1700" dirty="0" err="1"/>
              <a:t>l’amulette</a:t>
            </a:r>
            <a:endParaRPr lang="en-US" sz="17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C4F03-6E19-0D46-0662-05B1D83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6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3" y="5741015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9B75AF-3781-6897-19BE-2868C5FD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84" y="2861467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3F0D6A-637B-86FC-FBFC-2C358E24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38" y="2290661"/>
            <a:ext cx="4620817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pour la génération automatique de Labyrinthe: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-création d'une nouvelle classe LabyGeneration</a:t>
            </a:r>
            <a:br>
              <a:rPr lang="fr-FR" altLang="fr-FR" dirty="0"/>
            </a:br>
            <a:r>
              <a:rPr lang="fr-FR" altLang="fr-FR" dirty="0"/>
              <a:t>    .ajout méthode genererLabyrinthe()</a:t>
            </a:r>
            <a:br>
              <a:rPr lang="fr-FR" altLang="fr-FR" dirty="0"/>
            </a:br>
            <a:r>
              <a:rPr lang="fr-FR" altLang="fr-FR" dirty="0"/>
              <a:t>    .ajout méthode placeAmulette()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pour les amulettes: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-création d'une nouvelle classe Amulette:</a:t>
            </a:r>
            <a:br>
              <a:rPr lang="fr-FR" altLang="fr-FR" dirty="0"/>
            </a:br>
            <a:r>
              <a:rPr lang="fr-FR" altLang="fr-FR" dirty="0"/>
              <a:t>    .ajout méthode recupererAmulette()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endParaRPr lang="fr-FR" alt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68C0D-3112-BE21-7C0D-4B54E052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B701E-9997-AC74-493D-B5AFFD89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par bloc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A00247B-2AD3-CA06-6A1F-2E9C7818FD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E13AE-656D-7BE1-EACC-1621092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C99A8-DDE7-6DDE-C567-A54C611A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Notre évolution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B4ACF5-A55A-7981-EC97-91FAA013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57" y="1922046"/>
            <a:ext cx="3492696" cy="2388268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8CAB534-7A82-7DFC-2028-FB6605A409FD}"/>
              </a:ext>
            </a:extLst>
          </p:cNvPr>
          <p:cNvSpPr txBox="1">
            <a:spLocks/>
          </p:cNvSpPr>
          <p:nvPr/>
        </p:nvSpPr>
        <p:spPr>
          <a:xfrm>
            <a:off x="1324002" y="1629437"/>
            <a:ext cx="1626743" cy="102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392312-3CDC-D3AD-5AAF-5F318AC9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7" y="4186989"/>
            <a:ext cx="4683398" cy="245878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C9F0837-415A-B659-1650-3B5D83B9628C}"/>
              </a:ext>
            </a:extLst>
          </p:cNvPr>
          <p:cNvSpPr txBox="1">
            <a:spLocks/>
          </p:cNvSpPr>
          <p:nvPr/>
        </p:nvSpPr>
        <p:spPr>
          <a:xfrm>
            <a:off x="2461991" y="2544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22DA7A99-35E3-7F68-8B37-7A4D256C9456}"/>
              </a:ext>
            </a:extLst>
          </p:cNvPr>
          <p:cNvSpPr/>
          <p:nvPr/>
        </p:nvSpPr>
        <p:spPr>
          <a:xfrm flipV="1">
            <a:off x="3877681" y="3302669"/>
            <a:ext cx="1473868" cy="770021"/>
          </a:xfrm>
          <a:prstGeom prst="bent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C57F4C-EDB5-21E2-2B86-7E71CB22A14E}"/>
              </a:ext>
            </a:extLst>
          </p:cNvPr>
          <p:cNvSpPr txBox="1"/>
          <p:nvPr/>
        </p:nvSpPr>
        <p:spPr>
          <a:xfrm>
            <a:off x="299757" y="1491011"/>
            <a:ext cx="21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TP préparation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E01B28-7AB1-CE45-3ECA-0293C84E15E8}"/>
              </a:ext>
            </a:extLst>
          </p:cNvPr>
          <p:cNvSpPr txBox="1"/>
          <p:nvPr/>
        </p:nvSpPr>
        <p:spPr>
          <a:xfrm>
            <a:off x="5614288" y="3752668"/>
            <a:ext cx="21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Final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0C526CC2-A7A4-D9C2-6422-A94FACCA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2E093E-49AD-FE1E-A2AE-6B07259D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Gestion des taches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4E8E0-3399-6713-F546-6786917F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Autofit/>
          </a:bodyPr>
          <a:lstStyle/>
          <a:p>
            <a:r>
              <a:rPr lang="fr-FR" sz="1000" b="0" i="0" dirty="0">
                <a:effectLst/>
                <a:latin typeface="gg sans"/>
              </a:rPr>
              <a:t>Première itération :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Dorian a codé la création d'un labyrinthe par défaut (1.1)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 Antoine s'est occupé des collisions avec les murs et les monstres (1.2, 3.1).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Emma s'est chargée des diagrammes de séquence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 Cyril des diagrammes de classe. </a:t>
            </a:r>
          </a:p>
          <a:p>
            <a:pPr marL="457200" lvl="1" indent="0">
              <a:buNone/>
            </a:pPr>
            <a:endParaRPr lang="fr-FR" sz="1000" dirty="0">
              <a:latin typeface="gg sans"/>
            </a:endParaRPr>
          </a:p>
          <a:p>
            <a:pPr marL="457200" lvl="1" indent="0">
              <a:buNone/>
            </a:pPr>
            <a:endParaRPr lang="fr-FR" sz="1000" b="0" i="0" dirty="0">
              <a:effectLst/>
              <a:latin typeface="gg sans"/>
            </a:endParaRPr>
          </a:p>
          <a:p>
            <a:r>
              <a:rPr lang="fr-FR" sz="1000" b="0" i="0" dirty="0">
                <a:effectLst/>
                <a:latin typeface="gg sans"/>
              </a:rPr>
              <a:t>Deuxième itération :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Cyril s'est occupé du code des sprites (11.1)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Emma du code de la gestion d'un labyrinthe multi-étage (1.8)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 Dorian des diagrammes de classe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 Antoine des diagrammes de séquence. </a:t>
            </a:r>
          </a:p>
          <a:p>
            <a:pPr marL="457200" lvl="1" indent="0">
              <a:buNone/>
            </a:pPr>
            <a:endParaRPr lang="fr-FR" sz="1000" dirty="0">
              <a:latin typeface="gg sans"/>
            </a:endParaRPr>
          </a:p>
          <a:p>
            <a:pPr marL="457200" lvl="1" indent="0">
              <a:buNone/>
            </a:pPr>
            <a:endParaRPr lang="fr-FR" sz="1000" b="0" i="0" dirty="0">
              <a:effectLst/>
              <a:latin typeface="gg sans"/>
            </a:endParaRPr>
          </a:p>
          <a:p>
            <a:r>
              <a:rPr lang="fr-FR" sz="1000" b="0" i="0" dirty="0">
                <a:effectLst/>
                <a:latin typeface="gg sans"/>
              </a:rPr>
              <a:t>Troisième itération :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Dorian a codé l'attaque des monstres (5.1) et la mort des monstres (5.5), 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Antoine l'attaque du joueur (5.2)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Emma des diagrammes de classe </a:t>
            </a:r>
          </a:p>
          <a:p>
            <a:pPr lvl="1"/>
            <a:r>
              <a:rPr lang="fr-FR" sz="1000" dirty="0">
                <a:latin typeface="gg sans"/>
              </a:rPr>
              <a:t>C</a:t>
            </a:r>
            <a:r>
              <a:rPr lang="fr-FR" sz="1000" b="0" i="0" dirty="0">
                <a:effectLst/>
                <a:latin typeface="gg sans"/>
              </a:rPr>
              <a:t>yril des diagrammes de séquence. </a:t>
            </a:r>
          </a:p>
          <a:p>
            <a:pPr marL="457200" lvl="1" indent="0">
              <a:buNone/>
            </a:pPr>
            <a:endParaRPr lang="fr-FR" sz="1000" dirty="0">
              <a:latin typeface="gg sans"/>
            </a:endParaRPr>
          </a:p>
          <a:p>
            <a:pPr marL="457200" lvl="1" indent="0">
              <a:buNone/>
            </a:pPr>
            <a:endParaRPr lang="fr-FR" sz="1000" b="0" i="0" dirty="0">
              <a:effectLst/>
              <a:latin typeface="gg sans"/>
            </a:endParaRPr>
          </a:p>
          <a:p>
            <a:r>
              <a:rPr lang="fr-FR" sz="1000" b="0" i="0" dirty="0">
                <a:effectLst/>
                <a:latin typeface="gg sans"/>
              </a:rPr>
              <a:t>Quatrième itération : </a:t>
            </a:r>
          </a:p>
          <a:p>
            <a:pPr lvl="1"/>
            <a:r>
              <a:rPr lang="fr-FR" sz="1000" dirty="0">
                <a:latin typeface="gg sans"/>
              </a:rPr>
              <a:t>Emma</a:t>
            </a:r>
            <a:r>
              <a:rPr lang="fr-FR" sz="1000" b="0" i="0" dirty="0">
                <a:effectLst/>
                <a:latin typeface="gg sans"/>
              </a:rPr>
              <a:t> a codé la mise en place et l'acquisition de l'amulette (6.2, 6.3),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Cyril et Dorian la génération du labyrinthe aléatoire (1.9)</a:t>
            </a:r>
          </a:p>
          <a:p>
            <a:pPr lvl="1"/>
            <a:r>
              <a:rPr lang="fr-FR" sz="1000" b="0" i="0" dirty="0">
                <a:effectLst/>
                <a:latin typeface="gg sans"/>
              </a:rPr>
              <a:t>Dorian des diagrammes de classe </a:t>
            </a:r>
            <a:endParaRPr lang="fr-FR" sz="1000" dirty="0">
              <a:latin typeface="gg sans"/>
            </a:endParaRPr>
          </a:p>
          <a:p>
            <a:pPr lvl="1"/>
            <a:r>
              <a:rPr lang="fr-FR" sz="1000" b="0" i="0" dirty="0">
                <a:effectLst/>
                <a:latin typeface="gg sans"/>
              </a:rPr>
              <a:t>Antoine des diagrammes de séquence.</a:t>
            </a:r>
            <a:endParaRPr lang="fr-FR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DC0AD-BF3F-D97C-6793-7E5200FD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Conception Finale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3" y="5741015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lang="fr-FR" altLang="fr-FR"/>
            </a:br>
            <a:br>
              <a:rPr lang="fr-FR" altLang="fr-FR"/>
            </a:br>
            <a:endParaRPr lang="fr-FR" alt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9B75AF-3781-6897-19BE-2868C5FD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84" y="2861467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lang="fr-FR" altLang="fr-FR"/>
            </a:br>
            <a:br>
              <a:rPr lang="fr-FR" altLang="fr-FR"/>
            </a:br>
            <a:endParaRPr lang="fr-FR" altLang="fr-F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BAAB43-53B6-752B-5939-1AF28724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19" y="57161"/>
            <a:ext cx="5221554" cy="52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176BB8-5435-88C4-F464-B6F40177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950CA-7D83-00BF-C536-3D188CD1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Présentation Point important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9F30715-3E60-2F44-E273-E00642E6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15" y="1789371"/>
            <a:ext cx="6912137" cy="4914098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817F3-38E1-63DA-27A5-D6086B72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393" y="1624286"/>
            <a:ext cx="3076238" cy="3684588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58D63D2-760F-7383-7520-8B46EFEB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015" y="4662344"/>
            <a:ext cx="1726971" cy="81161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A8DE731-3241-8CD3-4800-D705EB3D4FE3}"/>
              </a:ext>
            </a:extLst>
          </p:cNvPr>
          <p:cNvSpPr/>
          <p:nvPr/>
        </p:nvSpPr>
        <p:spPr>
          <a:xfrm>
            <a:off x="2292015" y="3380112"/>
            <a:ext cx="1864896" cy="3135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BA7E635-D1D1-793F-0947-2B414E2726F7}"/>
              </a:ext>
            </a:extLst>
          </p:cNvPr>
          <p:cNvSpPr txBox="1"/>
          <p:nvPr/>
        </p:nvSpPr>
        <p:spPr>
          <a:xfrm>
            <a:off x="540668" y="5883001"/>
            <a:ext cx="50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plus grosse modification a été de réduire la classe Labyrinthe et de la diviser en d’autres classes 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C53AF8B2-4504-6D78-3B24-688516E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03B4D5-3B57-4AFB-2BB5-C104FFEC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500" dirty="0">
                <a:solidFill>
                  <a:srgbClr val="FFFFFF"/>
                </a:solidFill>
              </a:rPr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F950DE-C83B-393E-2C4E-6B769B87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 dirty="0"/>
              <a:t>Difficultés rencontrées:</a:t>
            </a:r>
          </a:p>
          <a:p>
            <a:pPr marL="0" indent="0">
              <a:buNone/>
            </a:pPr>
            <a:r>
              <a:rPr lang="fr-FR" sz="1700" dirty="0"/>
              <a:t>	- conflits git </a:t>
            </a:r>
          </a:p>
          <a:p>
            <a:pPr marL="0" indent="0">
              <a:buNone/>
            </a:pPr>
            <a:r>
              <a:rPr lang="fr-FR" sz="1700" dirty="0"/>
              <a:t>	- la communication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C31F5-6D41-9935-D9DB-B3D707F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C99A8-DDE7-6DDE-C567-A54C611A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Notre évolution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9B4F74-CB80-21EB-5400-DE6290F8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03" y="1092046"/>
            <a:ext cx="5731631" cy="57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8CAB534-7A82-7DFC-2028-FB6605A409FD}"/>
              </a:ext>
            </a:extLst>
          </p:cNvPr>
          <p:cNvSpPr txBox="1">
            <a:spLocks/>
          </p:cNvSpPr>
          <p:nvPr/>
        </p:nvSpPr>
        <p:spPr>
          <a:xfrm>
            <a:off x="1324002" y="1629437"/>
            <a:ext cx="1626743" cy="1029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C9F0837-415A-B659-1650-3B5D83B9628C}"/>
              </a:ext>
            </a:extLst>
          </p:cNvPr>
          <p:cNvSpPr txBox="1">
            <a:spLocks/>
          </p:cNvSpPr>
          <p:nvPr/>
        </p:nvSpPr>
        <p:spPr>
          <a:xfrm>
            <a:off x="2461991" y="2544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C57F4C-EDB5-21E2-2B86-7E71CB22A14E}"/>
              </a:ext>
            </a:extLst>
          </p:cNvPr>
          <p:cNvSpPr txBox="1"/>
          <p:nvPr/>
        </p:nvSpPr>
        <p:spPr>
          <a:xfrm>
            <a:off x="299757" y="1491011"/>
            <a:ext cx="21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TP préparation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E01B28-7AB1-CE45-3ECA-0293C84E15E8}"/>
              </a:ext>
            </a:extLst>
          </p:cNvPr>
          <p:cNvSpPr txBox="1"/>
          <p:nvPr/>
        </p:nvSpPr>
        <p:spPr>
          <a:xfrm>
            <a:off x="3836923" y="1564384"/>
            <a:ext cx="21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Final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D4A16845-C045-9497-C5DB-52A56C99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6DD024A-A78C-8E51-2740-923C2795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3" y="1860343"/>
            <a:ext cx="3237130" cy="4199020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BD5B5ED-BCA6-64D3-81BF-1EDB5318F1D6}"/>
              </a:ext>
            </a:extLst>
          </p:cNvPr>
          <p:cNvSpPr/>
          <p:nvPr/>
        </p:nvSpPr>
        <p:spPr>
          <a:xfrm>
            <a:off x="2571672" y="3642489"/>
            <a:ext cx="1810753" cy="45773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2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SOMMAIRE</a:t>
            </a:r>
            <a:endParaRPr lang="fr-FR" sz="3500" dirty="0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6BCDB1E-FAE1-B6D0-F187-7D4CD49BA8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8F61C-E1E6-2A06-F37A-8ADBC32D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des différentes versions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 err="1">
                <a:solidFill>
                  <a:schemeClr val="bg1"/>
                </a:solidFill>
              </a:rPr>
              <a:t>versions</a:t>
            </a:r>
            <a:r>
              <a:rPr lang="fr-FR" sz="3600" dirty="0">
                <a:solidFill>
                  <a:schemeClr val="bg1"/>
                </a:solidFill>
              </a:rPr>
              <a:t> 0-1/2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1D7336-6D24-A278-714C-C9BE085D4DB3}"/>
              </a:ext>
            </a:extLst>
          </p:cNvPr>
          <p:cNvSpPr txBox="1"/>
          <p:nvPr/>
        </p:nvSpPr>
        <p:spPr>
          <a:xfrm>
            <a:off x="344512" y="1902676"/>
            <a:ext cx="422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0-1 = TP de Préparation de Dorian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5AA89A-B5C5-A2AB-8773-261A24DC02E3}"/>
              </a:ext>
            </a:extLst>
          </p:cNvPr>
          <p:cNvSpPr txBox="1"/>
          <p:nvPr/>
        </p:nvSpPr>
        <p:spPr>
          <a:xfrm>
            <a:off x="3632785" y="3043990"/>
            <a:ext cx="5733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version 2 ( TP préparation version faite en équipe)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Donner une position initiale au monstre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 monstre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Considérer le monstre dans le déplacement du personnage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 monstre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3FCA2C1-866C-A85F-6A10-951B805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8C7950F-53DA-0BF5-1E07-EAF688C7A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9" y="2957742"/>
            <a:ext cx="3492696" cy="2388268"/>
          </a:xfrm>
        </p:spPr>
      </p:pic>
    </p:spTree>
    <p:extLst>
      <p:ext uri="{BB962C8B-B14F-4D97-AF65-F5344CB8AC3E}">
        <p14:creationId xmlns:p14="http://schemas.microsoft.com/office/powerpoint/2010/main" val="31046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2 (TP préparation)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84" y="3575331"/>
            <a:ext cx="1847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848AC7-8BEC-0662-C499-AC1D8B46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5" y="2109788"/>
            <a:ext cx="885691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/>
              <a:t>Pour implémenter un monstre ainsi que ses déplacements aléatoires, nous avons réalisé les tâches suivantes :</a:t>
            </a:r>
            <a:br>
              <a:rPr lang="fr-FR" altLang="fr-FR" sz="1000" dirty="0"/>
            </a:br>
            <a:br>
              <a:rPr lang="fr-FR" altLang="fr-FR" sz="1000" dirty="0"/>
            </a:br>
            <a:r>
              <a:rPr lang="fr-FR" altLang="fr-FR" sz="1000" dirty="0"/>
              <a:t>- Classe Monstre :</a:t>
            </a:r>
            <a:br>
              <a:rPr lang="fr-FR" altLang="fr-FR" sz="1000" dirty="0"/>
            </a:br>
            <a:r>
              <a:rPr lang="fr-FR" altLang="fr-FR" sz="1000" i="1" dirty="0"/>
              <a:t>Cette classe gère les coordonnées X et Y du monstre, et permet de déplacer le monstre dans le labyrinthe.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1000" dirty="0"/>
            </a:br>
            <a:r>
              <a:rPr lang="fr-FR" altLang="fr-FR" sz="1000" dirty="0"/>
              <a:t>- Classe Entite :</a:t>
            </a:r>
            <a:br>
              <a:rPr lang="fr-FR" altLang="fr-FR" sz="1000" dirty="0"/>
            </a:br>
            <a:r>
              <a:rPr lang="fr-FR" altLang="fr-FR" sz="1000" i="1" dirty="0"/>
              <a:t>Une classe de base abstraite servant de parent pour Monstre et d'autres entités potentielles. Elle encapsule les coordonnées X et Y et fournit des méthodes pour accéder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/>
              <a:t> et modifier ces coordonnées.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1000" dirty="0"/>
            </a:br>
            <a:r>
              <a:rPr lang="fr-FR" altLang="fr-FR" sz="1000" dirty="0"/>
              <a:t>- Modification de la classe Labyrinthe :</a:t>
            </a:r>
            <a:br>
              <a:rPr lang="fr-FR" altLang="fr-FR" sz="1000" dirty="0"/>
            </a:br>
            <a:r>
              <a:rPr lang="fr-FR" altLang="fr-FR" sz="1000" dirty="0"/>
              <a:t>	. pour interpréter le caractère 'M' comme un monstre lors de la lecture du fichier de labyrinthe.</a:t>
            </a:r>
            <a:br>
              <a:rPr lang="fr-FR" altLang="fr-FR" sz="1000" dirty="0"/>
            </a:br>
            <a:r>
              <a:rPr lang="fr-FR" altLang="fr-FR" sz="1000" dirty="0"/>
              <a:t>	. ajout des mouvements aléatoires du monstre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1000" dirty="0"/>
            </a:br>
            <a:r>
              <a:rPr lang="fr-FR" altLang="fr-FR" sz="1000" dirty="0"/>
              <a:t>- Modification de la classe LabyDessin :</a:t>
            </a:r>
            <a:br>
              <a:rPr lang="fr-FR" altLang="fr-FR" sz="1000" dirty="0"/>
            </a:br>
            <a:r>
              <a:rPr lang="fr-FR" altLang="fr-FR" sz="1000" dirty="0"/>
              <a:t>	. Ajout de la logique pour dessiner le monstre en violet sur le Canvas.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/>
              <a:t>Cela permet de visualiser le monstre à sa position actuelle dans le labyrinthe pendant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/>
              <a:t>l'exécution du programme.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sz="1000" dirty="0"/>
            </a:br>
            <a:r>
              <a:rPr lang="fr-FR" altLang="fr-FR" sz="1000" dirty="0"/>
              <a:t>- Mise à jour des fichiers de labyrinthe :</a:t>
            </a:r>
            <a:br>
              <a:rPr lang="fr-FR" altLang="fr-FR" sz="1000" dirty="0"/>
            </a:br>
            <a:r>
              <a:rPr lang="fr-FR" altLang="fr-FR" sz="1000" dirty="0"/>
              <a:t>	.Ajout du caractère 'M' dans les fichiers de labyrinthe existants // </a:t>
            </a:r>
            <a:r>
              <a:rPr lang="fr-FR" altLang="fr-FR" sz="1000" i="1" dirty="0"/>
              <a:t>afin de placer le monstre à des positions initiales spécifiques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A81A9-930E-B282-1F07-E562E0BA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différentes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versions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(version 3)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D2A515-E5E0-E418-7378-C7091B226696}"/>
              </a:ext>
            </a:extLst>
          </p:cNvPr>
          <p:cNvSpPr txBox="1"/>
          <p:nvPr/>
        </p:nvSpPr>
        <p:spPr>
          <a:xfrm>
            <a:off x="2658897" y="2714276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1.1 </a:t>
            </a:r>
            <a:r>
              <a:rPr lang="en-US" sz="1700" dirty="0" err="1"/>
              <a:t>Création</a:t>
            </a:r>
            <a:r>
              <a:rPr lang="en-US" sz="1700" dirty="0"/>
              <a:t> d’un </a:t>
            </a:r>
            <a:r>
              <a:rPr lang="en-US" sz="1700" dirty="0" err="1"/>
              <a:t>labyrinthe</a:t>
            </a:r>
            <a:r>
              <a:rPr lang="en-US" sz="1700" dirty="0"/>
              <a:t> par </a:t>
            </a:r>
            <a:r>
              <a:rPr lang="en-US" sz="1700" dirty="0" err="1"/>
              <a:t>défaut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1.2 Collision avec les </a:t>
            </a:r>
            <a:r>
              <a:rPr lang="en-US" sz="1700" dirty="0" err="1"/>
              <a:t>murs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3.1 Collision avec les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7880454-326A-5152-FC2C-08BBC9301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7"/>
          <a:stretch/>
        </p:blipFill>
        <p:spPr>
          <a:xfrm>
            <a:off x="4108784" y="1891970"/>
            <a:ext cx="3805569" cy="174987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CA2CC3C-76C5-DD03-C290-7E13F5FCF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" b="-1"/>
          <a:stretch/>
        </p:blipFill>
        <p:spPr>
          <a:xfrm>
            <a:off x="409936" y="4851418"/>
            <a:ext cx="4265274" cy="195926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66DDB42B-F153-2BF1-58D0-E1F8085A1B11}"/>
              </a:ext>
            </a:extLst>
          </p:cNvPr>
          <p:cNvSpPr txBox="1"/>
          <p:nvPr/>
        </p:nvSpPr>
        <p:spPr>
          <a:xfrm>
            <a:off x="344512" y="4620586"/>
            <a:ext cx="2267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Collision avec les murs et les monstres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A780EDE-A63D-DDA1-7DED-04E174ADF38C}"/>
              </a:ext>
            </a:extLst>
          </p:cNvPr>
          <p:cNvSpPr txBox="1"/>
          <p:nvPr/>
        </p:nvSpPr>
        <p:spPr>
          <a:xfrm>
            <a:off x="4037457" y="1626101"/>
            <a:ext cx="2267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Création du Labyrinthe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F6E0A6CA-4D4E-94F4-F1ED-B3E34384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3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DFBF7008-0142-3023-C7CC-D73DEA0C1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16"/>
          <a:stretch/>
        </p:blipFill>
        <p:spPr>
          <a:xfrm>
            <a:off x="5782378" y="1976191"/>
            <a:ext cx="2668284" cy="41096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547F05A-E7EC-8BC3-42B5-FEA422EB3106}"/>
              </a:ext>
            </a:extLst>
          </p:cNvPr>
          <p:cNvSpPr txBox="1"/>
          <p:nvPr/>
        </p:nvSpPr>
        <p:spPr>
          <a:xfrm>
            <a:off x="1009448" y="2106682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1.1 </a:t>
            </a:r>
            <a:r>
              <a:rPr lang="en-US" sz="1700" dirty="0" err="1"/>
              <a:t>Création</a:t>
            </a:r>
            <a:r>
              <a:rPr lang="en-US" sz="1700" dirty="0"/>
              <a:t> d’un </a:t>
            </a:r>
            <a:r>
              <a:rPr lang="en-US" sz="1700" dirty="0" err="1"/>
              <a:t>labyrinthe</a:t>
            </a:r>
            <a:r>
              <a:rPr lang="en-US" sz="1700" dirty="0"/>
              <a:t> par </a:t>
            </a:r>
            <a:r>
              <a:rPr lang="en-US" sz="1700" dirty="0" err="1"/>
              <a:t>défaut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1.2 Collision avec les </a:t>
            </a:r>
            <a:r>
              <a:rPr lang="en-US" sz="1700" dirty="0" err="1"/>
              <a:t>murs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3.1 Collision avec les </a:t>
            </a:r>
            <a:r>
              <a:rPr lang="en-US" sz="1700" dirty="0" err="1"/>
              <a:t>monstres</a:t>
            </a:r>
            <a:r>
              <a:rPr lang="en-US" sz="17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604C13-0BC5-ED84-B845-6F21F2E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fr-FR" sz="3600" dirty="0">
                <a:solidFill>
                  <a:schemeClr val="bg1"/>
                </a:solidFill>
              </a:rPr>
              <a:t>Présentation Conception Finale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version 3 </a:t>
            </a:r>
            <a:endParaRPr lang="en-US" sz="3500" kern="1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D6BB8-3180-E9DE-5B96-4E275CF0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84" y="1913338"/>
            <a:ext cx="8405827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Modification de la classe Monstre déjà faite au préalable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-modification méthode déplacermonstre()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i="1" dirty="0"/>
              <a:t>afin qu'il ne se déplace uniquement quand le personnage bouge : déplacement aléatoire</a:t>
            </a:r>
            <a:br>
              <a:rPr lang="fr-FR" altLang="fr-FR" i="1" dirty="0"/>
            </a:br>
            <a:br>
              <a:rPr lang="fr-FR" altLang="fr-FR" dirty="0"/>
            </a:br>
            <a:r>
              <a:rPr lang="fr-FR" altLang="fr-FR" dirty="0"/>
              <a:t>modification de la classe Labyrinthe :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- ajout d’un constructeur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i="1" dirty="0"/>
              <a:t>pour la fonctionnalité « </a:t>
            </a:r>
            <a:r>
              <a:rPr lang="fr-FR" altLang="fr-FR" b="1" i="1" dirty="0"/>
              <a:t>1.1 Création d'un labyrinthe par défaut </a:t>
            </a:r>
            <a:r>
              <a:rPr lang="fr-FR" altLang="fr-FR" i="1" dirty="0"/>
              <a:t>»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fr-FR" altLang="fr-FR" dirty="0"/>
            </a:br>
            <a:r>
              <a:rPr lang="fr-FR" altLang="fr-FR" dirty="0"/>
              <a:t>- modification de la méthode deplacerPerso()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i="1" dirty="0"/>
              <a:t>pour éviter les collusions avec les murs et le monstre pour faire les fonctionnalités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b="1" i="1" dirty="0"/>
              <a:t>« 1.2 Collision avec les Murs » et « 3.1 Collision avec un monstre »</a:t>
            </a:r>
            <a:br>
              <a:rPr lang="fr-FR" altLang="fr-FR" i="1" dirty="0"/>
            </a:br>
            <a:br>
              <a:rPr lang="fr-FR" altLang="fr-FR" dirty="0"/>
            </a:br>
            <a:endParaRPr lang="fr-FR" alt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CD5731-83E6-0956-4C1C-FD699648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1203</Words>
  <Application>Microsoft Office PowerPoint</Application>
  <PresentationFormat>Affichage à l'écran 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gg sans</vt:lpstr>
      <vt:lpstr>Office Theme</vt:lpstr>
      <vt:lpstr>Présentation Orale Finale  -  Projet Zeldiablo</vt:lpstr>
      <vt:lpstr>Notre évolution</vt:lpstr>
      <vt:lpstr>Notre évolution</vt:lpstr>
      <vt:lpstr>SOMMAIRE</vt:lpstr>
      <vt:lpstr>Présentation des différentes versions versions 0-1/2 </vt:lpstr>
      <vt:lpstr>Présentation Conception Finale version 2 (TP préparation) </vt:lpstr>
      <vt:lpstr>Présentation des différentes versions (version 3) </vt:lpstr>
      <vt:lpstr>Présentation Conception Finale version 3 </vt:lpstr>
      <vt:lpstr>Présentation Conception Finale version 3 </vt:lpstr>
      <vt:lpstr>Présentation des différentes versions (version 4) </vt:lpstr>
      <vt:lpstr>Présentation Conception Finale version 4 </vt:lpstr>
      <vt:lpstr>Présentation Conception Finale version 4 </vt:lpstr>
      <vt:lpstr>Présentation des différentes versions (version 5) </vt:lpstr>
      <vt:lpstr>Présentation Conception Finale version 5</vt:lpstr>
      <vt:lpstr>Présentation Conception Finale version 5</vt:lpstr>
      <vt:lpstr>Présentation des différentes versions (version 6) </vt:lpstr>
      <vt:lpstr>Présentation Conception Finale version 6</vt:lpstr>
      <vt:lpstr>Présentation Conception Finale version 6</vt:lpstr>
      <vt:lpstr>Résumé par bloc </vt:lpstr>
      <vt:lpstr>Gestion des taches</vt:lpstr>
      <vt:lpstr>Présentation Conception Finale </vt:lpstr>
      <vt:lpstr>Présentation Point important </vt:lpstr>
      <vt:lpstr>Bilan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Emma Klingler</dc:creator>
  <cp:keywords/>
  <dc:description>generated using python-pptx</dc:description>
  <cp:lastModifiedBy>Emma Klingler</cp:lastModifiedBy>
  <cp:revision>5</cp:revision>
  <dcterms:created xsi:type="dcterms:W3CDTF">2013-01-27T09:14:16Z</dcterms:created>
  <dcterms:modified xsi:type="dcterms:W3CDTF">2024-06-11T15:24:06Z</dcterms:modified>
  <cp:category/>
</cp:coreProperties>
</file>