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FC3F1-634E-E418-2AE2-E2FD51AD1161}" v="26" dt="2021-05-06T12:51:24.184"/>
    <p1510:client id="{9EF76378-BFAD-443D-A191-EB65CDADE34A}" v="355" dt="2021-05-06T12:43:17.483"/>
    <p1510:client id="{A157C537-53D0-4055-9445-112524FE889C}" v="1" dt="2021-05-06T13:36:09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79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4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61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06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9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32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166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77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3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5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2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2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00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2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6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27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7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0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.</a:t>
            </a:r>
            <a:r>
              <a:rPr lang="de-DE" dirty="0" err="1"/>
              <a:t>gif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Graphics Interchange Format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DDC31-6D10-42B6-BDA2-9FCE0BCD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8079D-C254-41D9-8DA8-D06473CC7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256 Farben</a:t>
            </a:r>
          </a:p>
          <a:p>
            <a:pPr>
              <a:buSzPct val="114999"/>
            </a:pPr>
            <a:r>
              <a:rPr lang="de-DE" sz="2800" dirty="0"/>
              <a:t>Tabelle</a:t>
            </a:r>
          </a:p>
          <a:p>
            <a:pPr>
              <a:buSzPct val="114999"/>
            </a:pPr>
            <a:r>
              <a:rPr lang="de-DE" sz="2800"/>
              <a:t>Pixel-Farben-Referenz</a:t>
            </a:r>
          </a:p>
        </p:txBody>
      </p:sp>
    </p:spTree>
    <p:extLst>
      <p:ext uri="{BB962C8B-B14F-4D97-AF65-F5344CB8AC3E}">
        <p14:creationId xmlns:p14="http://schemas.microsoft.com/office/powerpoint/2010/main" val="5599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A9167-C3D2-44AF-80BC-E38128D6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C01118-2535-4C8C-810A-DC11F88E3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Animationen möglich</a:t>
            </a:r>
          </a:p>
          <a:p>
            <a:pPr>
              <a:buSzPct val="114999"/>
            </a:pPr>
            <a:r>
              <a:rPr lang="de-DE" sz="2800" dirty="0"/>
              <a:t>Transparent</a:t>
            </a:r>
          </a:p>
          <a:p>
            <a:pPr>
              <a:buSzPct val="114999"/>
            </a:pPr>
            <a:r>
              <a:rPr lang="de-DE" sz="2800" dirty="0"/>
              <a:t>Kleine Dateien</a:t>
            </a:r>
          </a:p>
        </p:txBody>
      </p:sp>
    </p:spTree>
    <p:extLst>
      <p:ext uri="{BB962C8B-B14F-4D97-AF65-F5344CB8AC3E}">
        <p14:creationId xmlns:p14="http://schemas.microsoft.com/office/powerpoint/2010/main" val="281094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386F0-1332-4D3A-A04B-8F2A2D79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14E609-C35A-4A5B-9067-4B0289110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Schlechte Qualität</a:t>
            </a:r>
          </a:p>
          <a:p>
            <a:pPr>
              <a:buSzPct val="114999"/>
            </a:pPr>
            <a:r>
              <a:rPr lang="de-DE" sz="2800" dirty="0"/>
              <a:t>Keine Variable Transparenz</a:t>
            </a:r>
          </a:p>
        </p:txBody>
      </p:sp>
    </p:spTree>
    <p:extLst>
      <p:ext uri="{BB962C8B-B14F-4D97-AF65-F5344CB8AC3E}">
        <p14:creationId xmlns:p14="http://schemas.microsoft.com/office/powerpoint/2010/main" val="304779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55492-AC6D-4985-9F3D-49CCE112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Anwendungszwecke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B8E523-536A-4CD1-80F2-23A5CB993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Buttons/Banners</a:t>
            </a:r>
          </a:p>
          <a:p>
            <a:pPr>
              <a:buSzPct val="114999"/>
            </a:pPr>
            <a:r>
              <a:rPr lang="de-DE" sz="2800" dirty="0"/>
              <a:t>Kleine Wiederholende Animation</a:t>
            </a:r>
          </a:p>
          <a:p>
            <a:pPr>
              <a:buSzPct val="114999"/>
            </a:pPr>
            <a:r>
              <a:rPr lang="de-DE" sz="2800" dirty="0"/>
              <a:t>MEMES</a:t>
            </a:r>
          </a:p>
        </p:txBody>
      </p:sp>
    </p:spTree>
    <p:extLst>
      <p:ext uri="{BB962C8B-B14F-4D97-AF65-F5344CB8AC3E}">
        <p14:creationId xmlns:p14="http://schemas.microsoft.com/office/powerpoint/2010/main" val="3434070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.gif</vt:lpstr>
      <vt:lpstr>Funktionsweise</vt:lpstr>
      <vt:lpstr>Vorteile</vt:lpstr>
      <vt:lpstr>Nachteile</vt:lpstr>
      <vt:lpstr>Anwendungszwecke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Enis</dc:creator>
  <cp:lastModifiedBy>Enis</cp:lastModifiedBy>
  <cp:revision>51</cp:revision>
  <dcterms:created xsi:type="dcterms:W3CDTF">2021-05-06T12:21:55Z</dcterms:created>
  <dcterms:modified xsi:type="dcterms:W3CDTF">2021-05-06T13:36:09Z</dcterms:modified>
</cp:coreProperties>
</file>