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56095-41ED-4A70-ABB2-945F60554952}" v="1" dt="2019-11-26T14:30:0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Muff" userId="a583282ee24257bd" providerId="LiveId" clId="{54756095-41ED-4A70-ABB2-945F60554952}"/>
    <pc:docChg chg="custSel modSld">
      <pc:chgData name="Robin Muff" userId="a583282ee24257bd" providerId="LiveId" clId="{54756095-41ED-4A70-ABB2-945F60554952}" dt="2019-11-26T14:30:59.667" v="347" actId="1076"/>
      <pc:docMkLst>
        <pc:docMk/>
      </pc:docMkLst>
      <pc:sldChg chg="modSp">
        <pc:chgData name="Robin Muff" userId="a583282ee24257bd" providerId="LiveId" clId="{54756095-41ED-4A70-ABB2-945F60554952}" dt="2019-11-26T14:22:15.034" v="331" actId="20577"/>
        <pc:sldMkLst>
          <pc:docMk/>
          <pc:sldMk cId="1080539556" sldId="257"/>
        </pc:sldMkLst>
        <pc:spChg chg="mod">
          <ac:chgData name="Robin Muff" userId="a583282ee24257bd" providerId="LiveId" clId="{54756095-41ED-4A70-ABB2-945F60554952}" dt="2019-11-26T14:22:15.034" v="331" actId="20577"/>
          <ac:spMkLst>
            <pc:docMk/>
            <pc:sldMk cId="1080539556" sldId="257"/>
            <ac:spMk id="3" creationId="{F4AB3D74-1467-473B-B157-0FEA7D05933E}"/>
          </ac:spMkLst>
        </pc:spChg>
      </pc:sldChg>
      <pc:sldChg chg="addSp modSp">
        <pc:chgData name="Robin Muff" userId="a583282ee24257bd" providerId="LiveId" clId="{54756095-41ED-4A70-ABB2-945F60554952}" dt="2019-11-26T14:30:59.667" v="347" actId="1076"/>
        <pc:sldMkLst>
          <pc:docMk/>
          <pc:sldMk cId="1956427392" sldId="258"/>
        </pc:sldMkLst>
        <pc:spChg chg="mod">
          <ac:chgData name="Robin Muff" userId="a583282ee24257bd" providerId="LiveId" clId="{54756095-41ED-4A70-ABB2-945F60554952}" dt="2019-11-26T14:30:59.667" v="347" actId="1076"/>
          <ac:spMkLst>
            <pc:docMk/>
            <pc:sldMk cId="1956427392" sldId="258"/>
            <ac:spMk id="2" creationId="{67274058-F661-495F-817D-6DB93FC5D36D}"/>
          </ac:spMkLst>
        </pc:spChg>
        <pc:spChg chg="mod">
          <ac:chgData name="Robin Muff" userId="a583282ee24257bd" providerId="LiveId" clId="{54756095-41ED-4A70-ABB2-945F60554952}" dt="2019-11-26T14:30:43.146" v="345" actId="20577"/>
          <ac:spMkLst>
            <pc:docMk/>
            <pc:sldMk cId="1956427392" sldId="258"/>
            <ac:spMk id="3" creationId="{F4AB3D74-1467-473B-B157-0FEA7D05933E}"/>
          </ac:spMkLst>
        </pc:spChg>
        <pc:picChg chg="add mod">
          <ac:chgData name="Robin Muff" userId="a583282ee24257bd" providerId="LiveId" clId="{54756095-41ED-4A70-ABB2-945F60554952}" dt="2019-11-26T14:30:58.164" v="346" actId="1076"/>
          <ac:picMkLst>
            <pc:docMk/>
            <pc:sldMk cId="1956427392" sldId="258"/>
            <ac:picMk id="5" creationId="{4F3D9967-8E7D-4B8A-990F-7CD1D4D2CD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69FB-B98F-4B40-96A4-F2B1433D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DEA016-7A9A-4727-B9CA-6093B215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EA00E-E6E1-4C90-BD1E-E640F9C5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40DC5C-1E8E-4D1B-B588-707F00FB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D0098-989A-4EF3-9950-5B9F0CAD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60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B18CF-5189-4992-A1BB-DA5633F0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1AD36-C347-4EE0-9180-961AA6EE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31942E-CC3E-4D63-A9DA-433479E4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E6D6B-280D-4B57-91C6-39BAC947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A8620-7610-4E5A-820D-358B05F2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77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0C3014-BDCC-40E1-9E7D-1E6AAA691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1207E3-97FE-486A-A2CB-EFBB5B9FA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E0EE8-ED4E-4F69-8BD5-2251254C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8D6D9-F47E-4EAA-BBE5-A2606B78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C9F8B-4F9C-4DF3-8A8A-387F2FF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797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D18FA-C9E5-413F-808A-A0F025AC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1A1D-2A81-43CC-AC06-BB88EF93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8846E-2354-4D63-9033-8EA04BF0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440AD-F37A-471F-8683-57951BF6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969D4-31FA-4B36-94A0-BD865379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496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C64E-E1B2-4C95-BDBE-B67BC709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BF88B-0B59-4871-9F08-76A481D2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50053-9302-47C5-AC0B-3DBA29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F6FA3-8819-421F-9BE7-1CCDF02A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0CF98-E12F-4C35-941D-D7344A6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401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A0620-62CA-4A41-BEBE-CFAEC5D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6C1BE-2A28-4F45-A922-C3083BD14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CAE4E-DAC8-4500-A3D6-D9FEFDA4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7DEFF-769A-45AF-B720-DB111442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2B15A1-A28A-482F-9301-3FAC6584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54290-BD7D-46C2-8B90-81C5CEDF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03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67010-FC0F-4298-B2DC-E2513EF5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3B189-90EF-4B45-ADEC-D08E98BA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E7E5F-5D57-40FC-85C8-4B93F750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A81ECE-B90E-4F2C-933C-6282462F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4F087-42C2-45A2-A25C-700CD5860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D70276-80D6-4E31-9A6A-D0F7B325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4C86C9-CFE8-41CF-B3E4-B4082706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84AB98-5308-477F-A39E-E5D366E7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6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DC7FE-10F4-488F-8651-B04C96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602EBD-BC50-499A-9665-938B053D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774E68-1052-4FCF-B7D5-43AE7038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3B116-EACE-4016-81F5-A7C23677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23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598C7F-23EF-427F-9187-CD8A136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7A08DE-3AE8-4C92-9D87-F96B6847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231E2-5734-45D1-B075-A3A3229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56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5A693-C062-4F97-89EF-446C89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D8299-B2DF-44D5-ACB4-98D5D790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B0A2B8-388E-4761-9A59-DA635BD9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1E6D7-1DEA-485F-A997-51DBFF62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21FE3-0837-4F70-897B-D403822D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277311-D5F3-4EB8-A522-CCCD8AAF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2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F6B5-7560-4AD2-A6BF-D0A76BFB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384F65-E1E1-4F96-A54B-CE89B794E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3A705-BC06-4CA0-B669-4B3E5FE5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547CD-B13F-4CCF-B123-7E66AFEF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A45A2B-8A81-4422-A752-5C1980F4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9E7B8-890E-4003-B847-D27E8DC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624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8D7F6C-6653-496F-839F-B304DEB0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1F4FF-845A-458C-B985-6F4F41E2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DFCFF-654F-4CC4-BB2F-9CE8F0B86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9DAC-51A2-460C-AC0D-9C79A004AA0A}" type="datetimeFigureOut">
              <a:rPr lang="en-CH" smtClean="0"/>
              <a:t>26/11/2019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33466-7DC5-41C1-B001-6B730F3DA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1E94A-5C25-47A6-9C46-38249A71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A3BF2-FD8E-4FB9-84A8-A188312B3A0F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859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74058-F661-495F-817D-6DB93FC5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Fehlerbewusst</a:t>
            </a:r>
            <a:r>
              <a:rPr lang="en-GB" dirty="0"/>
              <a:t> 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B3D74-1467-473B-B157-0FEA7D05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</a:t>
            </a:r>
            <a:r>
              <a:rPr lang="en-GB" dirty="0" err="1"/>
              <a:t>sieht</a:t>
            </a:r>
            <a:r>
              <a:rPr lang="en-GB" dirty="0"/>
              <a:t> </a:t>
            </a:r>
            <a:r>
              <a:rPr lang="en-GB" dirty="0" err="1"/>
              <a:t>Fehler</a:t>
            </a:r>
            <a:endParaRPr lang="en-GB" dirty="0"/>
          </a:p>
          <a:p>
            <a:r>
              <a:rPr lang="en-GB" dirty="0"/>
              <a:t>User </a:t>
            </a:r>
            <a:r>
              <a:rPr lang="en-GB" dirty="0" err="1"/>
              <a:t>weiss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umgehen</a:t>
            </a:r>
            <a:r>
              <a:rPr lang="en-GB" dirty="0"/>
              <a:t> (</a:t>
            </a:r>
            <a:r>
              <a:rPr lang="en-GB" dirty="0" err="1"/>
              <a:t>verhindern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meldbar</a:t>
            </a:r>
            <a:endParaRPr lang="en-GB" dirty="0"/>
          </a:p>
          <a:p>
            <a:endParaRPr lang="en-GB" dirty="0"/>
          </a:p>
          <a:p>
            <a:r>
              <a:rPr lang="en-GB" dirty="0"/>
              <a:t>Button </a:t>
            </a:r>
            <a:r>
              <a:rPr lang="en-GB" dirty="0" err="1"/>
              <a:t>ausgegraut</a:t>
            </a:r>
            <a:r>
              <a:rPr lang="en-GB" dirty="0"/>
              <a:t> (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gebrauchbar</a:t>
            </a:r>
            <a:r>
              <a:rPr lang="en-GB" dirty="0"/>
              <a:t> </a:t>
            </a:r>
            <a:r>
              <a:rPr lang="en-GB" dirty="0" err="1"/>
              <a:t>wegen</a:t>
            </a:r>
            <a:r>
              <a:rPr lang="en-GB" dirty="0"/>
              <a:t> past </a:t>
            </a:r>
            <a:r>
              <a:rPr lang="en-GB" dirty="0" err="1"/>
              <a:t>nicht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5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74058-F661-495F-817D-6DB93FC5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008"/>
            <a:ext cx="10515600" cy="1325563"/>
          </a:xfrm>
        </p:spPr>
        <p:txBody>
          <a:bodyPr/>
          <a:lstStyle/>
          <a:p>
            <a:r>
              <a:rPr lang="en-GB" dirty="0" err="1"/>
              <a:t>Gewohnt</a:t>
            </a:r>
            <a:r>
              <a:rPr lang="en-GB" dirty="0"/>
              <a:t> 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B3D74-1467-473B-B157-0FEA7D05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</a:t>
            </a:r>
            <a:r>
              <a:rPr lang="en-GB" dirty="0" err="1"/>
              <a:t>kennt</a:t>
            </a:r>
            <a:r>
              <a:rPr lang="en-GB" dirty="0"/>
              <a:t> </a:t>
            </a:r>
            <a:r>
              <a:rPr lang="en-GB" dirty="0" err="1"/>
              <a:t>Umgebung</a:t>
            </a:r>
            <a:endParaRPr lang="en-GB" dirty="0"/>
          </a:p>
          <a:p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bedienen</a:t>
            </a:r>
            <a:r>
              <a:rPr lang="en-GB" dirty="0"/>
              <a:t> (</a:t>
            </a:r>
            <a:r>
              <a:rPr lang="en-GB" dirty="0" err="1"/>
              <a:t>Klare</a:t>
            </a:r>
            <a:r>
              <a:rPr lang="en-GB" dirty="0"/>
              <a:t> </a:t>
            </a:r>
            <a:r>
              <a:rPr lang="en-GB" dirty="0" err="1"/>
              <a:t>angaben</a:t>
            </a:r>
            <a:r>
              <a:rPr lang="en-GB" dirty="0"/>
              <a:t>)</a:t>
            </a:r>
          </a:p>
          <a:p>
            <a:r>
              <a:rPr lang="en-GB" dirty="0"/>
              <a:t>Schnell </a:t>
            </a:r>
            <a:r>
              <a:rPr lang="en-GB" dirty="0" err="1"/>
              <a:t>verständlich</a:t>
            </a:r>
            <a:r>
              <a:rPr lang="en-GB" dirty="0"/>
              <a:t> (Flow </a:t>
            </a:r>
            <a:r>
              <a:rPr lang="en-GB" dirty="0" err="1"/>
              <a:t>ersichtlich</a:t>
            </a:r>
            <a:r>
              <a:rPr lang="en-GB" dirty="0"/>
              <a:t>)</a:t>
            </a:r>
          </a:p>
          <a:p>
            <a:r>
              <a:rPr lang="en-GB" dirty="0"/>
              <a:t>Divider</a:t>
            </a:r>
          </a:p>
          <a:p>
            <a:endParaRPr lang="en-GB" dirty="0"/>
          </a:p>
          <a:p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Bild und Text</a:t>
            </a:r>
          </a:p>
          <a:p>
            <a:endParaRPr lang="en-GB" dirty="0"/>
          </a:p>
          <a:p>
            <a:r>
              <a:rPr lang="en-GB" dirty="0" err="1"/>
              <a:t>Bsp</a:t>
            </a:r>
            <a:r>
              <a:rPr lang="en-GB" dirty="0"/>
              <a:t>. MS Word</a:t>
            </a:r>
            <a:endParaRPr lang="en-CH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F3D9967-8E7D-4B8A-990F-7CD1D4D2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9" y="1967732"/>
            <a:ext cx="2544121" cy="45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Fehlerbewusst </vt:lpstr>
      <vt:lpstr>Gewohnt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Fehlerbewusst </dc:title>
  <dc:creator>Robin Muff</dc:creator>
  <cp:lastModifiedBy>Robin Muff</cp:lastModifiedBy>
  <cp:revision>1</cp:revision>
  <dcterms:created xsi:type="dcterms:W3CDTF">2019-11-26T14:07:46Z</dcterms:created>
  <dcterms:modified xsi:type="dcterms:W3CDTF">2019-11-26T14:31:08Z</dcterms:modified>
</cp:coreProperties>
</file>