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DF1868-6498-B440-A742-447FE57083C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4DF3DB-325E-3B42-937D-349458B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9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65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4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6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74AE-AC66-8742-8E2B-54A0035AA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 EQUITY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E69C8-395A-8D42-9694-E13824B59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IN PROGRESS</a:t>
            </a:r>
          </a:p>
          <a:p>
            <a:r>
              <a:rPr lang="en-US" dirty="0"/>
              <a:t>SUHEYL ENIS ARAS</a:t>
            </a:r>
          </a:p>
        </p:txBody>
      </p:sp>
    </p:spTree>
    <p:extLst>
      <p:ext uri="{BB962C8B-B14F-4D97-AF65-F5344CB8AC3E}">
        <p14:creationId xmlns:p14="http://schemas.microsoft.com/office/powerpoint/2010/main" val="96639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{9ABC4D2A-9B8E-C04C-BE34-CDF9D2E7726F}tf10001122</Template>
  <TotalTime>1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FORECASTING EQUITY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EQUITY PRICES</dc:title>
  <dc:creator>Suheyl Aras</dc:creator>
  <cp:lastModifiedBy>Suheyl Aras</cp:lastModifiedBy>
  <cp:revision>1</cp:revision>
  <dcterms:created xsi:type="dcterms:W3CDTF">2022-02-08T13:09:20Z</dcterms:created>
  <dcterms:modified xsi:type="dcterms:W3CDTF">2022-02-08T13:10:59Z</dcterms:modified>
</cp:coreProperties>
</file>