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52"/>
  </p:normalViewPr>
  <p:slideViewPr>
    <p:cSldViewPr snapToGrid="0" snapToObjects="1">
      <p:cViewPr varScale="1">
        <p:scale>
          <a:sx n="113" d="100"/>
          <a:sy n="113" d="100"/>
        </p:scale>
        <p:origin x="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3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5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08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686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08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90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49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0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3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5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3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7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83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3D cubes suspended in the air">
            <a:extLst>
              <a:ext uri="{FF2B5EF4-FFF2-40B4-BE49-F238E27FC236}">
                <a16:creationId xmlns:a16="http://schemas.microsoft.com/office/drawing/2014/main" id="{128FF24D-A9A5-4389-9206-54B01CD515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90" b="64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2E1EA-EBDA-B443-9F0D-2145B3425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 dirty="0"/>
              <a:t>Financial Technical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C4F3A-0A0F-654B-8CF5-95F0008B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Suheyl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Enis</a:t>
            </a:r>
            <a:r>
              <a:rPr lang="en-US" dirty="0">
                <a:solidFill>
                  <a:srgbClr val="FF0000"/>
                </a:solidFill>
              </a:rPr>
              <a:t> Aras</a:t>
            </a:r>
          </a:p>
        </p:txBody>
      </p:sp>
    </p:spTree>
    <p:extLst>
      <p:ext uri="{BB962C8B-B14F-4D97-AF65-F5344CB8AC3E}">
        <p14:creationId xmlns:p14="http://schemas.microsoft.com/office/powerpoint/2010/main" val="183200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AB92-5038-234B-90A8-590BC8C0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6FCE-7276-E143-A7F6-AC7BD685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trading opportunities. </a:t>
            </a:r>
          </a:p>
          <a:p>
            <a:r>
              <a:rPr lang="en-US" dirty="0"/>
              <a:t>Build on forecasting methods to produce trading strategies. </a:t>
            </a:r>
          </a:p>
          <a:p>
            <a:r>
              <a:rPr lang="en-US" dirty="0"/>
              <a:t>Figure out how to combine Reinforcement Learning with technical analysis.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0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29A0-14E7-ED46-AD86-77AC0E99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E812-E6F3-694F-9986-11850D8B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 Cross</a:t>
            </a:r>
          </a:p>
          <a:p>
            <a:pPr lvl="1"/>
            <a:r>
              <a:rPr lang="en-US" dirty="0"/>
              <a:t>Short Period v. Long Period</a:t>
            </a:r>
          </a:p>
          <a:p>
            <a:pPr lvl="1"/>
            <a:r>
              <a:rPr lang="en-US" dirty="0"/>
              <a:t>Buy when short period &gt; long period</a:t>
            </a:r>
          </a:p>
          <a:p>
            <a:pPr lvl="1"/>
            <a:r>
              <a:rPr lang="en-US" dirty="0"/>
              <a:t>Sell when long period &gt; short period</a:t>
            </a:r>
          </a:p>
        </p:txBody>
      </p:sp>
    </p:spTree>
    <p:extLst>
      <p:ext uri="{BB962C8B-B14F-4D97-AF65-F5344CB8AC3E}">
        <p14:creationId xmlns:p14="http://schemas.microsoft.com/office/powerpoint/2010/main" val="185636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1F76-7C89-9448-AD92-DD99037E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dirty="0"/>
              <a:t>SMA Cross Graph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A1B16EF-C5B0-F244-B328-30063749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32" y="1037494"/>
            <a:ext cx="11697077" cy="562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A27F-07EE-6646-A4F1-C4FD576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D624-5760-8D47-B15D-620EEFC5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MACD Cross</a:t>
            </a:r>
          </a:p>
          <a:p>
            <a:pPr lvl="1"/>
            <a:r>
              <a:rPr lang="en-US" dirty="0"/>
              <a:t>Tracks upward and downward momentum </a:t>
            </a:r>
          </a:p>
          <a:p>
            <a:pPr lvl="1"/>
            <a:r>
              <a:rPr lang="en-US" dirty="0"/>
              <a:t>Enter a trade when </a:t>
            </a:r>
            <a:r>
              <a:rPr lang="en-US" dirty="0">
                <a:effectLst/>
              </a:rPr>
              <a:t>MACD line &gt; Signal line (moving average of MACD line),</a:t>
            </a:r>
          </a:p>
          <a:p>
            <a:pPr lvl="1"/>
            <a:r>
              <a:rPr lang="en-US" dirty="0">
                <a:effectLst/>
              </a:rPr>
              <a:t>Sell when MACD line &lt; Signal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2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4BD2-DF75-4D44-8C41-6FC30FEF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92"/>
            <a:ext cx="10353762" cy="1257300"/>
          </a:xfrm>
        </p:spPr>
        <p:txBody>
          <a:bodyPr/>
          <a:lstStyle/>
          <a:p>
            <a:r>
              <a:rPr lang="en-US" dirty="0"/>
              <a:t>MACD Cross Graph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6286908-8DB3-754E-8973-909CF9AD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5" y="976189"/>
            <a:ext cx="12101465" cy="56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8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83B6-86DD-2544-87C4-D596550F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Strategies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60DE-2356-354F-884B-4172274E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Bollinger Bands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35B81-3266-2B4C-95CA-154FCBA3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Bollinger Bands Cross Graph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42BA6-DC9A-6F46-AA4E-A37FAA1B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130" y="-2"/>
            <a:ext cx="840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40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BC"/>
      </a:accent1>
      <a:accent2>
        <a:srgbClr val="B117D5"/>
      </a:accent2>
      <a:accent3>
        <a:srgbClr val="7429E7"/>
      </a:accent3>
      <a:accent4>
        <a:srgbClr val="3337DA"/>
      </a:accent4>
      <a:accent5>
        <a:srgbClr val="297CE7"/>
      </a:accent5>
      <a:accent6>
        <a:srgbClr val="17BAD5"/>
      </a:accent6>
      <a:hlink>
        <a:srgbClr val="3F62BF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6264</TotalTime>
  <Words>99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SlateVTI</vt:lpstr>
      <vt:lpstr>Financial Technical Analysis</vt:lpstr>
      <vt:lpstr>Motivations</vt:lpstr>
      <vt:lpstr>Strategies</vt:lpstr>
      <vt:lpstr>SMA Cross Graph</vt:lpstr>
      <vt:lpstr>Strategies</vt:lpstr>
      <vt:lpstr>MACD Cross Graph</vt:lpstr>
      <vt:lpstr>Strategies </vt:lpstr>
      <vt:lpstr>Bollinger Bands Cross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Technical Analysis</dc:title>
  <dc:creator>Suheyl Aras</dc:creator>
  <cp:lastModifiedBy>Suheyl Aras</cp:lastModifiedBy>
  <cp:revision>1</cp:revision>
  <dcterms:created xsi:type="dcterms:W3CDTF">2022-02-19T12:43:41Z</dcterms:created>
  <dcterms:modified xsi:type="dcterms:W3CDTF">2022-02-23T21:08:35Z</dcterms:modified>
</cp:coreProperties>
</file>