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0457797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0457797f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g2e0457797f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457797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0457797f0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g2e0457797f0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0457797f0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g2e0457797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4" name="Google Shape;44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53" name="Google Shape;53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2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9" name="Google Shape;59;p2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27"/>
          <p:cNvPicPr preferRelativeResize="0">
            <a:picLocks noGrp="1"/>
          </p:cNvPicPr>
          <p:nvPr>
            <p:ph type="pic" idx="2"/>
          </p:nvPr>
        </p:nvPicPr>
        <p:blipFill>
          <a:blip/>
        </p:blipFill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</p:pic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1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 sz="4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Char char=" 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7" name="Google Shape;17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1285525" y="2330250"/>
            <a:ext cx="57006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Work By: </a:t>
            </a:r>
            <a:endParaRPr sz="2700" b="1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Atchaya</a:t>
            </a:r>
            <a:r>
              <a:rPr lang="en-US" sz="25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endParaRPr sz="2500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Bhavatharni</a:t>
            </a:r>
            <a:r>
              <a:rPr lang="en-US" sz="25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J </a:t>
            </a:r>
            <a:endParaRPr sz="2500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Dhivyashree M P</a:t>
            </a:r>
            <a:endParaRPr sz="2500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Enitha</a:t>
            </a:r>
            <a:r>
              <a:rPr lang="en-US" sz="25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S </a:t>
            </a:r>
            <a:endParaRPr sz="2500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Geerthana</a:t>
            </a:r>
            <a:r>
              <a:rPr lang="en-US" sz="25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G</a:t>
            </a:r>
            <a:endParaRPr sz="2500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Harshana</a:t>
            </a:r>
            <a:r>
              <a:rPr lang="en-US" sz="2500" dirty="0">
                <a:solidFill>
                  <a:srgbClr val="3F3F3F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D</a:t>
            </a:r>
            <a:endParaRPr sz="2500" dirty="0">
              <a:solidFill>
                <a:srgbClr val="3F3F3F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     </a:t>
            </a:r>
            <a:r>
              <a:rPr lang="en-US" sz="20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CSE Department,</a:t>
            </a:r>
            <a:endParaRPr sz="20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     Sri Ramakrishna Engineering College.</a:t>
            </a:r>
            <a:endParaRPr sz="20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300216" y="2490684"/>
            <a:ext cx="512267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By,</a:t>
            </a:r>
            <a:endParaRPr sz="2400" b="1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Dr.R.Anuradha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Professor / CSE</a:t>
            </a:r>
            <a:endParaRPr sz="24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Sri Ramakrishna Engineering College</a:t>
            </a:r>
            <a:br>
              <a:rPr lang="en-US" sz="2400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4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dirty="0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243050" y="564850"/>
            <a:ext cx="98412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F3F3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Comparative Analysis of Machine Learning Algorithms </a:t>
            </a:r>
            <a:endParaRPr sz="3000" b="1">
              <a:solidFill>
                <a:srgbClr val="3F3F3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F3F3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Elevation Dataset Regression</a:t>
            </a:r>
            <a:endParaRPr sz="3000" b="1">
              <a:solidFill>
                <a:srgbClr val="3F3F3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925830" y="4410710"/>
            <a:ext cx="10229850" cy="166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Performance Comparison: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performed the best overall, with the lowest errors (MSE, MAE, MAPE) and highest ability to explain the variance in the data (R^2, Adjusted R^2, Explained Variance Score).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Support Vector Machine (SVM) had the highest errors and lowest ability to capture the relationships in the data, performing the worst among the models.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K-Nearest Neighbors (KNN) had low MSE but high individual prediction errors (MAE, MAPE), indicating some inconsistency in performance.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Decision Tree had reasonable overall performance but suffered from high individual prediction errors and failure to capture variance for some data points.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2128520"/>
            <a:ext cx="2619375" cy="2010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0" y="2128520"/>
            <a:ext cx="2555240" cy="2010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2128520"/>
            <a:ext cx="2554605" cy="1965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1097280" y="4810760"/>
            <a:ext cx="100584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 Observations: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KNN had residuals closer to the red line, indicating a better fit, with some deviations at extreme values.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had noticeable deviations from the red line, suggesting residuals were not normally distributed and poor model performance.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had residuals close to the red line, similar to KNN, with some slight deviations at extremes.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1978660"/>
            <a:ext cx="2780030" cy="238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190115"/>
            <a:ext cx="2914650" cy="2167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190115"/>
            <a:ext cx="2782570" cy="2176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95" y="2190115"/>
            <a:ext cx="2686050" cy="2134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1097280" y="4126230"/>
            <a:ext cx="100584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Adjusted R^2 Score Comparison:</a:t>
            </a:r>
            <a:endParaRPr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Random Forest and KNN had the highest Adjusted R^2 scores, close to 0.9, indicating the best fit to the data.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Random Forest was marked as the "Best Model" based on the highest Adjusted R^2 score.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Decision Tree had a moderate Adjusted R^2 score around 0.6.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SVM had the lowest Adjusted R^2 score, around 0.3, indicating a poor fit to the data.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505" y="1824990"/>
            <a:ext cx="3328035" cy="2384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1824990"/>
            <a:ext cx="3429635" cy="2553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1097280" y="1998134"/>
            <a:ext cx="23532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Optimal Results:</a:t>
            </a:r>
            <a:endParaRPr lang="en-US" sz="2000" b="1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63600" y="2398253"/>
            <a:ext cx="4986750" cy="35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474562" y="1845733"/>
            <a:ext cx="10681118" cy="419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0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charset="0"/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models from best to worst performance as follows: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0" lvl="7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0" lvl="7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(K-Nearest Neighbors)</a:t>
            </a:r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0" lvl="7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43350" lvl="7" indent="-285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charset="0"/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IN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Mean Squared Error (0.0129), highest R-Squared (0.8973), highest Adjusted R-Squared (0.8971), highest Explained Variance Score (0.8974), and lowest Mean Absolute Percentage Error (MAPE) (27.5309), indicating superior overall performance.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charset="0"/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comes in second, with a Mean Squared Error tied with Random Forest (0.0129), a high R-Squared (0.9006), and a reasonably low MAPE (123.2766), though higher than Random Forest.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charset="0"/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follows with a moderate Mean Squared Error (0.0379), R-Squared (0.7051), and Adjusted R-Squared (0.7048), but a relatively high MAPE (115.0642).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Wingdings" panose="05000000000000000000" charset="0"/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performs the poorest, with the highest Mean Squared Error (0.0959), lowest R-Squared (0.2550), lowest Adjusted R-Squared (0.2540), lowest Explained Variance Score (0.2553), and a high MAPE (84.2412).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 panose="02020603050405020304"/>
              <a:buNone/>
            </a:pPr>
            <a:r>
              <a:rPr lang="en-US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THANK YOU</a:t>
            </a:r>
            <a:endParaRPr lang="en-US" b="1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97280" y="24347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</a:t>
            </a:r>
            <a:r>
              <a:rPr lang="en-US" b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lang="en-US" b="1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210733" y="1806372"/>
            <a:ext cx="9944947" cy="436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IN" alt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DATASET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 panose="020B0604020202020204"/>
              <a:buChar char="•"/>
            </a:pPr>
            <a:r>
              <a:rPr lang="en-US"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lang="en-US"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674585" y="6825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</a:t>
            </a:r>
            <a:r>
              <a:rPr lang="en-US" b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b="1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1027975" y="1817570"/>
            <a:ext cx="10136100" cy="4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Elevation datasets are crucial for various geospatial applications like environmental modeling, infrastructure planning, and disaster management</a:t>
            </a:r>
            <a:endParaRPr sz="2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study focuses on using four common machine learning algorithms for elevation dataset regression: Support Vector Machines (SVM), k-Nearest Neighbors (KNN), Random Forest, and Decision Tree.</a:t>
            </a:r>
            <a:endParaRPr sz="2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aim is to identify strengths and weaknesses of each algorithm in capturing complex relationships within elevation data, to aid selection of suitable algorithms.</a:t>
            </a:r>
            <a:endParaRPr sz="2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" lvl="0" indent="-95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 panose="02020603050405020304"/>
              <a:buChar char="•"/>
            </a:pPr>
            <a:endParaRPr sz="1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0457797f0_0_9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058400" cy="1424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DATASET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g2e0457797f0_0_9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10058400" cy="3745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the dataset: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Kinematic Elevation Data - SHARP RTK Elevation Data 2015-2019)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data: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elevation measurements using Real-Time Kinematic GPS technology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coverage: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coastal regions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latitude, longitude, elevation (as the target value)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 points: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7796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Coverage: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extent and distribution of measurement locations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Validation: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sources of error or uncertainty (sensor accuracy, GPS positioning errors, environmental factors)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 Unit: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meters 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Marsh Size Considerations and Refinement to 5-Meter Spacing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Adaptive spacing strategy for data collection in limited marsh areas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Refinement to 5-meter spacing in compact surveyed regions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48447" y="406401"/>
            <a:ext cx="9858527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</a:t>
            </a:r>
            <a:r>
              <a:rPr lang="en-US" b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lang="en-US" b="1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864108" y="1844106"/>
            <a:ext cx="11009400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Saba Ameer et al [1] compared 4 techniques for air pollution prediction and found Random Forest regression to be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best, with low error rates and processing times. Gradient Boosting performed the worst with high error rates and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slow processing.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Nahiyan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Bin Noor et al [2] developed a non-invasive and low-cost technique to predict anemia using machine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algorithms on eye conjunctiva images, achieving 82.61% accuracy. The technique can enable affordable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anemia detection, especially for poor and remote populations, though some limitations exist due to dengue fever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outliers.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Sambasivam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et al [3] compared 11 machine learning models for predicting the severity of vitamin D deficiency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found random forest achieved the highest accuracy of 96%, outperforming other models. Our results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demonstrate machine learning, especially random forest, can accurately predict vitamin D deficiency severity.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Ramin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Ghorbani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et al [4]analyzed imbalanced student performance data using different resampling and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classification methods, finding SVM-SMOTE resampling and Random Forest classification achieved the best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for predicting all classes. Our work demonstrates properly handling imbalanced data can significantly 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 educational data mining. </a:t>
            </a:r>
            <a:endParaRPr sz="16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1185334" y="624110"/>
            <a:ext cx="9972146" cy="10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</a:t>
            </a:r>
            <a:r>
              <a:rPr lang="en-US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735685" y="1845734"/>
            <a:ext cx="10871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learning algorithms are being used to improve accuracy and efficiency of elevation modeling.</a:t>
            </a: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elevation dataset covers various geographical locations and terrains to assess algorithm performance across different landscapes.</a:t>
            </a: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objectives are: </a:t>
            </a: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Use SVM, KNN, Random Forest, and Decision Tree for elevation dataset regression</a:t>
            </a: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2) Comparatively evaluate their performance.</a:t>
            </a: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evaluation will assess algorithms' abilities to capture non-linear relationships, manage outliers, and deliver understandable outcomes.</a:t>
            </a: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0457797f0_0_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g2e0457797f0_0_19"/>
          <p:cNvSpPr txBox="1">
            <a:spLocks noGrp="1"/>
          </p:cNvSpPr>
          <p:nvPr>
            <p:ph type="body" idx="1"/>
          </p:nvPr>
        </p:nvSpPr>
        <p:spPr>
          <a:xfrm>
            <a:off x="1097275" y="1737399"/>
            <a:ext cx="10058400" cy="4570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 (handling outliers, anomalies, and missing values)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and normalization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into training and testing sets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Evaluation: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 kernel functions and hyperparameters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Optimizing the number of neighbors and distance metrics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number of trees and hyperparameters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strategies and addressing overfitting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Analysis: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residual plots for each model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patterns, trends, and potential biases in the residuals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275"/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457797f0_0_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IN" altLang="en-US" sz="4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METRICS USED FOR EVALUATION</a:t>
            </a:r>
            <a:endParaRPr lang="en-IN" altLang="en-US" sz="4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g2e0457797f0_0_35"/>
          <p:cNvSpPr txBox="1"/>
          <p:nvPr/>
        </p:nvSpPr>
        <p:spPr>
          <a:xfrm>
            <a:off x="1971675" y="2323465"/>
            <a:ext cx="8248650" cy="221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Performance Metrics:</a:t>
            </a:r>
            <a:endParaRPr sz="1700" b="1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88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Mean Squared Error (MSE)</a:t>
            </a:r>
            <a:endParaRPr lang="en-US" sz="17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546100" lvl="1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IN" alt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   </a:t>
            </a:r>
            <a:r>
              <a:rPr 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R-Squared (R^2) and Adjusted R-Squared</a:t>
            </a:r>
            <a:endParaRPr sz="17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88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Explained Variance Score</a:t>
            </a:r>
            <a:r>
              <a:rPr lang="en-IN" altLang="en-US" sz="17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...</a:t>
            </a:r>
            <a:endParaRPr sz="17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88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</a:t>
            </a:r>
            <a:r>
              <a:rPr 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Mean Absolute Error (MAE)</a:t>
            </a:r>
            <a:endParaRPr sz="17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88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alt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                     </a:t>
            </a:r>
            <a:r>
              <a:rPr lang="en-US" sz="1700" dirty="0">
                <a:solidFill>
                  <a:srgbClr val="3F3F3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Mean Absolute Percentage Error (MAPE)</a:t>
            </a:r>
            <a:endParaRPr sz="17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700" dirty="0">
              <a:solidFill>
                <a:srgbClr val="3F3F3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694944" y="3886199"/>
            <a:ext cx="10314432" cy="2685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Prediction vs. Accuracy Plot Observations: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 had the best performance, with points closely aligned to the line of perfect prediction and less variability.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SVM showed a unique pattern of horizontal lines, suggesting limitations in capturing data complexity or quantization effects.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KNN had a good distribution around the line but more variability than Random Forest.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Decision Tree had the widest spread of points, indicating difficulties in capturing underlying relationships effectively.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313" y="1881864"/>
            <a:ext cx="3016336" cy="2179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415" y="1882140"/>
            <a:ext cx="2628265" cy="2071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1882140"/>
            <a:ext cx="2667000" cy="2107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1885950"/>
            <a:ext cx="2596515" cy="200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7471</Words>
  <Application>WPS Presentation</Application>
  <PresentationFormat>Widescreen</PresentationFormat>
  <Paragraphs>163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Wingdings</vt:lpstr>
      <vt:lpstr>Retrospect</vt:lpstr>
      <vt:lpstr>PowerPoint 演示文稿</vt:lpstr>
      <vt:lpstr>                       CONTENTS</vt:lpstr>
      <vt:lpstr>                    INTRODUCTION</vt:lpstr>
      <vt:lpstr>ABOUT DATASET</vt:lpstr>
      <vt:lpstr>                 LITERATURE SURVEY</vt:lpstr>
      <vt:lpstr>                METHODOLOGY</vt:lpstr>
      <vt:lpstr>METHODOLOGY</vt:lpstr>
      <vt:lpstr>       RESULTS AND DISCUSSION</vt:lpstr>
      <vt:lpstr>       RESULTS AND DISCUSSION</vt:lpstr>
      <vt:lpstr>        RESULTS AND DISCUSSION</vt:lpstr>
      <vt:lpstr>        RESULTS AND DISCUSSION</vt:lpstr>
      <vt:lpstr>        RESULTS AND DISCUSSION</vt:lpstr>
      <vt:lpstr>        RESULTS AND DISCUSSION</vt:lpstr>
      <vt:lpstr>                    CONCLUSION</vt:lpstr>
      <vt:lpstr>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Sudheer</dc:creator>
  <cp:lastModifiedBy>enitha</cp:lastModifiedBy>
  <cp:revision>3</cp:revision>
  <dcterms:created xsi:type="dcterms:W3CDTF">2019-08-20T09:00:00Z</dcterms:created>
  <dcterms:modified xsi:type="dcterms:W3CDTF">2024-05-26T16:14:15Z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5F9E2F19ED0B46AB8E7BD14CFA98FFB5_13</vt:lpwstr>
  </property>
  <property fmtid="{D5CDD505-2E9C-101B-9397-08002B2CF9AE}" pid="3" name="KSOProductBuildVer">
    <vt:lpwstr>1033-12.2.0.13472</vt:lpwstr>
  </property>
</Properties>
</file>