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vid-heat-4757.firebaseapp.com/" TargetMode="External"/><Relationship Id="rId4" Type="http://schemas.openxmlformats.org/officeDocument/2006/relationships/hyperlink" Target="https://github.com/enitiz/keyrac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ivid-heat-4757.firebaseap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27572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Keyracer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20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https://vivid-heat-4757.firebaseapp.com/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https://github.com/enitiz/keyracer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Saurabh Mandaokar | smandaok@buffalo.edu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Keyracer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multiplayer typing game.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 your progress vs the leader in real time.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Minimal.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Technologies used: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HTML5 (Canvas and JS)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Firebase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Skeleton CSS Framework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Learning touch typing myself.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join and compete.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Quick turnaround.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Firebase was also a huge factor.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Touching web development after a while… :}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u="sng">
                <a:solidFill>
                  <a:schemeClr val="accent5"/>
                </a:solidFill>
                <a:hlinkClick r:id="rId3"/>
              </a:rPr>
              <a:t>https://vivid-heat-4757.firebaseapp.com/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8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At Server - Firebase Database: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Stores information about the leader in the race. When this gets updated, the new information pushed to every client.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Also stores the text used for typing for now.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400"/>
              <a:t>At Client -  HTML5 &amp; JS: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77777"/>
            </a:pPr>
            <a:r>
              <a:rPr lang="en"/>
              <a:t>When player’s page is loaded, get name from user. Now get text from server and draw a grid in canvas.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As the player types, update his position on grid. As firebase pushes information about leader - If someone else is leading, also display his position in canvas. Otherwise let Firebase know that you are leading.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When someone reaches end of text, update firebase, which in turns tells everyone about the winner and closes the session.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Firebase also makes possible to have a nifty status bar that also shows the leader’s name.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Things to add and improve..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Random text at each new session (Scrape / API / Database)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Leaderboard.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Words per minute.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User accounts.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