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7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F587E4D-A90E-4C94-BE20-CC2539276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A2526CB-CAC9-42DD-8473-B823E25247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235BE-535F-4B52-9A6A-61DF154E8B21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104B51-0B09-4D98-93FA-FEB5ADCCD3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1E8545-1B4B-43AC-A871-65A94AEDF0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226-BDF8-48B5-87D2-EF08FFCF7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802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A7AC1-AE64-4F8B-B034-A6AF11122F1C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7BF07-81F3-4B99-9D99-F0B387A27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1636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3B9E-CFAC-4523-B583-2A3B8D06F6E4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3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34E4-F700-4AD8-915D-FD7F8F40A064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0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3AA-D742-4B73-90B8-3459342156D0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240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9826-0BF1-4054-8D88-8777C7672CD3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48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3677-386A-470F-89EA-7B82AF6404FA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0076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D388-EDD2-4845-A743-2D0E64400C88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32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25EA-44CE-4FB5-8F82-5B2724D3C612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97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5224-83A5-48C5-9A2E-8E1F9F3387CC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D9B-6C49-4D3A-95A3-FDBB93B9BD8A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3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0A5B-9407-4A41-85B2-195751586D5D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7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0D3D-2FBE-4E2A-A07A-0448965AA950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8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05D3-8214-4D3D-8357-A316ACFE9806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4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768E-8835-4632-8E24-651AA906C935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8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A8FE-6075-4B77-81C6-E7B658A02A9E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3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8086-F55D-414D-93F5-7B8E1AD42EB3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1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095B8-F9C7-4A1B-B77C-D023CC7E4C71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7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B981-C25A-40B6-84FE-4E40F80A1F56}" type="datetime1">
              <a:rPr lang="en-US" smtClean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8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9C626-ECFA-41FE-89D7-5FF9F4834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Leave The Island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81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B277D-030A-420B-B99B-97AADF76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Архитектура приложения на верхнем уровне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ADC66B-6DBA-440F-8A8D-C29C5CDDB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2078223" cy="401971"/>
          </a:xfrm>
        </p:spPr>
        <p:txBody>
          <a:bodyPr/>
          <a:lstStyle/>
          <a:p>
            <a:pPr algn="ctr"/>
            <a:r>
              <a:rPr lang="en-US" dirty="0"/>
              <a:t>MySQL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B40CF8-5558-4EDB-8158-C8CAD9FC1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90" y="1970121"/>
            <a:ext cx="2577076" cy="4245328"/>
          </a:xfrm>
          <a:prstGeom prst="rect">
            <a:avLst/>
          </a:prstGeom>
        </p:spPr>
      </p:pic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595EDA5E-C7CA-4045-8DA7-58B75425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34185" y="6041362"/>
            <a:ext cx="1439818" cy="365125"/>
          </a:xfrm>
        </p:spPr>
        <p:txBody>
          <a:bodyPr/>
          <a:lstStyle/>
          <a:p>
            <a:fld id="{D57F1E4F-1CFF-5643-939E-217C01CDF565}" type="slidenum">
              <a:rPr lang="en-US" sz="3600" smtClean="0"/>
              <a:pPr/>
              <a:t>10</a:t>
            </a:fld>
            <a:r>
              <a:rPr lang="en-US" sz="3600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96187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>
            <a:extLst>
              <a:ext uri="{FF2B5EF4-FFF2-40B4-BE49-F238E27FC236}">
                <a16:creationId xmlns:a16="http://schemas.microsoft.com/office/drawing/2014/main" id="{6810AA6E-FDC1-417C-8244-49DCE6986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4373"/>
            <a:ext cx="8596668" cy="3880773"/>
          </a:xfrm>
        </p:spPr>
        <p:txBody>
          <a:bodyPr/>
          <a:lstStyle/>
          <a:p>
            <a:r>
              <a:rPr lang="en-US" dirty="0"/>
              <a:t>MySQL</a:t>
            </a:r>
            <a:endParaRPr lang="ru-RU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9806587B-E558-4AB8-ADD0-8A923FD32C40}"/>
              </a:ext>
            </a:extLst>
          </p:cNvPr>
          <p:cNvSpPr txBox="1">
            <a:spLocks/>
          </p:cNvSpPr>
          <p:nvPr/>
        </p:nvSpPr>
        <p:spPr>
          <a:xfrm>
            <a:off x="677334" y="4872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Результат работы</a:t>
            </a:r>
          </a:p>
        </p:txBody>
      </p:sp>
      <p:pic>
        <p:nvPicPr>
          <p:cNvPr id="14" name="Объект 4">
            <a:extLst>
              <a:ext uri="{FF2B5EF4-FFF2-40B4-BE49-F238E27FC236}">
                <a16:creationId xmlns:a16="http://schemas.microsoft.com/office/drawing/2014/main" id="{530C6861-F387-40DC-8934-B77039B2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83713"/>
            <a:ext cx="4248150" cy="7334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C149022-BB00-48C2-B919-4828C2560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16988"/>
            <a:ext cx="4724400" cy="466725"/>
          </a:xfrm>
          <a:prstGeom prst="rect">
            <a:avLst/>
          </a:prstGeom>
        </p:spPr>
      </p:pic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AF32AE4-58E5-4AC0-A1B3-942867CB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9471" y="6041362"/>
            <a:ext cx="1464532" cy="365125"/>
          </a:xfrm>
        </p:spPr>
        <p:txBody>
          <a:bodyPr/>
          <a:lstStyle/>
          <a:p>
            <a:fld id="{D57F1E4F-1CFF-5643-939E-217C01CDF565}" type="slidenum">
              <a:rPr lang="en-US" sz="3600" smtClean="0"/>
              <a:pPr/>
              <a:t>11</a:t>
            </a:fld>
            <a:r>
              <a:rPr lang="en-US" sz="3600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07869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C5CB87-9807-438F-802A-FF5E9A634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36"/>
          <a:stretch/>
        </p:blipFill>
        <p:spPr>
          <a:xfrm>
            <a:off x="0" y="660400"/>
            <a:ext cx="11297760" cy="620775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2D1D5-B662-40C3-BC17-4195A46A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Процесс разработки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67AFB28A-2435-4ADE-93A9-58519FCA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2216" y="6197600"/>
            <a:ext cx="1773451" cy="365125"/>
          </a:xfrm>
        </p:spPr>
        <p:txBody>
          <a:bodyPr/>
          <a:lstStyle/>
          <a:p>
            <a:fld id="{D57F1E4F-1CFF-5643-939E-217C01CDF565}" type="slidenum">
              <a:rPr lang="en-US" sz="3600" smtClean="0">
                <a:solidFill>
                  <a:schemeClr val="bg1"/>
                </a:solidFill>
              </a:rPr>
              <a:pPr/>
              <a:t>12</a:t>
            </a:fld>
            <a:r>
              <a:rPr lang="en-US" sz="3600" dirty="0">
                <a:solidFill>
                  <a:schemeClr val="bg1"/>
                </a:solidFill>
              </a:rPr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59852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8B7D3-CDAB-42B7-8AC4-38AAD819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200EA-5DE4-46CC-9048-255BE155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Разработка взаимодействия компонентов видеоигры от первого лица с базами данных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99F853D2-85C0-4AF5-8842-5EAC3A7F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1319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/>
              <a:pPr/>
              <a:t>2</a:t>
            </a:fld>
            <a:r>
              <a:rPr lang="en-US" sz="3600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01872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98229-2E0F-4C0A-BE82-7B03AB56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Команда разработчиков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58A533-0D7A-477B-A42B-3B33AA7E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7"/>
            <a:ext cx="2745488" cy="3880773"/>
          </a:xfrm>
        </p:spPr>
        <p:txBody>
          <a:bodyPr/>
          <a:lstStyle/>
          <a:p>
            <a:pPr algn="ctr"/>
            <a:r>
              <a:rPr lang="ru-RU" dirty="0"/>
              <a:t>Коновалов Роман</a:t>
            </a:r>
            <a:br>
              <a:rPr lang="ru-RU" dirty="0"/>
            </a:br>
            <a:r>
              <a:rPr lang="ru-RU" dirty="0"/>
              <a:t>ИВТ-363</a:t>
            </a:r>
            <a:br>
              <a:rPr lang="ru-RU" dirty="0"/>
            </a:br>
            <a:endParaRPr lang="ru-RU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dirty="0"/>
              <a:t>Администрирование </a:t>
            </a:r>
            <a:r>
              <a:rPr lang="en-US" dirty="0"/>
              <a:t>MongoDB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AE3A61F-A2FE-4BB9-8C86-85915B635BA4}"/>
              </a:ext>
            </a:extLst>
          </p:cNvPr>
          <p:cNvSpPr txBox="1">
            <a:spLocks/>
          </p:cNvSpPr>
          <p:nvPr/>
        </p:nvSpPr>
        <p:spPr>
          <a:xfrm>
            <a:off x="6528514" y="2160588"/>
            <a:ext cx="274548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Пивоваров Валентин</a:t>
            </a:r>
            <a:br>
              <a:rPr lang="ru-RU" dirty="0"/>
            </a:br>
            <a:r>
              <a:rPr lang="ru-RU" dirty="0"/>
              <a:t>ИВТ-363</a:t>
            </a:r>
            <a:br>
              <a:rPr lang="ru-RU" dirty="0"/>
            </a:br>
            <a:endParaRPr lang="ru-RU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dirty="0"/>
              <a:t>Разработка игры</a:t>
            </a:r>
            <a:endParaRPr lang="en-US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dirty="0"/>
              <a:t>Администрирование </a:t>
            </a:r>
            <a:r>
              <a:rPr lang="en-US" dirty="0"/>
              <a:t>MongoDB</a:t>
            </a:r>
            <a:endParaRPr lang="ru-RU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dirty="0"/>
              <a:t>Менеджер проекта</a:t>
            </a:r>
            <a:endParaRPr lang="en-US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3662E78-EF33-4F09-ACFF-7ABD7BC38AF8}"/>
              </a:ext>
            </a:extLst>
          </p:cNvPr>
          <p:cNvSpPr txBox="1">
            <a:spLocks/>
          </p:cNvSpPr>
          <p:nvPr/>
        </p:nvSpPr>
        <p:spPr>
          <a:xfrm>
            <a:off x="3602924" y="2160589"/>
            <a:ext cx="274548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Аксёнова Виктория</a:t>
            </a:r>
            <a:br>
              <a:rPr lang="ru-RU" dirty="0"/>
            </a:br>
            <a:r>
              <a:rPr lang="ru-RU" dirty="0"/>
              <a:t>ИВТ-364</a:t>
            </a:r>
            <a:br>
              <a:rPr lang="ru-RU" dirty="0"/>
            </a:br>
            <a:endParaRPr lang="ru-RU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dirty="0"/>
              <a:t>Администрирование </a:t>
            </a:r>
            <a:r>
              <a:rPr lang="en-US" dirty="0"/>
              <a:t>MS SQL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A39BB21A-EA9F-4FB2-8B23-75690946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1319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/>
              <a:pPr/>
              <a:t>3</a:t>
            </a:fld>
            <a:r>
              <a:rPr lang="en-US" sz="3600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1847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46467-70A8-44AF-95D6-B904E0F4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Инструменты</a:t>
            </a:r>
          </a:p>
        </p:txBody>
      </p:sp>
      <p:pic>
        <p:nvPicPr>
          <p:cNvPr id="1028" name="Picture 4" descr="ÐÐ°ÑÑÐ¸Ð½ÐºÐ¸ Ð¿Ð¾ Ð·Ð°Ð¿ÑÐ¾ÑÑ unity 3d">
            <a:extLst>
              <a:ext uri="{FF2B5EF4-FFF2-40B4-BE49-F238E27FC236}">
                <a16:creationId xmlns:a16="http://schemas.microsoft.com/office/drawing/2014/main" id="{DD38A7FD-8870-4D92-8E8E-AE39F93FE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53100"/>
            <a:ext cx="4537306" cy="165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Ð°ÑÑÐ¸Ð½ÐºÐ¸ Ð¿Ð¾ Ð·Ð°Ð¿ÑÐ¾ÑÑ Microsoft Visual Studio">
            <a:extLst>
              <a:ext uri="{FF2B5EF4-FFF2-40B4-BE49-F238E27FC236}">
                <a16:creationId xmlns:a16="http://schemas.microsoft.com/office/drawing/2014/main" id="{7E54A76B-0E20-4C0F-B4D4-AF34EFA32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500" y="2247235"/>
            <a:ext cx="3695673" cy="277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29F4D075-80BF-43D0-B97E-AFD2AED0D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147750"/>
            <a:ext cx="5068166" cy="13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2602FBB5-337E-4C36-BEC9-4385C258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1319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/>
              <a:pPr/>
              <a:t>4</a:t>
            </a:fld>
            <a:r>
              <a:rPr lang="en-US" sz="3600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89896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9579B-7247-40A6-AC40-96F2D1D6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Использованные СУБД</a:t>
            </a:r>
          </a:p>
        </p:txBody>
      </p:sp>
      <p:pic>
        <p:nvPicPr>
          <p:cNvPr id="4" name="Picture 6" descr="ÐÐ°ÑÑÐ¸Ð½ÐºÐ¸ Ð¿Ð¾ Ð·Ð°Ð¿ÑÐ¾ÑÑ mysql">
            <a:extLst>
              <a:ext uri="{FF2B5EF4-FFF2-40B4-BE49-F238E27FC236}">
                <a16:creationId xmlns:a16="http://schemas.microsoft.com/office/drawing/2014/main" id="{E151BD00-9020-4A21-950D-B46E9694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34731"/>
            <a:ext cx="2705316" cy="139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s://softman.by/uploads/posts/2017-04/1492535127_microsoft-sql-server-2014.png">
            <a:extLst>
              <a:ext uri="{FF2B5EF4-FFF2-40B4-BE49-F238E27FC236}">
                <a16:creationId xmlns:a16="http://schemas.microsoft.com/office/drawing/2014/main" id="{32F0AE70-960F-4DE0-8CA1-1E148E847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87" y="4124334"/>
            <a:ext cx="2454103" cy="199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ÐÐ°ÑÑÐ¸Ð½ÐºÐ¸ Ð¿Ð¾ Ð·Ð°Ð¿ÑÐ¾ÑÑ mongodb">
            <a:extLst>
              <a:ext uri="{FF2B5EF4-FFF2-40B4-BE49-F238E27FC236}">
                <a16:creationId xmlns:a16="http://schemas.microsoft.com/office/drawing/2014/main" id="{FD78CE42-F30F-4781-8F8B-22126B199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24" y="1788213"/>
            <a:ext cx="4722871" cy="124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2D529321-4EC6-4C75-99B7-481CC3D0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1319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/>
              <a:pPr/>
              <a:t>5</a:t>
            </a:fld>
            <a:r>
              <a:rPr lang="en-US" sz="3600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89611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03773-AEDE-4C28-8DA0-8F3B6703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1B33C-17B7-4081-876E-BD88A681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380" y="2030346"/>
            <a:ext cx="3934020" cy="789155"/>
          </a:xfrm>
        </p:spPr>
        <p:txBody>
          <a:bodyPr>
            <a:noAutofit/>
          </a:bodyPr>
          <a:lstStyle/>
          <a:p>
            <a:r>
              <a:rPr lang="ru-RU" sz="3200" dirty="0"/>
              <a:t>Хранение данных</a:t>
            </a:r>
          </a:p>
        </p:txBody>
      </p:sp>
      <p:pic>
        <p:nvPicPr>
          <p:cNvPr id="2050" name="Picture 2" descr="ÐÐ°ÑÑÐ¸Ð½ÐºÐ¸ Ð¿Ð¾ Ð·Ð°Ð¿ÑÐ¾ÑÑ ÑÑÐ°Ð½ÐµÐ½Ð¸Ðµ Ð´Ð°Ð½Ð½ÑÑ Ð·Ð½Ð°ÑÐ¾Ðº">
            <a:extLst>
              <a:ext uri="{FF2B5EF4-FFF2-40B4-BE49-F238E27FC236}">
                <a16:creationId xmlns:a16="http://schemas.microsoft.com/office/drawing/2014/main" id="{9D3C6283-A0B2-4CA3-8448-EBFB52AD1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26" y="1270000"/>
            <a:ext cx="2218354" cy="221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ÐÐ°ÑÑÐ¸Ð½ÐºÐ¸ Ð¿Ð¾ Ð·Ð°Ð¿ÑÐ¾ÑÑ data sampling icon">
            <a:extLst>
              <a:ext uri="{FF2B5EF4-FFF2-40B4-BE49-F238E27FC236}">
                <a16:creationId xmlns:a16="http://schemas.microsoft.com/office/drawing/2014/main" id="{C11CFCB1-C238-4149-81D2-9EA38C92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850" y="2721864"/>
            <a:ext cx="2245166" cy="224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Ð°ÑÑÐ¸Ð½ÐºÐ¸ Ð¿Ð¾ Ð·Ð°Ð¿ÑÐ¾ÑÑ data refresh icon">
            <a:extLst>
              <a:ext uri="{FF2B5EF4-FFF2-40B4-BE49-F238E27FC236}">
                <a16:creationId xmlns:a16="http://schemas.microsoft.com/office/drawing/2014/main" id="{9411FD29-0E44-465F-9A02-6312D5138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49" y="4639646"/>
            <a:ext cx="2218354" cy="221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F027ED9E-D37D-48CE-9BA4-A524E80FCC67}"/>
              </a:ext>
            </a:extLst>
          </p:cNvPr>
          <p:cNvSpPr txBox="1">
            <a:spLocks/>
          </p:cNvSpPr>
          <p:nvPr/>
        </p:nvSpPr>
        <p:spPr>
          <a:xfrm>
            <a:off x="4357585" y="5247073"/>
            <a:ext cx="4475631" cy="83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Обновление данных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A75CC79F-3A61-46E1-A217-53616B0F071D}"/>
              </a:ext>
            </a:extLst>
          </p:cNvPr>
          <p:cNvSpPr txBox="1">
            <a:spLocks/>
          </p:cNvSpPr>
          <p:nvPr/>
        </p:nvSpPr>
        <p:spPr>
          <a:xfrm>
            <a:off x="3554812" y="3507266"/>
            <a:ext cx="4475630" cy="900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/>
              <a:t>Выборка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13D37B-46D9-4C91-90A5-37B5ADF89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826606" y="3558511"/>
            <a:ext cx="391244" cy="550640"/>
          </a:xfrm>
          <a:prstGeom prst="rect">
            <a:avLst/>
          </a:prstGeom>
        </p:spPr>
      </p:pic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FA00E5F8-E195-4769-BADA-A89E112F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1319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/>
              <a:pPr/>
              <a:t>6</a:t>
            </a:fld>
            <a:r>
              <a:rPr lang="en-US" sz="3600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58403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A8314-2189-465F-A3D4-C6195758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хранимых данных в</a:t>
            </a:r>
            <a:br>
              <a:rPr lang="ru-RU" dirty="0"/>
            </a:br>
            <a:r>
              <a:rPr lang="ru-RU" dirty="0"/>
              <a:t>каждой из используемых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D633EE-5329-4FC6-A6D9-960C6AC5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718" y="2556006"/>
            <a:ext cx="2461282" cy="3053962"/>
          </a:xfrm>
        </p:spPr>
        <p:txBody>
          <a:bodyPr>
            <a:normAutofit/>
          </a:bodyPr>
          <a:lstStyle/>
          <a:p>
            <a:r>
              <a:rPr lang="ru-RU" sz="3200" dirty="0"/>
              <a:t>Персонаж</a:t>
            </a:r>
          </a:p>
          <a:p>
            <a:r>
              <a:rPr lang="ru-RU" sz="3200" dirty="0"/>
              <a:t>Сюжет</a:t>
            </a:r>
          </a:p>
          <a:p>
            <a:r>
              <a:rPr lang="ru-RU" sz="3200" dirty="0"/>
              <a:t>Звук</a:t>
            </a:r>
          </a:p>
          <a:p>
            <a:r>
              <a:rPr lang="ru-RU" sz="3200" dirty="0"/>
              <a:t>Записки</a:t>
            </a:r>
          </a:p>
          <a:p>
            <a:r>
              <a:rPr lang="ru-RU" sz="3200" dirty="0"/>
              <a:t>Концовки</a:t>
            </a:r>
          </a:p>
          <a:p>
            <a:endParaRPr lang="ru-RU" sz="3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DB0B31-6320-4583-9179-4FCE5E20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1319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/>
              <a:pPr/>
              <a:t>7</a:t>
            </a:fld>
            <a:r>
              <a:rPr lang="en-US" sz="3600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69169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8F5FF-F097-449F-A002-05D9752A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Перечень основных операций с</a:t>
            </a:r>
            <a:br>
              <a:rPr lang="ru-RU" dirty="0"/>
            </a:br>
            <a:r>
              <a:rPr lang="ru-RU" dirty="0"/>
              <a:t>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A3B7B-72DF-4124-9210-E5C4395D1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Примеры составных запросов</a:t>
            </a:r>
          </a:p>
          <a:p>
            <a:r>
              <a:rPr lang="ru-RU" sz="2400" dirty="0"/>
              <a:t>Получение информации о параметрах игры.</a:t>
            </a:r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r>
              <a:rPr lang="ru-RU" sz="2400" b="1" dirty="0"/>
              <a:t>Выборка данных</a:t>
            </a:r>
          </a:p>
          <a:p>
            <a:r>
              <a:rPr lang="ru-RU" sz="2400" dirty="0"/>
              <a:t>Получение пользователем информации о характеристиках персонажа.</a:t>
            </a:r>
          </a:p>
          <a:p>
            <a:r>
              <a:rPr lang="ru-RU" sz="2400" dirty="0"/>
              <a:t>Получение пользователем подробной информации о развитии игры.</a:t>
            </a:r>
          </a:p>
          <a:p>
            <a:endParaRPr lang="ru-RU" sz="24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C893CA-12A5-4002-B12E-8E46BF99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1319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/>
              <a:pPr/>
              <a:t>8</a:t>
            </a:fld>
            <a:r>
              <a:rPr lang="en-US" sz="3600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6621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A39E-E77F-4265-BF9C-628469EE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788839" cy="1320800"/>
          </a:xfrm>
        </p:spPr>
        <p:txBody>
          <a:bodyPr/>
          <a:lstStyle/>
          <a:p>
            <a:pPr algn="ctr"/>
            <a:r>
              <a:rPr lang="ru-RU" dirty="0"/>
              <a:t>Структура баз данных на верхнем уровне</a:t>
            </a:r>
          </a:p>
        </p:txBody>
      </p:sp>
      <p:pic>
        <p:nvPicPr>
          <p:cNvPr id="4098" name="Picture 2" descr="Dms_cw_ER_diag.png">
            <a:extLst>
              <a:ext uri="{FF2B5EF4-FFF2-40B4-BE49-F238E27FC236}">
                <a16:creationId xmlns:a16="http://schemas.microsoft.com/office/drawing/2014/main" id="{02F1379B-442D-49BC-9699-E952749B99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86" y="867718"/>
            <a:ext cx="8825011" cy="554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99D236-4F77-41CE-8A40-ECFCC76D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81319" y="6041362"/>
            <a:ext cx="1192683" cy="365125"/>
          </a:xfrm>
        </p:spPr>
        <p:txBody>
          <a:bodyPr/>
          <a:lstStyle/>
          <a:p>
            <a:fld id="{D57F1E4F-1CFF-5643-939E-217C01CDF565}" type="slidenum">
              <a:rPr lang="en-US" sz="3600" smtClean="0"/>
              <a:pPr/>
              <a:t>9</a:t>
            </a:fld>
            <a:r>
              <a:rPr lang="en-US" sz="3600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91934669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</TotalTime>
  <Words>101</Words>
  <Application>Microsoft Office PowerPoint</Application>
  <PresentationFormat>Широкоэкранный</PresentationFormat>
  <Paragraphs>48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Аспект</vt:lpstr>
      <vt:lpstr>Leave The Island</vt:lpstr>
      <vt:lpstr>Предметная область</vt:lpstr>
      <vt:lpstr>Команда разработчиков</vt:lpstr>
      <vt:lpstr>Инструменты</vt:lpstr>
      <vt:lpstr>Использованные СУБД</vt:lpstr>
      <vt:lpstr>Функциональные требования</vt:lpstr>
      <vt:lpstr>Описание хранимых данных в каждой из используемых БД</vt:lpstr>
      <vt:lpstr>Перечень основных операций с базами данных</vt:lpstr>
      <vt:lpstr>Структура баз данных на верхнем уровне</vt:lpstr>
      <vt:lpstr>Архитектура приложения на верхнем уровне</vt:lpstr>
      <vt:lpstr>Презентация PowerPoint</vt:lpstr>
      <vt:lpstr>Процесс разработки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Leave The Island</dc:title>
  <dc:creator>enit nel</dc:creator>
  <cp:lastModifiedBy>enit nel</cp:lastModifiedBy>
  <cp:revision>11</cp:revision>
  <dcterms:created xsi:type="dcterms:W3CDTF">2019-06-06T05:08:24Z</dcterms:created>
  <dcterms:modified xsi:type="dcterms:W3CDTF">2019-06-11T21:35:09Z</dcterms:modified>
</cp:coreProperties>
</file>