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349989-BED3-49D2-ABC8-B1CE6DDE71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312B58-B367-485A-BEC3-93F602CF04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15:26:14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45C6CC7-7644-4D6F-85E1-17558F0FF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371EBA4-F279-4415-B16B-AF9C7F733A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3E7A9D2-D854-41D0-82A3-7CD5977CE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9AEF561-DCAD-4FC4-8716-DF201A599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C80719D-E692-45A9-8FF5-78F581AC70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84E6EF9-AC1D-4A91-8873-0E6842134D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2022-07-01T09:56:15Z</dcterms:created>
  <dcterms:modified xsi:type="dcterms:W3CDTF">2022-07-01T09:56:15Z</dcterms:modified>
</cp:coreProperties>
</file>