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26E8506-492D-4567-BDB6-57B625FDE2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D67C82C-AE82-4C9F-A1CC-0EBCE9AAEC3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15:19:20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0" name="slide10">
            <a:extLst>
              <a:ext uri="{FF2B5EF4-FFF2-40B4-BE49-F238E27FC236}">
                <a16:creationId xmlns:a16="http://schemas.microsoft.com/office/drawing/2014/main" id="{A64BC9EA-4357-4EAB-AF40-23D37A1CC2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00025"/>
            <a:ext cx="65627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1" name="slide11">
            <a:extLst>
              <a:ext uri="{FF2B5EF4-FFF2-40B4-BE49-F238E27FC236}">
                <a16:creationId xmlns:a16="http://schemas.microsoft.com/office/drawing/2014/main" id="{AFD0AF06-34D8-4049-A28D-E5BBD0F1E0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661" y="0"/>
            <a:ext cx="2426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2" name="slide12">
            <a:extLst>
              <a:ext uri="{FF2B5EF4-FFF2-40B4-BE49-F238E27FC236}">
                <a16:creationId xmlns:a16="http://schemas.microsoft.com/office/drawing/2014/main" id="{8FBDA73F-0BEC-45DC-85D6-5BC6697AC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490787"/>
            <a:ext cx="13525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3" name="slide13">
            <a:extLst>
              <a:ext uri="{FF2B5EF4-FFF2-40B4-BE49-F238E27FC236}">
                <a16:creationId xmlns:a16="http://schemas.microsoft.com/office/drawing/2014/main" id="{D3CBCE72-06A9-47BD-81D9-47E0C08292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667000"/>
            <a:ext cx="1352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4" name="slide14">
            <a:extLst>
              <a:ext uri="{FF2B5EF4-FFF2-40B4-BE49-F238E27FC236}">
                <a16:creationId xmlns:a16="http://schemas.microsoft.com/office/drawing/2014/main" id="{05F476E3-6DC3-40BB-BD4F-E46BE71B864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909887"/>
            <a:ext cx="13525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5" name="slide15">
            <a:extLst>
              <a:ext uri="{FF2B5EF4-FFF2-40B4-BE49-F238E27FC236}">
                <a16:creationId xmlns:a16="http://schemas.microsoft.com/office/drawing/2014/main" id="{F2A656FB-180C-49AD-A658-14C03333FB8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887"/>
            <a:ext cx="12192000" cy="43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6" name="slide16">
            <a:extLst>
              <a:ext uri="{FF2B5EF4-FFF2-40B4-BE49-F238E27FC236}">
                <a16:creationId xmlns:a16="http://schemas.microsoft.com/office/drawing/2014/main" id="{F7BBC017-F2BF-42DE-A2B5-A3302C253FB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38100"/>
            <a:ext cx="16383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7" name="slide17">
            <a:extLst>
              <a:ext uri="{FF2B5EF4-FFF2-40B4-BE49-F238E27FC236}">
                <a16:creationId xmlns:a16="http://schemas.microsoft.com/office/drawing/2014/main" id="{ADE775B7-9D06-4E11-BF63-19DFD7B50AF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200025"/>
            <a:ext cx="16383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8" name="slide18">
            <a:extLst>
              <a:ext uri="{FF2B5EF4-FFF2-40B4-BE49-F238E27FC236}">
                <a16:creationId xmlns:a16="http://schemas.microsoft.com/office/drawing/2014/main" id="{CDDFEF70-CB20-4E83-BB79-7B0A1CB18E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30" y="0"/>
            <a:ext cx="35033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19" name="slide19">
            <a:extLst>
              <a:ext uri="{FF2B5EF4-FFF2-40B4-BE49-F238E27FC236}">
                <a16:creationId xmlns:a16="http://schemas.microsoft.com/office/drawing/2014/main" id="{34A91EEB-BC1A-44BF-AADC-6C537B8470A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2352675"/>
            <a:ext cx="26860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787C3EA-E489-413C-B1E7-CA8CF5ACD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04787"/>
            <a:ext cx="40100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0" name="slide20">
            <a:extLst>
              <a:ext uri="{FF2B5EF4-FFF2-40B4-BE49-F238E27FC236}">
                <a16:creationId xmlns:a16="http://schemas.microsoft.com/office/drawing/2014/main" id="{8AC6252D-17B1-48F0-9C3C-BCA32ABDFC4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638425"/>
            <a:ext cx="38290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4E2D980-12A1-45D7-9C02-73038450F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204787"/>
            <a:ext cx="39719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45201C3-C50C-42D0-964C-62E70BD7D3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27" y="0"/>
            <a:ext cx="98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1F9C453E-85E7-48C0-AE63-C870E03C5D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57" y="0"/>
            <a:ext cx="1042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7D1A2DFA-9D1A-44F5-9D55-A800622E2C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204787"/>
            <a:ext cx="39719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A0C8C6C1-354F-4FCA-AF64-485D648AAB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2505075"/>
            <a:ext cx="17335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8" name="slide8">
            <a:extLst>
              <a:ext uri="{FF2B5EF4-FFF2-40B4-BE49-F238E27FC236}">
                <a16:creationId xmlns:a16="http://schemas.microsoft.com/office/drawing/2014/main" id="{0FCEE242-542B-47B7-AE04-6F1B400ED7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2586037"/>
            <a:ext cx="24955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9" name="slide9">
            <a:extLst>
              <a:ext uri="{FF2B5EF4-FFF2-40B4-BE49-F238E27FC236}">
                <a16:creationId xmlns:a16="http://schemas.microsoft.com/office/drawing/2014/main" id="{9C2A3FE6-3C82-43FF-8A44-BD7E927999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11" y="0"/>
            <a:ext cx="2848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2022-07-04T09:49:22Z</dcterms:created>
  <dcterms:modified xsi:type="dcterms:W3CDTF">2022-07-04T09:49:22Z</dcterms:modified>
</cp:coreProperties>
</file>