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Sheet1!$A$2:$A$9</c:f>
              <c:numCache>
                <c:formatCode>General</c:formatCode>
                <c:ptCount val="8"/>
                <c:pt idx="0">
                  <c:v>8</c:v>
                </c:pt>
                <c:pt idx="1">
                  <c:v>7</c:v>
                </c:pt>
                <c:pt idx="2">
                  <c:v>6</c:v>
                </c:pt>
                <c:pt idx="3">
                  <c:v>5</c:v>
                </c:pt>
                <c:pt idx="4">
                  <c:v>4</c:v>
                </c:pt>
                <c:pt idx="5">
                  <c:v>3</c:v>
                </c:pt>
                <c:pt idx="6">
                  <c:v>2</c:v>
                </c:pt>
                <c:pt idx="7">
                  <c:v>1</c:v>
                </c:pt>
              </c:numCache>
            </c:num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0.5</c:v>
                </c:pt>
                <c:pt idx="1">
                  <c:v>1</c:v>
                </c:pt>
                <c:pt idx="2">
                  <c:v>2</c:v>
                </c:pt>
                <c:pt idx="3">
                  <c:v>4</c:v>
                </c:pt>
                <c:pt idx="4">
                  <c:v>5</c:v>
                </c:pt>
                <c:pt idx="5">
                  <c:v>9</c:v>
                </c:pt>
                <c:pt idx="6">
                  <c:v>9.4</c:v>
                </c:pt>
                <c:pt idx="7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111-48FE-A340-9107E55E9E0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444637807"/>
        <c:axId val="444642799"/>
      </c:barChart>
      <c:catAx>
        <c:axId val="444637807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44642799"/>
        <c:crosses val="autoZero"/>
        <c:auto val="1"/>
        <c:lblAlgn val="ctr"/>
        <c:lblOffset val="100"/>
        <c:noMultiLvlLbl val="0"/>
      </c:catAx>
      <c:valAx>
        <c:axId val="44464279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4463780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80973-E8BF-4306-9BCD-C0369F03F11A}" type="datetimeFigureOut">
              <a:rPr lang="ko-KR" altLang="en-US" smtClean="0"/>
              <a:t>2023-02-01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AA5C3-8C30-4C62-8099-6069A148BC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4328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80973-E8BF-4306-9BCD-C0369F03F11A}" type="datetimeFigureOut">
              <a:rPr lang="ko-KR" altLang="en-US" smtClean="0"/>
              <a:t>2023-02-01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AA5C3-8C30-4C62-8099-6069A148BC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5166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80973-E8BF-4306-9BCD-C0369F03F11A}" type="datetimeFigureOut">
              <a:rPr lang="ko-KR" altLang="en-US" smtClean="0"/>
              <a:t>2023-02-01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AA5C3-8C30-4C62-8099-6069A148BC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5274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80973-E8BF-4306-9BCD-C0369F03F11A}" type="datetimeFigureOut">
              <a:rPr lang="ko-KR" altLang="en-US" smtClean="0"/>
              <a:t>2023-02-01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AA5C3-8C30-4C62-8099-6069A148BC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3235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80973-E8BF-4306-9BCD-C0369F03F11A}" type="datetimeFigureOut">
              <a:rPr lang="ko-KR" altLang="en-US" smtClean="0"/>
              <a:t>2023-02-01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AA5C3-8C30-4C62-8099-6069A148BC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7273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80973-E8BF-4306-9BCD-C0369F03F11A}" type="datetimeFigureOut">
              <a:rPr lang="ko-KR" altLang="en-US" smtClean="0"/>
              <a:t>2023-02-01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AA5C3-8C30-4C62-8099-6069A148BC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3698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80973-E8BF-4306-9BCD-C0369F03F11A}" type="datetimeFigureOut">
              <a:rPr lang="ko-KR" altLang="en-US" smtClean="0"/>
              <a:t>2023-02-01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AA5C3-8C30-4C62-8099-6069A148BC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6781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80973-E8BF-4306-9BCD-C0369F03F11A}" type="datetimeFigureOut">
              <a:rPr lang="ko-KR" altLang="en-US" smtClean="0"/>
              <a:t>2023-02-01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AA5C3-8C30-4C62-8099-6069A148BC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6623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80973-E8BF-4306-9BCD-C0369F03F11A}" type="datetimeFigureOut">
              <a:rPr lang="ko-KR" altLang="en-US" smtClean="0"/>
              <a:t>2023-02-01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AA5C3-8C30-4C62-8099-6069A148BC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1862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80973-E8BF-4306-9BCD-C0369F03F11A}" type="datetimeFigureOut">
              <a:rPr lang="ko-KR" altLang="en-US" smtClean="0"/>
              <a:t>2023-02-01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AA5C3-8C30-4C62-8099-6069A148BC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0557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80973-E8BF-4306-9BCD-C0369F03F11A}" type="datetimeFigureOut">
              <a:rPr lang="ko-KR" altLang="en-US" smtClean="0"/>
              <a:t>2023-02-01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AA5C3-8C30-4C62-8099-6069A148BC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2391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380973-E8BF-4306-9BCD-C0369F03F11A}" type="datetimeFigureOut">
              <a:rPr lang="ko-KR" altLang="en-US" smtClean="0"/>
              <a:t>2023-02-01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AAA5C3-8C30-4C62-8099-6069A148BC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4591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1636326" y="1097287"/>
            <a:ext cx="8875781" cy="27699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1713381" y="795145"/>
            <a:ext cx="1047795" cy="27699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22637" y="159026"/>
            <a:ext cx="843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AWPS</a:t>
            </a:r>
            <a:endParaRPr lang="ko-KR" altLang="en-US" b="1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1192696" y="1089327"/>
            <a:ext cx="100106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725315" y="795145"/>
            <a:ext cx="10358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/>
              <a:t>기술 </a:t>
            </a:r>
            <a:r>
              <a:rPr lang="en-US" altLang="ko-KR" sz="1200" b="1" dirty="0" smtClean="0"/>
              <a:t>&amp; </a:t>
            </a:r>
            <a:r>
              <a:rPr lang="ko-KR" altLang="en-US" sz="1200" b="1" dirty="0" smtClean="0"/>
              <a:t>스택</a:t>
            </a:r>
            <a:endParaRPr lang="ko-KR" altLang="en-US" sz="1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793359" y="804369"/>
            <a:ext cx="4924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b="1" dirty="0" smtClean="0"/>
              <a:t>급여</a:t>
            </a:r>
            <a:endParaRPr lang="ko-KR" altLang="en-US" sz="12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5646857" y="821559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b="1" dirty="0" smtClean="0"/>
              <a:t>근무 지역</a:t>
            </a:r>
            <a:endParaRPr lang="ko-KR" altLang="en-US" sz="12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7808130" y="795146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b="1" dirty="0" smtClean="0"/>
              <a:t>업무내용</a:t>
            </a:r>
            <a:endParaRPr lang="ko-KR" altLang="en-US" sz="12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9965772" y="804369"/>
            <a:ext cx="1162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b="1" dirty="0" smtClean="0"/>
              <a:t>평균</a:t>
            </a:r>
            <a:r>
              <a:rPr lang="ko-KR" altLang="en-US" sz="1200" dirty="0" smtClean="0"/>
              <a:t> </a:t>
            </a:r>
            <a:r>
              <a:rPr lang="ko-KR" altLang="en-US" sz="1200" b="1" dirty="0" smtClean="0"/>
              <a:t>재직기간</a:t>
            </a:r>
            <a:endParaRPr lang="en-US" altLang="ko-KR" sz="1200" b="1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1713381" y="1105246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/>
              <a:t>언어</a:t>
            </a:r>
            <a:endParaRPr lang="ko-KR" altLang="en-US" sz="1200" b="1" dirty="0"/>
          </a:p>
        </p:txBody>
      </p:sp>
      <p:graphicFrame>
        <p:nvGraphicFramePr>
          <p:cNvPr id="20" name="차트 19"/>
          <p:cNvGraphicFramePr/>
          <p:nvPr>
            <p:extLst>
              <p:ext uri="{D42A27DB-BD31-4B8C-83A1-F6EECF244321}">
                <p14:modId xmlns:p14="http://schemas.microsoft.com/office/powerpoint/2010/main" val="2775676834"/>
              </p:ext>
            </p:extLst>
          </p:nvPr>
        </p:nvGraphicFramePr>
        <p:xfrm>
          <a:off x="1713381" y="1590495"/>
          <a:ext cx="7185882" cy="47905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2385267" y="1105246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프레임워크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103540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2637" y="159026"/>
            <a:ext cx="843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AWPS</a:t>
            </a:r>
            <a:endParaRPr lang="ko-KR" altLang="en-US" b="1" dirty="0"/>
          </a:p>
        </p:txBody>
      </p:sp>
      <p:cxnSp>
        <p:nvCxnSpPr>
          <p:cNvPr id="3" name="직선 연결선 2"/>
          <p:cNvCxnSpPr/>
          <p:nvPr/>
        </p:nvCxnSpPr>
        <p:spPr>
          <a:xfrm>
            <a:off x="1192696" y="1089327"/>
            <a:ext cx="100106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725315" y="795145"/>
            <a:ext cx="10358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/>
              <a:t>기술 </a:t>
            </a:r>
            <a:r>
              <a:rPr lang="en-US" altLang="ko-KR" sz="1200" b="1" dirty="0" smtClean="0"/>
              <a:t>&amp; </a:t>
            </a:r>
            <a:r>
              <a:rPr lang="ko-KR" altLang="en-US" sz="1200" b="1" dirty="0" smtClean="0"/>
              <a:t>스택</a:t>
            </a:r>
            <a:endParaRPr lang="ko-KR" altLang="en-US" sz="1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793359" y="804369"/>
            <a:ext cx="4924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b="1" dirty="0" smtClean="0"/>
              <a:t>급여</a:t>
            </a:r>
            <a:endParaRPr lang="ko-KR" altLang="en-US" sz="1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5646857" y="821559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b="1" dirty="0" smtClean="0"/>
              <a:t>근무 지역</a:t>
            </a:r>
            <a:endParaRPr lang="ko-KR" altLang="en-US" sz="12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7808130" y="795146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b="1" dirty="0" smtClean="0"/>
              <a:t>업무내용</a:t>
            </a:r>
            <a:endParaRPr lang="ko-KR" altLang="en-US" sz="12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9965772" y="804369"/>
            <a:ext cx="1162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b="1" dirty="0" smtClean="0"/>
              <a:t>평균</a:t>
            </a:r>
            <a:r>
              <a:rPr lang="ko-KR" altLang="en-US" sz="1200" dirty="0" smtClean="0"/>
              <a:t> </a:t>
            </a:r>
            <a:r>
              <a:rPr lang="ko-KR" altLang="en-US" sz="1200" b="1" dirty="0" smtClean="0"/>
              <a:t>재직기간</a:t>
            </a:r>
            <a:endParaRPr lang="en-US" altLang="ko-KR" sz="1200" b="1" dirty="0" smtClean="0"/>
          </a:p>
        </p:txBody>
      </p:sp>
    </p:spTree>
    <p:extLst>
      <p:ext uri="{BB962C8B-B14F-4D97-AF65-F5344CB8AC3E}">
        <p14:creationId xmlns:p14="http://schemas.microsoft.com/office/powerpoint/2010/main" val="1247010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2637" y="159026"/>
            <a:ext cx="843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AWPS</a:t>
            </a:r>
            <a:endParaRPr lang="ko-KR" altLang="en-US" b="1" dirty="0"/>
          </a:p>
        </p:txBody>
      </p:sp>
      <p:cxnSp>
        <p:nvCxnSpPr>
          <p:cNvPr id="3" name="직선 연결선 2"/>
          <p:cNvCxnSpPr/>
          <p:nvPr/>
        </p:nvCxnSpPr>
        <p:spPr>
          <a:xfrm>
            <a:off x="1192696" y="1089327"/>
            <a:ext cx="100106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725315" y="795145"/>
            <a:ext cx="10358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/>
              <a:t>기술 </a:t>
            </a:r>
            <a:r>
              <a:rPr lang="en-US" altLang="ko-KR" sz="1200" b="1" dirty="0" smtClean="0"/>
              <a:t>&amp; </a:t>
            </a:r>
            <a:r>
              <a:rPr lang="ko-KR" altLang="en-US" sz="1200" b="1" dirty="0" smtClean="0"/>
              <a:t>스택</a:t>
            </a:r>
            <a:endParaRPr lang="ko-KR" altLang="en-US" sz="1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793359" y="804369"/>
            <a:ext cx="4924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b="1" dirty="0" smtClean="0"/>
              <a:t>급여</a:t>
            </a:r>
            <a:endParaRPr lang="ko-KR" altLang="en-US" sz="1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5646857" y="821559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b="1" dirty="0" smtClean="0"/>
              <a:t>근무 지역</a:t>
            </a:r>
            <a:endParaRPr lang="ko-KR" altLang="en-US" sz="12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7808130" y="795146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b="1" dirty="0" smtClean="0"/>
              <a:t>업무내용</a:t>
            </a:r>
            <a:endParaRPr lang="ko-KR" altLang="en-US" sz="12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9965772" y="804369"/>
            <a:ext cx="1162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b="1" dirty="0" smtClean="0"/>
              <a:t>평균</a:t>
            </a:r>
            <a:r>
              <a:rPr lang="ko-KR" altLang="en-US" sz="1200" dirty="0" smtClean="0"/>
              <a:t> </a:t>
            </a:r>
            <a:r>
              <a:rPr lang="ko-KR" altLang="en-US" sz="1200" b="1" dirty="0" smtClean="0"/>
              <a:t>재직기간</a:t>
            </a:r>
            <a:endParaRPr lang="en-US" altLang="ko-KR" sz="1200" b="1" dirty="0" smtClean="0"/>
          </a:p>
        </p:txBody>
      </p:sp>
    </p:spTree>
    <p:extLst>
      <p:ext uri="{BB962C8B-B14F-4D97-AF65-F5344CB8AC3E}">
        <p14:creationId xmlns:p14="http://schemas.microsoft.com/office/powerpoint/2010/main" val="1372941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2637" y="159026"/>
            <a:ext cx="843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AWPS</a:t>
            </a:r>
            <a:endParaRPr lang="ko-KR" altLang="en-US" b="1" dirty="0"/>
          </a:p>
        </p:txBody>
      </p:sp>
      <p:cxnSp>
        <p:nvCxnSpPr>
          <p:cNvPr id="3" name="직선 연결선 2"/>
          <p:cNvCxnSpPr/>
          <p:nvPr/>
        </p:nvCxnSpPr>
        <p:spPr>
          <a:xfrm>
            <a:off x="1192696" y="1089327"/>
            <a:ext cx="100106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725315" y="795145"/>
            <a:ext cx="10358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/>
              <a:t>기술 </a:t>
            </a:r>
            <a:r>
              <a:rPr lang="en-US" altLang="ko-KR" sz="1200" b="1" dirty="0" smtClean="0"/>
              <a:t>&amp; </a:t>
            </a:r>
            <a:r>
              <a:rPr lang="ko-KR" altLang="en-US" sz="1200" b="1" dirty="0" smtClean="0"/>
              <a:t>스택</a:t>
            </a:r>
            <a:endParaRPr lang="ko-KR" altLang="en-US" sz="1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793359" y="804369"/>
            <a:ext cx="4924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b="1" dirty="0" smtClean="0"/>
              <a:t>급여</a:t>
            </a:r>
            <a:endParaRPr lang="ko-KR" altLang="en-US" sz="1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5646857" y="821559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b="1" dirty="0" smtClean="0"/>
              <a:t>근무 지역</a:t>
            </a:r>
            <a:endParaRPr lang="ko-KR" altLang="en-US" sz="12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7808130" y="795146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b="1" dirty="0" smtClean="0"/>
              <a:t>업무내용</a:t>
            </a:r>
            <a:endParaRPr lang="ko-KR" altLang="en-US" sz="12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9965772" y="804369"/>
            <a:ext cx="1162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b="1" dirty="0" smtClean="0"/>
              <a:t>평균</a:t>
            </a:r>
            <a:r>
              <a:rPr lang="ko-KR" altLang="en-US" sz="1200" dirty="0" smtClean="0"/>
              <a:t> </a:t>
            </a:r>
            <a:r>
              <a:rPr lang="ko-KR" altLang="en-US" sz="1200" b="1" dirty="0" smtClean="0"/>
              <a:t>재직기간</a:t>
            </a:r>
            <a:endParaRPr lang="en-US" altLang="ko-KR" sz="1200" b="1" dirty="0" smtClean="0"/>
          </a:p>
        </p:txBody>
      </p:sp>
    </p:spTree>
    <p:extLst>
      <p:ext uri="{BB962C8B-B14F-4D97-AF65-F5344CB8AC3E}">
        <p14:creationId xmlns:p14="http://schemas.microsoft.com/office/powerpoint/2010/main" val="23559801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2637" y="159026"/>
            <a:ext cx="843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AWPS</a:t>
            </a:r>
            <a:endParaRPr lang="ko-KR" altLang="en-US" b="1" dirty="0"/>
          </a:p>
        </p:txBody>
      </p:sp>
      <p:cxnSp>
        <p:nvCxnSpPr>
          <p:cNvPr id="3" name="직선 연결선 2"/>
          <p:cNvCxnSpPr/>
          <p:nvPr/>
        </p:nvCxnSpPr>
        <p:spPr>
          <a:xfrm>
            <a:off x="1192696" y="1089327"/>
            <a:ext cx="100106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725315" y="795145"/>
            <a:ext cx="10358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/>
              <a:t>기술 </a:t>
            </a:r>
            <a:r>
              <a:rPr lang="en-US" altLang="ko-KR" sz="1200" b="1" dirty="0" smtClean="0"/>
              <a:t>&amp; </a:t>
            </a:r>
            <a:r>
              <a:rPr lang="ko-KR" altLang="en-US" sz="1200" b="1" dirty="0" smtClean="0"/>
              <a:t>스택</a:t>
            </a:r>
            <a:endParaRPr lang="ko-KR" altLang="en-US" sz="1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793359" y="804369"/>
            <a:ext cx="4924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b="1" dirty="0" smtClean="0"/>
              <a:t>급여</a:t>
            </a:r>
            <a:endParaRPr lang="ko-KR" altLang="en-US" sz="1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5646857" y="821559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b="1" dirty="0" smtClean="0"/>
              <a:t>근무 지역</a:t>
            </a:r>
            <a:endParaRPr lang="ko-KR" altLang="en-US" sz="12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7808130" y="795146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b="1" dirty="0" smtClean="0"/>
              <a:t>업무내용</a:t>
            </a:r>
            <a:endParaRPr lang="ko-KR" altLang="en-US" sz="12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9965772" y="804369"/>
            <a:ext cx="1162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b="1" dirty="0" smtClean="0"/>
              <a:t>평균</a:t>
            </a:r>
            <a:r>
              <a:rPr lang="ko-KR" altLang="en-US" sz="1200" dirty="0" smtClean="0"/>
              <a:t> </a:t>
            </a:r>
            <a:r>
              <a:rPr lang="ko-KR" altLang="en-US" sz="1200" b="1" dirty="0" smtClean="0"/>
              <a:t>재직기간</a:t>
            </a:r>
            <a:endParaRPr lang="en-US" altLang="ko-KR" sz="1200" b="1" dirty="0" smtClean="0"/>
          </a:p>
        </p:txBody>
      </p:sp>
    </p:spTree>
    <p:extLst>
      <p:ext uri="{BB962C8B-B14F-4D97-AF65-F5344CB8AC3E}">
        <p14:creationId xmlns:p14="http://schemas.microsoft.com/office/powerpoint/2010/main" val="10791268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52</Words>
  <Application>Microsoft Office PowerPoint</Application>
  <PresentationFormat>와이드스크린</PresentationFormat>
  <Paragraphs>32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홍성학</dc:creator>
  <cp:lastModifiedBy>홍성학</cp:lastModifiedBy>
  <cp:revision>5</cp:revision>
  <dcterms:created xsi:type="dcterms:W3CDTF">2023-01-18T08:15:00Z</dcterms:created>
  <dcterms:modified xsi:type="dcterms:W3CDTF">2023-02-01T09:41:57Z</dcterms:modified>
</cp:coreProperties>
</file>