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2" r:id="rId3"/>
    <p:sldId id="291" r:id="rId4"/>
    <p:sldId id="294" r:id="rId5"/>
    <p:sldId id="304" r:id="rId6"/>
    <p:sldId id="295" r:id="rId7"/>
    <p:sldId id="305" r:id="rId8"/>
    <p:sldId id="296" r:id="rId9"/>
    <p:sldId id="306" r:id="rId10"/>
    <p:sldId id="297" r:id="rId11"/>
    <p:sldId id="307" r:id="rId12"/>
    <p:sldId id="298" r:id="rId13"/>
    <p:sldId id="302" r:id="rId14"/>
    <p:sldId id="299" r:id="rId15"/>
    <p:sldId id="300" r:id="rId16"/>
    <p:sldId id="308" r:id="rId17"/>
    <p:sldId id="303" r:id="rId18"/>
    <p:sldId id="309" r:id="rId19"/>
    <p:sldId id="301" r:id="rId20"/>
    <p:sldId id="310" r:id="rId21"/>
    <p:sldId id="293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 varScale="1">
        <p:scale>
          <a:sx n="69" d="100"/>
          <a:sy n="69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Software-System</a:t>
            </a:r>
            <a:endParaRPr lang="de-DE" sz="2400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 smtClean="0"/>
              <a:t>Lieferanten-Terminal</a:t>
            </a:r>
            <a:endParaRPr lang="de-DE" sz="1800" dirty="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 smtClean="0"/>
              <a:t>Administrations-Oberfläche</a:t>
            </a:r>
            <a:endParaRPr lang="de-DE" sz="18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Evaluation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Bildschirmpräsentation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Projektbeschreibung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Wirko Bengasa</cp:lastModifiedBy>
  <cp:revision>275</cp:revision>
  <dcterms:created xsi:type="dcterms:W3CDTF">2008-10-14T13:15:11Z</dcterms:created>
  <dcterms:modified xsi:type="dcterms:W3CDTF">2015-07-05T00:45:48Z</dcterms:modified>
</cp:coreProperties>
</file>