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72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>
        <p:scale>
          <a:sx n="50" d="100"/>
          <a:sy n="50" d="100"/>
        </p:scale>
        <p:origin x="18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Projektplanung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Projektentwicklung</a:t>
            </a:r>
            <a:endParaRPr lang="de-DE" sz="12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Lieferanten-Terminal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Administrations-Oberfläche</a:t>
            </a: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Zusammenfassung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/>
              <a:t>sdfasdf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8045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Bildschirmpräsentation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sdfasdf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265</cp:revision>
  <dcterms:created xsi:type="dcterms:W3CDTF">2008-10-14T13:15:11Z</dcterms:created>
  <dcterms:modified xsi:type="dcterms:W3CDTF">2015-07-04T23:09:05Z</dcterms:modified>
</cp:coreProperties>
</file>