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2" r:id="rId3"/>
    <p:sldId id="294" r:id="rId4"/>
    <p:sldId id="304" r:id="rId5"/>
    <p:sldId id="295" r:id="rId6"/>
    <p:sldId id="306" r:id="rId7"/>
    <p:sldId id="312" r:id="rId8"/>
    <p:sldId id="297" r:id="rId9"/>
    <p:sldId id="314" r:id="rId10"/>
    <p:sldId id="313" r:id="rId11"/>
    <p:sldId id="307" r:id="rId12"/>
    <p:sldId id="298" r:id="rId13"/>
    <p:sldId id="302" r:id="rId14"/>
    <p:sldId id="299" r:id="rId15"/>
    <p:sldId id="300" r:id="rId16"/>
    <p:sldId id="308" r:id="rId17"/>
    <p:sldId id="303" r:id="rId18"/>
    <p:sldId id="309" r:id="rId19"/>
    <p:sldId id="301" r:id="rId20"/>
    <p:sldId id="310" r:id="rId21"/>
    <p:sldId id="293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 varScale="1">
        <p:scale>
          <a:sx n="54" d="100"/>
          <a:sy n="54" d="100"/>
        </p:scale>
        <p:origin x="9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AE97-6B0B-4AF5-B131-94CFBFFC15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201869-597C-4DDF-85EE-A266750D987B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AFD0361E-C8F8-4983-9F60-ACBA53BC52CF}" type="parTrans" cxnId="{A87DBE74-1D7D-48F3-ACFD-71E5C1640205}">
      <dgm:prSet/>
      <dgm:spPr/>
      <dgm:t>
        <a:bodyPr/>
        <a:lstStyle/>
        <a:p>
          <a:endParaRPr lang="de-DE"/>
        </a:p>
      </dgm:t>
    </dgm:pt>
    <dgm:pt modelId="{AA4E1628-E3BB-4A8A-A22D-A201621C85FA}" type="sibTrans" cxnId="{A87DBE74-1D7D-48F3-ACFD-71E5C1640205}">
      <dgm:prSet/>
      <dgm:spPr/>
      <dgm:t>
        <a:bodyPr/>
        <a:lstStyle/>
        <a:p>
          <a:endParaRPr lang="de-DE"/>
        </a:p>
      </dgm:t>
    </dgm:pt>
    <dgm:pt modelId="{36C89B05-E230-4AF4-BC13-074F6D71EFDF}">
      <dgm:prSet phldrT="[Text]"/>
      <dgm:spPr/>
      <dgm:t>
        <a:bodyPr/>
        <a:lstStyle/>
        <a:p>
          <a:r>
            <a:rPr lang="de-DE" dirty="0" smtClean="0"/>
            <a:t>Warnung bei ausbleibenden Lieferungen</a:t>
          </a:r>
          <a:endParaRPr lang="de-DE" dirty="0"/>
        </a:p>
      </dgm:t>
    </dgm:pt>
    <dgm:pt modelId="{22471A6C-2E1D-4B24-9646-EA6F7E7EE74B}" type="parTrans" cxnId="{1446285C-CD68-4F72-B42B-ABD08B7A13CA}">
      <dgm:prSet/>
      <dgm:spPr/>
      <dgm:t>
        <a:bodyPr/>
        <a:lstStyle/>
        <a:p>
          <a:endParaRPr lang="de-DE"/>
        </a:p>
      </dgm:t>
    </dgm:pt>
    <dgm:pt modelId="{CD02BD40-306D-43D8-A9E9-5D87701B17F5}" type="sibTrans" cxnId="{1446285C-CD68-4F72-B42B-ABD08B7A13CA}">
      <dgm:prSet/>
      <dgm:spPr/>
      <dgm:t>
        <a:bodyPr/>
        <a:lstStyle/>
        <a:p>
          <a:endParaRPr lang="de-DE"/>
        </a:p>
      </dgm:t>
    </dgm:pt>
    <dgm:pt modelId="{6F1B1741-BC41-4007-872E-460F0CF89A61}">
      <dgm:prSet phldrT="[Text]"/>
      <dgm:spPr/>
      <dgm:t>
        <a:bodyPr/>
        <a:lstStyle/>
        <a:p>
          <a:r>
            <a:rPr lang="de-DE" dirty="0" smtClean="0"/>
            <a:t>Auswertung und Datenhaltung</a:t>
          </a:r>
          <a:endParaRPr lang="de-DE" dirty="0"/>
        </a:p>
      </dgm:t>
    </dgm:pt>
    <dgm:pt modelId="{A48AC68B-C23D-4EAC-8518-3834E1D5A303}" type="parTrans" cxnId="{622A3991-F987-412C-BB78-44D6110E6CAE}">
      <dgm:prSet/>
      <dgm:spPr/>
      <dgm:t>
        <a:bodyPr/>
        <a:lstStyle/>
        <a:p>
          <a:endParaRPr lang="de-DE"/>
        </a:p>
      </dgm:t>
    </dgm:pt>
    <dgm:pt modelId="{5244AD48-5E9F-4041-88F4-1916665BA91C}" type="sibTrans" cxnId="{622A3991-F987-412C-BB78-44D6110E6CAE}">
      <dgm:prSet/>
      <dgm:spPr/>
      <dgm:t>
        <a:bodyPr/>
        <a:lstStyle/>
        <a:p>
          <a:endParaRPr lang="de-DE"/>
        </a:p>
      </dgm:t>
    </dgm:pt>
    <dgm:pt modelId="{35496D0A-B292-4FF2-8AA6-7A932E019124}">
      <dgm:prSet phldrT="[Text]"/>
      <dgm:spPr/>
      <dgm:t>
        <a:bodyPr/>
        <a:lstStyle/>
        <a:p>
          <a:r>
            <a:rPr lang="de-DE" dirty="0" err="1" smtClean="0"/>
            <a:t>Benchmarken</a:t>
          </a:r>
          <a:r>
            <a:rPr lang="de-DE" dirty="0" smtClean="0"/>
            <a:t> der Naturalrabatts</a:t>
          </a:r>
          <a:endParaRPr lang="de-DE" dirty="0"/>
        </a:p>
      </dgm:t>
    </dgm:pt>
    <dgm:pt modelId="{4660DD1E-AADA-467B-AC0E-D62735C6E3B6}" type="parTrans" cxnId="{5F35F3F3-81E8-4443-8182-F3A9AE7D6B8C}">
      <dgm:prSet/>
      <dgm:spPr/>
      <dgm:t>
        <a:bodyPr/>
        <a:lstStyle/>
        <a:p>
          <a:endParaRPr lang="de-DE"/>
        </a:p>
      </dgm:t>
    </dgm:pt>
    <dgm:pt modelId="{33F72624-9357-4B47-A9AE-25540FDEFF20}" type="sibTrans" cxnId="{5F35F3F3-81E8-4443-8182-F3A9AE7D6B8C}">
      <dgm:prSet/>
      <dgm:spPr/>
      <dgm:t>
        <a:bodyPr/>
        <a:lstStyle/>
        <a:p>
          <a:endParaRPr lang="de-DE"/>
        </a:p>
      </dgm:t>
    </dgm:pt>
    <dgm:pt modelId="{FF5A4E99-3600-44A9-B867-C86087587618}">
      <dgm:prSet phldrT="[Text]"/>
      <dgm:spPr/>
      <dgm:t>
        <a:bodyPr/>
        <a:lstStyle/>
        <a:p>
          <a:r>
            <a:rPr lang="de-DE" dirty="0" smtClean="0"/>
            <a:t>Anwesenheitsprotokollierung</a:t>
          </a:r>
          <a:endParaRPr lang="de-DE" dirty="0"/>
        </a:p>
      </dgm:t>
    </dgm:pt>
    <dgm:pt modelId="{7FDB7CB2-FAD9-4AE6-B9FD-6730A50A01DE}" type="parTrans" cxnId="{2244CCD0-90AD-4C68-8F00-4F4387E5EFAE}">
      <dgm:prSet/>
      <dgm:spPr/>
      <dgm:t>
        <a:bodyPr/>
        <a:lstStyle/>
        <a:p>
          <a:endParaRPr lang="de-DE"/>
        </a:p>
      </dgm:t>
    </dgm:pt>
    <dgm:pt modelId="{29E5F2B8-437A-4DF6-957B-60EAE4F0A3A8}" type="sibTrans" cxnId="{2244CCD0-90AD-4C68-8F00-4F4387E5EFAE}">
      <dgm:prSet/>
      <dgm:spPr/>
      <dgm:t>
        <a:bodyPr/>
        <a:lstStyle/>
        <a:p>
          <a:endParaRPr lang="de-DE"/>
        </a:p>
      </dgm:t>
    </dgm:pt>
    <dgm:pt modelId="{9D34B6FE-9FF0-4219-906A-613270619081}">
      <dgm:prSet phldrT="[Text]"/>
      <dgm:spPr/>
      <dgm:t>
        <a:bodyPr/>
        <a:lstStyle/>
        <a:p>
          <a:r>
            <a:rPr lang="de-DE" dirty="0" smtClean="0"/>
            <a:t>Termin- und Lieferantenmanagement</a:t>
          </a:r>
          <a:endParaRPr lang="de-DE" dirty="0"/>
        </a:p>
      </dgm:t>
    </dgm:pt>
    <dgm:pt modelId="{4B713F1E-DA31-4BC3-8E8D-687216EAB8B7}" type="parTrans" cxnId="{2ED8056B-E957-4BC3-A39F-FA8A2A2F0D64}">
      <dgm:prSet/>
      <dgm:spPr/>
    </dgm:pt>
    <dgm:pt modelId="{56EBABB7-316D-4230-B8EB-19237F67DB03}" type="sibTrans" cxnId="{2ED8056B-E957-4BC3-A39F-FA8A2A2F0D64}">
      <dgm:prSet/>
      <dgm:spPr/>
    </dgm:pt>
    <dgm:pt modelId="{8FCC9424-D29D-41ED-8755-CEB30A66E7B9}" type="pres">
      <dgm:prSet presAssocID="{DA9EAE97-6B0B-4AF5-B131-94CFBFFC1524}" presName="linear" presStyleCnt="0">
        <dgm:presLayoutVars>
          <dgm:animLvl val="lvl"/>
          <dgm:resizeHandles val="exact"/>
        </dgm:presLayoutVars>
      </dgm:prSet>
      <dgm:spPr/>
    </dgm:pt>
    <dgm:pt modelId="{25AF1BBD-C21F-42A1-81E3-643FD17A2D2A}" type="pres">
      <dgm:prSet presAssocID="{D7201869-597C-4DDF-85EE-A266750D98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E1021F-E33D-4CBC-960B-5230D2CA23A2}" type="pres">
      <dgm:prSet presAssocID="{D7201869-597C-4DDF-85EE-A266750D98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2CDF6-AE25-48B3-A45B-E7083603E093}" type="pres">
      <dgm:prSet presAssocID="{6F1B1741-BC41-4007-872E-460F0CF89A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DF2123-6575-4FA8-A036-64D74CCC718E}" type="pres">
      <dgm:prSet presAssocID="{6F1B1741-BC41-4007-872E-460F0CF89A6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244CCD0-90AD-4C68-8F00-4F4387E5EFAE}" srcId="{D7201869-597C-4DDF-85EE-A266750D987B}" destId="{FF5A4E99-3600-44A9-B867-C86087587618}" srcOrd="1" destOrd="0" parTransId="{7FDB7CB2-FAD9-4AE6-B9FD-6730A50A01DE}" sibTransId="{29E5F2B8-437A-4DF6-957B-60EAE4F0A3A8}"/>
    <dgm:cxn modelId="{D3B9B12E-5A23-4676-A436-019EA0FD31BD}" type="presOf" srcId="{9D34B6FE-9FF0-4219-906A-613270619081}" destId="{EBDF2123-6575-4FA8-A036-64D74CCC718E}" srcOrd="0" destOrd="1" presId="urn:microsoft.com/office/officeart/2005/8/layout/vList2"/>
    <dgm:cxn modelId="{6DCF8C8F-87B5-4F02-B934-62385F7AB850}" type="presOf" srcId="{6F1B1741-BC41-4007-872E-460F0CF89A61}" destId="{EF32CDF6-AE25-48B3-A45B-E7083603E093}" srcOrd="0" destOrd="0" presId="urn:microsoft.com/office/officeart/2005/8/layout/vList2"/>
    <dgm:cxn modelId="{1446285C-CD68-4F72-B42B-ABD08B7A13CA}" srcId="{D7201869-597C-4DDF-85EE-A266750D987B}" destId="{36C89B05-E230-4AF4-BC13-074F6D71EFDF}" srcOrd="0" destOrd="0" parTransId="{22471A6C-2E1D-4B24-9646-EA6F7E7EE74B}" sibTransId="{CD02BD40-306D-43D8-A9E9-5D87701B17F5}"/>
    <dgm:cxn modelId="{89903988-9E29-44EC-AC51-E85BBEA3A0F7}" type="presOf" srcId="{FF5A4E99-3600-44A9-B867-C86087587618}" destId="{A6E1021F-E33D-4CBC-960B-5230D2CA23A2}" srcOrd="0" destOrd="1" presId="urn:microsoft.com/office/officeart/2005/8/layout/vList2"/>
    <dgm:cxn modelId="{BDB5B33B-A15A-48C1-BC6F-B0F59D28A749}" type="presOf" srcId="{DA9EAE97-6B0B-4AF5-B131-94CFBFFC1524}" destId="{8FCC9424-D29D-41ED-8755-CEB30A66E7B9}" srcOrd="0" destOrd="0" presId="urn:microsoft.com/office/officeart/2005/8/layout/vList2"/>
    <dgm:cxn modelId="{5F35F3F3-81E8-4443-8182-F3A9AE7D6B8C}" srcId="{6F1B1741-BC41-4007-872E-460F0CF89A61}" destId="{35496D0A-B292-4FF2-8AA6-7A932E019124}" srcOrd="0" destOrd="0" parTransId="{4660DD1E-AADA-467B-AC0E-D62735C6E3B6}" sibTransId="{33F72624-9357-4B47-A9AE-25540FDEFF20}"/>
    <dgm:cxn modelId="{7E31D57D-FCE0-4E96-A130-01391105AF7E}" type="presOf" srcId="{35496D0A-B292-4FF2-8AA6-7A932E019124}" destId="{EBDF2123-6575-4FA8-A036-64D74CCC718E}" srcOrd="0" destOrd="0" presId="urn:microsoft.com/office/officeart/2005/8/layout/vList2"/>
    <dgm:cxn modelId="{2ED8056B-E957-4BC3-A39F-FA8A2A2F0D64}" srcId="{6F1B1741-BC41-4007-872E-460F0CF89A61}" destId="{9D34B6FE-9FF0-4219-906A-613270619081}" srcOrd="1" destOrd="0" parTransId="{4B713F1E-DA31-4BC3-8E8D-687216EAB8B7}" sibTransId="{56EBABB7-316D-4230-B8EB-19237F67DB03}"/>
    <dgm:cxn modelId="{A87DBE74-1D7D-48F3-ACFD-71E5C1640205}" srcId="{DA9EAE97-6B0B-4AF5-B131-94CFBFFC1524}" destId="{D7201869-597C-4DDF-85EE-A266750D987B}" srcOrd="0" destOrd="0" parTransId="{AFD0361E-C8F8-4983-9F60-ACBA53BC52CF}" sibTransId="{AA4E1628-E3BB-4A8A-A22D-A201621C85FA}"/>
    <dgm:cxn modelId="{B4717305-B1D8-45D7-9EA9-9FAA63A8420D}" type="presOf" srcId="{36C89B05-E230-4AF4-BC13-074F6D71EFDF}" destId="{A6E1021F-E33D-4CBC-960B-5230D2CA23A2}" srcOrd="0" destOrd="0" presId="urn:microsoft.com/office/officeart/2005/8/layout/vList2"/>
    <dgm:cxn modelId="{1A6810CE-51C9-492D-8242-D569D489A73A}" type="presOf" srcId="{D7201869-597C-4DDF-85EE-A266750D987B}" destId="{25AF1BBD-C21F-42A1-81E3-643FD17A2D2A}" srcOrd="0" destOrd="0" presId="urn:microsoft.com/office/officeart/2005/8/layout/vList2"/>
    <dgm:cxn modelId="{622A3991-F987-412C-BB78-44D6110E6CAE}" srcId="{DA9EAE97-6B0B-4AF5-B131-94CFBFFC1524}" destId="{6F1B1741-BC41-4007-872E-460F0CF89A61}" srcOrd="1" destOrd="0" parTransId="{A48AC68B-C23D-4EAC-8518-3834E1D5A303}" sibTransId="{5244AD48-5E9F-4041-88F4-1916665BA91C}"/>
    <dgm:cxn modelId="{F526A6FB-B280-4DB5-9158-991FECA390C1}" type="presParOf" srcId="{8FCC9424-D29D-41ED-8755-CEB30A66E7B9}" destId="{25AF1BBD-C21F-42A1-81E3-643FD17A2D2A}" srcOrd="0" destOrd="0" presId="urn:microsoft.com/office/officeart/2005/8/layout/vList2"/>
    <dgm:cxn modelId="{C7D1D919-B7EC-463E-A344-9A24C83F532D}" type="presParOf" srcId="{8FCC9424-D29D-41ED-8755-CEB30A66E7B9}" destId="{A6E1021F-E33D-4CBC-960B-5230D2CA23A2}" srcOrd="1" destOrd="0" presId="urn:microsoft.com/office/officeart/2005/8/layout/vList2"/>
    <dgm:cxn modelId="{BD1D473C-DD1A-4AD9-A732-4E4F137FD037}" type="presParOf" srcId="{8FCC9424-D29D-41ED-8755-CEB30A66E7B9}" destId="{EF32CDF6-AE25-48B3-A45B-E7083603E093}" srcOrd="2" destOrd="0" presId="urn:microsoft.com/office/officeart/2005/8/layout/vList2"/>
    <dgm:cxn modelId="{AE8ABD43-954C-44A8-B7EB-52ADA9F9C4BF}" type="presParOf" srcId="{8FCC9424-D29D-41ED-8755-CEB30A66E7B9}" destId="{EBDF2123-6575-4FA8-A036-64D74CCC71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F1BBD-C21F-42A1-81E3-643FD17A2D2A}">
      <dsp:nvSpPr>
        <dsp:cNvPr id="0" name=""/>
        <dsp:cNvSpPr/>
      </dsp:nvSpPr>
      <dsp:spPr>
        <a:xfrm>
          <a:off x="0" y="235149"/>
          <a:ext cx="6096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Kontrolle</a:t>
          </a:r>
          <a:endParaRPr lang="de-DE" sz="3300" kern="1200" dirty="0"/>
        </a:p>
      </dsp:txBody>
      <dsp:txXfrm>
        <a:off x="37696" y="272845"/>
        <a:ext cx="6020608" cy="696808"/>
      </dsp:txXfrm>
    </dsp:sp>
    <dsp:sp modelId="{A6E1021F-E33D-4CBC-960B-5230D2CA23A2}">
      <dsp:nvSpPr>
        <dsp:cNvPr id="0" name=""/>
        <dsp:cNvSpPr/>
      </dsp:nvSpPr>
      <dsp:spPr>
        <a:xfrm>
          <a:off x="0" y="1007350"/>
          <a:ext cx="6096000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Warnung bei ausbleibenden Lieferungen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Anwesenheitsprotokollierung</a:t>
          </a:r>
          <a:endParaRPr lang="de-DE" sz="2600" kern="1200" dirty="0"/>
        </a:p>
      </dsp:txBody>
      <dsp:txXfrm>
        <a:off x="0" y="1007350"/>
        <a:ext cx="6096000" cy="1195424"/>
      </dsp:txXfrm>
    </dsp:sp>
    <dsp:sp modelId="{EF32CDF6-AE25-48B3-A45B-E7083603E093}">
      <dsp:nvSpPr>
        <dsp:cNvPr id="0" name=""/>
        <dsp:cNvSpPr/>
      </dsp:nvSpPr>
      <dsp:spPr>
        <a:xfrm>
          <a:off x="0" y="2202775"/>
          <a:ext cx="6096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Auswertung und Datenhaltung</a:t>
          </a:r>
          <a:endParaRPr lang="de-DE" sz="3300" kern="1200" dirty="0"/>
        </a:p>
      </dsp:txBody>
      <dsp:txXfrm>
        <a:off x="37696" y="2240471"/>
        <a:ext cx="6020608" cy="696808"/>
      </dsp:txXfrm>
    </dsp:sp>
    <dsp:sp modelId="{EBDF2123-6575-4FA8-A036-64D74CCC718E}">
      <dsp:nvSpPr>
        <dsp:cNvPr id="0" name=""/>
        <dsp:cNvSpPr/>
      </dsp:nvSpPr>
      <dsp:spPr>
        <a:xfrm>
          <a:off x="0" y="2974975"/>
          <a:ext cx="6096000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err="1" smtClean="0"/>
            <a:t>Benchmarken</a:t>
          </a:r>
          <a:r>
            <a:rPr lang="de-DE" sz="2600" kern="1200" dirty="0" smtClean="0"/>
            <a:t> der Naturalrabatts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600" kern="1200" dirty="0" smtClean="0"/>
            <a:t>Termin- und Lieferantenmanagement</a:t>
          </a:r>
          <a:endParaRPr lang="de-DE" sz="2600" kern="1200" dirty="0"/>
        </a:p>
      </dsp:txBody>
      <dsp:txXfrm>
        <a:off x="0" y="2974975"/>
        <a:ext cx="6096000" cy="85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unterstehen zwei Filialen) darstellen, und bei gewissen Änderungen bzw. Differenzen Meldung geben. Ein Beispiel wäre ein Lieferant, der bei der gleichen Warengruppe sehr unterschiedliche Rabatte bei zwei Filialen gibt.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9BD9-9764-4DD5-9A2D-728FEA0344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6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Bewertung der Wirtschaftlichkeit</a:t>
            </a:r>
            <a:endParaRPr lang="de-DE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Software-System</a:t>
            </a:r>
            <a:endParaRPr lang="de-DE" sz="2400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 smtClean="0"/>
              <a:t>Lieferanten-Terminal</a:t>
            </a:r>
            <a:endParaRPr lang="de-DE" sz="1800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 smtClean="0">
                <a:solidFill>
                  <a:srgbClr val="00B0F0"/>
                </a:solidFill>
              </a:rPr>
              <a:t>Administrations-Oberfläche</a:t>
            </a:r>
            <a:endParaRPr lang="de-DE" sz="1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Evaluation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rgbClr val="00B0F0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Projektbeschreibung - Aufgaben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464631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Bewertung der Wirtschaftlichkeit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https://lh6.googleusercontent.com/B20WTKPyo3zv3jZWvDSkxKE-590xOOvHc-dEn0egSlygznKViHK7ZqeFyFb9mk4lLdLHBv33FOP0MzF9kmCZ9Tz4qSIx95vgrEMPnG5ktiLC4IdmV6D8D20Q80JRUHPe9Px_01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710028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Bewertung der Wirtschaftlichkeit - Nutzen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Kosteneinsparung </a:t>
            </a:r>
            <a:r>
              <a:rPr lang="de-DE" sz="2400" dirty="0">
                <a:solidFill>
                  <a:schemeClr val="tx1"/>
                </a:solidFill>
              </a:rPr>
              <a:t>bei der Dokumentation der </a:t>
            </a:r>
            <a:r>
              <a:rPr lang="de-DE" sz="2400" dirty="0" smtClean="0">
                <a:solidFill>
                  <a:schemeClr val="tx1"/>
                </a:solidFill>
              </a:rPr>
              <a:t>Lieferungen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Vereinfachte Datenhaltung (digital statt Papier)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Kosteneinsparung </a:t>
            </a:r>
            <a:r>
              <a:rPr lang="de-DE" sz="2400" dirty="0">
                <a:solidFill>
                  <a:schemeClr val="tx1"/>
                </a:solidFill>
              </a:rPr>
              <a:t>durch verhinderte Diebstähle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Zeitersparnis </a:t>
            </a:r>
            <a:r>
              <a:rPr lang="de-DE" sz="2400" dirty="0">
                <a:solidFill>
                  <a:schemeClr val="tx1"/>
                </a:solidFill>
              </a:rPr>
              <a:t>bei der Dokumentation der aktuell anwesenden Personen (Feuerschutz)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b="1" dirty="0" smtClean="0">
                <a:solidFill>
                  <a:schemeClr val="tx1"/>
                </a:solidFill>
              </a:rPr>
              <a:t>Betriebswirtschaftliche </a:t>
            </a:r>
            <a:r>
              <a:rPr lang="de-DE" sz="2400" b="1" dirty="0">
                <a:solidFill>
                  <a:schemeClr val="tx1"/>
                </a:solidFill>
              </a:rPr>
              <a:t>Vorteile u.a. durch Vergleich der Naturalrabatte (bessere Verhandlungssituation)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/>
              <a:t>Systemmodell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C:\Users\StandardB\Documents\GitHub\logistikapp\Dokumentation\System arch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8000"/>
            <a:ext cx="5209540" cy="458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Plattform-Unabhängigkeit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" y="1758964"/>
            <a:ext cx="2172308" cy="115668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44507"/>
            <a:ext cx="3672408" cy="275430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6" y="2021660"/>
            <a:ext cx="1656184" cy="16561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8" y="4201779"/>
            <a:ext cx="1326728" cy="14545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02" y="4474211"/>
            <a:ext cx="2132428" cy="1105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91" y="5057671"/>
            <a:ext cx="1625724" cy="12852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08" y="1889139"/>
            <a:ext cx="2082818" cy="151872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" y="5057671"/>
            <a:ext cx="1676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Technologien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9699"/>
            <a:ext cx="3605087" cy="1542977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3493192" cy="183392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9592" y="3789040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Java-</a:t>
            </a:r>
            <a:r>
              <a:rPr lang="de-DE" dirty="0"/>
              <a:t>S</a:t>
            </a:r>
            <a:r>
              <a:rPr lang="de-DE" dirty="0" smtClean="0"/>
              <a:t>cript basiert: Einfacher Datenaustausch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Multioperabilität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Ermöglicht große Anzahl gleichzeitig bestehender Netzwerkverbindungen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92080" y="2062347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Weitverbreitete Open-Source Datenbanktechnik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Hohe Kompatibilität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Technologien II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22701"/>
            <a:ext cx="3048000" cy="3429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669124" y="206084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 zur Erstellung von Hybrid-Apps, die auf mehreren mobilen Betriebssystemen laufen.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131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Bildschirmpräsentation (4:3)</PresentationFormat>
  <Paragraphs>235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Projektbeschreibung - Aufgaben</vt:lpstr>
      <vt:lpstr>Bewertung der Wirtschaftlichkeit</vt:lpstr>
      <vt:lpstr>Bewertung der Wirtschaftlichkeit - Nutzen</vt:lpstr>
      <vt:lpstr>Systemmodell</vt:lpstr>
      <vt:lpstr>Plattform-Unabhängigkeit  </vt:lpstr>
      <vt:lpstr>Technologien  </vt:lpstr>
      <vt:lpstr>Technologien II  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Wirko Bengasa</cp:lastModifiedBy>
  <cp:revision>287</cp:revision>
  <dcterms:created xsi:type="dcterms:W3CDTF">2008-10-14T13:15:11Z</dcterms:created>
  <dcterms:modified xsi:type="dcterms:W3CDTF">2015-07-05T01:49:33Z</dcterms:modified>
</cp:coreProperties>
</file>