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72" r:id="rId3"/>
    <p:sldId id="291" r:id="rId4"/>
    <p:sldId id="292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5" autoAdjust="0"/>
    <p:restoredTop sz="86380" autoAdjust="0"/>
  </p:normalViewPr>
  <p:slideViewPr>
    <p:cSldViewPr>
      <p:cViewPr>
        <p:scale>
          <a:sx n="50" d="100"/>
          <a:sy n="50" d="100"/>
        </p:scale>
        <p:origin x="1884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3715-88CF-4102-B567-56378BF90AAD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9BD9-9764-4DD5-9A2D-728FEA034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8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 userDrawn="1"/>
        </p:nvSpPr>
        <p:spPr bwMode="auto">
          <a:xfrm>
            <a:off x="1023938" y="1103313"/>
            <a:ext cx="6778625" cy="36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de-DE">
              <a:solidFill>
                <a:schemeClr val="tx2"/>
              </a:solidFill>
              <a:latin typeface="TUM Neue Helvetica 55 Regular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19050" y="746125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lIns="87078" tIns="43539" rIns="87078" bIns="43539"/>
          <a:lstStyle/>
          <a:p>
            <a:pPr>
              <a:defRPr/>
            </a:pP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580063" y="409575"/>
            <a:ext cx="233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78" tIns="43539" rIns="87078" bIns="43539" anchor="b">
            <a:spAutoFit/>
          </a:bodyPr>
          <a:lstStyle/>
          <a:p>
            <a:pPr defTabSz="871538" eaLnBrk="0" hangingPunct="0">
              <a:spcBef>
                <a:spcPct val="50000"/>
              </a:spcBef>
              <a:defRPr/>
            </a:pPr>
            <a:r>
              <a:rPr lang="de-DE" sz="1100">
                <a:solidFill>
                  <a:schemeClr val="accent2"/>
                </a:solidFill>
                <a:latin typeface="TUM Neue Helvetica 55 Regular" charset="0"/>
              </a:rPr>
              <a:t>Technische Universität München </a:t>
            </a:r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467544" y="6340148"/>
            <a:ext cx="8389119" cy="25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7078" tIns="43539" rIns="87078" bIns="43539" anchor="b">
            <a:spAutoFit/>
          </a:bodyPr>
          <a:lstStyle/>
          <a:p>
            <a:pPr algn="l" defTabSz="871538" eaLnBrk="0" hangingPunct="0"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accent2"/>
                </a:solidFill>
                <a:latin typeface="TUM Neue Helvetica 55 Regular" charset="0"/>
              </a:rPr>
              <a:t>benedikt.n@mytum.de, nschmidbartl@mytum.de</a:t>
            </a:r>
            <a:endParaRPr lang="de-DE" sz="1100" dirty="0">
              <a:solidFill>
                <a:schemeClr val="accent2"/>
              </a:solidFill>
              <a:latin typeface="TUM Neue Helvetica 55 Regular" charset="0"/>
            </a:endParaRPr>
          </a:p>
        </p:txBody>
      </p:sp>
      <p:pic>
        <p:nvPicPr>
          <p:cNvPr id="8" name="Grafik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179452"/>
            <a:ext cx="504056" cy="4793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96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68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40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12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084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47524" y="1368773"/>
            <a:ext cx="8208912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err="1" smtClean="0">
                <a:solidFill>
                  <a:schemeClr val="accent2"/>
                </a:solidFill>
              </a:rPr>
              <a:t>Entwicklung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einer</a:t>
            </a:r>
            <a:r>
              <a:rPr lang="en-US" sz="2800" dirty="0" smtClean="0">
                <a:solidFill>
                  <a:schemeClr val="accent2"/>
                </a:solidFill>
              </a:rPr>
              <a:t> mobile App </a:t>
            </a:r>
            <a:r>
              <a:rPr lang="en-US" sz="2800" dirty="0" err="1" smtClean="0">
                <a:solidFill>
                  <a:schemeClr val="accent2"/>
                </a:solidFill>
              </a:rPr>
              <a:t>zur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Optimierung</a:t>
            </a:r>
            <a:r>
              <a:rPr lang="en-US" sz="2800" dirty="0" smtClean="0">
                <a:solidFill>
                  <a:schemeClr val="accent2"/>
                </a:solidFill>
              </a:rPr>
              <a:t> des </a:t>
            </a:r>
            <a:r>
              <a:rPr lang="en-US" sz="2800" dirty="0" err="1" smtClean="0">
                <a:solidFill>
                  <a:schemeClr val="accent2"/>
                </a:solidFill>
              </a:rPr>
              <a:t>Lieferantenmanagements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im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Einzelhandel</a:t>
            </a:r>
            <a:endParaRPr lang="de-DE" sz="2800" dirty="0" smtClean="0">
              <a:solidFill>
                <a:schemeClr val="accent2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1580" y="5301208"/>
            <a:ext cx="64008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/>
              <a:t>Benedikt Niedermeier, Norbert Schmidbartl</a:t>
            </a:r>
          </a:p>
          <a:p>
            <a:pPr eaLnBrk="1" hangingPunct="1"/>
            <a:r>
              <a:rPr lang="en-US" sz="1600" dirty="0" smtClean="0"/>
              <a:t>benedikt.n@mytum.de, nschmidbartl@mytum.de</a:t>
            </a:r>
            <a:endParaRPr lang="en-US" sz="1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916832"/>
            <a:ext cx="6786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74876"/>
            <a:ext cx="3413758" cy="118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53282"/>
            <a:ext cx="1455838" cy="1455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Gliederung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4943" y="1341438"/>
            <a:ext cx="8229600" cy="496369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Einleitung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Projektbeschreibung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Projektplanung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Projektentwicklung</a:t>
            </a:r>
            <a:endParaRPr lang="de-DE" sz="12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Lieferanten-Terminal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Administrations-Oberfläche</a:t>
            </a:r>
            <a:endParaRPr lang="de-DE" sz="2400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smtClean="0"/>
              <a:t>Zusammenfassung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Fazit</a:t>
            </a: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716088"/>
            <a:ext cx="1799158" cy="422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Einleitung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sdf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2708920"/>
            <a:ext cx="8224819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9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5pPr>
            <a:lvl6pPr marL="24368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40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12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084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9597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 smtClean="0"/>
              <a:t>sdfasdf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sdf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2708920"/>
            <a:ext cx="8224819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9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5pPr>
            <a:lvl6pPr marL="24368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40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12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084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80450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-DDI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-DDI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M-DD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Bildschirmpräsentation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TUM Neue Helvetica 55 Regular</vt:lpstr>
      <vt:lpstr>TUM Neue Helvetica 75 Bold</vt:lpstr>
      <vt:lpstr>Wingdings</vt:lpstr>
      <vt:lpstr>TUM-DDI</vt:lpstr>
      <vt:lpstr>Entwicklung einer mobile App zur Optimierung des Lieferantenmanagements im Einzelhandel</vt:lpstr>
      <vt:lpstr>Gliederung</vt:lpstr>
      <vt:lpstr>Einleitung</vt:lpstr>
      <vt:lpstr>sdfasdf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Robert P</dc:creator>
  <cp:lastModifiedBy>Norbert Schmidbartl</cp:lastModifiedBy>
  <cp:revision>264</cp:revision>
  <dcterms:created xsi:type="dcterms:W3CDTF">2008-10-14T13:15:11Z</dcterms:created>
  <dcterms:modified xsi:type="dcterms:W3CDTF">2015-07-04T23:06:10Z</dcterms:modified>
</cp:coreProperties>
</file>