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3"/>
  </p:notesMasterIdLst>
  <p:sldIdLst>
    <p:sldId id="256" r:id="rId2"/>
    <p:sldId id="272" r:id="rId3"/>
    <p:sldId id="291" r:id="rId4"/>
    <p:sldId id="294" r:id="rId5"/>
    <p:sldId id="304" r:id="rId6"/>
    <p:sldId id="295" r:id="rId7"/>
    <p:sldId id="305" r:id="rId8"/>
    <p:sldId id="296" r:id="rId9"/>
    <p:sldId id="306" r:id="rId10"/>
    <p:sldId id="297" r:id="rId11"/>
    <p:sldId id="307" r:id="rId12"/>
    <p:sldId id="298" r:id="rId13"/>
    <p:sldId id="302" r:id="rId14"/>
    <p:sldId id="299" r:id="rId15"/>
    <p:sldId id="300" r:id="rId16"/>
    <p:sldId id="308" r:id="rId17"/>
    <p:sldId id="303" r:id="rId18"/>
    <p:sldId id="309" r:id="rId19"/>
    <p:sldId id="301" r:id="rId20"/>
    <p:sldId id="310" r:id="rId21"/>
    <p:sldId id="293" r:id="rId22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05" autoAdjust="0"/>
    <p:restoredTop sz="86380" autoAdjust="0"/>
  </p:normalViewPr>
  <p:slideViewPr>
    <p:cSldViewPr>
      <p:cViewPr>
        <p:scale>
          <a:sx n="50" d="100"/>
          <a:sy n="50" d="100"/>
        </p:scale>
        <p:origin x="1884" y="3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A3715-88CF-4102-B567-56378BF90AAD}" type="datetimeFigureOut">
              <a:rPr lang="de-DE" smtClean="0"/>
              <a:t>05.07.2015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39BD9-9764-4DD5-9A2D-728FEA0344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0326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194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88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798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871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785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779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487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018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624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884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35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 userDrawn="1"/>
        </p:nvSpPr>
        <p:spPr bwMode="auto">
          <a:xfrm>
            <a:off x="1023938" y="1103313"/>
            <a:ext cx="6778625" cy="3635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32" tIns="45716" rIns="91432" bIns="45716"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de-DE">
              <a:solidFill>
                <a:schemeClr val="tx2"/>
              </a:solidFill>
              <a:latin typeface="TUM Neue Helvetica 55 Regular" charset="0"/>
            </a:endParaRPr>
          </a:p>
        </p:txBody>
      </p:sp>
      <p:sp>
        <p:nvSpPr>
          <p:cNvPr id="3075" name="Line 3"/>
          <p:cNvSpPr>
            <a:spLocks noChangeShapeType="1"/>
          </p:cNvSpPr>
          <p:nvPr userDrawn="1"/>
        </p:nvSpPr>
        <p:spPr bwMode="auto">
          <a:xfrm>
            <a:off x="19050" y="746125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ffectLst/>
        </p:spPr>
        <p:txBody>
          <a:bodyPr lIns="87078" tIns="43539" rIns="87078" bIns="43539"/>
          <a:lstStyle/>
          <a:p>
            <a:pPr>
              <a:defRPr/>
            </a:pPr>
            <a:endParaRPr lang="de-DE"/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 Box 5"/>
          <p:cNvSpPr txBox="1">
            <a:spLocks noChangeArrowheads="1"/>
          </p:cNvSpPr>
          <p:nvPr userDrawn="1"/>
        </p:nvSpPr>
        <p:spPr bwMode="auto">
          <a:xfrm>
            <a:off x="5580063" y="409575"/>
            <a:ext cx="23368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078" tIns="43539" rIns="87078" bIns="43539" anchor="b">
            <a:spAutoFit/>
          </a:bodyPr>
          <a:lstStyle/>
          <a:p>
            <a:pPr defTabSz="871538" eaLnBrk="0" hangingPunct="0">
              <a:spcBef>
                <a:spcPct val="50000"/>
              </a:spcBef>
              <a:defRPr/>
            </a:pPr>
            <a:r>
              <a:rPr lang="de-DE" sz="1100">
                <a:solidFill>
                  <a:schemeClr val="accent2"/>
                </a:solidFill>
                <a:latin typeface="TUM Neue Helvetica 55 Regular" charset="0"/>
              </a:rPr>
              <a:t>Technische Universität München </a:t>
            </a:r>
          </a:p>
        </p:txBody>
      </p:sp>
      <p:sp>
        <p:nvSpPr>
          <p:cNvPr id="3080" name="Text Box 8"/>
          <p:cNvSpPr txBox="1">
            <a:spLocks noChangeArrowheads="1"/>
          </p:cNvSpPr>
          <p:nvPr userDrawn="1"/>
        </p:nvSpPr>
        <p:spPr bwMode="auto">
          <a:xfrm>
            <a:off x="467544" y="6340148"/>
            <a:ext cx="8389119" cy="25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7078" tIns="43539" rIns="87078" bIns="43539" anchor="b">
            <a:spAutoFit/>
          </a:bodyPr>
          <a:lstStyle/>
          <a:p>
            <a:pPr algn="l" defTabSz="871538" eaLnBrk="0" hangingPunct="0">
              <a:spcBef>
                <a:spcPct val="50000"/>
              </a:spcBef>
              <a:defRPr/>
            </a:pPr>
            <a:r>
              <a:rPr lang="de-DE" sz="1100" dirty="0" smtClean="0">
                <a:solidFill>
                  <a:schemeClr val="accent2"/>
                </a:solidFill>
                <a:latin typeface="TUM Neue Helvetica 55 Regular" charset="0"/>
              </a:rPr>
              <a:t>benedikt.n@mytum.de, nschmidbartl@mytum.de</a:t>
            </a:r>
            <a:endParaRPr lang="de-DE" sz="1100" dirty="0">
              <a:solidFill>
                <a:schemeClr val="accent2"/>
              </a:solidFill>
              <a:latin typeface="TUM Neue Helvetica 55 Regular" charset="0"/>
            </a:endParaRPr>
          </a:p>
        </p:txBody>
      </p:sp>
      <p:pic>
        <p:nvPicPr>
          <p:cNvPr id="8" name="Grafik 7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35" y="179452"/>
            <a:ext cx="504056" cy="47933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</a:defRPr>
      </a:lvl4pPr>
      <a:lvl5pPr marL="1979613" indent="-227013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5pPr>
      <a:lvl6pPr marL="2436813" indent="-227013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6pPr>
      <a:lvl7pPr marL="2894013" indent="-227013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7pPr>
      <a:lvl8pPr marL="3351213" indent="-227013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8pPr>
      <a:lvl9pPr marL="3808413" indent="-227013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 bwMode="auto">
          <a:xfrm>
            <a:off x="447524" y="1368773"/>
            <a:ext cx="8208912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2800" dirty="0" err="1" smtClean="0">
                <a:solidFill>
                  <a:schemeClr val="accent2"/>
                </a:solidFill>
              </a:rPr>
              <a:t>Entwicklung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einer</a:t>
            </a:r>
            <a:r>
              <a:rPr lang="en-US" sz="2800" dirty="0" smtClean="0">
                <a:solidFill>
                  <a:schemeClr val="accent2"/>
                </a:solidFill>
              </a:rPr>
              <a:t> mobile App </a:t>
            </a:r>
            <a:r>
              <a:rPr lang="en-US" sz="2800" dirty="0" err="1" smtClean="0">
                <a:solidFill>
                  <a:schemeClr val="accent2"/>
                </a:solidFill>
              </a:rPr>
              <a:t>zur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Optimierung</a:t>
            </a:r>
            <a:r>
              <a:rPr lang="en-US" sz="2800" dirty="0" smtClean="0">
                <a:solidFill>
                  <a:schemeClr val="accent2"/>
                </a:solidFill>
              </a:rPr>
              <a:t> des </a:t>
            </a:r>
            <a:r>
              <a:rPr lang="en-US" sz="2800" dirty="0" err="1" smtClean="0">
                <a:solidFill>
                  <a:schemeClr val="accent2"/>
                </a:solidFill>
              </a:rPr>
              <a:t>Lieferantenmanagements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im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Einzelhandel</a:t>
            </a:r>
            <a:endParaRPr lang="de-DE" sz="2800" dirty="0" smtClean="0">
              <a:solidFill>
                <a:schemeClr val="accent2"/>
              </a:solidFill>
            </a:endParaRP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 bwMode="auto">
          <a:xfrm>
            <a:off x="1351580" y="5301208"/>
            <a:ext cx="6400800" cy="86409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600" dirty="0" smtClean="0"/>
              <a:t>Benedikt Niedermeier, Norbert Schmidbartl</a:t>
            </a:r>
          </a:p>
          <a:p>
            <a:pPr eaLnBrk="1" hangingPunct="1"/>
            <a:r>
              <a:rPr lang="en-US" sz="1600" dirty="0" smtClean="0"/>
              <a:t>benedikt.n@mytum.de, nschmidbartl@mytum.de</a:t>
            </a:r>
            <a:endParaRPr lang="en-US" sz="16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27584" y="1916832"/>
            <a:ext cx="67865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3174876"/>
            <a:ext cx="3413758" cy="118798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053282"/>
            <a:ext cx="1455838" cy="14558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de-DE" dirty="0"/>
              <a:t>Lieferanten-Terminal</a:t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58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 isContent="1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de-DE" dirty="0"/>
              <a:t>Lieferanten-Terminal</a:t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524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 isContent="1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de-DE" dirty="0"/>
              <a:t>Lieferanten-Terminal</a:t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200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 isContent="1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de-DE" dirty="0"/>
              <a:t>Lieferanten-Terminal</a:t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706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 isContent="1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de-DE" dirty="0" smtClean="0"/>
              <a:t>Administrations-Oberfläche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743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 isContent="1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de-DE" dirty="0" smtClean="0"/>
              <a:t>Administrations-Oberfläche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340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 isContent="1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de-DE" dirty="0" smtClean="0"/>
              <a:t>Administrations-Oberfläche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442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 isContent="1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de-DE" dirty="0" smtClean="0"/>
              <a:t>Administrations-Oberfläche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329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 isContent="1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de-DE" dirty="0" smtClean="0"/>
              <a:t>Administrations-Oberfläche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956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 isContent="1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de-DE" dirty="0"/>
              <a:t>Zusammenfassung</a:t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610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 isContent="1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 smtClean="0"/>
              <a:t>Gliederung</a:t>
            </a: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4943" y="1341438"/>
            <a:ext cx="8229600" cy="496369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de-DE" sz="2400" dirty="0" smtClean="0">
                <a:solidFill>
                  <a:schemeClr val="tx1"/>
                </a:solidFill>
              </a:rPr>
              <a:t>Einleitung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de-DE" sz="2400" dirty="0" smtClean="0"/>
              <a:t>Projektbeschreibung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de-DE" sz="2400" dirty="0" smtClean="0"/>
              <a:t>Projektplanung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de-DE" sz="2400" dirty="0" smtClean="0"/>
              <a:t>Projektentwicklung</a:t>
            </a:r>
            <a:endParaRPr lang="de-DE" sz="1200" dirty="0" smtClean="0"/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de-DE" sz="2400" dirty="0" smtClean="0"/>
              <a:t>Lieferanten-Terminal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de-DE" sz="2400" dirty="0" smtClean="0"/>
              <a:t>Administrations-Oberfläche</a:t>
            </a:r>
            <a:endParaRPr lang="de-DE" sz="2400" dirty="0"/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de-DE" sz="2400" dirty="0" smtClean="0"/>
              <a:t>Zusammenfassung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de-DE" sz="2400" dirty="0" smtClean="0">
                <a:solidFill>
                  <a:schemeClr val="tx1"/>
                </a:solidFill>
              </a:rPr>
              <a:t>Fazit</a:t>
            </a: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84" y="1716088"/>
            <a:ext cx="1799158" cy="4229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de-DE" dirty="0"/>
              <a:t>Zusammenfassung</a:t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73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 isContent="1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251520" y="2576661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1" indent="0" algn="ctr" eaLnBrk="1" hangingPunct="1">
              <a:buNone/>
              <a:defRPr/>
            </a:pPr>
            <a:r>
              <a:rPr lang="de-DE" dirty="0" smtClean="0">
                <a:solidFill>
                  <a:schemeClr val="tx1"/>
                </a:solidFill>
              </a:rPr>
              <a:t>Vielen</a:t>
            </a:r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dirty="0" smtClean="0">
                <a:solidFill>
                  <a:schemeClr val="tx1"/>
                </a:solidFill>
              </a:rPr>
              <a:t>Dank für Ihre Aufmerksamkeit!</a:t>
            </a:r>
          </a:p>
          <a:p>
            <a:pPr marL="457200" lvl="1" indent="0" algn="ctr" eaLnBrk="1" hangingPunct="1">
              <a:buNone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marL="457200" lvl="1" indent="0" algn="ctr" eaLnBrk="1" hangingPunct="1">
              <a:buNone/>
              <a:defRPr/>
            </a:pPr>
            <a:r>
              <a:rPr lang="de-DE" sz="2400" dirty="0" smtClean="0">
                <a:solidFill>
                  <a:schemeClr val="tx1"/>
                </a:solidFill>
              </a:rPr>
              <a:t>Fragen?</a:t>
            </a: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</p:spTree>
    <p:extLst>
      <p:ext uri="{BB962C8B-B14F-4D97-AF65-F5344CB8AC3E}">
        <p14:creationId xmlns:p14="http://schemas.microsoft.com/office/powerpoint/2010/main" val="99329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 isContent="1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/>
              <a:t>Einleitung</a:t>
            </a: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72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/>
              <a:t>Projektbeschreibung</a:t>
            </a: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734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 isContent="1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/>
              <a:t>Projektbeschreibung</a:t>
            </a: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374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 isContent="1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/>
              <a:t>Projektplanung</a:t>
            </a: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273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 isContent="1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/>
              <a:t>Projektplanung</a:t>
            </a: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44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 isContent="1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/>
              <a:t>Projektentwicklung</a:t>
            </a: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420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 isContent="1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/>
              <a:t>Projektentwicklung</a:t>
            </a: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083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 isContent="1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M-DDI">
  <a:themeElements>
    <a:clrScheme name="">
      <a:dk1>
        <a:srgbClr val="333333"/>
      </a:dk1>
      <a:lt1>
        <a:srgbClr val="FFFFFF"/>
      </a:lt1>
      <a:dk2>
        <a:srgbClr val="333333"/>
      </a:dk2>
      <a:lt2>
        <a:srgbClr val="808080"/>
      </a:lt2>
      <a:accent1>
        <a:srgbClr val="CCCCCC"/>
      </a:accent1>
      <a:accent2>
        <a:srgbClr val="074FB0"/>
      </a:accent2>
      <a:accent3>
        <a:srgbClr val="FFFFFF"/>
      </a:accent3>
      <a:accent4>
        <a:srgbClr val="2A2A2A"/>
      </a:accent4>
      <a:accent5>
        <a:srgbClr val="E2E2E2"/>
      </a:accent5>
      <a:accent6>
        <a:srgbClr val="06479F"/>
      </a:accent6>
      <a:hlink>
        <a:srgbClr val="E53418"/>
      </a:hlink>
      <a:folHlink>
        <a:srgbClr val="CA213F"/>
      </a:folHlink>
    </a:clrScheme>
    <a:fontScheme name="TUM-DDI">
      <a:majorFont>
        <a:latin typeface="TUM Neue Helvetica 75 Bold"/>
        <a:ea typeface=""/>
        <a:cs typeface=""/>
      </a:majorFont>
      <a:minorFont>
        <a:latin typeface="TUM Neue Helvetica 55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UM-DD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M-DDI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M-DDI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M-DDI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M-DDI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M-DDI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M-DDI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M-DDI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M-DDI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M-DDI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M-DDI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M-DDI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71</Words>
  <Application>Microsoft Office PowerPoint</Application>
  <PresentationFormat>Bildschirmpräsentation (4:3)</PresentationFormat>
  <Paragraphs>244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7" baseType="lpstr">
      <vt:lpstr>Arial</vt:lpstr>
      <vt:lpstr>Calibri</vt:lpstr>
      <vt:lpstr>TUM Neue Helvetica 55 Regular</vt:lpstr>
      <vt:lpstr>TUM Neue Helvetica 75 Bold</vt:lpstr>
      <vt:lpstr>Wingdings</vt:lpstr>
      <vt:lpstr>TUM-DDI</vt:lpstr>
      <vt:lpstr>Entwicklung einer mobile App zur Optimierung des Lieferantenmanagements im Einzelhandel</vt:lpstr>
      <vt:lpstr>Gliederung</vt:lpstr>
      <vt:lpstr>Einleitung</vt:lpstr>
      <vt:lpstr>Projektbeschreibung</vt:lpstr>
      <vt:lpstr>Projektbeschreibung</vt:lpstr>
      <vt:lpstr>Projektplanung</vt:lpstr>
      <vt:lpstr>Projektplanung</vt:lpstr>
      <vt:lpstr>Projektentwicklung</vt:lpstr>
      <vt:lpstr>Projektentwicklung</vt:lpstr>
      <vt:lpstr>Lieferanten-Terminal  </vt:lpstr>
      <vt:lpstr>Lieferanten-Terminal  </vt:lpstr>
      <vt:lpstr>Lieferanten-Terminal  </vt:lpstr>
      <vt:lpstr>Lieferanten-Terminal  </vt:lpstr>
      <vt:lpstr>Administrations-Oberfläche  </vt:lpstr>
      <vt:lpstr>Administrations-Oberfläche  </vt:lpstr>
      <vt:lpstr>Administrations-Oberfläche  </vt:lpstr>
      <vt:lpstr>Administrations-Oberfläche  </vt:lpstr>
      <vt:lpstr>Administrations-Oberfläche  </vt:lpstr>
      <vt:lpstr>Zusammenfassung  </vt:lpstr>
      <vt:lpstr>Zusammenfassung  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Robert P</dc:creator>
  <cp:lastModifiedBy>Norbert Schmidbartl</cp:lastModifiedBy>
  <cp:revision>272</cp:revision>
  <dcterms:created xsi:type="dcterms:W3CDTF">2008-10-14T13:15:11Z</dcterms:created>
  <dcterms:modified xsi:type="dcterms:W3CDTF">2015-07-04T23:48:25Z</dcterms:modified>
</cp:coreProperties>
</file>