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2"/>
  </p:notesMasterIdLst>
  <p:sldIdLst>
    <p:sldId id="256" r:id="rId2"/>
    <p:sldId id="257" r:id="rId3"/>
    <p:sldId id="258" r:id="rId4"/>
    <p:sldId id="260" r:id="rId5"/>
    <p:sldId id="262" r:id="rId6"/>
    <p:sldId id="259" r:id="rId7"/>
    <p:sldId id="261" r:id="rId8"/>
    <p:sldId id="264" r:id="rId9"/>
    <p:sldId id="265" r:id="rId10"/>
    <p:sldId id="309" r:id="rId11"/>
  </p:sldIdLst>
  <p:sldSz cx="9144000" cy="5143500" type="screen16x9"/>
  <p:notesSz cx="6858000" cy="9144000"/>
  <p:embeddedFontLst>
    <p:embeddedFont>
      <p:font typeface="Coming Soon" panose="020B0604020202020204" charset="0"/>
      <p:regular r:id="rId13"/>
    </p:embeddedFont>
    <p:embeddedFont>
      <p:font typeface="Concert One" pitchFamily="2" charset="0"/>
      <p:regular r:id="rId14"/>
    </p:embeddedFont>
    <p:embeddedFont>
      <p:font typeface="Papyrus" panose="03070502060502030205" pitchFamily="66" charset="0"/>
      <p:regular r:id="rId15"/>
    </p:embeddedFont>
    <p:embeddedFont>
      <p:font typeface="Roboto Mono Medium" panose="00000009000000000000"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59D6A-380E-4C00-936E-91EE7BB87595}">
  <a:tblStyle styleId="{BA859D6A-380E-4C00-936E-91EE7BB875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853034354b_0_24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853034354b_0_24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209571f4d9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209571f4d9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209571f4d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209571f4d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2">
    <p:spTree>
      <p:nvGrpSpPr>
        <p:cNvPr id="1" name="Shape 121"/>
        <p:cNvGrpSpPr/>
        <p:nvPr/>
      </p:nvGrpSpPr>
      <p:grpSpPr>
        <a:xfrm>
          <a:off x="0" y="0"/>
          <a:ext cx="0" cy="0"/>
          <a:chOff x="0" y="0"/>
          <a:chExt cx="0" cy="0"/>
        </a:xfrm>
      </p:grpSpPr>
      <p:pic>
        <p:nvPicPr>
          <p:cNvPr id="122" name="Google Shape;122;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3" name="Google Shape;123;p23"/>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24" name="Google Shape;124;p23"/>
          <p:cNvSpPr txBox="1">
            <a:spLocks noGrp="1"/>
          </p:cNvSpPr>
          <p:nvPr>
            <p:ph type="body" idx="1"/>
          </p:nvPr>
        </p:nvSpPr>
        <p:spPr>
          <a:xfrm>
            <a:off x="948000" y="2519950"/>
            <a:ext cx="3224400" cy="12087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dk2"/>
              </a:buClr>
              <a:buSzPts val="1400"/>
              <a:buChar char="●"/>
              <a:defRPr sz="1400">
                <a:solidFill>
                  <a:schemeClr val="dk2"/>
                </a:solidFill>
              </a:defRPr>
            </a:lvl1pPr>
            <a:lvl2pPr marL="914400" lvl="1" indent="-317500" rtl="0">
              <a:spcBef>
                <a:spcPts val="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a:endParaRPr/>
          </a:p>
        </p:txBody>
      </p:sp>
      <p:sp>
        <p:nvSpPr>
          <p:cNvPr id="125" name="Google Shape;125;p23"/>
          <p:cNvSpPr txBox="1">
            <a:spLocks noGrp="1"/>
          </p:cNvSpPr>
          <p:nvPr>
            <p:ph type="title"/>
          </p:nvPr>
        </p:nvSpPr>
        <p:spPr>
          <a:xfrm>
            <a:off x="948000" y="1218000"/>
            <a:ext cx="2755800" cy="1208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48" name="Google Shape;148;p26"/>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149" name="Google Shape;149;p26"/>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150" name="Google Shape;150;p26"/>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151" name="Google Shape;151;p26"/>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2" name="Google Shape;152;p26"/>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lvl1pPr marL="457200" lvl="0" indent="-307975">
              <a:spcBef>
                <a:spcPts val="0"/>
              </a:spcBef>
              <a:spcAft>
                <a:spcPts val="0"/>
              </a:spcAft>
              <a:buSzPts val="1250"/>
              <a:buFont typeface="Concert One"/>
              <a:buAutoNum type="arabicPeriod"/>
              <a:defRPr sz="950">
                <a:solidFill>
                  <a:schemeClr val="dk2"/>
                </a:solidFill>
              </a:defRPr>
            </a:lvl1pPr>
            <a:lvl2pPr marL="914400" lvl="1" indent="-292100">
              <a:spcBef>
                <a:spcPts val="1600"/>
              </a:spcBef>
              <a:spcAft>
                <a:spcPts val="0"/>
              </a:spcAft>
              <a:buClr>
                <a:srgbClr val="4D719D"/>
              </a:buClr>
              <a:buSzPts val="1000"/>
              <a:buFont typeface="Muli"/>
              <a:buAutoNum type="alphaLcPeriod"/>
              <a:defRPr sz="950">
                <a:solidFill>
                  <a:schemeClr val="dk2"/>
                </a:solidFill>
              </a:defRPr>
            </a:lvl2pPr>
            <a:lvl3pPr marL="1371600" lvl="2" indent="-292100">
              <a:spcBef>
                <a:spcPts val="1600"/>
              </a:spcBef>
              <a:spcAft>
                <a:spcPts val="0"/>
              </a:spcAft>
              <a:buClr>
                <a:srgbClr val="4D719D"/>
              </a:buClr>
              <a:buSzPts val="1000"/>
              <a:buFont typeface="Muli"/>
              <a:buAutoNum type="romanLcPeriod"/>
              <a:defRPr sz="950">
                <a:solidFill>
                  <a:schemeClr val="dk2"/>
                </a:solidFill>
              </a:defRPr>
            </a:lvl3pPr>
            <a:lvl4pPr marL="1828800" lvl="3" indent="-292100">
              <a:spcBef>
                <a:spcPts val="1600"/>
              </a:spcBef>
              <a:spcAft>
                <a:spcPts val="0"/>
              </a:spcAft>
              <a:buClr>
                <a:srgbClr val="4D719D"/>
              </a:buClr>
              <a:buSzPts val="1000"/>
              <a:buFont typeface="Muli"/>
              <a:buAutoNum type="arabicPeriod"/>
              <a:defRPr sz="950">
                <a:solidFill>
                  <a:schemeClr val="dk2"/>
                </a:solidFill>
              </a:defRPr>
            </a:lvl4pPr>
            <a:lvl5pPr marL="2286000" lvl="4" indent="-292100">
              <a:spcBef>
                <a:spcPts val="1600"/>
              </a:spcBef>
              <a:spcAft>
                <a:spcPts val="0"/>
              </a:spcAft>
              <a:buClr>
                <a:srgbClr val="4D719D"/>
              </a:buClr>
              <a:buSzPts val="1000"/>
              <a:buFont typeface="Muli"/>
              <a:buAutoNum type="alphaLcPeriod"/>
              <a:defRPr sz="950">
                <a:solidFill>
                  <a:schemeClr val="dk2"/>
                </a:solidFill>
              </a:defRPr>
            </a:lvl5pPr>
            <a:lvl6pPr marL="2743200" lvl="5" indent="-292100">
              <a:spcBef>
                <a:spcPts val="1600"/>
              </a:spcBef>
              <a:spcAft>
                <a:spcPts val="0"/>
              </a:spcAft>
              <a:buClr>
                <a:srgbClr val="4D719D"/>
              </a:buClr>
              <a:buSzPts val="1000"/>
              <a:buFont typeface="Muli"/>
              <a:buAutoNum type="romanLcPeriod"/>
              <a:defRPr sz="950">
                <a:solidFill>
                  <a:schemeClr val="dk2"/>
                </a:solidFill>
              </a:defRPr>
            </a:lvl6pPr>
            <a:lvl7pPr marL="3200400" lvl="6" indent="-292100">
              <a:spcBef>
                <a:spcPts val="1600"/>
              </a:spcBef>
              <a:spcAft>
                <a:spcPts val="0"/>
              </a:spcAft>
              <a:buClr>
                <a:srgbClr val="4D719D"/>
              </a:buClr>
              <a:buSzPts val="1000"/>
              <a:buFont typeface="Muli"/>
              <a:buAutoNum type="arabicPeriod"/>
              <a:defRPr sz="950">
                <a:solidFill>
                  <a:schemeClr val="dk2"/>
                </a:solidFill>
              </a:defRPr>
            </a:lvl7pPr>
            <a:lvl8pPr marL="3657600" lvl="7" indent="-292100">
              <a:spcBef>
                <a:spcPts val="1600"/>
              </a:spcBef>
              <a:spcAft>
                <a:spcPts val="0"/>
              </a:spcAft>
              <a:buClr>
                <a:srgbClr val="4D719D"/>
              </a:buClr>
              <a:buSzPts val="1000"/>
              <a:buFont typeface="Muli"/>
              <a:buAutoNum type="alphaLcPeriod"/>
              <a:defRPr sz="950">
                <a:solidFill>
                  <a:schemeClr val="dk2"/>
                </a:solidFill>
              </a:defRPr>
            </a:lvl8pPr>
            <a:lvl9pPr marL="4114800" lvl="8" indent="-292100">
              <a:spcBef>
                <a:spcPts val="1600"/>
              </a:spcBef>
              <a:spcAft>
                <a:spcPts val="1600"/>
              </a:spcAft>
              <a:buClr>
                <a:srgbClr val="4D719D"/>
              </a:buClr>
              <a:buSzPts val="1000"/>
              <a:buFont typeface="Muli"/>
              <a:buAutoNum type="romanLcPeriod"/>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102"/>
        <p:cNvGrpSpPr/>
        <p:nvPr/>
      </p:nvGrpSpPr>
      <p:grpSpPr>
        <a:xfrm>
          <a:off x="0" y="0"/>
          <a:ext cx="0" cy="0"/>
          <a:chOff x="0" y="0"/>
          <a:chExt cx="0" cy="0"/>
        </a:xfrm>
      </p:grpSpPr>
      <p:pic>
        <p:nvPicPr>
          <p:cNvPr id="103" name="Google Shape;10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4" name="Google Shape;104;p19"/>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05" name="Google Shape;105;p19"/>
          <p:cNvSpPr txBox="1">
            <a:spLocks noGrp="1"/>
          </p:cNvSpPr>
          <p:nvPr>
            <p:ph type="body" idx="1"/>
          </p:nvPr>
        </p:nvSpPr>
        <p:spPr>
          <a:xfrm>
            <a:off x="2649000" y="2142600"/>
            <a:ext cx="3846000" cy="18915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Clr>
                <a:schemeClr val="dk2"/>
              </a:buClr>
              <a:buSzPts val="1600"/>
              <a:buChar char="●"/>
              <a:defRPr sz="1600">
                <a:solidFill>
                  <a:schemeClr val="dk2"/>
                </a:solidFill>
              </a:defRPr>
            </a:lvl1pPr>
            <a:lvl2pPr marL="914400" lvl="1" indent="-330200" rtl="0">
              <a:lnSpc>
                <a:spcPct val="100000"/>
              </a:lnSpc>
              <a:spcBef>
                <a:spcPts val="1600"/>
              </a:spcBef>
              <a:spcAft>
                <a:spcPts val="0"/>
              </a:spcAft>
              <a:buClr>
                <a:schemeClr val="dk2"/>
              </a:buClr>
              <a:buSzPts val="1600"/>
              <a:buChar char="○"/>
              <a:defRPr sz="1600">
                <a:solidFill>
                  <a:schemeClr val="dk2"/>
                </a:solidFill>
              </a:defRPr>
            </a:lvl2pPr>
            <a:lvl3pPr marL="1371600" lvl="2" indent="-330200" rtl="0">
              <a:lnSpc>
                <a:spcPct val="100000"/>
              </a:lnSpc>
              <a:spcBef>
                <a:spcPts val="1600"/>
              </a:spcBef>
              <a:spcAft>
                <a:spcPts val="0"/>
              </a:spcAft>
              <a:buClr>
                <a:schemeClr val="dk2"/>
              </a:buClr>
              <a:buSzPts val="1600"/>
              <a:buChar char="■"/>
              <a:defRPr sz="1600">
                <a:solidFill>
                  <a:schemeClr val="dk2"/>
                </a:solidFill>
              </a:defRPr>
            </a:lvl3pPr>
            <a:lvl4pPr marL="1828800" lvl="3" indent="-330200" rtl="0">
              <a:lnSpc>
                <a:spcPct val="100000"/>
              </a:lnSpc>
              <a:spcBef>
                <a:spcPts val="1600"/>
              </a:spcBef>
              <a:spcAft>
                <a:spcPts val="0"/>
              </a:spcAft>
              <a:buClr>
                <a:schemeClr val="dk2"/>
              </a:buClr>
              <a:buSzPts val="1600"/>
              <a:buChar char="●"/>
              <a:defRPr sz="1600">
                <a:solidFill>
                  <a:schemeClr val="dk2"/>
                </a:solidFill>
              </a:defRPr>
            </a:lvl4pPr>
            <a:lvl5pPr marL="2286000" lvl="4" indent="-330200" rtl="0">
              <a:lnSpc>
                <a:spcPct val="100000"/>
              </a:lnSpc>
              <a:spcBef>
                <a:spcPts val="1600"/>
              </a:spcBef>
              <a:spcAft>
                <a:spcPts val="0"/>
              </a:spcAft>
              <a:buClr>
                <a:schemeClr val="dk2"/>
              </a:buClr>
              <a:buSzPts val="1600"/>
              <a:buChar char="○"/>
              <a:defRPr sz="1600">
                <a:solidFill>
                  <a:schemeClr val="dk2"/>
                </a:solidFill>
              </a:defRPr>
            </a:lvl5pPr>
            <a:lvl6pPr marL="2743200" lvl="5" indent="-330200" rtl="0">
              <a:lnSpc>
                <a:spcPct val="100000"/>
              </a:lnSpc>
              <a:spcBef>
                <a:spcPts val="1600"/>
              </a:spcBef>
              <a:spcAft>
                <a:spcPts val="0"/>
              </a:spcAft>
              <a:buClr>
                <a:schemeClr val="dk2"/>
              </a:buClr>
              <a:buSzPts val="1600"/>
              <a:buChar char="■"/>
              <a:defRPr sz="1600">
                <a:solidFill>
                  <a:schemeClr val="dk2"/>
                </a:solidFill>
              </a:defRPr>
            </a:lvl6pPr>
            <a:lvl7pPr marL="3200400" lvl="6" indent="-330200" rtl="0">
              <a:lnSpc>
                <a:spcPct val="100000"/>
              </a:lnSpc>
              <a:spcBef>
                <a:spcPts val="1600"/>
              </a:spcBef>
              <a:spcAft>
                <a:spcPts val="0"/>
              </a:spcAft>
              <a:buClr>
                <a:schemeClr val="dk2"/>
              </a:buClr>
              <a:buSzPts val="1600"/>
              <a:buChar char="●"/>
              <a:defRPr sz="1600">
                <a:solidFill>
                  <a:schemeClr val="dk2"/>
                </a:solidFill>
              </a:defRPr>
            </a:lvl7pPr>
            <a:lvl8pPr marL="3657600" lvl="7" indent="-330200" rtl="0">
              <a:lnSpc>
                <a:spcPct val="100000"/>
              </a:lnSpc>
              <a:spcBef>
                <a:spcPts val="1600"/>
              </a:spcBef>
              <a:spcAft>
                <a:spcPts val="0"/>
              </a:spcAft>
              <a:buClr>
                <a:schemeClr val="dk2"/>
              </a:buClr>
              <a:buSzPts val="1600"/>
              <a:buChar char="○"/>
              <a:defRPr sz="1600">
                <a:solidFill>
                  <a:schemeClr val="dk2"/>
                </a:solidFill>
              </a:defRPr>
            </a:lvl8pPr>
            <a:lvl9pPr marL="4114800" lvl="8" indent="-330200" rtl="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106" name="Google Shape;106;p19"/>
          <p:cNvSpPr txBox="1">
            <a:spLocks noGrp="1"/>
          </p:cNvSpPr>
          <p:nvPr>
            <p:ph type="title"/>
          </p:nvPr>
        </p:nvSpPr>
        <p:spPr>
          <a:xfrm>
            <a:off x="3127075" y="1366750"/>
            <a:ext cx="29016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58" r:id="rId7"/>
    <p:sldLayoutId id="2147483659" r:id="rId8"/>
    <p:sldLayoutId id="2147483665" r:id="rId9"/>
    <p:sldLayoutId id="2147483669" r:id="rId10"/>
    <p:sldLayoutId id="2147483672" r:id="rId11"/>
    <p:sldLayoutId id="2147483687" r:id="rId12"/>
    <p:sldLayoutId id="2147483688" r:id="rId13"/>
    <p:sldLayoutId id="2147483689" r:id="rId14"/>
    <p:sldLayoutId id="2147483690" r:id="rId15"/>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ctrTitle"/>
          </p:nvPr>
        </p:nvSpPr>
        <p:spPr>
          <a:xfrm>
            <a:off x="1532100" y="1054249"/>
            <a:ext cx="6079800" cy="23292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t>P</a:t>
            </a:r>
            <a:r>
              <a:rPr lang="en" sz="5400" dirty="0"/>
              <a:t>enyajikan berita inovasi yang menghibur </a:t>
            </a:r>
            <a:endParaRPr sz="5400" dirty="0">
              <a:solidFill>
                <a:schemeClr val="accent2"/>
              </a:solidFill>
            </a:endParaRPr>
          </a:p>
        </p:txBody>
      </p:sp>
      <p:sp>
        <p:nvSpPr>
          <p:cNvPr id="315" name="Google Shape;315;p50"/>
          <p:cNvSpPr txBox="1">
            <a:spLocks noGrp="1"/>
          </p:cNvSpPr>
          <p:nvPr>
            <p:ph type="subTitle" idx="1"/>
          </p:nvPr>
        </p:nvSpPr>
        <p:spPr>
          <a:xfrm>
            <a:off x="1672763" y="3751649"/>
            <a:ext cx="1427100" cy="8102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err="1">
                <a:latin typeface="Papyrus" panose="03070502060502030205" pitchFamily="66" charset="0"/>
              </a:rPr>
              <a:t>a</a:t>
            </a:r>
            <a:r>
              <a:rPr lang="en-US" sz="2000" b="0" dirty="0" err="1">
                <a:latin typeface="Papyrus" panose="03070502060502030205" pitchFamily="66" charset="0"/>
              </a:rPr>
              <a:t>yoo</a:t>
            </a:r>
            <a:r>
              <a:rPr lang="en-US" sz="2000" b="0" dirty="0">
                <a:latin typeface="Papyrus" panose="03070502060502030205" pitchFamily="66" charset="0"/>
              </a:rPr>
              <a:t> </a:t>
            </a:r>
          </a:p>
          <a:p>
            <a:pPr marL="0" lvl="0" indent="0" algn="ctr" rtl="0">
              <a:spcBef>
                <a:spcPts val="0"/>
              </a:spcBef>
              <a:spcAft>
                <a:spcPts val="0"/>
              </a:spcAft>
              <a:buNone/>
            </a:pPr>
            <a:r>
              <a:rPr lang="en-US" sz="2000" dirty="0" err="1">
                <a:latin typeface="Papyrus" panose="03070502060502030205" pitchFamily="66" charset="0"/>
              </a:rPr>
              <a:t>simakk</a:t>
            </a:r>
            <a:r>
              <a:rPr lang="en-US" sz="2000" dirty="0">
                <a:latin typeface="Papyrus" panose="03070502060502030205" pitchFamily="66" charset="0"/>
              </a:rPr>
              <a:t> </a:t>
            </a:r>
            <a:r>
              <a:rPr lang="en-US" sz="2000" dirty="0">
                <a:latin typeface="Papyrus" panose="03070502060502030205" pitchFamily="66" charset="0"/>
                <a:sym typeface="Wingdings" panose="05000000000000000000" pitchFamily="2" charset="2"/>
              </a:rPr>
              <a:t></a:t>
            </a:r>
            <a:endParaRPr sz="2000" b="0" dirty="0">
              <a:latin typeface="Papyrus" panose="03070502060502030205" pitchFamily="66" charset="0"/>
            </a:endParaRPr>
          </a:p>
        </p:txBody>
      </p:sp>
      <p:sp>
        <p:nvSpPr>
          <p:cNvPr id="316" name="Google Shape;316;p50"/>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txBody>
          <a:bodyPr/>
          <a:lstStyle/>
          <a:p>
            <a:endParaRPr lang="en-US"/>
          </a:p>
        </p:txBody>
      </p:sp>
      <p:sp>
        <p:nvSpPr>
          <p:cNvPr id="317" name="Google Shape;317;p50"/>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txBody>
          <a:bodyPr/>
          <a:lstStyle/>
          <a:p>
            <a:endParaRPr lang="en-US"/>
          </a:p>
        </p:txBody>
      </p:sp>
      <p:sp>
        <p:nvSpPr>
          <p:cNvPr id="318" name="Google Shape;318;p50"/>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txBody>
          <a:bodyPr/>
          <a:lstStyle/>
          <a:p>
            <a:endParaRPr lang="en-US"/>
          </a:p>
        </p:txBody>
      </p:sp>
      <p:pic>
        <p:nvPicPr>
          <p:cNvPr id="319" name="Google Shape;319;p5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20" name="Google Shape;320;p5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103"/>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a:t>
            </a:r>
            <a:endParaRPr/>
          </a:p>
        </p:txBody>
      </p:sp>
      <p:sp>
        <p:nvSpPr>
          <p:cNvPr id="1319" name="Google Shape;1319;p103"/>
          <p:cNvSpPr/>
          <p:nvPr/>
        </p:nvSpPr>
        <p:spPr>
          <a:xfrm>
            <a:off x="5441325" y="1226863"/>
            <a:ext cx="933775" cy="481125"/>
          </a:xfrm>
          <a:custGeom>
            <a:avLst/>
            <a:gdLst/>
            <a:ahLst/>
            <a:cxnLst/>
            <a:rect l="l" t="t" r="r" b="b"/>
            <a:pathLst>
              <a:path w="37351" h="19245" extrusionOk="0">
                <a:moveTo>
                  <a:pt x="17282" y="1401"/>
                </a:moveTo>
                <a:cubicBezTo>
                  <a:pt x="20136" y="1401"/>
                  <a:pt x="22144" y="3382"/>
                  <a:pt x="23448" y="5890"/>
                </a:cubicBezTo>
                <a:cubicBezTo>
                  <a:pt x="23258" y="5964"/>
                  <a:pt x="23068" y="6041"/>
                  <a:pt x="22880" y="6130"/>
                </a:cubicBezTo>
                <a:cubicBezTo>
                  <a:pt x="22220" y="6437"/>
                  <a:pt x="22631" y="7324"/>
                  <a:pt x="23245" y="7324"/>
                </a:cubicBezTo>
                <a:cubicBezTo>
                  <a:pt x="23339" y="7324"/>
                  <a:pt x="23438" y="7303"/>
                  <a:pt x="23539" y="7256"/>
                </a:cubicBezTo>
                <a:cubicBezTo>
                  <a:pt x="24653" y="6737"/>
                  <a:pt x="25773" y="6501"/>
                  <a:pt x="26848" y="6501"/>
                </a:cubicBezTo>
                <a:cubicBezTo>
                  <a:pt x="31530" y="6501"/>
                  <a:pt x="35369" y="10963"/>
                  <a:pt x="34257" y="15906"/>
                </a:cubicBezTo>
                <a:cubicBezTo>
                  <a:pt x="34217" y="15886"/>
                  <a:pt x="34172" y="15875"/>
                  <a:pt x="34127" y="15875"/>
                </a:cubicBezTo>
                <a:cubicBezTo>
                  <a:pt x="23493" y="15902"/>
                  <a:pt x="12874" y="16273"/>
                  <a:pt x="2330" y="17730"/>
                </a:cubicBezTo>
                <a:cubicBezTo>
                  <a:pt x="2299" y="16906"/>
                  <a:pt x="2633" y="15766"/>
                  <a:pt x="2751" y="15427"/>
                </a:cubicBezTo>
                <a:cubicBezTo>
                  <a:pt x="3100" y="14417"/>
                  <a:pt x="3636" y="13460"/>
                  <a:pt x="4383" y="12689"/>
                </a:cubicBezTo>
                <a:cubicBezTo>
                  <a:pt x="5622" y="11410"/>
                  <a:pt x="7168" y="10785"/>
                  <a:pt x="8847" y="10459"/>
                </a:cubicBezTo>
                <a:cubicBezTo>
                  <a:pt x="8956" y="10602"/>
                  <a:pt x="9111" y="10666"/>
                  <a:pt x="9270" y="10666"/>
                </a:cubicBezTo>
                <a:cubicBezTo>
                  <a:pt x="9572" y="10666"/>
                  <a:pt x="9888" y="10436"/>
                  <a:pt x="9935" y="10068"/>
                </a:cubicBezTo>
                <a:cubicBezTo>
                  <a:pt x="10174" y="8174"/>
                  <a:pt x="10152" y="6521"/>
                  <a:pt x="11214" y="4832"/>
                </a:cubicBezTo>
                <a:cubicBezTo>
                  <a:pt x="12259" y="3168"/>
                  <a:pt x="13900" y="1982"/>
                  <a:pt x="15826" y="1563"/>
                </a:cubicBezTo>
                <a:cubicBezTo>
                  <a:pt x="16334" y="1453"/>
                  <a:pt x="16819" y="1401"/>
                  <a:pt x="17282" y="1401"/>
                </a:cubicBezTo>
                <a:close/>
                <a:moveTo>
                  <a:pt x="4726" y="11750"/>
                </a:moveTo>
                <a:cubicBezTo>
                  <a:pt x="4071" y="12275"/>
                  <a:pt x="3507" y="12903"/>
                  <a:pt x="3055" y="13610"/>
                </a:cubicBezTo>
                <a:cubicBezTo>
                  <a:pt x="2656" y="14240"/>
                  <a:pt x="1677" y="16400"/>
                  <a:pt x="1710" y="17814"/>
                </a:cubicBezTo>
                <a:cubicBezTo>
                  <a:pt x="1678" y="17818"/>
                  <a:pt x="1645" y="17823"/>
                  <a:pt x="1611" y="17826"/>
                </a:cubicBezTo>
                <a:lnTo>
                  <a:pt x="1611" y="17828"/>
                </a:lnTo>
                <a:cubicBezTo>
                  <a:pt x="1604" y="17829"/>
                  <a:pt x="1596" y="17833"/>
                  <a:pt x="1589" y="17836"/>
                </a:cubicBezTo>
                <a:cubicBezTo>
                  <a:pt x="1565" y="15911"/>
                  <a:pt x="2192" y="14027"/>
                  <a:pt x="3601" y="12637"/>
                </a:cubicBezTo>
                <a:cubicBezTo>
                  <a:pt x="3943" y="12301"/>
                  <a:pt x="4319" y="12002"/>
                  <a:pt x="4726" y="11750"/>
                </a:cubicBezTo>
                <a:close/>
                <a:moveTo>
                  <a:pt x="29225" y="16380"/>
                </a:moveTo>
                <a:cubicBezTo>
                  <a:pt x="30746" y="16380"/>
                  <a:pt x="32267" y="16400"/>
                  <a:pt x="33788" y="16444"/>
                </a:cubicBezTo>
                <a:cubicBezTo>
                  <a:pt x="23556" y="17430"/>
                  <a:pt x="13295" y="17955"/>
                  <a:pt x="3008" y="18021"/>
                </a:cubicBezTo>
                <a:lnTo>
                  <a:pt x="3008" y="18021"/>
                </a:lnTo>
                <a:cubicBezTo>
                  <a:pt x="11711" y="17068"/>
                  <a:pt x="20465" y="16380"/>
                  <a:pt x="29225" y="16380"/>
                </a:cubicBezTo>
                <a:close/>
                <a:moveTo>
                  <a:pt x="17034" y="1"/>
                </a:moveTo>
                <a:cubicBezTo>
                  <a:pt x="16671" y="1"/>
                  <a:pt x="16313" y="28"/>
                  <a:pt x="15966" y="83"/>
                </a:cubicBezTo>
                <a:cubicBezTo>
                  <a:pt x="11783" y="751"/>
                  <a:pt x="7857" y="5220"/>
                  <a:pt x="8597" y="9616"/>
                </a:cubicBezTo>
                <a:cubicBezTo>
                  <a:pt x="8221" y="9541"/>
                  <a:pt x="7851" y="9505"/>
                  <a:pt x="7489" y="9505"/>
                </a:cubicBezTo>
                <a:cubicBezTo>
                  <a:pt x="3172" y="9505"/>
                  <a:pt x="0" y="14610"/>
                  <a:pt x="423" y="18641"/>
                </a:cubicBezTo>
                <a:cubicBezTo>
                  <a:pt x="456" y="18966"/>
                  <a:pt x="672" y="19243"/>
                  <a:pt x="1026" y="19245"/>
                </a:cubicBezTo>
                <a:cubicBezTo>
                  <a:pt x="1076" y="19245"/>
                  <a:pt x="1126" y="19245"/>
                  <a:pt x="1176" y="19245"/>
                </a:cubicBezTo>
                <a:cubicBezTo>
                  <a:pt x="12338" y="19245"/>
                  <a:pt x="23478" y="18695"/>
                  <a:pt x="34596" y="17599"/>
                </a:cubicBezTo>
                <a:cubicBezTo>
                  <a:pt x="34886" y="17570"/>
                  <a:pt x="35093" y="17424"/>
                  <a:pt x="35189" y="17147"/>
                </a:cubicBezTo>
                <a:cubicBezTo>
                  <a:pt x="37350" y="10937"/>
                  <a:pt x="32525" y="5255"/>
                  <a:pt x="26755" y="5255"/>
                </a:cubicBezTo>
                <a:cubicBezTo>
                  <a:pt x="25956" y="5255"/>
                  <a:pt x="25138" y="5365"/>
                  <a:pt x="24318" y="5597"/>
                </a:cubicBezTo>
                <a:cubicBezTo>
                  <a:pt x="24050" y="2218"/>
                  <a:pt x="20324" y="1"/>
                  <a:pt x="17034"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103"/>
          <p:cNvGrpSpPr/>
          <p:nvPr/>
        </p:nvGrpSpPr>
        <p:grpSpPr>
          <a:xfrm rot="-2874609">
            <a:off x="6651160" y="1095986"/>
            <a:ext cx="615879" cy="631855"/>
            <a:chOff x="5878300" y="2628050"/>
            <a:chExt cx="615875" cy="631850"/>
          </a:xfrm>
        </p:grpSpPr>
        <p:sp>
          <p:nvSpPr>
            <p:cNvPr id="1321" name="Google Shape;1321;p103"/>
            <p:cNvSpPr/>
            <p:nvPr/>
          </p:nvSpPr>
          <p:spPr>
            <a:xfrm>
              <a:off x="5891350" y="2950125"/>
              <a:ext cx="320175" cy="309775"/>
            </a:xfrm>
            <a:custGeom>
              <a:avLst/>
              <a:gdLst/>
              <a:ahLst/>
              <a:cxnLst/>
              <a:rect l="l" t="t" r="r" b="b"/>
              <a:pathLst>
                <a:path w="12807" h="12391" extrusionOk="0">
                  <a:moveTo>
                    <a:pt x="2779" y="1165"/>
                  </a:moveTo>
                  <a:cubicBezTo>
                    <a:pt x="3067" y="1165"/>
                    <a:pt x="3517" y="1315"/>
                    <a:pt x="3709" y="1357"/>
                  </a:cubicBezTo>
                  <a:cubicBezTo>
                    <a:pt x="4555" y="1545"/>
                    <a:pt x="5378" y="1881"/>
                    <a:pt x="6141" y="2282"/>
                  </a:cubicBezTo>
                  <a:cubicBezTo>
                    <a:pt x="7759" y="3133"/>
                    <a:pt x="9166" y="4383"/>
                    <a:pt x="10191" y="5898"/>
                  </a:cubicBezTo>
                  <a:cubicBezTo>
                    <a:pt x="10647" y="6571"/>
                    <a:pt x="11022" y="7298"/>
                    <a:pt x="11309" y="8059"/>
                  </a:cubicBezTo>
                  <a:cubicBezTo>
                    <a:pt x="11489" y="8539"/>
                    <a:pt x="11990" y="10762"/>
                    <a:pt x="11284" y="10762"/>
                  </a:cubicBezTo>
                  <a:cubicBezTo>
                    <a:pt x="11164" y="10762"/>
                    <a:pt x="11009" y="10698"/>
                    <a:pt x="10812" y="10550"/>
                  </a:cubicBezTo>
                  <a:cubicBezTo>
                    <a:pt x="10417" y="10253"/>
                    <a:pt x="10205" y="9028"/>
                    <a:pt x="9988" y="8545"/>
                  </a:cubicBezTo>
                  <a:cubicBezTo>
                    <a:pt x="9631" y="7752"/>
                    <a:pt x="9238" y="6970"/>
                    <a:pt x="8759" y="6241"/>
                  </a:cubicBezTo>
                  <a:cubicBezTo>
                    <a:pt x="7512" y="4343"/>
                    <a:pt x="5379" y="2418"/>
                    <a:pt x="2989" y="2418"/>
                  </a:cubicBezTo>
                  <a:cubicBezTo>
                    <a:pt x="2807" y="2418"/>
                    <a:pt x="2624" y="2430"/>
                    <a:pt x="2440" y="2453"/>
                  </a:cubicBezTo>
                  <a:cubicBezTo>
                    <a:pt x="2307" y="2199"/>
                    <a:pt x="2354" y="1786"/>
                    <a:pt x="2594" y="1200"/>
                  </a:cubicBezTo>
                  <a:cubicBezTo>
                    <a:pt x="2640" y="1175"/>
                    <a:pt x="2704" y="1165"/>
                    <a:pt x="2779" y="1165"/>
                  </a:cubicBezTo>
                  <a:close/>
                  <a:moveTo>
                    <a:pt x="2610" y="0"/>
                  </a:moveTo>
                  <a:cubicBezTo>
                    <a:pt x="1929" y="0"/>
                    <a:pt x="1289" y="181"/>
                    <a:pt x="856" y="714"/>
                  </a:cubicBezTo>
                  <a:cubicBezTo>
                    <a:pt x="0" y="1766"/>
                    <a:pt x="813" y="3105"/>
                    <a:pt x="1898" y="3566"/>
                  </a:cubicBezTo>
                  <a:cubicBezTo>
                    <a:pt x="3093" y="4076"/>
                    <a:pt x="4427" y="3814"/>
                    <a:pt x="5624" y="4432"/>
                  </a:cubicBezTo>
                  <a:cubicBezTo>
                    <a:pt x="6176" y="4716"/>
                    <a:pt x="6664" y="5096"/>
                    <a:pt x="7103" y="5529"/>
                  </a:cubicBezTo>
                  <a:cubicBezTo>
                    <a:pt x="7770" y="6282"/>
                    <a:pt x="8342" y="7169"/>
                    <a:pt x="8838" y="8209"/>
                  </a:cubicBezTo>
                  <a:cubicBezTo>
                    <a:pt x="9340" y="9264"/>
                    <a:pt x="9620" y="10424"/>
                    <a:pt x="10129" y="11470"/>
                  </a:cubicBezTo>
                  <a:cubicBezTo>
                    <a:pt x="10342" y="11907"/>
                    <a:pt x="10616" y="12390"/>
                    <a:pt x="11175" y="12390"/>
                  </a:cubicBezTo>
                  <a:cubicBezTo>
                    <a:pt x="11189" y="12390"/>
                    <a:pt x="11202" y="12390"/>
                    <a:pt x="11215" y="12389"/>
                  </a:cubicBezTo>
                  <a:cubicBezTo>
                    <a:pt x="12599" y="12332"/>
                    <a:pt x="12807" y="10133"/>
                    <a:pt x="12709" y="9178"/>
                  </a:cubicBezTo>
                  <a:cubicBezTo>
                    <a:pt x="12509" y="7180"/>
                    <a:pt x="11328" y="5276"/>
                    <a:pt x="10006" y="3820"/>
                  </a:cubicBezTo>
                  <a:cubicBezTo>
                    <a:pt x="8645" y="2323"/>
                    <a:pt x="6902" y="1162"/>
                    <a:pt x="4989" y="497"/>
                  </a:cubicBezTo>
                  <a:cubicBezTo>
                    <a:pt x="4339" y="272"/>
                    <a:pt x="3444" y="0"/>
                    <a:pt x="2610"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03"/>
            <p:cNvSpPr/>
            <p:nvPr/>
          </p:nvSpPr>
          <p:spPr>
            <a:xfrm>
              <a:off x="5890350" y="2788200"/>
              <a:ext cx="471300" cy="455625"/>
            </a:xfrm>
            <a:custGeom>
              <a:avLst/>
              <a:gdLst/>
              <a:ahLst/>
              <a:cxnLst/>
              <a:rect l="l" t="t" r="r" b="b"/>
              <a:pathLst>
                <a:path w="18852" h="18225" extrusionOk="0">
                  <a:moveTo>
                    <a:pt x="2535" y="1107"/>
                  </a:moveTo>
                  <a:cubicBezTo>
                    <a:pt x="2749" y="1107"/>
                    <a:pt x="3037" y="1189"/>
                    <a:pt x="3418" y="1237"/>
                  </a:cubicBezTo>
                  <a:cubicBezTo>
                    <a:pt x="3961" y="1305"/>
                    <a:pt x="4501" y="1404"/>
                    <a:pt x="5033" y="1535"/>
                  </a:cubicBezTo>
                  <a:cubicBezTo>
                    <a:pt x="7244" y="2080"/>
                    <a:pt x="9338" y="3118"/>
                    <a:pt x="11117" y="4541"/>
                  </a:cubicBezTo>
                  <a:cubicBezTo>
                    <a:pt x="12744" y="5843"/>
                    <a:pt x="14129" y="7453"/>
                    <a:pt x="15136" y="9279"/>
                  </a:cubicBezTo>
                  <a:cubicBezTo>
                    <a:pt x="16162" y="11137"/>
                    <a:pt x="18019" y="15637"/>
                    <a:pt x="15560" y="16953"/>
                  </a:cubicBezTo>
                  <a:cubicBezTo>
                    <a:pt x="15526" y="13536"/>
                    <a:pt x="14214" y="10340"/>
                    <a:pt x="11945" y="7754"/>
                  </a:cubicBezTo>
                  <a:lnTo>
                    <a:pt x="11945" y="7753"/>
                  </a:lnTo>
                  <a:cubicBezTo>
                    <a:pt x="10745" y="6386"/>
                    <a:pt x="9281" y="5240"/>
                    <a:pt x="7643" y="4447"/>
                  </a:cubicBezTo>
                  <a:cubicBezTo>
                    <a:pt x="6827" y="4054"/>
                    <a:pt x="5986" y="3766"/>
                    <a:pt x="5112" y="3530"/>
                  </a:cubicBezTo>
                  <a:cubicBezTo>
                    <a:pt x="4533" y="3373"/>
                    <a:pt x="3946" y="3240"/>
                    <a:pt x="3368" y="3077"/>
                  </a:cubicBezTo>
                  <a:cubicBezTo>
                    <a:pt x="3079" y="3000"/>
                    <a:pt x="2793" y="2914"/>
                    <a:pt x="2509" y="2817"/>
                  </a:cubicBezTo>
                  <a:cubicBezTo>
                    <a:pt x="2470" y="2815"/>
                    <a:pt x="2438" y="2809"/>
                    <a:pt x="2402" y="2806"/>
                  </a:cubicBezTo>
                  <a:cubicBezTo>
                    <a:pt x="2121" y="2625"/>
                    <a:pt x="1962" y="2352"/>
                    <a:pt x="2023" y="1837"/>
                  </a:cubicBezTo>
                  <a:cubicBezTo>
                    <a:pt x="2091" y="1256"/>
                    <a:pt x="2246" y="1107"/>
                    <a:pt x="2535" y="1107"/>
                  </a:cubicBezTo>
                  <a:close/>
                  <a:moveTo>
                    <a:pt x="2463" y="0"/>
                  </a:moveTo>
                  <a:cubicBezTo>
                    <a:pt x="1860" y="0"/>
                    <a:pt x="1289" y="107"/>
                    <a:pt x="846" y="413"/>
                  </a:cubicBezTo>
                  <a:cubicBezTo>
                    <a:pt x="1" y="997"/>
                    <a:pt x="28" y="2000"/>
                    <a:pt x="674" y="2735"/>
                  </a:cubicBezTo>
                  <a:cubicBezTo>
                    <a:pt x="1629" y="3822"/>
                    <a:pt x="3357" y="3989"/>
                    <a:pt x="4777" y="4098"/>
                  </a:cubicBezTo>
                  <a:cubicBezTo>
                    <a:pt x="5794" y="4404"/>
                    <a:pt x="6784" y="4744"/>
                    <a:pt x="7727" y="5269"/>
                  </a:cubicBezTo>
                  <a:cubicBezTo>
                    <a:pt x="12155" y="7734"/>
                    <a:pt x="14769" y="12682"/>
                    <a:pt x="14506" y="17709"/>
                  </a:cubicBezTo>
                  <a:cubicBezTo>
                    <a:pt x="14491" y="18014"/>
                    <a:pt x="14766" y="18224"/>
                    <a:pt x="15044" y="18224"/>
                  </a:cubicBezTo>
                  <a:cubicBezTo>
                    <a:pt x="15085" y="18224"/>
                    <a:pt x="15126" y="18220"/>
                    <a:pt x="15166" y="18210"/>
                  </a:cubicBezTo>
                  <a:cubicBezTo>
                    <a:pt x="18852" y="17345"/>
                    <a:pt x="17827" y="12713"/>
                    <a:pt x="16754" y="10191"/>
                  </a:cubicBezTo>
                  <a:cubicBezTo>
                    <a:pt x="15384" y="6966"/>
                    <a:pt x="12955" y="4233"/>
                    <a:pt x="9971" y="2408"/>
                  </a:cubicBezTo>
                  <a:cubicBezTo>
                    <a:pt x="8467" y="1486"/>
                    <a:pt x="6812" y="795"/>
                    <a:pt x="5091" y="408"/>
                  </a:cubicBezTo>
                  <a:cubicBezTo>
                    <a:pt x="4364" y="244"/>
                    <a:pt x="3377" y="0"/>
                    <a:pt x="2463"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03"/>
            <p:cNvSpPr/>
            <p:nvPr/>
          </p:nvSpPr>
          <p:spPr>
            <a:xfrm>
              <a:off x="5878300" y="2628050"/>
              <a:ext cx="615875" cy="609700"/>
            </a:xfrm>
            <a:custGeom>
              <a:avLst/>
              <a:gdLst/>
              <a:ahLst/>
              <a:cxnLst/>
              <a:rect l="l" t="t" r="r" b="b"/>
              <a:pathLst>
                <a:path w="24635" h="24388" extrusionOk="0">
                  <a:moveTo>
                    <a:pt x="3463" y="1062"/>
                  </a:moveTo>
                  <a:cubicBezTo>
                    <a:pt x="4963" y="1062"/>
                    <a:pt x="6605" y="1497"/>
                    <a:pt x="7970" y="1881"/>
                  </a:cubicBezTo>
                  <a:cubicBezTo>
                    <a:pt x="14726" y="3777"/>
                    <a:pt x="20123" y="8997"/>
                    <a:pt x="22147" y="15721"/>
                  </a:cubicBezTo>
                  <a:cubicBezTo>
                    <a:pt x="22617" y="17284"/>
                    <a:pt x="22908" y="18906"/>
                    <a:pt x="22987" y="20537"/>
                  </a:cubicBezTo>
                  <a:cubicBezTo>
                    <a:pt x="23012" y="21045"/>
                    <a:pt x="23147" y="23296"/>
                    <a:pt x="22114" y="23296"/>
                  </a:cubicBezTo>
                  <a:cubicBezTo>
                    <a:pt x="22017" y="23296"/>
                    <a:pt x="21909" y="23276"/>
                    <a:pt x="21789" y="23233"/>
                  </a:cubicBezTo>
                  <a:cubicBezTo>
                    <a:pt x="21404" y="23093"/>
                    <a:pt x="21446" y="21407"/>
                    <a:pt x="21376" y="20931"/>
                  </a:cubicBezTo>
                  <a:cubicBezTo>
                    <a:pt x="20947" y="18046"/>
                    <a:pt x="20045" y="15209"/>
                    <a:pt x="18581" y="12679"/>
                  </a:cubicBezTo>
                  <a:cubicBezTo>
                    <a:pt x="17548" y="10894"/>
                    <a:pt x="16242" y="9326"/>
                    <a:pt x="14700" y="8014"/>
                  </a:cubicBezTo>
                  <a:cubicBezTo>
                    <a:pt x="14341" y="7692"/>
                    <a:pt x="13975" y="7379"/>
                    <a:pt x="13594" y="7086"/>
                  </a:cubicBezTo>
                  <a:cubicBezTo>
                    <a:pt x="11246" y="5286"/>
                    <a:pt x="8487" y="4010"/>
                    <a:pt x="5594" y="3397"/>
                  </a:cubicBezTo>
                  <a:cubicBezTo>
                    <a:pt x="5207" y="3315"/>
                    <a:pt x="4817" y="3252"/>
                    <a:pt x="4426" y="3195"/>
                  </a:cubicBezTo>
                  <a:lnTo>
                    <a:pt x="4410" y="3190"/>
                  </a:lnTo>
                  <a:cubicBezTo>
                    <a:pt x="4032" y="3087"/>
                    <a:pt x="3647" y="3003"/>
                    <a:pt x="3272" y="2894"/>
                  </a:cubicBezTo>
                  <a:cubicBezTo>
                    <a:pt x="3090" y="2840"/>
                    <a:pt x="1308" y="2127"/>
                    <a:pt x="1275" y="1472"/>
                  </a:cubicBezTo>
                  <a:cubicBezTo>
                    <a:pt x="1399" y="1136"/>
                    <a:pt x="2252" y="1162"/>
                    <a:pt x="2609" y="1114"/>
                  </a:cubicBezTo>
                  <a:cubicBezTo>
                    <a:pt x="2886" y="1078"/>
                    <a:pt x="3172" y="1062"/>
                    <a:pt x="3463" y="1062"/>
                  </a:cubicBezTo>
                  <a:close/>
                  <a:moveTo>
                    <a:pt x="2663" y="1"/>
                  </a:moveTo>
                  <a:cubicBezTo>
                    <a:pt x="1836" y="1"/>
                    <a:pt x="985" y="147"/>
                    <a:pt x="550" y="873"/>
                  </a:cubicBezTo>
                  <a:cubicBezTo>
                    <a:pt x="0" y="1790"/>
                    <a:pt x="489" y="2914"/>
                    <a:pt x="1300" y="3491"/>
                  </a:cubicBezTo>
                  <a:cubicBezTo>
                    <a:pt x="1903" y="3920"/>
                    <a:pt x="2657" y="3981"/>
                    <a:pt x="3364" y="4081"/>
                  </a:cubicBezTo>
                  <a:cubicBezTo>
                    <a:pt x="4573" y="4252"/>
                    <a:pt x="5752" y="4390"/>
                    <a:pt x="6932" y="4720"/>
                  </a:cubicBezTo>
                  <a:cubicBezTo>
                    <a:pt x="7167" y="4785"/>
                    <a:pt x="7401" y="4861"/>
                    <a:pt x="7634" y="4936"/>
                  </a:cubicBezTo>
                  <a:cubicBezTo>
                    <a:pt x="9059" y="5457"/>
                    <a:pt x="10445" y="6064"/>
                    <a:pt x="11745" y="6816"/>
                  </a:cubicBezTo>
                  <a:cubicBezTo>
                    <a:pt x="12524" y="7286"/>
                    <a:pt x="13269" y="7811"/>
                    <a:pt x="13976" y="8385"/>
                  </a:cubicBezTo>
                  <a:cubicBezTo>
                    <a:pt x="14964" y="9193"/>
                    <a:pt x="15862" y="10106"/>
                    <a:pt x="16653" y="11107"/>
                  </a:cubicBezTo>
                  <a:cubicBezTo>
                    <a:pt x="19144" y="14421"/>
                    <a:pt x="20050" y="18297"/>
                    <a:pt x="20694" y="22386"/>
                  </a:cubicBezTo>
                  <a:cubicBezTo>
                    <a:pt x="20803" y="23073"/>
                    <a:pt x="20955" y="24067"/>
                    <a:pt x="21741" y="24324"/>
                  </a:cubicBezTo>
                  <a:cubicBezTo>
                    <a:pt x="21872" y="24367"/>
                    <a:pt x="21998" y="24387"/>
                    <a:pt x="22118" y="24387"/>
                  </a:cubicBezTo>
                  <a:cubicBezTo>
                    <a:pt x="22982" y="24387"/>
                    <a:pt x="23572" y="23372"/>
                    <a:pt x="23774" y="22623"/>
                  </a:cubicBezTo>
                  <a:cubicBezTo>
                    <a:pt x="24634" y="19430"/>
                    <a:pt x="23143" y="15094"/>
                    <a:pt x="21785" y="12244"/>
                  </a:cubicBezTo>
                  <a:cubicBezTo>
                    <a:pt x="20144" y="8797"/>
                    <a:pt x="17610" y="5811"/>
                    <a:pt x="14453" y="3664"/>
                  </a:cubicBezTo>
                  <a:cubicBezTo>
                    <a:pt x="11304" y="1522"/>
                    <a:pt x="7521" y="279"/>
                    <a:pt x="3725" y="50"/>
                  </a:cubicBezTo>
                  <a:cubicBezTo>
                    <a:pt x="3403" y="31"/>
                    <a:pt x="3035" y="1"/>
                    <a:pt x="2663"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103"/>
          <p:cNvGrpSpPr/>
          <p:nvPr/>
        </p:nvGrpSpPr>
        <p:grpSpPr>
          <a:xfrm>
            <a:off x="7543100" y="1078200"/>
            <a:ext cx="445950" cy="667425"/>
            <a:chOff x="5809550" y="1500425"/>
            <a:chExt cx="445950" cy="667425"/>
          </a:xfrm>
        </p:grpSpPr>
        <p:sp>
          <p:nvSpPr>
            <p:cNvPr id="1325" name="Google Shape;1325;p103"/>
            <p:cNvSpPr/>
            <p:nvPr/>
          </p:nvSpPr>
          <p:spPr>
            <a:xfrm>
              <a:off x="5809550" y="1500425"/>
              <a:ext cx="445950" cy="667425"/>
            </a:xfrm>
            <a:custGeom>
              <a:avLst/>
              <a:gdLst/>
              <a:ahLst/>
              <a:cxnLst/>
              <a:rect l="l" t="t" r="r" b="b"/>
              <a:pathLst>
                <a:path w="17838" h="26697" extrusionOk="0">
                  <a:moveTo>
                    <a:pt x="6959" y="6331"/>
                  </a:moveTo>
                  <a:cubicBezTo>
                    <a:pt x="7402" y="6685"/>
                    <a:pt x="7908" y="6994"/>
                    <a:pt x="8413" y="7076"/>
                  </a:cubicBezTo>
                  <a:lnTo>
                    <a:pt x="8434" y="7076"/>
                  </a:lnTo>
                  <a:cubicBezTo>
                    <a:pt x="8249" y="7448"/>
                    <a:pt x="8087" y="7831"/>
                    <a:pt x="7971" y="8218"/>
                  </a:cubicBezTo>
                  <a:cubicBezTo>
                    <a:pt x="7726" y="8061"/>
                    <a:pt x="7436" y="7946"/>
                    <a:pt x="7205" y="7826"/>
                  </a:cubicBezTo>
                  <a:cubicBezTo>
                    <a:pt x="6975" y="7704"/>
                    <a:pt x="6745" y="7591"/>
                    <a:pt x="6512" y="7480"/>
                  </a:cubicBezTo>
                  <a:cubicBezTo>
                    <a:pt x="6644" y="7094"/>
                    <a:pt x="6797" y="6709"/>
                    <a:pt x="6959" y="6331"/>
                  </a:cubicBezTo>
                  <a:close/>
                  <a:moveTo>
                    <a:pt x="6374" y="7920"/>
                  </a:moveTo>
                  <a:cubicBezTo>
                    <a:pt x="6589" y="8058"/>
                    <a:pt x="6807" y="8193"/>
                    <a:pt x="7030" y="8326"/>
                  </a:cubicBezTo>
                  <a:cubicBezTo>
                    <a:pt x="7273" y="8471"/>
                    <a:pt x="7547" y="8677"/>
                    <a:pt x="7834" y="8789"/>
                  </a:cubicBezTo>
                  <a:cubicBezTo>
                    <a:pt x="7832" y="8803"/>
                    <a:pt x="7827" y="8820"/>
                    <a:pt x="7824" y="8834"/>
                  </a:cubicBezTo>
                  <a:cubicBezTo>
                    <a:pt x="7294" y="8707"/>
                    <a:pt x="6764" y="8581"/>
                    <a:pt x="6231" y="8466"/>
                  </a:cubicBezTo>
                  <a:cubicBezTo>
                    <a:pt x="6281" y="8261"/>
                    <a:pt x="6332" y="8060"/>
                    <a:pt x="6343" y="8015"/>
                  </a:cubicBezTo>
                  <a:lnTo>
                    <a:pt x="6343" y="8014"/>
                  </a:lnTo>
                  <a:cubicBezTo>
                    <a:pt x="6351" y="7983"/>
                    <a:pt x="6364" y="7951"/>
                    <a:pt x="6374" y="7920"/>
                  </a:cubicBezTo>
                  <a:close/>
                  <a:moveTo>
                    <a:pt x="10924" y="1381"/>
                  </a:moveTo>
                  <a:cubicBezTo>
                    <a:pt x="11095" y="1381"/>
                    <a:pt x="11272" y="1408"/>
                    <a:pt x="11453" y="1466"/>
                  </a:cubicBezTo>
                  <a:cubicBezTo>
                    <a:pt x="13158" y="2012"/>
                    <a:pt x="14221" y="3801"/>
                    <a:pt x="14542" y="5471"/>
                  </a:cubicBezTo>
                  <a:cubicBezTo>
                    <a:pt x="14768" y="6659"/>
                    <a:pt x="14666" y="7894"/>
                    <a:pt x="14442" y="9073"/>
                  </a:cubicBezTo>
                  <a:lnTo>
                    <a:pt x="14443" y="9073"/>
                  </a:lnTo>
                  <a:cubicBezTo>
                    <a:pt x="14437" y="9104"/>
                    <a:pt x="14429" y="9133"/>
                    <a:pt x="14423" y="9164"/>
                  </a:cubicBezTo>
                  <a:cubicBezTo>
                    <a:pt x="14131" y="9005"/>
                    <a:pt x="13753" y="8992"/>
                    <a:pt x="13430" y="8966"/>
                  </a:cubicBezTo>
                  <a:cubicBezTo>
                    <a:pt x="13338" y="8957"/>
                    <a:pt x="13245" y="8948"/>
                    <a:pt x="13152" y="8945"/>
                  </a:cubicBezTo>
                  <a:cubicBezTo>
                    <a:pt x="13272" y="7967"/>
                    <a:pt x="13219" y="6946"/>
                    <a:pt x="13133" y="6030"/>
                  </a:cubicBezTo>
                  <a:cubicBezTo>
                    <a:pt x="13055" y="5190"/>
                    <a:pt x="12912" y="3999"/>
                    <a:pt x="11950" y="3719"/>
                  </a:cubicBezTo>
                  <a:cubicBezTo>
                    <a:pt x="11827" y="3684"/>
                    <a:pt x="11708" y="3667"/>
                    <a:pt x="11593" y="3667"/>
                  </a:cubicBezTo>
                  <a:cubicBezTo>
                    <a:pt x="10748" y="3667"/>
                    <a:pt x="10101" y="4550"/>
                    <a:pt x="9635" y="5172"/>
                  </a:cubicBezTo>
                  <a:cubicBezTo>
                    <a:pt x="9273" y="5655"/>
                    <a:pt x="8897" y="6213"/>
                    <a:pt x="8577" y="6805"/>
                  </a:cubicBezTo>
                  <a:cubicBezTo>
                    <a:pt x="8567" y="6792"/>
                    <a:pt x="8554" y="6782"/>
                    <a:pt x="8541" y="6773"/>
                  </a:cubicBezTo>
                  <a:cubicBezTo>
                    <a:pt x="8223" y="6565"/>
                    <a:pt x="7845" y="6448"/>
                    <a:pt x="7515" y="6252"/>
                  </a:cubicBezTo>
                  <a:cubicBezTo>
                    <a:pt x="7376" y="6169"/>
                    <a:pt x="7244" y="6076"/>
                    <a:pt x="7111" y="5984"/>
                  </a:cubicBezTo>
                  <a:cubicBezTo>
                    <a:pt x="7197" y="5796"/>
                    <a:pt x="7282" y="5610"/>
                    <a:pt x="7369" y="5430"/>
                  </a:cubicBezTo>
                  <a:cubicBezTo>
                    <a:pt x="8000" y="4106"/>
                    <a:pt x="9202" y="1381"/>
                    <a:pt x="10924" y="1381"/>
                  </a:cubicBezTo>
                  <a:close/>
                  <a:moveTo>
                    <a:pt x="11510" y="4834"/>
                  </a:moveTo>
                  <a:cubicBezTo>
                    <a:pt x="11528" y="4834"/>
                    <a:pt x="11546" y="4834"/>
                    <a:pt x="11564" y="4836"/>
                  </a:cubicBezTo>
                  <a:cubicBezTo>
                    <a:pt x="12313" y="4891"/>
                    <a:pt x="12210" y="5609"/>
                    <a:pt x="12276" y="6273"/>
                  </a:cubicBezTo>
                  <a:cubicBezTo>
                    <a:pt x="12324" y="6759"/>
                    <a:pt x="12343" y="7247"/>
                    <a:pt x="12345" y="7734"/>
                  </a:cubicBezTo>
                  <a:cubicBezTo>
                    <a:pt x="12350" y="8494"/>
                    <a:pt x="12271" y="9266"/>
                    <a:pt x="12281" y="10029"/>
                  </a:cubicBezTo>
                  <a:cubicBezTo>
                    <a:pt x="11099" y="9681"/>
                    <a:pt x="9912" y="9357"/>
                    <a:pt x="8719" y="9056"/>
                  </a:cubicBezTo>
                  <a:cubicBezTo>
                    <a:pt x="9002" y="8422"/>
                    <a:pt x="9195" y="7749"/>
                    <a:pt x="9521" y="7128"/>
                  </a:cubicBezTo>
                  <a:cubicBezTo>
                    <a:pt x="9905" y="6393"/>
                    <a:pt x="10632" y="4834"/>
                    <a:pt x="11510" y="4834"/>
                  </a:cubicBezTo>
                  <a:close/>
                  <a:moveTo>
                    <a:pt x="13049" y="9571"/>
                  </a:moveTo>
                  <a:cubicBezTo>
                    <a:pt x="13152" y="9579"/>
                    <a:pt x="13257" y="9584"/>
                    <a:pt x="13362" y="9597"/>
                  </a:cubicBezTo>
                  <a:cubicBezTo>
                    <a:pt x="13658" y="9632"/>
                    <a:pt x="13964" y="9744"/>
                    <a:pt x="14262" y="9744"/>
                  </a:cubicBezTo>
                  <a:cubicBezTo>
                    <a:pt x="14270" y="9744"/>
                    <a:pt x="14278" y="9744"/>
                    <a:pt x="14286" y="9744"/>
                  </a:cubicBezTo>
                  <a:lnTo>
                    <a:pt x="14286" y="9744"/>
                  </a:lnTo>
                  <a:cubicBezTo>
                    <a:pt x="14214" y="10030"/>
                    <a:pt x="14148" y="10305"/>
                    <a:pt x="14130" y="10588"/>
                  </a:cubicBezTo>
                  <a:cubicBezTo>
                    <a:pt x="13714" y="10459"/>
                    <a:pt x="13297" y="10336"/>
                    <a:pt x="12880" y="10211"/>
                  </a:cubicBezTo>
                  <a:cubicBezTo>
                    <a:pt x="12949" y="10000"/>
                    <a:pt x="13005" y="9787"/>
                    <a:pt x="13049" y="9571"/>
                  </a:cubicBezTo>
                  <a:close/>
                  <a:moveTo>
                    <a:pt x="4124" y="9464"/>
                  </a:moveTo>
                  <a:cubicBezTo>
                    <a:pt x="8147" y="10534"/>
                    <a:pt x="12166" y="11573"/>
                    <a:pt x="16127" y="12855"/>
                  </a:cubicBezTo>
                  <a:cubicBezTo>
                    <a:pt x="15352" y="16908"/>
                    <a:pt x="14605" y="20966"/>
                    <a:pt x="13836" y="25021"/>
                  </a:cubicBezTo>
                  <a:cubicBezTo>
                    <a:pt x="11974" y="24266"/>
                    <a:pt x="10075" y="23606"/>
                    <a:pt x="8135" y="23078"/>
                  </a:cubicBezTo>
                  <a:cubicBezTo>
                    <a:pt x="7122" y="22803"/>
                    <a:pt x="6103" y="22559"/>
                    <a:pt x="5075" y="22348"/>
                  </a:cubicBezTo>
                  <a:cubicBezTo>
                    <a:pt x="4562" y="22242"/>
                    <a:pt x="4047" y="22145"/>
                    <a:pt x="3530" y="22056"/>
                  </a:cubicBezTo>
                  <a:cubicBezTo>
                    <a:pt x="3131" y="21987"/>
                    <a:pt x="2146" y="22018"/>
                    <a:pt x="1827" y="21787"/>
                  </a:cubicBezTo>
                  <a:cubicBezTo>
                    <a:pt x="1360" y="21449"/>
                    <a:pt x="2095" y="18934"/>
                    <a:pt x="2213" y="18335"/>
                  </a:cubicBezTo>
                  <a:cubicBezTo>
                    <a:pt x="2423" y="17265"/>
                    <a:pt x="2644" y="16196"/>
                    <a:pt x="2873" y="15129"/>
                  </a:cubicBezTo>
                  <a:cubicBezTo>
                    <a:pt x="3265" y="13302"/>
                    <a:pt x="3922" y="11355"/>
                    <a:pt x="4124" y="9464"/>
                  </a:cubicBezTo>
                  <a:close/>
                  <a:moveTo>
                    <a:pt x="10861" y="1"/>
                  </a:moveTo>
                  <a:cubicBezTo>
                    <a:pt x="9551" y="1"/>
                    <a:pt x="8559" y="898"/>
                    <a:pt x="7699" y="2155"/>
                  </a:cubicBezTo>
                  <a:cubicBezTo>
                    <a:pt x="6598" y="3766"/>
                    <a:pt x="5152" y="6156"/>
                    <a:pt x="5078" y="8227"/>
                  </a:cubicBezTo>
                  <a:cubicBezTo>
                    <a:pt x="4766" y="8165"/>
                    <a:pt x="4457" y="8099"/>
                    <a:pt x="4145" y="8042"/>
                  </a:cubicBezTo>
                  <a:cubicBezTo>
                    <a:pt x="4094" y="8033"/>
                    <a:pt x="4045" y="8028"/>
                    <a:pt x="3998" y="8028"/>
                  </a:cubicBezTo>
                  <a:cubicBezTo>
                    <a:pt x="3848" y="8028"/>
                    <a:pt x="3716" y="8074"/>
                    <a:pt x="3608" y="8147"/>
                  </a:cubicBezTo>
                  <a:cubicBezTo>
                    <a:pt x="3490" y="8170"/>
                    <a:pt x="3391" y="8247"/>
                    <a:pt x="3337" y="8353"/>
                  </a:cubicBezTo>
                  <a:cubicBezTo>
                    <a:pt x="2199" y="10572"/>
                    <a:pt x="1869" y="13406"/>
                    <a:pt x="1350" y="15839"/>
                  </a:cubicBezTo>
                  <a:cubicBezTo>
                    <a:pt x="1047" y="17261"/>
                    <a:pt x="760" y="18687"/>
                    <a:pt x="491" y="20116"/>
                  </a:cubicBezTo>
                  <a:cubicBezTo>
                    <a:pt x="359" y="20818"/>
                    <a:pt x="0" y="21796"/>
                    <a:pt x="415" y="22470"/>
                  </a:cubicBezTo>
                  <a:cubicBezTo>
                    <a:pt x="784" y="23070"/>
                    <a:pt x="1508" y="23116"/>
                    <a:pt x="2129" y="23216"/>
                  </a:cubicBezTo>
                  <a:cubicBezTo>
                    <a:pt x="3510" y="23438"/>
                    <a:pt x="4881" y="23703"/>
                    <a:pt x="6240" y="24033"/>
                  </a:cubicBezTo>
                  <a:cubicBezTo>
                    <a:pt x="8898" y="24682"/>
                    <a:pt x="11499" y="25547"/>
                    <a:pt x="14015" y="26621"/>
                  </a:cubicBezTo>
                  <a:cubicBezTo>
                    <a:pt x="14129" y="26670"/>
                    <a:pt x="14259" y="26696"/>
                    <a:pt x="14388" y="26696"/>
                  </a:cubicBezTo>
                  <a:cubicBezTo>
                    <a:pt x="14695" y="26696"/>
                    <a:pt x="14995" y="26547"/>
                    <a:pt x="15064" y="26194"/>
                  </a:cubicBezTo>
                  <a:cubicBezTo>
                    <a:pt x="15951" y="21638"/>
                    <a:pt x="16873" y="17092"/>
                    <a:pt x="17756" y="12534"/>
                  </a:cubicBezTo>
                  <a:cubicBezTo>
                    <a:pt x="17837" y="12108"/>
                    <a:pt x="17638" y="11724"/>
                    <a:pt x="17216" y="11584"/>
                  </a:cubicBezTo>
                  <a:cubicBezTo>
                    <a:pt x="16602" y="11380"/>
                    <a:pt x="15987" y="11180"/>
                    <a:pt x="15370" y="10982"/>
                  </a:cubicBezTo>
                  <a:cubicBezTo>
                    <a:pt x="15805" y="10220"/>
                    <a:pt x="15870" y="9202"/>
                    <a:pt x="15974" y="8360"/>
                  </a:cubicBezTo>
                  <a:cubicBezTo>
                    <a:pt x="16116" y="7209"/>
                    <a:pt x="16106" y="6036"/>
                    <a:pt x="15847" y="4901"/>
                  </a:cubicBezTo>
                  <a:cubicBezTo>
                    <a:pt x="15407" y="2968"/>
                    <a:pt x="14140" y="1106"/>
                    <a:pt x="12273" y="315"/>
                  </a:cubicBezTo>
                  <a:cubicBezTo>
                    <a:pt x="11763" y="99"/>
                    <a:pt x="11295" y="1"/>
                    <a:pt x="10861"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03"/>
            <p:cNvSpPr/>
            <p:nvPr/>
          </p:nvSpPr>
          <p:spPr>
            <a:xfrm>
              <a:off x="5962500" y="1814125"/>
              <a:ext cx="141525" cy="220925"/>
            </a:xfrm>
            <a:custGeom>
              <a:avLst/>
              <a:gdLst/>
              <a:ahLst/>
              <a:cxnLst/>
              <a:rect l="l" t="t" r="r" b="b"/>
              <a:pathLst>
                <a:path w="5661" h="8837" extrusionOk="0">
                  <a:moveTo>
                    <a:pt x="3299" y="0"/>
                  </a:moveTo>
                  <a:cubicBezTo>
                    <a:pt x="2478" y="0"/>
                    <a:pt x="1655" y="432"/>
                    <a:pt x="1273" y="1180"/>
                  </a:cubicBezTo>
                  <a:cubicBezTo>
                    <a:pt x="787" y="2132"/>
                    <a:pt x="964" y="3489"/>
                    <a:pt x="1748" y="4247"/>
                  </a:cubicBezTo>
                  <a:cubicBezTo>
                    <a:pt x="1701" y="4380"/>
                    <a:pt x="1653" y="4515"/>
                    <a:pt x="1608" y="4650"/>
                  </a:cubicBezTo>
                  <a:cubicBezTo>
                    <a:pt x="982" y="5511"/>
                    <a:pt x="471" y="6513"/>
                    <a:pt x="96" y="7452"/>
                  </a:cubicBezTo>
                  <a:cubicBezTo>
                    <a:pt x="1" y="7690"/>
                    <a:pt x="158" y="8008"/>
                    <a:pt x="370" y="8125"/>
                  </a:cubicBezTo>
                  <a:cubicBezTo>
                    <a:pt x="833" y="8384"/>
                    <a:pt x="1691" y="8836"/>
                    <a:pt x="2393" y="8836"/>
                  </a:cubicBezTo>
                  <a:cubicBezTo>
                    <a:pt x="2778" y="8836"/>
                    <a:pt x="3116" y="8701"/>
                    <a:pt x="3318" y="8323"/>
                  </a:cubicBezTo>
                  <a:cubicBezTo>
                    <a:pt x="3580" y="7833"/>
                    <a:pt x="3398" y="7129"/>
                    <a:pt x="3350" y="6610"/>
                  </a:cubicBezTo>
                  <a:cubicBezTo>
                    <a:pt x="3293" y="6005"/>
                    <a:pt x="3228" y="5401"/>
                    <a:pt x="3164" y="4797"/>
                  </a:cubicBezTo>
                  <a:cubicBezTo>
                    <a:pt x="3768" y="4744"/>
                    <a:pt x="4267" y="4322"/>
                    <a:pt x="4591" y="3759"/>
                  </a:cubicBezTo>
                  <a:cubicBezTo>
                    <a:pt x="5660" y="2813"/>
                    <a:pt x="5627" y="609"/>
                    <a:pt x="3955" y="97"/>
                  </a:cubicBezTo>
                  <a:cubicBezTo>
                    <a:pt x="3742" y="32"/>
                    <a:pt x="3521" y="0"/>
                    <a:pt x="3299"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27" name="Google Shape;1327;p103"/>
          <p:cNvPicPr preferRelativeResize="0"/>
          <p:nvPr/>
        </p:nvPicPr>
        <p:blipFill>
          <a:blip r:embed="rId3">
            <a:alphaModFix/>
          </a:blip>
          <a:stretch>
            <a:fillRect/>
          </a:stretch>
        </p:blipFill>
        <p:spPr>
          <a:xfrm rot="-668993">
            <a:off x="1067250" y="1541426"/>
            <a:ext cx="2363900" cy="2763800"/>
          </a:xfrm>
          <a:prstGeom prst="rect">
            <a:avLst/>
          </a:prstGeom>
          <a:noFill/>
          <a:ln>
            <a:noFill/>
          </a:ln>
        </p:spPr>
      </p:pic>
      <p:pic>
        <p:nvPicPr>
          <p:cNvPr id="1328" name="Google Shape;1328;p103"/>
          <p:cNvPicPr preferRelativeResize="0"/>
          <p:nvPr/>
        </p:nvPicPr>
        <p:blipFill rotWithShape="1">
          <a:blip r:embed="rId4">
            <a:alphaModFix amt="71000"/>
          </a:blip>
          <a:srcRect l="101333" r="59578"/>
          <a:stretch/>
        </p:blipFill>
        <p:spPr>
          <a:xfrm rot="5400036" flipH="1">
            <a:off x="6178300" y="2126091"/>
            <a:ext cx="1119076" cy="758214"/>
          </a:xfrm>
          <a:prstGeom prst="rect">
            <a:avLst/>
          </a:prstGeom>
          <a:noFill/>
          <a:ln>
            <a:noFill/>
          </a:ln>
        </p:spPr>
      </p:pic>
      <p:sp>
        <p:nvSpPr>
          <p:cNvPr id="1329" name="Google Shape;1329;p103"/>
          <p:cNvSpPr txBox="1">
            <a:spLocks noGrp="1"/>
          </p:cNvSpPr>
          <p:nvPr>
            <p:ph type="subTitle" idx="4294967295"/>
          </p:nvPr>
        </p:nvSpPr>
        <p:spPr>
          <a:xfrm>
            <a:off x="5486700" y="3228963"/>
            <a:ext cx="2502300" cy="942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rPr>
              <a:t>Despite being red, Mars is actually a cold place</a:t>
            </a:r>
            <a:endParaRPr sz="1600">
              <a:solidFill>
                <a:schemeClr val="dk2"/>
              </a:solidFill>
            </a:endParaRPr>
          </a:p>
        </p:txBody>
      </p:sp>
      <p:sp>
        <p:nvSpPr>
          <p:cNvPr id="1330" name="Google Shape;1330;p103"/>
          <p:cNvSpPr txBox="1">
            <a:spLocks noGrp="1"/>
          </p:cNvSpPr>
          <p:nvPr>
            <p:ph type="subTitle" idx="4294967295"/>
          </p:nvPr>
        </p:nvSpPr>
        <p:spPr>
          <a:xfrm rot="-668771">
            <a:off x="1315623" y="2592307"/>
            <a:ext cx="2017455" cy="13857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2"/>
                </a:solidFill>
              </a:rPr>
              <a:t>Venus has a beautiful name and is the second planet from the Sun</a:t>
            </a:r>
            <a:endParaRPr sz="16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28"/>
                                        </p:tgtEl>
                                        <p:attrNameLst>
                                          <p:attrName>style.visibility</p:attrName>
                                        </p:attrNameLst>
                                      </p:cBhvr>
                                      <p:to>
                                        <p:strVal val="visible"/>
                                      </p:to>
                                    </p:set>
                                    <p:animEffect transition="in" filter="fade">
                                      <p:cBhvr>
                                        <p:cTn id="7" dur="1000"/>
                                        <p:tgtEl>
                                          <p:spTgt spid="1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Apa</a:t>
            </a:r>
            <a:r>
              <a:rPr lang="en-US" dirty="0"/>
              <a:t> </a:t>
            </a:r>
            <a:r>
              <a:rPr lang="en-US" dirty="0" err="1"/>
              <a:t>itu</a:t>
            </a:r>
            <a:r>
              <a:rPr lang="en-US" dirty="0"/>
              <a:t> </a:t>
            </a:r>
            <a:r>
              <a:rPr lang="en-US" dirty="0" err="1"/>
              <a:t>teks</a:t>
            </a:r>
            <a:r>
              <a:rPr lang="en-US" dirty="0"/>
              <a:t> </a:t>
            </a:r>
            <a:r>
              <a:rPr lang="en-US" dirty="0" err="1"/>
              <a:t>berita</a:t>
            </a:r>
            <a:r>
              <a:rPr lang="en-US" dirty="0"/>
              <a:t>?</a:t>
            </a:r>
            <a:endParaRPr dirty="0"/>
          </a:p>
        </p:txBody>
      </p:sp>
      <p:sp>
        <p:nvSpPr>
          <p:cNvPr id="326" name="Google Shape;326;p51"/>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2800" b="0" i="0" dirty="0">
                <a:solidFill>
                  <a:srgbClr val="4D5156"/>
                </a:solidFill>
                <a:effectLst/>
                <a:latin typeface="Times New Roman" panose="02020603050405020304" pitchFamily="18" charset="0"/>
                <a:cs typeface="Times New Roman" panose="02020603050405020304" pitchFamily="18" charset="0"/>
              </a:rPr>
              <a:t>Teks berita adalah suatu </a:t>
            </a:r>
            <a:r>
              <a:rPr lang="id-ID" sz="2800" b="0" i="0" dirty="0">
                <a:solidFill>
                  <a:srgbClr val="040C28"/>
                </a:solidFill>
                <a:effectLst/>
                <a:latin typeface="Times New Roman" panose="02020603050405020304" pitchFamily="18" charset="0"/>
                <a:cs typeface="Times New Roman" panose="02020603050405020304" pitchFamily="18" charset="0"/>
              </a:rPr>
              <a:t>teks yang digunakan untuk menyampaikan kabar atau informasi kepada masyarakat mengenai suatu peristiwa atau kejadian aktual dan faktual yang diinformasikan secara tertulis</a:t>
            </a:r>
            <a:r>
              <a:rPr lang="id-ID" sz="2800" b="0" i="0" dirty="0">
                <a:solidFill>
                  <a:srgbClr val="4D5156"/>
                </a:solidFill>
                <a:effectLst/>
                <a:latin typeface="Times New Roman" panose="02020603050405020304" pitchFamily="18" charset="0"/>
                <a:cs typeface="Times New Roman" panose="02020603050405020304" pitchFamily="18" charset="0"/>
              </a:rPr>
              <a:t>. </a:t>
            </a:r>
            <a:endParaRPr lang="id-ID" sz="2800" dirty="0">
              <a:latin typeface="Times New Roman" panose="02020603050405020304" pitchFamily="18" charset="0"/>
              <a:cs typeface="Times New Roman" panose="02020603050405020304" pitchFamily="18" charset="0"/>
            </a:endParaRPr>
          </a:p>
        </p:txBody>
      </p:sp>
      <p:sp>
        <p:nvSpPr>
          <p:cNvPr id="327" name="Google Shape;327;p51"/>
          <p:cNvSpPr txBox="1"/>
          <p:nvPr/>
        </p:nvSpPr>
        <p:spPr>
          <a:xfrm>
            <a:off x="1405150" y="4312435"/>
            <a:ext cx="5478600" cy="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dirty="0">
              <a:solidFill>
                <a:schemeClr val="accent2"/>
              </a:solidFill>
              <a:latin typeface="Concert One"/>
              <a:ea typeface="Concert One"/>
              <a:cs typeface="Concert One"/>
              <a:sym typeface="Concert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idx="8"/>
          </p:nvPr>
        </p:nvSpPr>
        <p:spPr>
          <a:xfrm>
            <a:off x="1002325" y="711180"/>
            <a:ext cx="2403900" cy="8701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Unsur</a:t>
            </a:r>
            <a:r>
              <a:rPr lang="en-US" dirty="0"/>
              <a:t> </a:t>
            </a:r>
            <a:r>
              <a:rPr lang="en-US" dirty="0" err="1"/>
              <a:t>unsur</a:t>
            </a:r>
            <a:r>
              <a:rPr lang="en-US" dirty="0"/>
              <a:t> </a:t>
            </a:r>
            <a:r>
              <a:rPr lang="en-US" dirty="0" err="1"/>
              <a:t>berita</a:t>
            </a:r>
            <a:r>
              <a:rPr lang="en-US" dirty="0"/>
              <a:t> </a:t>
            </a:r>
            <a:endParaRPr dirty="0"/>
          </a:p>
        </p:txBody>
      </p:sp>
      <p:sp>
        <p:nvSpPr>
          <p:cNvPr id="333" name="Google Shape;333;p52"/>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2"/>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2"/>
          <p:cNvSpPr txBox="1">
            <a:spLocks noGrp="1"/>
          </p:cNvSpPr>
          <p:nvPr>
            <p:ph type="title"/>
          </p:nvPr>
        </p:nvSpPr>
        <p:spPr>
          <a:xfrm>
            <a:off x="907470" y="1705233"/>
            <a:ext cx="2147702" cy="4883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err="1">
                <a:solidFill>
                  <a:srgbClr val="FFC000"/>
                </a:solidFill>
              </a:rPr>
              <a:t>Apa</a:t>
            </a:r>
            <a:r>
              <a:rPr lang="en-US" sz="1800" dirty="0">
                <a:solidFill>
                  <a:srgbClr val="FFC000"/>
                </a:solidFill>
              </a:rPr>
              <a:t> </a:t>
            </a:r>
            <a:r>
              <a:rPr lang="en-US" sz="1800" dirty="0" err="1">
                <a:solidFill>
                  <a:srgbClr val="FFC000"/>
                </a:solidFill>
              </a:rPr>
              <a:t>aj</a:t>
            </a:r>
            <a:r>
              <a:rPr lang="en-US" sz="1800" dirty="0">
                <a:solidFill>
                  <a:srgbClr val="FFC000"/>
                </a:solidFill>
              </a:rPr>
              <a:t> </a:t>
            </a:r>
            <a:r>
              <a:rPr lang="en-US" sz="1800" dirty="0" err="1">
                <a:solidFill>
                  <a:srgbClr val="FFC000"/>
                </a:solidFill>
              </a:rPr>
              <a:t>unsur</a:t>
            </a:r>
            <a:r>
              <a:rPr lang="en-US" sz="1800" dirty="0">
                <a:solidFill>
                  <a:srgbClr val="FFC000"/>
                </a:solidFill>
              </a:rPr>
              <a:t> </a:t>
            </a:r>
            <a:r>
              <a:rPr lang="en-US" sz="1800" dirty="0" err="1">
                <a:solidFill>
                  <a:srgbClr val="FFC000"/>
                </a:solidFill>
              </a:rPr>
              <a:t>berita</a:t>
            </a:r>
            <a:r>
              <a:rPr lang="en-US" sz="1800" dirty="0">
                <a:solidFill>
                  <a:srgbClr val="FFC000"/>
                </a:solidFill>
              </a:rPr>
              <a:t> </a:t>
            </a:r>
            <a:r>
              <a:rPr lang="en-US" sz="1800" dirty="0" err="1">
                <a:solidFill>
                  <a:srgbClr val="FFC000"/>
                </a:solidFill>
              </a:rPr>
              <a:t>itu</a:t>
            </a:r>
            <a:r>
              <a:rPr lang="en-US" sz="1800" dirty="0">
                <a:solidFill>
                  <a:srgbClr val="FFC000"/>
                </a:solidFill>
              </a:rPr>
              <a:t>?</a:t>
            </a:r>
            <a:endParaRPr sz="1800" dirty="0">
              <a:solidFill>
                <a:srgbClr val="FFC000"/>
              </a:solidFill>
            </a:endParaRPr>
          </a:p>
        </p:txBody>
      </p:sp>
      <p:sp>
        <p:nvSpPr>
          <p:cNvPr id="336" name="Google Shape;336;p52"/>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p>
            <a:pPr marL="0" lvl="0" indent="0" algn="l"/>
            <a:r>
              <a:rPr lang="id-ID" sz="1800" dirty="0">
                <a:latin typeface="Times New Roman" panose="02020603050405020304" pitchFamily="18" charset="0"/>
                <a:cs typeface="Times New Roman" panose="02020603050405020304" pitchFamily="18" charset="0"/>
              </a:rPr>
              <a:t>unsur-unsur berita dalam bahasa Indonesia dikenal dengan istilah 'ADIKSIMBA', yakni apa, di mana, kapan, siapa, mengapa, dan bagaimana.25 Jul 2023</a:t>
            </a:r>
            <a:endParaRPr sz="1800" dirty="0">
              <a:latin typeface="Times New Roman" panose="02020603050405020304" pitchFamily="18" charset="0"/>
              <a:cs typeface="Times New Roman" panose="02020603050405020304" pitchFamily="18" charset="0"/>
            </a:endParaRPr>
          </a:p>
        </p:txBody>
      </p:sp>
      <p:sp>
        <p:nvSpPr>
          <p:cNvPr id="337" name="Google Shape;337;p52"/>
          <p:cNvSpPr txBox="1">
            <a:spLocks noGrp="1"/>
          </p:cNvSpPr>
          <p:nvPr>
            <p:ph type="title" idx="2"/>
          </p:nvPr>
        </p:nvSpPr>
        <p:spPr>
          <a:xfrm>
            <a:off x="5318730" y="990273"/>
            <a:ext cx="2917800" cy="9616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Sedangkan</a:t>
            </a:r>
            <a:r>
              <a:rPr lang="en-US" dirty="0"/>
              <a:t> </a:t>
            </a:r>
            <a:r>
              <a:rPr lang="en-US" dirty="0" err="1"/>
              <a:t>dalam</a:t>
            </a:r>
            <a:r>
              <a:rPr lang="en-US" dirty="0"/>
              <a:t>  Bahasa </a:t>
            </a:r>
            <a:r>
              <a:rPr lang="en-US" dirty="0" err="1"/>
              <a:t>inggris</a:t>
            </a:r>
            <a:r>
              <a:rPr lang="en-US" dirty="0"/>
              <a:t> </a:t>
            </a:r>
            <a:endParaRPr dirty="0"/>
          </a:p>
        </p:txBody>
      </p:sp>
      <p:sp>
        <p:nvSpPr>
          <p:cNvPr id="338" name="Google Shape;338;p52"/>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p>
            <a:pPr marL="0" lvl="0" indent="0" algn="l"/>
            <a:r>
              <a:rPr lang="id-ID" sz="1800" dirty="0">
                <a:latin typeface="Times New Roman" panose="02020603050405020304" pitchFamily="18" charset="0"/>
                <a:cs typeface="Times New Roman" panose="02020603050405020304" pitchFamily="18" charset="0"/>
              </a:rPr>
              <a:t>Dalam bahasa Inggris disebut dengan istilah 5W+1H atau what (apa), where (di mana), when (kapan), who (siapa), why (mengapa), dan how (bagaimana).</a:t>
            </a:r>
          </a:p>
        </p:txBody>
      </p:sp>
      <p:sp>
        <p:nvSpPr>
          <p:cNvPr id="340" name="Google Shape;340;p52"/>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pic>
        <p:nvPicPr>
          <p:cNvPr id="343" name="Google Shape;343;p52"/>
          <p:cNvPicPr preferRelativeResize="0"/>
          <p:nvPr/>
        </p:nvPicPr>
        <p:blipFill>
          <a:blip r:embed="rId3">
            <a:alphaModFix amt="80000"/>
          </a:blip>
          <a:stretch>
            <a:fillRect/>
          </a:stretch>
        </p:blipFill>
        <p:spPr>
          <a:xfrm rot="-8782544" flipH="1">
            <a:off x="3085120" y="1088109"/>
            <a:ext cx="968578" cy="9137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5"/>
                                        </p:tgtEl>
                                        <p:attrNameLst>
                                          <p:attrName>style.visibility</p:attrName>
                                        </p:attrNameLst>
                                      </p:cBhvr>
                                      <p:to>
                                        <p:strVal val="visible"/>
                                      </p:to>
                                    </p:set>
                                    <p:anim calcmode="lin" valueType="num">
                                      <p:cBhvr additive="base">
                                        <p:cTn id="7" dur="1000"/>
                                        <p:tgtEl>
                                          <p:spTgt spid="3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36"/>
                                        </p:tgtEl>
                                        <p:attrNameLst>
                                          <p:attrName>style.visibility</p:attrName>
                                        </p:attrNameLst>
                                      </p:cBhvr>
                                      <p:to>
                                        <p:strVal val="visible"/>
                                      </p:to>
                                    </p:set>
                                    <p:anim calcmode="lin" valueType="num">
                                      <p:cBhvr additive="base">
                                        <p:cTn id="10" dur="1000"/>
                                        <p:tgtEl>
                                          <p:spTgt spid="336"/>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40"/>
                                        </p:tgtEl>
                                        <p:attrNameLst>
                                          <p:attrName>style.visibility</p:attrName>
                                        </p:attrNameLst>
                                      </p:cBhvr>
                                      <p:to>
                                        <p:strVal val="visible"/>
                                      </p:to>
                                    </p:set>
                                    <p:anim calcmode="lin" valueType="num">
                                      <p:cBhvr additive="base">
                                        <p:cTn id="13" dur="1000"/>
                                        <p:tgtEl>
                                          <p:spTgt spid="340"/>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37"/>
                                        </p:tgtEl>
                                        <p:attrNameLst>
                                          <p:attrName>style.visibility</p:attrName>
                                        </p:attrNameLst>
                                      </p:cBhvr>
                                      <p:to>
                                        <p:strVal val="visible"/>
                                      </p:to>
                                    </p:set>
                                    <p:anim calcmode="lin" valueType="num">
                                      <p:cBhvr additive="base">
                                        <p:cTn id="16" dur="1000"/>
                                        <p:tgtEl>
                                          <p:spTgt spid="337"/>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38"/>
                                        </p:tgtEl>
                                        <p:attrNameLst>
                                          <p:attrName>style.visibility</p:attrName>
                                        </p:attrNameLst>
                                      </p:cBhvr>
                                      <p:to>
                                        <p:strVal val="visible"/>
                                      </p:to>
                                    </p:set>
                                    <p:anim calcmode="lin" valueType="num">
                                      <p:cBhvr additive="base">
                                        <p:cTn id="19" dur="1000"/>
                                        <p:tgtEl>
                                          <p:spTgt spid="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body" idx="1"/>
          </p:nvPr>
        </p:nvSpPr>
        <p:spPr>
          <a:xfrm>
            <a:off x="996375" y="1641360"/>
            <a:ext cx="3156078" cy="235814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id-ID" b="0" i="0" dirty="0">
                <a:solidFill>
                  <a:srgbClr val="202124"/>
                </a:solidFill>
                <a:effectLst/>
                <a:latin typeface="Google Sans"/>
              </a:rPr>
              <a:t>Bersifat objektif dan faktual, memberitakan sesuatu yang benar-benar terjadi, bukan opini atau gagasan penulis.</a:t>
            </a:r>
          </a:p>
          <a:p>
            <a:pPr algn="l">
              <a:buFont typeface="Arial" panose="020B0604020202020204" pitchFamily="34" charset="0"/>
              <a:buChar char="•"/>
            </a:pPr>
            <a:r>
              <a:rPr lang="id-ID" b="0" i="0" dirty="0">
                <a:solidFill>
                  <a:srgbClr val="202124"/>
                </a:solidFill>
                <a:effectLst/>
                <a:latin typeface="Google Sans"/>
              </a:rPr>
              <a:t>Menyajikan peristiwa yang sedang terjadi, tetapi bukan sesuatu yang umum terjadi setiap hari.</a:t>
            </a:r>
          </a:p>
          <a:p>
            <a:pPr algn="l">
              <a:buFont typeface="Arial" panose="020B0604020202020204" pitchFamily="34" charset="0"/>
              <a:buChar char="•"/>
            </a:pPr>
            <a:r>
              <a:rPr lang="id-ID" b="0" i="0" dirty="0">
                <a:solidFill>
                  <a:srgbClr val="202124"/>
                </a:solidFill>
                <a:effectLst/>
                <a:latin typeface="Google Sans"/>
              </a:rPr>
              <a:t>Aktual, peristiwa yang diberitakan masih segar atau baru terjadi, bukan peristiwa lampau.</a:t>
            </a:r>
          </a:p>
          <a:p>
            <a:pPr marL="0" lvl="0" indent="0" algn="l" rtl="0">
              <a:spcBef>
                <a:spcPts val="0"/>
              </a:spcBef>
              <a:spcAft>
                <a:spcPts val="1600"/>
              </a:spcAft>
              <a:buNone/>
            </a:pPr>
            <a:endParaRPr sz="2000" dirty="0"/>
          </a:p>
        </p:txBody>
      </p:sp>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t>Mengenali</a:t>
            </a:r>
            <a:r>
              <a:rPr lang="en-US" sz="2400" dirty="0"/>
              <a:t> </a:t>
            </a:r>
            <a:r>
              <a:rPr lang="en-US" sz="2400" dirty="0" err="1"/>
              <a:t>ciri</a:t>
            </a:r>
            <a:r>
              <a:rPr lang="en-US" sz="2400" dirty="0"/>
              <a:t> </a:t>
            </a:r>
            <a:r>
              <a:rPr lang="en-US" sz="2400" dirty="0" err="1"/>
              <a:t>ciri</a:t>
            </a:r>
            <a:r>
              <a:rPr lang="en-US" sz="2400" dirty="0"/>
              <a:t> </a:t>
            </a:r>
            <a:r>
              <a:rPr lang="en-US" sz="2400" dirty="0" err="1"/>
              <a:t>teks</a:t>
            </a:r>
            <a:r>
              <a:rPr lang="en-US" sz="2400" dirty="0"/>
              <a:t> </a:t>
            </a:r>
            <a:r>
              <a:rPr lang="en-US" sz="2400" dirty="0" err="1"/>
              <a:t>berita</a:t>
            </a:r>
            <a:r>
              <a:rPr lang="en-US" sz="2400" dirty="0"/>
              <a:t> </a:t>
            </a:r>
            <a:endParaRPr sz="2400" dirty="0"/>
          </a:p>
        </p:txBody>
      </p:sp>
      <p:pic>
        <p:nvPicPr>
          <p:cNvPr id="360" name="Google Shape;360;p54"/>
          <p:cNvPicPr preferRelativeResize="0"/>
          <p:nvPr/>
        </p:nvPicPr>
        <p:blipFill>
          <a:blip r:embed="rId3">
            <a:alphaModFix amt="56000"/>
          </a:blip>
          <a:stretch>
            <a:fillRect/>
          </a:stretch>
        </p:blipFill>
        <p:spPr>
          <a:xfrm rot="10800000">
            <a:off x="1773076" y="1401037"/>
            <a:ext cx="1918825" cy="216200"/>
          </a:xfrm>
          <a:prstGeom prst="rect">
            <a:avLst/>
          </a:prstGeom>
          <a:noFill/>
          <a:ln>
            <a:noFill/>
          </a:ln>
        </p:spPr>
      </p:pic>
      <p:sp>
        <p:nvSpPr>
          <p:cNvPr id="362" name="Google Shape;362;p54"/>
          <p:cNvSpPr/>
          <p:nvPr/>
        </p:nvSpPr>
        <p:spPr>
          <a:xfrm rot="-391042">
            <a:off x="7843361" y="3904664"/>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4"/>
          <p:cNvSpPr/>
          <p:nvPr/>
        </p:nvSpPr>
        <p:spPr>
          <a:xfrm rot="-2148808">
            <a:off x="4709454" y="1109422"/>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65" name="Google Shape;365;p54"/>
          <p:cNvSpPr/>
          <p:nvPr/>
        </p:nvSpPr>
        <p:spPr>
          <a:xfrm>
            <a:off x="8141675" y="914335"/>
            <a:ext cx="504629" cy="656495"/>
          </a:xfrm>
          <a:custGeom>
            <a:avLst/>
            <a:gdLst/>
            <a:ahLst/>
            <a:cxnLst/>
            <a:rect l="l" t="t" r="r" b="b"/>
            <a:pathLst>
              <a:path w="28231" h="36727" extrusionOk="0">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366" name="Google Shape;366;p54"/>
          <p:cNvPicPr preferRelativeResize="0"/>
          <p:nvPr/>
        </p:nvPicPr>
        <p:blipFill>
          <a:blip r:embed="rId4">
            <a:alphaModFix amt="80000"/>
          </a:blip>
          <a:stretch>
            <a:fillRect/>
          </a:stretch>
        </p:blipFill>
        <p:spPr>
          <a:xfrm rot="6023610" flipH="1">
            <a:off x="3706335" y="2019580"/>
            <a:ext cx="1978238" cy="1175696"/>
          </a:xfrm>
          <a:prstGeom prst="rect">
            <a:avLst/>
          </a:prstGeom>
          <a:noFill/>
          <a:ln>
            <a:noFill/>
          </a:ln>
        </p:spPr>
      </p:pic>
      <p:sp>
        <p:nvSpPr>
          <p:cNvPr id="3" name="TextBox 2">
            <a:extLst>
              <a:ext uri="{FF2B5EF4-FFF2-40B4-BE49-F238E27FC236}">
                <a16:creationId xmlns:a16="http://schemas.microsoft.com/office/drawing/2014/main" id="{D6DC1394-B5B8-1BFE-6C40-D10C3B5F9C13}"/>
              </a:ext>
            </a:extLst>
          </p:cNvPr>
          <p:cNvSpPr txBox="1"/>
          <p:nvPr/>
        </p:nvSpPr>
        <p:spPr>
          <a:xfrm>
            <a:off x="5452102" y="1697045"/>
            <a:ext cx="3379926" cy="3046988"/>
          </a:xfrm>
          <a:prstGeom prst="rect">
            <a:avLst/>
          </a:prstGeom>
          <a:noFill/>
        </p:spPr>
        <p:txBody>
          <a:bodyPr wrap="square">
            <a:spAutoFit/>
          </a:bodyPr>
          <a:lstStyle/>
          <a:p>
            <a:pPr algn="l"/>
            <a:endParaRPr lang="en-US" b="0" i="0" dirty="0">
              <a:solidFill>
                <a:srgbClr val="202124"/>
              </a:solidFill>
              <a:effectLst/>
              <a:latin typeface="Google Sans"/>
            </a:endParaRPr>
          </a:p>
          <a:p>
            <a:pPr algn="l">
              <a:buFont typeface="Arial" panose="020B0604020202020204" pitchFamily="34" charset="0"/>
              <a:buChar char="•"/>
            </a:pPr>
            <a:r>
              <a:rPr lang="id-ID" sz="1800" b="0" i="0" dirty="0">
                <a:solidFill>
                  <a:srgbClr val="202124"/>
                </a:solidFill>
                <a:effectLst/>
                <a:latin typeface="Times New Roman" panose="02020603050405020304" pitchFamily="18" charset="0"/>
                <a:cs typeface="Times New Roman" panose="02020603050405020304" pitchFamily="18" charset="0"/>
              </a:rPr>
              <a:t>   </a:t>
            </a:r>
            <a:r>
              <a:rPr lang="id-ID" sz="1600" b="0" i="0" dirty="0">
                <a:solidFill>
                  <a:srgbClr val="202124"/>
                </a:solidFill>
                <a:effectLst/>
                <a:latin typeface="Times New Roman" panose="02020603050405020304" pitchFamily="18" charset="0"/>
                <a:cs typeface="Times New Roman" panose="02020603050405020304" pitchFamily="18" charset="0"/>
              </a:rPr>
              <a:t>unik dan menarik,didalam teks penyajikan berita yg dapat menarik perhatian dan kata kata yg digunakan memakai kata yg unik sehingga pembaca menarik untuk membacanya.    </a:t>
            </a:r>
          </a:p>
          <a:p>
            <a:pPr algn="l">
              <a:buFont typeface="Arial" panose="020B0604020202020204" pitchFamily="34" charset="0"/>
              <a:buChar char="•"/>
            </a:pPr>
            <a:r>
              <a:rPr lang="id-ID" sz="1600" dirty="0">
                <a:solidFill>
                  <a:srgbClr val="202124"/>
                </a:solidFill>
                <a:latin typeface="Times New Roman" panose="02020603050405020304" pitchFamily="18" charset="0"/>
                <a:cs typeface="Times New Roman" panose="02020603050405020304" pitchFamily="18" charset="0"/>
              </a:rPr>
              <a:t> berpengaruh bagi Masyarakat luas teks berita dapat mempengaruhi seseorang karena jika tertarik maka akan dipercayai bnyak Masyarakat sebagai pendengar.  </a:t>
            </a:r>
          </a:p>
          <a:p>
            <a:pPr algn="l"/>
            <a:r>
              <a:rPr lang="id-ID" sz="1600" b="0" i="0" dirty="0">
                <a:solidFill>
                  <a:srgbClr val="202124"/>
                </a:solidFill>
                <a:effectLst/>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fade">
                                      <p:cBhvr>
                                        <p:cTn id="7" dur="1000"/>
                                        <p:tgtEl>
                                          <p:spTgt spid="362"/>
                                        </p:tgtEl>
                                      </p:cBhvr>
                                    </p:animEffect>
                                  </p:childTnLst>
                                </p:cTn>
                              </p:par>
                              <p:par>
                                <p:cTn id="8" presetID="10" presetClass="entr" presetSubtype="0" fill="hold" nodeType="withEffect">
                                  <p:stCondLst>
                                    <p:cond delay="0"/>
                                  </p:stCondLst>
                                  <p:childTnLst>
                                    <p:set>
                                      <p:cBhvr>
                                        <p:cTn id="9" dur="1" fill="hold">
                                          <p:stCondLst>
                                            <p:cond delay="0"/>
                                          </p:stCondLst>
                                        </p:cTn>
                                        <p:tgtEl>
                                          <p:spTgt spid="364"/>
                                        </p:tgtEl>
                                        <p:attrNameLst>
                                          <p:attrName>style.visibility</p:attrName>
                                        </p:attrNameLst>
                                      </p:cBhvr>
                                      <p:to>
                                        <p:strVal val="visible"/>
                                      </p:to>
                                    </p:set>
                                    <p:animEffect transition="in" filter="fade">
                                      <p:cBhvr>
                                        <p:cTn id="10" dur="1000"/>
                                        <p:tgtEl>
                                          <p:spTgt spid="364"/>
                                        </p:tgtEl>
                                      </p:cBhvr>
                                    </p:animEffect>
                                  </p:childTnLst>
                                </p:cTn>
                              </p:par>
                              <p:par>
                                <p:cTn id="11" presetID="10" presetClass="entr" presetSubtype="0" fill="hold" nodeType="withEffect">
                                  <p:stCondLst>
                                    <p:cond delay="0"/>
                                  </p:stCondLst>
                                  <p:childTnLst>
                                    <p:set>
                                      <p:cBhvr>
                                        <p:cTn id="12" dur="1" fill="hold">
                                          <p:stCondLst>
                                            <p:cond delay="0"/>
                                          </p:stCondLst>
                                        </p:cTn>
                                        <p:tgtEl>
                                          <p:spTgt spid="365"/>
                                        </p:tgtEl>
                                        <p:attrNameLst>
                                          <p:attrName>style.visibility</p:attrName>
                                        </p:attrNameLst>
                                      </p:cBhvr>
                                      <p:to>
                                        <p:strVal val="visible"/>
                                      </p:to>
                                    </p:set>
                                    <p:animEffect transition="in" filter="fade">
                                      <p:cBhvr>
                                        <p:cTn id="13"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title"/>
          </p:nvPr>
        </p:nvSpPr>
        <p:spPr>
          <a:xfrm>
            <a:off x="1481316" y="1270000"/>
            <a:ext cx="4645552" cy="2757030"/>
          </a:xfrm>
          <a:prstGeom prst="rect">
            <a:avLst/>
          </a:prstGeom>
        </p:spPr>
        <p:txBody>
          <a:bodyPr spcFirstLastPara="1" wrap="square" lIns="91425" tIns="91425" rIns="91425" bIns="91425" anchor="t" anchorCtr="0">
            <a:noAutofit/>
          </a:bodyPr>
          <a:lstStyle/>
          <a:p>
            <a:r>
              <a:rPr lang="en-US" sz="2000" b="0" i="0" dirty="0">
                <a:solidFill>
                  <a:srgbClr val="202124"/>
                </a:solidFill>
                <a:effectLst/>
                <a:latin typeface="Times New Roman" panose="02020603050405020304" pitchFamily="18" charset="0"/>
                <a:cs typeface="Times New Roman" panose="02020603050405020304" pitchFamily="18" charset="0"/>
              </a:rPr>
              <a:t>1. </a:t>
            </a:r>
            <a:r>
              <a:rPr lang="id-ID" sz="2000" b="0" i="0" dirty="0">
                <a:solidFill>
                  <a:srgbClr val="202124"/>
                </a:solidFill>
                <a:effectLst/>
                <a:latin typeface="Times New Roman" panose="02020603050405020304" pitchFamily="18" charset="0"/>
                <a:cs typeface="Times New Roman" panose="02020603050405020304" pitchFamily="18" charset="0"/>
              </a:rPr>
              <a:t>Judul (headline) Judul adalah kata kunci yang mewakili keseluruhan berita. Biasanya, judul berisi tentang apa kejadian yang akan dibahas dalam berita. </a:t>
            </a:r>
            <a:br>
              <a:rPr lang="id-ID" sz="2000" b="0" i="0" dirty="0">
                <a:solidFill>
                  <a:srgbClr val="202124"/>
                </a:solidFill>
                <a:effectLst/>
                <a:latin typeface="Times New Roman" panose="02020603050405020304" pitchFamily="18" charset="0"/>
                <a:cs typeface="Times New Roman" panose="02020603050405020304" pitchFamily="18" charset="0"/>
              </a:rPr>
            </a:br>
            <a:r>
              <a:rPr lang="id-ID" sz="2000" b="0" i="0" dirty="0">
                <a:solidFill>
                  <a:srgbClr val="202124"/>
                </a:solidFill>
                <a:effectLst/>
                <a:latin typeface="Times New Roman" panose="02020603050405020304" pitchFamily="18" charset="0"/>
                <a:cs typeface="Times New Roman" panose="02020603050405020304" pitchFamily="18" charset="0"/>
              </a:rPr>
              <a:t>2. Teras (lead) Teras adalah bagian yang lebih menjelaskan isi berita dari sekadar judulnya saja.</a:t>
            </a:r>
            <a:br>
              <a:rPr lang="id-ID" sz="2000" b="0" i="0" dirty="0">
                <a:solidFill>
                  <a:srgbClr val="202124"/>
                </a:solidFill>
                <a:effectLst/>
                <a:latin typeface="Times New Roman" panose="02020603050405020304" pitchFamily="18" charset="0"/>
                <a:cs typeface="Times New Roman" panose="02020603050405020304" pitchFamily="18" charset="0"/>
              </a:rPr>
            </a:br>
            <a:r>
              <a:rPr lang="id-ID" sz="2000" b="0" i="0" dirty="0">
                <a:solidFill>
                  <a:srgbClr val="202124"/>
                </a:solidFill>
                <a:effectLst/>
                <a:latin typeface="Times New Roman" panose="02020603050405020304" pitchFamily="18" charset="0"/>
                <a:cs typeface="Times New Roman" panose="02020603050405020304" pitchFamily="18" charset="0"/>
              </a:rPr>
              <a:t>3. Tubuh atau isi (body)</a:t>
            </a:r>
            <a:br>
              <a:rPr lang="id-ID" sz="2000" b="0" i="0" dirty="0">
                <a:solidFill>
                  <a:srgbClr val="202124"/>
                </a:solidFill>
                <a:effectLst/>
                <a:latin typeface="Times New Roman" panose="02020603050405020304" pitchFamily="18" charset="0"/>
                <a:cs typeface="Times New Roman" panose="02020603050405020304" pitchFamily="18" charset="0"/>
              </a:rPr>
            </a:br>
            <a:r>
              <a:rPr lang="id-ID" sz="2000" b="0" i="0" dirty="0">
                <a:solidFill>
                  <a:srgbClr val="202124"/>
                </a:solidFill>
                <a:effectLst/>
                <a:latin typeface="Times New Roman" panose="02020603050405020304" pitchFamily="18" charset="0"/>
                <a:cs typeface="Times New Roman" panose="02020603050405020304" pitchFamily="18" charset="0"/>
              </a:rPr>
              <a:t>4. </a:t>
            </a:r>
            <a:r>
              <a:rPr lang="id-ID" sz="2000" dirty="0">
                <a:solidFill>
                  <a:srgbClr val="202124"/>
                </a:solidFill>
                <a:latin typeface="Times New Roman" panose="02020603050405020304" pitchFamily="18" charset="0"/>
                <a:cs typeface="Times New Roman" panose="02020603050405020304" pitchFamily="18" charset="0"/>
              </a:rPr>
              <a:t>E</a:t>
            </a:r>
            <a:r>
              <a:rPr lang="id-ID" sz="2000" b="0" i="0" dirty="0">
                <a:solidFill>
                  <a:srgbClr val="202124"/>
                </a:solidFill>
                <a:effectLst/>
                <a:latin typeface="Times New Roman" panose="02020603050405020304" pitchFamily="18" charset="0"/>
                <a:cs typeface="Times New Roman" panose="02020603050405020304" pitchFamily="18" charset="0"/>
              </a:rPr>
              <a:t>kor berita berisi informasi yang bersifat tambahan</a:t>
            </a:r>
            <a:r>
              <a:rPr lang="id-ID" sz="2000" dirty="0">
                <a:solidFill>
                  <a:srgbClr val="202124"/>
                </a:solidFill>
                <a:latin typeface="Times New Roman" panose="02020603050405020304" pitchFamily="18" charset="0"/>
                <a:cs typeface="Times New Roman" panose="02020603050405020304" pitchFamily="18" charset="0"/>
              </a:rPr>
              <a:t>. </a:t>
            </a:r>
            <a:br>
              <a:rPr lang="id-ID" sz="2000" b="0" i="0" dirty="0">
                <a:solidFill>
                  <a:srgbClr val="202124"/>
                </a:solidFill>
                <a:effectLst/>
                <a:latin typeface="Times New Roman" panose="02020603050405020304" pitchFamily="18" charset="0"/>
                <a:cs typeface="Times New Roman" panose="02020603050405020304" pitchFamily="18" charset="0"/>
              </a:rPr>
            </a:br>
            <a:endParaRPr lang="id-ID" sz="2000" dirty="0">
              <a:latin typeface="Times New Roman" panose="02020603050405020304" pitchFamily="18" charset="0"/>
              <a:cs typeface="Times New Roman" panose="02020603050405020304" pitchFamily="18" charset="0"/>
            </a:endParaRPr>
          </a:p>
        </p:txBody>
      </p:sp>
      <p:sp>
        <p:nvSpPr>
          <p:cNvPr id="381" name="Google Shape;381;p56"/>
          <p:cNvSpPr txBox="1">
            <a:spLocks noGrp="1"/>
          </p:cNvSpPr>
          <p:nvPr>
            <p:ph type="subTitle" idx="1"/>
          </p:nvPr>
        </p:nvSpPr>
        <p:spPr>
          <a:xfrm flipH="1">
            <a:off x="1816100" y="591795"/>
            <a:ext cx="3200400" cy="1013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t>Stuktur</a:t>
            </a:r>
            <a:r>
              <a:rPr lang="en-US" sz="2800" dirty="0"/>
              <a:t> </a:t>
            </a:r>
            <a:r>
              <a:rPr lang="en-US" sz="2800" dirty="0" err="1"/>
              <a:t>teks</a:t>
            </a:r>
            <a:r>
              <a:rPr lang="en-US" sz="2800" dirty="0"/>
              <a:t> </a:t>
            </a:r>
            <a:r>
              <a:rPr lang="en-US" sz="2800" dirty="0" err="1"/>
              <a:t>berita</a:t>
            </a:r>
            <a:r>
              <a:rPr lang="en-US" sz="2800" dirty="0"/>
              <a:t> </a:t>
            </a:r>
            <a:endParaRPr sz="2800" dirty="0"/>
          </a:p>
        </p:txBody>
      </p:sp>
      <p:pic>
        <p:nvPicPr>
          <p:cNvPr id="382" name="Google Shape;382;p56"/>
          <p:cNvPicPr preferRelativeResize="0"/>
          <p:nvPr/>
        </p:nvPicPr>
        <p:blipFill>
          <a:blip r:embed="rId3">
            <a:alphaModFix/>
          </a:blip>
          <a:stretch>
            <a:fillRect/>
          </a:stretch>
        </p:blipFill>
        <p:spPr>
          <a:xfrm rot="-695460">
            <a:off x="6732086" y="1039157"/>
            <a:ext cx="1796100" cy="2099898"/>
          </a:xfrm>
          <a:prstGeom prst="rect">
            <a:avLst/>
          </a:prstGeom>
          <a:noFill/>
          <a:ln>
            <a:noFill/>
          </a:ln>
          <a:effectLst>
            <a:outerShdw blurRad="57150" dist="19050" dir="5400000" algn="bl" rotWithShape="0">
              <a:srgbClr val="000000">
                <a:alpha val="50000"/>
              </a:srgbClr>
            </a:outerShdw>
          </a:effectLst>
        </p:spPr>
      </p:pic>
      <p:grpSp>
        <p:nvGrpSpPr>
          <p:cNvPr id="383" name="Google Shape;383;p56"/>
          <p:cNvGrpSpPr/>
          <p:nvPr/>
        </p:nvGrpSpPr>
        <p:grpSpPr>
          <a:xfrm>
            <a:off x="7295107" y="1733072"/>
            <a:ext cx="824184" cy="712067"/>
            <a:chOff x="2341425" y="238100"/>
            <a:chExt cx="1328900" cy="1148125"/>
          </a:xfrm>
        </p:grpSpPr>
        <p:sp>
          <p:nvSpPr>
            <p:cNvPr id="384" name="Google Shape;384;p56"/>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6"/>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6"/>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6"/>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56"/>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6"/>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6"/>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6"/>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6"/>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56"/>
          <p:cNvSpPr txBox="1">
            <a:spLocks noGrp="1"/>
          </p:cNvSpPr>
          <p:nvPr>
            <p:ph type="title"/>
          </p:nvPr>
        </p:nvSpPr>
        <p:spPr>
          <a:xfrm rot="20905218">
            <a:off x="5872193" y="2433391"/>
            <a:ext cx="4131468" cy="16426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b="0" i="1" dirty="0">
                <a:latin typeface="Roboto Mono Medium"/>
                <a:ea typeface="Roboto Mono Medium"/>
                <a:cs typeface="Roboto Mono Medium"/>
                <a:sym typeface="Roboto Mono Medium"/>
              </a:rPr>
              <a:t>Book Title. P52</a:t>
            </a:r>
            <a:endParaRPr sz="1000" b="0" i="1" dirty="0">
              <a:latin typeface="Roboto Mono Medium"/>
              <a:ea typeface="Roboto Mono Medium"/>
              <a:cs typeface="Roboto Mono Medium"/>
              <a:sym typeface="Roboto Mono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81"/>
                                        </p:tgtEl>
                                        <p:attrNameLst>
                                          <p:attrName>style.visibility</p:attrName>
                                        </p:attrNameLst>
                                      </p:cBhvr>
                                      <p:to>
                                        <p:strVal val="visible"/>
                                      </p:to>
                                    </p:set>
                                    <p:anim calcmode="lin" valueType="num">
                                      <p:cBhvr additive="base">
                                        <p:cTn id="7"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53"/>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sp>
        <p:nvSpPr>
          <p:cNvPr id="349" name="Google Shape;349;p53"/>
          <p:cNvSpPr txBox="1">
            <a:spLocks noGrp="1"/>
          </p:cNvSpPr>
          <p:nvPr>
            <p:ph type="title" idx="2"/>
          </p:nvPr>
        </p:nvSpPr>
        <p:spPr>
          <a:xfrm>
            <a:off x="2312894" y="-204395"/>
            <a:ext cx="5013064" cy="26463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Ciri </a:t>
            </a:r>
            <a:r>
              <a:rPr lang="en-US" sz="3200" dirty="0" err="1"/>
              <a:t>ciri</a:t>
            </a:r>
            <a:r>
              <a:rPr lang="en-US" sz="3200"/>
              <a:t> vlog  </a:t>
            </a:r>
            <a:endParaRPr sz="3200" dirty="0"/>
          </a:p>
        </p:txBody>
      </p:sp>
      <p:pic>
        <p:nvPicPr>
          <p:cNvPr id="350" name="Google Shape;350;p53"/>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351" name="Google Shape;351;p53"/>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352" name="Google Shape;352;p53"/>
          <p:cNvSpPr txBox="1">
            <a:spLocks noGrp="1"/>
          </p:cNvSpPr>
          <p:nvPr>
            <p:ph type="title"/>
          </p:nvPr>
        </p:nvSpPr>
        <p:spPr>
          <a:xfrm>
            <a:off x="2673000" y="1387736"/>
            <a:ext cx="3798000" cy="19788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353" name="Google Shape;353;p5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353"/>
                                        </p:tgtEl>
                                        <p:attrNameLst>
                                          <p:attrName>style.visibility</p:attrName>
                                        </p:attrNameLst>
                                      </p:cBhvr>
                                      <p:to>
                                        <p:strVal val="visible"/>
                                      </p:to>
                                    </p:set>
                                    <p:anim calcmode="lin" valueType="num">
                                      <p:cBhvr additive="base">
                                        <p:cTn id="11" dur="1000"/>
                                        <p:tgtEl>
                                          <p:spTgt spid="353"/>
                                        </p:tgtEl>
                                        <p:attrNameLst>
                                          <p:attrName>ppt_y</p:attrName>
                                        </p:attrNameLst>
                                      </p:cBhvr>
                                      <p:tavLst>
                                        <p:tav tm="0">
                                          <p:val>
                                            <p:strVal val="#ppt_y+1"/>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52"/>
                                        </p:tgtEl>
                                        <p:attrNameLst>
                                          <p:attrName>style.visibility</p:attrName>
                                        </p:attrNameLst>
                                      </p:cBhvr>
                                      <p:to>
                                        <p:strVal val="visible"/>
                                      </p:to>
                                    </p:set>
                                    <p:anim calcmode="lin" valueType="num">
                                      <p:cBhvr additive="base">
                                        <p:cTn id="14" dur="1000"/>
                                        <p:tgtEl>
                                          <p:spTgt spid="3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5"/>
          <p:cNvSpPr txBox="1">
            <a:spLocks noGrp="1"/>
          </p:cNvSpPr>
          <p:nvPr>
            <p:ph type="body" idx="1"/>
          </p:nvPr>
        </p:nvSpPr>
        <p:spPr>
          <a:xfrm>
            <a:off x="2649000" y="2142600"/>
            <a:ext cx="3846000" cy="189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You can give a brief description of the topic you want to talk about here. For example, if you want to talk about Mercury, you can say that it’s the smallest planet in the entire Solar System</a:t>
            </a:r>
            <a:endParaRPr/>
          </a:p>
        </p:txBody>
      </p:sp>
      <p:sp>
        <p:nvSpPr>
          <p:cNvPr id="372" name="Google Shape;372;p55"/>
          <p:cNvSpPr txBox="1">
            <a:spLocks noGrp="1"/>
          </p:cNvSpPr>
          <p:nvPr>
            <p:ph type="title"/>
          </p:nvPr>
        </p:nvSpPr>
        <p:spPr>
          <a:xfrm>
            <a:off x="3127075" y="1366750"/>
            <a:ext cx="2901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pic>
        <p:nvPicPr>
          <p:cNvPr id="373" name="Google Shape;373;p55"/>
          <p:cNvPicPr preferRelativeResize="0"/>
          <p:nvPr/>
        </p:nvPicPr>
        <p:blipFill>
          <a:blip r:embed="rId3">
            <a:alphaModFix amt="56000"/>
          </a:blip>
          <a:stretch>
            <a:fillRect/>
          </a:stretch>
        </p:blipFill>
        <p:spPr>
          <a:xfrm rot="10800000">
            <a:off x="3618463" y="1839900"/>
            <a:ext cx="1918825" cy="216200"/>
          </a:xfrm>
          <a:prstGeom prst="rect">
            <a:avLst/>
          </a:prstGeom>
          <a:noFill/>
          <a:ln>
            <a:noFill/>
          </a:ln>
        </p:spPr>
      </p:pic>
      <p:pic>
        <p:nvPicPr>
          <p:cNvPr id="374" name="Google Shape;374;p55"/>
          <p:cNvPicPr preferRelativeResize="0"/>
          <p:nvPr/>
        </p:nvPicPr>
        <p:blipFill rotWithShape="1">
          <a:blip r:embed="rId4">
            <a:alphaModFix/>
          </a:blip>
          <a:srcRect t="16734" r="8892" b="18300"/>
          <a:stretch/>
        </p:blipFill>
        <p:spPr>
          <a:xfrm>
            <a:off x="6385650" y="1079132"/>
            <a:ext cx="2036850" cy="846042"/>
          </a:xfrm>
          <a:prstGeom prst="rect">
            <a:avLst/>
          </a:prstGeom>
          <a:noFill/>
          <a:ln>
            <a:noFill/>
          </a:ln>
        </p:spPr>
      </p:pic>
      <p:pic>
        <p:nvPicPr>
          <p:cNvPr id="375" name="Google Shape;375;p55"/>
          <p:cNvPicPr preferRelativeResize="0"/>
          <p:nvPr/>
        </p:nvPicPr>
        <p:blipFill rotWithShape="1">
          <a:blip r:embed="rId4">
            <a:alphaModFix/>
          </a:blip>
          <a:srcRect t="16734" r="8892" b="18300"/>
          <a:stretch/>
        </p:blipFill>
        <p:spPr>
          <a:xfrm>
            <a:off x="6385650" y="1685357"/>
            <a:ext cx="2036850" cy="8460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1000"/>
                                        <p:tgtEl>
                                          <p:spTgt spid="371"/>
                                        </p:tgtEl>
                                      </p:cBhvr>
                                    </p:animEffect>
                                  </p:childTnLst>
                                </p:cTn>
                              </p:par>
                              <p:par>
                                <p:cTn id="8" presetID="10" presetClass="entr" presetSubtype="0" fill="hold" nodeType="withEffect">
                                  <p:stCondLst>
                                    <p:cond delay="0"/>
                                  </p:stCondLst>
                                  <p:childTnLst>
                                    <p:set>
                                      <p:cBhvr>
                                        <p:cTn id="9" dur="1" fill="hold">
                                          <p:stCondLst>
                                            <p:cond delay="0"/>
                                          </p:stCondLst>
                                        </p:cTn>
                                        <p:tgtEl>
                                          <p:spTgt spid="372"/>
                                        </p:tgtEl>
                                        <p:attrNameLst>
                                          <p:attrName>style.visibility</p:attrName>
                                        </p:attrNameLst>
                                      </p:cBhvr>
                                      <p:to>
                                        <p:strVal val="visible"/>
                                      </p:to>
                                    </p:set>
                                    <p:animEffect transition="in" filter="fade">
                                      <p:cBhvr>
                                        <p:cTn id="10" dur="1000"/>
                                        <p:tgtEl>
                                          <p:spTgt spid="372"/>
                                        </p:tgtEl>
                                      </p:cBhvr>
                                    </p:animEffect>
                                  </p:childTnLst>
                                </p:cTn>
                              </p:par>
                              <p:par>
                                <p:cTn id="11" presetID="10" presetClass="entr" presetSubtype="0" fill="hold" nodeType="withEffect">
                                  <p:stCondLst>
                                    <p:cond delay="0"/>
                                  </p:stCondLst>
                                  <p:childTnLst>
                                    <p:set>
                                      <p:cBhvr>
                                        <p:cTn id="12" dur="1" fill="hold">
                                          <p:stCondLst>
                                            <p:cond delay="0"/>
                                          </p:stCondLst>
                                        </p:cTn>
                                        <p:tgtEl>
                                          <p:spTgt spid="373"/>
                                        </p:tgtEl>
                                        <p:attrNameLst>
                                          <p:attrName>style.visibility</p:attrName>
                                        </p:attrNameLst>
                                      </p:cBhvr>
                                      <p:to>
                                        <p:strVal val="visible"/>
                                      </p:to>
                                    </p:set>
                                    <p:animEffect transition="in" filter="fade">
                                      <p:cBhvr>
                                        <p:cTn id="13"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8"/>
          <p:cNvSpPr txBox="1">
            <a:spLocks noGrp="1"/>
          </p:cNvSpPr>
          <p:nvPr>
            <p:ph type="subTitle" idx="1"/>
          </p:nvPr>
        </p:nvSpPr>
        <p:spPr>
          <a:xfrm>
            <a:off x="738050" y="1283881"/>
            <a:ext cx="3224400" cy="3242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202124"/>
                </a:solidFill>
                <a:effectLst/>
                <a:latin typeface="Times New Roman" panose="02020603050405020304" pitchFamily="18" charset="0"/>
                <a:cs typeface="Times New Roman" panose="02020603050405020304" pitchFamily="18" charset="0"/>
              </a:rPr>
              <a:t> </a:t>
            </a:r>
            <a:r>
              <a:rPr lang="id-ID" sz="2000" b="0" i="0" dirty="0">
                <a:solidFill>
                  <a:srgbClr val="202124"/>
                </a:solidFill>
                <a:effectLst/>
                <a:latin typeface="Times New Roman" panose="02020603050405020304" pitchFamily="18" charset="0"/>
                <a:cs typeface="Times New Roman" panose="02020603050405020304" pitchFamily="18" charset="0"/>
              </a:rPr>
              <a:t>Vlog dapat digunakan untuk berbagai tujuan, seperti untuk hiburan, edukasi, menginspirasi, atau membangun hubungan dengan penggemar atau audiens.</a:t>
            </a:r>
            <a:endParaRPr lang="id-ID" sz="2000" dirty="0">
              <a:latin typeface="Times New Roman" panose="02020603050405020304" pitchFamily="18" charset="0"/>
              <a:cs typeface="Times New Roman" panose="02020603050405020304" pitchFamily="18" charset="0"/>
            </a:endParaRPr>
          </a:p>
        </p:txBody>
      </p:sp>
      <p:sp>
        <p:nvSpPr>
          <p:cNvPr id="411" name="Google Shape;411;p58"/>
          <p:cNvSpPr txBox="1">
            <a:spLocks noGrp="1"/>
          </p:cNvSpPr>
          <p:nvPr>
            <p:ph type="body" idx="2"/>
          </p:nvPr>
        </p:nvSpPr>
        <p:spPr>
          <a:xfrm>
            <a:off x="4994478" y="1283881"/>
            <a:ext cx="3274647" cy="2170519"/>
          </a:xfrm>
          <a:prstGeom prst="rect">
            <a:avLst/>
          </a:prstGeom>
        </p:spPr>
        <p:txBody>
          <a:bodyPr spcFirstLastPara="1" wrap="square" lIns="91425" tIns="91425" rIns="91425" bIns="91425" anchor="ctr" anchorCtr="0">
            <a:noAutofit/>
          </a:bodyPr>
          <a:lstStyle/>
          <a:p>
            <a:pPr lvl="0"/>
            <a:r>
              <a:rPr lang="id-ID" sz="2000" dirty="0">
                <a:latin typeface="Times New Roman" panose="02020603050405020304" pitchFamily="18" charset="0"/>
                <a:cs typeface="Times New Roman" panose="02020603050405020304" pitchFamily="18" charset="0"/>
              </a:rPr>
              <a:t>Tujuan utama dari vlog adalah untuk membagikan pengalaman pribadi atau opini melalui media video. </a:t>
            </a:r>
          </a:p>
        </p:txBody>
      </p:sp>
      <p:sp>
        <p:nvSpPr>
          <p:cNvPr id="414" name="Google Shape;414;p58"/>
          <p:cNvSpPr/>
          <p:nvPr/>
        </p:nvSpPr>
        <p:spPr>
          <a:xfrm rot="19990105">
            <a:off x="379428" y="1129310"/>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p:txBody>
      </p:sp>
      <p:sp>
        <p:nvSpPr>
          <p:cNvPr id="415" name="Google Shape;415;p58"/>
          <p:cNvSpPr/>
          <p:nvPr/>
        </p:nvSpPr>
        <p:spPr>
          <a:xfrm rot="-2700000">
            <a:off x="3699543" y="4475535"/>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416" name="Google Shape;416;p58"/>
          <p:cNvPicPr preferRelativeResize="0"/>
          <p:nvPr/>
        </p:nvPicPr>
        <p:blipFill>
          <a:blip r:embed="rId3">
            <a:alphaModFix amt="80000"/>
          </a:blip>
          <a:stretch>
            <a:fillRect/>
          </a:stretch>
        </p:blipFill>
        <p:spPr>
          <a:xfrm rot="15576390">
            <a:off x="3713879" y="2642126"/>
            <a:ext cx="1579416" cy="716443"/>
          </a:xfrm>
          <a:prstGeom prst="rect">
            <a:avLst/>
          </a:prstGeom>
          <a:noFill/>
          <a:ln>
            <a:noFill/>
          </a:ln>
        </p:spPr>
      </p:pic>
      <p:sp>
        <p:nvSpPr>
          <p:cNvPr id="3" name="Title 2">
            <a:extLst>
              <a:ext uri="{FF2B5EF4-FFF2-40B4-BE49-F238E27FC236}">
                <a16:creationId xmlns:a16="http://schemas.microsoft.com/office/drawing/2014/main" id="{F5BA2116-8827-A146-4EB0-69979F1F2400}"/>
              </a:ext>
            </a:extLst>
          </p:cNvPr>
          <p:cNvSpPr>
            <a:spLocks noGrp="1"/>
          </p:cNvSpPr>
          <p:nvPr>
            <p:ph type="title"/>
          </p:nvPr>
        </p:nvSpPr>
        <p:spPr>
          <a:xfrm>
            <a:off x="1002324" y="711181"/>
            <a:ext cx="7735275" cy="572700"/>
          </a:xfrm>
        </p:spPr>
        <p:txBody>
          <a:bodyPr/>
          <a:lstStyle/>
          <a:p>
            <a:r>
              <a:rPr lang="en-US" dirty="0" err="1"/>
              <a:t>Memahami</a:t>
            </a:r>
            <a:r>
              <a:rPr lang="en-US" dirty="0"/>
              <a:t> vlog  dan     </a:t>
            </a:r>
            <a:r>
              <a:rPr lang="en-US" dirty="0" err="1"/>
              <a:t>tujuan</a:t>
            </a:r>
            <a:r>
              <a:rPr lang="en-US" dirty="0"/>
              <a:t> </a:t>
            </a:r>
            <a:r>
              <a:rPr lang="en-US" dirty="0" err="1"/>
              <a:t>pembuatan</a:t>
            </a:r>
            <a:r>
              <a:rPr lang="en-US" dirty="0"/>
              <a:t> vlog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11"/>
                                        </p:tgtEl>
                                        <p:attrNameLst>
                                          <p:attrName>style.visibility</p:attrName>
                                        </p:attrNameLst>
                                      </p:cBhvr>
                                      <p:to>
                                        <p:strVal val="visible"/>
                                      </p:to>
                                    </p:set>
                                    <p:anim calcmode="lin" valueType="num">
                                      <p:cBhvr additive="base">
                                        <p:cTn id="7" dur="1000"/>
                                        <p:tgtEl>
                                          <p:spTgt spid="4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9"/>
          <p:cNvSpPr txBox="1">
            <a:spLocks noGrp="1"/>
          </p:cNvSpPr>
          <p:nvPr>
            <p:ph type="body" idx="1"/>
          </p:nvPr>
        </p:nvSpPr>
        <p:spPr>
          <a:xfrm>
            <a:off x="948000" y="2519950"/>
            <a:ext cx="3224400" cy="120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sp>
        <p:nvSpPr>
          <p:cNvPr id="422" name="Google Shape;422;p59"/>
          <p:cNvSpPr txBox="1">
            <a:spLocks noGrp="1"/>
          </p:cNvSpPr>
          <p:nvPr>
            <p:ph type="title"/>
          </p:nvPr>
        </p:nvSpPr>
        <p:spPr>
          <a:xfrm>
            <a:off x="948000" y="1218000"/>
            <a:ext cx="2755800" cy="120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don’t we talk about his topic now?</a:t>
            </a:r>
            <a:endParaRPr/>
          </a:p>
        </p:txBody>
      </p:sp>
      <p:pic>
        <p:nvPicPr>
          <p:cNvPr id="423" name="Google Shape;423;p59"/>
          <p:cNvPicPr preferRelativeResize="0"/>
          <p:nvPr/>
        </p:nvPicPr>
        <p:blipFill rotWithShape="1">
          <a:blip r:embed="rId3">
            <a:alphaModFix/>
          </a:blip>
          <a:srcRect l="20014" r="14321"/>
          <a:stretch/>
        </p:blipFill>
        <p:spPr>
          <a:xfrm rot="424897">
            <a:off x="5447730" y="1354209"/>
            <a:ext cx="2357988" cy="2395161"/>
          </a:xfrm>
          <a:prstGeom prst="rect">
            <a:avLst/>
          </a:prstGeom>
          <a:noFill/>
          <a:ln>
            <a:noFill/>
          </a:ln>
          <a:effectLst>
            <a:outerShdw blurRad="57150" dist="19050" dir="5400000" algn="bl" rotWithShape="0">
              <a:srgbClr val="000000">
                <a:alpha val="50000"/>
              </a:srgbClr>
            </a:outerShdw>
          </a:effectLst>
        </p:spPr>
      </p:pic>
      <p:sp>
        <p:nvSpPr>
          <p:cNvPr id="424" name="Google Shape;424;p59"/>
          <p:cNvSpPr/>
          <p:nvPr/>
        </p:nvSpPr>
        <p:spPr>
          <a:xfrm rot="-391042">
            <a:off x="5167664" y="980262"/>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9"/>
          <p:cNvSpPr/>
          <p:nvPr/>
        </p:nvSpPr>
        <p:spPr>
          <a:xfrm rot="-391042">
            <a:off x="7076814" y="3514237"/>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59"/>
          <p:cNvPicPr preferRelativeResize="0"/>
          <p:nvPr/>
        </p:nvPicPr>
        <p:blipFill>
          <a:blip r:embed="rId4">
            <a:alphaModFix/>
          </a:blip>
          <a:stretch>
            <a:fillRect/>
          </a:stretch>
        </p:blipFill>
        <p:spPr>
          <a:xfrm rot="1640092">
            <a:off x="3444300" y="3616475"/>
            <a:ext cx="723025" cy="830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1000"/>
                                        <p:tgtEl>
                                          <p:spTgt spid="423"/>
                                        </p:tgtEl>
                                      </p:cBhvr>
                                    </p:animEffect>
                                  </p:childTnLst>
                                </p:cTn>
                              </p:par>
                              <p:par>
                                <p:cTn id="8" presetID="10" presetClass="entr" presetSubtype="0" fill="hold" nodeType="withEffect">
                                  <p:stCondLst>
                                    <p:cond delay="0"/>
                                  </p:stCondLst>
                                  <p:childTnLst>
                                    <p:set>
                                      <p:cBhvr>
                                        <p:cTn id="9" dur="1" fill="hold">
                                          <p:stCondLst>
                                            <p:cond delay="0"/>
                                          </p:stCondLst>
                                        </p:cTn>
                                        <p:tgtEl>
                                          <p:spTgt spid="424"/>
                                        </p:tgtEl>
                                        <p:attrNameLst>
                                          <p:attrName>style.visibility</p:attrName>
                                        </p:attrNameLst>
                                      </p:cBhvr>
                                      <p:to>
                                        <p:strVal val="visible"/>
                                      </p:to>
                                    </p:set>
                                    <p:animEffect transition="in" filter="fade">
                                      <p:cBhvr>
                                        <p:cTn id="10" dur="1000"/>
                                        <p:tgtEl>
                                          <p:spTgt spid="424"/>
                                        </p:tgtEl>
                                      </p:cBhvr>
                                    </p:animEffect>
                                  </p:childTnLst>
                                </p:cTn>
                              </p:par>
                              <p:par>
                                <p:cTn id="11" presetID="10" presetClass="entr" presetSubtype="0" fill="hold" nodeType="withEffect">
                                  <p:stCondLst>
                                    <p:cond delay="0"/>
                                  </p:stCondLst>
                                  <p:childTnLst>
                                    <p:set>
                                      <p:cBhvr>
                                        <p:cTn id="12" dur="1" fill="hold">
                                          <p:stCondLst>
                                            <p:cond delay="0"/>
                                          </p:stCondLst>
                                        </p:cTn>
                                        <p:tgtEl>
                                          <p:spTgt spid="425"/>
                                        </p:tgtEl>
                                        <p:attrNameLst>
                                          <p:attrName>style.visibility</p:attrName>
                                        </p:attrNameLst>
                                      </p:cBhvr>
                                      <p:to>
                                        <p:strVal val="visible"/>
                                      </p:to>
                                    </p:set>
                                    <p:animEffect transition="in" filter="fade">
                                      <p:cBhvr>
                                        <p:cTn id="13" dur="10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442</Words>
  <Application>Microsoft Office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Muli</vt:lpstr>
      <vt:lpstr>Papyrus</vt:lpstr>
      <vt:lpstr>Anonymous Pro</vt:lpstr>
      <vt:lpstr>Times New Roman</vt:lpstr>
      <vt:lpstr>Google Sans</vt:lpstr>
      <vt:lpstr>Concert One</vt:lpstr>
      <vt:lpstr>Coming Soon</vt:lpstr>
      <vt:lpstr>Roboto Mono Medium</vt:lpstr>
      <vt:lpstr>Notebook Lesson by Slidesgo</vt:lpstr>
      <vt:lpstr>Penyajikan berita inovasi yang menghibur </vt:lpstr>
      <vt:lpstr>Apa itu teks berita?</vt:lpstr>
      <vt:lpstr>Unsur unsur berita </vt:lpstr>
      <vt:lpstr>Mengenali ciri ciri teks berita </vt:lpstr>
      <vt:lpstr>1. Judul (headline) Judul adalah kata kunci yang mewakili keseluruhan berita. Biasanya, judul berisi tentang apa kejadian yang akan dibahas dalam berita.  2. Teras (lead) Teras adalah bagian yang lebih menjelaskan isi berita dari sekadar judulnya saja. 3. Tubuh atau isi (body) 4. Ekor berita berisi informasi yang bersifat tambahan.  </vt:lpstr>
      <vt:lpstr>Ciri ciri vlog  </vt:lpstr>
      <vt:lpstr>Introduction</vt:lpstr>
      <vt:lpstr>Memahami vlog  dan     tujuan pembuatan vlog</vt:lpstr>
      <vt:lpstr>Why don’t we talk about his topic now?</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Penyajikan berita inovasi yang menghibur </dc:title>
  <cp:lastModifiedBy>asus laptop</cp:lastModifiedBy>
  <cp:revision>3</cp:revision>
  <dcterms:modified xsi:type="dcterms:W3CDTF">2023-09-18T06:53:28Z</dcterms:modified>
</cp:coreProperties>
</file>