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10"/>
  </p:notesMasterIdLst>
  <p:sldIdLst>
    <p:sldId id="257" r:id="rId3"/>
    <p:sldId id="258" r:id="rId4"/>
    <p:sldId id="259" r:id="rId5"/>
    <p:sldId id="260" r:id="rId6"/>
    <p:sldId id="261" r:id="rId7"/>
    <p:sldId id="269" r:id="rId8"/>
    <p:sldId id="270"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EDEF59A-E48E-4AC2-9930-6BEFBBEAE4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4" d="100"/>
          <a:sy n="94" d="100"/>
        </p:scale>
        <p:origin x="6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9771"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772"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048867" name="Google Shape;1910;g2563667984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868" name="Google Shape;1911;g256366798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1049098" name="Google Shape;2194;g256366798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99" name="Google Shape;2195;g256366798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1049102" name="Google Shape;2194;g2563667984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03" name="Google Shape;2195;g256366798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9"/>
        <p:cNvGrpSpPr/>
        <p:nvPr/>
      </p:nvGrpSpPr>
      <p:grpSpPr>
        <a:xfrm>
          <a:off x="0" y="0"/>
          <a:ext cx="0" cy="0"/>
          <a:chOff x="0" y="0"/>
          <a:chExt cx="0" cy="0"/>
        </a:xfrm>
      </p:grpSpPr>
      <p:sp>
        <p:nvSpPr>
          <p:cNvPr id="1049132" name="Google Shape;2200;g25636679845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33" name="Google Shape;2201;g25636679845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1"/>
        <p:cNvGrpSpPr/>
        <p:nvPr/>
      </p:nvGrpSpPr>
      <p:grpSpPr>
        <a:xfrm>
          <a:off x="0" y="0"/>
          <a:ext cx="0" cy="0"/>
          <a:chOff x="0" y="0"/>
          <a:chExt cx="0" cy="0"/>
        </a:xfrm>
      </p:grpSpPr>
      <p:sp>
        <p:nvSpPr>
          <p:cNvPr id="1049136" name="Google Shape;3642;g20a87b1c009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37" name="Google Shape;3643;g20a87b1c00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2097152" name="Google Shape;9;p2"/>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53" name="Google Shape;10;p2"/>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8578" name="Google Shape;11;p2"/>
          <p:cNvSpPr txBox="1">
            <a:spLocks noGrp="1"/>
          </p:cNvSpPr>
          <p:nvPr>
            <p:ph type="ctrTitle"/>
          </p:nvPr>
        </p:nvSpPr>
        <p:spPr>
          <a:xfrm>
            <a:off x="2172600" y="823325"/>
            <a:ext cx="4798800" cy="2652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600">
                <a:latin typeface="Carattere"/>
                <a:ea typeface="Carattere"/>
                <a:cs typeface="Carattere"/>
                <a:sym typeface="Caratter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48579" name="Google Shape;12;p2"/>
          <p:cNvSpPr txBox="1">
            <a:spLocks noGrp="1"/>
          </p:cNvSpPr>
          <p:nvPr>
            <p:ph type="subTitle" idx="1"/>
          </p:nvPr>
        </p:nvSpPr>
        <p:spPr>
          <a:xfrm>
            <a:off x="2381425" y="3516175"/>
            <a:ext cx="4381200" cy="47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highlight>
                  <a:schemeClr val="dk2"/>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13;p2"/>
          <p:cNvGrpSpPr/>
          <p:nvPr/>
        </p:nvGrpSpPr>
        <p:grpSpPr>
          <a:xfrm flipH="1">
            <a:off x="8105000" y="3859525"/>
            <a:ext cx="1240353" cy="1395835"/>
            <a:chOff x="-51025" y="3859525"/>
            <a:chExt cx="1240353" cy="1395835"/>
          </a:xfrm>
        </p:grpSpPr>
        <p:sp>
          <p:nvSpPr>
            <p:cNvPr id="1048580" name="Google Shape;14;p2"/>
            <p:cNvSpPr/>
            <p:nvPr/>
          </p:nvSpPr>
          <p:spPr>
            <a:xfrm>
              <a:off x="-49525" y="3859525"/>
              <a:ext cx="1238853" cy="1395835"/>
            </a:xfrm>
            <a:custGeom>
              <a:avLst/>
              <a:gdLst/>
              <a:ahLst/>
              <a:cxnLst/>
              <a:rect l="l" t="t" r="r" b="b"/>
              <a:pathLst>
                <a:path w="27250" h="30703" extrusionOk="0">
                  <a:moveTo>
                    <a:pt x="1" y="0"/>
                  </a:moveTo>
                  <a:lnTo>
                    <a:pt x="1" y="30636"/>
                  </a:lnTo>
                  <a:lnTo>
                    <a:pt x="27151" y="30702"/>
                  </a:lnTo>
                  <a:cubicBezTo>
                    <a:pt x="27173" y="30636"/>
                    <a:pt x="27206" y="30570"/>
                    <a:pt x="27250" y="30515"/>
                  </a:cubicBezTo>
                  <a:cubicBezTo>
                    <a:pt x="26931" y="30218"/>
                    <a:pt x="26469" y="29998"/>
                    <a:pt x="26183" y="29679"/>
                  </a:cubicBezTo>
                  <a:cubicBezTo>
                    <a:pt x="26007" y="29481"/>
                    <a:pt x="25710" y="29053"/>
                    <a:pt x="25622" y="28833"/>
                  </a:cubicBezTo>
                  <a:cubicBezTo>
                    <a:pt x="25524" y="28601"/>
                    <a:pt x="25600" y="28382"/>
                    <a:pt x="25534" y="28162"/>
                  </a:cubicBezTo>
                  <a:cubicBezTo>
                    <a:pt x="25436" y="27810"/>
                    <a:pt x="25348" y="27876"/>
                    <a:pt x="25182" y="27579"/>
                  </a:cubicBezTo>
                  <a:cubicBezTo>
                    <a:pt x="24864" y="27007"/>
                    <a:pt x="24996" y="26678"/>
                    <a:pt x="24874" y="26050"/>
                  </a:cubicBezTo>
                  <a:cubicBezTo>
                    <a:pt x="24798" y="25644"/>
                    <a:pt x="24622" y="25622"/>
                    <a:pt x="24698" y="25105"/>
                  </a:cubicBezTo>
                  <a:cubicBezTo>
                    <a:pt x="24764" y="24643"/>
                    <a:pt x="24622" y="24346"/>
                    <a:pt x="24622" y="23950"/>
                  </a:cubicBezTo>
                  <a:cubicBezTo>
                    <a:pt x="24632" y="23587"/>
                    <a:pt x="24886" y="23257"/>
                    <a:pt x="24930" y="22895"/>
                  </a:cubicBezTo>
                  <a:cubicBezTo>
                    <a:pt x="24962" y="22663"/>
                    <a:pt x="24874" y="22443"/>
                    <a:pt x="24908" y="22202"/>
                  </a:cubicBezTo>
                  <a:cubicBezTo>
                    <a:pt x="24930" y="22026"/>
                    <a:pt x="25128" y="21850"/>
                    <a:pt x="25106" y="21663"/>
                  </a:cubicBezTo>
                  <a:cubicBezTo>
                    <a:pt x="25062" y="21322"/>
                    <a:pt x="24720" y="21157"/>
                    <a:pt x="24566" y="20904"/>
                  </a:cubicBezTo>
                  <a:cubicBezTo>
                    <a:pt x="24215" y="20300"/>
                    <a:pt x="24171" y="20058"/>
                    <a:pt x="23357" y="19914"/>
                  </a:cubicBezTo>
                  <a:cubicBezTo>
                    <a:pt x="22216" y="19732"/>
                    <a:pt x="21109" y="19567"/>
                    <a:pt x="20004" y="19567"/>
                  </a:cubicBezTo>
                  <a:cubicBezTo>
                    <a:pt x="19575" y="19567"/>
                    <a:pt x="19147" y="19592"/>
                    <a:pt x="18716" y="19650"/>
                  </a:cubicBezTo>
                  <a:cubicBezTo>
                    <a:pt x="18304" y="19704"/>
                    <a:pt x="17886" y="19832"/>
                    <a:pt x="17488" y="19832"/>
                  </a:cubicBezTo>
                  <a:cubicBezTo>
                    <a:pt x="17143" y="19832"/>
                    <a:pt x="16813" y="19735"/>
                    <a:pt x="16517" y="19408"/>
                  </a:cubicBezTo>
                  <a:cubicBezTo>
                    <a:pt x="16451" y="19332"/>
                    <a:pt x="16583" y="19145"/>
                    <a:pt x="16507" y="19046"/>
                  </a:cubicBezTo>
                  <a:cubicBezTo>
                    <a:pt x="16353" y="18859"/>
                    <a:pt x="16099" y="18782"/>
                    <a:pt x="15901" y="18639"/>
                  </a:cubicBezTo>
                  <a:cubicBezTo>
                    <a:pt x="15693" y="18474"/>
                    <a:pt x="15495" y="18342"/>
                    <a:pt x="15363" y="18089"/>
                  </a:cubicBezTo>
                  <a:cubicBezTo>
                    <a:pt x="15350" y="18085"/>
                    <a:pt x="15340" y="18084"/>
                    <a:pt x="15331" y="18084"/>
                  </a:cubicBezTo>
                  <a:cubicBezTo>
                    <a:pt x="15288" y="18084"/>
                    <a:pt x="15290" y="18122"/>
                    <a:pt x="15253" y="18122"/>
                  </a:cubicBezTo>
                  <a:cubicBezTo>
                    <a:pt x="15048" y="17880"/>
                    <a:pt x="14696" y="17877"/>
                    <a:pt x="14354" y="17877"/>
                  </a:cubicBezTo>
                  <a:cubicBezTo>
                    <a:pt x="14347" y="17877"/>
                    <a:pt x="14339" y="17877"/>
                    <a:pt x="14332" y="17877"/>
                  </a:cubicBezTo>
                  <a:cubicBezTo>
                    <a:pt x="13983" y="17877"/>
                    <a:pt x="13648" y="17875"/>
                    <a:pt x="13494" y="17616"/>
                  </a:cubicBezTo>
                  <a:cubicBezTo>
                    <a:pt x="13328" y="17331"/>
                    <a:pt x="13504" y="17199"/>
                    <a:pt x="13648" y="16891"/>
                  </a:cubicBezTo>
                  <a:cubicBezTo>
                    <a:pt x="13834" y="16461"/>
                    <a:pt x="13944" y="16319"/>
                    <a:pt x="13834" y="15802"/>
                  </a:cubicBezTo>
                  <a:cubicBezTo>
                    <a:pt x="13669" y="15032"/>
                    <a:pt x="13252" y="14186"/>
                    <a:pt x="12866" y="13504"/>
                  </a:cubicBezTo>
                  <a:cubicBezTo>
                    <a:pt x="12646" y="13118"/>
                    <a:pt x="12372" y="12822"/>
                    <a:pt x="12108" y="12437"/>
                  </a:cubicBezTo>
                  <a:cubicBezTo>
                    <a:pt x="12020" y="12305"/>
                    <a:pt x="12053" y="12118"/>
                    <a:pt x="11943" y="12008"/>
                  </a:cubicBezTo>
                  <a:cubicBezTo>
                    <a:pt x="11844" y="11887"/>
                    <a:pt x="11514" y="11876"/>
                    <a:pt x="11371" y="11744"/>
                  </a:cubicBezTo>
                  <a:cubicBezTo>
                    <a:pt x="11140" y="11535"/>
                    <a:pt x="11283" y="11315"/>
                    <a:pt x="11107" y="11117"/>
                  </a:cubicBezTo>
                  <a:cubicBezTo>
                    <a:pt x="10843" y="10809"/>
                    <a:pt x="10601" y="10909"/>
                    <a:pt x="10381" y="10513"/>
                  </a:cubicBezTo>
                  <a:cubicBezTo>
                    <a:pt x="10129" y="10061"/>
                    <a:pt x="10073" y="9721"/>
                    <a:pt x="9623" y="9435"/>
                  </a:cubicBezTo>
                  <a:cubicBezTo>
                    <a:pt x="8974" y="9028"/>
                    <a:pt x="8490" y="8907"/>
                    <a:pt x="8468" y="8050"/>
                  </a:cubicBezTo>
                  <a:cubicBezTo>
                    <a:pt x="8446" y="7412"/>
                    <a:pt x="8622" y="7258"/>
                    <a:pt x="8171" y="6796"/>
                  </a:cubicBezTo>
                  <a:cubicBezTo>
                    <a:pt x="7973" y="6598"/>
                    <a:pt x="7742" y="6235"/>
                    <a:pt x="7556" y="6070"/>
                  </a:cubicBezTo>
                  <a:cubicBezTo>
                    <a:pt x="7192" y="5751"/>
                    <a:pt x="6302" y="5850"/>
                    <a:pt x="6236" y="5234"/>
                  </a:cubicBezTo>
                  <a:cubicBezTo>
                    <a:pt x="6215" y="5235"/>
                    <a:pt x="6195" y="5236"/>
                    <a:pt x="6175" y="5236"/>
                  </a:cubicBezTo>
                  <a:cubicBezTo>
                    <a:pt x="5611" y="5236"/>
                    <a:pt x="5483" y="4942"/>
                    <a:pt x="5037" y="4751"/>
                  </a:cubicBezTo>
                  <a:cubicBezTo>
                    <a:pt x="4630" y="4563"/>
                    <a:pt x="4564" y="4751"/>
                    <a:pt x="4245" y="4387"/>
                  </a:cubicBezTo>
                  <a:cubicBezTo>
                    <a:pt x="4037" y="4145"/>
                    <a:pt x="4125" y="3937"/>
                    <a:pt x="3751" y="3783"/>
                  </a:cubicBezTo>
                  <a:cubicBezTo>
                    <a:pt x="3676" y="3750"/>
                    <a:pt x="3602" y="3741"/>
                    <a:pt x="3527" y="3741"/>
                  </a:cubicBezTo>
                  <a:cubicBezTo>
                    <a:pt x="3425" y="3741"/>
                    <a:pt x="3321" y="3759"/>
                    <a:pt x="3213" y="3759"/>
                  </a:cubicBezTo>
                  <a:cubicBezTo>
                    <a:pt x="3135" y="3759"/>
                    <a:pt x="3054" y="3749"/>
                    <a:pt x="2970" y="3717"/>
                  </a:cubicBezTo>
                  <a:cubicBezTo>
                    <a:pt x="2563" y="3574"/>
                    <a:pt x="2431" y="3002"/>
                    <a:pt x="2156" y="2705"/>
                  </a:cubicBezTo>
                  <a:cubicBezTo>
                    <a:pt x="1991" y="2529"/>
                    <a:pt x="1749" y="2496"/>
                    <a:pt x="1595" y="2287"/>
                  </a:cubicBezTo>
                  <a:cubicBezTo>
                    <a:pt x="1442" y="2089"/>
                    <a:pt x="1442" y="1848"/>
                    <a:pt x="1320" y="1660"/>
                  </a:cubicBezTo>
                  <a:cubicBezTo>
                    <a:pt x="1046" y="1220"/>
                    <a:pt x="804" y="934"/>
                    <a:pt x="364" y="714"/>
                  </a:cubicBezTo>
                  <a:cubicBezTo>
                    <a:pt x="418" y="627"/>
                    <a:pt x="396" y="473"/>
                    <a:pt x="484" y="363"/>
                  </a:cubicBezTo>
                  <a:cubicBezTo>
                    <a:pt x="364" y="231"/>
                    <a:pt x="56" y="44"/>
                    <a:pt x="1" y="0"/>
                  </a:cubicBezTo>
                  <a:close/>
                </a:path>
              </a:pathLst>
            </a:custGeom>
            <a:solidFill>
              <a:schemeClr val="accent6"/>
            </a:solidFill>
            <a:ln>
              <a:noFill/>
            </a:ln>
            <a:effectLst>
              <a:outerShdw blurRad="57150" dist="19050" dir="30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1" name="Google Shape;15;p2"/>
            <p:cNvSpPr/>
            <p:nvPr/>
          </p:nvSpPr>
          <p:spPr>
            <a:xfrm>
              <a:off x="-51025" y="3895986"/>
              <a:ext cx="1211894" cy="1356374"/>
            </a:xfrm>
            <a:custGeom>
              <a:avLst/>
              <a:gdLst/>
              <a:ahLst/>
              <a:cxnLst/>
              <a:rect l="l" t="t" r="r" b="b"/>
              <a:pathLst>
                <a:path w="26657" h="29835" extrusionOk="0">
                  <a:moveTo>
                    <a:pt x="1" y="0"/>
                  </a:moveTo>
                  <a:lnTo>
                    <a:pt x="1" y="29834"/>
                  </a:lnTo>
                  <a:lnTo>
                    <a:pt x="26656" y="29834"/>
                  </a:lnTo>
                  <a:cubicBezTo>
                    <a:pt x="24545" y="28899"/>
                    <a:pt x="23258" y="26392"/>
                    <a:pt x="23731" y="24127"/>
                  </a:cubicBezTo>
                  <a:cubicBezTo>
                    <a:pt x="23995" y="22807"/>
                    <a:pt x="24775" y="21378"/>
                    <a:pt x="24105" y="20212"/>
                  </a:cubicBezTo>
                  <a:cubicBezTo>
                    <a:pt x="23642" y="19394"/>
                    <a:pt x="22675" y="19104"/>
                    <a:pt x="21700" y="19104"/>
                  </a:cubicBezTo>
                  <a:cubicBezTo>
                    <a:pt x="21379" y="19104"/>
                    <a:pt x="21056" y="19135"/>
                    <a:pt x="20751" y="19190"/>
                  </a:cubicBezTo>
                  <a:cubicBezTo>
                    <a:pt x="19838" y="19362"/>
                    <a:pt x="18900" y="19658"/>
                    <a:pt x="17983" y="19658"/>
                  </a:cubicBezTo>
                  <a:cubicBezTo>
                    <a:pt x="17675" y="19658"/>
                    <a:pt x="17369" y="19625"/>
                    <a:pt x="17067" y="19542"/>
                  </a:cubicBezTo>
                  <a:cubicBezTo>
                    <a:pt x="16452" y="19366"/>
                    <a:pt x="15890" y="18980"/>
                    <a:pt x="15516" y="18464"/>
                  </a:cubicBezTo>
                  <a:cubicBezTo>
                    <a:pt x="15253" y="18101"/>
                    <a:pt x="15033" y="17650"/>
                    <a:pt x="14615" y="17507"/>
                  </a:cubicBezTo>
                  <a:cubicBezTo>
                    <a:pt x="14510" y="17468"/>
                    <a:pt x="14404" y="17452"/>
                    <a:pt x="14298" y="17452"/>
                  </a:cubicBezTo>
                  <a:cubicBezTo>
                    <a:pt x="13924" y="17452"/>
                    <a:pt x="13542" y="17653"/>
                    <a:pt x="13175" y="17782"/>
                  </a:cubicBezTo>
                  <a:cubicBezTo>
                    <a:pt x="13026" y="17834"/>
                    <a:pt x="12855" y="17863"/>
                    <a:pt x="12688" y="17863"/>
                  </a:cubicBezTo>
                  <a:cubicBezTo>
                    <a:pt x="12324" y="17863"/>
                    <a:pt x="11974" y="17725"/>
                    <a:pt x="11899" y="17386"/>
                  </a:cubicBezTo>
                  <a:cubicBezTo>
                    <a:pt x="11811" y="17023"/>
                    <a:pt x="12130" y="16682"/>
                    <a:pt x="12459" y="16507"/>
                  </a:cubicBezTo>
                  <a:cubicBezTo>
                    <a:pt x="12789" y="16319"/>
                    <a:pt x="13175" y="16209"/>
                    <a:pt x="13405" y="15923"/>
                  </a:cubicBezTo>
                  <a:cubicBezTo>
                    <a:pt x="13779" y="15461"/>
                    <a:pt x="13647" y="14780"/>
                    <a:pt x="13361" y="14263"/>
                  </a:cubicBezTo>
                  <a:cubicBezTo>
                    <a:pt x="13075" y="13757"/>
                    <a:pt x="12669" y="13306"/>
                    <a:pt x="12493" y="12746"/>
                  </a:cubicBezTo>
                  <a:cubicBezTo>
                    <a:pt x="12415" y="12482"/>
                    <a:pt x="12383" y="12196"/>
                    <a:pt x="12196" y="11987"/>
                  </a:cubicBezTo>
                  <a:cubicBezTo>
                    <a:pt x="11877" y="11646"/>
                    <a:pt x="11294" y="11745"/>
                    <a:pt x="10909" y="11481"/>
                  </a:cubicBezTo>
                  <a:cubicBezTo>
                    <a:pt x="10404" y="11140"/>
                    <a:pt x="10436" y="10371"/>
                    <a:pt x="10030" y="9919"/>
                  </a:cubicBezTo>
                  <a:cubicBezTo>
                    <a:pt x="9798" y="9667"/>
                    <a:pt x="9458" y="9545"/>
                    <a:pt x="9161" y="9369"/>
                  </a:cubicBezTo>
                  <a:cubicBezTo>
                    <a:pt x="8435" y="8952"/>
                    <a:pt x="7929" y="8171"/>
                    <a:pt x="7830" y="7336"/>
                  </a:cubicBezTo>
                  <a:cubicBezTo>
                    <a:pt x="7786" y="6862"/>
                    <a:pt x="7841" y="6346"/>
                    <a:pt x="7545" y="5972"/>
                  </a:cubicBezTo>
                  <a:cubicBezTo>
                    <a:pt x="7379" y="5752"/>
                    <a:pt x="7115" y="5631"/>
                    <a:pt x="6851" y="5521"/>
                  </a:cubicBezTo>
                  <a:cubicBezTo>
                    <a:pt x="5939" y="5114"/>
                    <a:pt x="5015" y="4707"/>
                    <a:pt x="4092" y="4300"/>
                  </a:cubicBezTo>
                  <a:cubicBezTo>
                    <a:pt x="3596" y="4081"/>
                    <a:pt x="3102" y="3861"/>
                    <a:pt x="2706" y="3497"/>
                  </a:cubicBezTo>
                  <a:cubicBezTo>
                    <a:pt x="2475" y="3289"/>
                    <a:pt x="2277" y="3025"/>
                    <a:pt x="2079" y="2772"/>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6;p2"/>
          <p:cNvGrpSpPr/>
          <p:nvPr/>
        </p:nvGrpSpPr>
        <p:grpSpPr>
          <a:xfrm rot="5400000">
            <a:off x="-1016739" y="-512847"/>
            <a:ext cx="3135062" cy="1238878"/>
            <a:chOff x="3103850" y="2942425"/>
            <a:chExt cx="3041387" cy="1201861"/>
          </a:xfrm>
        </p:grpSpPr>
        <p:sp>
          <p:nvSpPr>
            <p:cNvPr id="1048582" name="Google Shape;17;p2"/>
            <p:cNvSpPr/>
            <p:nvPr/>
          </p:nvSpPr>
          <p:spPr>
            <a:xfrm>
              <a:off x="3195501" y="2942425"/>
              <a:ext cx="2949736" cy="1201861"/>
            </a:xfrm>
            <a:custGeom>
              <a:avLst/>
              <a:gdLst/>
              <a:ahLst/>
              <a:cxnLst/>
              <a:rect l="l" t="t" r="r" b="b"/>
              <a:pathLst>
                <a:path w="27260" h="11107" extrusionOk="0">
                  <a:moveTo>
                    <a:pt x="0" y="0"/>
                  </a:moveTo>
                  <a:lnTo>
                    <a:pt x="0" y="396"/>
                  </a:lnTo>
                  <a:cubicBezTo>
                    <a:pt x="0" y="462"/>
                    <a:pt x="44" y="517"/>
                    <a:pt x="110" y="517"/>
                  </a:cubicBezTo>
                  <a:lnTo>
                    <a:pt x="176" y="517"/>
                  </a:lnTo>
                  <a:cubicBezTo>
                    <a:pt x="209" y="517"/>
                    <a:pt x="231" y="506"/>
                    <a:pt x="253" y="473"/>
                  </a:cubicBezTo>
                  <a:cubicBezTo>
                    <a:pt x="297" y="418"/>
                    <a:pt x="363" y="374"/>
                    <a:pt x="451" y="374"/>
                  </a:cubicBezTo>
                  <a:cubicBezTo>
                    <a:pt x="605" y="374"/>
                    <a:pt x="726" y="506"/>
                    <a:pt x="693" y="671"/>
                  </a:cubicBezTo>
                  <a:cubicBezTo>
                    <a:pt x="671" y="770"/>
                    <a:pt x="594" y="847"/>
                    <a:pt x="495" y="869"/>
                  </a:cubicBezTo>
                  <a:cubicBezTo>
                    <a:pt x="484" y="870"/>
                    <a:pt x="474" y="871"/>
                    <a:pt x="463" y="871"/>
                  </a:cubicBezTo>
                  <a:cubicBezTo>
                    <a:pt x="376" y="871"/>
                    <a:pt x="292" y="829"/>
                    <a:pt x="253" y="770"/>
                  </a:cubicBezTo>
                  <a:cubicBezTo>
                    <a:pt x="231" y="737"/>
                    <a:pt x="209" y="726"/>
                    <a:pt x="176" y="726"/>
                  </a:cubicBezTo>
                  <a:lnTo>
                    <a:pt x="110" y="726"/>
                  </a:lnTo>
                  <a:cubicBezTo>
                    <a:pt x="44" y="726"/>
                    <a:pt x="0" y="781"/>
                    <a:pt x="0" y="847"/>
                  </a:cubicBezTo>
                  <a:lnTo>
                    <a:pt x="0" y="1298"/>
                  </a:lnTo>
                  <a:cubicBezTo>
                    <a:pt x="0" y="1364"/>
                    <a:pt x="44" y="1408"/>
                    <a:pt x="110" y="1408"/>
                  </a:cubicBezTo>
                  <a:lnTo>
                    <a:pt x="176" y="1408"/>
                  </a:lnTo>
                  <a:cubicBezTo>
                    <a:pt x="209" y="1408"/>
                    <a:pt x="231" y="1397"/>
                    <a:pt x="253" y="1375"/>
                  </a:cubicBezTo>
                  <a:cubicBezTo>
                    <a:pt x="297" y="1309"/>
                    <a:pt x="363" y="1276"/>
                    <a:pt x="451" y="1276"/>
                  </a:cubicBezTo>
                  <a:cubicBezTo>
                    <a:pt x="605" y="1276"/>
                    <a:pt x="726" y="1408"/>
                    <a:pt x="693" y="1562"/>
                  </a:cubicBezTo>
                  <a:cubicBezTo>
                    <a:pt x="671" y="1660"/>
                    <a:pt x="594" y="1748"/>
                    <a:pt x="495" y="1760"/>
                  </a:cubicBezTo>
                  <a:cubicBezTo>
                    <a:pt x="478" y="1764"/>
                    <a:pt x="460" y="1766"/>
                    <a:pt x="443" y="1766"/>
                  </a:cubicBezTo>
                  <a:cubicBezTo>
                    <a:pt x="363" y="1766"/>
                    <a:pt x="289" y="1724"/>
                    <a:pt x="253" y="1660"/>
                  </a:cubicBezTo>
                  <a:cubicBezTo>
                    <a:pt x="231" y="1638"/>
                    <a:pt x="209" y="1628"/>
                    <a:pt x="176" y="1628"/>
                  </a:cubicBezTo>
                  <a:lnTo>
                    <a:pt x="110" y="1628"/>
                  </a:lnTo>
                  <a:cubicBezTo>
                    <a:pt x="44" y="1628"/>
                    <a:pt x="0" y="1672"/>
                    <a:pt x="0" y="1738"/>
                  </a:cubicBezTo>
                  <a:lnTo>
                    <a:pt x="0" y="2188"/>
                  </a:lnTo>
                  <a:cubicBezTo>
                    <a:pt x="0" y="2254"/>
                    <a:pt x="44" y="2310"/>
                    <a:pt x="110" y="2310"/>
                  </a:cubicBezTo>
                  <a:lnTo>
                    <a:pt x="176" y="2310"/>
                  </a:lnTo>
                  <a:cubicBezTo>
                    <a:pt x="209" y="2310"/>
                    <a:pt x="231" y="2298"/>
                    <a:pt x="253" y="2266"/>
                  </a:cubicBezTo>
                  <a:cubicBezTo>
                    <a:pt x="297" y="2210"/>
                    <a:pt x="363" y="2166"/>
                    <a:pt x="451" y="2166"/>
                  </a:cubicBezTo>
                  <a:cubicBezTo>
                    <a:pt x="605" y="2166"/>
                    <a:pt x="726" y="2298"/>
                    <a:pt x="693" y="2464"/>
                  </a:cubicBezTo>
                  <a:cubicBezTo>
                    <a:pt x="671" y="2562"/>
                    <a:pt x="594" y="2640"/>
                    <a:pt x="495" y="2662"/>
                  </a:cubicBezTo>
                  <a:cubicBezTo>
                    <a:pt x="485" y="2663"/>
                    <a:pt x="475" y="2663"/>
                    <a:pt x="465" y="2663"/>
                  </a:cubicBezTo>
                  <a:cubicBezTo>
                    <a:pt x="377" y="2663"/>
                    <a:pt x="292" y="2622"/>
                    <a:pt x="253" y="2562"/>
                  </a:cubicBezTo>
                  <a:cubicBezTo>
                    <a:pt x="231" y="2530"/>
                    <a:pt x="209" y="2518"/>
                    <a:pt x="176" y="2518"/>
                  </a:cubicBezTo>
                  <a:lnTo>
                    <a:pt x="110" y="2518"/>
                  </a:lnTo>
                  <a:cubicBezTo>
                    <a:pt x="44" y="2518"/>
                    <a:pt x="0" y="2574"/>
                    <a:pt x="0" y="2640"/>
                  </a:cubicBezTo>
                  <a:lnTo>
                    <a:pt x="0" y="3090"/>
                  </a:lnTo>
                  <a:cubicBezTo>
                    <a:pt x="0" y="3156"/>
                    <a:pt x="44" y="3200"/>
                    <a:pt x="110" y="3200"/>
                  </a:cubicBezTo>
                  <a:lnTo>
                    <a:pt x="176" y="3200"/>
                  </a:lnTo>
                  <a:cubicBezTo>
                    <a:pt x="209" y="3200"/>
                    <a:pt x="231" y="3189"/>
                    <a:pt x="253" y="3167"/>
                  </a:cubicBezTo>
                  <a:cubicBezTo>
                    <a:pt x="297" y="3101"/>
                    <a:pt x="363" y="3068"/>
                    <a:pt x="451" y="3068"/>
                  </a:cubicBezTo>
                  <a:cubicBezTo>
                    <a:pt x="605" y="3068"/>
                    <a:pt x="726" y="3200"/>
                    <a:pt x="693" y="3354"/>
                  </a:cubicBezTo>
                  <a:cubicBezTo>
                    <a:pt x="671" y="3453"/>
                    <a:pt x="594" y="3541"/>
                    <a:pt x="495" y="3552"/>
                  </a:cubicBezTo>
                  <a:cubicBezTo>
                    <a:pt x="478" y="3556"/>
                    <a:pt x="460" y="3558"/>
                    <a:pt x="443" y="3558"/>
                  </a:cubicBezTo>
                  <a:cubicBezTo>
                    <a:pt x="363" y="3558"/>
                    <a:pt x="289" y="3517"/>
                    <a:pt x="253" y="3453"/>
                  </a:cubicBezTo>
                  <a:cubicBezTo>
                    <a:pt x="231" y="3431"/>
                    <a:pt x="209" y="3420"/>
                    <a:pt x="176" y="3420"/>
                  </a:cubicBezTo>
                  <a:lnTo>
                    <a:pt x="110" y="3420"/>
                  </a:lnTo>
                  <a:cubicBezTo>
                    <a:pt x="44" y="3420"/>
                    <a:pt x="0" y="3464"/>
                    <a:pt x="0" y="3530"/>
                  </a:cubicBezTo>
                  <a:lnTo>
                    <a:pt x="0" y="3981"/>
                  </a:lnTo>
                  <a:cubicBezTo>
                    <a:pt x="0" y="4047"/>
                    <a:pt x="44" y="4102"/>
                    <a:pt x="110" y="4102"/>
                  </a:cubicBezTo>
                  <a:lnTo>
                    <a:pt x="176" y="4102"/>
                  </a:lnTo>
                  <a:cubicBezTo>
                    <a:pt x="209" y="4102"/>
                    <a:pt x="231" y="4091"/>
                    <a:pt x="253" y="4058"/>
                  </a:cubicBezTo>
                  <a:cubicBezTo>
                    <a:pt x="297" y="4003"/>
                    <a:pt x="363" y="3959"/>
                    <a:pt x="451" y="3959"/>
                  </a:cubicBezTo>
                  <a:cubicBezTo>
                    <a:pt x="605" y="3959"/>
                    <a:pt x="726" y="4091"/>
                    <a:pt x="693" y="4256"/>
                  </a:cubicBezTo>
                  <a:cubicBezTo>
                    <a:pt x="671" y="4355"/>
                    <a:pt x="594" y="4432"/>
                    <a:pt x="495" y="4454"/>
                  </a:cubicBezTo>
                  <a:cubicBezTo>
                    <a:pt x="484" y="4455"/>
                    <a:pt x="474" y="4455"/>
                    <a:pt x="464" y="4455"/>
                  </a:cubicBezTo>
                  <a:cubicBezTo>
                    <a:pt x="376" y="4455"/>
                    <a:pt x="292" y="4413"/>
                    <a:pt x="253" y="4344"/>
                  </a:cubicBezTo>
                  <a:cubicBezTo>
                    <a:pt x="231" y="4322"/>
                    <a:pt x="209" y="4311"/>
                    <a:pt x="176" y="4311"/>
                  </a:cubicBezTo>
                  <a:lnTo>
                    <a:pt x="110" y="4311"/>
                  </a:lnTo>
                  <a:cubicBezTo>
                    <a:pt x="44" y="4311"/>
                    <a:pt x="0" y="4366"/>
                    <a:pt x="0" y="4421"/>
                  </a:cubicBezTo>
                  <a:lnTo>
                    <a:pt x="0" y="4883"/>
                  </a:lnTo>
                  <a:cubicBezTo>
                    <a:pt x="0" y="4949"/>
                    <a:pt x="44" y="4993"/>
                    <a:pt x="110" y="4993"/>
                  </a:cubicBezTo>
                  <a:lnTo>
                    <a:pt x="176" y="4993"/>
                  </a:lnTo>
                  <a:cubicBezTo>
                    <a:pt x="209" y="4993"/>
                    <a:pt x="231" y="4981"/>
                    <a:pt x="253" y="4959"/>
                  </a:cubicBezTo>
                  <a:cubicBezTo>
                    <a:pt x="297" y="4893"/>
                    <a:pt x="363" y="4849"/>
                    <a:pt x="451" y="4849"/>
                  </a:cubicBezTo>
                  <a:cubicBezTo>
                    <a:pt x="605" y="4849"/>
                    <a:pt x="726" y="4993"/>
                    <a:pt x="693" y="5147"/>
                  </a:cubicBezTo>
                  <a:cubicBezTo>
                    <a:pt x="671" y="5245"/>
                    <a:pt x="594" y="5333"/>
                    <a:pt x="495" y="5345"/>
                  </a:cubicBezTo>
                  <a:cubicBezTo>
                    <a:pt x="478" y="5349"/>
                    <a:pt x="460" y="5350"/>
                    <a:pt x="443" y="5350"/>
                  </a:cubicBezTo>
                  <a:cubicBezTo>
                    <a:pt x="363" y="5350"/>
                    <a:pt x="289" y="5309"/>
                    <a:pt x="253" y="5245"/>
                  </a:cubicBezTo>
                  <a:cubicBezTo>
                    <a:pt x="231" y="5223"/>
                    <a:pt x="209" y="5213"/>
                    <a:pt x="176" y="5213"/>
                  </a:cubicBezTo>
                  <a:lnTo>
                    <a:pt x="110" y="5213"/>
                  </a:lnTo>
                  <a:cubicBezTo>
                    <a:pt x="44" y="5213"/>
                    <a:pt x="0" y="5257"/>
                    <a:pt x="0" y="5323"/>
                  </a:cubicBezTo>
                  <a:lnTo>
                    <a:pt x="0" y="5773"/>
                  </a:lnTo>
                  <a:cubicBezTo>
                    <a:pt x="0" y="5839"/>
                    <a:pt x="44" y="5895"/>
                    <a:pt x="110" y="5895"/>
                  </a:cubicBezTo>
                  <a:lnTo>
                    <a:pt x="176" y="5895"/>
                  </a:lnTo>
                  <a:cubicBezTo>
                    <a:pt x="209" y="5895"/>
                    <a:pt x="231" y="5883"/>
                    <a:pt x="253" y="5851"/>
                  </a:cubicBezTo>
                  <a:cubicBezTo>
                    <a:pt x="297" y="5795"/>
                    <a:pt x="363" y="5751"/>
                    <a:pt x="451" y="5751"/>
                  </a:cubicBezTo>
                  <a:cubicBezTo>
                    <a:pt x="605" y="5751"/>
                    <a:pt x="726" y="5883"/>
                    <a:pt x="693" y="6049"/>
                  </a:cubicBezTo>
                  <a:cubicBezTo>
                    <a:pt x="671" y="6147"/>
                    <a:pt x="594" y="6224"/>
                    <a:pt x="495" y="6246"/>
                  </a:cubicBezTo>
                  <a:cubicBezTo>
                    <a:pt x="485" y="6247"/>
                    <a:pt x="475" y="6248"/>
                    <a:pt x="466" y="6248"/>
                  </a:cubicBezTo>
                  <a:cubicBezTo>
                    <a:pt x="377" y="6248"/>
                    <a:pt x="292" y="6205"/>
                    <a:pt x="253" y="6136"/>
                  </a:cubicBezTo>
                  <a:cubicBezTo>
                    <a:pt x="231" y="6114"/>
                    <a:pt x="209" y="6103"/>
                    <a:pt x="176" y="6103"/>
                  </a:cubicBezTo>
                  <a:lnTo>
                    <a:pt x="110" y="6103"/>
                  </a:lnTo>
                  <a:cubicBezTo>
                    <a:pt x="44" y="6103"/>
                    <a:pt x="0" y="6158"/>
                    <a:pt x="0" y="6213"/>
                  </a:cubicBezTo>
                  <a:lnTo>
                    <a:pt x="0" y="6675"/>
                  </a:lnTo>
                  <a:cubicBezTo>
                    <a:pt x="0" y="6741"/>
                    <a:pt x="44" y="6785"/>
                    <a:pt x="110" y="6785"/>
                  </a:cubicBezTo>
                  <a:lnTo>
                    <a:pt x="176" y="6785"/>
                  </a:lnTo>
                  <a:cubicBezTo>
                    <a:pt x="209" y="6785"/>
                    <a:pt x="231" y="6774"/>
                    <a:pt x="253" y="6752"/>
                  </a:cubicBezTo>
                  <a:cubicBezTo>
                    <a:pt x="297" y="6686"/>
                    <a:pt x="363" y="6642"/>
                    <a:pt x="451" y="6642"/>
                  </a:cubicBezTo>
                  <a:cubicBezTo>
                    <a:pt x="605" y="6642"/>
                    <a:pt x="726" y="6785"/>
                    <a:pt x="693" y="6939"/>
                  </a:cubicBezTo>
                  <a:cubicBezTo>
                    <a:pt x="671" y="7038"/>
                    <a:pt x="594" y="7126"/>
                    <a:pt x="495" y="7137"/>
                  </a:cubicBezTo>
                  <a:cubicBezTo>
                    <a:pt x="478" y="7141"/>
                    <a:pt x="460" y="7142"/>
                    <a:pt x="443" y="7142"/>
                  </a:cubicBezTo>
                  <a:cubicBezTo>
                    <a:pt x="363" y="7142"/>
                    <a:pt x="289" y="7101"/>
                    <a:pt x="253" y="7038"/>
                  </a:cubicBezTo>
                  <a:cubicBezTo>
                    <a:pt x="231" y="7016"/>
                    <a:pt x="209" y="7005"/>
                    <a:pt x="176" y="7005"/>
                  </a:cubicBezTo>
                  <a:lnTo>
                    <a:pt x="110" y="7005"/>
                  </a:lnTo>
                  <a:cubicBezTo>
                    <a:pt x="44" y="7005"/>
                    <a:pt x="0" y="7049"/>
                    <a:pt x="0" y="7115"/>
                  </a:cubicBezTo>
                  <a:lnTo>
                    <a:pt x="0" y="7566"/>
                  </a:lnTo>
                  <a:cubicBezTo>
                    <a:pt x="0" y="7632"/>
                    <a:pt x="44" y="7687"/>
                    <a:pt x="110" y="7687"/>
                  </a:cubicBezTo>
                  <a:lnTo>
                    <a:pt x="176" y="7687"/>
                  </a:lnTo>
                  <a:cubicBezTo>
                    <a:pt x="209" y="7687"/>
                    <a:pt x="231" y="7665"/>
                    <a:pt x="253" y="7643"/>
                  </a:cubicBezTo>
                  <a:cubicBezTo>
                    <a:pt x="297" y="7588"/>
                    <a:pt x="363" y="7544"/>
                    <a:pt x="451" y="7544"/>
                  </a:cubicBezTo>
                  <a:cubicBezTo>
                    <a:pt x="605" y="7544"/>
                    <a:pt x="726" y="7676"/>
                    <a:pt x="693" y="7840"/>
                  </a:cubicBezTo>
                  <a:cubicBezTo>
                    <a:pt x="671" y="7940"/>
                    <a:pt x="594" y="8016"/>
                    <a:pt x="495" y="8038"/>
                  </a:cubicBezTo>
                  <a:cubicBezTo>
                    <a:pt x="484" y="8040"/>
                    <a:pt x="474" y="8040"/>
                    <a:pt x="464" y="8040"/>
                  </a:cubicBezTo>
                  <a:cubicBezTo>
                    <a:pt x="376" y="8040"/>
                    <a:pt x="292" y="7998"/>
                    <a:pt x="253" y="7928"/>
                  </a:cubicBezTo>
                  <a:cubicBezTo>
                    <a:pt x="231" y="7906"/>
                    <a:pt x="209" y="7896"/>
                    <a:pt x="176" y="7896"/>
                  </a:cubicBezTo>
                  <a:lnTo>
                    <a:pt x="110" y="7896"/>
                  </a:lnTo>
                  <a:cubicBezTo>
                    <a:pt x="44" y="7896"/>
                    <a:pt x="0" y="7950"/>
                    <a:pt x="0" y="8006"/>
                  </a:cubicBezTo>
                  <a:lnTo>
                    <a:pt x="0" y="8468"/>
                  </a:lnTo>
                  <a:cubicBezTo>
                    <a:pt x="0" y="8534"/>
                    <a:pt x="44" y="8578"/>
                    <a:pt x="110" y="8578"/>
                  </a:cubicBezTo>
                  <a:lnTo>
                    <a:pt x="176" y="8578"/>
                  </a:lnTo>
                  <a:cubicBezTo>
                    <a:pt x="209" y="8578"/>
                    <a:pt x="231" y="8566"/>
                    <a:pt x="253" y="8544"/>
                  </a:cubicBezTo>
                  <a:cubicBezTo>
                    <a:pt x="297" y="8478"/>
                    <a:pt x="363" y="8434"/>
                    <a:pt x="451" y="8434"/>
                  </a:cubicBezTo>
                  <a:cubicBezTo>
                    <a:pt x="605" y="8434"/>
                    <a:pt x="726" y="8578"/>
                    <a:pt x="693" y="8732"/>
                  </a:cubicBezTo>
                  <a:cubicBezTo>
                    <a:pt x="671" y="8830"/>
                    <a:pt x="594" y="8918"/>
                    <a:pt x="495" y="8930"/>
                  </a:cubicBezTo>
                  <a:cubicBezTo>
                    <a:pt x="478" y="8933"/>
                    <a:pt x="460" y="8935"/>
                    <a:pt x="443" y="8935"/>
                  </a:cubicBezTo>
                  <a:cubicBezTo>
                    <a:pt x="363" y="8935"/>
                    <a:pt x="289" y="8894"/>
                    <a:pt x="253" y="8830"/>
                  </a:cubicBezTo>
                  <a:cubicBezTo>
                    <a:pt x="231" y="8808"/>
                    <a:pt x="209" y="8798"/>
                    <a:pt x="176" y="8798"/>
                  </a:cubicBezTo>
                  <a:lnTo>
                    <a:pt x="110" y="8798"/>
                  </a:lnTo>
                  <a:cubicBezTo>
                    <a:pt x="44" y="8798"/>
                    <a:pt x="0" y="8842"/>
                    <a:pt x="0" y="8908"/>
                  </a:cubicBezTo>
                  <a:lnTo>
                    <a:pt x="0" y="9358"/>
                  </a:lnTo>
                  <a:cubicBezTo>
                    <a:pt x="0" y="9424"/>
                    <a:pt x="44" y="9479"/>
                    <a:pt x="110" y="9479"/>
                  </a:cubicBezTo>
                  <a:lnTo>
                    <a:pt x="176" y="9479"/>
                  </a:lnTo>
                  <a:cubicBezTo>
                    <a:pt x="209" y="9479"/>
                    <a:pt x="231" y="9457"/>
                    <a:pt x="253" y="9435"/>
                  </a:cubicBezTo>
                  <a:cubicBezTo>
                    <a:pt x="297" y="9380"/>
                    <a:pt x="363" y="9336"/>
                    <a:pt x="451" y="9336"/>
                  </a:cubicBezTo>
                  <a:cubicBezTo>
                    <a:pt x="605" y="9336"/>
                    <a:pt x="726" y="9468"/>
                    <a:pt x="693" y="9633"/>
                  </a:cubicBezTo>
                  <a:cubicBezTo>
                    <a:pt x="671" y="9732"/>
                    <a:pt x="594" y="9809"/>
                    <a:pt x="495" y="9831"/>
                  </a:cubicBezTo>
                  <a:cubicBezTo>
                    <a:pt x="485" y="9832"/>
                    <a:pt x="475" y="9833"/>
                    <a:pt x="466" y="9833"/>
                  </a:cubicBezTo>
                  <a:cubicBezTo>
                    <a:pt x="377" y="9833"/>
                    <a:pt x="292" y="9790"/>
                    <a:pt x="253" y="9721"/>
                  </a:cubicBezTo>
                  <a:cubicBezTo>
                    <a:pt x="231" y="9699"/>
                    <a:pt x="209" y="9688"/>
                    <a:pt x="176" y="9688"/>
                  </a:cubicBezTo>
                  <a:lnTo>
                    <a:pt x="110" y="9688"/>
                  </a:lnTo>
                  <a:cubicBezTo>
                    <a:pt x="44" y="9688"/>
                    <a:pt x="0" y="9743"/>
                    <a:pt x="0" y="9798"/>
                  </a:cubicBezTo>
                  <a:lnTo>
                    <a:pt x="0" y="10260"/>
                  </a:lnTo>
                  <a:cubicBezTo>
                    <a:pt x="0" y="10326"/>
                    <a:pt x="44" y="10370"/>
                    <a:pt x="110" y="10370"/>
                  </a:cubicBezTo>
                  <a:lnTo>
                    <a:pt x="176" y="10370"/>
                  </a:lnTo>
                  <a:cubicBezTo>
                    <a:pt x="209" y="10370"/>
                    <a:pt x="231" y="10359"/>
                    <a:pt x="253" y="10337"/>
                  </a:cubicBezTo>
                  <a:cubicBezTo>
                    <a:pt x="297" y="10271"/>
                    <a:pt x="363" y="10227"/>
                    <a:pt x="451" y="10227"/>
                  </a:cubicBezTo>
                  <a:cubicBezTo>
                    <a:pt x="605" y="10227"/>
                    <a:pt x="726" y="10370"/>
                    <a:pt x="693" y="10524"/>
                  </a:cubicBezTo>
                  <a:cubicBezTo>
                    <a:pt x="671" y="10623"/>
                    <a:pt x="594" y="10711"/>
                    <a:pt x="495" y="10722"/>
                  </a:cubicBezTo>
                  <a:cubicBezTo>
                    <a:pt x="478" y="10725"/>
                    <a:pt x="460" y="10727"/>
                    <a:pt x="443" y="10727"/>
                  </a:cubicBezTo>
                  <a:cubicBezTo>
                    <a:pt x="363" y="10727"/>
                    <a:pt x="289" y="10686"/>
                    <a:pt x="253" y="10623"/>
                  </a:cubicBezTo>
                  <a:cubicBezTo>
                    <a:pt x="231" y="10601"/>
                    <a:pt x="209" y="10590"/>
                    <a:pt x="176" y="10590"/>
                  </a:cubicBezTo>
                  <a:lnTo>
                    <a:pt x="110" y="10590"/>
                  </a:lnTo>
                  <a:cubicBezTo>
                    <a:pt x="44" y="10590"/>
                    <a:pt x="0" y="10634"/>
                    <a:pt x="0" y="10700"/>
                  </a:cubicBezTo>
                  <a:lnTo>
                    <a:pt x="0" y="11107"/>
                  </a:lnTo>
                  <a:lnTo>
                    <a:pt x="27249" y="11107"/>
                  </a:lnTo>
                  <a:cubicBezTo>
                    <a:pt x="27249" y="11019"/>
                    <a:pt x="27260" y="10931"/>
                    <a:pt x="27249" y="10854"/>
                  </a:cubicBezTo>
                  <a:cubicBezTo>
                    <a:pt x="27227" y="10810"/>
                    <a:pt x="27194" y="10766"/>
                    <a:pt x="27172" y="10711"/>
                  </a:cubicBezTo>
                  <a:cubicBezTo>
                    <a:pt x="27106" y="10579"/>
                    <a:pt x="27051" y="10469"/>
                    <a:pt x="26898" y="10403"/>
                  </a:cubicBezTo>
                  <a:cubicBezTo>
                    <a:pt x="26864" y="10392"/>
                    <a:pt x="26842" y="10381"/>
                    <a:pt x="26810" y="10359"/>
                  </a:cubicBezTo>
                  <a:cubicBezTo>
                    <a:pt x="26732" y="10304"/>
                    <a:pt x="26666" y="10194"/>
                    <a:pt x="26590" y="10128"/>
                  </a:cubicBezTo>
                  <a:cubicBezTo>
                    <a:pt x="26568" y="10106"/>
                    <a:pt x="26524" y="10095"/>
                    <a:pt x="26490" y="10062"/>
                  </a:cubicBezTo>
                  <a:cubicBezTo>
                    <a:pt x="26458" y="10040"/>
                    <a:pt x="26436" y="9996"/>
                    <a:pt x="26402" y="9974"/>
                  </a:cubicBezTo>
                  <a:cubicBezTo>
                    <a:pt x="26369" y="9954"/>
                    <a:pt x="26333" y="9947"/>
                    <a:pt x="26294" y="9947"/>
                  </a:cubicBezTo>
                  <a:cubicBezTo>
                    <a:pt x="26203" y="9947"/>
                    <a:pt x="26102" y="9985"/>
                    <a:pt x="26018" y="9985"/>
                  </a:cubicBezTo>
                  <a:cubicBezTo>
                    <a:pt x="25874" y="9985"/>
                    <a:pt x="25786" y="9875"/>
                    <a:pt x="25676" y="9809"/>
                  </a:cubicBezTo>
                  <a:cubicBezTo>
                    <a:pt x="25600" y="9754"/>
                    <a:pt x="25501" y="9699"/>
                    <a:pt x="25446" y="9633"/>
                  </a:cubicBezTo>
                  <a:cubicBezTo>
                    <a:pt x="25415" y="9581"/>
                    <a:pt x="25354" y="9422"/>
                    <a:pt x="25265" y="9422"/>
                  </a:cubicBezTo>
                  <a:cubicBezTo>
                    <a:pt x="25259" y="9422"/>
                    <a:pt x="25254" y="9423"/>
                    <a:pt x="25248" y="9424"/>
                  </a:cubicBezTo>
                  <a:cubicBezTo>
                    <a:pt x="25215" y="9314"/>
                    <a:pt x="25138" y="9094"/>
                    <a:pt x="25017" y="9062"/>
                  </a:cubicBezTo>
                  <a:cubicBezTo>
                    <a:pt x="24995" y="9050"/>
                    <a:pt x="24973" y="9050"/>
                    <a:pt x="24951" y="9050"/>
                  </a:cubicBezTo>
                  <a:cubicBezTo>
                    <a:pt x="24907" y="9050"/>
                    <a:pt x="24874" y="9050"/>
                    <a:pt x="24841" y="9018"/>
                  </a:cubicBezTo>
                  <a:cubicBezTo>
                    <a:pt x="24786" y="8952"/>
                    <a:pt x="24819" y="8886"/>
                    <a:pt x="24797" y="8820"/>
                  </a:cubicBezTo>
                  <a:lnTo>
                    <a:pt x="24764" y="8522"/>
                  </a:lnTo>
                  <a:cubicBezTo>
                    <a:pt x="24764" y="8434"/>
                    <a:pt x="24753" y="8346"/>
                    <a:pt x="24720" y="8270"/>
                  </a:cubicBezTo>
                  <a:cubicBezTo>
                    <a:pt x="24665" y="8138"/>
                    <a:pt x="24665" y="7984"/>
                    <a:pt x="24588" y="7862"/>
                  </a:cubicBezTo>
                  <a:cubicBezTo>
                    <a:pt x="24434" y="7610"/>
                    <a:pt x="24170" y="7412"/>
                    <a:pt x="24060" y="7137"/>
                  </a:cubicBezTo>
                  <a:cubicBezTo>
                    <a:pt x="23994" y="6994"/>
                    <a:pt x="23819" y="6928"/>
                    <a:pt x="23775" y="6774"/>
                  </a:cubicBezTo>
                  <a:cubicBezTo>
                    <a:pt x="23753" y="6697"/>
                    <a:pt x="23775" y="6620"/>
                    <a:pt x="23763" y="6554"/>
                  </a:cubicBezTo>
                  <a:cubicBezTo>
                    <a:pt x="23741" y="6411"/>
                    <a:pt x="23665" y="6345"/>
                    <a:pt x="23555" y="6279"/>
                  </a:cubicBezTo>
                  <a:cubicBezTo>
                    <a:pt x="23455" y="6213"/>
                    <a:pt x="23335" y="6158"/>
                    <a:pt x="23225" y="6114"/>
                  </a:cubicBezTo>
                  <a:cubicBezTo>
                    <a:pt x="23191" y="6103"/>
                    <a:pt x="23147" y="6092"/>
                    <a:pt x="23115" y="6071"/>
                  </a:cubicBezTo>
                  <a:cubicBezTo>
                    <a:pt x="23037" y="6037"/>
                    <a:pt x="23037" y="5949"/>
                    <a:pt x="22983" y="5895"/>
                  </a:cubicBezTo>
                  <a:cubicBezTo>
                    <a:pt x="22927" y="5829"/>
                    <a:pt x="22817" y="5795"/>
                    <a:pt x="22741" y="5741"/>
                  </a:cubicBezTo>
                  <a:cubicBezTo>
                    <a:pt x="22553" y="5619"/>
                    <a:pt x="22257" y="5367"/>
                    <a:pt x="22279" y="5113"/>
                  </a:cubicBezTo>
                  <a:cubicBezTo>
                    <a:pt x="22290" y="4949"/>
                    <a:pt x="22367" y="4927"/>
                    <a:pt x="22510" y="4883"/>
                  </a:cubicBezTo>
                  <a:cubicBezTo>
                    <a:pt x="22597" y="4849"/>
                    <a:pt x="22631" y="4849"/>
                    <a:pt x="22619" y="4761"/>
                  </a:cubicBezTo>
                  <a:cubicBezTo>
                    <a:pt x="22609" y="4652"/>
                    <a:pt x="22587" y="4564"/>
                    <a:pt x="22597" y="4454"/>
                  </a:cubicBezTo>
                  <a:cubicBezTo>
                    <a:pt x="22631" y="4256"/>
                    <a:pt x="22697" y="4201"/>
                    <a:pt x="22873" y="4124"/>
                  </a:cubicBezTo>
                  <a:cubicBezTo>
                    <a:pt x="23225" y="3959"/>
                    <a:pt x="22631" y="3574"/>
                    <a:pt x="22510" y="3475"/>
                  </a:cubicBezTo>
                  <a:cubicBezTo>
                    <a:pt x="22411" y="3387"/>
                    <a:pt x="22356" y="3310"/>
                    <a:pt x="22323" y="3178"/>
                  </a:cubicBezTo>
                  <a:cubicBezTo>
                    <a:pt x="22312" y="3123"/>
                    <a:pt x="22301" y="3024"/>
                    <a:pt x="22257" y="2970"/>
                  </a:cubicBezTo>
                  <a:cubicBezTo>
                    <a:pt x="22213" y="2936"/>
                    <a:pt x="22136" y="2904"/>
                    <a:pt x="22081" y="2882"/>
                  </a:cubicBezTo>
                  <a:cubicBezTo>
                    <a:pt x="22015" y="2848"/>
                    <a:pt x="21960" y="2804"/>
                    <a:pt x="21894" y="2760"/>
                  </a:cubicBezTo>
                  <a:cubicBezTo>
                    <a:pt x="21806" y="2694"/>
                    <a:pt x="21707" y="2618"/>
                    <a:pt x="21608" y="2574"/>
                  </a:cubicBezTo>
                  <a:cubicBezTo>
                    <a:pt x="21520" y="2530"/>
                    <a:pt x="21421" y="2530"/>
                    <a:pt x="21333" y="2486"/>
                  </a:cubicBezTo>
                  <a:cubicBezTo>
                    <a:pt x="21223" y="2442"/>
                    <a:pt x="20849" y="2408"/>
                    <a:pt x="20762" y="2320"/>
                  </a:cubicBezTo>
                  <a:cubicBezTo>
                    <a:pt x="20640" y="2200"/>
                    <a:pt x="20618" y="2012"/>
                    <a:pt x="20486" y="1902"/>
                  </a:cubicBezTo>
                  <a:cubicBezTo>
                    <a:pt x="20398" y="1826"/>
                    <a:pt x="20278" y="1792"/>
                    <a:pt x="20178" y="1738"/>
                  </a:cubicBezTo>
                  <a:cubicBezTo>
                    <a:pt x="20080" y="1682"/>
                    <a:pt x="20046" y="1638"/>
                    <a:pt x="20002" y="1540"/>
                  </a:cubicBezTo>
                  <a:cubicBezTo>
                    <a:pt x="19948" y="1419"/>
                    <a:pt x="19848" y="1364"/>
                    <a:pt x="19750" y="1287"/>
                  </a:cubicBezTo>
                  <a:cubicBezTo>
                    <a:pt x="19838" y="1221"/>
                    <a:pt x="19948" y="1067"/>
                    <a:pt x="19980" y="957"/>
                  </a:cubicBezTo>
                  <a:cubicBezTo>
                    <a:pt x="20036" y="748"/>
                    <a:pt x="19980" y="671"/>
                    <a:pt x="19860" y="528"/>
                  </a:cubicBezTo>
                  <a:cubicBezTo>
                    <a:pt x="19804" y="462"/>
                    <a:pt x="19738" y="374"/>
                    <a:pt x="19684" y="308"/>
                  </a:cubicBezTo>
                  <a:cubicBezTo>
                    <a:pt x="19650" y="297"/>
                    <a:pt x="19486" y="286"/>
                    <a:pt x="19475" y="264"/>
                  </a:cubicBezTo>
                  <a:cubicBezTo>
                    <a:pt x="19464" y="253"/>
                    <a:pt x="19464" y="242"/>
                    <a:pt x="19464" y="220"/>
                  </a:cubicBezTo>
                  <a:cubicBezTo>
                    <a:pt x="19398" y="132"/>
                    <a:pt x="19178" y="55"/>
                    <a:pt x="19090"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3" name="Google Shape;18;p2"/>
            <p:cNvSpPr/>
            <p:nvPr/>
          </p:nvSpPr>
          <p:spPr>
            <a:xfrm>
              <a:off x="3103850" y="2942425"/>
              <a:ext cx="2977221" cy="1201861"/>
            </a:xfrm>
            <a:custGeom>
              <a:avLst/>
              <a:gdLst/>
              <a:ahLst/>
              <a:cxnLst/>
              <a:rect l="l" t="t" r="r" b="b"/>
              <a:pathLst>
                <a:path w="27514" h="11107" extrusionOk="0">
                  <a:moveTo>
                    <a:pt x="0" y="0"/>
                  </a:moveTo>
                  <a:lnTo>
                    <a:pt x="0" y="396"/>
                  </a:lnTo>
                  <a:cubicBezTo>
                    <a:pt x="0" y="462"/>
                    <a:pt x="56" y="517"/>
                    <a:pt x="110" y="517"/>
                  </a:cubicBezTo>
                  <a:lnTo>
                    <a:pt x="188" y="517"/>
                  </a:lnTo>
                  <a:cubicBezTo>
                    <a:pt x="210" y="517"/>
                    <a:pt x="242" y="506"/>
                    <a:pt x="254" y="473"/>
                  </a:cubicBezTo>
                  <a:cubicBezTo>
                    <a:pt x="298" y="418"/>
                    <a:pt x="374" y="374"/>
                    <a:pt x="451" y="374"/>
                  </a:cubicBezTo>
                  <a:cubicBezTo>
                    <a:pt x="605" y="374"/>
                    <a:pt x="726" y="506"/>
                    <a:pt x="704" y="671"/>
                  </a:cubicBezTo>
                  <a:cubicBezTo>
                    <a:pt x="682" y="770"/>
                    <a:pt x="594" y="847"/>
                    <a:pt x="495" y="869"/>
                  </a:cubicBezTo>
                  <a:cubicBezTo>
                    <a:pt x="485" y="870"/>
                    <a:pt x="474" y="871"/>
                    <a:pt x="464" y="871"/>
                  </a:cubicBezTo>
                  <a:cubicBezTo>
                    <a:pt x="378" y="871"/>
                    <a:pt x="302" y="829"/>
                    <a:pt x="254" y="770"/>
                  </a:cubicBezTo>
                  <a:cubicBezTo>
                    <a:pt x="242" y="737"/>
                    <a:pt x="210" y="726"/>
                    <a:pt x="188" y="726"/>
                  </a:cubicBezTo>
                  <a:lnTo>
                    <a:pt x="110" y="726"/>
                  </a:lnTo>
                  <a:cubicBezTo>
                    <a:pt x="56" y="726"/>
                    <a:pt x="0" y="781"/>
                    <a:pt x="0" y="847"/>
                  </a:cubicBezTo>
                  <a:lnTo>
                    <a:pt x="0" y="1298"/>
                  </a:lnTo>
                  <a:cubicBezTo>
                    <a:pt x="0" y="1364"/>
                    <a:pt x="56" y="1408"/>
                    <a:pt x="110" y="1408"/>
                  </a:cubicBezTo>
                  <a:lnTo>
                    <a:pt x="188" y="1408"/>
                  </a:lnTo>
                  <a:cubicBezTo>
                    <a:pt x="210" y="1408"/>
                    <a:pt x="242" y="1397"/>
                    <a:pt x="254" y="1375"/>
                  </a:cubicBezTo>
                  <a:cubicBezTo>
                    <a:pt x="298" y="1309"/>
                    <a:pt x="374" y="1276"/>
                    <a:pt x="451" y="1276"/>
                  </a:cubicBezTo>
                  <a:cubicBezTo>
                    <a:pt x="605" y="1276"/>
                    <a:pt x="726" y="1408"/>
                    <a:pt x="704" y="1562"/>
                  </a:cubicBezTo>
                  <a:cubicBezTo>
                    <a:pt x="682" y="1660"/>
                    <a:pt x="594" y="1748"/>
                    <a:pt x="495" y="1760"/>
                  </a:cubicBezTo>
                  <a:cubicBezTo>
                    <a:pt x="478" y="1764"/>
                    <a:pt x="461" y="1766"/>
                    <a:pt x="445" y="1766"/>
                  </a:cubicBezTo>
                  <a:cubicBezTo>
                    <a:pt x="366" y="1766"/>
                    <a:pt x="299" y="1724"/>
                    <a:pt x="254" y="1660"/>
                  </a:cubicBezTo>
                  <a:cubicBezTo>
                    <a:pt x="242" y="1638"/>
                    <a:pt x="210" y="1628"/>
                    <a:pt x="188" y="1628"/>
                  </a:cubicBezTo>
                  <a:lnTo>
                    <a:pt x="110" y="1628"/>
                  </a:lnTo>
                  <a:cubicBezTo>
                    <a:pt x="56" y="1628"/>
                    <a:pt x="0" y="1672"/>
                    <a:pt x="0" y="1738"/>
                  </a:cubicBezTo>
                  <a:lnTo>
                    <a:pt x="0" y="2188"/>
                  </a:lnTo>
                  <a:cubicBezTo>
                    <a:pt x="0" y="2254"/>
                    <a:pt x="56" y="2310"/>
                    <a:pt x="110" y="2310"/>
                  </a:cubicBezTo>
                  <a:lnTo>
                    <a:pt x="188" y="2310"/>
                  </a:lnTo>
                  <a:cubicBezTo>
                    <a:pt x="210" y="2310"/>
                    <a:pt x="242" y="2298"/>
                    <a:pt x="254" y="2266"/>
                  </a:cubicBezTo>
                  <a:cubicBezTo>
                    <a:pt x="298" y="2210"/>
                    <a:pt x="374" y="2166"/>
                    <a:pt x="451" y="2166"/>
                  </a:cubicBezTo>
                  <a:cubicBezTo>
                    <a:pt x="605" y="2166"/>
                    <a:pt x="726" y="2298"/>
                    <a:pt x="704" y="2464"/>
                  </a:cubicBezTo>
                  <a:cubicBezTo>
                    <a:pt x="682" y="2562"/>
                    <a:pt x="594" y="2640"/>
                    <a:pt x="495" y="2662"/>
                  </a:cubicBezTo>
                  <a:cubicBezTo>
                    <a:pt x="486" y="2663"/>
                    <a:pt x="476" y="2663"/>
                    <a:pt x="466" y="2663"/>
                  </a:cubicBezTo>
                  <a:cubicBezTo>
                    <a:pt x="379" y="2663"/>
                    <a:pt x="303" y="2622"/>
                    <a:pt x="254" y="2562"/>
                  </a:cubicBezTo>
                  <a:cubicBezTo>
                    <a:pt x="242" y="2530"/>
                    <a:pt x="210" y="2518"/>
                    <a:pt x="188" y="2518"/>
                  </a:cubicBezTo>
                  <a:lnTo>
                    <a:pt x="110" y="2518"/>
                  </a:lnTo>
                  <a:cubicBezTo>
                    <a:pt x="56" y="2518"/>
                    <a:pt x="0" y="2574"/>
                    <a:pt x="0" y="2640"/>
                  </a:cubicBezTo>
                  <a:lnTo>
                    <a:pt x="0" y="3090"/>
                  </a:lnTo>
                  <a:cubicBezTo>
                    <a:pt x="0" y="3156"/>
                    <a:pt x="56" y="3200"/>
                    <a:pt x="110" y="3200"/>
                  </a:cubicBezTo>
                  <a:lnTo>
                    <a:pt x="188" y="3200"/>
                  </a:lnTo>
                  <a:cubicBezTo>
                    <a:pt x="210" y="3200"/>
                    <a:pt x="242" y="3189"/>
                    <a:pt x="254" y="3167"/>
                  </a:cubicBezTo>
                  <a:cubicBezTo>
                    <a:pt x="298" y="3101"/>
                    <a:pt x="374" y="3068"/>
                    <a:pt x="451" y="3068"/>
                  </a:cubicBezTo>
                  <a:cubicBezTo>
                    <a:pt x="605" y="3068"/>
                    <a:pt x="726" y="3200"/>
                    <a:pt x="704" y="3354"/>
                  </a:cubicBezTo>
                  <a:cubicBezTo>
                    <a:pt x="682" y="3453"/>
                    <a:pt x="594" y="3541"/>
                    <a:pt x="495" y="3552"/>
                  </a:cubicBezTo>
                  <a:cubicBezTo>
                    <a:pt x="478" y="3556"/>
                    <a:pt x="461" y="3558"/>
                    <a:pt x="445" y="3558"/>
                  </a:cubicBezTo>
                  <a:cubicBezTo>
                    <a:pt x="366" y="3558"/>
                    <a:pt x="299" y="3517"/>
                    <a:pt x="254" y="3453"/>
                  </a:cubicBezTo>
                  <a:cubicBezTo>
                    <a:pt x="242" y="3431"/>
                    <a:pt x="210" y="3420"/>
                    <a:pt x="188" y="3420"/>
                  </a:cubicBezTo>
                  <a:lnTo>
                    <a:pt x="110" y="3420"/>
                  </a:lnTo>
                  <a:cubicBezTo>
                    <a:pt x="56" y="3420"/>
                    <a:pt x="0" y="3464"/>
                    <a:pt x="0" y="3530"/>
                  </a:cubicBezTo>
                  <a:lnTo>
                    <a:pt x="0" y="3981"/>
                  </a:lnTo>
                  <a:cubicBezTo>
                    <a:pt x="0" y="4047"/>
                    <a:pt x="56" y="4102"/>
                    <a:pt x="110" y="4102"/>
                  </a:cubicBezTo>
                  <a:lnTo>
                    <a:pt x="188" y="4102"/>
                  </a:lnTo>
                  <a:cubicBezTo>
                    <a:pt x="210" y="4102"/>
                    <a:pt x="242" y="4091"/>
                    <a:pt x="254" y="4058"/>
                  </a:cubicBezTo>
                  <a:cubicBezTo>
                    <a:pt x="298" y="4003"/>
                    <a:pt x="374" y="3959"/>
                    <a:pt x="451" y="3959"/>
                  </a:cubicBezTo>
                  <a:cubicBezTo>
                    <a:pt x="605" y="3959"/>
                    <a:pt x="726" y="4091"/>
                    <a:pt x="704" y="4256"/>
                  </a:cubicBezTo>
                  <a:cubicBezTo>
                    <a:pt x="682" y="4355"/>
                    <a:pt x="594" y="4432"/>
                    <a:pt x="495" y="4454"/>
                  </a:cubicBezTo>
                  <a:cubicBezTo>
                    <a:pt x="485" y="4455"/>
                    <a:pt x="475" y="4455"/>
                    <a:pt x="464" y="4455"/>
                  </a:cubicBezTo>
                  <a:cubicBezTo>
                    <a:pt x="378" y="4455"/>
                    <a:pt x="302" y="4413"/>
                    <a:pt x="254" y="4344"/>
                  </a:cubicBezTo>
                  <a:cubicBezTo>
                    <a:pt x="242" y="4322"/>
                    <a:pt x="210" y="4311"/>
                    <a:pt x="188" y="4311"/>
                  </a:cubicBezTo>
                  <a:lnTo>
                    <a:pt x="110" y="4311"/>
                  </a:lnTo>
                  <a:cubicBezTo>
                    <a:pt x="56" y="4311"/>
                    <a:pt x="0" y="4366"/>
                    <a:pt x="0" y="4421"/>
                  </a:cubicBezTo>
                  <a:lnTo>
                    <a:pt x="0" y="4883"/>
                  </a:lnTo>
                  <a:cubicBezTo>
                    <a:pt x="0" y="4949"/>
                    <a:pt x="56" y="4993"/>
                    <a:pt x="110" y="4993"/>
                  </a:cubicBezTo>
                  <a:lnTo>
                    <a:pt x="188" y="4993"/>
                  </a:lnTo>
                  <a:cubicBezTo>
                    <a:pt x="210" y="4993"/>
                    <a:pt x="242" y="4981"/>
                    <a:pt x="254" y="4959"/>
                  </a:cubicBezTo>
                  <a:cubicBezTo>
                    <a:pt x="298" y="4893"/>
                    <a:pt x="374" y="4849"/>
                    <a:pt x="451" y="4849"/>
                  </a:cubicBezTo>
                  <a:cubicBezTo>
                    <a:pt x="605" y="4849"/>
                    <a:pt x="726" y="4993"/>
                    <a:pt x="704" y="5147"/>
                  </a:cubicBezTo>
                  <a:cubicBezTo>
                    <a:pt x="682" y="5245"/>
                    <a:pt x="594" y="5333"/>
                    <a:pt x="495" y="5345"/>
                  </a:cubicBezTo>
                  <a:cubicBezTo>
                    <a:pt x="478" y="5349"/>
                    <a:pt x="461" y="5350"/>
                    <a:pt x="445" y="5350"/>
                  </a:cubicBezTo>
                  <a:cubicBezTo>
                    <a:pt x="366" y="5350"/>
                    <a:pt x="299" y="5309"/>
                    <a:pt x="254" y="5245"/>
                  </a:cubicBezTo>
                  <a:cubicBezTo>
                    <a:pt x="242" y="5223"/>
                    <a:pt x="210" y="5213"/>
                    <a:pt x="188" y="5213"/>
                  </a:cubicBezTo>
                  <a:lnTo>
                    <a:pt x="110" y="5213"/>
                  </a:lnTo>
                  <a:cubicBezTo>
                    <a:pt x="56" y="5213"/>
                    <a:pt x="0" y="5257"/>
                    <a:pt x="0" y="5323"/>
                  </a:cubicBezTo>
                  <a:lnTo>
                    <a:pt x="0" y="5773"/>
                  </a:lnTo>
                  <a:cubicBezTo>
                    <a:pt x="0" y="5839"/>
                    <a:pt x="56" y="5895"/>
                    <a:pt x="110" y="5895"/>
                  </a:cubicBezTo>
                  <a:lnTo>
                    <a:pt x="188" y="5895"/>
                  </a:lnTo>
                  <a:cubicBezTo>
                    <a:pt x="210" y="5895"/>
                    <a:pt x="242" y="5883"/>
                    <a:pt x="254" y="5851"/>
                  </a:cubicBezTo>
                  <a:cubicBezTo>
                    <a:pt x="298" y="5795"/>
                    <a:pt x="374" y="5751"/>
                    <a:pt x="451" y="5751"/>
                  </a:cubicBezTo>
                  <a:cubicBezTo>
                    <a:pt x="605" y="5751"/>
                    <a:pt x="726" y="5883"/>
                    <a:pt x="704" y="6049"/>
                  </a:cubicBezTo>
                  <a:cubicBezTo>
                    <a:pt x="682" y="6147"/>
                    <a:pt x="594" y="6224"/>
                    <a:pt x="495" y="6246"/>
                  </a:cubicBezTo>
                  <a:cubicBezTo>
                    <a:pt x="486" y="6247"/>
                    <a:pt x="476" y="6248"/>
                    <a:pt x="466" y="6248"/>
                  </a:cubicBezTo>
                  <a:cubicBezTo>
                    <a:pt x="379" y="6248"/>
                    <a:pt x="303" y="6205"/>
                    <a:pt x="254" y="6136"/>
                  </a:cubicBezTo>
                  <a:cubicBezTo>
                    <a:pt x="242" y="6114"/>
                    <a:pt x="210" y="6103"/>
                    <a:pt x="188" y="6103"/>
                  </a:cubicBezTo>
                  <a:lnTo>
                    <a:pt x="110" y="6103"/>
                  </a:lnTo>
                  <a:cubicBezTo>
                    <a:pt x="56" y="6103"/>
                    <a:pt x="0" y="6158"/>
                    <a:pt x="0" y="6213"/>
                  </a:cubicBezTo>
                  <a:lnTo>
                    <a:pt x="0" y="6675"/>
                  </a:lnTo>
                  <a:cubicBezTo>
                    <a:pt x="0" y="6741"/>
                    <a:pt x="56" y="6785"/>
                    <a:pt x="110" y="6785"/>
                  </a:cubicBezTo>
                  <a:lnTo>
                    <a:pt x="188" y="6785"/>
                  </a:lnTo>
                  <a:cubicBezTo>
                    <a:pt x="210" y="6785"/>
                    <a:pt x="242" y="6774"/>
                    <a:pt x="254" y="6752"/>
                  </a:cubicBezTo>
                  <a:cubicBezTo>
                    <a:pt x="298" y="6686"/>
                    <a:pt x="374" y="6642"/>
                    <a:pt x="451" y="6642"/>
                  </a:cubicBezTo>
                  <a:cubicBezTo>
                    <a:pt x="605" y="6642"/>
                    <a:pt x="726" y="6785"/>
                    <a:pt x="704" y="6939"/>
                  </a:cubicBezTo>
                  <a:cubicBezTo>
                    <a:pt x="682" y="7038"/>
                    <a:pt x="594" y="7126"/>
                    <a:pt x="495" y="7137"/>
                  </a:cubicBezTo>
                  <a:cubicBezTo>
                    <a:pt x="478" y="7141"/>
                    <a:pt x="461" y="7142"/>
                    <a:pt x="445" y="7142"/>
                  </a:cubicBezTo>
                  <a:cubicBezTo>
                    <a:pt x="366" y="7142"/>
                    <a:pt x="299" y="7101"/>
                    <a:pt x="254" y="7038"/>
                  </a:cubicBezTo>
                  <a:cubicBezTo>
                    <a:pt x="242" y="7016"/>
                    <a:pt x="210" y="7005"/>
                    <a:pt x="188" y="7005"/>
                  </a:cubicBezTo>
                  <a:lnTo>
                    <a:pt x="110" y="7005"/>
                  </a:lnTo>
                  <a:cubicBezTo>
                    <a:pt x="56" y="7005"/>
                    <a:pt x="0" y="7049"/>
                    <a:pt x="0" y="7115"/>
                  </a:cubicBezTo>
                  <a:lnTo>
                    <a:pt x="0" y="7566"/>
                  </a:lnTo>
                  <a:cubicBezTo>
                    <a:pt x="0" y="7632"/>
                    <a:pt x="56" y="7687"/>
                    <a:pt x="110" y="7687"/>
                  </a:cubicBezTo>
                  <a:lnTo>
                    <a:pt x="188" y="7687"/>
                  </a:lnTo>
                  <a:cubicBezTo>
                    <a:pt x="210" y="7687"/>
                    <a:pt x="242" y="7665"/>
                    <a:pt x="254" y="7643"/>
                  </a:cubicBezTo>
                  <a:cubicBezTo>
                    <a:pt x="298" y="7588"/>
                    <a:pt x="374" y="7544"/>
                    <a:pt x="451" y="7544"/>
                  </a:cubicBezTo>
                  <a:cubicBezTo>
                    <a:pt x="605" y="7544"/>
                    <a:pt x="726" y="7676"/>
                    <a:pt x="704" y="7840"/>
                  </a:cubicBezTo>
                  <a:cubicBezTo>
                    <a:pt x="682" y="7940"/>
                    <a:pt x="594" y="8016"/>
                    <a:pt x="495" y="8038"/>
                  </a:cubicBezTo>
                  <a:cubicBezTo>
                    <a:pt x="485" y="8040"/>
                    <a:pt x="475" y="8040"/>
                    <a:pt x="464" y="8040"/>
                  </a:cubicBezTo>
                  <a:cubicBezTo>
                    <a:pt x="378" y="8040"/>
                    <a:pt x="302" y="7998"/>
                    <a:pt x="254" y="7928"/>
                  </a:cubicBezTo>
                  <a:cubicBezTo>
                    <a:pt x="242" y="7906"/>
                    <a:pt x="210" y="7896"/>
                    <a:pt x="188" y="7896"/>
                  </a:cubicBezTo>
                  <a:lnTo>
                    <a:pt x="110" y="7896"/>
                  </a:lnTo>
                  <a:cubicBezTo>
                    <a:pt x="56" y="7896"/>
                    <a:pt x="0" y="7950"/>
                    <a:pt x="0" y="8006"/>
                  </a:cubicBezTo>
                  <a:lnTo>
                    <a:pt x="0" y="8468"/>
                  </a:lnTo>
                  <a:cubicBezTo>
                    <a:pt x="0" y="8534"/>
                    <a:pt x="56" y="8578"/>
                    <a:pt x="110" y="8578"/>
                  </a:cubicBezTo>
                  <a:lnTo>
                    <a:pt x="188" y="8578"/>
                  </a:lnTo>
                  <a:cubicBezTo>
                    <a:pt x="210" y="8578"/>
                    <a:pt x="242" y="8566"/>
                    <a:pt x="254" y="8544"/>
                  </a:cubicBezTo>
                  <a:cubicBezTo>
                    <a:pt x="298" y="8478"/>
                    <a:pt x="374" y="8434"/>
                    <a:pt x="451" y="8434"/>
                  </a:cubicBezTo>
                  <a:cubicBezTo>
                    <a:pt x="605" y="8434"/>
                    <a:pt x="726" y="8578"/>
                    <a:pt x="704" y="8732"/>
                  </a:cubicBezTo>
                  <a:cubicBezTo>
                    <a:pt x="682" y="8830"/>
                    <a:pt x="594" y="8918"/>
                    <a:pt x="495" y="8930"/>
                  </a:cubicBezTo>
                  <a:cubicBezTo>
                    <a:pt x="478" y="8933"/>
                    <a:pt x="461" y="8935"/>
                    <a:pt x="445" y="8935"/>
                  </a:cubicBezTo>
                  <a:cubicBezTo>
                    <a:pt x="366" y="8935"/>
                    <a:pt x="299" y="8894"/>
                    <a:pt x="254" y="8830"/>
                  </a:cubicBezTo>
                  <a:cubicBezTo>
                    <a:pt x="242" y="8808"/>
                    <a:pt x="210" y="8798"/>
                    <a:pt x="188" y="8798"/>
                  </a:cubicBezTo>
                  <a:lnTo>
                    <a:pt x="110" y="8798"/>
                  </a:lnTo>
                  <a:cubicBezTo>
                    <a:pt x="56" y="8798"/>
                    <a:pt x="0" y="8842"/>
                    <a:pt x="0" y="8908"/>
                  </a:cubicBezTo>
                  <a:lnTo>
                    <a:pt x="0" y="9358"/>
                  </a:lnTo>
                  <a:cubicBezTo>
                    <a:pt x="0" y="9424"/>
                    <a:pt x="56" y="9479"/>
                    <a:pt x="110" y="9479"/>
                  </a:cubicBezTo>
                  <a:lnTo>
                    <a:pt x="188" y="9479"/>
                  </a:lnTo>
                  <a:cubicBezTo>
                    <a:pt x="210" y="9479"/>
                    <a:pt x="242" y="9457"/>
                    <a:pt x="254" y="9435"/>
                  </a:cubicBezTo>
                  <a:cubicBezTo>
                    <a:pt x="298" y="9380"/>
                    <a:pt x="374" y="9336"/>
                    <a:pt x="451" y="9336"/>
                  </a:cubicBezTo>
                  <a:cubicBezTo>
                    <a:pt x="605" y="9336"/>
                    <a:pt x="726" y="9468"/>
                    <a:pt x="704" y="9633"/>
                  </a:cubicBezTo>
                  <a:cubicBezTo>
                    <a:pt x="682" y="9732"/>
                    <a:pt x="594" y="9809"/>
                    <a:pt x="495" y="9831"/>
                  </a:cubicBezTo>
                  <a:cubicBezTo>
                    <a:pt x="486" y="9832"/>
                    <a:pt x="476" y="9833"/>
                    <a:pt x="466" y="9833"/>
                  </a:cubicBezTo>
                  <a:cubicBezTo>
                    <a:pt x="379" y="9833"/>
                    <a:pt x="303" y="9790"/>
                    <a:pt x="254" y="9721"/>
                  </a:cubicBezTo>
                  <a:cubicBezTo>
                    <a:pt x="242" y="9699"/>
                    <a:pt x="210" y="9688"/>
                    <a:pt x="188" y="9688"/>
                  </a:cubicBezTo>
                  <a:lnTo>
                    <a:pt x="110" y="9688"/>
                  </a:lnTo>
                  <a:cubicBezTo>
                    <a:pt x="56" y="9688"/>
                    <a:pt x="0" y="9743"/>
                    <a:pt x="0" y="9798"/>
                  </a:cubicBezTo>
                  <a:lnTo>
                    <a:pt x="0" y="10260"/>
                  </a:lnTo>
                  <a:cubicBezTo>
                    <a:pt x="0" y="10326"/>
                    <a:pt x="56" y="10370"/>
                    <a:pt x="110" y="10370"/>
                  </a:cubicBezTo>
                  <a:lnTo>
                    <a:pt x="188" y="10370"/>
                  </a:lnTo>
                  <a:cubicBezTo>
                    <a:pt x="210" y="10370"/>
                    <a:pt x="242" y="10359"/>
                    <a:pt x="254" y="10337"/>
                  </a:cubicBezTo>
                  <a:cubicBezTo>
                    <a:pt x="298" y="10271"/>
                    <a:pt x="374" y="10227"/>
                    <a:pt x="451" y="10227"/>
                  </a:cubicBezTo>
                  <a:cubicBezTo>
                    <a:pt x="605" y="10227"/>
                    <a:pt x="726" y="10370"/>
                    <a:pt x="704" y="10524"/>
                  </a:cubicBezTo>
                  <a:cubicBezTo>
                    <a:pt x="682" y="10623"/>
                    <a:pt x="594" y="10711"/>
                    <a:pt x="495" y="10722"/>
                  </a:cubicBezTo>
                  <a:cubicBezTo>
                    <a:pt x="478" y="10725"/>
                    <a:pt x="461" y="10727"/>
                    <a:pt x="445" y="10727"/>
                  </a:cubicBezTo>
                  <a:cubicBezTo>
                    <a:pt x="366" y="10727"/>
                    <a:pt x="299" y="10686"/>
                    <a:pt x="254" y="10623"/>
                  </a:cubicBezTo>
                  <a:cubicBezTo>
                    <a:pt x="242" y="10601"/>
                    <a:pt x="210" y="10590"/>
                    <a:pt x="188" y="10590"/>
                  </a:cubicBezTo>
                  <a:lnTo>
                    <a:pt x="110" y="10590"/>
                  </a:lnTo>
                  <a:cubicBezTo>
                    <a:pt x="56" y="10590"/>
                    <a:pt x="0" y="10634"/>
                    <a:pt x="0" y="10700"/>
                  </a:cubicBezTo>
                  <a:lnTo>
                    <a:pt x="0" y="11107"/>
                  </a:lnTo>
                  <a:lnTo>
                    <a:pt x="27491" y="11107"/>
                  </a:lnTo>
                  <a:cubicBezTo>
                    <a:pt x="27503" y="11019"/>
                    <a:pt x="27513" y="10931"/>
                    <a:pt x="27491" y="10854"/>
                  </a:cubicBezTo>
                  <a:cubicBezTo>
                    <a:pt x="27481" y="10810"/>
                    <a:pt x="27437" y="10766"/>
                    <a:pt x="27415" y="10711"/>
                  </a:cubicBezTo>
                  <a:cubicBezTo>
                    <a:pt x="27349" y="10579"/>
                    <a:pt x="27293" y="10469"/>
                    <a:pt x="27151" y="10403"/>
                  </a:cubicBezTo>
                  <a:cubicBezTo>
                    <a:pt x="27107" y="10392"/>
                    <a:pt x="27085" y="10381"/>
                    <a:pt x="27051" y="10359"/>
                  </a:cubicBezTo>
                  <a:cubicBezTo>
                    <a:pt x="26975" y="10304"/>
                    <a:pt x="26919" y="10194"/>
                    <a:pt x="26843" y="10128"/>
                  </a:cubicBezTo>
                  <a:cubicBezTo>
                    <a:pt x="26809" y="10106"/>
                    <a:pt x="26765" y="10095"/>
                    <a:pt x="26733" y="10062"/>
                  </a:cubicBezTo>
                  <a:cubicBezTo>
                    <a:pt x="26699" y="10040"/>
                    <a:pt x="26677" y="9996"/>
                    <a:pt x="26645" y="9974"/>
                  </a:cubicBezTo>
                  <a:cubicBezTo>
                    <a:pt x="26612" y="9954"/>
                    <a:pt x="26575" y="9947"/>
                    <a:pt x="26537" y="9947"/>
                  </a:cubicBezTo>
                  <a:cubicBezTo>
                    <a:pt x="26446" y="9947"/>
                    <a:pt x="26345" y="9985"/>
                    <a:pt x="26260" y="9985"/>
                  </a:cubicBezTo>
                  <a:cubicBezTo>
                    <a:pt x="26117" y="9985"/>
                    <a:pt x="26029" y="9875"/>
                    <a:pt x="25919" y="9809"/>
                  </a:cubicBezTo>
                  <a:cubicBezTo>
                    <a:pt x="25842" y="9754"/>
                    <a:pt x="25743" y="9699"/>
                    <a:pt x="25699" y="9633"/>
                  </a:cubicBezTo>
                  <a:cubicBezTo>
                    <a:pt x="25658" y="9581"/>
                    <a:pt x="25597" y="9422"/>
                    <a:pt x="25507" y="9422"/>
                  </a:cubicBezTo>
                  <a:cubicBezTo>
                    <a:pt x="25501" y="9422"/>
                    <a:pt x="25496" y="9423"/>
                    <a:pt x="25490" y="9424"/>
                  </a:cubicBezTo>
                  <a:cubicBezTo>
                    <a:pt x="25457" y="9314"/>
                    <a:pt x="25391" y="9094"/>
                    <a:pt x="25259" y="9062"/>
                  </a:cubicBezTo>
                  <a:cubicBezTo>
                    <a:pt x="25237" y="9050"/>
                    <a:pt x="25215" y="9050"/>
                    <a:pt x="25193" y="9050"/>
                  </a:cubicBezTo>
                  <a:cubicBezTo>
                    <a:pt x="25149" y="9050"/>
                    <a:pt x="25116" y="9050"/>
                    <a:pt x="25083" y="9018"/>
                  </a:cubicBezTo>
                  <a:cubicBezTo>
                    <a:pt x="25039" y="8952"/>
                    <a:pt x="25061" y="8886"/>
                    <a:pt x="25050" y="8820"/>
                  </a:cubicBezTo>
                  <a:cubicBezTo>
                    <a:pt x="25028" y="8720"/>
                    <a:pt x="25017" y="8622"/>
                    <a:pt x="25006" y="8522"/>
                  </a:cubicBezTo>
                  <a:cubicBezTo>
                    <a:pt x="25006" y="8434"/>
                    <a:pt x="24995" y="8346"/>
                    <a:pt x="24962" y="8270"/>
                  </a:cubicBezTo>
                  <a:cubicBezTo>
                    <a:pt x="24907" y="8138"/>
                    <a:pt x="24907" y="7984"/>
                    <a:pt x="24830" y="7862"/>
                  </a:cubicBezTo>
                  <a:cubicBezTo>
                    <a:pt x="24676" y="7610"/>
                    <a:pt x="24424" y="7412"/>
                    <a:pt x="24302" y="7137"/>
                  </a:cubicBezTo>
                  <a:cubicBezTo>
                    <a:pt x="24248" y="6994"/>
                    <a:pt x="24060" y="6928"/>
                    <a:pt x="24016" y="6774"/>
                  </a:cubicBezTo>
                  <a:cubicBezTo>
                    <a:pt x="23994" y="6697"/>
                    <a:pt x="24016" y="6620"/>
                    <a:pt x="24006" y="6554"/>
                  </a:cubicBezTo>
                  <a:cubicBezTo>
                    <a:pt x="23984" y="6411"/>
                    <a:pt x="23918" y="6345"/>
                    <a:pt x="23796" y="6279"/>
                  </a:cubicBezTo>
                  <a:cubicBezTo>
                    <a:pt x="23698" y="6213"/>
                    <a:pt x="23588" y="6158"/>
                    <a:pt x="23466" y="6114"/>
                  </a:cubicBezTo>
                  <a:cubicBezTo>
                    <a:pt x="23434" y="6103"/>
                    <a:pt x="23390" y="6092"/>
                    <a:pt x="23357" y="6071"/>
                  </a:cubicBezTo>
                  <a:cubicBezTo>
                    <a:pt x="23280" y="6037"/>
                    <a:pt x="23280" y="5949"/>
                    <a:pt x="23225" y="5895"/>
                  </a:cubicBezTo>
                  <a:cubicBezTo>
                    <a:pt x="23170" y="5829"/>
                    <a:pt x="23060" y="5795"/>
                    <a:pt x="22994" y="5741"/>
                  </a:cubicBezTo>
                  <a:cubicBezTo>
                    <a:pt x="22807" y="5619"/>
                    <a:pt x="22499" y="5367"/>
                    <a:pt x="22521" y="5113"/>
                  </a:cubicBezTo>
                  <a:cubicBezTo>
                    <a:pt x="22532" y="4949"/>
                    <a:pt x="22609" y="4927"/>
                    <a:pt x="22763" y="4883"/>
                  </a:cubicBezTo>
                  <a:cubicBezTo>
                    <a:pt x="22840" y="4849"/>
                    <a:pt x="22873" y="4849"/>
                    <a:pt x="22862" y="4761"/>
                  </a:cubicBezTo>
                  <a:cubicBezTo>
                    <a:pt x="22851" y="4652"/>
                    <a:pt x="22829" y="4564"/>
                    <a:pt x="22840" y="4454"/>
                  </a:cubicBezTo>
                  <a:cubicBezTo>
                    <a:pt x="22873" y="4256"/>
                    <a:pt x="22939" y="4201"/>
                    <a:pt x="23115" y="4124"/>
                  </a:cubicBezTo>
                  <a:cubicBezTo>
                    <a:pt x="23466" y="3959"/>
                    <a:pt x="22884" y="3574"/>
                    <a:pt x="22763" y="3475"/>
                  </a:cubicBezTo>
                  <a:cubicBezTo>
                    <a:pt x="22653" y="3387"/>
                    <a:pt x="22598" y="3310"/>
                    <a:pt x="22565" y="3178"/>
                  </a:cubicBezTo>
                  <a:cubicBezTo>
                    <a:pt x="22554" y="3123"/>
                    <a:pt x="22543" y="3024"/>
                    <a:pt x="22499" y="2970"/>
                  </a:cubicBezTo>
                  <a:cubicBezTo>
                    <a:pt x="22466" y="2936"/>
                    <a:pt x="22378" y="2904"/>
                    <a:pt x="22323" y="2882"/>
                  </a:cubicBezTo>
                  <a:cubicBezTo>
                    <a:pt x="22257" y="2848"/>
                    <a:pt x="22202" y="2804"/>
                    <a:pt x="22136" y="2760"/>
                  </a:cubicBezTo>
                  <a:cubicBezTo>
                    <a:pt x="22059" y="2694"/>
                    <a:pt x="21949" y="2618"/>
                    <a:pt x="21850" y="2574"/>
                  </a:cubicBezTo>
                  <a:cubicBezTo>
                    <a:pt x="21762" y="2530"/>
                    <a:pt x="21675" y="2530"/>
                    <a:pt x="21587" y="2486"/>
                  </a:cubicBezTo>
                  <a:cubicBezTo>
                    <a:pt x="21465" y="2442"/>
                    <a:pt x="21355" y="2408"/>
                    <a:pt x="21267" y="2320"/>
                  </a:cubicBezTo>
                  <a:cubicBezTo>
                    <a:pt x="21147" y="2200"/>
                    <a:pt x="21125" y="2012"/>
                    <a:pt x="20993" y="1902"/>
                  </a:cubicBezTo>
                  <a:cubicBezTo>
                    <a:pt x="20905" y="1826"/>
                    <a:pt x="20783" y="1792"/>
                    <a:pt x="20673" y="1738"/>
                  </a:cubicBezTo>
                  <a:cubicBezTo>
                    <a:pt x="20585" y="1682"/>
                    <a:pt x="20553" y="1638"/>
                    <a:pt x="20509" y="1540"/>
                  </a:cubicBezTo>
                  <a:cubicBezTo>
                    <a:pt x="20453" y="1419"/>
                    <a:pt x="20355" y="1364"/>
                    <a:pt x="20256" y="1287"/>
                  </a:cubicBezTo>
                  <a:cubicBezTo>
                    <a:pt x="20343" y="1221"/>
                    <a:pt x="20453" y="1067"/>
                    <a:pt x="20487" y="957"/>
                  </a:cubicBezTo>
                  <a:cubicBezTo>
                    <a:pt x="20541" y="748"/>
                    <a:pt x="20487" y="671"/>
                    <a:pt x="20365" y="528"/>
                  </a:cubicBezTo>
                  <a:cubicBezTo>
                    <a:pt x="20311" y="462"/>
                    <a:pt x="20300" y="374"/>
                    <a:pt x="20245" y="308"/>
                  </a:cubicBezTo>
                  <a:cubicBezTo>
                    <a:pt x="20223" y="297"/>
                    <a:pt x="20212" y="286"/>
                    <a:pt x="20201" y="264"/>
                  </a:cubicBezTo>
                  <a:cubicBezTo>
                    <a:pt x="20190" y="253"/>
                    <a:pt x="20179" y="242"/>
                    <a:pt x="20190" y="220"/>
                  </a:cubicBezTo>
                  <a:cubicBezTo>
                    <a:pt x="20124" y="132"/>
                    <a:pt x="20036" y="55"/>
                    <a:pt x="19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4" name="Google Shape;19;p2"/>
            <p:cNvSpPr/>
            <p:nvPr/>
          </p:nvSpPr>
          <p:spPr>
            <a:xfrm>
              <a:off x="3263238" y="2978133"/>
              <a:ext cx="10929" cy="1113888"/>
            </a:xfrm>
            <a:custGeom>
              <a:avLst/>
              <a:gdLst/>
              <a:ahLst/>
              <a:cxnLst/>
              <a:rect l="l" t="t" r="r" b="b"/>
              <a:pathLst>
                <a:path w="101" h="10294" extrusionOk="0">
                  <a:moveTo>
                    <a:pt x="56" y="0"/>
                  </a:moveTo>
                  <a:cubicBezTo>
                    <a:pt x="23" y="0"/>
                    <a:pt x="1" y="33"/>
                    <a:pt x="1" y="55"/>
                  </a:cubicBezTo>
                  <a:lnTo>
                    <a:pt x="1" y="10238"/>
                  </a:lnTo>
                  <a:cubicBezTo>
                    <a:pt x="1" y="10271"/>
                    <a:pt x="23" y="10293"/>
                    <a:pt x="56" y="10293"/>
                  </a:cubicBezTo>
                  <a:cubicBezTo>
                    <a:pt x="78" y="10293"/>
                    <a:pt x="100" y="10271"/>
                    <a:pt x="100" y="10238"/>
                  </a:cubicBezTo>
                  <a:lnTo>
                    <a:pt x="100" y="9622"/>
                  </a:lnTo>
                  <a:lnTo>
                    <a:pt x="56" y="9622"/>
                  </a:lnTo>
                  <a:cubicBezTo>
                    <a:pt x="34" y="9622"/>
                    <a:pt x="12" y="9611"/>
                    <a:pt x="12" y="9589"/>
                  </a:cubicBezTo>
                  <a:cubicBezTo>
                    <a:pt x="12" y="9567"/>
                    <a:pt x="34" y="9545"/>
                    <a:pt x="56" y="9545"/>
                  </a:cubicBezTo>
                  <a:lnTo>
                    <a:pt x="100" y="9545"/>
                  </a:lnTo>
                  <a:lnTo>
                    <a:pt x="100" y="8358"/>
                  </a:lnTo>
                  <a:lnTo>
                    <a:pt x="56" y="8358"/>
                  </a:lnTo>
                  <a:cubicBezTo>
                    <a:pt x="34" y="8358"/>
                    <a:pt x="12" y="8336"/>
                    <a:pt x="12" y="8314"/>
                  </a:cubicBezTo>
                  <a:cubicBezTo>
                    <a:pt x="12" y="8292"/>
                    <a:pt x="34" y="8280"/>
                    <a:pt x="56" y="8280"/>
                  </a:cubicBezTo>
                  <a:lnTo>
                    <a:pt x="100" y="8280"/>
                  </a:lnTo>
                  <a:lnTo>
                    <a:pt x="100" y="7093"/>
                  </a:lnTo>
                  <a:lnTo>
                    <a:pt x="56" y="7093"/>
                  </a:lnTo>
                  <a:cubicBezTo>
                    <a:pt x="34" y="7093"/>
                    <a:pt x="12" y="7071"/>
                    <a:pt x="12" y="7049"/>
                  </a:cubicBezTo>
                  <a:cubicBezTo>
                    <a:pt x="12" y="7027"/>
                    <a:pt x="34" y="7005"/>
                    <a:pt x="56" y="7005"/>
                  </a:cubicBezTo>
                  <a:lnTo>
                    <a:pt x="100" y="7005"/>
                  </a:lnTo>
                  <a:lnTo>
                    <a:pt x="100" y="5817"/>
                  </a:lnTo>
                  <a:lnTo>
                    <a:pt x="56" y="5817"/>
                  </a:lnTo>
                  <a:cubicBezTo>
                    <a:pt x="34" y="5817"/>
                    <a:pt x="12" y="5806"/>
                    <a:pt x="12" y="5784"/>
                  </a:cubicBezTo>
                  <a:cubicBezTo>
                    <a:pt x="12" y="5762"/>
                    <a:pt x="34" y="5741"/>
                    <a:pt x="56" y="5741"/>
                  </a:cubicBezTo>
                  <a:lnTo>
                    <a:pt x="100" y="5741"/>
                  </a:lnTo>
                  <a:lnTo>
                    <a:pt x="100" y="4553"/>
                  </a:lnTo>
                  <a:lnTo>
                    <a:pt x="56" y="4553"/>
                  </a:lnTo>
                  <a:cubicBezTo>
                    <a:pt x="34" y="4553"/>
                    <a:pt x="12" y="4531"/>
                    <a:pt x="12" y="4509"/>
                  </a:cubicBezTo>
                  <a:cubicBezTo>
                    <a:pt x="12" y="4487"/>
                    <a:pt x="34" y="4475"/>
                    <a:pt x="56" y="4475"/>
                  </a:cubicBezTo>
                  <a:lnTo>
                    <a:pt x="100" y="4475"/>
                  </a:lnTo>
                  <a:lnTo>
                    <a:pt x="100" y="3288"/>
                  </a:lnTo>
                  <a:lnTo>
                    <a:pt x="56" y="3288"/>
                  </a:lnTo>
                  <a:cubicBezTo>
                    <a:pt x="34" y="3288"/>
                    <a:pt x="12" y="3266"/>
                    <a:pt x="12" y="3244"/>
                  </a:cubicBezTo>
                  <a:cubicBezTo>
                    <a:pt x="12" y="3222"/>
                    <a:pt x="34" y="3200"/>
                    <a:pt x="56" y="3200"/>
                  </a:cubicBezTo>
                  <a:lnTo>
                    <a:pt x="100" y="3200"/>
                  </a:lnTo>
                  <a:lnTo>
                    <a:pt x="100" y="2024"/>
                  </a:lnTo>
                  <a:lnTo>
                    <a:pt x="56" y="2024"/>
                  </a:lnTo>
                  <a:cubicBezTo>
                    <a:pt x="34" y="2024"/>
                    <a:pt x="12" y="2002"/>
                    <a:pt x="12" y="1980"/>
                  </a:cubicBezTo>
                  <a:cubicBezTo>
                    <a:pt x="12" y="1958"/>
                    <a:pt x="34" y="1936"/>
                    <a:pt x="56" y="1936"/>
                  </a:cubicBezTo>
                  <a:lnTo>
                    <a:pt x="100" y="1936"/>
                  </a:lnTo>
                  <a:lnTo>
                    <a:pt x="100" y="748"/>
                  </a:lnTo>
                  <a:lnTo>
                    <a:pt x="56" y="748"/>
                  </a:lnTo>
                  <a:cubicBezTo>
                    <a:pt x="34" y="748"/>
                    <a:pt x="12" y="737"/>
                    <a:pt x="12" y="715"/>
                  </a:cubicBezTo>
                  <a:cubicBezTo>
                    <a:pt x="12" y="682"/>
                    <a:pt x="34" y="671"/>
                    <a:pt x="56" y="671"/>
                  </a:cubicBezTo>
                  <a:lnTo>
                    <a:pt x="100" y="671"/>
                  </a:lnTo>
                  <a:lnTo>
                    <a:pt x="100" y="55"/>
                  </a:lnTo>
                  <a:cubicBezTo>
                    <a:pt x="100" y="33"/>
                    <a:pt x="78"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5" name="Google Shape;20;p2"/>
            <p:cNvSpPr/>
            <p:nvPr/>
          </p:nvSpPr>
          <p:spPr>
            <a:xfrm>
              <a:off x="3264537" y="4010965"/>
              <a:ext cx="2666557" cy="8332"/>
            </a:xfrm>
            <a:custGeom>
              <a:avLst/>
              <a:gdLst/>
              <a:ahLst/>
              <a:cxnLst/>
              <a:rect l="l" t="t" r="r" b="b"/>
              <a:pathLst>
                <a:path w="24643" h="77" extrusionOk="0">
                  <a:moveTo>
                    <a:pt x="44" y="0"/>
                  </a:moveTo>
                  <a:cubicBezTo>
                    <a:pt x="22" y="0"/>
                    <a:pt x="0" y="22"/>
                    <a:pt x="0" y="44"/>
                  </a:cubicBezTo>
                  <a:cubicBezTo>
                    <a:pt x="0" y="66"/>
                    <a:pt x="22" y="77"/>
                    <a:pt x="44" y="77"/>
                  </a:cubicBezTo>
                  <a:lnTo>
                    <a:pt x="24643" y="77"/>
                  </a:lnTo>
                  <a:cubicBezTo>
                    <a:pt x="24599" y="55"/>
                    <a:pt x="24566" y="33"/>
                    <a:pt x="24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6" name="Google Shape;21;p2"/>
            <p:cNvSpPr/>
            <p:nvPr/>
          </p:nvSpPr>
          <p:spPr>
            <a:xfrm>
              <a:off x="5966670" y="4019188"/>
              <a:ext cx="15582" cy="108"/>
            </a:xfrm>
            <a:custGeom>
              <a:avLst/>
              <a:gdLst/>
              <a:ahLst/>
              <a:cxnLst/>
              <a:rect l="l" t="t" r="r" b="b"/>
              <a:pathLst>
                <a:path w="144" h="1" extrusionOk="0">
                  <a:moveTo>
                    <a:pt x="78" y="1"/>
                  </a:moveTo>
                  <a:lnTo>
                    <a:pt x="0" y="1"/>
                  </a:lnTo>
                  <a:lnTo>
                    <a:pt x="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7" name="Google Shape;22;p2"/>
            <p:cNvSpPr/>
            <p:nvPr/>
          </p:nvSpPr>
          <p:spPr>
            <a:xfrm>
              <a:off x="3264537" y="3874083"/>
              <a:ext cx="2547529" cy="8440"/>
            </a:xfrm>
            <a:custGeom>
              <a:avLst/>
              <a:gdLst/>
              <a:ahLst/>
              <a:cxnLst/>
              <a:rect l="l" t="t" r="r" b="b"/>
              <a:pathLst>
                <a:path w="23543" h="78" extrusionOk="0">
                  <a:moveTo>
                    <a:pt x="44" y="0"/>
                  </a:moveTo>
                  <a:cubicBezTo>
                    <a:pt x="22" y="0"/>
                    <a:pt x="0" y="12"/>
                    <a:pt x="0" y="34"/>
                  </a:cubicBezTo>
                  <a:cubicBezTo>
                    <a:pt x="0" y="56"/>
                    <a:pt x="22" y="78"/>
                    <a:pt x="44" y="78"/>
                  </a:cubicBezTo>
                  <a:lnTo>
                    <a:pt x="23543" y="78"/>
                  </a:lnTo>
                  <a:cubicBezTo>
                    <a:pt x="23543" y="56"/>
                    <a:pt x="23532" y="22"/>
                    <a:pt x="23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8" name="Google Shape;23;p2"/>
            <p:cNvSpPr/>
            <p:nvPr/>
          </p:nvSpPr>
          <p:spPr>
            <a:xfrm>
              <a:off x="3264537" y="3736012"/>
              <a:ext cx="2488123" cy="9630"/>
            </a:xfrm>
            <a:custGeom>
              <a:avLst/>
              <a:gdLst/>
              <a:ahLst/>
              <a:cxnLst/>
              <a:rect l="l" t="t" r="r" b="b"/>
              <a:pathLst>
                <a:path w="22994" h="89" extrusionOk="0">
                  <a:moveTo>
                    <a:pt x="44" y="1"/>
                  </a:moveTo>
                  <a:cubicBezTo>
                    <a:pt x="22" y="1"/>
                    <a:pt x="0" y="23"/>
                    <a:pt x="0" y="45"/>
                  </a:cubicBezTo>
                  <a:cubicBezTo>
                    <a:pt x="0" y="67"/>
                    <a:pt x="22" y="89"/>
                    <a:pt x="44" y="89"/>
                  </a:cubicBezTo>
                  <a:lnTo>
                    <a:pt x="22993" y="89"/>
                  </a:lnTo>
                  <a:cubicBezTo>
                    <a:pt x="22971" y="56"/>
                    <a:pt x="22949" y="34"/>
                    <a:pt x="22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24;p2"/>
            <p:cNvSpPr/>
            <p:nvPr/>
          </p:nvSpPr>
          <p:spPr>
            <a:xfrm>
              <a:off x="3264537" y="3599239"/>
              <a:ext cx="2389330" cy="8440"/>
            </a:xfrm>
            <a:custGeom>
              <a:avLst/>
              <a:gdLst/>
              <a:ahLst/>
              <a:cxnLst/>
              <a:rect l="l" t="t" r="r" b="b"/>
              <a:pathLst>
                <a:path w="22081" h="78" extrusionOk="0">
                  <a:moveTo>
                    <a:pt x="44" y="1"/>
                  </a:moveTo>
                  <a:cubicBezTo>
                    <a:pt x="22" y="1"/>
                    <a:pt x="0" y="22"/>
                    <a:pt x="0" y="44"/>
                  </a:cubicBezTo>
                  <a:cubicBezTo>
                    <a:pt x="0" y="66"/>
                    <a:pt x="22" y="77"/>
                    <a:pt x="44" y="77"/>
                  </a:cubicBezTo>
                  <a:lnTo>
                    <a:pt x="22081" y="77"/>
                  </a:lnTo>
                  <a:lnTo>
                    <a:pt x="21981" y="44"/>
                  </a:lnTo>
                  <a:cubicBezTo>
                    <a:pt x="21949" y="33"/>
                    <a:pt x="21905" y="22"/>
                    <a:pt x="21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0" name="Google Shape;25;p2"/>
            <p:cNvSpPr/>
            <p:nvPr/>
          </p:nvSpPr>
          <p:spPr>
            <a:xfrm>
              <a:off x="3264537" y="3462357"/>
              <a:ext cx="2313260" cy="8440"/>
            </a:xfrm>
            <a:custGeom>
              <a:avLst/>
              <a:gdLst/>
              <a:ahLst/>
              <a:cxnLst/>
              <a:rect l="l" t="t" r="r" b="b"/>
              <a:pathLst>
                <a:path w="21378" h="78" extrusionOk="0">
                  <a:moveTo>
                    <a:pt x="44" y="0"/>
                  </a:moveTo>
                  <a:cubicBezTo>
                    <a:pt x="22" y="0"/>
                    <a:pt x="0" y="12"/>
                    <a:pt x="0" y="34"/>
                  </a:cubicBezTo>
                  <a:cubicBezTo>
                    <a:pt x="0" y="56"/>
                    <a:pt x="22" y="78"/>
                    <a:pt x="44" y="78"/>
                  </a:cubicBezTo>
                  <a:lnTo>
                    <a:pt x="21278" y="78"/>
                  </a:lnTo>
                  <a:cubicBezTo>
                    <a:pt x="21344" y="56"/>
                    <a:pt x="21377" y="44"/>
                    <a:pt x="21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1" name="Google Shape;26;p2"/>
            <p:cNvSpPr/>
            <p:nvPr/>
          </p:nvSpPr>
          <p:spPr>
            <a:xfrm>
              <a:off x="3264537" y="3324286"/>
              <a:ext cx="2321484" cy="9630"/>
            </a:xfrm>
            <a:custGeom>
              <a:avLst/>
              <a:gdLst/>
              <a:ahLst/>
              <a:cxnLst/>
              <a:rect l="l" t="t" r="r" b="b"/>
              <a:pathLst>
                <a:path w="21454" h="89" extrusionOk="0">
                  <a:moveTo>
                    <a:pt x="44" y="1"/>
                  </a:moveTo>
                  <a:cubicBezTo>
                    <a:pt x="22" y="1"/>
                    <a:pt x="0" y="23"/>
                    <a:pt x="0" y="45"/>
                  </a:cubicBezTo>
                  <a:cubicBezTo>
                    <a:pt x="0" y="67"/>
                    <a:pt x="22" y="89"/>
                    <a:pt x="44" y="89"/>
                  </a:cubicBezTo>
                  <a:lnTo>
                    <a:pt x="21454" y="89"/>
                  </a:lnTo>
                  <a:cubicBezTo>
                    <a:pt x="21421" y="56"/>
                    <a:pt x="21388" y="34"/>
                    <a:pt x="2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2" name="Google Shape;27;p2"/>
            <p:cNvSpPr/>
            <p:nvPr/>
          </p:nvSpPr>
          <p:spPr>
            <a:xfrm>
              <a:off x="3264537" y="3187513"/>
              <a:ext cx="2144240" cy="9630"/>
            </a:xfrm>
            <a:custGeom>
              <a:avLst/>
              <a:gdLst/>
              <a:ahLst/>
              <a:cxnLst/>
              <a:rect l="l" t="t" r="r" b="b"/>
              <a:pathLst>
                <a:path w="19816" h="89" extrusionOk="0">
                  <a:moveTo>
                    <a:pt x="44" y="1"/>
                  </a:moveTo>
                  <a:cubicBezTo>
                    <a:pt x="22" y="1"/>
                    <a:pt x="0" y="23"/>
                    <a:pt x="0" y="45"/>
                  </a:cubicBezTo>
                  <a:cubicBezTo>
                    <a:pt x="0" y="67"/>
                    <a:pt x="22" y="89"/>
                    <a:pt x="44" y="89"/>
                  </a:cubicBezTo>
                  <a:lnTo>
                    <a:pt x="19816" y="89"/>
                  </a:lnTo>
                  <a:lnTo>
                    <a:pt x="19782" y="55"/>
                  </a:lnTo>
                  <a:cubicBezTo>
                    <a:pt x="19760" y="33"/>
                    <a:pt x="19750" y="23"/>
                    <a:pt x="19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3" name="Google Shape;28;p2"/>
            <p:cNvSpPr/>
            <p:nvPr/>
          </p:nvSpPr>
          <p:spPr>
            <a:xfrm>
              <a:off x="3264537" y="3050632"/>
              <a:ext cx="2053778" cy="8548"/>
            </a:xfrm>
            <a:custGeom>
              <a:avLst/>
              <a:gdLst/>
              <a:ahLst/>
              <a:cxnLst/>
              <a:rect l="l" t="t" r="r" b="b"/>
              <a:pathLst>
                <a:path w="18980" h="79" extrusionOk="0">
                  <a:moveTo>
                    <a:pt x="44" y="1"/>
                  </a:moveTo>
                  <a:cubicBezTo>
                    <a:pt x="22" y="1"/>
                    <a:pt x="0" y="12"/>
                    <a:pt x="0" y="45"/>
                  </a:cubicBezTo>
                  <a:cubicBezTo>
                    <a:pt x="0" y="67"/>
                    <a:pt x="22" y="78"/>
                    <a:pt x="44" y="78"/>
                  </a:cubicBezTo>
                  <a:lnTo>
                    <a:pt x="18946" y="78"/>
                  </a:lnTo>
                  <a:cubicBezTo>
                    <a:pt x="18958" y="56"/>
                    <a:pt x="18968" y="23"/>
                    <a:pt x="18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88"/>
        <p:cNvGrpSpPr/>
        <p:nvPr/>
      </p:nvGrpSpPr>
      <p:grpSpPr>
        <a:xfrm>
          <a:off x="0" y="0"/>
          <a:ext cx="0" cy="0"/>
          <a:chOff x="0" y="0"/>
          <a:chExt cx="0" cy="0"/>
        </a:xfrm>
      </p:grpSpPr>
      <p:grpSp>
        <p:nvGrpSpPr>
          <p:cNvPr id="98" name="Google Shape;1389;p11"/>
          <p:cNvGrpSpPr/>
          <p:nvPr/>
        </p:nvGrpSpPr>
        <p:grpSpPr>
          <a:xfrm>
            <a:off x="-690897" y="-553808"/>
            <a:ext cx="10525795" cy="6251116"/>
            <a:chOff x="-19469" y="-304006"/>
            <a:chExt cx="10525795" cy="6251116"/>
          </a:xfrm>
        </p:grpSpPr>
        <p:grpSp>
          <p:nvGrpSpPr>
            <p:cNvPr id="99" name="Google Shape;1390;p11"/>
            <p:cNvGrpSpPr/>
            <p:nvPr/>
          </p:nvGrpSpPr>
          <p:grpSpPr>
            <a:xfrm rot="5400000">
              <a:off x="-1363980" y="1040506"/>
              <a:ext cx="6251116" cy="3562092"/>
              <a:chOff x="-118762" y="-43650"/>
              <a:chExt cx="9306410" cy="5303100"/>
            </a:xfrm>
          </p:grpSpPr>
          <p:grpSp>
            <p:nvGrpSpPr>
              <p:cNvPr id="100" name="Google Shape;1391;p11"/>
              <p:cNvGrpSpPr/>
              <p:nvPr/>
            </p:nvGrpSpPr>
            <p:grpSpPr>
              <a:xfrm>
                <a:off x="109125" y="-43650"/>
                <a:ext cx="8925750" cy="5303100"/>
                <a:chOff x="109125" y="-43650"/>
                <a:chExt cx="8925750" cy="5303100"/>
              </a:xfrm>
            </p:grpSpPr>
            <p:cxnSp>
              <p:nvCxnSpPr>
                <p:cNvPr id="3146028" name="Google Shape;1392;p11"/>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9" name="Google Shape;1393;p11"/>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0" name="Google Shape;1394;p11"/>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1" name="Google Shape;1395;p11"/>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2" name="Google Shape;1396;p11"/>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3" name="Google Shape;1397;p11"/>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4" name="Google Shape;1398;p11"/>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5" name="Google Shape;1399;p11"/>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6" name="Google Shape;1400;p11"/>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7" name="Google Shape;1401;p11"/>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8" name="Google Shape;1402;p11"/>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39" name="Google Shape;1403;p11"/>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0" name="Google Shape;1404;p11"/>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1" name="Google Shape;1405;p11"/>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2" name="Google Shape;1406;p11"/>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3" name="Google Shape;1407;p11"/>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4" name="Google Shape;1408;p11"/>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5" name="Google Shape;1409;p11"/>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6" name="Google Shape;1410;p11"/>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7" name="Google Shape;1411;p11"/>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8" name="Google Shape;1412;p11"/>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49" name="Google Shape;1413;p11"/>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0" name="Google Shape;1414;p11"/>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1" name="Google Shape;1415;p11"/>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2" name="Google Shape;1416;p11"/>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3" name="Google Shape;1417;p11"/>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4" name="Google Shape;1418;p11"/>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5" name="Google Shape;1419;p11"/>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6" name="Google Shape;1420;p11"/>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7" name="Google Shape;1421;p11"/>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8" name="Google Shape;1422;p11"/>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59" name="Google Shape;1423;p11"/>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01" name="Google Shape;1424;p11"/>
              <p:cNvGrpSpPr/>
              <p:nvPr/>
            </p:nvGrpSpPr>
            <p:grpSpPr>
              <a:xfrm rot="5400000">
                <a:off x="2087060" y="-1961545"/>
                <a:ext cx="4894766" cy="9306410"/>
                <a:chOff x="397052" y="-43650"/>
                <a:chExt cx="4894766" cy="5303100"/>
              </a:xfrm>
            </p:grpSpPr>
            <p:cxnSp>
              <p:nvCxnSpPr>
                <p:cNvPr id="3146060" name="Google Shape;1425;p11"/>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1" name="Google Shape;1426;p11"/>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2" name="Google Shape;1427;p11"/>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3" name="Google Shape;1428;p11"/>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4" name="Google Shape;1429;p11"/>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5" name="Google Shape;1430;p11"/>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6" name="Google Shape;1431;p11"/>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7" name="Google Shape;1432;p11"/>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8" name="Google Shape;1433;p11"/>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69" name="Google Shape;1434;p11"/>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0" name="Google Shape;1435;p11"/>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1" name="Google Shape;1436;p11"/>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2" name="Google Shape;1437;p11"/>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3" name="Google Shape;1438;p11"/>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4" name="Google Shape;1439;p11"/>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5" name="Google Shape;1440;p11"/>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6" name="Google Shape;1441;p11"/>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7" name="Google Shape;1442;p11"/>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02" name="Google Shape;1443;p11"/>
            <p:cNvGrpSpPr/>
            <p:nvPr/>
          </p:nvGrpSpPr>
          <p:grpSpPr>
            <a:xfrm rot="5400000">
              <a:off x="2113822" y="1040506"/>
              <a:ext cx="6251116" cy="3562092"/>
              <a:chOff x="-118762" y="-43650"/>
              <a:chExt cx="9306410" cy="5303100"/>
            </a:xfrm>
          </p:grpSpPr>
          <p:grpSp>
            <p:nvGrpSpPr>
              <p:cNvPr id="103" name="Google Shape;1444;p11"/>
              <p:cNvGrpSpPr/>
              <p:nvPr/>
            </p:nvGrpSpPr>
            <p:grpSpPr>
              <a:xfrm>
                <a:off x="109125" y="-43650"/>
                <a:ext cx="8925750" cy="5303100"/>
                <a:chOff x="109125" y="-43650"/>
                <a:chExt cx="8925750" cy="5303100"/>
              </a:xfrm>
            </p:grpSpPr>
            <p:cxnSp>
              <p:nvCxnSpPr>
                <p:cNvPr id="3146078" name="Google Shape;1445;p11"/>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79" name="Google Shape;1446;p11"/>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0" name="Google Shape;1447;p11"/>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1" name="Google Shape;1448;p11"/>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2" name="Google Shape;1449;p11"/>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3" name="Google Shape;1450;p11"/>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4" name="Google Shape;1451;p11"/>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5" name="Google Shape;1452;p11"/>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6" name="Google Shape;1453;p11"/>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7" name="Google Shape;1454;p11"/>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8" name="Google Shape;1455;p11"/>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89" name="Google Shape;1456;p11"/>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0" name="Google Shape;1457;p11"/>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1" name="Google Shape;1458;p11"/>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2" name="Google Shape;1459;p11"/>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3" name="Google Shape;1460;p11"/>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4" name="Google Shape;1461;p11"/>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5" name="Google Shape;1462;p11"/>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6" name="Google Shape;1463;p11"/>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7" name="Google Shape;1464;p11"/>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8" name="Google Shape;1465;p11"/>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99" name="Google Shape;1466;p11"/>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0" name="Google Shape;1467;p11"/>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1" name="Google Shape;1468;p11"/>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2" name="Google Shape;1469;p11"/>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3" name="Google Shape;1470;p11"/>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4" name="Google Shape;1471;p11"/>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5" name="Google Shape;1472;p11"/>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6" name="Google Shape;1473;p11"/>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7" name="Google Shape;1474;p11"/>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8" name="Google Shape;1475;p11"/>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09" name="Google Shape;1476;p11"/>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04" name="Google Shape;1477;p11"/>
              <p:cNvGrpSpPr/>
              <p:nvPr/>
            </p:nvGrpSpPr>
            <p:grpSpPr>
              <a:xfrm rot="5400000">
                <a:off x="2087060" y="-1961545"/>
                <a:ext cx="4894766" cy="9306410"/>
                <a:chOff x="397052" y="-43650"/>
                <a:chExt cx="4894766" cy="5303100"/>
              </a:xfrm>
            </p:grpSpPr>
            <p:cxnSp>
              <p:nvCxnSpPr>
                <p:cNvPr id="3146110" name="Google Shape;1478;p11"/>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1" name="Google Shape;1479;p11"/>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2" name="Google Shape;1480;p11"/>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3" name="Google Shape;1481;p11"/>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4" name="Google Shape;1482;p11"/>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5" name="Google Shape;1483;p11"/>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6" name="Google Shape;1484;p11"/>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7" name="Google Shape;1485;p11"/>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8" name="Google Shape;1486;p11"/>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19" name="Google Shape;1487;p11"/>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0" name="Google Shape;1488;p11"/>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1" name="Google Shape;1489;p11"/>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2" name="Google Shape;1490;p11"/>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3" name="Google Shape;1491;p11"/>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4" name="Google Shape;1492;p11"/>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5" name="Google Shape;1493;p11"/>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6" name="Google Shape;1494;p11"/>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7" name="Google Shape;1495;p11"/>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05" name="Google Shape;1496;p11"/>
            <p:cNvGrpSpPr/>
            <p:nvPr/>
          </p:nvGrpSpPr>
          <p:grpSpPr>
            <a:xfrm rot="5400000">
              <a:off x="5599722" y="1040506"/>
              <a:ext cx="6251116" cy="3562092"/>
              <a:chOff x="-118762" y="-43650"/>
              <a:chExt cx="9306410" cy="5303100"/>
            </a:xfrm>
          </p:grpSpPr>
          <p:grpSp>
            <p:nvGrpSpPr>
              <p:cNvPr id="106" name="Google Shape;1497;p11"/>
              <p:cNvGrpSpPr/>
              <p:nvPr/>
            </p:nvGrpSpPr>
            <p:grpSpPr>
              <a:xfrm>
                <a:off x="109125" y="-43650"/>
                <a:ext cx="8925750" cy="5303100"/>
                <a:chOff x="109125" y="-43650"/>
                <a:chExt cx="8925750" cy="5303100"/>
              </a:xfrm>
            </p:grpSpPr>
            <p:cxnSp>
              <p:nvCxnSpPr>
                <p:cNvPr id="3146128" name="Google Shape;1498;p11"/>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29" name="Google Shape;1499;p11"/>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0" name="Google Shape;1500;p11"/>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1" name="Google Shape;1501;p11"/>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2" name="Google Shape;1502;p11"/>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3" name="Google Shape;1503;p11"/>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4" name="Google Shape;1504;p11"/>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5" name="Google Shape;1505;p11"/>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6" name="Google Shape;1506;p11"/>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7" name="Google Shape;1507;p11"/>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8" name="Google Shape;1508;p11"/>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39" name="Google Shape;1509;p11"/>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0" name="Google Shape;1510;p11"/>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1" name="Google Shape;1511;p11"/>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2" name="Google Shape;1512;p11"/>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3" name="Google Shape;1513;p11"/>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4" name="Google Shape;1514;p11"/>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5" name="Google Shape;1515;p11"/>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6" name="Google Shape;1516;p11"/>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7" name="Google Shape;1517;p11"/>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8" name="Google Shape;1518;p11"/>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49" name="Google Shape;1519;p11"/>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0" name="Google Shape;1520;p11"/>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1" name="Google Shape;1521;p11"/>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2" name="Google Shape;1522;p11"/>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3" name="Google Shape;1523;p11"/>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4" name="Google Shape;1524;p11"/>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5" name="Google Shape;1525;p11"/>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6" name="Google Shape;1526;p11"/>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7" name="Google Shape;1527;p11"/>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8" name="Google Shape;1528;p11"/>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59" name="Google Shape;1529;p11"/>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07" name="Google Shape;1530;p11"/>
              <p:cNvGrpSpPr/>
              <p:nvPr/>
            </p:nvGrpSpPr>
            <p:grpSpPr>
              <a:xfrm rot="5400000">
                <a:off x="2087060" y="-1961545"/>
                <a:ext cx="4894766" cy="9306410"/>
                <a:chOff x="397052" y="-43650"/>
                <a:chExt cx="4894766" cy="5303100"/>
              </a:xfrm>
            </p:grpSpPr>
            <p:cxnSp>
              <p:nvCxnSpPr>
                <p:cNvPr id="3146160" name="Google Shape;1531;p11"/>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1" name="Google Shape;1532;p11"/>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2" name="Google Shape;1533;p11"/>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3" name="Google Shape;1534;p11"/>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4" name="Google Shape;1535;p11"/>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5" name="Google Shape;1536;p11"/>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6" name="Google Shape;1537;p11"/>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7" name="Google Shape;1538;p11"/>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8" name="Google Shape;1539;p11"/>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69" name="Google Shape;1540;p11"/>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0" name="Google Shape;1541;p11"/>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1" name="Google Shape;1542;p11"/>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2" name="Google Shape;1543;p11"/>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3" name="Google Shape;1544;p11"/>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4" name="Google Shape;1545;p11"/>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5" name="Google Shape;1546;p11"/>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6" name="Google Shape;1547;p11"/>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7" name="Google Shape;1548;p11"/>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pic>
        <p:nvPicPr>
          <p:cNvPr id="2097169" name="Google Shape;1549;p11"/>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70" name="Google Shape;1550;p11"/>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447" name="Google Shape;155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1049448" name="Google Shape;155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049449" name="Google Shape;1553;p11"/>
          <p:cNvSpPr/>
          <p:nvPr/>
        </p:nvSpPr>
        <p:spPr>
          <a:xfrm rot="8100000" flipH="1">
            <a:off x="7785889" y="4384205"/>
            <a:ext cx="2727260" cy="1567517"/>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554;p11"/>
          <p:cNvGrpSpPr/>
          <p:nvPr/>
        </p:nvGrpSpPr>
        <p:grpSpPr>
          <a:xfrm rot="10800000" flipH="1">
            <a:off x="-51025" y="-158412"/>
            <a:ext cx="1240353" cy="1395835"/>
            <a:chOff x="-51025" y="3859525"/>
            <a:chExt cx="1240353" cy="1395835"/>
          </a:xfrm>
        </p:grpSpPr>
        <p:sp>
          <p:nvSpPr>
            <p:cNvPr id="1049450" name="Google Shape;1555;p11"/>
            <p:cNvSpPr/>
            <p:nvPr/>
          </p:nvSpPr>
          <p:spPr>
            <a:xfrm>
              <a:off x="-49525" y="3859525"/>
              <a:ext cx="1238853" cy="1395835"/>
            </a:xfrm>
            <a:custGeom>
              <a:avLst/>
              <a:gdLst/>
              <a:ahLst/>
              <a:cxnLst/>
              <a:rect l="l" t="t" r="r" b="b"/>
              <a:pathLst>
                <a:path w="27250" h="30703" extrusionOk="0">
                  <a:moveTo>
                    <a:pt x="1" y="0"/>
                  </a:moveTo>
                  <a:lnTo>
                    <a:pt x="1" y="30636"/>
                  </a:lnTo>
                  <a:lnTo>
                    <a:pt x="27151" y="30702"/>
                  </a:lnTo>
                  <a:cubicBezTo>
                    <a:pt x="27173" y="30636"/>
                    <a:pt x="27206" y="30570"/>
                    <a:pt x="27250" y="30515"/>
                  </a:cubicBezTo>
                  <a:cubicBezTo>
                    <a:pt x="26931" y="30218"/>
                    <a:pt x="26469" y="29998"/>
                    <a:pt x="26183" y="29679"/>
                  </a:cubicBezTo>
                  <a:cubicBezTo>
                    <a:pt x="26007" y="29481"/>
                    <a:pt x="25710" y="29053"/>
                    <a:pt x="25622" y="28833"/>
                  </a:cubicBezTo>
                  <a:cubicBezTo>
                    <a:pt x="25524" y="28601"/>
                    <a:pt x="25600" y="28382"/>
                    <a:pt x="25534" y="28162"/>
                  </a:cubicBezTo>
                  <a:cubicBezTo>
                    <a:pt x="25436" y="27810"/>
                    <a:pt x="25348" y="27876"/>
                    <a:pt x="25182" y="27579"/>
                  </a:cubicBezTo>
                  <a:cubicBezTo>
                    <a:pt x="24864" y="27007"/>
                    <a:pt x="24996" y="26678"/>
                    <a:pt x="24874" y="26050"/>
                  </a:cubicBezTo>
                  <a:cubicBezTo>
                    <a:pt x="24798" y="25644"/>
                    <a:pt x="24622" y="25622"/>
                    <a:pt x="24698" y="25105"/>
                  </a:cubicBezTo>
                  <a:cubicBezTo>
                    <a:pt x="24764" y="24643"/>
                    <a:pt x="24622" y="24346"/>
                    <a:pt x="24622" y="23950"/>
                  </a:cubicBezTo>
                  <a:cubicBezTo>
                    <a:pt x="24632" y="23587"/>
                    <a:pt x="24886" y="23257"/>
                    <a:pt x="24930" y="22895"/>
                  </a:cubicBezTo>
                  <a:cubicBezTo>
                    <a:pt x="24962" y="22663"/>
                    <a:pt x="24874" y="22443"/>
                    <a:pt x="24908" y="22202"/>
                  </a:cubicBezTo>
                  <a:cubicBezTo>
                    <a:pt x="24930" y="22026"/>
                    <a:pt x="25128" y="21850"/>
                    <a:pt x="25106" y="21663"/>
                  </a:cubicBezTo>
                  <a:cubicBezTo>
                    <a:pt x="25062" y="21322"/>
                    <a:pt x="24720" y="21157"/>
                    <a:pt x="24566" y="20904"/>
                  </a:cubicBezTo>
                  <a:cubicBezTo>
                    <a:pt x="24215" y="20300"/>
                    <a:pt x="24171" y="20058"/>
                    <a:pt x="23357" y="19914"/>
                  </a:cubicBezTo>
                  <a:cubicBezTo>
                    <a:pt x="22216" y="19732"/>
                    <a:pt x="21109" y="19567"/>
                    <a:pt x="20004" y="19567"/>
                  </a:cubicBezTo>
                  <a:cubicBezTo>
                    <a:pt x="19575" y="19567"/>
                    <a:pt x="19147" y="19592"/>
                    <a:pt x="18716" y="19650"/>
                  </a:cubicBezTo>
                  <a:cubicBezTo>
                    <a:pt x="18304" y="19704"/>
                    <a:pt x="17886" y="19832"/>
                    <a:pt x="17488" y="19832"/>
                  </a:cubicBezTo>
                  <a:cubicBezTo>
                    <a:pt x="17143" y="19832"/>
                    <a:pt x="16813" y="19735"/>
                    <a:pt x="16517" y="19408"/>
                  </a:cubicBezTo>
                  <a:cubicBezTo>
                    <a:pt x="16451" y="19332"/>
                    <a:pt x="16583" y="19145"/>
                    <a:pt x="16507" y="19046"/>
                  </a:cubicBezTo>
                  <a:cubicBezTo>
                    <a:pt x="16353" y="18859"/>
                    <a:pt x="16099" y="18782"/>
                    <a:pt x="15901" y="18639"/>
                  </a:cubicBezTo>
                  <a:cubicBezTo>
                    <a:pt x="15693" y="18474"/>
                    <a:pt x="15495" y="18342"/>
                    <a:pt x="15363" y="18089"/>
                  </a:cubicBezTo>
                  <a:cubicBezTo>
                    <a:pt x="15350" y="18085"/>
                    <a:pt x="15340" y="18084"/>
                    <a:pt x="15331" y="18084"/>
                  </a:cubicBezTo>
                  <a:cubicBezTo>
                    <a:pt x="15288" y="18084"/>
                    <a:pt x="15290" y="18122"/>
                    <a:pt x="15253" y="18122"/>
                  </a:cubicBezTo>
                  <a:cubicBezTo>
                    <a:pt x="15048" y="17880"/>
                    <a:pt x="14696" y="17877"/>
                    <a:pt x="14354" y="17877"/>
                  </a:cubicBezTo>
                  <a:cubicBezTo>
                    <a:pt x="14347" y="17877"/>
                    <a:pt x="14339" y="17877"/>
                    <a:pt x="14332" y="17877"/>
                  </a:cubicBezTo>
                  <a:cubicBezTo>
                    <a:pt x="13983" y="17877"/>
                    <a:pt x="13648" y="17875"/>
                    <a:pt x="13494" y="17616"/>
                  </a:cubicBezTo>
                  <a:cubicBezTo>
                    <a:pt x="13328" y="17331"/>
                    <a:pt x="13504" y="17199"/>
                    <a:pt x="13648" y="16891"/>
                  </a:cubicBezTo>
                  <a:cubicBezTo>
                    <a:pt x="13834" y="16461"/>
                    <a:pt x="13944" y="16319"/>
                    <a:pt x="13834" y="15802"/>
                  </a:cubicBezTo>
                  <a:cubicBezTo>
                    <a:pt x="13669" y="15032"/>
                    <a:pt x="13252" y="14186"/>
                    <a:pt x="12866" y="13504"/>
                  </a:cubicBezTo>
                  <a:cubicBezTo>
                    <a:pt x="12646" y="13118"/>
                    <a:pt x="12372" y="12822"/>
                    <a:pt x="12108" y="12437"/>
                  </a:cubicBezTo>
                  <a:cubicBezTo>
                    <a:pt x="12020" y="12305"/>
                    <a:pt x="12053" y="12118"/>
                    <a:pt x="11943" y="12008"/>
                  </a:cubicBezTo>
                  <a:cubicBezTo>
                    <a:pt x="11844" y="11887"/>
                    <a:pt x="11514" y="11876"/>
                    <a:pt x="11371" y="11744"/>
                  </a:cubicBezTo>
                  <a:cubicBezTo>
                    <a:pt x="11140" y="11535"/>
                    <a:pt x="11283" y="11315"/>
                    <a:pt x="11107" y="11117"/>
                  </a:cubicBezTo>
                  <a:cubicBezTo>
                    <a:pt x="10843" y="10809"/>
                    <a:pt x="10601" y="10909"/>
                    <a:pt x="10381" y="10513"/>
                  </a:cubicBezTo>
                  <a:cubicBezTo>
                    <a:pt x="10129" y="10061"/>
                    <a:pt x="10073" y="9721"/>
                    <a:pt x="9623" y="9435"/>
                  </a:cubicBezTo>
                  <a:cubicBezTo>
                    <a:pt x="8974" y="9028"/>
                    <a:pt x="8490" y="8907"/>
                    <a:pt x="8468" y="8050"/>
                  </a:cubicBezTo>
                  <a:cubicBezTo>
                    <a:pt x="8446" y="7412"/>
                    <a:pt x="8622" y="7258"/>
                    <a:pt x="8171" y="6796"/>
                  </a:cubicBezTo>
                  <a:cubicBezTo>
                    <a:pt x="7973" y="6598"/>
                    <a:pt x="7742" y="6235"/>
                    <a:pt x="7556" y="6070"/>
                  </a:cubicBezTo>
                  <a:cubicBezTo>
                    <a:pt x="7192" y="5751"/>
                    <a:pt x="6302" y="5850"/>
                    <a:pt x="6236" y="5234"/>
                  </a:cubicBezTo>
                  <a:cubicBezTo>
                    <a:pt x="6215" y="5235"/>
                    <a:pt x="6195" y="5236"/>
                    <a:pt x="6175" y="5236"/>
                  </a:cubicBezTo>
                  <a:cubicBezTo>
                    <a:pt x="5611" y="5236"/>
                    <a:pt x="5483" y="4942"/>
                    <a:pt x="5037" y="4751"/>
                  </a:cubicBezTo>
                  <a:cubicBezTo>
                    <a:pt x="4630" y="4563"/>
                    <a:pt x="4564" y="4751"/>
                    <a:pt x="4245" y="4387"/>
                  </a:cubicBezTo>
                  <a:cubicBezTo>
                    <a:pt x="4037" y="4145"/>
                    <a:pt x="4125" y="3937"/>
                    <a:pt x="3751" y="3783"/>
                  </a:cubicBezTo>
                  <a:cubicBezTo>
                    <a:pt x="3676" y="3750"/>
                    <a:pt x="3602" y="3741"/>
                    <a:pt x="3527" y="3741"/>
                  </a:cubicBezTo>
                  <a:cubicBezTo>
                    <a:pt x="3425" y="3741"/>
                    <a:pt x="3321" y="3759"/>
                    <a:pt x="3213" y="3759"/>
                  </a:cubicBezTo>
                  <a:cubicBezTo>
                    <a:pt x="3135" y="3759"/>
                    <a:pt x="3054" y="3749"/>
                    <a:pt x="2970" y="3717"/>
                  </a:cubicBezTo>
                  <a:cubicBezTo>
                    <a:pt x="2563" y="3574"/>
                    <a:pt x="2431" y="3002"/>
                    <a:pt x="2156" y="2705"/>
                  </a:cubicBezTo>
                  <a:cubicBezTo>
                    <a:pt x="1991" y="2529"/>
                    <a:pt x="1749" y="2496"/>
                    <a:pt x="1595" y="2287"/>
                  </a:cubicBezTo>
                  <a:cubicBezTo>
                    <a:pt x="1442" y="2089"/>
                    <a:pt x="1442" y="1848"/>
                    <a:pt x="1320" y="1660"/>
                  </a:cubicBezTo>
                  <a:cubicBezTo>
                    <a:pt x="1046" y="1220"/>
                    <a:pt x="804" y="934"/>
                    <a:pt x="364" y="714"/>
                  </a:cubicBezTo>
                  <a:cubicBezTo>
                    <a:pt x="418" y="627"/>
                    <a:pt x="396" y="473"/>
                    <a:pt x="484" y="363"/>
                  </a:cubicBezTo>
                  <a:cubicBezTo>
                    <a:pt x="364" y="231"/>
                    <a:pt x="56" y="44"/>
                    <a:pt x="1" y="0"/>
                  </a:cubicBezTo>
                  <a:close/>
                </a:path>
              </a:pathLst>
            </a:custGeom>
            <a:solidFill>
              <a:schemeClr val="accent6"/>
            </a:solidFill>
            <a:ln>
              <a:noFill/>
            </a:ln>
            <a:effectLst>
              <a:outerShdw blurRad="57150" dist="19050" dir="30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1" name="Google Shape;1556;p11"/>
            <p:cNvSpPr/>
            <p:nvPr/>
          </p:nvSpPr>
          <p:spPr>
            <a:xfrm>
              <a:off x="-51025" y="3895986"/>
              <a:ext cx="1211894" cy="1356374"/>
            </a:xfrm>
            <a:custGeom>
              <a:avLst/>
              <a:gdLst/>
              <a:ahLst/>
              <a:cxnLst/>
              <a:rect l="l" t="t" r="r" b="b"/>
              <a:pathLst>
                <a:path w="26657" h="29835" extrusionOk="0">
                  <a:moveTo>
                    <a:pt x="1" y="0"/>
                  </a:moveTo>
                  <a:lnTo>
                    <a:pt x="1" y="29834"/>
                  </a:lnTo>
                  <a:lnTo>
                    <a:pt x="26656" y="29834"/>
                  </a:lnTo>
                  <a:cubicBezTo>
                    <a:pt x="24545" y="28899"/>
                    <a:pt x="23258" y="26392"/>
                    <a:pt x="23731" y="24127"/>
                  </a:cubicBezTo>
                  <a:cubicBezTo>
                    <a:pt x="23995" y="22807"/>
                    <a:pt x="24775" y="21378"/>
                    <a:pt x="24105" y="20212"/>
                  </a:cubicBezTo>
                  <a:cubicBezTo>
                    <a:pt x="23642" y="19394"/>
                    <a:pt x="22675" y="19104"/>
                    <a:pt x="21700" y="19104"/>
                  </a:cubicBezTo>
                  <a:cubicBezTo>
                    <a:pt x="21379" y="19104"/>
                    <a:pt x="21056" y="19135"/>
                    <a:pt x="20751" y="19190"/>
                  </a:cubicBezTo>
                  <a:cubicBezTo>
                    <a:pt x="19838" y="19362"/>
                    <a:pt x="18900" y="19658"/>
                    <a:pt x="17983" y="19658"/>
                  </a:cubicBezTo>
                  <a:cubicBezTo>
                    <a:pt x="17675" y="19658"/>
                    <a:pt x="17369" y="19625"/>
                    <a:pt x="17067" y="19542"/>
                  </a:cubicBezTo>
                  <a:cubicBezTo>
                    <a:pt x="16452" y="19366"/>
                    <a:pt x="15890" y="18980"/>
                    <a:pt x="15516" y="18464"/>
                  </a:cubicBezTo>
                  <a:cubicBezTo>
                    <a:pt x="15253" y="18101"/>
                    <a:pt x="15033" y="17650"/>
                    <a:pt x="14615" y="17507"/>
                  </a:cubicBezTo>
                  <a:cubicBezTo>
                    <a:pt x="14510" y="17468"/>
                    <a:pt x="14404" y="17452"/>
                    <a:pt x="14298" y="17452"/>
                  </a:cubicBezTo>
                  <a:cubicBezTo>
                    <a:pt x="13924" y="17452"/>
                    <a:pt x="13542" y="17653"/>
                    <a:pt x="13175" y="17782"/>
                  </a:cubicBezTo>
                  <a:cubicBezTo>
                    <a:pt x="13026" y="17834"/>
                    <a:pt x="12855" y="17863"/>
                    <a:pt x="12688" y="17863"/>
                  </a:cubicBezTo>
                  <a:cubicBezTo>
                    <a:pt x="12324" y="17863"/>
                    <a:pt x="11974" y="17725"/>
                    <a:pt x="11899" y="17386"/>
                  </a:cubicBezTo>
                  <a:cubicBezTo>
                    <a:pt x="11811" y="17023"/>
                    <a:pt x="12130" y="16682"/>
                    <a:pt x="12459" y="16507"/>
                  </a:cubicBezTo>
                  <a:cubicBezTo>
                    <a:pt x="12789" y="16319"/>
                    <a:pt x="13175" y="16209"/>
                    <a:pt x="13405" y="15923"/>
                  </a:cubicBezTo>
                  <a:cubicBezTo>
                    <a:pt x="13779" y="15461"/>
                    <a:pt x="13647" y="14780"/>
                    <a:pt x="13361" y="14263"/>
                  </a:cubicBezTo>
                  <a:cubicBezTo>
                    <a:pt x="13075" y="13757"/>
                    <a:pt x="12669" y="13306"/>
                    <a:pt x="12493" y="12746"/>
                  </a:cubicBezTo>
                  <a:cubicBezTo>
                    <a:pt x="12415" y="12482"/>
                    <a:pt x="12383" y="12196"/>
                    <a:pt x="12196" y="11987"/>
                  </a:cubicBezTo>
                  <a:cubicBezTo>
                    <a:pt x="11877" y="11646"/>
                    <a:pt x="11294" y="11745"/>
                    <a:pt x="10909" y="11481"/>
                  </a:cubicBezTo>
                  <a:cubicBezTo>
                    <a:pt x="10404" y="11140"/>
                    <a:pt x="10436" y="10371"/>
                    <a:pt x="10030" y="9919"/>
                  </a:cubicBezTo>
                  <a:cubicBezTo>
                    <a:pt x="9798" y="9667"/>
                    <a:pt x="9458" y="9545"/>
                    <a:pt x="9161" y="9369"/>
                  </a:cubicBezTo>
                  <a:cubicBezTo>
                    <a:pt x="8435" y="8952"/>
                    <a:pt x="7929" y="8171"/>
                    <a:pt x="7830" y="7336"/>
                  </a:cubicBezTo>
                  <a:cubicBezTo>
                    <a:pt x="7786" y="6862"/>
                    <a:pt x="7841" y="6346"/>
                    <a:pt x="7545" y="5972"/>
                  </a:cubicBezTo>
                  <a:cubicBezTo>
                    <a:pt x="7379" y="5752"/>
                    <a:pt x="7115" y="5631"/>
                    <a:pt x="6851" y="5521"/>
                  </a:cubicBezTo>
                  <a:cubicBezTo>
                    <a:pt x="5939" y="5114"/>
                    <a:pt x="5015" y="4707"/>
                    <a:pt x="4092" y="4300"/>
                  </a:cubicBezTo>
                  <a:cubicBezTo>
                    <a:pt x="3596" y="4081"/>
                    <a:pt x="3102" y="3861"/>
                    <a:pt x="2706" y="3497"/>
                  </a:cubicBezTo>
                  <a:cubicBezTo>
                    <a:pt x="2475" y="3289"/>
                    <a:pt x="2277" y="3025"/>
                    <a:pt x="2079" y="2772"/>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557;p11"/>
          <p:cNvGrpSpPr/>
          <p:nvPr/>
        </p:nvGrpSpPr>
        <p:grpSpPr>
          <a:xfrm rot="-2286659" flipH="1">
            <a:off x="8429505" y="223567"/>
            <a:ext cx="400947" cy="632004"/>
            <a:chOff x="4733800" y="2914925"/>
            <a:chExt cx="192725" cy="303800"/>
          </a:xfrm>
        </p:grpSpPr>
        <p:sp>
          <p:nvSpPr>
            <p:cNvPr id="1049452" name="Google Shape;1558;p11"/>
            <p:cNvSpPr/>
            <p:nvPr/>
          </p:nvSpPr>
          <p:spPr>
            <a:xfrm>
              <a:off x="4733800" y="2914925"/>
              <a:ext cx="192725" cy="303800"/>
            </a:xfrm>
            <a:custGeom>
              <a:avLst/>
              <a:gdLst/>
              <a:ahLst/>
              <a:cxnLst/>
              <a:rect l="l" t="t" r="r" b="b"/>
              <a:pathLst>
                <a:path w="7709" h="12152" extrusionOk="0">
                  <a:moveTo>
                    <a:pt x="4475" y="473"/>
                  </a:moveTo>
                  <a:lnTo>
                    <a:pt x="4475" y="473"/>
                  </a:lnTo>
                  <a:cubicBezTo>
                    <a:pt x="4563" y="551"/>
                    <a:pt x="4641" y="627"/>
                    <a:pt x="4707" y="705"/>
                  </a:cubicBezTo>
                  <a:cubicBezTo>
                    <a:pt x="4849" y="891"/>
                    <a:pt x="5003" y="1078"/>
                    <a:pt x="5169" y="1243"/>
                  </a:cubicBezTo>
                  <a:cubicBezTo>
                    <a:pt x="5344" y="1408"/>
                    <a:pt x="5410" y="1628"/>
                    <a:pt x="5520" y="1848"/>
                  </a:cubicBezTo>
                  <a:cubicBezTo>
                    <a:pt x="5377" y="1914"/>
                    <a:pt x="5257" y="1969"/>
                    <a:pt x="5135" y="2035"/>
                  </a:cubicBezTo>
                  <a:cubicBezTo>
                    <a:pt x="5015" y="2090"/>
                    <a:pt x="4937" y="2200"/>
                    <a:pt x="4817" y="2266"/>
                  </a:cubicBezTo>
                  <a:cubicBezTo>
                    <a:pt x="4805" y="2233"/>
                    <a:pt x="4805" y="2211"/>
                    <a:pt x="4795" y="2189"/>
                  </a:cubicBezTo>
                  <a:cubicBezTo>
                    <a:pt x="4761" y="1914"/>
                    <a:pt x="4717" y="1628"/>
                    <a:pt x="4673" y="1342"/>
                  </a:cubicBezTo>
                  <a:cubicBezTo>
                    <a:pt x="4651" y="1166"/>
                    <a:pt x="4607" y="991"/>
                    <a:pt x="4553" y="815"/>
                  </a:cubicBezTo>
                  <a:cubicBezTo>
                    <a:pt x="4531" y="705"/>
                    <a:pt x="4509" y="583"/>
                    <a:pt x="4475" y="473"/>
                  </a:cubicBezTo>
                  <a:close/>
                  <a:moveTo>
                    <a:pt x="7356" y="1276"/>
                  </a:moveTo>
                  <a:cubicBezTo>
                    <a:pt x="7356" y="1342"/>
                    <a:pt x="7334" y="1386"/>
                    <a:pt x="7302" y="1430"/>
                  </a:cubicBezTo>
                  <a:cubicBezTo>
                    <a:pt x="7180" y="1606"/>
                    <a:pt x="7070" y="1782"/>
                    <a:pt x="6961" y="1958"/>
                  </a:cubicBezTo>
                  <a:cubicBezTo>
                    <a:pt x="6895" y="2057"/>
                    <a:pt x="6818" y="2145"/>
                    <a:pt x="6730" y="2222"/>
                  </a:cubicBezTo>
                  <a:cubicBezTo>
                    <a:pt x="6598" y="2343"/>
                    <a:pt x="6477" y="2475"/>
                    <a:pt x="6356" y="2618"/>
                  </a:cubicBezTo>
                  <a:cubicBezTo>
                    <a:pt x="6323" y="2662"/>
                    <a:pt x="6290" y="2706"/>
                    <a:pt x="6246" y="2738"/>
                  </a:cubicBezTo>
                  <a:cubicBezTo>
                    <a:pt x="6235" y="2728"/>
                    <a:pt x="6235" y="2717"/>
                    <a:pt x="6235" y="2717"/>
                  </a:cubicBezTo>
                  <a:cubicBezTo>
                    <a:pt x="6279" y="2409"/>
                    <a:pt x="6389" y="2123"/>
                    <a:pt x="6543" y="1859"/>
                  </a:cubicBezTo>
                  <a:cubicBezTo>
                    <a:pt x="6576" y="1815"/>
                    <a:pt x="6609" y="1782"/>
                    <a:pt x="6664" y="1760"/>
                  </a:cubicBezTo>
                  <a:cubicBezTo>
                    <a:pt x="6873" y="1672"/>
                    <a:pt x="7048" y="1540"/>
                    <a:pt x="7202" y="1397"/>
                  </a:cubicBezTo>
                  <a:cubicBezTo>
                    <a:pt x="7258" y="1353"/>
                    <a:pt x="7302" y="1309"/>
                    <a:pt x="7356" y="1276"/>
                  </a:cubicBezTo>
                  <a:close/>
                  <a:moveTo>
                    <a:pt x="6455" y="1848"/>
                  </a:moveTo>
                  <a:cubicBezTo>
                    <a:pt x="6433" y="1870"/>
                    <a:pt x="6433" y="1892"/>
                    <a:pt x="6422" y="1903"/>
                  </a:cubicBezTo>
                  <a:cubicBezTo>
                    <a:pt x="6334" y="2046"/>
                    <a:pt x="6257" y="2189"/>
                    <a:pt x="6213" y="2354"/>
                  </a:cubicBezTo>
                  <a:cubicBezTo>
                    <a:pt x="6158" y="2552"/>
                    <a:pt x="6114" y="2750"/>
                    <a:pt x="6070" y="2948"/>
                  </a:cubicBezTo>
                  <a:cubicBezTo>
                    <a:pt x="6059" y="3014"/>
                    <a:pt x="6026" y="3068"/>
                    <a:pt x="5993" y="3112"/>
                  </a:cubicBezTo>
                  <a:cubicBezTo>
                    <a:pt x="5828" y="3332"/>
                    <a:pt x="5641" y="3542"/>
                    <a:pt x="5454" y="3728"/>
                  </a:cubicBezTo>
                  <a:lnTo>
                    <a:pt x="5487" y="3630"/>
                  </a:lnTo>
                  <a:cubicBezTo>
                    <a:pt x="5531" y="3498"/>
                    <a:pt x="5586" y="3354"/>
                    <a:pt x="5630" y="3222"/>
                  </a:cubicBezTo>
                  <a:cubicBezTo>
                    <a:pt x="5707" y="2970"/>
                    <a:pt x="5784" y="2728"/>
                    <a:pt x="5883" y="2497"/>
                  </a:cubicBezTo>
                  <a:cubicBezTo>
                    <a:pt x="5905" y="2431"/>
                    <a:pt x="5927" y="2365"/>
                    <a:pt x="5971" y="2299"/>
                  </a:cubicBezTo>
                  <a:cubicBezTo>
                    <a:pt x="6037" y="2189"/>
                    <a:pt x="6103" y="2068"/>
                    <a:pt x="6147" y="1947"/>
                  </a:cubicBezTo>
                  <a:cubicBezTo>
                    <a:pt x="6246" y="1914"/>
                    <a:pt x="6345" y="1881"/>
                    <a:pt x="6455" y="1848"/>
                  </a:cubicBezTo>
                  <a:close/>
                  <a:moveTo>
                    <a:pt x="4157" y="165"/>
                  </a:moveTo>
                  <a:cubicBezTo>
                    <a:pt x="4311" y="397"/>
                    <a:pt x="4387" y="639"/>
                    <a:pt x="4443" y="903"/>
                  </a:cubicBezTo>
                  <a:cubicBezTo>
                    <a:pt x="4475" y="1045"/>
                    <a:pt x="4519" y="1177"/>
                    <a:pt x="4541" y="1331"/>
                  </a:cubicBezTo>
                  <a:cubicBezTo>
                    <a:pt x="4575" y="1551"/>
                    <a:pt x="4597" y="1782"/>
                    <a:pt x="4651" y="2002"/>
                  </a:cubicBezTo>
                  <a:cubicBezTo>
                    <a:pt x="4685" y="2134"/>
                    <a:pt x="4717" y="2266"/>
                    <a:pt x="4717" y="2398"/>
                  </a:cubicBezTo>
                  <a:cubicBezTo>
                    <a:pt x="4509" y="2717"/>
                    <a:pt x="4277" y="3014"/>
                    <a:pt x="4145" y="3354"/>
                  </a:cubicBezTo>
                  <a:cubicBezTo>
                    <a:pt x="4025" y="3652"/>
                    <a:pt x="3882" y="3938"/>
                    <a:pt x="3761" y="4245"/>
                  </a:cubicBezTo>
                  <a:cubicBezTo>
                    <a:pt x="3750" y="4278"/>
                    <a:pt x="3739" y="4311"/>
                    <a:pt x="3706" y="4333"/>
                  </a:cubicBezTo>
                  <a:cubicBezTo>
                    <a:pt x="3684" y="4300"/>
                    <a:pt x="3684" y="4256"/>
                    <a:pt x="3684" y="4212"/>
                  </a:cubicBezTo>
                  <a:cubicBezTo>
                    <a:pt x="3706" y="4070"/>
                    <a:pt x="3728" y="3938"/>
                    <a:pt x="3728" y="3794"/>
                  </a:cubicBezTo>
                  <a:cubicBezTo>
                    <a:pt x="3728" y="3618"/>
                    <a:pt x="3750" y="3454"/>
                    <a:pt x="3772" y="3278"/>
                  </a:cubicBezTo>
                  <a:cubicBezTo>
                    <a:pt x="3816" y="3002"/>
                    <a:pt x="3871" y="2728"/>
                    <a:pt x="3904" y="2442"/>
                  </a:cubicBezTo>
                  <a:cubicBezTo>
                    <a:pt x="3947" y="1936"/>
                    <a:pt x="3981" y="1430"/>
                    <a:pt x="4025" y="925"/>
                  </a:cubicBezTo>
                  <a:cubicBezTo>
                    <a:pt x="4035" y="705"/>
                    <a:pt x="4069" y="473"/>
                    <a:pt x="4113" y="243"/>
                  </a:cubicBezTo>
                  <a:cubicBezTo>
                    <a:pt x="4113" y="209"/>
                    <a:pt x="4113" y="165"/>
                    <a:pt x="4157" y="165"/>
                  </a:cubicBezTo>
                  <a:close/>
                  <a:moveTo>
                    <a:pt x="7532" y="1254"/>
                  </a:moveTo>
                  <a:cubicBezTo>
                    <a:pt x="7532" y="1397"/>
                    <a:pt x="7510" y="1507"/>
                    <a:pt x="7456" y="1595"/>
                  </a:cubicBezTo>
                  <a:cubicBezTo>
                    <a:pt x="7422" y="1650"/>
                    <a:pt x="7400" y="1716"/>
                    <a:pt x="7378" y="1782"/>
                  </a:cubicBezTo>
                  <a:cubicBezTo>
                    <a:pt x="7312" y="2024"/>
                    <a:pt x="7280" y="2277"/>
                    <a:pt x="7202" y="2519"/>
                  </a:cubicBezTo>
                  <a:cubicBezTo>
                    <a:pt x="7202" y="2541"/>
                    <a:pt x="7192" y="2574"/>
                    <a:pt x="7192" y="2596"/>
                  </a:cubicBezTo>
                  <a:cubicBezTo>
                    <a:pt x="7180" y="2728"/>
                    <a:pt x="7170" y="2860"/>
                    <a:pt x="7170" y="2980"/>
                  </a:cubicBezTo>
                  <a:cubicBezTo>
                    <a:pt x="7170" y="3058"/>
                    <a:pt x="7136" y="3112"/>
                    <a:pt x="7092" y="3168"/>
                  </a:cubicBezTo>
                  <a:cubicBezTo>
                    <a:pt x="6983" y="3266"/>
                    <a:pt x="6884" y="3376"/>
                    <a:pt x="6785" y="3476"/>
                  </a:cubicBezTo>
                  <a:cubicBezTo>
                    <a:pt x="6587" y="3674"/>
                    <a:pt x="6389" y="3860"/>
                    <a:pt x="6158" y="4014"/>
                  </a:cubicBezTo>
                  <a:cubicBezTo>
                    <a:pt x="5894" y="4190"/>
                    <a:pt x="5619" y="4355"/>
                    <a:pt x="5300" y="4399"/>
                  </a:cubicBezTo>
                  <a:cubicBezTo>
                    <a:pt x="5264" y="4399"/>
                    <a:pt x="5235" y="4437"/>
                    <a:pt x="5188" y="4437"/>
                  </a:cubicBezTo>
                  <a:cubicBezTo>
                    <a:pt x="5178" y="4437"/>
                    <a:pt x="5168" y="4436"/>
                    <a:pt x="5157" y="4432"/>
                  </a:cubicBezTo>
                  <a:cubicBezTo>
                    <a:pt x="5278" y="4267"/>
                    <a:pt x="5388" y="4124"/>
                    <a:pt x="5509" y="3982"/>
                  </a:cubicBezTo>
                  <a:cubicBezTo>
                    <a:pt x="5795" y="3630"/>
                    <a:pt x="6092" y="3266"/>
                    <a:pt x="6356" y="2892"/>
                  </a:cubicBezTo>
                  <a:cubicBezTo>
                    <a:pt x="6488" y="2695"/>
                    <a:pt x="6631" y="2508"/>
                    <a:pt x="6818" y="2354"/>
                  </a:cubicBezTo>
                  <a:cubicBezTo>
                    <a:pt x="6895" y="2277"/>
                    <a:pt x="6972" y="2189"/>
                    <a:pt x="7038" y="2090"/>
                  </a:cubicBezTo>
                  <a:cubicBezTo>
                    <a:pt x="7214" y="1815"/>
                    <a:pt x="7390" y="1551"/>
                    <a:pt x="7532" y="1254"/>
                  </a:cubicBezTo>
                  <a:close/>
                  <a:moveTo>
                    <a:pt x="2914" y="2870"/>
                  </a:moveTo>
                  <a:cubicBezTo>
                    <a:pt x="2925" y="2948"/>
                    <a:pt x="2936" y="3002"/>
                    <a:pt x="2947" y="3068"/>
                  </a:cubicBezTo>
                  <a:cubicBezTo>
                    <a:pt x="2969" y="3178"/>
                    <a:pt x="2947" y="3266"/>
                    <a:pt x="2870" y="3354"/>
                  </a:cubicBezTo>
                  <a:cubicBezTo>
                    <a:pt x="2804" y="3432"/>
                    <a:pt x="2760" y="3520"/>
                    <a:pt x="2727" y="3618"/>
                  </a:cubicBezTo>
                  <a:cubicBezTo>
                    <a:pt x="2639" y="3872"/>
                    <a:pt x="2551" y="4124"/>
                    <a:pt x="2441" y="4366"/>
                  </a:cubicBezTo>
                  <a:cubicBezTo>
                    <a:pt x="2408" y="4421"/>
                    <a:pt x="2386" y="4476"/>
                    <a:pt x="2375" y="4542"/>
                  </a:cubicBezTo>
                  <a:cubicBezTo>
                    <a:pt x="2298" y="4784"/>
                    <a:pt x="2265" y="5037"/>
                    <a:pt x="2210" y="5301"/>
                  </a:cubicBezTo>
                  <a:cubicBezTo>
                    <a:pt x="2188" y="5202"/>
                    <a:pt x="2166" y="5114"/>
                    <a:pt x="2134" y="5026"/>
                  </a:cubicBezTo>
                  <a:cubicBezTo>
                    <a:pt x="2100" y="4894"/>
                    <a:pt x="2078" y="4762"/>
                    <a:pt x="2056" y="4630"/>
                  </a:cubicBezTo>
                  <a:cubicBezTo>
                    <a:pt x="2002" y="4421"/>
                    <a:pt x="1990" y="4201"/>
                    <a:pt x="2078" y="3992"/>
                  </a:cubicBezTo>
                  <a:cubicBezTo>
                    <a:pt x="2122" y="3916"/>
                    <a:pt x="2166" y="3828"/>
                    <a:pt x="2144" y="3728"/>
                  </a:cubicBezTo>
                  <a:cubicBezTo>
                    <a:pt x="2210" y="3696"/>
                    <a:pt x="2232" y="3630"/>
                    <a:pt x="2254" y="3574"/>
                  </a:cubicBezTo>
                  <a:cubicBezTo>
                    <a:pt x="2276" y="3520"/>
                    <a:pt x="2309" y="3464"/>
                    <a:pt x="2353" y="3410"/>
                  </a:cubicBezTo>
                  <a:cubicBezTo>
                    <a:pt x="2518" y="3212"/>
                    <a:pt x="2705" y="3046"/>
                    <a:pt x="2914" y="2870"/>
                  </a:cubicBezTo>
                  <a:close/>
                  <a:moveTo>
                    <a:pt x="242" y="1364"/>
                  </a:moveTo>
                  <a:cubicBezTo>
                    <a:pt x="385" y="1628"/>
                    <a:pt x="506" y="1892"/>
                    <a:pt x="605" y="2156"/>
                  </a:cubicBezTo>
                  <a:cubicBezTo>
                    <a:pt x="638" y="2244"/>
                    <a:pt x="649" y="2321"/>
                    <a:pt x="715" y="2387"/>
                  </a:cubicBezTo>
                  <a:lnTo>
                    <a:pt x="781" y="2387"/>
                  </a:lnTo>
                  <a:cubicBezTo>
                    <a:pt x="770" y="2332"/>
                    <a:pt x="748" y="2277"/>
                    <a:pt x="737" y="2222"/>
                  </a:cubicBezTo>
                  <a:cubicBezTo>
                    <a:pt x="682" y="2013"/>
                    <a:pt x="594" y="1815"/>
                    <a:pt x="495" y="1617"/>
                  </a:cubicBezTo>
                  <a:cubicBezTo>
                    <a:pt x="473" y="1573"/>
                    <a:pt x="440" y="1518"/>
                    <a:pt x="429" y="1430"/>
                  </a:cubicBezTo>
                  <a:lnTo>
                    <a:pt x="429" y="1430"/>
                  </a:lnTo>
                  <a:cubicBezTo>
                    <a:pt x="506" y="1518"/>
                    <a:pt x="572" y="1584"/>
                    <a:pt x="627" y="1650"/>
                  </a:cubicBezTo>
                  <a:cubicBezTo>
                    <a:pt x="737" y="1793"/>
                    <a:pt x="836" y="1947"/>
                    <a:pt x="956" y="2079"/>
                  </a:cubicBezTo>
                  <a:cubicBezTo>
                    <a:pt x="1122" y="2266"/>
                    <a:pt x="1254" y="2486"/>
                    <a:pt x="1374" y="2717"/>
                  </a:cubicBezTo>
                  <a:cubicBezTo>
                    <a:pt x="1528" y="3024"/>
                    <a:pt x="1628" y="3344"/>
                    <a:pt x="1716" y="3662"/>
                  </a:cubicBezTo>
                  <a:cubicBezTo>
                    <a:pt x="1760" y="3828"/>
                    <a:pt x="1782" y="3992"/>
                    <a:pt x="1804" y="4168"/>
                  </a:cubicBezTo>
                  <a:cubicBezTo>
                    <a:pt x="1826" y="4311"/>
                    <a:pt x="1804" y="4465"/>
                    <a:pt x="1836" y="4608"/>
                  </a:cubicBezTo>
                  <a:cubicBezTo>
                    <a:pt x="1870" y="4806"/>
                    <a:pt x="1914" y="5015"/>
                    <a:pt x="1968" y="5202"/>
                  </a:cubicBezTo>
                  <a:cubicBezTo>
                    <a:pt x="1980" y="5235"/>
                    <a:pt x="1980" y="5268"/>
                    <a:pt x="1990" y="5312"/>
                  </a:cubicBezTo>
                  <a:cubicBezTo>
                    <a:pt x="1958" y="5290"/>
                    <a:pt x="1936" y="5279"/>
                    <a:pt x="1924" y="5257"/>
                  </a:cubicBezTo>
                  <a:cubicBezTo>
                    <a:pt x="1914" y="5246"/>
                    <a:pt x="1902" y="5235"/>
                    <a:pt x="1902" y="5213"/>
                  </a:cubicBezTo>
                  <a:cubicBezTo>
                    <a:pt x="1726" y="4905"/>
                    <a:pt x="1540" y="4597"/>
                    <a:pt x="1386" y="4278"/>
                  </a:cubicBezTo>
                  <a:cubicBezTo>
                    <a:pt x="1242" y="3970"/>
                    <a:pt x="1154" y="3652"/>
                    <a:pt x="1056" y="3332"/>
                  </a:cubicBezTo>
                  <a:cubicBezTo>
                    <a:pt x="990" y="3090"/>
                    <a:pt x="934" y="2826"/>
                    <a:pt x="858" y="2585"/>
                  </a:cubicBezTo>
                  <a:cubicBezTo>
                    <a:pt x="836" y="2519"/>
                    <a:pt x="836" y="2442"/>
                    <a:pt x="781" y="2387"/>
                  </a:cubicBezTo>
                  <a:lnTo>
                    <a:pt x="781" y="2464"/>
                  </a:lnTo>
                  <a:cubicBezTo>
                    <a:pt x="759" y="2486"/>
                    <a:pt x="726" y="2475"/>
                    <a:pt x="715" y="2508"/>
                  </a:cubicBezTo>
                  <a:cubicBezTo>
                    <a:pt x="726" y="2629"/>
                    <a:pt x="781" y="2738"/>
                    <a:pt x="803" y="2848"/>
                  </a:cubicBezTo>
                  <a:cubicBezTo>
                    <a:pt x="847" y="3036"/>
                    <a:pt x="902" y="3212"/>
                    <a:pt x="956" y="3388"/>
                  </a:cubicBezTo>
                  <a:cubicBezTo>
                    <a:pt x="1012" y="3596"/>
                    <a:pt x="1066" y="3806"/>
                    <a:pt x="1144" y="4014"/>
                  </a:cubicBezTo>
                  <a:cubicBezTo>
                    <a:pt x="1254" y="4311"/>
                    <a:pt x="1396" y="4597"/>
                    <a:pt x="1562" y="4872"/>
                  </a:cubicBezTo>
                  <a:cubicBezTo>
                    <a:pt x="1616" y="4971"/>
                    <a:pt x="1672" y="5070"/>
                    <a:pt x="1738" y="5191"/>
                  </a:cubicBezTo>
                  <a:cubicBezTo>
                    <a:pt x="1694" y="5169"/>
                    <a:pt x="1660" y="5158"/>
                    <a:pt x="1616" y="5147"/>
                  </a:cubicBezTo>
                  <a:cubicBezTo>
                    <a:pt x="1594" y="5092"/>
                    <a:pt x="1540" y="5048"/>
                    <a:pt x="1496" y="5004"/>
                  </a:cubicBezTo>
                  <a:cubicBezTo>
                    <a:pt x="1408" y="4927"/>
                    <a:pt x="1330" y="4839"/>
                    <a:pt x="1254" y="4751"/>
                  </a:cubicBezTo>
                  <a:cubicBezTo>
                    <a:pt x="1034" y="4465"/>
                    <a:pt x="836" y="4146"/>
                    <a:pt x="638" y="3828"/>
                  </a:cubicBezTo>
                  <a:cubicBezTo>
                    <a:pt x="605" y="3784"/>
                    <a:pt x="583" y="3728"/>
                    <a:pt x="561" y="3674"/>
                  </a:cubicBezTo>
                  <a:cubicBezTo>
                    <a:pt x="473" y="3498"/>
                    <a:pt x="418" y="3310"/>
                    <a:pt x="352" y="3124"/>
                  </a:cubicBezTo>
                  <a:cubicBezTo>
                    <a:pt x="275" y="2870"/>
                    <a:pt x="176" y="2629"/>
                    <a:pt x="154" y="2365"/>
                  </a:cubicBezTo>
                  <a:cubicBezTo>
                    <a:pt x="132" y="2200"/>
                    <a:pt x="154" y="2046"/>
                    <a:pt x="187" y="1881"/>
                  </a:cubicBezTo>
                  <a:cubicBezTo>
                    <a:pt x="209" y="1826"/>
                    <a:pt x="220" y="1760"/>
                    <a:pt x="220" y="1705"/>
                  </a:cubicBezTo>
                  <a:cubicBezTo>
                    <a:pt x="231" y="1595"/>
                    <a:pt x="209" y="1485"/>
                    <a:pt x="242" y="1364"/>
                  </a:cubicBezTo>
                  <a:close/>
                  <a:moveTo>
                    <a:pt x="6026" y="1958"/>
                  </a:moveTo>
                  <a:cubicBezTo>
                    <a:pt x="5960" y="2145"/>
                    <a:pt x="5850" y="2310"/>
                    <a:pt x="5784" y="2497"/>
                  </a:cubicBezTo>
                  <a:cubicBezTo>
                    <a:pt x="5608" y="2948"/>
                    <a:pt x="5487" y="3420"/>
                    <a:pt x="5311" y="3882"/>
                  </a:cubicBezTo>
                  <a:cubicBezTo>
                    <a:pt x="5289" y="3948"/>
                    <a:pt x="5267" y="4004"/>
                    <a:pt x="5223" y="4058"/>
                  </a:cubicBezTo>
                  <a:cubicBezTo>
                    <a:pt x="5125" y="4201"/>
                    <a:pt x="5025" y="4344"/>
                    <a:pt x="4915" y="4498"/>
                  </a:cubicBezTo>
                  <a:cubicBezTo>
                    <a:pt x="4707" y="4806"/>
                    <a:pt x="4497" y="5136"/>
                    <a:pt x="4289" y="5455"/>
                  </a:cubicBezTo>
                  <a:cubicBezTo>
                    <a:pt x="4267" y="5477"/>
                    <a:pt x="4267" y="5510"/>
                    <a:pt x="4211" y="5521"/>
                  </a:cubicBezTo>
                  <a:cubicBezTo>
                    <a:pt x="4223" y="5411"/>
                    <a:pt x="4223" y="5312"/>
                    <a:pt x="4233" y="5202"/>
                  </a:cubicBezTo>
                  <a:cubicBezTo>
                    <a:pt x="4245" y="5015"/>
                    <a:pt x="4245" y="4828"/>
                    <a:pt x="4267" y="4641"/>
                  </a:cubicBezTo>
                  <a:cubicBezTo>
                    <a:pt x="4289" y="4454"/>
                    <a:pt x="4299" y="4278"/>
                    <a:pt x="4311" y="4091"/>
                  </a:cubicBezTo>
                  <a:cubicBezTo>
                    <a:pt x="4333" y="3850"/>
                    <a:pt x="4365" y="3608"/>
                    <a:pt x="4453" y="3376"/>
                  </a:cubicBezTo>
                  <a:cubicBezTo>
                    <a:pt x="4465" y="3354"/>
                    <a:pt x="4475" y="3332"/>
                    <a:pt x="4465" y="3310"/>
                  </a:cubicBezTo>
                  <a:cubicBezTo>
                    <a:pt x="4431" y="3244"/>
                    <a:pt x="4475" y="3200"/>
                    <a:pt x="4509" y="3156"/>
                  </a:cubicBezTo>
                  <a:cubicBezTo>
                    <a:pt x="4619" y="2992"/>
                    <a:pt x="4717" y="2826"/>
                    <a:pt x="4849" y="2673"/>
                  </a:cubicBezTo>
                  <a:cubicBezTo>
                    <a:pt x="5015" y="2486"/>
                    <a:pt x="5169" y="2332"/>
                    <a:pt x="5388" y="2211"/>
                  </a:cubicBezTo>
                  <a:cubicBezTo>
                    <a:pt x="5586" y="2101"/>
                    <a:pt x="5806" y="2024"/>
                    <a:pt x="6026" y="1958"/>
                  </a:cubicBezTo>
                  <a:close/>
                  <a:moveTo>
                    <a:pt x="7158" y="3222"/>
                  </a:moveTo>
                  <a:lnTo>
                    <a:pt x="7158" y="3222"/>
                  </a:lnTo>
                  <a:cubicBezTo>
                    <a:pt x="7170" y="3366"/>
                    <a:pt x="7170" y="3508"/>
                    <a:pt x="7126" y="3652"/>
                  </a:cubicBezTo>
                  <a:lnTo>
                    <a:pt x="7026" y="3882"/>
                  </a:lnTo>
                  <a:cubicBezTo>
                    <a:pt x="6972" y="4070"/>
                    <a:pt x="6906" y="4256"/>
                    <a:pt x="6840" y="4443"/>
                  </a:cubicBezTo>
                  <a:cubicBezTo>
                    <a:pt x="6818" y="4498"/>
                    <a:pt x="6785" y="4542"/>
                    <a:pt x="6741" y="4575"/>
                  </a:cubicBezTo>
                  <a:lnTo>
                    <a:pt x="6180" y="5004"/>
                  </a:lnTo>
                  <a:cubicBezTo>
                    <a:pt x="6147" y="5026"/>
                    <a:pt x="6125" y="5059"/>
                    <a:pt x="6092" y="5070"/>
                  </a:cubicBezTo>
                  <a:cubicBezTo>
                    <a:pt x="5916" y="5125"/>
                    <a:pt x="5751" y="5224"/>
                    <a:pt x="5586" y="5301"/>
                  </a:cubicBezTo>
                  <a:cubicBezTo>
                    <a:pt x="5278" y="5444"/>
                    <a:pt x="4981" y="5576"/>
                    <a:pt x="4673" y="5708"/>
                  </a:cubicBezTo>
                  <a:cubicBezTo>
                    <a:pt x="4487" y="5774"/>
                    <a:pt x="4311" y="5873"/>
                    <a:pt x="4157" y="6005"/>
                  </a:cubicBezTo>
                  <a:cubicBezTo>
                    <a:pt x="4151" y="6017"/>
                    <a:pt x="4141" y="6026"/>
                    <a:pt x="4129" y="6026"/>
                  </a:cubicBezTo>
                  <a:cubicBezTo>
                    <a:pt x="4118" y="6026"/>
                    <a:pt x="4106" y="6020"/>
                    <a:pt x="4091" y="6005"/>
                  </a:cubicBezTo>
                  <a:cubicBezTo>
                    <a:pt x="4431" y="5521"/>
                    <a:pt x="4751" y="5015"/>
                    <a:pt x="5091" y="4542"/>
                  </a:cubicBezTo>
                  <a:cubicBezTo>
                    <a:pt x="5223" y="4520"/>
                    <a:pt x="5344" y="4476"/>
                    <a:pt x="5454" y="4443"/>
                  </a:cubicBezTo>
                  <a:cubicBezTo>
                    <a:pt x="5564" y="4421"/>
                    <a:pt x="5663" y="4410"/>
                    <a:pt x="5762" y="4355"/>
                  </a:cubicBezTo>
                  <a:cubicBezTo>
                    <a:pt x="5894" y="4278"/>
                    <a:pt x="6026" y="4201"/>
                    <a:pt x="6158" y="4113"/>
                  </a:cubicBezTo>
                  <a:cubicBezTo>
                    <a:pt x="6543" y="3872"/>
                    <a:pt x="6851" y="3552"/>
                    <a:pt x="7158" y="3222"/>
                  </a:cubicBezTo>
                  <a:close/>
                  <a:moveTo>
                    <a:pt x="6675" y="4784"/>
                  </a:moveTo>
                  <a:cubicBezTo>
                    <a:pt x="6609" y="4949"/>
                    <a:pt x="6543" y="5103"/>
                    <a:pt x="6422" y="5224"/>
                  </a:cubicBezTo>
                  <a:cubicBezTo>
                    <a:pt x="6224" y="5433"/>
                    <a:pt x="6004" y="5598"/>
                    <a:pt x="5740" y="5697"/>
                  </a:cubicBezTo>
                  <a:cubicBezTo>
                    <a:pt x="5597" y="5752"/>
                    <a:pt x="5454" y="5807"/>
                    <a:pt x="5322" y="5873"/>
                  </a:cubicBezTo>
                  <a:cubicBezTo>
                    <a:pt x="5213" y="5927"/>
                    <a:pt x="5113" y="6005"/>
                    <a:pt x="5015" y="6071"/>
                  </a:cubicBezTo>
                  <a:cubicBezTo>
                    <a:pt x="4827" y="6191"/>
                    <a:pt x="4651" y="6323"/>
                    <a:pt x="4487" y="6467"/>
                  </a:cubicBezTo>
                  <a:cubicBezTo>
                    <a:pt x="4453" y="6489"/>
                    <a:pt x="4431" y="6521"/>
                    <a:pt x="4421" y="6543"/>
                  </a:cubicBezTo>
                  <a:cubicBezTo>
                    <a:pt x="4267" y="6643"/>
                    <a:pt x="4123" y="6741"/>
                    <a:pt x="4013" y="6885"/>
                  </a:cubicBezTo>
                  <a:cubicBezTo>
                    <a:pt x="3893" y="7017"/>
                    <a:pt x="3805" y="7171"/>
                    <a:pt x="3706" y="7324"/>
                  </a:cubicBezTo>
                  <a:cubicBezTo>
                    <a:pt x="3695" y="7302"/>
                    <a:pt x="3684" y="7291"/>
                    <a:pt x="3695" y="7280"/>
                  </a:cubicBezTo>
                  <a:cubicBezTo>
                    <a:pt x="3717" y="6961"/>
                    <a:pt x="3794" y="6653"/>
                    <a:pt x="3915" y="6357"/>
                  </a:cubicBezTo>
                  <a:cubicBezTo>
                    <a:pt x="3926" y="6313"/>
                    <a:pt x="3947" y="6279"/>
                    <a:pt x="3981" y="6257"/>
                  </a:cubicBezTo>
                  <a:cubicBezTo>
                    <a:pt x="4157" y="6125"/>
                    <a:pt x="4333" y="5983"/>
                    <a:pt x="4541" y="5883"/>
                  </a:cubicBezTo>
                  <a:cubicBezTo>
                    <a:pt x="4751" y="5785"/>
                    <a:pt x="4971" y="5697"/>
                    <a:pt x="5179" y="5598"/>
                  </a:cubicBezTo>
                  <a:cubicBezTo>
                    <a:pt x="5465" y="5455"/>
                    <a:pt x="5751" y="5312"/>
                    <a:pt x="6037" y="5191"/>
                  </a:cubicBezTo>
                  <a:cubicBezTo>
                    <a:pt x="6147" y="5147"/>
                    <a:pt x="6235" y="5103"/>
                    <a:pt x="6323" y="5026"/>
                  </a:cubicBezTo>
                  <a:cubicBezTo>
                    <a:pt x="6433" y="4927"/>
                    <a:pt x="6565" y="4872"/>
                    <a:pt x="6675" y="4784"/>
                  </a:cubicBezTo>
                  <a:close/>
                  <a:moveTo>
                    <a:pt x="4299" y="3596"/>
                  </a:moveTo>
                  <a:lnTo>
                    <a:pt x="4299" y="3596"/>
                  </a:lnTo>
                  <a:cubicBezTo>
                    <a:pt x="4267" y="3718"/>
                    <a:pt x="4245" y="3828"/>
                    <a:pt x="4233" y="3938"/>
                  </a:cubicBezTo>
                  <a:lnTo>
                    <a:pt x="4167" y="4762"/>
                  </a:lnTo>
                  <a:cubicBezTo>
                    <a:pt x="4157" y="4828"/>
                    <a:pt x="4145" y="4905"/>
                    <a:pt x="4145" y="4982"/>
                  </a:cubicBezTo>
                  <a:cubicBezTo>
                    <a:pt x="4145" y="5202"/>
                    <a:pt x="4135" y="5422"/>
                    <a:pt x="4101" y="5653"/>
                  </a:cubicBezTo>
                  <a:cubicBezTo>
                    <a:pt x="4091" y="5719"/>
                    <a:pt x="4057" y="5796"/>
                    <a:pt x="4013" y="5861"/>
                  </a:cubicBezTo>
                  <a:cubicBezTo>
                    <a:pt x="3959" y="5949"/>
                    <a:pt x="3904" y="6059"/>
                    <a:pt x="3849" y="6159"/>
                  </a:cubicBezTo>
                  <a:cubicBezTo>
                    <a:pt x="3695" y="6423"/>
                    <a:pt x="3629" y="6709"/>
                    <a:pt x="3574" y="6995"/>
                  </a:cubicBezTo>
                  <a:cubicBezTo>
                    <a:pt x="3530" y="7258"/>
                    <a:pt x="3497" y="7522"/>
                    <a:pt x="3464" y="7786"/>
                  </a:cubicBezTo>
                  <a:cubicBezTo>
                    <a:pt x="3464" y="7797"/>
                    <a:pt x="3464" y="7819"/>
                    <a:pt x="3420" y="7830"/>
                  </a:cubicBezTo>
                  <a:cubicBezTo>
                    <a:pt x="3409" y="7731"/>
                    <a:pt x="3365" y="7632"/>
                    <a:pt x="3376" y="7533"/>
                  </a:cubicBezTo>
                  <a:cubicBezTo>
                    <a:pt x="3398" y="7357"/>
                    <a:pt x="3365" y="7181"/>
                    <a:pt x="3376" y="6995"/>
                  </a:cubicBezTo>
                  <a:cubicBezTo>
                    <a:pt x="3387" y="6697"/>
                    <a:pt x="3398" y="6389"/>
                    <a:pt x="3453" y="6093"/>
                  </a:cubicBezTo>
                  <a:cubicBezTo>
                    <a:pt x="3464" y="6015"/>
                    <a:pt x="3508" y="5949"/>
                    <a:pt x="3519" y="5873"/>
                  </a:cubicBezTo>
                  <a:cubicBezTo>
                    <a:pt x="3585" y="5499"/>
                    <a:pt x="3673" y="5125"/>
                    <a:pt x="3783" y="4762"/>
                  </a:cubicBezTo>
                  <a:cubicBezTo>
                    <a:pt x="3816" y="4663"/>
                    <a:pt x="3838" y="4564"/>
                    <a:pt x="3882" y="4476"/>
                  </a:cubicBezTo>
                  <a:cubicBezTo>
                    <a:pt x="3959" y="4300"/>
                    <a:pt x="4047" y="4113"/>
                    <a:pt x="4123" y="3926"/>
                  </a:cubicBezTo>
                  <a:cubicBezTo>
                    <a:pt x="4167" y="3816"/>
                    <a:pt x="4189" y="3696"/>
                    <a:pt x="4299" y="3596"/>
                  </a:cubicBezTo>
                  <a:close/>
                  <a:moveTo>
                    <a:pt x="4927" y="6467"/>
                  </a:moveTo>
                  <a:lnTo>
                    <a:pt x="4927" y="6467"/>
                  </a:lnTo>
                  <a:cubicBezTo>
                    <a:pt x="4751" y="7171"/>
                    <a:pt x="4575" y="7874"/>
                    <a:pt x="4431" y="8578"/>
                  </a:cubicBezTo>
                  <a:cubicBezTo>
                    <a:pt x="4365" y="8380"/>
                    <a:pt x="4299" y="8193"/>
                    <a:pt x="4211" y="8006"/>
                  </a:cubicBezTo>
                  <a:cubicBezTo>
                    <a:pt x="4123" y="7819"/>
                    <a:pt x="4079" y="7610"/>
                    <a:pt x="3991" y="7401"/>
                  </a:cubicBezTo>
                  <a:cubicBezTo>
                    <a:pt x="3991" y="7390"/>
                    <a:pt x="3991" y="7346"/>
                    <a:pt x="4013" y="7324"/>
                  </a:cubicBezTo>
                  <a:cubicBezTo>
                    <a:pt x="4069" y="7203"/>
                    <a:pt x="4145" y="7105"/>
                    <a:pt x="4255" y="7017"/>
                  </a:cubicBezTo>
                  <a:cubicBezTo>
                    <a:pt x="4431" y="6873"/>
                    <a:pt x="4619" y="6741"/>
                    <a:pt x="4773" y="6555"/>
                  </a:cubicBezTo>
                  <a:cubicBezTo>
                    <a:pt x="4795" y="6521"/>
                    <a:pt x="4861" y="6477"/>
                    <a:pt x="4927" y="6467"/>
                  </a:cubicBezTo>
                  <a:close/>
                  <a:moveTo>
                    <a:pt x="5773" y="5895"/>
                  </a:moveTo>
                  <a:cubicBezTo>
                    <a:pt x="5740" y="6203"/>
                    <a:pt x="5663" y="6467"/>
                    <a:pt x="5586" y="6741"/>
                  </a:cubicBezTo>
                  <a:cubicBezTo>
                    <a:pt x="5509" y="7005"/>
                    <a:pt x="5377" y="7258"/>
                    <a:pt x="5278" y="7511"/>
                  </a:cubicBezTo>
                  <a:cubicBezTo>
                    <a:pt x="5223" y="7643"/>
                    <a:pt x="5157" y="7753"/>
                    <a:pt x="5091" y="7874"/>
                  </a:cubicBezTo>
                  <a:cubicBezTo>
                    <a:pt x="4959" y="8072"/>
                    <a:pt x="4795" y="8248"/>
                    <a:pt x="4673" y="8446"/>
                  </a:cubicBezTo>
                  <a:cubicBezTo>
                    <a:pt x="4641" y="8512"/>
                    <a:pt x="4607" y="8567"/>
                    <a:pt x="4575" y="8622"/>
                  </a:cubicBezTo>
                  <a:cubicBezTo>
                    <a:pt x="4553" y="8589"/>
                    <a:pt x="4563" y="8556"/>
                    <a:pt x="4563" y="8534"/>
                  </a:cubicBezTo>
                  <a:cubicBezTo>
                    <a:pt x="4641" y="8083"/>
                    <a:pt x="4795" y="7643"/>
                    <a:pt x="4905" y="7203"/>
                  </a:cubicBezTo>
                  <a:cubicBezTo>
                    <a:pt x="4971" y="6917"/>
                    <a:pt x="5047" y="6643"/>
                    <a:pt x="5059" y="6345"/>
                  </a:cubicBezTo>
                  <a:cubicBezTo>
                    <a:pt x="5257" y="6147"/>
                    <a:pt x="5498" y="6005"/>
                    <a:pt x="5773" y="5895"/>
                  </a:cubicBezTo>
                  <a:close/>
                  <a:moveTo>
                    <a:pt x="3893" y="7544"/>
                  </a:moveTo>
                  <a:cubicBezTo>
                    <a:pt x="3915" y="7786"/>
                    <a:pt x="3981" y="7995"/>
                    <a:pt x="4069" y="8204"/>
                  </a:cubicBezTo>
                  <a:cubicBezTo>
                    <a:pt x="4091" y="8270"/>
                    <a:pt x="4135" y="8325"/>
                    <a:pt x="4145" y="8391"/>
                  </a:cubicBezTo>
                  <a:cubicBezTo>
                    <a:pt x="4179" y="8567"/>
                    <a:pt x="4267" y="8732"/>
                    <a:pt x="4365" y="8875"/>
                  </a:cubicBezTo>
                  <a:cubicBezTo>
                    <a:pt x="4409" y="8940"/>
                    <a:pt x="4431" y="9028"/>
                    <a:pt x="4431" y="9094"/>
                  </a:cubicBezTo>
                  <a:cubicBezTo>
                    <a:pt x="4409" y="9314"/>
                    <a:pt x="4399" y="9534"/>
                    <a:pt x="4311" y="9744"/>
                  </a:cubicBezTo>
                  <a:cubicBezTo>
                    <a:pt x="4267" y="9842"/>
                    <a:pt x="4233" y="9942"/>
                    <a:pt x="4189" y="10040"/>
                  </a:cubicBezTo>
                  <a:cubicBezTo>
                    <a:pt x="4167" y="10096"/>
                    <a:pt x="4145" y="10150"/>
                    <a:pt x="4113" y="10206"/>
                  </a:cubicBezTo>
                  <a:cubicBezTo>
                    <a:pt x="3981" y="10425"/>
                    <a:pt x="3871" y="10667"/>
                    <a:pt x="3783" y="10920"/>
                  </a:cubicBezTo>
                  <a:cubicBezTo>
                    <a:pt x="3750" y="11030"/>
                    <a:pt x="3706" y="11140"/>
                    <a:pt x="3640" y="11261"/>
                  </a:cubicBezTo>
                  <a:cubicBezTo>
                    <a:pt x="3629" y="11195"/>
                    <a:pt x="3618" y="11140"/>
                    <a:pt x="3629" y="11085"/>
                  </a:cubicBezTo>
                  <a:cubicBezTo>
                    <a:pt x="3673" y="10678"/>
                    <a:pt x="3640" y="10282"/>
                    <a:pt x="3629" y="9876"/>
                  </a:cubicBezTo>
                  <a:cubicBezTo>
                    <a:pt x="3618" y="9634"/>
                    <a:pt x="3585" y="9392"/>
                    <a:pt x="3563" y="9160"/>
                  </a:cubicBezTo>
                  <a:cubicBezTo>
                    <a:pt x="3541" y="8996"/>
                    <a:pt x="3519" y="8831"/>
                    <a:pt x="3541" y="8666"/>
                  </a:cubicBezTo>
                  <a:cubicBezTo>
                    <a:pt x="3552" y="8556"/>
                    <a:pt x="3574" y="8457"/>
                    <a:pt x="3596" y="8347"/>
                  </a:cubicBezTo>
                  <a:cubicBezTo>
                    <a:pt x="3629" y="8105"/>
                    <a:pt x="3717" y="7885"/>
                    <a:pt x="3805" y="7654"/>
                  </a:cubicBezTo>
                  <a:cubicBezTo>
                    <a:pt x="3816" y="7610"/>
                    <a:pt x="3838" y="7566"/>
                    <a:pt x="3893" y="7544"/>
                  </a:cubicBezTo>
                  <a:close/>
                  <a:moveTo>
                    <a:pt x="4189" y="1"/>
                  </a:moveTo>
                  <a:cubicBezTo>
                    <a:pt x="4101" y="11"/>
                    <a:pt x="4057" y="67"/>
                    <a:pt x="4025" y="143"/>
                  </a:cubicBezTo>
                  <a:cubicBezTo>
                    <a:pt x="4013" y="177"/>
                    <a:pt x="4003" y="221"/>
                    <a:pt x="3991" y="265"/>
                  </a:cubicBezTo>
                  <a:cubicBezTo>
                    <a:pt x="3959" y="429"/>
                    <a:pt x="3926" y="583"/>
                    <a:pt x="3904" y="749"/>
                  </a:cubicBezTo>
                  <a:cubicBezTo>
                    <a:pt x="3871" y="979"/>
                    <a:pt x="3816" y="1199"/>
                    <a:pt x="3783" y="1441"/>
                  </a:cubicBezTo>
                  <a:cubicBezTo>
                    <a:pt x="3739" y="1826"/>
                    <a:pt x="3706" y="2222"/>
                    <a:pt x="3662" y="2607"/>
                  </a:cubicBezTo>
                  <a:cubicBezTo>
                    <a:pt x="3640" y="2826"/>
                    <a:pt x="3607" y="3036"/>
                    <a:pt x="3574" y="3244"/>
                  </a:cubicBezTo>
                  <a:cubicBezTo>
                    <a:pt x="3552" y="3420"/>
                    <a:pt x="3541" y="3596"/>
                    <a:pt x="3530" y="3762"/>
                  </a:cubicBezTo>
                  <a:cubicBezTo>
                    <a:pt x="3530" y="3960"/>
                    <a:pt x="3508" y="4146"/>
                    <a:pt x="3519" y="4344"/>
                  </a:cubicBezTo>
                  <a:cubicBezTo>
                    <a:pt x="3530" y="4432"/>
                    <a:pt x="3530" y="4520"/>
                    <a:pt x="3552" y="4608"/>
                  </a:cubicBezTo>
                  <a:cubicBezTo>
                    <a:pt x="3574" y="4696"/>
                    <a:pt x="3563" y="4784"/>
                    <a:pt x="3530" y="4872"/>
                  </a:cubicBezTo>
                  <a:cubicBezTo>
                    <a:pt x="3475" y="5081"/>
                    <a:pt x="3409" y="5279"/>
                    <a:pt x="3376" y="5499"/>
                  </a:cubicBezTo>
                  <a:cubicBezTo>
                    <a:pt x="3376" y="5543"/>
                    <a:pt x="3354" y="5598"/>
                    <a:pt x="3398" y="5631"/>
                  </a:cubicBezTo>
                  <a:cubicBezTo>
                    <a:pt x="3189" y="6125"/>
                    <a:pt x="3178" y="6631"/>
                    <a:pt x="3200" y="7171"/>
                  </a:cubicBezTo>
                  <a:cubicBezTo>
                    <a:pt x="3134" y="7105"/>
                    <a:pt x="3134" y="7017"/>
                    <a:pt x="3090" y="6961"/>
                  </a:cubicBezTo>
                  <a:cubicBezTo>
                    <a:pt x="3046" y="6895"/>
                    <a:pt x="3002" y="6819"/>
                    <a:pt x="2969" y="6753"/>
                  </a:cubicBezTo>
                  <a:cubicBezTo>
                    <a:pt x="2936" y="6675"/>
                    <a:pt x="2892" y="6609"/>
                    <a:pt x="2848" y="6543"/>
                  </a:cubicBezTo>
                  <a:cubicBezTo>
                    <a:pt x="2815" y="6477"/>
                    <a:pt x="2771" y="6411"/>
                    <a:pt x="2738" y="6345"/>
                  </a:cubicBezTo>
                  <a:cubicBezTo>
                    <a:pt x="2705" y="6269"/>
                    <a:pt x="2672" y="6203"/>
                    <a:pt x="2628" y="6125"/>
                  </a:cubicBezTo>
                  <a:cubicBezTo>
                    <a:pt x="2595" y="6059"/>
                    <a:pt x="2595" y="5971"/>
                    <a:pt x="2518" y="5927"/>
                  </a:cubicBezTo>
                  <a:cubicBezTo>
                    <a:pt x="2540" y="5851"/>
                    <a:pt x="2485" y="5774"/>
                    <a:pt x="2441" y="5730"/>
                  </a:cubicBezTo>
                  <a:cubicBezTo>
                    <a:pt x="2331" y="5587"/>
                    <a:pt x="2331" y="5444"/>
                    <a:pt x="2353" y="5279"/>
                  </a:cubicBezTo>
                  <a:cubicBezTo>
                    <a:pt x="2386" y="5070"/>
                    <a:pt x="2441" y="4861"/>
                    <a:pt x="2485" y="4663"/>
                  </a:cubicBezTo>
                  <a:cubicBezTo>
                    <a:pt x="2518" y="4542"/>
                    <a:pt x="2562" y="4443"/>
                    <a:pt x="2606" y="4344"/>
                  </a:cubicBezTo>
                  <a:cubicBezTo>
                    <a:pt x="2683" y="4179"/>
                    <a:pt x="2760" y="4004"/>
                    <a:pt x="2804" y="3828"/>
                  </a:cubicBezTo>
                  <a:cubicBezTo>
                    <a:pt x="2848" y="3674"/>
                    <a:pt x="2903" y="3530"/>
                    <a:pt x="2991" y="3388"/>
                  </a:cubicBezTo>
                  <a:cubicBezTo>
                    <a:pt x="3046" y="3288"/>
                    <a:pt x="3057" y="3190"/>
                    <a:pt x="3057" y="3080"/>
                  </a:cubicBezTo>
                  <a:cubicBezTo>
                    <a:pt x="3046" y="3002"/>
                    <a:pt x="3035" y="2926"/>
                    <a:pt x="3024" y="2860"/>
                  </a:cubicBezTo>
                  <a:cubicBezTo>
                    <a:pt x="2991" y="2804"/>
                    <a:pt x="2947" y="2772"/>
                    <a:pt x="2881" y="2772"/>
                  </a:cubicBezTo>
                  <a:cubicBezTo>
                    <a:pt x="2507" y="3080"/>
                    <a:pt x="2100" y="3354"/>
                    <a:pt x="1958" y="3882"/>
                  </a:cubicBezTo>
                  <a:cubicBezTo>
                    <a:pt x="1914" y="3850"/>
                    <a:pt x="1924" y="3816"/>
                    <a:pt x="1924" y="3784"/>
                  </a:cubicBezTo>
                  <a:cubicBezTo>
                    <a:pt x="1826" y="3344"/>
                    <a:pt x="1694" y="2914"/>
                    <a:pt x="1462" y="2508"/>
                  </a:cubicBezTo>
                  <a:cubicBezTo>
                    <a:pt x="1352" y="2299"/>
                    <a:pt x="1210" y="2112"/>
                    <a:pt x="1056" y="1936"/>
                  </a:cubicBezTo>
                  <a:cubicBezTo>
                    <a:pt x="946" y="1815"/>
                    <a:pt x="858" y="1683"/>
                    <a:pt x="748" y="1562"/>
                  </a:cubicBezTo>
                  <a:cubicBezTo>
                    <a:pt x="627" y="1419"/>
                    <a:pt x="506" y="1287"/>
                    <a:pt x="385" y="1155"/>
                  </a:cubicBezTo>
                  <a:cubicBezTo>
                    <a:pt x="297" y="1067"/>
                    <a:pt x="231" y="969"/>
                    <a:pt x="165" y="869"/>
                  </a:cubicBezTo>
                  <a:cubicBezTo>
                    <a:pt x="132" y="837"/>
                    <a:pt x="121" y="803"/>
                    <a:pt x="66" y="781"/>
                  </a:cubicBezTo>
                  <a:lnTo>
                    <a:pt x="66" y="781"/>
                  </a:lnTo>
                  <a:cubicBezTo>
                    <a:pt x="88" y="991"/>
                    <a:pt x="55" y="1199"/>
                    <a:pt x="77" y="1397"/>
                  </a:cubicBezTo>
                  <a:cubicBezTo>
                    <a:pt x="99" y="1584"/>
                    <a:pt x="88" y="1782"/>
                    <a:pt x="44" y="1969"/>
                  </a:cubicBezTo>
                  <a:cubicBezTo>
                    <a:pt x="11" y="2101"/>
                    <a:pt x="0" y="2233"/>
                    <a:pt x="22" y="2365"/>
                  </a:cubicBezTo>
                  <a:cubicBezTo>
                    <a:pt x="55" y="2651"/>
                    <a:pt x="121" y="2926"/>
                    <a:pt x="220" y="3200"/>
                  </a:cubicBezTo>
                  <a:cubicBezTo>
                    <a:pt x="286" y="3366"/>
                    <a:pt x="319" y="3542"/>
                    <a:pt x="374" y="3706"/>
                  </a:cubicBezTo>
                  <a:cubicBezTo>
                    <a:pt x="418" y="3872"/>
                    <a:pt x="506" y="4026"/>
                    <a:pt x="594" y="4168"/>
                  </a:cubicBezTo>
                  <a:cubicBezTo>
                    <a:pt x="660" y="4256"/>
                    <a:pt x="704" y="4355"/>
                    <a:pt x="770" y="4443"/>
                  </a:cubicBezTo>
                  <a:cubicBezTo>
                    <a:pt x="825" y="4520"/>
                    <a:pt x="869" y="4597"/>
                    <a:pt x="934" y="4674"/>
                  </a:cubicBezTo>
                  <a:cubicBezTo>
                    <a:pt x="978" y="4718"/>
                    <a:pt x="1012" y="4773"/>
                    <a:pt x="1044" y="4828"/>
                  </a:cubicBezTo>
                  <a:cubicBezTo>
                    <a:pt x="1110" y="4960"/>
                    <a:pt x="1220" y="5048"/>
                    <a:pt x="1320" y="5158"/>
                  </a:cubicBezTo>
                  <a:cubicBezTo>
                    <a:pt x="1518" y="5356"/>
                    <a:pt x="1770" y="5477"/>
                    <a:pt x="2002" y="5631"/>
                  </a:cubicBezTo>
                  <a:cubicBezTo>
                    <a:pt x="2068" y="5675"/>
                    <a:pt x="2144" y="5708"/>
                    <a:pt x="2243" y="5752"/>
                  </a:cubicBezTo>
                  <a:cubicBezTo>
                    <a:pt x="2331" y="5927"/>
                    <a:pt x="2419" y="6115"/>
                    <a:pt x="2485" y="6323"/>
                  </a:cubicBezTo>
                  <a:cubicBezTo>
                    <a:pt x="2584" y="6599"/>
                    <a:pt x="2705" y="6863"/>
                    <a:pt x="2826" y="7137"/>
                  </a:cubicBezTo>
                  <a:cubicBezTo>
                    <a:pt x="2914" y="7324"/>
                    <a:pt x="3046" y="7500"/>
                    <a:pt x="3112" y="7698"/>
                  </a:cubicBezTo>
                  <a:cubicBezTo>
                    <a:pt x="3167" y="7907"/>
                    <a:pt x="3244" y="8116"/>
                    <a:pt x="3266" y="8336"/>
                  </a:cubicBezTo>
                  <a:cubicBezTo>
                    <a:pt x="3299" y="8567"/>
                    <a:pt x="3310" y="8798"/>
                    <a:pt x="3321" y="9028"/>
                  </a:cubicBezTo>
                  <a:cubicBezTo>
                    <a:pt x="3332" y="9172"/>
                    <a:pt x="3365" y="9314"/>
                    <a:pt x="3376" y="9446"/>
                  </a:cubicBezTo>
                  <a:cubicBezTo>
                    <a:pt x="3398" y="9644"/>
                    <a:pt x="3453" y="9820"/>
                    <a:pt x="3453" y="10018"/>
                  </a:cubicBezTo>
                  <a:cubicBezTo>
                    <a:pt x="3453" y="10096"/>
                    <a:pt x="3453" y="10162"/>
                    <a:pt x="3464" y="10238"/>
                  </a:cubicBezTo>
                  <a:cubicBezTo>
                    <a:pt x="3486" y="10381"/>
                    <a:pt x="3475" y="10524"/>
                    <a:pt x="3475" y="10667"/>
                  </a:cubicBezTo>
                  <a:cubicBezTo>
                    <a:pt x="3475" y="10986"/>
                    <a:pt x="3409" y="11294"/>
                    <a:pt x="3321" y="11591"/>
                  </a:cubicBezTo>
                  <a:cubicBezTo>
                    <a:pt x="3288" y="11756"/>
                    <a:pt x="3222" y="11899"/>
                    <a:pt x="3167" y="12053"/>
                  </a:cubicBezTo>
                  <a:lnTo>
                    <a:pt x="3156" y="12053"/>
                  </a:lnTo>
                  <a:cubicBezTo>
                    <a:pt x="3244" y="12085"/>
                    <a:pt x="3332" y="12107"/>
                    <a:pt x="3409" y="12141"/>
                  </a:cubicBezTo>
                  <a:cubicBezTo>
                    <a:pt x="3442" y="12141"/>
                    <a:pt x="3475" y="12151"/>
                    <a:pt x="3497" y="12151"/>
                  </a:cubicBezTo>
                  <a:cubicBezTo>
                    <a:pt x="3519" y="12129"/>
                    <a:pt x="3530" y="12097"/>
                    <a:pt x="3552" y="12075"/>
                  </a:cubicBezTo>
                  <a:cubicBezTo>
                    <a:pt x="3629" y="11954"/>
                    <a:pt x="3684" y="11822"/>
                    <a:pt x="3739" y="11679"/>
                  </a:cubicBezTo>
                  <a:cubicBezTo>
                    <a:pt x="3838" y="11470"/>
                    <a:pt x="3937" y="11250"/>
                    <a:pt x="4003" y="11019"/>
                  </a:cubicBezTo>
                  <a:cubicBezTo>
                    <a:pt x="4079" y="10744"/>
                    <a:pt x="4189" y="10469"/>
                    <a:pt x="4311" y="10206"/>
                  </a:cubicBezTo>
                  <a:cubicBezTo>
                    <a:pt x="4453" y="9886"/>
                    <a:pt x="4553" y="9546"/>
                    <a:pt x="4563" y="9182"/>
                  </a:cubicBezTo>
                  <a:cubicBezTo>
                    <a:pt x="4563" y="9050"/>
                    <a:pt x="4607" y="8940"/>
                    <a:pt x="4695" y="8831"/>
                  </a:cubicBezTo>
                  <a:cubicBezTo>
                    <a:pt x="4805" y="8677"/>
                    <a:pt x="4915" y="8512"/>
                    <a:pt x="5025" y="8358"/>
                  </a:cubicBezTo>
                  <a:cubicBezTo>
                    <a:pt x="5081" y="8270"/>
                    <a:pt x="5157" y="8204"/>
                    <a:pt x="5213" y="8116"/>
                  </a:cubicBezTo>
                  <a:cubicBezTo>
                    <a:pt x="5289" y="7984"/>
                    <a:pt x="5355" y="7863"/>
                    <a:pt x="5410" y="7720"/>
                  </a:cubicBezTo>
                  <a:cubicBezTo>
                    <a:pt x="5509" y="7423"/>
                    <a:pt x="5608" y="7127"/>
                    <a:pt x="5696" y="6819"/>
                  </a:cubicBezTo>
                  <a:cubicBezTo>
                    <a:pt x="5740" y="6665"/>
                    <a:pt x="5795" y="6511"/>
                    <a:pt x="5817" y="6345"/>
                  </a:cubicBezTo>
                  <a:cubicBezTo>
                    <a:pt x="5850" y="6169"/>
                    <a:pt x="5905" y="5993"/>
                    <a:pt x="5938" y="5818"/>
                  </a:cubicBezTo>
                  <a:cubicBezTo>
                    <a:pt x="6356" y="5598"/>
                    <a:pt x="6664" y="5257"/>
                    <a:pt x="6862" y="4828"/>
                  </a:cubicBezTo>
                  <a:cubicBezTo>
                    <a:pt x="6917" y="4718"/>
                    <a:pt x="6961" y="4597"/>
                    <a:pt x="7016" y="4487"/>
                  </a:cubicBezTo>
                  <a:cubicBezTo>
                    <a:pt x="7070" y="4366"/>
                    <a:pt x="7092" y="4234"/>
                    <a:pt x="7136" y="4102"/>
                  </a:cubicBezTo>
                  <a:cubicBezTo>
                    <a:pt x="7158" y="4036"/>
                    <a:pt x="7180" y="3960"/>
                    <a:pt x="7214" y="3894"/>
                  </a:cubicBezTo>
                  <a:cubicBezTo>
                    <a:pt x="7302" y="3684"/>
                    <a:pt x="7334" y="3464"/>
                    <a:pt x="7312" y="3234"/>
                  </a:cubicBezTo>
                  <a:cubicBezTo>
                    <a:pt x="7302" y="3058"/>
                    <a:pt x="7334" y="2892"/>
                    <a:pt x="7334" y="2728"/>
                  </a:cubicBezTo>
                  <a:cubicBezTo>
                    <a:pt x="7334" y="2607"/>
                    <a:pt x="7346" y="2497"/>
                    <a:pt x="7378" y="2398"/>
                  </a:cubicBezTo>
                  <a:cubicBezTo>
                    <a:pt x="7400" y="2310"/>
                    <a:pt x="7390" y="2233"/>
                    <a:pt x="7412" y="2156"/>
                  </a:cubicBezTo>
                  <a:cubicBezTo>
                    <a:pt x="7444" y="2068"/>
                    <a:pt x="7456" y="1991"/>
                    <a:pt x="7466" y="1903"/>
                  </a:cubicBezTo>
                  <a:cubicBezTo>
                    <a:pt x="7488" y="1815"/>
                    <a:pt x="7510" y="1727"/>
                    <a:pt x="7544" y="1650"/>
                  </a:cubicBezTo>
                  <a:cubicBezTo>
                    <a:pt x="7632" y="1463"/>
                    <a:pt x="7654" y="1265"/>
                    <a:pt x="7698" y="1067"/>
                  </a:cubicBezTo>
                  <a:cubicBezTo>
                    <a:pt x="7708" y="1023"/>
                    <a:pt x="7686" y="979"/>
                    <a:pt x="7642" y="947"/>
                  </a:cubicBezTo>
                  <a:cubicBezTo>
                    <a:pt x="7510" y="991"/>
                    <a:pt x="7412" y="1078"/>
                    <a:pt x="7302" y="1155"/>
                  </a:cubicBezTo>
                  <a:cubicBezTo>
                    <a:pt x="7136" y="1287"/>
                    <a:pt x="6983" y="1430"/>
                    <a:pt x="6807" y="1518"/>
                  </a:cubicBezTo>
                  <a:cubicBezTo>
                    <a:pt x="6631" y="1606"/>
                    <a:pt x="6455" y="1672"/>
                    <a:pt x="6268" y="1705"/>
                  </a:cubicBezTo>
                  <a:cubicBezTo>
                    <a:pt x="6070" y="1738"/>
                    <a:pt x="5872" y="1760"/>
                    <a:pt x="5674" y="1793"/>
                  </a:cubicBezTo>
                  <a:cubicBezTo>
                    <a:pt x="5630" y="1639"/>
                    <a:pt x="5586" y="1474"/>
                    <a:pt x="5498" y="1331"/>
                  </a:cubicBezTo>
                  <a:cubicBezTo>
                    <a:pt x="5465" y="1265"/>
                    <a:pt x="5421" y="1210"/>
                    <a:pt x="5377" y="1155"/>
                  </a:cubicBezTo>
                  <a:cubicBezTo>
                    <a:pt x="5213" y="1001"/>
                    <a:pt x="5069" y="847"/>
                    <a:pt x="4927" y="683"/>
                  </a:cubicBezTo>
                  <a:cubicBezTo>
                    <a:pt x="4817" y="561"/>
                    <a:pt x="4707" y="451"/>
                    <a:pt x="4597" y="353"/>
                  </a:cubicBezTo>
                  <a:cubicBezTo>
                    <a:pt x="4509" y="265"/>
                    <a:pt x="4443" y="165"/>
                    <a:pt x="4333" y="99"/>
                  </a:cubicBezTo>
                  <a:cubicBezTo>
                    <a:pt x="4289" y="67"/>
                    <a:pt x="4245" y="23"/>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3" name="Google Shape;1559;p11"/>
            <p:cNvSpPr/>
            <p:nvPr/>
          </p:nvSpPr>
          <p:spPr>
            <a:xfrm>
              <a:off x="4737100" y="2949025"/>
              <a:ext cx="40150" cy="95700"/>
            </a:xfrm>
            <a:custGeom>
              <a:avLst/>
              <a:gdLst/>
              <a:ahLst/>
              <a:cxnLst/>
              <a:rect l="l" t="t" r="r" b="b"/>
              <a:pathLst>
                <a:path w="1606" h="3828" extrusionOk="0">
                  <a:moveTo>
                    <a:pt x="110" y="0"/>
                  </a:moveTo>
                  <a:cubicBezTo>
                    <a:pt x="77" y="121"/>
                    <a:pt x="99" y="231"/>
                    <a:pt x="88" y="341"/>
                  </a:cubicBezTo>
                  <a:cubicBezTo>
                    <a:pt x="88" y="396"/>
                    <a:pt x="77" y="462"/>
                    <a:pt x="55" y="517"/>
                  </a:cubicBezTo>
                  <a:cubicBezTo>
                    <a:pt x="22" y="682"/>
                    <a:pt x="0" y="836"/>
                    <a:pt x="22" y="1001"/>
                  </a:cubicBezTo>
                  <a:cubicBezTo>
                    <a:pt x="44" y="1265"/>
                    <a:pt x="143" y="1506"/>
                    <a:pt x="220" y="1760"/>
                  </a:cubicBezTo>
                  <a:cubicBezTo>
                    <a:pt x="286" y="1946"/>
                    <a:pt x="341" y="2134"/>
                    <a:pt x="429" y="2310"/>
                  </a:cubicBezTo>
                  <a:cubicBezTo>
                    <a:pt x="451" y="2364"/>
                    <a:pt x="473" y="2420"/>
                    <a:pt x="506" y="2464"/>
                  </a:cubicBezTo>
                  <a:cubicBezTo>
                    <a:pt x="704" y="2782"/>
                    <a:pt x="902" y="3101"/>
                    <a:pt x="1122" y="3387"/>
                  </a:cubicBezTo>
                  <a:cubicBezTo>
                    <a:pt x="1198" y="3475"/>
                    <a:pt x="1276" y="3563"/>
                    <a:pt x="1364" y="3640"/>
                  </a:cubicBezTo>
                  <a:cubicBezTo>
                    <a:pt x="1408" y="3684"/>
                    <a:pt x="1462" y="3728"/>
                    <a:pt x="1484" y="3783"/>
                  </a:cubicBezTo>
                  <a:cubicBezTo>
                    <a:pt x="1528" y="3794"/>
                    <a:pt x="1562" y="3805"/>
                    <a:pt x="1606" y="3827"/>
                  </a:cubicBezTo>
                  <a:cubicBezTo>
                    <a:pt x="1540" y="3706"/>
                    <a:pt x="1484" y="3607"/>
                    <a:pt x="1430" y="3508"/>
                  </a:cubicBezTo>
                  <a:cubicBezTo>
                    <a:pt x="1264" y="3233"/>
                    <a:pt x="1122" y="2947"/>
                    <a:pt x="1012" y="2650"/>
                  </a:cubicBezTo>
                  <a:cubicBezTo>
                    <a:pt x="934" y="2442"/>
                    <a:pt x="880" y="2232"/>
                    <a:pt x="824" y="2024"/>
                  </a:cubicBezTo>
                  <a:cubicBezTo>
                    <a:pt x="770" y="1848"/>
                    <a:pt x="715" y="1672"/>
                    <a:pt x="671" y="1484"/>
                  </a:cubicBezTo>
                  <a:cubicBezTo>
                    <a:pt x="649" y="1374"/>
                    <a:pt x="594" y="1265"/>
                    <a:pt x="583" y="1144"/>
                  </a:cubicBezTo>
                  <a:cubicBezTo>
                    <a:pt x="594" y="1111"/>
                    <a:pt x="627" y="1122"/>
                    <a:pt x="649" y="1100"/>
                  </a:cubicBezTo>
                  <a:lnTo>
                    <a:pt x="649" y="1023"/>
                  </a:lnTo>
                  <a:lnTo>
                    <a:pt x="583" y="1023"/>
                  </a:lnTo>
                  <a:cubicBezTo>
                    <a:pt x="517" y="957"/>
                    <a:pt x="506" y="880"/>
                    <a:pt x="473" y="792"/>
                  </a:cubicBezTo>
                  <a:cubicBezTo>
                    <a:pt x="374" y="528"/>
                    <a:pt x="253" y="264"/>
                    <a:pt x="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4" name="Google Shape;1560;p11"/>
            <p:cNvSpPr/>
            <p:nvPr/>
          </p:nvSpPr>
          <p:spPr>
            <a:xfrm>
              <a:off x="4744500" y="2950675"/>
              <a:ext cx="39075" cy="97050"/>
            </a:xfrm>
            <a:custGeom>
              <a:avLst/>
              <a:gdLst/>
              <a:ahLst/>
              <a:cxnLst/>
              <a:rect l="l" t="t" r="r" b="b"/>
              <a:pathLst>
                <a:path w="1563" h="3882" extrusionOk="0">
                  <a:moveTo>
                    <a:pt x="1" y="0"/>
                  </a:moveTo>
                  <a:cubicBezTo>
                    <a:pt x="12" y="88"/>
                    <a:pt x="45" y="143"/>
                    <a:pt x="67" y="187"/>
                  </a:cubicBezTo>
                  <a:cubicBezTo>
                    <a:pt x="166" y="385"/>
                    <a:pt x="254" y="583"/>
                    <a:pt x="309" y="792"/>
                  </a:cubicBezTo>
                  <a:cubicBezTo>
                    <a:pt x="320" y="847"/>
                    <a:pt x="342" y="902"/>
                    <a:pt x="353" y="957"/>
                  </a:cubicBezTo>
                  <a:cubicBezTo>
                    <a:pt x="408" y="1012"/>
                    <a:pt x="408" y="1089"/>
                    <a:pt x="430" y="1155"/>
                  </a:cubicBezTo>
                  <a:cubicBezTo>
                    <a:pt x="506" y="1396"/>
                    <a:pt x="562" y="1660"/>
                    <a:pt x="628" y="1902"/>
                  </a:cubicBezTo>
                  <a:cubicBezTo>
                    <a:pt x="726" y="2222"/>
                    <a:pt x="814" y="2540"/>
                    <a:pt x="958" y="2848"/>
                  </a:cubicBezTo>
                  <a:cubicBezTo>
                    <a:pt x="1112" y="3167"/>
                    <a:pt x="1298" y="3475"/>
                    <a:pt x="1474" y="3783"/>
                  </a:cubicBezTo>
                  <a:cubicBezTo>
                    <a:pt x="1474" y="3805"/>
                    <a:pt x="1486" y="3816"/>
                    <a:pt x="1496" y="3827"/>
                  </a:cubicBezTo>
                  <a:cubicBezTo>
                    <a:pt x="1508" y="3849"/>
                    <a:pt x="1530" y="3860"/>
                    <a:pt x="1562" y="3882"/>
                  </a:cubicBezTo>
                  <a:cubicBezTo>
                    <a:pt x="1552" y="3838"/>
                    <a:pt x="1552" y="3805"/>
                    <a:pt x="1540" y="3772"/>
                  </a:cubicBezTo>
                  <a:cubicBezTo>
                    <a:pt x="1486" y="3585"/>
                    <a:pt x="1442" y="3376"/>
                    <a:pt x="1408" y="3178"/>
                  </a:cubicBezTo>
                  <a:cubicBezTo>
                    <a:pt x="1376" y="3035"/>
                    <a:pt x="1398" y="2881"/>
                    <a:pt x="1376" y="2738"/>
                  </a:cubicBezTo>
                  <a:cubicBezTo>
                    <a:pt x="1354" y="2562"/>
                    <a:pt x="1332" y="2398"/>
                    <a:pt x="1288" y="2232"/>
                  </a:cubicBezTo>
                  <a:cubicBezTo>
                    <a:pt x="1200" y="1914"/>
                    <a:pt x="1100" y="1594"/>
                    <a:pt x="946" y="1287"/>
                  </a:cubicBezTo>
                  <a:cubicBezTo>
                    <a:pt x="826" y="1056"/>
                    <a:pt x="694" y="836"/>
                    <a:pt x="528" y="649"/>
                  </a:cubicBezTo>
                  <a:cubicBezTo>
                    <a:pt x="408" y="517"/>
                    <a:pt x="309" y="363"/>
                    <a:pt x="199" y="220"/>
                  </a:cubicBezTo>
                  <a:cubicBezTo>
                    <a:pt x="144" y="154"/>
                    <a:pt x="78" y="8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5" name="Google Shape;1561;p11"/>
            <p:cNvSpPr/>
            <p:nvPr/>
          </p:nvSpPr>
          <p:spPr>
            <a:xfrm>
              <a:off x="4753300" y="297457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6" name="Google Shape;1562;p11"/>
            <p:cNvSpPr/>
            <p:nvPr/>
          </p:nvSpPr>
          <p:spPr>
            <a:xfrm>
              <a:off x="4783550" y="2986675"/>
              <a:ext cx="24500" cy="60800"/>
            </a:xfrm>
            <a:custGeom>
              <a:avLst/>
              <a:gdLst/>
              <a:ahLst/>
              <a:cxnLst/>
              <a:rect l="l" t="t" r="r" b="b"/>
              <a:pathLst>
                <a:path w="980" h="2432" extrusionOk="0">
                  <a:moveTo>
                    <a:pt x="924" y="0"/>
                  </a:moveTo>
                  <a:cubicBezTo>
                    <a:pt x="715" y="176"/>
                    <a:pt x="528" y="342"/>
                    <a:pt x="363" y="540"/>
                  </a:cubicBezTo>
                  <a:cubicBezTo>
                    <a:pt x="319" y="594"/>
                    <a:pt x="286" y="650"/>
                    <a:pt x="264" y="704"/>
                  </a:cubicBezTo>
                  <a:cubicBezTo>
                    <a:pt x="242" y="760"/>
                    <a:pt x="220" y="826"/>
                    <a:pt x="154" y="858"/>
                  </a:cubicBezTo>
                  <a:cubicBezTo>
                    <a:pt x="176" y="958"/>
                    <a:pt x="132" y="1046"/>
                    <a:pt x="88" y="1122"/>
                  </a:cubicBezTo>
                  <a:cubicBezTo>
                    <a:pt x="0" y="1331"/>
                    <a:pt x="12" y="1551"/>
                    <a:pt x="66" y="1760"/>
                  </a:cubicBezTo>
                  <a:cubicBezTo>
                    <a:pt x="88" y="1892"/>
                    <a:pt x="110" y="2024"/>
                    <a:pt x="144" y="2156"/>
                  </a:cubicBezTo>
                  <a:cubicBezTo>
                    <a:pt x="176" y="2244"/>
                    <a:pt x="198" y="2332"/>
                    <a:pt x="220" y="2431"/>
                  </a:cubicBezTo>
                  <a:cubicBezTo>
                    <a:pt x="275" y="2167"/>
                    <a:pt x="308" y="1914"/>
                    <a:pt x="385" y="1672"/>
                  </a:cubicBezTo>
                  <a:cubicBezTo>
                    <a:pt x="396" y="1606"/>
                    <a:pt x="418" y="1551"/>
                    <a:pt x="451" y="1496"/>
                  </a:cubicBezTo>
                  <a:cubicBezTo>
                    <a:pt x="561" y="1254"/>
                    <a:pt x="649" y="1002"/>
                    <a:pt x="737" y="748"/>
                  </a:cubicBezTo>
                  <a:cubicBezTo>
                    <a:pt x="770" y="650"/>
                    <a:pt x="814" y="562"/>
                    <a:pt x="880" y="484"/>
                  </a:cubicBezTo>
                  <a:cubicBezTo>
                    <a:pt x="957" y="396"/>
                    <a:pt x="979" y="308"/>
                    <a:pt x="957" y="198"/>
                  </a:cubicBezTo>
                  <a:cubicBezTo>
                    <a:pt x="946" y="132"/>
                    <a:pt x="935" y="78"/>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7" name="Google Shape;1563;p11"/>
            <p:cNvSpPr/>
            <p:nvPr/>
          </p:nvSpPr>
          <p:spPr>
            <a:xfrm>
              <a:off x="4817925" y="3004825"/>
              <a:ext cx="23375" cy="105875"/>
            </a:xfrm>
            <a:custGeom>
              <a:avLst/>
              <a:gdLst/>
              <a:ahLst/>
              <a:cxnLst/>
              <a:rect l="l" t="t" r="r" b="b"/>
              <a:pathLst>
                <a:path w="935" h="4235" extrusionOk="0">
                  <a:moveTo>
                    <a:pt x="934" y="0"/>
                  </a:moveTo>
                  <a:lnTo>
                    <a:pt x="934" y="0"/>
                  </a:lnTo>
                  <a:cubicBezTo>
                    <a:pt x="824" y="100"/>
                    <a:pt x="802" y="220"/>
                    <a:pt x="758" y="330"/>
                  </a:cubicBezTo>
                  <a:cubicBezTo>
                    <a:pt x="682" y="517"/>
                    <a:pt x="594" y="704"/>
                    <a:pt x="517" y="880"/>
                  </a:cubicBezTo>
                  <a:cubicBezTo>
                    <a:pt x="473" y="968"/>
                    <a:pt x="451" y="1067"/>
                    <a:pt x="418" y="1166"/>
                  </a:cubicBezTo>
                  <a:cubicBezTo>
                    <a:pt x="308" y="1529"/>
                    <a:pt x="220" y="1903"/>
                    <a:pt x="154" y="2277"/>
                  </a:cubicBezTo>
                  <a:cubicBezTo>
                    <a:pt x="143" y="2353"/>
                    <a:pt x="99" y="2419"/>
                    <a:pt x="88" y="2497"/>
                  </a:cubicBezTo>
                  <a:cubicBezTo>
                    <a:pt x="33" y="2793"/>
                    <a:pt x="22" y="3101"/>
                    <a:pt x="11" y="3399"/>
                  </a:cubicBezTo>
                  <a:cubicBezTo>
                    <a:pt x="0" y="3585"/>
                    <a:pt x="33" y="3761"/>
                    <a:pt x="11" y="3937"/>
                  </a:cubicBezTo>
                  <a:cubicBezTo>
                    <a:pt x="0" y="4036"/>
                    <a:pt x="44" y="4135"/>
                    <a:pt x="55" y="4234"/>
                  </a:cubicBezTo>
                  <a:cubicBezTo>
                    <a:pt x="99" y="4223"/>
                    <a:pt x="99" y="4201"/>
                    <a:pt x="99" y="4190"/>
                  </a:cubicBezTo>
                  <a:cubicBezTo>
                    <a:pt x="132" y="3926"/>
                    <a:pt x="165" y="3662"/>
                    <a:pt x="209" y="3399"/>
                  </a:cubicBezTo>
                  <a:cubicBezTo>
                    <a:pt x="264" y="3113"/>
                    <a:pt x="330" y="2827"/>
                    <a:pt x="484" y="2563"/>
                  </a:cubicBezTo>
                  <a:cubicBezTo>
                    <a:pt x="539" y="2463"/>
                    <a:pt x="594" y="2353"/>
                    <a:pt x="648" y="2265"/>
                  </a:cubicBezTo>
                  <a:cubicBezTo>
                    <a:pt x="692" y="2200"/>
                    <a:pt x="726" y="2123"/>
                    <a:pt x="736" y="2057"/>
                  </a:cubicBezTo>
                  <a:cubicBezTo>
                    <a:pt x="770" y="1826"/>
                    <a:pt x="780" y="1606"/>
                    <a:pt x="780" y="1386"/>
                  </a:cubicBezTo>
                  <a:cubicBezTo>
                    <a:pt x="780" y="1309"/>
                    <a:pt x="792" y="1232"/>
                    <a:pt x="802" y="1166"/>
                  </a:cubicBezTo>
                  <a:lnTo>
                    <a:pt x="868" y="342"/>
                  </a:lnTo>
                  <a:cubicBezTo>
                    <a:pt x="880" y="232"/>
                    <a:pt x="902" y="122"/>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8" name="Google Shape;1564;p11"/>
            <p:cNvSpPr/>
            <p:nvPr/>
          </p:nvSpPr>
          <p:spPr>
            <a:xfrm>
              <a:off x="4825875" y="3034500"/>
              <a:ext cx="74800" cy="63550"/>
            </a:xfrm>
            <a:custGeom>
              <a:avLst/>
              <a:gdLst/>
              <a:ahLst/>
              <a:cxnLst/>
              <a:rect l="l" t="t" r="r" b="b"/>
              <a:pathLst>
                <a:path w="2992" h="2542" extrusionOk="0">
                  <a:moveTo>
                    <a:pt x="2992" y="1"/>
                  </a:moveTo>
                  <a:cubicBezTo>
                    <a:pt x="2882" y="89"/>
                    <a:pt x="2750" y="144"/>
                    <a:pt x="2640" y="243"/>
                  </a:cubicBezTo>
                  <a:cubicBezTo>
                    <a:pt x="2552" y="320"/>
                    <a:pt x="2464" y="364"/>
                    <a:pt x="2354" y="408"/>
                  </a:cubicBezTo>
                  <a:cubicBezTo>
                    <a:pt x="2068" y="529"/>
                    <a:pt x="1782" y="672"/>
                    <a:pt x="1496" y="815"/>
                  </a:cubicBezTo>
                  <a:cubicBezTo>
                    <a:pt x="1288" y="914"/>
                    <a:pt x="1068" y="1002"/>
                    <a:pt x="858" y="1100"/>
                  </a:cubicBezTo>
                  <a:cubicBezTo>
                    <a:pt x="650" y="1200"/>
                    <a:pt x="474" y="1342"/>
                    <a:pt x="298" y="1474"/>
                  </a:cubicBezTo>
                  <a:cubicBezTo>
                    <a:pt x="264" y="1496"/>
                    <a:pt x="243" y="1530"/>
                    <a:pt x="232" y="1574"/>
                  </a:cubicBezTo>
                  <a:cubicBezTo>
                    <a:pt x="111" y="1870"/>
                    <a:pt x="34" y="2178"/>
                    <a:pt x="12" y="2497"/>
                  </a:cubicBezTo>
                  <a:cubicBezTo>
                    <a:pt x="1" y="2508"/>
                    <a:pt x="12" y="2519"/>
                    <a:pt x="23" y="2541"/>
                  </a:cubicBezTo>
                  <a:cubicBezTo>
                    <a:pt x="122" y="2388"/>
                    <a:pt x="210" y="2234"/>
                    <a:pt x="330" y="2102"/>
                  </a:cubicBezTo>
                  <a:cubicBezTo>
                    <a:pt x="440" y="1958"/>
                    <a:pt x="584" y="1860"/>
                    <a:pt x="738" y="1760"/>
                  </a:cubicBezTo>
                  <a:cubicBezTo>
                    <a:pt x="748" y="1738"/>
                    <a:pt x="770" y="1706"/>
                    <a:pt x="804" y="1684"/>
                  </a:cubicBezTo>
                  <a:cubicBezTo>
                    <a:pt x="968" y="1540"/>
                    <a:pt x="1144" y="1408"/>
                    <a:pt x="1332" y="1288"/>
                  </a:cubicBezTo>
                  <a:cubicBezTo>
                    <a:pt x="1430" y="1222"/>
                    <a:pt x="1530" y="1144"/>
                    <a:pt x="1639" y="1090"/>
                  </a:cubicBezTo>
                  <a:cubicBezTo>
                    <a:pt x="1771" y="1024"/>
                    <a:pt x="1914" y="969"/>
                    <a:pt x="2057" y="914"/>
                  </a:cubicBezTo>
                  <a:cubicBezTo>
                    <a:pt x="2321" y="815"/>
                    <a:pt x="2541" y="650"/>
                    <a:pt x="2739" y="441"/>
                  </a:cubicBezTo>
                  <a:cubicBezTo>
                    <a:pt x="2860" y="320"/>
                    <a:pt x="2926" y="166"/>
                    <a:pt x="2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59" name="Google Shape;1565;p11"/>
            <p:cNvSpPr/>
            <p:nvPr/>
          </p:nvSpPr>
          <p:spPr>
            <a:xfrm>
              <a:off x="4833575" y="3076575"/>
              <a:ext cx="23400" cy="52825"/>
            </a:xfrm>
            <a:custGeom>
              <a:avLst/>
              <a:gdLst/>
              <a:ahLst/>
              <a:cxnLst/>
              <a:rect l="l" t="t" r="r" b="b"/>
              <a:pathLst>
                <a:path w="936" h="2113" extrusionOk="0">
                  <a:moveTo>
                    <a:pt x="936" y="1"/>
                  </a:moveTo>
                  <a:lnTo>
                    <a:pt x="936" y="1"/>
                  </a:lnTo>
                  <a:cubicBezTo>
                    <a:pt x="870" y="11"/>
                    <a:pt x="804" y="55"/>
                    <a:pt x="782" y="89"/>
                  </a:cubicBezTo>
                  <a:cubicBezTo>
                    <a:pt x="628" y="275"/>
                    <a:pt x="440" y="407"/>
                    <a:pt x="264" y="551"/>
                  </a:cubicBezTo>
                  <a:cubicBezTo>
                    <a:pt x="154" y="639"/>
                    <a:pt x="78" y="737"/>
                    <a:pt x="22" y="858"/>
                  </a:cubicBezTo>
                  <a:cubicBezTo>
                    <a:pt x="0" y="880"/>
                    <a:pt x="0" y="924"/>
                    <a:pt x="0" y="935"/>
                  </a:cubicBezTo>
                  <a:cubicBezTo>
                    <a:pt x="88" y="1144"/>
                    <a:pt x="132" y="1353"/>
                    <a:pt x="220" y="1540"/>
                  </a:cubicBezTo>
                  <a:cubicBezTo>
                    <a:pt x="308" y="1727"/>
                    <a:pt x="374" y="1914"/>
                    <a:pt x="440" y="2112"/>
                  </a:cubicBezTo>
                  <a:cubicBezTo>
                    <a:pt x="584" y="1408"/>
                    <a:pt x="760" y="705"/>
                    <a:pt x="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0" name="Google Shape;1566;p11"/>
            <p:cNvSpPr/>
            <p:nvPr/>
          </p:nvSpPr>
          <p:spPr>
            <a:xfrm>
              <a:off x="4825875" y="2919050"/>
              <a:ext cx="25875" cy="104225"/>
            </a:xfrm>
            <a:custGeom>
              <a:avLst/>
              <a:gdLst/>
              <a:ahLst/>
              <a:cxnLst/>
              <a:rect l="l" t="t" r="r" b="b"/>
              <a:pathLst>
                <a:path w="1035" h="4169" extrusionOk="0">
                  <a:moveTo>
                    <a:pt x="474" y="0"/>
                  </a:moveTo>
                  <a:cubicBezTo>
                    <a:pt x="430" y="0"/>
                    <a:pt x="430" y="44"/>
                    <a:pt x="430" y="78"/>
                  </a:cubicBezTo>
                  <a:cubicBezTo>
                    <a:pt x="386" y="308"/>
                    <a:pt x="352" y="540"/>
                    <a:pt x="342" y="760"/>
                  </a:cubicBezTo>
                  <a:cubicBezTo>
                    <a:pt x="298" y="1265"/>
                    <a:pt x="264" y="1771"/>
                    <a:pt x="221" y="2277"/>
                  </a:cubicBezTo>
                  <a:cubicBezTo>
                    <a:pt x="188" y="2563"/>
                    <a:pt x="133" y="2837"/>
                    <a:pt x="89" y="3113"/>
                  </a:cubicBezTo>
                  <a:cubicBezTo>
                    <a:pt x="67" y="3289"/>
                    <a:pt x="45" y="3453"/>
                    <a:pt x="45" y="3629"/>
                  </a:cubicBezTo>
                  <a:cubicBezTo>
                    <a:pt x="45" y="3773"/>
                    <a:pt x="23" y="3905"/>
                    <a:pt x="1" y="4047"/>
                  </a:cubicBezTo>
                  <a:cubicBezTo>
                    <a:pt x="1" y="4091"/>
                    <a:pt x="1" y="4135"/>
                    <a:pt x="23" y="4168"/>
                  </a:cubicBezTo>
                  <a:cubicBezTo>
                    <a:pt x="56" y="4146"/>
                    <a:pt x="67" y="4113"/>
                    <a:pt x="78" y="4080"/>
                  </a:cubicBezTo>
                  <a:cubicBezTo>
                    <a:pt x="199" y="3773"/>
                    <a:pt x="342" y="3487"/>
                    <a:pt x="462" y="3189"/>
                  </a:cubicBezTo>
                  <a:cubicBezTo>
                    <a:pt x="594" y="2849"/>
                    <a:pt x="826" y="2552"/>
                    <a:pt x="1034" y="2233"/>
                  </a:cubicBezTo>
                  <a:cubicBezTo>
                    <a:pt x="1034" y="2101"/>
                    <a:pt x="1002" y="1969"/>
                    <a:pt x="968" y="1837"/>
                  </a:cubicBezTo>
                  <a:cubicBezTo>
                    <a:pt x="914" y="1617"/>
                    <a:pt x="892" y="1386"/>
                    <a:pt x="858" y="1166"/>
                  </a:cubicBezTo>
                  <a:cubicBezTo>
                    <a:pt x="836" y="1012"/>
                    <a:pt x="792" y="880"/>
                    <a:pt x="760" y="738"/>
                  </a:cubicBezTo>
                  <a:cubicBezTo>
                    <a:pt x="704" y="474"/>
                    <a:pt x="628" y="232"/>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1" name="Google Shape;1567;p11"/>
            <p:cNvSpPr/>
            <p:nvPr/>
          </p:nvSpPr>
          <p:spPr>
            <a:xfrm>
              <a:off x="4836050" y="2995475"/>
              <a:ext cx="77000" cy="70100"/>
            </a:xfrm>
            <a:custGeom>
              <a:avLst/>
              <a:gdLst/>
              <a:ahLst/>
              <a:cxnLst/>
              <a:rect l="l" t="t" r="r" b="b"/>
              <a:pathLst>
                <a:path w="3080" h="2804" extrusionOk="0">
                  <a:moveTo>
                    <a:pt x="3068" y="0"/>
                  </a:moveTo>
                  <a:lnTo>
                    <a:pt x="3068" y="0"/>
                  </a:lnTo>
                  <a:cubicBezTo>
                    <a:pt x="2761" y="330"/>
                    <a:pt x="2453" y="650"/>
                    <a:pt x="2068" y="891"/>
                  </a:cubicBezTo>
                  <a:cubicBezTo>
                    <a:pt x="1936" y="979"/>
                    <a:pt x="1804" y="1056"/>
                    <a:pt x="1672" y="1133"/>
                  </a:cubicBezTo>
                  <a:cubicBezTo>
                    <a:pt x="1573" y="1188"/>
                    <a:pt x="1474" y="1199"/>
                    <a:pt x="1364" y="1221"/>
                  </a:cubicBezTo>
                  <a:cubicBezTo>
                    <a:pt x="1254" y="1254"/>
                    <a:pt x="1133" y="1298"/>
                    <a:pt x="1001" y="1320"/>
                  </a:cubicBezTo>
                  <a:cubicBezTo>
                    <a:pt x="661" y="1793"/>
                    <a:pt x="341" y="2299"/>
                    <a:pt x="1" y="2783"/>
                  </a:cubicBezTo>
                  <a:cubicBezTo>
                    <a:pt x="16" y="2798"/>
                    <a:pt x="28" y="2804"/>
                    <a:pt x="39" y="2804"/>
                  </a:cubicBezTo>
                  <a:cubicBezTo>
                    <a:pt x="51" y="2804"/>
                    <a:pt x="61" y="2795"/>
                    <a:pt x="67" y="2783"/>
                  </a:cubicBezTo>
                  <a:cubicBezTo>
                    <a:pt x="221" y="2651"/>
                    <a:pt x="397" y="2552"/>
                    <a:pt x="583" y="2486"/>
                  </a:cubicBezTo>
                  <a:cubicBezTo>
                    <a:pt x="891" y="2354"/>
                    <a:pt x="1188" y="2222"/>
                    <a:pt x="1496" y="2079"/>
                  </a:cubicBezTo>
                  <a:cubicBezTo>
                    <a:pt x="1661" y="2002"/>
                    <a:pt x="1826" y="1903"/>
                    <a:pt x="2002" y="1848"/>
                  </a:cubicBezTo>
                  <a:cubicBezTo>
                    <a:pt x="2035" y="1837"/>
                    <a:pt x="2057" y="1804"/>
                    <a:pt x="2090" y="1782"/>
                  </a:cubicBezTo>
                  <a:lnTo>
                    <a:pt x="2651" y="1353"/>
                  </a:lnTo>
                  <a:cubicBezTo>
                    <a:pt x="2695" y="1320"/>
                    <a:pt x="2728" y="1276"/>
                    <a:pt x="2750" y="1221"/>
                  </a:cubicBezTo>
                  <a:cubicBezTo>
                    <a:pt x="2816" y="1034"/>
                    <a:pt x="2882" y="848"/>
                    <a:pt x="2936" y="660"/>
                  </a:cubicBezTo>
                  <a:lnTo>
                    <a:pt x="3036" y="430"/>
                  </a:lnTo>
                  <a:cubicBezTo>
                    <a:pt x="3080" y="286"/>
                    <a:pt x="3080" y="144"/>
                    <a:pt x="3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2" name="Google Shape;1568;p11"/>
            <p:cNvSpPr/>
            <p:nvPr/>
          </p:nvSpPr>
          <p:spPr>
            <a:xfrm>
              <a:off x="4847600" y="3062275"/>
              <a:ext cx="30525" cy="68225"/>
            </a:xfrm>
            <a:custGeom>
              <a:avLst/>
              <a:gdLst/>
              <a:ahLst/>
              <a:cxnLst/>
              <a:rect l="l" t="t" r="r" b="b"/>
              <a:pathLst>
                <a:path w="1221" h="2729" extrusionOk="0">
                  <a:moveTo>
                    <a:pt x="1221" y="1"/>
                  </a:moveTo>
                  <a:lnTo>
                    <a:pt x="1221" y="1"/>
                  </a:lnTo>
                  <a:cubicBezTo>
                    <a:pt x="946" y="111"/>
                    <a:pt x="705" y="253"/>
                    <a:pt x="507" y="451"/>
                  </a:cubicBezTo>
                  <a:cubicBezTo>
                    <a:pt x="495" y="749"/>
                    <a:pt x="419" y="1023"/>
                    <a:pt x="353" y="1309"/>
                  </a:cubicBezTo>
                  <a:cubicBezTo>
                    <a:pt x="243" y="1749"/>
                    <a:pt x="89" y="2189"/>
                    <a:pt x="11" y="2640"/>
                  </a:cubicBezTo>
                  <a:cubicBezTo>
                    <a:pt x="11" y="2662"/>
                    <a:pt x="1" y="2695"/>
                    <a:pt x="23" y="2728"/>
                  </a:cubicBezTo>
                  <a:cubicBezTo>
                    <a:pt x="55" y="2673"/>
                    <a:pt x="89" y="2618"/>
                    <a:pt x="121" y="2552"/>
                  </a:cubicBezTo>
                  <a:cubicBezTo>
                    <a:pt x="243" y="2354"/>
                    <a:pt x="407" y="2178"/>
                    <a:pt x="539" y="1980"/>
                  </a:cubicBezTo>
                  <a:cubicBezTo>
                    <a:pt x="605" y="1859"/>
                    <a:pt x="671" y="1749"/>
                    <a:pt x="726" y="1617"/>
                  </a:cubicBezTo>
                  <a:cubicBezTo>
                    <a:pt x="825" y="1364"/>
                    <a:pt x="957" y="1111"/>
                    <a:pt x="1034" y="847"/>
                  </a:cubicBezTo>
                  <a:cubicBezTo>
                    <a:pt x="1111" y="573"/>
                    <a:pt x="1188" y="309"/>
                    <a:pt x="1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3" name="Google Shape;1569;p11"/>
            <p:cNvSpPr/>
            <p:nvPr/>
          </p:nvSpPr>
          <p:spPr>
            <a:xfrm>
              <a:off x="4839075" y="2963875"/>
              <a:ext cx="45400" cy="89100"/>
            </a:xfrm>
            <a:custGeom>
              <a:avLst/>
              <a:gdLst/>
              <a:ahLst/>
              <a:cxnLst/>
              <a:rect l="l" t="t" r="r" b="b"/>
              <a:pathLst>
                <a:path w="1816" h="3564" extrusionOk="0">
                  <a:moveTo>
                    <a:pt x="1815" y="0"/>
                  </a:moveTo>
                  <a:cubicBezTo>
                    <a:pt x="1595" y="66"/>
                    <a:pt x="1375" y="143"/>
                    <a:pt x="1177" y="253"/>
                  </a:cubicBezTo>
                  <a:cubicBezTo>
                    <a:pt x="958" y="374"/>
                    <a:pt x="804" y="528"/>
                    <a:pt x="638" y="715"/>
                  </a:cubicBezTo>
                  <a:cubicBezTo>
                    <a:pt x="506" y="868"/>
                    <a:pt x="408" y="1034"/>
                    <a:pt x="298" y="1198"/>
                  </a:cubicBezTo>
                  <a:cubicBezTo>
                    <a:pt x="264" y="1242"/>
                    <a:pt x="220" y="1286"/>
                    <a:pt x="254" y="1352"/>
                  </a:cubicBezTo>
                  <a:cubicBezTo>
                    <a:pt x="264" y="1374"/>
                    <a:pt x="254" y="1396"/>
                    <a:pt x="242" y="1418"/>
                  </a:cubicBezTo>
                  <a:cubicBezTo>
                    <a:pt x="154" y="1650"/>
                    <a:pt x="122" y="1892"/>
                    <a:pt x="100" y="2133"/>
                  </a:cubicBezTo>
                  <a:cubicBezTo>
                    <a:pt x="88" y="2320"/>
                    <a:pt x="78" y="2496"/>
                    <a:pt x="56" y="2683"/>
                  </a:cubicBezTo>
                  <a:cubicBezTo>
                    <a:pt x="34" y="2870"/>
                    <a:pt x="34" y="3057"/>
                    <a:pt x="22" y="3244"/>
                  </a:cubicBezTo>
                  <a:cubicBezTo>
                    <a:pt x="12" y="3354"/>
                    <a:pt x="12" y="3453"/>
                    <a:pt x="0" y="3563"/>
                  </a:cubicBezTo>
                  <a:cubicBezTo>
                    <a:pt x="56" y="3552"/>
                    <a:pt x="56" y="3519"/>
                    <a:pt x="78" y="3497"/>
                  </a:cubicBezTo>
                  <a:cubicBezTo>
                    <a:pt x="286" y="3178"/>
                    <a:pt x="496" y="2848"/>
                    <a:pt x="704" y="2540"/>
                  </a:cubicBezTo>
                  <a:cubicBezTo>
                    <a:pt x="814" y="2386"/>
                    <a:pt x="914" y="2243"/>
                    <a:pt x="1012" y="2100"/>
                  </a:cubicBezTo>
                  <a:cubicBezTo>
                    <a:pt x="1056" y="2046"/>
                    <a:pt x="1078" y="1990"/>
                    <a:pt x="1100" y="1924"/>
                  </a:cubicBezTo>
                  <a:cubicBezTo>
                    <a:pt x="1276" y="1462"/>
                    <a:pt x="1397" y="990"/>
                    <a:pt x="1573" y="539"/>
                  </a:cubicBezTo>
                  <a:cubicBezTo>
                    <a:pt x="1639" y="352"/>
                    <a:pt x="1749" y="187"/>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4" name="Google Shape;1570;p11"/>
            <p:cNvSpPr/>
            <p:nvPr/>
          </p:nvSpPr>
          <p:spPr>
            <a:xfrm>
              <a:off x="4845675" y="2926750"/>
              <a:ext cx="26150" cy="44850"/>
            </a:xfrm>
            <a:custGeom>
              <a:avLst/>
              <a:gdLst/>
              <a:ahLst/>
              <a:cxnLst/>
              <a:rect l="l" t="t" r="r" b="b"/>
              <a:pathLst>
                <a:path w="1046" h="1794" extrusionOk="0">
                  <a:moveTo>
                    <a:pt x="0" y="0"/>
                  </a:moveTo>
                  <a:lnTo>
                    <a:pt x="0" y="0"/>
                  </a:lnTo>
                  <a:cubicBezTo>
                    <a:pt x="34" y="110"/>
                    <a:pt x="56" y="232"/>
                    <a:pt x="78" y="342"/>
                  </a:cubicBezTo>
                  <a:cubicBezTo>
                    <a:pt x="132" y="518"/>
                    <a:pt x="176" y="693"/>
                    <a:pt x="198" y="869"/>
                  </a:cubicBezTo>
                  <a:cubicBezTo>
                    <a:pt x="242" y="1155"/>
                    <a:pt x="286" y="1441"/>
                    <a:pt x="320" y="1716"/>
                  </a:cubicBezTo>
                  <a:cubicBezTo>
                    <a:pt x="330" y="1738"/>
                    <a:pt x="330" y="1760"/>
                    <a:pt x="342" y="1793"/>
                  </a:cubicBezTo>
                  <a:cubicBezTo>
                    <a:pt x="462" y="1727"/>
                    <a:pt x="540" y="1617"/>
                    <a:pt x="660" y="1562"/>
                  </a:cubicBezTo>
                  <a:cubicBezTo>
                    <a:pt x="782" y="1496"/>
                    <a:pt x="902" y="1441"/>
                    <a:pt x="1045" y="1375"/>
                  </a:cubicBezTo>
                  <a:cubicBezTo>
                    <a:pt x="935" y="1155"/>
                    <a:pt x="869" y="935"/>
                    <a:pt x="694" y="770"/>
                  </a:cubicBezTo>
                  <a:cubicBezTo>
                    <a:pt x="528" y="605"/>
                    <a:pt x="374" y="418"/>
                    <a:pt x="232" y="232"/>
                  </a:cubicBezTo>
                  <a:cubicBezTo>
                    <a:pt x="166" y="154"/>
                    <a:pt x="88" y="7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5" name="Google Shape;1571;p11"/>
            <p:cNvSpPr/>
            <p:nvPr/>
          </p:nvSpPr>
          <p:spPr>
            <a:xfrm>
              <a:off x="4862725" y="2946275"/>
              <a:ext cx="59400" cy="79600"/>
            </a:xfrm>
            <a:custGeom>
              <a:avLst/>
              <a:gdLst/>
              <a:ahLst/>
              <a:cxnLst/>
              <a:rect l="l" t="t" r="r" b="b"/>
              <a:pathLst>
                <a:path w="2376" h="3184" extrusionOk="0">
                  <a:moveTo>
                    <a:pt x="2375" y="0"/>
                  </a:moveTo>
                  <a:lnTo>
                    <a:pt x="2375" y="0"/>
                  </a:lnTo>
                  <a:cubicBezTo>
                    <a:pt x="2233" y="297"/>
                    <a:pt x="2057" y="561"/>
                    <a:pt x="1881" y="836"/>
                  </a:cubicBezTo>
                  <a:cubicBezTo>
                    <a:pt x="1815" y="935"/>
                    <a:pt x="1738" y="1023"/>
                    <a:pt x="1661" y="1100"/>
                  </a:cubicBezTo>
                  <a:cubicBezTo>
                    <a:pt x="1474" y="1254"/>
                    <a:pt x="1331" y="1441"/>
                    <a:pt x="1199" y="1638"/>
                  </a:cubicBezTo>
                  <a:cubicBezTo>
                    <a:pt x="935" y="2012"/>
                    <a:pt x="638" y="2376"/>
                    <a:pt x="352" y="2728"/>
                  </a:cubicBezTo>
                  <a:cubicBezTo>
                    <a:pt x="231" y="2870"/>
                    <a:pt x="121" y="3013"/>
                    <a:pt x="0" y="3178"/>
                  </a:cubicBezTo>
                  <a:cubicBezTo>
                    <a:pt x="11" y="3182"/>
                    <a:pt x="21" y="3183"/>
                    <a:pt x="31" y="3183"/>
                  </a:cubicBezTo>
                  <a:cubicBezTo>
                    <a:pt x="78" y="3183"/>
                    <a:pt x="107" y="3145"/>
                    <a:pt x="143" y="3145"/>
                  </a:cubicBezTo>
                  <a:cubicBezTo>
                    <a:pt x="462" y="3101"/>
                    <a:pt x="737" y="2936"/>
                    <a:pt x="1001" y="2760"/>
                  </a:cubicBezTo>
                  <a:cubicBezTo>
                    <a:pt x="1232" y="2606"/>
                    <a:pt x="1430" y="2420"/>
                    <a:pt x="1628" y="2222"/>
                  </a:cubicBezTo>
                  <a:cubicBezTo>
                    <a:pt x="1727" y="2122"/>
                    <a:pt x="1826" y="2012"/>
                    <a:pt x="1935" y="1914"/>
                  </a:cubicBezTo>
                  <a:cubicBezTo>
                    <a:pt x="1979" y="1858"/>
                    <a:pt x="2013" y="1804"/>
                    <a:pt x="2013" y="1726"/>
                  </a:cubicBezTo>
                  <a:cubicBezTo>
                    <a:pt x="2013" y="1606"/>
                    <a:pt x="2023" y="1474"/>
                    <a:pt x="2035" y="1342"/>
                  </a:cubicBezTo>
                  <a:cubicBezTo>
                    <a:pt x="2035" y="1320"/>
                    <a:pt x="2045" y="1287"/>
                    <a:pt x="2045" y="1265"/>
                  </a:cubicBezTo>
                  <a:cubicBezTo>
                    <a:pt x="2123" y="1023"/>
                    <a:pt x="2155" y="770"/>
                    <a:pt x="2221" y="528"/>
                  </a:cubicBezTo>
                  <a:cubicBezTo>
                    <a:pt x="2243" y="462"/>
                    <a:pt x="2265" y="396"/>
                    <a:pt x="2299" y="341"/>
                  </a:cubicBezTo>
                  <a:cubicBezTo>
                    <a:pt x="2353" y="253"/>
                    <a:pt x="2375" y="143"/>
                    <a:pt x="23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6" name="Google Shape;1572;p11"/>
            <p:cNvSpPr/>
            <p:nvPr/>
          </p:nvSpPr>
          <p:spPr>
            <a:xfrm>
              <a:off x="4870150" y="2961125"/>
              <a:ext cx="25025" cy="47025"/>
            </a:xfrm>
            <a:custGeom>
              <a:avLst/>
              <a:gdLst/>
              <a:ahLst/>
              <a:cxnLst/>
              <a:rect l="l" t="t" r="r" b="b"/>
              <a:pathLst>
                <a:path w="1001" h="1881" extrusionOk="0">
                  <a:moveTo>
                    <a:pt x="1001" y="0"/>
                  </a:moveTo>
                  <a:lnTo>
                    <a:pt x="1001" y="0"/>
                  </a:lnTo>
                  <a:cubicBezTo>
                    <a:pt x="891" y="33"/>
                    <a:pt x="792" y="66"/>
                    <a:pt x="693" y="99"/>
                  </a:cubicBezTo>
                  <a:cubicBezTo>
                    <a:pt x="649" y="220"/>
                    <a:pt x="583" y="341"/>
                    <a:pt x="517" y="451"/>
                  </a:cubicBezTo>
                  <a:cubicBezTo>
                    <a:pt x="473" y="517"/>
                    <a:pt x="451" y="583"/>
                    <a:pt x="429" y="649"/>
                  </a:cubicBezTo>
                  <a:cubicBezTo>
                    <a:pt x="330" y="880"/>
                    <a:pt x="253" y="1122"/>
                    <a:pt x="176" y="1374"/>
                  </a:cubicBezTo>
                  <a:cubicBezTo>
                    <a:pt x="132" y="1506"/>
                    <a:pt x="77" y="1650"/>
                    <a:pt x="33" y="1782"/>
                  </a:cubicBezTo>
                  <a:lnTo>
                    <a:pt x="0" y="1880"/>
                  </a:lnTo>
                  <a:cubicBezTo>
                    <a:pt x="187" y="1694"/>
                    <a:pt x="374" y="1484"/>
                    <a:pt x="539" y="1264"/>
                  </a:cubicBezTo>
                  <a:cubicBezTo>
                    <a:pt x="572" y="1220"/>
                    <a:pt x="605" y="1166"/>
                    <a:pt x="616" y="1100"/>
                  </a:cubicBezTo>
                  <a:cubicBezTo>
                    <a:pt x="660" y="902"/>
                    <a:pt x="704" y="704"/>
                    <a:pt x="759" y="506"/>
                  </a:cubicBezTo>
                  <a:cubicBezTo>
                    <a:pt x="803" y="341"/>
                    <a:pt x="880" y="198"/>
                    <a:pt x="968" y="55"/>
                  </a:cubicBezTo>
                  <a:cubicBezTo>
                    <a:pt x="979" y="44"/>
                    <a:pt x="979" y="22"/>
                    <a:pt x="10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67" name="Google Shape;1573;p11"/>
            <p:cNvSpPr/>
            <p:nvPr/>
          </p:nvSpPr>
          <p:spPr>
            <a:xfrm>
              <a:off x="4889650" y="2946825"/>
              <a:ext cx="28075" cy="36575"/>
            </a:xfrm>
            <a:custGeom>
              <a:avLst/>
              <a:gdLst/>
              <a:ahLst/>
              <a:cxnLst/>
              <a:rect l="l" t="t" r="r" b="b"/>
              <a:pathLst>
                <a:path w="1123" h="1463" extrusionOk="0">
                  <a:moveTo>
                    <a:pt x="1122" y="0"/>
                  </a:moveTo>
                  <a:lnTo>
                    <a:pt x="1122" y="0"/>
                  </a:lnTo>
                  <a:cubicBezTo>
                    <a:pt x="1068" y="33"/>
                    <a:pt x="1024" y="77"/>
                    <a:pt x="968" y="121"/>
                  </a:cubicBezTo>
                  <a:cubicBezTo>
                    <a:pt x="814" y="264"/>
                    <a:pt x="639" y="396"/>
                    <a:pt x="430" y="484"/>
                  </a:cubicBezTo>
                  <a:cubicBezTo>
                    <a:pt x="375" y="506"/>
                    <a:pt x="342" y="539"/>
                    <a:pt x="309" y="583"/>
                  </a:cubicBezTo>
                  <a:cubicBezTo>
                    <a:pt x="155" y="847"/>
                    <a:pt x="45" y="1133"/>
                    <a:pt x="1" y="1441"/>
                  </a:cubicBezTo>
                  <a:cubicBezTo>
                    <a:pt x="1" y="1441"/>
                    <a:pt x="1" y="1452"/>
                    <a:pt x="12" y="1462"/>
                  </a:cubicBezTo>
                  <a:cubicBezTo>
                    <a:pt x="56" y="1430"/>
                    <a:pt x="89" y="1386"/>
                    <a:pt x="122" y="1342"/>
                  </a:cubicBezTo>
                  <a:cubicBezTo>
                    <a:pt x="243" y="1199"/>
                    <a:pt x="364" y="1067"/>
                    <a:pt x="496" y="946"/>
                  </a:cubicBezTo>
                  <a:cubicBezTo>
                    <a:pt x="584" y="869"/>
                    <a:pt x="661" y="781"/>
                    <a:pt x="727" y="682"/>
                  </a:cubicBezTo>
                  <a:cubicBezTo>
                    <a:pt x="836" y="506"/>
                    <a:pt x="946" y="330"/>
                    <a:pt x="1068" y="154"/>
                  </a:cubicBezTo>
                  <a:cubicBezTo>
                    <a:pt x="1100" y="110"/>
                    <a:pt x="1122" y="66"/>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75"/>
        <p:cNvGrpSpPr/>
        <p:nvPr/>
      </p:nvGrpSpPr>
      <p:grpSpPr>
        <a:xfrm>
          <a:off x="0" y="0"/>
          <a:ext cx="0" cy="0"/>
          <a:chOff x="0" y="0"/>
          <a:chExt cx="0" cy="0"/>
        </a:xfrm>
      </p:grpSpPr>
      <p:pic>
        <p:nvPicPr>
          <p:cNvPr id="2097165" name="Google Shape;1576;p13"/>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66" name="Google Shape;1577;p13"/>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8"/>
        <p:cNvGrpSpPr/>
        <p:nvPr/>
      </p:nvGrpSpPr>
      <p:grpSpPr>
        <a:xfrm>
          <a:off x="0" y="0"/>
          <a:ext cx="0" cy="0"/>
          <a:chOff x="0" y="0"/>
          <a:chExt cx="0" cy="0"/>
        </a:xfrm>
      </p:grpSpPr>
      <p:pic>
        <p:nvPicPr>
          <p:cNvPr id="2097161" name="Google Shape;1579;p14"/>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62" name="Google Shape;1580;p14"/>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grpSp>
        <p:nvGrpSpPr>
          <p:cNvPr id="68" name="Google Shape;1581;p14"/>
          <p:cNvGrpSpPr/>
          <p:nvPr/>
        </p:nvGrpSpPr>
        <p:grpSpPr>
          <a:xfrm>
            <a:off x="-690897" y="-553808"/>
            <a:ext cx="10525795" cy="6251116"/>
            <a:chOff x="-19469" y="-304006"/>
            <a:chExt cx="10525795" cy="6251116"/>
          </a:xfrm>
        </p:grpSpPr>
        <p:grpSp>
          <p:nvGrpSpPr>
            <p:cNvPr id="69" name="Google Shape;1582;p14"/>
            <p:cNvGrpSpPr/>
            <p:nvPr/>
          </p:nvGrpSpPr>
          <p:grpSpPr>
            <a:xfrm rot="5400000">
              <a:off x="-1363980" y="1040506"/>
              <a:ext cx="6251116" cy="3562092"/>
              <a:chOff x="-118762" y="-43650"/>
              <a:chExt cx="9306410" cy="5303100"/>
            </a:xfrm>
          </p:grpSpPr>
          <p:grpSp>
            <p:nvGrpSpPr>
              <p:cNvPr id="70" name="Google Shape;1583;p14"/>
              <p:cNvGrpSpPr/>
              <p:nvPr/>
            </p:nvGrpSpPr>
            <p:grpSpPr>
              <a:xfrm>
                <a:off x="109125" y="-43650"/>
                <a:ext cx="8925750" cy="5303100"/>
                <a:chOff x="109125" y="-43650"/>
                <a:chExt cx="8925750" cy="5303100"/>
              </a:xfrm>
            </p:grpSpPr>
            <p:cxnSp>
              <p:nvCxnSpPr>
                <p:cNvPr id="3145728" name="Google Shape;1584;p14"/>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29" name="Google Shape;1585;p14"/>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0" name="Google Shape;1586;p14"/>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1" name="Google Shape;1587;p14"/>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2" name="Google Shape;1588;p14"/>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3" name="Google Shape;1589;p14"/>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4" name="Google Shape;1590;p14"/>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5" name="Google Shape;1591;p14"/>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6" name="Google Shape;1592;p14"/>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7" name="Google Shape;1593;p14"/>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8" name="Google Shape;1594;p14"/>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39" name="Google Shape;1595;p14"/>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0" name="Google Shape;1596;p14"/>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1" name="Google Shape;1597;p14"/>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2" name="Google Shape;1598;p14"/>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3" name="Google Shape;1599;p14"/>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4" name="Google Shape;1600;p14"/>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5" name="Google Shape;1601;p14"/>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6" name="Google Shape;1602;p14"/>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7" name="Google Shape;1603;p14"/>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8" name="Google Shape;1604;p14"/>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49" name="Google Shape;1605;p14"/>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0" name="Google Shape;1606;p14"/>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1" name="Google Shape;1607;p14"/>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2" name="Google Shape;1608;p14"/>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3" name="Google Shape;1609;p14"/>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4" name="Google Shape;1610;p14"/>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5" name="Google Shape;1611;p14"/>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6" name="Google Shape;1612;p14"/>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7" name="Google Shape;1613;p14"/>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8" name="Google Shape;1614;p14"/>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59" name="Google Shape;1615;p14"/>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71" name="Google Shape;1616;p14"/>
              <p:cNvGrpSpPr/>
              <p:nvPr/>
            </p:nvGrpSpPr>
            <p:grpSpPr>
              <a:xfrm rot="5400000">
                <a:off x="2087060" y="-1961545"/>
                <a:ext cx="4894766" cy="9306410"/>
                <a:chOff x="397052" y="-43650"/>
                <a:chExt cx="4894766" cy="5303100"/>
              </a:xfrm>
            </p:grpSpPr>
            <p:cxnSp>
              <p:nvCxnSpPr>
                <p:cNvPr id="3145760" name="Google Shape;1617;p14"/>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1" name="Google Shape;1618;p14"/>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2" name="Google Shape;1619;p14"/>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3" name="Google Shape;1620;p14"/>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4" name="Google Shape;1621;p14"/>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5" name="Google Shape;1622;p14"/>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6" name="Google Shape;1623;p14"/>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7" name="Google Shape;1624;p14"/>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8" name="Google Shape;1625;p14"/>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69" name="Google Shape;1626;p14"/>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0" name="Google Shape;1627;p14"/>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1" name="Google Shape;1628;p14"/>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2" name="Google Shape;1629;p14"/>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3" name="Google Shape;1630;p14"/>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4" name="Google Shape;1631;p14"/>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5" name="Google Shape;1632;p14"/>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6" name="Google Shape;1633;p14"/>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7" name="Google Shape;1634;p14"/>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72" name="Google Shape;1635;p14"/>
            <p:cNvGrpSpPr/>
            <p:nvPr/>
          </p:nvGrpSpPr>
          <p:grpSpPr>
            <a:xfrm rot="5400000">
              <a:off x="2113822" y="1040506"/>
              <a:ext cx="6251116" cy="3562092"/>
              <a:chOff x="-118762" y="-43650"/>
              <a:chExt cx="9306410" cy="5303100"/>
            </a:xfrm>
          </p:grpSpPr>
          <p:grpSp>
            <p:nvGrpSpPr>
              <p:cNvPr id="73" name="Google Shape;1636;p14"/>
              <p:cNvGrpSpPr/>
              <p:nvPr/>
            </p:nvGrpSpPr>
            <p:grpSpPr>
              <a:xfrm>
                <a:off x="109125" y="-43650"/>
                <a:ext cx="8925750" cy="5303100"/>
                <a:chOff x="109125" y="-43650"/>
                <a:chExt cx="8925750" cy="5303100"/>
              </a:xfrm>
            </p:grpSpPr>
            <p:cxnSp>
              <p:nvCxnSpPr>
                <p:cNvPr id="3145778" name="Google Shape;1637;p14"/>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79" name="Google Shape;1638;p14"/>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0" name="Google Shape;1639;p14"/>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1" name="Google Shape;1640;p14"/>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2" name="Google Shape;1641;p14"/>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3" name="Google Shape;1642;p14"/>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4" name="Google Shape;1643;p14"/>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5" name="Google Shape;1644;p14"/>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6" name="Google Shape;1645;p14"/>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7" name="Google Shape;1646;p14"/>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8" name="Google Shape;1647;p14"/>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89" name="Google Shape;1648;p14"/>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0" name="Google Shape;1649;p14"/>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1" name="Google Shape;1650;p14"/>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2" name="Google Shape;1651;p14"/>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3" name="Google Shape;1652;p14"/>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4" name="Google Shape;1653;p14"/>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5" name="Google Shape;1654;p14"/>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6" name="Google Shape;1655;p14"/>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7" name="Google Shape;1656;p14"/>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8" name="Google Shape;1657;p14"/>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799" name="Google Shape;1658;p14"/>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0" name="Google Shape;1659;p14"/>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1" name="Google Shape;1660;p14"/>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2" name="Google Shape;1661;p14"/>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3" name="Google Shape;1662;p14"/>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4" name="Google Shape;1663;p14"/>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5" name="Google Shape;1664;p14"/>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6" name="Google Shape;1665;p14"/>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7" name="Google Shape;1666;p14"/>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8" name="Google Shape;1667;p14"/>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09" name="Google Shape;1668;p14"/>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74" name="Google Shape;1669;p14"/>
              <p:cNvGrpSpPr/>
              <p:nvPr/>
            </p:nvGrpSpPr>
            <p:grpSpPr>
              <a:xfrm rot="5400000">
                <a:off x="2087060" y="-1961545"/>
                <a:ext cx="4894766" cy="9306410"/>
                <a:chOff x="397052" y="-43650"/>
                <a:chExt cx="4894766" cy="5303100"/>
              </a:xfrm>
            </p:grpSpPr>
            <p:cxnSp>
              <p:nvCxnSpPr>
                <p:cNvPr id="3145810" name="Google Shape;1670;p14"/>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1" name="Google Shape;1671;p14"/>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2" name="Google Shape;1672;p14"/>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3" name="Google Shape;1673;p14"/>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4" name="Google Shape;1674;p14"/>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5" name="Google Shape;1675;p14"/>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6" name="Google Shape;1676;p14"/>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7" name="Google Shape;1677;p14"/>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8" name="Google Shape;1678;p14"/>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19" name="Google Shape;1679;p14"/>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0" name="Google Shape;1680;p14"/>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1" name="Google Shape;1681;p14"/>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2" name="Google Shape;1682;p14"/>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3" name="Google Shape;1683;p14"/>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4" name="Google Shape;1684;p14"/>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5" name="Google Shape;1685;p14"/>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6" name="Google Shape;1686;p14"/>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7" name="Google Shape;1687;p14"/>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75" name="Google Shape;1688;p14"/>
            <p:cNvGrpSpPr/>
            <p:nvPr/>
          </p:nvGrpSpPr>
          <p:grpSpPr>
            <a:xfrm rot="5400000">
              <a:off x="5599722" y="1040506"/>
              <a:ext cx="6251116" cy="3562092"/>
              <a:chOff x="-118762" y="-43650"/>
              <a:chExt cx="9306410" cy="5303100"/>
            </a:xfrm>
          </p:grpSpPr>
          <p:grpSp>
            <p:nvGrpSpPr>
              <p:cNvPr id="76" name="Google Shape;1689;p14"/>
              <p:cNvGrpSpPr/>
              <p:nvPr/>
            </p:nvGrpSpPr>
            <p:grpSpPr>
              <a:xfrm>
                <a:off x="109125" y="-43650"/>
                <a:ext cx="8925750" cy="5303100"/>
                <a:chOff x="109125" y="-43650"/>
                <a:chExt cx="8925750" cy="5303100"/>
              </a:xfrm>
            </p:grpSpPr>
            <p:cxnSp>
              <p:nvCxnSpPr>
                <p:cNvPr id="3145828" name="Google Shape;1690;p14"/>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29" name="Google Shape;1691;p14"/>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0" name="Google Shape;1692;p14"/>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1" name="Google Shape;1693;p14"/>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2" name="Google Shape;1694;p14"/>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3" name="Google Shape;1695;p14"/>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4" name="Google Shape;1696;p14"/>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5" name="Google Shape;1697;p14"/>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6" name="Google Shape;1698;p14"/>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7" name="Google Shape;1699;p14"/>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8" name="Google Shape;1700;p14"/>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39" name="Google Shape;1701;p14"/>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0" name="Google Shape;1702;p14"/>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1" name="Google Shape;1703;p14"/>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2" name="Google Shape;1704;p14"/>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3" name="Google Shape;1705;p14"/>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4" name="Google Shape;1706;p14"/>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5" name="Google Shape;1707;p14"/>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6" name="Google Shape;1708;p14"/>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7" name="Google Shape;1709;p14"/>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8" name="Google Shape;1710;p14"/>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49" name="Google Shape;1711;p14"/>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0" name="Google Shape;1712;p14"/>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1" name="Google Shape;1713;p14"/>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2" name="Google Shape;1714;p14"/>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3" name="Google Shape;1715;p14"/>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4" name="Google Shape;1716;p14"/>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5" name="Google Shape;1717;p14"/>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6" name="Google Shape;1718;p14"/>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7" name="Google Shape;1719;p14"/>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8" name="Google Shape;1720;p14"/>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59" name="Google Shape;1721;p14"/>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77" name="Google Shape;1722;p14"/>
              <p:cNvGrpSpPr/>
              <p:nvPr/>
            </p:nvGrpSpPr>
            <p:grpSpPr>
              <a:xfrm rot="5400000">
                <a:off x="2087060" y="-1961545"/>
                <a:ext cx="4894766" cy="9306410"/>
                <a:chOff x="397052" y="-43650"/>
                <a:chExt cx="4894766" cy="5303100"/>
              </a:xfrm>
            </p:grpSpPr>
            <p:cxnSp>
              <p:nvCxnSpPr>
                <p:cNvPr id="3145860" name="Google Shape;1723;p14"/>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1" name="Google Shape;1724;p14"/>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2" name="Google Shape;1725;p14"/>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3" name="Google Shape;1726;p14"/>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4" name="Google Shape;1727;p14"/>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5" name="Google Shape;1728;p14"/>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6" name="Google Shape;1729;p14"/>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7" name="Google Shape;1730;p14"/>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8" name="Google Shape;1731;p14"/>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69" name="Google Shape;1732;p14"/>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0" name="Google Shape;1733;p14"/>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1" name="Google Shape;1734;p14"/>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2" name="Google Shape;1735;p14"/>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3" name="Google Shape;1736;p14"/>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4" name="Google Shape;1737;p14"/>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5" name="Google Shape;1738;p14"/>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6" name="Google Shape;1739;p14"/>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7" name="Google Shape;1740;p14"/>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741"/>
        <p:cNvGrpSpPr/>
        <p:nvPr/>
      </p:nvGrpSpPr>
      <p:grpSpPr>
        <a:xfrm>
          <a:off x="0" y="0"/>
          <a:ext cx="0" cy="0"/>
          <a:chOff x="0" y="0"/>
          <a:chExt cx="0" cy="0"/>
        </a:xfrm>
      </p:grpSpPr>
      <p:pic>
        <p:nvPicPr>
          <p:cNvPr id="2097173" name="Google Shape;1742;p15"/>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74" name="Google Shape;1743;p15"/>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grpSp>
        <p:nvGrpSpPr>
          <p:cNvPr id="124" name="Google Shape;1744;p15"/>
          <p:cNvGrpSpPr/>
          <p:nvPr/>
        </p:nvGrpSpPr>
        <p:grpSpPr>
          <a:xfrm>
            <a:off x="-9951222" y="-553808"/>
            <a:ext cx="10525795" cy="6251116"/>
            <a:chOff x="-19469" y="-304006"/>
            <a:chExt cx="10525795" cy="6251116"/>
          </a:xfrm>
        </p:grpSpPr>
        <p:grpSp>
          <p:nvGrpSpPr>
            <p:cNvPr id="125" name="Google Shape;1745;p15"/>
            <p:cNvGrpSpPr/>
            <p:nvPr/>
          </p:nvGrpSpPr>
          <p:grpSpPr>
            <a:xfrm rot="5400000">
              <a:off x="-1363980" y="1040506"/>
              <a:ext cx="6251116" cy="3562092"/>
              <a:chOff x="-118762" y="-43650"/>
              <a:chExt cx="9306410" cy="5303100"/>
            </a:xfrm>
          </p:grpSpPr>
          <p:grpSp>
            <p:nvGrpSpPr>
              <p:cNvPr id="126" name="Google Shape;1746;p15"/>
              <p:cNvGrpSpPr/>
              <p:nvPr/>
            </p:nvGrpSpPr>
            <p:grpSpPr>
              <a:xfrm>
                <a:off x="109125" y="-43650"/>
                <a:ext cx="8925750" cy="5303100"/>
                <a:chOff x="109125" y="-43650"/>
                <a:chExt cx="8925750" cy="5303100"/>
              </a:xfrm>
            </p:grpSpPr>
            <p:cxnSp>
              <p:nvCxnSpPr>
                <p:cNvPr id="3146329" name="Google Shape;1747;p1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0" name="Google Shape;1748;p1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1" name="Google Shape;1749;p1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2" name="Google Shape;1750;p1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3" name="Google Shape;1751;p1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4" name="Google Shape;1752;p1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5" name="Google Shape;1753;p1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6" name="Google Shape;1754;p1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7" name="Google Shape;1755;p1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8" name="Google Shape;1756;p1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39" name="Google Shape;1757;p1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0" name="Google Shape;1758;p1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1" name="Google Shape;1759;p1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2" name="Google Shape;1760;p1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3" name="Google Shape;1761;p1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4" name="Google Shape;1762;p1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5" name="Google Shape;1763;p1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6" name="Google Shape;1764;p1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7" name="Google Shape;1765;p15"/>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8" name="Google Shape;1766;p15"/>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49" name="Google Shape;1767;p15"/>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0" name="Google Shape;1768;p15"/>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1" name="Google Shape;1769;p15"/>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2" name="Google Shape;1770;p15"/>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3" name="Google Shape;1771;p15"/>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4" name="Google Shape;1772;p15"/>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5" name="Google Shape;1773;p15"/>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6" name="Google Shape;1774;p15"/>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7" name="Google Shape;1775;p15"/>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8" name="Google Shape;1776;p15"/>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59" name="Google Shape;1777;p15"/>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0" name="Google Shape;1778;p15"/>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27" name="Google Shape;1779;p15"/>
              <p:cNvGrpSpPr/>
              <p:nvPr/>
            </p:nvGrpSpPr>
            <p:grpSpPr>
              <a:xfrm rot="5400000">
                <a:off x="2087060" y="-1961545"/>
                <a:ext cx="4894766" cy="9306410"/>
                <a:chOff x="397052" y="-43650"/>
                <a:chExt cx="4894766" cy="5303100"/>
              </a:xfrm>
            </p:grpSpPr>
            <p:cxnSp>
              <p:nvCxnSpPr>
                <p:cNvPr id="3146361" name="Google Shape;1780;p1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2" name="Google Shape;1781;p1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3" name="Google Shape;1782;p1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4" name="Google Shape;1783;p1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5" name="Google Shape;1784;p1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6" name="Google Shape;1785;p1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7" name="Google Shape;1786;p1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8" name="Google Shape;1787;p1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69" name="Google Shape;1788;p1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0" name="Google Shape;1789;p1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1" name="Google Shape;1790;p1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2" name="Google Shape;1791;p1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3" name="Google Shape;1792;p1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4" name="Google Shape;1793;p1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5" name="Google Shape;1794;p1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6" name="Google Shape;1795;p1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7" name="Google Shape;1796;p1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78" name="Google Shape;1797;p1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28" name="Google Shape;1798;p15"/>
            <p:cNvGrpSpPr/>
            <p:nvPr/>
          </p:nvGrpSpPr>
          <p:grpSpPr>
            <a:xfrm rot="5400000">
              <a:off x="2113822" y="1040506"/>
              <a:ext cx="6251116" cy="3562092"/>
              <a:chOff x="-118762" y="-43650"/>
              <a:chExt cx="9306410" cy="5303100"/>
            </a:xfrm>
          </p:grpSpPr>
          <p:grpSp>
            <p:nvGrpSpPr>
              <p:cNvPr id="129" name="Google Shape;1799;p15"/>
              <p:cNvGrpSpPr/>
              <p:nvPr/>
            </p:nvGrpSpPr>
            <p:grpSpPr>
              <a:xfrm>
                <a:off x="109125" y="-43650"/>
                <a:ext cx="8925750" cy="5303100"/>
                <a:chOff x="109125" y="-43650"/>
                <a:chExt cx="8925750" cy="5303100"/>
              </a:xfrm>
            </p:grpSpPr>
            <p:cxnSp>
              <p:nvCxnSpPr>
                <p:cNvPr id="3146379" name="Google Shape;1800;p1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0" name="Google Shape;1801;p1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1" name="Google Shape;1802;p1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2" name="Google Shape;1803;p1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3" name="Google Shape;1804;p1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4" name="Google Shape;1805;p1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5" name="Google Shape;1806;p1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6" name="Google Shape;1807;p1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7" name="Google Shape;1808;p1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8" name="Google Shape;1809;p1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89" name="Google Shape;1810;p1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0" name="Google Shape;1811;p1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1" name="Google Shape;1812;p1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2" name="Google Shape;1813;p1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3" name="Google Shape;1814;p1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4" name="Google Shape;1815;p1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5" name="Google Shape;1816;p1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6" name="Google Shape;1817;p1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7" name="Google Shape;1818;p15"/>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8" name="Google Shape;1819;p15"/>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99" name="Google Shape;1820;p15"/>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0" name="Google Shape;1821;p15"/>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1" name="Google Shape;1822;p15"/>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2" name="Google Shape;1823;p15"/>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3" name="Google Shape;1824;p15"/>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4" name="Google Shape;1825;p15"/>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5" name="Google Shape;1826;p15"/>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6" name="Google Shape;1827;p15"/>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7" name="Google Shape;1828;p15"/>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8" name="Google Shape;1829;p15"/>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09" name="Google Shape;1830;p15"/>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0" name="Google Shape;1831;p15"/>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30" name="Google Shape;1832;p15"/>
              <p:cNvGrpSpPr/>
              <p:nvPr/>
            </p:nvGrpSpPr>
            <p:grpSpPr>
              <a:xfrm rot="5400000">
                <a:off x="2087060" y="-1961545"/>
                <a:ext cx="4894766" cy="9306410"/>
                <a:chOff x="397052" y="-43650"/>
                <a:chExt cx="4894766" cy="5303100"/>
              </a:xfrm>
            </p:grpSpPr>
            <p:cxnSp>
              <p:nvCxnSpPr>
                <p:cNvPr id="3146411" name="Google Shape;1833;p1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2" name="Google Shape;1834;p1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3" name="Google Shape;1835;p1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4" name="Google Shape;1836;p1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5" name="Google Shape;1837;p1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6" name="Google Shape;1838;p1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7" name="Google Shape;1839;p1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8" name="Google Shape;1840;p1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19" name="Google Shape;1841;p1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0" name="Google Shape;1842;p1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1" name="Google Shape;1843;p1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2" name="Google Shape;1844;p1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3" name="Google Shape;1845;p1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4" name="Google Shape;1846;p1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5" name="Google Shape;1847;p1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6" name="Google Shape;1848;p1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7" name="Google Shape;1849;p1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28" name="Google Shape;1850;p1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31" name="Google Shape;1851;p15"/>
            <p:cNvGrpSpPr/>
            <p:nvPr/>
          </p:nvGrpSpPr>
          <p:grpSpPr>
            <a:xfrm rot="5400000">
              <a:off x="5599722" y="1040506"/>
              <a:ext cx="6251116" cy="3562092"/>
              <a:chOff x="-118762" y="-43650"/>
              <a:chExt cx="9306410" cy="5303100"/>
            </a:xfrm>
          </p:grpSpPr>
          <p:grpSp>
            <p:nvGrpSpPr>
              <p:cNvPr id="132" name="Google Shape;1852;p15"/>
              <p:cNvGrpSpPr/>
              <p:nvPr/>
            </p:nvGrpSpPr>
            <p:grpSpPr>
              <a:xfrm>
                <a:off x="109125" y="-43650"/>
                <a:ext cx="8925750" cy="5303100"/>
                <a:chOff x="109125" y="-43650"/>
                <a:chExt cx="8925750" cy="5303100"/>
              </a:xfrm>
            </p:grpSpPr>
            <p:cxnSp>
              <p:nvCxnSpPr>
                <p:cNvPr id="3146429" name="Google Shape;1853;p1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0" name="Google Shape;1854;p1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1" name="Google Shape;1855;p1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2" name="Google Shape;1856;p1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3" name="Google Shape;1857;p1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4" name="Google Shape;1858;p1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5" name="Google Shape;1859;p1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6" name="Google Shape;1860;p1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7" name="Google Shape;1861;p1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8" name="Google Shape;1862;p1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39" name="Google Shape;1863;p1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0" name="Google Shape;1864;p1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1" name="Google Shape;1865;p1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2" name="Google Shape;1866;p1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3" name="Google Shape;1867;p1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4" name="Google Shape;1868;p1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5" name="Google Shape;1869;p1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6" name="Google Shape;1870;p1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7" name="Google Shape;1871;p15"/>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8" name="Google Shape;1872;p15"/>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49" name="Google Shape;1873;p15"/>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0" name="Google Shape;1874;p15"/>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1" name="Google Shape;1875;p15"/>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2" name="Google Shape;1876;p15"/>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3" name="Google Shape;1877;p15"/>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4" name="Google Shape;1878;p15"/>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5" name="Google Shape;1879;p15"/>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6" name="Google Shape;1880;p15"/>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7" name="Google Shape;1881;p15"/>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8" name="Google Shape;1882;p15"/>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59" name="Google Shape;1883;p15"/>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0" name="Google Shape;1884;p15"/>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33" name="Google Shape;1885;p15"/>
              <p:cNvGrpSpPr/>
              <p:nvPr/>
            </p:nvGrpSpPr>
            <p:grpSpPr>
              <a:xfrm rot="5400000">
                <a:off x="2087060" y="-1961545"/>
                <a:ext cx="4894766" cy="9306410"/>
                <a:chOff x="397052" y="-43650"/>
                <a:chExt cx="4894766" cy="5303100"/>
              </a:xfrm>
            </p:grpSpPr>
            <p:cxnSp>
              <p:nvCxnSpPr>
                <p:cNvPr id="3146461" name="Google Shape;1886;p1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2" name="Google Shape;1887;p1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3" name="Google Shape;1888;p1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4" name="Google Shape;1889;p1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5" name="Google Shape;1890;p1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6" name="Google Shape;1891;p1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7" name="Google Shape;1892;p1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8" name="Google Shape;1893;p1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69" name="Google Shape;1894;p1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0" name="Google Shape;1895;p1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1" name="Google Shape;1896;p1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2" name="Google Shape;1897;p1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3" name="Google Shape;1898;p1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4" name="Google Shape;1899;p1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5" name="Google Shape;1900;p1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6" name="Google Shape;1901;p1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7" name="Google Shape;1902;p1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78" name="Google Shape;1903;p1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cxnSp>
        <p:nvCxnSpPr>
          <p:cNvPr id="3146479" name="Google Shape;1904;p15"/>
          <p:cNvCxnSpPr>
            <a:cxnSpLocks/>
          </p:cNvCxnSpPr>
          <p:nvPr/>
        </p:nvCxnSpPr>
        <p:spPr>
          <a:xfrm rot="10800000">
            <a:off x="574297" y="-553792"/>
            <a:ext cx="0" cy="6251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pic>
        <p:nvPicPr>
          <p:cNvPr id="2097167" name="Google Shape;30;p3"/>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68" name="Google Shape;31;p3"/>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437" name="Google Shape;32;p3"/>
          <p:cNvSpPr txBox="1">
            <a:spLocks noGrp="1"/>
          </p:cNvSpPr>
          <p:nvPr>
            <p:ph type="title"/>
          </p:nvPr>
        </p:nvSpPr>
        <p:spPr>
          <a:xfrm>
            <a:off x="720000" y="2231850"/>
            <a:ext cx="5067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049438" name="Google Shape;33;p3"/>
          <p:cNvSpPr txBox="1">
            <a:spLocks noGrp="1"/>
          </p:cNvSpPr>
          <p:nvPr>
            <p:ph type="title" idx="2" hasCustomPrompt="1"/>
          </p:nvPr>
        </p:nvSpPr>
        <p:spPr>
          <a:xfrm>
            <a:off x="720000" y="1296575"/>
            <a:ext cx="14154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1049439" name="Google Shape;34;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lvl2pPr>
            <a:lvl3pPr lvl="2" rtl="0">
              <a:lnSpc>
                <a:spcPct val="100000"/>
              </a:lnSpc>
              <a:spcBef>
                <a:spcPts val="1600"/>
              </a:spcBef>
              <a:spcAft>
                <a:spcPts val="0"/>
              </a:spcAft>
              <a:buSzPts val="1400"/>
              <a:buNone/>
            </a:lvl3pPr>
            <a:lvl4pPr lvl="3" rtl="0">
              <a:lnSpc>
                <a:spcPct val="100000"/>
              </a:lnSpc>
              <a:spcBef>
                <a:spcPts val="1600"/>
              </a:spcBef>
              <a:spcAft>
                <a:spcPts val="0"/>
              </a:spcAft>
              <a:buSzPts val="1400"/>
              <a:buNone/>
            </a:lvl4pPr>
            <a:lvl5pPr lvl="4" rtl="0">
              <a:lnSpc>
                <a:spcPct val="100000"/>
              </a:lnSpc>
              <a:spcBef>
                <a:spcPts val="1600"/>
              </a:spcBef>
              <a:spcAft>
                <a:spcPts val="0"/>
              </a:spcAft>
              <a:buSzPts val="1400"/>
              <a:buNone/>
            </a:lvl5pPr>
            <a:lvl6pPr lvl="5" rtl="0">
              <a:lnSpc>
                <a:spcPct val="100000"/>
              </a:lnSpc>
              <a:spcBef>
                <a:spcPts val="1600"/>
              </a:spcBef>
              <a:spcAft>
                <a:spcPts val="0"/>
              </a:spcAft>
              <a:buSzPts val="1400"/>
              <a:buNone/>
            </a:lvl6pPr>
            <a:lvl7pPr lvl="6" rtl="0">
              <a:lnSpc>
                <a:spcPct val="100000"/>
              </a:lnSpc>
              <a:spcBef>
                <a:spcPts val="1600"/>
              </a:spcBef>
              <a:spcAft>
                <a:spcPts val="0"/>
              </a:spcAft>
              <a:buSzPts val="1400"/>
              <a:buNone/>
            </a:lvl7pPr>
            <a:lvl8pPr lvl="7" rtl="0">
              <a:lnSpc>
                <a:spcPct val="100000"/>
              </a:lnSpc>
              <a:spcBef>
                <a:spcPts val="1600"/>
              </a:spcBef>
              <a:spcAft>
                <a:spcPts val="0"/>
              </a:spcAft>
              <a:buSzPts val="1400"/>
              <a:buNone/>
            </a:lvl8pPr>
            <a:lvl9pPr lvl="8" rtl="0">
              <a:lnSpc>
                <a:spcPct val="100000"/>
              </a:lnSpc>
              <a:spcBef>
                <a:spcPts val="1600"/>
              </a:spcBef>
              <a:spcAft>
                <a:spcPts val="1600"/>
              </a:spcAft>
              <a:buSzPts val="1400"/>
              <a:buNone/>
            </a:lvl9pPr>
          </a:lstStyle>
          <a:p>
            <a:endParaRPr/>
          </a:p>
        </p:txBody>
      </p:sp>
      <p:sp>
        <p:nvSpPr>
          <p:cNvPr id="1049440" name="Google Shape;35;p3"/>
          <p:cNvSpPr/>
          <p:nvPr/>
        </p:nvSpPr>
        <p:spPr>
          <a:xfrm rot="-9010239" flipH="1">
            <a:off x="-1311130" y="4357440"/>
            <a:ext cx="2825659" cy="1624090"/>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1" name="Google Shape;36;p3"/>
          <p:cNvSpPr/>
          <p:nvPr/>
        </p:nvSpPr>
        <p:spPr>
          <a:xfrm rot="2071689">
            <a:off x="7146070" y="-791420"/>
            <a:ext cx="2727297" cy="1567507"/>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2" name="Google Shape;37;p3"/>
          <p:cNvSpPr/>
          <p:nvPr/>
        </p:nvSpPr>
        <p:spPr>
          <a:xfrm>
            <a:off x="8795200" y="3926686"/>
            <a:ext cx="113700" cy="11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3" name="Google Shape;38;p3"/>
          <p:cNvSpPr/>
          <p:nvPr/>
        </p:nvSpPr>
        <p:spPr>
          <a:xfrm>
            <a:off x="8795200" y="4091103"/>
            <a:ext cx="113700" cy="11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4" name="Google Shape;39;p3"/>
          <p:cNvSpPr/>
          <p:nvPr/>
        </p:nvSpPr>
        <p:spPr>
          <a:xfrm>
            <a:off x="8795200" y="4255519"/>
            <a:ext cx="113700" cy="113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5" name="Google Shape;40;p3"/>
          <p:cNvSpPr/>
          <p:nvPr/>
        </p:nvSpPr>
        <p:spPr>
          <a:xfrm>
            <a:off x="8795200" y="4419936"/>
            <a:ext cx="113700" cy="113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46" name="Google Shape;41;p3"/>
          <p:cNvSpPr/>
          <p:nvPr/>
        </p:nvSpPr>
        <p:spPr>
          <a:xfrm>
            <a:off x="8795200" y="3762271"/>
            <a:ext cx="113700" cy="11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pic>
        <p:nvPicPr>
          <p:cNvPr id="2097154" name="Google Shape;43;p4"/>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55" name="Google Shape;44;p4"/>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8869" name="Google Shape;4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8870" name="Google Shape;4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lvl1pPr>
            <a:lvl2pPr marL="914400" lvl="1" indent="-317500" rtl="0">
              <a:lnSpc>
                <a:spcPct val="100000"/>
              </a:lnSpc>
              <a:spcBef>
                <a:spcPts val="0"/>
              </a:spcBef>
              <a:spcAft>
                <a:spcPts val="0"/>
              </a:spcAft>
              <a:buSzPts val="1400"/>
              <a:buFont typeface="Nunito Light"/>
              <a:buChar char="○"/>
            </a:lvl2pPr>
            <a:lvl3pPr marL="1371600" lvl="2" indent="-317500" rtl="0">
              <a:lnSpc>
                <a:spcPct val="100000"/>
              </a:lnSpc>
              <a:spcBef>
                <a:spcPts val="0"/>
              </a:spcBef>
              <a:spcAft>
                <a:spcPts val="0"/>
              </a:spcAft>
              <a:buSzPts val="1400"/>
              <a:buFont typeface="Nunito Light"/>
              <a:buChar char="■"/>
            </a:lvl3pPr>
            <a:lvl4pPr marL="1828800" lvl="3" indent="-317500" rtl="0">
              <a:lnSpc>
                <a:spcPct val="100000"/>
              </a:lnSpc>
              <a:spcBef>
                <a:spcPts val="0"/>
              </a:spcBef>
              <a:spcAft>
                <a:spcPts val="0"/>
              </a:spcAft>
              <a:buSzPts val="1400"/>
              <a:buFont typeface="Nunito Light"/>
              <a:buChar char="●"/>
            </a:lvl4pPr>
            <a:lvl5pPr marL="2286000" lvl="4" indent="-317500" rtl="0">
              <a:lnSpc>
                <a:spcPct val="100000"/>
              </a:lnSpc>
              <a:spcBef>
                <a:spcPts val="0"/>
              </a:spcBef>
              <a:spcAft>
                <a:spcPts val="0"/>
              </a:spcAft>
              <a:buSzPts val="1400"/>
              <a:buFont typeface="Nunito Light"/>
              <a:buChar char="○"/>
            </a:lvl5pPr>
            <a:lvl6pPr marL="2743200" lvl="5" indent="-317500" rtl="0">
              <a:lnSpc>
                <a:spcPct val="100000"/>
              </a:lnSpc>
              <a:spcBef>
                <a:spcPts val="0"/>
              </a:spcBef>
              <a:spcAft>
                <a:spcPts val="0"/>
              </a:spcAft>
              <a:buSzPts val="1400"/>
              <a:buFont typeface="Nunito Light"/>
              <a:buChar char="■"/>
            </a:lvl6pPr>
            <a:lvl7pPr marL="3200400" lvl="6" indent="-317500" rtl="0">
              <a:lnSpc>
                <a:spcPct val="100000"/>
              </a:lnSpc>
              <a:spcBef>
                <a:spcPts val="0"/>
              </a:spcBef>
              <a:spcAft>
                <a:spcPts val="0"/>
              </a:spcAft>
              <a:buSzPts val="1400"/>
              <a:buFont typeface="Nunito Light"/>
              <a:buChar char="●"/>
            </a:lvl7pPr>
            <a:lvl8pPr marL="3657600" lvl="7" indent="-317500" rtl="0">
              <a:lnSpc>
                <a:spcPct val="100000"/>
              </a:lnSpc>
              <a:spcBef>
                <a:spcPts val="0"/>
              </a:spcBef>
              <a:spcAft>
                <a:spcPts val="0"/>
              </a:spcAft>
              <a:buSzPts val="1400"/>
              <a:buFont typeface="Nunito Light"/>
              <a:buChar char="○"/>
            </a:lvl8pPr>
            <a:lvl9pPr marL="4114800" lvl="8" indent="-317500" rtl="0">
              <a:lnSpc>
                <a:spcPct val="100000"/>
              </a:lnSpc>
              <a:spcBef>
                <a:spcPts val="0"/>
              </a:spcBef>
              <a:spcAft>
                <a:spcPts val="0"/>
              </a:spcAft>
              <a:buSzPts val="1400"/>
              <a:buFont typeface="Nunito Light"/>
              <a:buChar char="■"/>
            </a:lvl9pPr>
          </a:lstStyle>
          <a:p>
            <a:endParaRPr/>
          </a:p>
        </p:txBody>
      </p:sp>
      <p:sp>
        <p:nvSpPr>
          <p:cNvPr id="1048871" name="Google Shape;47;p4"/>
          <p:cNvSpPr/>
          <p:nvPr/>
        </p:nvSpPr>
        <p:spPr>
          <a:xfrm rot="-9010239" flipH="1">
            <a:off x="-1311130" y="4357440"/>
            <a:ext cx="2825659" cy="1624090"/>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2" name="Google Shape;48;p4"/>
          <p:cNvSpPr/>
          <p:nvPr/>
        </p:nvSpPr>
        <p:spPr>
          <a:xfrm rot="-9267171">
            <a:off x="7165390" y="-964732"/>
            <a:ext cx="2727256" cy="1567514"/>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49;p4"/>
          <p:cNvGrpSpPr/>
          <p:nvPr/>
        </p:nvGrpSpPr>
        <p:grpSpPr>
          <a:xfrm rot="-8675672">
            <a:off x="8379478" y="4370999"/>
            <a:ext cx="462779" cy="465922"/>
            <a:chOff x="-73961" y="4304505"/>
            <a:chExt cx="1435307" cy="1445055"/>
          </a:xfrm>
        </p:grpSpPr>
        <p:sp>
          <p:nvSpPr>
            <p:cNvPr id="1048873" name="Google Shape;50;p4"/>
            <p:cNvSpPr/>
            <p:nvPr/>
          </p:nvSpPr>
          <p:spPr>
            <a:xfrm>
              <a:off x="-73961" y="4634137"/>
              <a:ext cx="610120" cy="530124"/>
            </a:xfrm>
            <a:custGeom>
              <a:avLst/>
              <a:gdLst/>
              <a:ahLst/>
              <a:cxnLst/>
              <a:rect l="l" t="t" r="r" b="b"/>
              <a:pathLst>
                <a:path w="6071" h="5275" extrusionOk="0">
                  <a:moveTo>
                    <a:pt x="887" y="0"/>
                  </a:moveTo>
                  <a:cubicBezTo>
                    <a:pt x="878" y="0"/>
                    <a:pt x="868" y="1"/>
                    <a:pt x="858" y="1"/>
                  </a:cubicBezTo>
                  <a:cubicBezTo>
                    <a:pt x="759" y="11"/>
                    <a:pt x="660" y="33"/>
                    <a:pt x="562" y="67"/>
                  </a:cubicBezTo>
                  <a:cubicBezTo>
                    <a:pt x="474" y="99"/>
                    <a:pt x="386" y="155"/>
                    <a:pt x="320" y="209"/>
                  </a:cubicBezTo>
                  <a:cubicBezTo>
                    <a:pt x="154" y="341"/>
                    <a:pt x="34" y="517"/>
                    <a:pt x="12" y="715"/>
                  </a:cubicBezTo>
                  <a:cubicBezTo>
                    <a:pt x="0" y="759"/>
                    <a:pt x="0" y="793"/>
                    <a:pt x="12" y="837"/>
                  </a:cubicBezTo>
                  <a:cubicBezTo>
                    <a:pt x="22" y="957"/>
                    <a:pt x="56" y="1067"/>
                    <a:pt x="110" y="1177"/>
                  </a:cubicBezTo>
                  <a:cubicBezTo>
                    <a:pt x="166" y="1320"/>
                    <a:pt x="242" y="1463"/>
                    <a:pt x="286" y="1606"/>
                  </a:cubicBezTo>
                  <a:cubicBezTo>
                    <a:pt x="298" y="1661"/>
                    <a:pt x="308" y="1727"/>
                    <a:pt x="308" y="1782"/>
                  </a:cubicBezTo>
                  <a:cubicBezTo>
                    <a:pt x="308" y="1881"/>
                    <a:pt x="286" y="1969"/>
                    <a:pt x="254" y="2068"/>
                  </a:cubicBezTo>
                  <a:lnTo>
                    <a:pt x="154" y="2299"/>
                  </a:lnTo>
                  <a:cubicBezTo>
                    <a:pt x="110" y="2387"/>
                    <a:pt x="66" y="2486"/>
                    <a:pt x="44" y="2574"/>
                  </a:cubicBezTo>
                  <a:cubicBezTo>
                    <a:pt x="22" y="2629"/>
                    <a:pt x="12" y="2684"/>
                    <a:pt x="12" y="2738"/>
                  </a:cubicBezTo>
                  <a:cubicBezTo>
                    <a:pt x="12" y="2782"/>
                    <a:pt x="12" y="2826"/>
                    <a:pt x="22" y="2870"/>
                  </a:cubicBezTo>
                  <a:cubicBezTo>
                    <a:pt x="56" y="3090"/>
                    <a:pt x="232" y="3244"/>
                    <a:pt x="396" y="3398"/>
                  </a:cubicBezTo>
                  <a:cubicBezTo>
                    <a:pt x="484" y="3476"/>
                    <a:pt x="572" y="3552"/>
                    <a:pt x="638" y="3640"/>
                  </a:cubicBezTo>
                  <a:cubicBezTo>
                    <a:pt x="682" y="3706"/>
                    <a:pt x="726" y="3784"/>
                    <a:pt x="748" y="3860"/>
                  </a:cubicBezTo>
                  <a:cubicBezTo>
                    <a:pt x="759" y="3894"/>
                    <a:pt x="770" y="3926"/>
                    <a:pt x="770" y="3960"/>
                  </a:cubicBezTo>
                  <a:cubicBezTo>
                    <a:pt x="792" y="4080"/>
                    <a:pt x="781" y="4212"/>
                    <a:pt x="803" y="4344"/>
                  </a:cubicBezTo>
                  <a:cubicBezTo>
                    <a:pt x="803" y="4355"/>
                    <a:pt x="803" y="4377"/>
                    <a:pt x="814" y="4399"/>
                  </a:cubicBezTo>
                  <a:cubicBezTo>
                    <a:pt x="825" y="4509"/>
                    <a:pt x="869" y="4608"/>
                    <a:pt x="924" y="4696"/>
                  </a:cubicBezTo>
                  <a:lnTo>
                    <a:pt x="957" y="4762"/>
                  </a:lnTo>
                  <a:cubicBezTo>
                    <a:pt x="1067" y="4927"/>
                    <a:pt x="1221" y="5059"/>
                    <a:pt x="1397" y="5147"/>
                  </a:cubicBezTo>
                  <a:cubicBezTo>
                    <a:pt x="1529" y="5213"/>
                    <a:pt x="1661" y="5246"/>
                    <a:pt x="1804" y="5257"/>
                  </a:cubicBezTo>
                  <a:lnTo>
                    <a:pt x="1804" y="5268"/>
                  </a:lnTo>
                  <a:cubicBezTo>
                    <a:pt x="1849" y="5272"/>
                    <a:pt x="1894" y="5275"/>
                    <a:pt x="1939" y="5275"/>
                  </a:cubicBezTo>
                  <a:cubicBezTo>
                    <a:pt x="2102" y="5275"/>
                    <a:pt x="2264" y="5245"/>
                    <a:pt x="2419" y="5202"/>
                  </a:cubicBezTo>
                  <a:cubicBezTo>
                    <a:pt x="3311" y="4905"/>
                    <a:pt x="3783" y="3916"/>
                    <a:pt x="4619" y="3486"/>
                  </a:cubicBezTo>
                  <a:cubicBezTo>
                    <a:pt x="4891" y="3344"/>
                    <a:pt x="5196" y="3273"/>
                    <a:pt x="5501" y="3273"/>
                  </a:cubicBezTo>
                  <a:cubicBezTo>
                    <a:pt x="5690" y="3273"/>
                    <a:pt x="5879" y="3300"/>
                    <a:pt x="6060" y="3354"/>
                  </a:cubicBezTo>
                  <a:lnTo>
                    <a:pt x="6070" y="3124"/>
                  </a:lnTo>
                  <a:lnTo>
                    <a:pt x="6070" y="2651"/>
                  </a:lnTo>
                  <a:lnTo>
                    <a:pt x="6070" y="2266"/>
                  </a:lnTo>
                  <a:cubicBezTo>
                    <a:pt x="5982" y="2288"/>
                    <a:pt x="5894" y="2299"/>
                    <a:pt x="5796" y="2299"/>
                  </a:cubicBezTo>
                  <a:cubicBezTo>
                    <a:pt x="5640" y="2316"/>
                    <a:pt x="5484" y="2324"/>
                    <a:pt x="5328" y="2324"/>
                  </a:cubicBezTo>
                  <a:cubicBezTo>
                    <a:pt x="4467" y="2324"/>
                    <a:pt x="3612" y="2064"/>
                    <a:pt x="2969" y="1496"/>
                  </a:cubicBezTo>
                  <a:cubicBezTo>
                    <a:pt x="2629" y="1210"/>
                    <a:pt x="2365" y="847"/>
                    <a:pt x="2046" y="539"/>
                  </a:cubicBezTo>
                  <a:cubicBezTo>
                    <a:pt x="1723" y="249"/>
                    <a:pt x="1327"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4" name="Google Shape;51;p4"/>
            <p:cNvSpPr/>
            <p:nvPr/>
          </p:nvSpPr>
          <p:spPr>
            <a:xfrm>
              <a:off x="-73961" y="4640770"/>
              <a:ext cx="610120" cy="523190"/>
            </a:xfrm>
            <a:custGeom>
              <a:avLst/>
              <a:gdLst/>
              <a:ahLst/>
              <a:cxnLst/>
              <a:rect l="l" t="t" r="r" b="b"/>
              <a:pathLst>
                <a:path w="6071" h="5206" extrusionOk="0">
                  <a:moveTo>
                    <a:pt x="562" y="1"/>
                  </a:moveTo>
                  <a:cubicBezTo>
                    <a:pt x="474" y="33"/>
                    <a:pt x="386" y="89"/>
                    <a:pt x="320" y="143"/>
                  </a:cubicBezTo>
                  <a:cubicBezTo>
                    <a:pt x="650" y="529"/>
                    <a:pt x="1111" y="847"/>
                    <a:pt x="1507" y="1111"/>
                  </a:cubicBezTo>
                  <a:cubicBezTo>
                    <a:pt x="1991" y="1408"/>
                    <a:pt x="2563" y="1749"/>
                    <a:pt x="3145" y="1969"/>
                  </a:cubicBezTo>
                  <a:cubicBezTo>
                    <a:pt x="2915" y="1936"/>
                    <a:pt x="2683" y="1892"/>
                    <a:pt x="2475" y="1848"/>
                  </a:cubicBezTo>
                  <a:cubicBezTo>
                    <a:pt x="1881" y="1705"/>
                    <a:pt x="1298" y="1485"/>
                    <a:pt x="770" y="1177"/>
                  </a:cubicBezTo>
                  <a:cubicBezTo>
                    <a:pt x="496" y="1023"/>
                    <a:pt x="254" y="837"/>
                    <a:pt x="12" y="649"/>
                  </a:cubicBezTo>
                  <a:cubicBezTo>
                    <a:pt x="0" y="693"/>
                    <a:pt x="0" y="727"/>
                    <a:pt x="12" y="771"/>
                  </a:cubicBezTo>
                  <a:cubicBezTo>
                    <a:pt x="22" y="891"/>
                    <a:pt x="56" y="1001"/>
                    <a:pt x="100" y="1111"/>
                  </a:cubicBezTo>
                  <a:cubicBezTo>
                    <a:pt x="638" y="1485"/>
                    <a:pt x="1287" y="1771"/>
                    <a:pt x="1859" y="1958"/>
                  </a:cubicBezTo>
                  <a:cubicBezTo>
                    <a:pt x="2397" y="2134"/>
                    <a:pt x="2969" y="2222"/>
                    <a:pt x="3531" y="2332"/>
                  </a:cubicBezTo>
                  <a:cubicBezTo>
                    <a:pt x="4047" y="2431"/>
                    <a:pt x="4498" y="2585"/>
                    <a:pt x="4960" y="2772"/>
                  </a:cubicBezTo>
                  <a:lnTo>
                    <a:pt x="4762" y="2738"/>
                  </a:lnTo>
                  <a:cubicBezTo>
                    <a:pt x="3970" y="2464"/>
                    <a:pt x="3057" y="2508"/>
                    <a:pt x="2233" y="2475"/>
                  </a:cubicBezTo>
                  <a:cubicBezTo>
                    <a:pt x="1727" y="2453"/>
                    <a:pt x="1210" y="2431"/>
                    <a:pt x="704" y="2354"/>
                  </a:cubicBezTo>
                  <a:cubicBezTo>
                    <a:pt x="518" y="2321"/>
                    <a:pt x="330" y="2277"/>
                    <a:pt x="154" y="2233"/>
                  </a:cubicBezTo>
                  <a:cubicBezTo>
                    <a:pt x="110" y="2321"/>
                    <a:pt x="66" y="2420"/>
                    <a:pt x="44" y="2508"/>
                  </a:cubicBezTo>
                  <a:cubicBezTo>
                    <a:pt x="638" y="2672"/>
                    <a:pt x="1309" y="2694"/>
                    <a:pt x="1881" y="2716"/>
                  </a:cubicBezTo>
                  <a:cubicBezTo>
                    <a:pt x="2497" y="2738"/>
                    <a:pt x="3113" y="2782"/>
                    <a:pt x="3728" y="2816"/>
                  </a:cubicBezTo>
                  <a:cubicBezTo>
                    <a:pt x="3431" y="2882"/>
                    <a:pt x="3135" y="2970"/>
                    <a:pt x="2859" y="3080"/>
                  </a:cubicBezTo>
                  <a:cubicBezTo>
                    <a:pt x="2409" y="3244"/>
                    <a:pt x="1958" y="3454"/>
                    <a:pt x="1485" y="3552"/>
                  </a:cubicBezTo>
                  <a:cubicBezTo>
                    <a:pt x="1322" y="3587"/>
                    <a:pt x="1172" y="3601"/>
                    <a:pt x="1025" y="3601"/>
                  </a:cubicBezTo>
                  <a:cubicBezTo>
                    <a:pt x="895" y="3601"/>
                    <a:pt x="768" y="3590"/>
                    <a:pt x="638" y="3574"/>
                  </a:cubicBezTo>
                  <a:lnTo>
                    <a:pt x="638" y="3574"/>
                  </a:lnTo>
                  <a:cubicBezTo>
                    <a:pt x="682" y="3640"/>
                    <a:pt x="726" y="3718"/>
                    <a:pt x="748" y="3794"/>
                  </a:cubicBezTo>
                  <a:cubicBezTo>
                    <a:pt x="759" y="3828"/>
                    <a:pt x="770" y="3860"/>
                    <a:pt x="770" y="3894"/>
                  </a:cubicBezTo>
                  <a:cubicBezTo>
                    <a:pt x="787" y="3894"/>
                    <a:pt x="805" y="3894"/>
                    <a:pt x="822" y="3894"/>
                  </a:cubicBezTo>
                  <a:cubicBezTo>
                    <a:pt x="1301" y="3894"/>
                    <a:pt x="1786" y="3756"/>
                    <a:pt x="2200" y="3608"/>
                  </a:cubicBezTo>
                  <a:cubicBezTo>
                    <a:pt x="2705" y="3420"/>
                    <a:pt x="3179" y="3200"/>
                    <a:pt x="3695" y="3080"/>
                  </a:cubicBezTo>
                  <a:cubicBezTo>
                    <a:pt x="4002" y="3008"/>
                    <a:pt x="4295" y="2982"/>
                    <a:pt x="4589" y="2982"/>
                  </a:cubicBezTo>
                  <a:cubicBezTo>
                    <a:pt x="4834" y="2982"/>
                    <a:pt x="5079" y="3000"/>
                    <a:pt x="5334" y="3024"/>
                  </a:cubicBezTo>
                  <a:cubicBezTo>
                    <a:pt x="4762" y="3102"/>
                    <a:pt x="4201" y="3376"/>
                    <a:pt x="3783" y="3718"/>
                  </a:cubicBezTo>
                  <a:cubicBezTo>
                    <a:pt x="3255" y="3816"/>
                    <a:pt x="2727" y="4036"/>
                    <a:pt x="2200" y="4157"/>
                  </a:cubicBezTo>
                  <a:cubicBezTo>
                    <a:pt x="1738" y="4267"/>
                    <a:pt x="1276" y="4289"/>
                    <a:pt x="814" y="4333"/>
                  </a:cubicBezTo>
                  <a:lnTo>
                    <a:pt x="924" y="4630"/>
                  </a:lnTo>
                  <a:cubicBezTo>
                    <a:pt x="1320" y="4608"/>
                    <a:pt x="1749" y="4498"/>
                    <a:pt x="2090" y="4421"/>
                  </a:cubicBezTo>
                  <a:cubicBezTo>
                    <a:pt x="2529" y="4322"/>
                    <a:pt x="3025" y="4223"/>
                    <a:pt x="3465" y="4036"/>
                  </a:cubicBezTo>
                  <a:lnTo>
                    <a:pt x="3465" y="4036"/>
                  </a:lnTo>
                  <a:cubicBezTo>
                    <a:pt x="3167" y="4377"/>
                    <a:pt x="2915" y="4762"/>
                    <a:pt x="2497" y="4993"/>
                  </a:cubicBezTo>
                  <a:cubicBezTo>
                    <a:pt x="2255" y="5136"/>
                    <a:pt x="2024" y="5191"/>
                    <a:pt x="1804" y="5191"/>
                  </a:cubicBezTo>
                  <a:cubicBezTo>
                    <a:pt x="1865" y="5201"/>
                    <a:pt x="1928" y="5206"/>
                    <a:pt x="1991" y="5206"/>
                  </a:cubicBezTo>
                  <a:cubicBezTo>
                    <a:pt x="2135" y="5206"/>
                    <a:pt x="2282" y="5181"/>
                    <a:pt x="2419" y="5136"/>
                  </a:cubicBezTo>
                  <a:cubicBezTo>
                    <a:pt x="3311" y="4839"/>
                    <a:pt x="3783" y="3850"/>
                    <a:pt x="4619" y="3420"/>
                  </a:cubicBezTo>
                  <a:cubicBezTo>
                    <a:pt x="4891" y="3278"/>
                    <a:pt x="5196" y="3207"/>
                    <a:pt x="5501" y="3207"/>
                  </a:cubicBezTo>
                  <a:cubicBezTo>
                    <a:pt x="5690" y="3207"/>
                    <a:pt x="5879" y="3234"/>
                    <a:pt x="6060" y="3288"/>
                  </a:cubicBezTo>
                  <a:lnTo>
                    <a:pt x="6070" y="3058"/>
                  </a:lnTo>
                  <a:cubicBezTo>
                    <a:pt x="5903" y="3024"/>
                    <a:pt x="5735" y="3010"/>
                    <a:pt x="5568" y="3010"/>
                  </a:cubicBezTo>
                  <a:cubicBezTo>
                    <a:pt x="5515" y="3010"/>
                    <a:pt x="5463" y="3011"/>
                    <a:pt x="5411" y="3014"/>
                  </a:cubicBezTo>
                  <a:cubicBezTo>
                    <a:pt x="5432" y="2992"/>
                    <a:pt x="5444" y="2936"/>
                    <a:pt x="5400" y="2926"/>
                  </a:cubicBezTo>
                  <a:lnTo>
                    <a:pt x="5334" y="2892"/>
                  </a:lnTo>
                  <a:cubicBezTo>
                    <a:pt x="5356" y="2870"/>
                    <a:pt x="5367" y="2838"/>
                    <a:pt x="5334" y="2804"/>
                  </a:cubicBezTo>
                  <a:cubicBezTo>
                    <a:pt x="4960" y="2409"/>
                    <a:pt x="4421" y="2233"/>
                    <a:pt x="3871" y="2112"/>
                  </a:cubicBezTo>
                  <a:cubicBezTo>
                    <a:pt x="3245" y="1650"/>
                    <a:pt x="2419" y="1419"/>
                    <a:pt x="1760" y="1001"/>
                  </a:cubicBezTo>
                  <a:cubicBezTo>
                    <a:pt x="1287" y="715"/>
                    <a:pt x="924" y="363"/>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5" name="Google Shape;52;p4"/>
            <p:cNvSpPr/>
            <p:nvPr/>
          </p:nvSpPr>
          <p:spPr>
            <a:xfrm>
              <a:off x="115075" y="4945781"/>
              <a:ext cx="457565" cy="803779"/>
            </a:xfrm>
            <a:custGeom>
              <a:avLst/>
              <a:gdLst/>
              <a:ahLst/>
              <a:cxnLst/>
              <a:rect l="l" t="t" r="r" b="b"/>
              <a:pathLst>
                <a:path w="4553" h="7998" extrusionOk="0">
                  <a:moveTo>
                    <a:pt x="4487" y="1"/>
                  </a:moveTo>
                  <a:lnTo>
                    <a:pt x="4453" y="33"/>
                  </a:lnTo>
                  <a:cubicBezTo>
                    <a:pt x="4443" y="45"/>
                    <a:pt x="4431" y="45"/>
                    <a:pt x="4421" y="55"/>
                  </a:cubicBezTo>
                  <a:cubicBezTo>
                    <a:pt x="3771" y="573"/>
                    <a:pt x="2826" y="605"/>
                    <a:pt x="2166" y="1100"/>
                  </a:cubicBezTo>
                  <a:cubicBezTo>
                    <a:pt x="1847" y="1342"/>
                    <a:pt x="1606" y="1683"/>
                    <a:pt x="1308" y="1947"/>
                  </a:cubicBezTo>
                  <a:cubicBezTo>
                    <a:pt x="1022" y="2222"/>
                    <a:pt x="660" y="2420"/>
                    <a:pt x="396" y="2716"/>
                  </a:cubicBezTo>
                  <a:cubicBezTo>
                    <a:pt x="341" y="2782"/>
                    <a:pt x="275" y="2860"/>
                    <a:pt x="231" y="2936"/>
                  </a:cubicBezTo>
                  <a:cubicBezTo>
                    <a:pt x="77" y="3190"/>
                    <a:pt x="0" y="3486"/>
                    <a:pt x="99" y="3750"/>
                  </a:cubicBezTo>
                  <a:cubicBezTo>
                    <a:pt x="110" y="3772"/>
                    <a:pt x="110" y="3794"/>
                    <a:pt x="121" y="3806"/>
                  </a:cubicBezTo>
                  <a:cubicBezTo>
                    <a:pt x="143" y="3850"/>
                    <a:pt x="165" y="3894"/>
                    <a:pt x="198" y="3926"/>
                  </a:cubicBezTo>
                  <a:cubicBezTo>
                    <a:pt x="275" y="4047"/>
                    <a:pt x="363" y="4157"/>
                    <a:pt x="429" y="4278"/>
                  </a:cubicBezTo>
                  <a:cubicBezTo>
                    <a:pt x="462" y="4322"/>
                    <a:pt x="484" y="4377"/>
                    <a:pt x="495" y="4443"/>
                  </a:cubicBezTo>
                  <a:cubicBezTo>
                    <a:pt x="506" y="4509"/>
                    <a:pt x="506" y="4586"/>
                    <a:pt x="506" y="4663"/>
                  </a:cubicBezTo>
                  <a:cubicBezTo>
                    <a:pt x="506" y="4729"/>
                    <a:pt x="516" y="4784"/>
                    <a:pt x="528" y="4839"/>
                  </a:cubicBezTo>
                  <a:cubicBezTo>
                    <a:pt x="572" y="5004"/>
                    <a:pt x="692" y="5125"/>
                    <a:pt x="824" y="5235"/>
                  </a:cubicBezTo>
                  <a:cubicBezTo>
                    <a:pt x="902" y="5301"/>
                    <a:pt x="990" y="5367"/>
                    <a:pt x="1056" y="5433"/>
                  </a:cubicBezTo>
                  <a:cubicBezTo>
                    <a:pt x="1144" y="5510"/>
                    <a:pt x="1210" y="5598"/>
                    <a:pt x="1254" y="5697"/>
                  </a:cubicBezTo>
                  <a:cubicBezTo>
                    <a:pt x="1298" y="5817"/>
                    <a:pt x="1298" y="5949"/>
                    <a:pt x="1342" y="6059"/>
                  </a:cubicBezTo>
                  <a:cubicBezTo>
                    <a:pt x="1342" y="6081"/>
                    <a:pt x="1352" y="6093"/>
                    <a:pt x="1364" y="6103"/>
                  </a:cubicBezTo>
                  <a:cubicBezTo>
                    <a:pt x="1396" y="6181"/>
                    <a:pt x="1474" y="6247"/>
                    <a:pt x="1550" y="6269"/>
                  </a:cubicBezTo>
                  <a:cubicBezTo>
                    <a:pt x="1564" y="6271"/>
                    <a:pt x="1578" y="6273"/>
                    <a:pt x="1591" y="6273"/>
                  </a:cubicBezTo>
                  <a:cubicBezTo>
                    <a:pt x="1631" y="6273"/>
                    <a:pt x="1668" y="6261"/>
                    <a:pt x="1694" y="6235"/>
                  </a:cubicBezTo>
                  <a:lnTo>
                    <a:pt x="1694" y="6235"/>
                  </a:lnTo>
                  <a:cubicBezTo>
                    <a:pt x="1650" y="6411"/>
                    <a:pt x="1748" y="6599"/>
                    <a:pt x="1891" y="6697"/>
                  </a:cubicBezTo>
                  <a:cubicBezTo>
                    <a:pt x="1968" y="6763"/>
                    <a:pt x="2067" y="6797"/>
                    <a:pt x="2155" y="6797"/>
                  </a:cubicBezTo>
                  <a:cubicBezTo>
                    <a:pt x="2199" y="6797"/>
                    <a:pt x="2232" y="6797"/>
                    <a:pt x="2265" y="6785"/>
                  </a:cubicBezTo>
                  <a:cubicBezTo>
                    <a:pt x="2265" y="6995"/>
                    <a:pt x="2265" y="7203"/>
                    <a:pt x="2375" y="7379"/>
                  </a:cubicBezTo>
                  <a:cubicBezTo>
                    <a:pt x="2445" y="7509"/>
                    <a:pt x="2596" y="7602"/>
                    <a:pt x="2738" y="7602"/>
                  </a:cubicBezTo>
                  <a:cubicBezTo>
                    <a:pt x="2753" y="7602"/>
                    <a:pt x="2767" y="7601"/>
                    <a:pt x="2782" y="7599"/>
                  </a:cubicBezTo>
                  <a:cubicBezTo>
                    <a:pt x="2804" y="7588"/>
                    <a:pt x="2826" y="7588"/>
                    <a:pt x="2848" y="7577"/>
                  </a:cubicBezTo>
                  <a:cubicBezTo>
                    <a:pt x="2859" y="7566"/>
                    <a:pt x="2881" y="7566"/>
                    <a:pt x="2892" y="7555"/>
                  </a:cubicBezTo>
                  <a:lnTo>
                    <a:pt x="2892" y="7555"/>
                  </a:lnTo>
                  <a:cubicBezTo>
                    <a:pt x="2870" y="7698"/>
                    <a:pt x="2958" y="7830"/>
                    <a:pt x="3079" y="7918"/>
                  </a:cubicBezTo>
                  <a:cubicBezTo>
                    <a:pt x="3146" y="7966"/>
                    <a:pt x="3237" y="7997"/>
                    <a:pt x="3325" y="7997"/>
                  </a:cubicBezTo>
                  <a:cubicBezTo>
                    <a:pt x="3339" y="7997"/>
                    <a:pt x="3352" y="7996"/>
                    <a:pt x="3365" y="7995"/>
                  </a:cubicBezTo>
                  <a:cubicBezTo>
                    <a:pt x="3617" y="7984"/>
                    <a:pt x="3827" y="7797"/>
                    <a:pt x="3959" y="7577"/>
                  </a:cubicBezTo>
                  <a:cubicBezTo>
                    <a:pt x="4145" y="7258"/>
                    <a:pt x="4211" y="6895"/>
                    <a:pt x="4233" y="6521"/>
                  </a:cubicBezTo>
                  <a:cubicBezTo>
                    <a:pt x="4245" y="6301"/>
                    <a:pt x="4233" y="6071"/>
                    <a:pt x="4233" y="5861"/>
                  </a:cubicBezTo>
                  <a:cubicBezTo>
                    <a:pt x="4201" y="4190"/>
                    <a:pt x="4277" y="2530"/>
                    <a:pt x="4487" y="881"/>
                  </a:cubicBezTo>
                  <a:cubicBezTo>
                    <a:pt x="4509" y="705"/>
                    <a:pt x="4531" y="539"/>
                    <a:pt x="4553" y="375"/>
                  </a:cubicBezTo>
                  <a:lnTo>
                    <a:pt x="4541" y="319"/>
                  </a:lnTo>
                  <a:lnTo>
                    <a:pt x="4531" y="265"/>
                  </a:lnTo>
                  <a:lnTo>
                    <a:pt x="4509" y="121"/>
                  </a:lnTo>
                  <a:lnTo>
                    <a:pt x="4487" y="11"/>
                  </a:lnTo>
                  <a:lnTo>
                    <a:pt x="4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6" name="Google Shape;53;p4"/>
            <p:cNvSpPr/>
            <p:nvPr/>
          </p:nvSpPr>
          <p:spPr>
            <a:xfrm>
              <a:off x="305116" y="4949700"/>
              <a:ext cx="287121" cy="679162"/>
            </a:xfrm>
            <a:custGeom>
              <a:avLst/>
              <a:gdLst/>
              <a:ahLst/>
              <a:cxnLst/>
              <a:rect l="l" t="t" r="r" b="b"/>
              <a:pathLst>
                <a:path w="2857" h="6758" extrusionOk="0">
                  <a:moveTo>
                    <a:pt x="2742" y="1"/>
                  </a:moveTo>
                  <a:cubicBezTo>
                    <a:pt x="2726" y="1"/>
                    <a:pt x="2710" y="5"/>
                    <a:pt x="2694" y="16"/>
                  </a:cubicBezTo>
                  <a:cubicBezTo>
                    <a:pt x="2672" y="38"/>
                    <a:pt x="2640" y="60"/>
                    <a:pt x="2618" y="82"/>
                  </a:cubicBezTo>
                  <a:cubicBezTo>
                    <a:pt x="2562" y="138"/>
                    <a:pt x="2508" y="182"/>
                    <a:pt x="2452" y="236"/>
                  </a:cubicBezTo>
                  <a:cubicBezTo>
                    <a:pt x="2354" y="336"/>
                    <a:pt x="2254" y="446"/>
                    <a:pt x="2156" y="556"/>
                  </a:cubicBezTo>
                  <a:cubicBezTo>
                    <a:pt x="2034" y="710"/>
                    <a:pt x="1924" y="864"/>
                    <a:pt x="1826" y="1028"/>
                  </a:cubicBezTo>
                  <a:cubicBezTo>
                    <a:pt x="1682" y="1259"/>
                    <a:pt x="1562" y="1512"/>
                    <a:pt x="1463" y="1765"/>
                  </a:cubicBezTo>
                  <a:cubicBezTo>
                    <a:pt x="1375" y="1963"/>
                    <a:pt x="1309" y="2161"/>
                    <a:pt x="1243" y="2370"/>
                  </a:cubicBezTo>
                  <a:cubicBezTo>
                    <a:pt x="1199" y="2491"/>
                    <a:pt x="1166" y="2623"/>
                    <a:pt x="1122" y="2755"/>
                  </a:cubicBezTo>
                  <a:cubicBezTo>
                    <a:pt x="1056" y="3019"/>
                    <a:pt x="990" y="3283"/>
                    <a:pt x="935" y="3535"/>
                  </a:cubicBezTo>
                  <a:cubicBezTo>
                    <a:pt x="913" y="3613"/>
                    <a:pt x="902" y="3689"/>
                    <a:pt x="891" y="3767"/>
                  </a:cubicBezTo>
                  <a:cubicBezTo>
                    <a:pt x="858" y="3943"/>
                    <a:pt x="825" y="4140"/>
                    <a:pt x="792" y="4327"/>
                  </a:cubicBezTo>
                  <a:cubicBezTo>
                    <a:pt x="715" y="4844"/>
                    <a:pt x="627" y="5372"/>
                    <a:pt x="418" y="5844"/>
                  </a:cubicBezTo>
                  <a:cubicBezTo>
                    <a:pt x="297" y="6108"/>
                    <a:pt x="121" y="6384"/>
                    <a:pt x="0" y="6658"/>
                  </a:cubicBezTo>
                  <a:cubicBezTo>
                    <a:pt x="77" y="6724"/>
                    <a:pt x="176" y="6758"/>
                    <a:pt x="264" y="6758"/>
                  </a:cubicBezTo>
                  <a:cubicBezTo>
                    <a:pt x="407" y="6438"/>
                    <a:pt x="550" y="6120"/>
                    <a:pt x="682" y="5790"/>
                  </a:cubicBezTo>
                  <a:cubicBezTo>
                    <a:pt x="924" y="5185"/>
                    <a:pt x="935" y="4503"/>
                    <a:pt x="1056" y="3877"/>
                  </a:cubicBezTo>
                  <a:cubicBezTo>
                    <a:pt x="1298" y="2623"/>
                    <a:pt x="1660" y="1468"/>
                    <a:pt x="2464" y="500"/>
                  </a:cubicBezTo>
                  <a:cubicBezTo>
                    <a:pt x="2518" y="424"/>
                    <a:pt x="2584" y="346"/>
                    <a:pt x="2650" y="280"/>
                  </a:cubicBezTo>
                  <a:cubicBezTo>
                    <a:pt x="2662" y="258"/>
                    <a:pt x="2672" y="248"/>
                    <a:pt x="2694" y="236"/>
                  </a:cubicBezTo>
                  <a:cubicBezTo>
                    <a:pt x="2728" y="192"/>
                    <a:pt x="2760" y="160"/>
                    <a:pt x="2804" y="126"/>
                  </a:cubicBezTo>
                  <a:cubicBezTo>
                    <a:pt x="2857" y="74"/>
                    <a:pt x="2805" y="1"/>
                    <a:pt x="2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7" name="Google Shape;54;p4"/>
            <p:cNvSpPr/>
            <p:nvPr/>
          </p:nvSpPr>
          <p:spPr>
            <a:xfrm>
              <a:off x="394559" y="4972312"/>
              <a:ext cx="184714" cy="769308"/>
            </a:xfrm>
            <a:custGeom>
              <a:avLst/>
              <a:gdLst/>
              <a:ahLst/>
              <a:cxnLst/>
              <a:rect l="l" t="t" r="r" b="b"/>
              <a:pathLst>
                <a:path w="1838" h="7655" extrusionOk="0">
                  <a:moveTo>
                    <a:pt x="1750" y="1"/>
                  </a:moveTo>
                  <a:cubicBezTo>
                    <a:pt x="1728" y="1"/>
                    <a:pt x="1716" y="11"/>
                    <a:pt x="1706" y="33"/>
                  </a:cubicBezTo>
                  <a:cubicBezTo>
                    <a:pt x="1650" y="111"/>
                    <a:pt x="1606" y="187"/>
                    <a:pt x="1574" y="275"/>
                  </a:cubicBezTo>
                  <a:cubicBezTo>
                    <a:pt x="1024" y="1364"/>
                    <a:pt x="1034" y="2826"/>
                    <a:pt x="836" y="3992"/>
                  </a:cubicBezTo>
                  <a:cubicBezTo>
                    <a:pt x="716" y="4729"/>
                    <a:pt x="562" y="5455"/>
                    <a:pt x="375" y="6169"/>
                  </a:cubicBezTo>
                  <a:cubicBezTo>
                    <a:pt x="276" y="6555"/>
                    <a:pt x="122" y="6939"/>
                    <a:pt x="1" y="7335"/>
                  </a:cubicBezTo>
                  <a:cubicBezTo>
                    <a:pt x="45" y="7324"/>
                    <a:pt x="78" y="7313"/>
                    <a:pt x="111" y="7291"/>
                  </a:cubicBezTo>
                  <a:lnTo>
                    <a:pt x="111" y="7291"/>
                  </a:lnTo>
                  <a:cubicBezTo>
                    <a:pt x="89" y="7434"/>
                    <a:pt x="177" y="7566"/>
                    <a:pt x="298" y="7654"/>
                  </a:cubicBezTo>
                  <a:cubicBezTo>
                    <a:pt x="441" y="7258"/>
                    <a:pt x="507" y="6807"/>
                    <a:pt x="606" y="6433"/>
                  </a:cubicBezTo>
                  <a:cubicBezTo>
                    <a:pt x="792" y="5719"/>
                    <a:pt x="946" y="4993"/>
                    <a:pt x="1068" y="4256"/>
                  </a:cubicBezTo>
                  <a:cubicBezTo>
                    <a:pt x="1178" y="3608"/>
                    <a:pt x="1254" y="2958"/>
                    <a:pt x="1342" y="2299"/>
                  </a:cubicBezTo>
                  <a:cubicBezTo>
                    <a:pt x="1420" y="1716"/>
                    <a:pt x="1562" y="1166"/>
                    <a:pt x="1706" y="617"/>
                  </a:cubicBezTo>
                  <a:lnTo>
                    <a:pt x="1838" y="89"/>
                  </a:lnTo>
                  <a:cubicBezTo>
                    <a:pt x="1838" y="55"/>
                    <a:pt x="1826" y="23"/>
                    <a:pt x="1804" y="11"/>
                  </a:cubicBezTo>
                  <a:cubicBezTo>
                    <a:pt x="1782" y="1"/>
                    <a:pt x="1772"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8" name="Google Shape;55;p4"/>
            <p:cNvSpPr/>
            <p:nvPr/>
          </p:nvSpPr>
          <p:spPr>
            <a:xfrm>
              <a:off x="249843" y="5315914"/>
              <a:ext cx="159892" cy="259887"/>
            </a:xfrm>
            <a:custGeom>
              <a:avLst/>
              <a:gdLst/>
              <a:ahLst/>
              <a:cxnLst/>
              <a:rect l="l" t="t" r="r" b="b"/>
              <a:pathLst>
                <a:path w="1591" h="2586" extrusionOk="0">
                  <a:moveTo>
                    <a:pt x="1567" y="0"/>
                  </a:moveTo>
                  <a:cubicBezTo>
                    <a:pt x="1559" y="0"/>
                    <a:pt x="1549" y="4"/>
                    <a:pt x="1540" y="13"/>
                  </a:cubicBezTo>
                  <a:cubicBezTo>
                    <a:pt x="1507" y="45"/>
                    <a:pt x="1474" y="79"/>
                    <a:pt x="1441" y="123"/>
                  </a:cubicBezTo>
                  <a:cubicBezTo>
                    <a:pt x="1287" y="299"/>
                    <a:pt x="1188" y="518"/>
                    <a:pt x="1056" y="727"/>
                  </a:cubicBezTo>
                  <a:cubicBezTo>
                    <a:pt x="869" y="1013"/>
                    <a:pt x="671" y="1288"/>
                    <a:pt x="463" y="1563"/>
                  </a:cubicBezTo>
                  <a:cubicBezTo>
                    <a:pt x="275" y="1805"/>
                    <a:pt x="77" y="2080"/>
                    <a:pt x="1" y="2376"/>
                  </a:cubicBezTo>
                  <a:cubicBezTo>
                    <a:pt x="1" y="2398"/>
                    <a:pt x="11" y="2410"/>
                    <a:pt x="23" y="2420"/>
                  </a:cubicBezTo>
                  <a:cubicBezTo>
                    <a:pt x="55" y="2498"/>
                    <a:pt x="133" y="2564"/>
                    <a:pt x="209" y="2586"/>
                  </a:cubicBezTo>
                  <a:cubicBezTo>
                    <a:pt x="265" y="2376"/>
                    <a:pt x="319" y="2190"/>
                    <a:pt x="451" y="1992"/>
                  </a:cubicBezTo>
                  <a:cubicBezTo>
                    <a:pt x="594" y="1761"/>
                    <a:pt x="759" y="1552"/>
                    <a:pt x="913" y="1332"/>
                  </a:cubicBezTo>
                  <a:cubicBezTo>
                    <a:pt x="1056" y="1134"/>
                    <a:pt x="1210" y="914"/>
                    <a:pt x="1342" y="683"/>
                  </a:cubicBezTo>
                  <a:cubicBezTo>
                    <a:pt x="1463" y="474"/>
                    <a:pt x="1562" y="255"/>
                    <a:pt x="1584" y="23"/>
                  </a:cubicBezTo>
                  <a:cubicBezTo>
                    <a:pt x="1591" y="10"/>
                    <a:pt x="1581"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79" name="Google Shape;56;p4"/>
            <p:cNvSpPr/>
            <p:nvPr/>
          </p:nvSpPr>
          <p:spPr>
            <a:xfrm>
              <a:off x="197885" y="5174011"/>
              <a:ext cx="246219" cy="317874"/>
            </a:xfrm>
            <a:custGeom>
              <a:avLst/>
              <a:gdLst/>
              <a:ahLst/>
              <a:cxnLst/>
              <a:rect l="l" t="t" r="r" b="b"/>
              <a:pathLst>
                <a:path w="2450" h="3163" extrusionOk="0">
                  <a:moveTo>
                    <a:pt x="2414" y="1"/>
                  </a:moveTo>
                  <a:cubicBezTo>
                    <a:pt x="2404" y="1"/>
                    <a:pt x="2394" y="6"/>
                    <a:pt x="2387" y="17"/>
                  </a:cubicBezTo>
                  <a:cubicBezTo>
                    <a:pt x="2354" y="61"/>
                    <a:pt x="2332" y="94"/>
                    <a:pt x="2310" y="138"/>
                  </a:cubicBezTo>
                  <a:cubicBezTo>
                    <a:pt x="1925" y="721"/>
                    <a:pt x="1386" y="1227"/>
                    <a:pt x="914" y="1755"/>
                  </a:cubicBezTo>
                  <a:cubicBezTo>
                    <a:pt x="606" y="2095"/>
                    <a:pt x="198" y="2513"/>
                    <a:pt x="0" y="2964"/>
                  </a:cubicBezTo>
                  <a:cubicBezTo>
                    <a:pt x="78" y="3030"/>
                    <a:pt x="166" y="3096"/>
                    <a:pt x="232" y="3162"/>
                  </a:cubicBezTo>
                  <a:cubicBezTo>
                    <a:pt x="352" y="2953"/>
                    <a:pt x="462" y="2733"/>
                    <a:pt x="606" y="2546"/>
                  </a:cubicBezTo>
                  <a:cubicBezTo>
                    <a:pt x="826" y="2227"/>
                    <a:pt x="1089" y="1941"/>
                    <a:pt x="1342" y="1655"/>
                  </a:cubicBezTo>
                  <a:cubicBezTo>
                    <a:pt x="1672" y="1293"/>
                    <a:pt x="1958" y="929"/>
                    <a:pt x="2189" y="523"/>
                  </a:cubicBezTo>
                  <a:cubicBezTo>
                    <a:pt x="2277" y="380"/>
                    <a:pt x="2365" y="215"/>
                    <a:pt x="2442" y="50"/>
                  </a:cubicBezTo>
                  <a:cubicBezTo>
                    <a:pt x="2449" y="20"/>
                    <a:pt x="2432"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0" name="Google Shape;57;p4"/>
            <p:cNvSpPr/>
            <p:nvPr/>
          </p:nvSpPr>
          <p:spPr>
            <a:xfrm>
              <a:off x="158088" y="5049394"/>
              <a:ext cx="331642" cy="365107"/>
            </a:xfrm>
            <a:custGeom>
              <a:avLst/>
              <a:gdLst/>
              <a:ahLst/>
              <a:cxnLst/>
              <a:rect l="l" t="t" r="r" b="b"/>
              <a:pathLst>
                <a:path w="3300" h="3633" extrusionOk="0">
                  <a:moveTo>
                    <a:pt x="3243" y="1"/>
                  </a:moveTo>
                  <a:cubicBezTo>
                    <a:pt x="3229" y="1"/>
                    <a:pt x="3214" y="8"/>
                    <a:pt x="3201" y="25"/>
                  </a:cubicBezTo>
                  <a:cubicBezTo>
                    <a:pt x="2805" y="399"/>
                    <a:pt x="2530" y="894"/>
                    <a:pt x="2167" y="1312"/>
                  </a:cubicBezTo>
                  <a:cubicBezTo>
                    <a:pt x="1859" y="1653"/>
                    <a:pt x="1529" y="1949"/>
                    <a:pt x="1178" y="2235"/>
                  </a:cubicBezTo>
                  <a:cubicBezTo>
                    <a:pt x="814" y="2533"/>
                    <a:pt x="352" y="2851"/>
                    <a:pt x="1" y="3247"/>
                  </a:cubicBezTo>
                  <a:cubicBezTo>
                    <a:pt x="34" y="3291"/>
                    <a:pt x="56" y="3346"/>
                    <a:pt x="67" y="3412"/>
                  </a:cubicBezTo>
                  <a:cubicBezTo>
                    <a:pt x="78" y="3478"/>
                    <a:pt x="78" y="3555"/>
                    <a:pt x="78" y="3632"/>
                  </a:cubicBezTo>
                  <a:cubicBezTo>
                    <a:pt x="232" y="3456"/>
                    <a:pt x="374" y="3280"/>
                    <a:pt x="550" y="3115"/>
                  </a:cubicBezTo>
                  <a:cubicBezTo>
                    <a:pt x="870" y="2829"/>
                    <a:pt x="1222" y="2565"/>
                    <a:pt x="1540" y="2291"/>
                  </a:cubicBezTo>
                  <a:cubicBezTo>
                    <a:pt x="2035" y="1873"/>
                    <a:pt x="2541" y="1345"/>
                    <a:pt x="2926" y="773"/>
                  </a:cubicBezTo>
                  <a:cubicBezTo>
                    <a:pt x="3069" y="553"/>
                    <a:pt x="3189" y="322"/>
                    <a:pt x="3289" y="91"/>
                  </a:cubicBezTo>
                  <a:cubicBezTo>
                    <a:pt x="3299" y="80"/>
                    <a:pt x="3299" y="47"/>
                    <a:pt x="3289" y="36"/>
                  </a:cubicBezTo>
                  <a:cubicBezTo>
                    <a:pt x="3282" y="17"/>
                    <a:pt x="3263" y="1"/>
                    <a:pt x="3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1" name="Google Shape;58;p4"/>
            <p:cNvSpPr/>
            <p:nvPr/>
          </p:nvSpPr>
          <p:spPr>
            <a:xfrm>
              <a:off x="124924" y="4967187"/>
              <a:ext cx="426712" cy="373248"/>
            </a:xfrm>
            <a:custGeom>
              <a:avLst/>
              <a:gdLst/>
              <a:ahLst/>
              <a:cxnLst/>
              <a:rect l="l" t="t" r="r" b="b"/>
              <a:pathLst>
                <a:path w="4246" h="3714" extrusionOk="0">
                  <a:moveTo>
                    <a:pt x="4165" y="1"/>
                  </a:moveTo>
                  <a:cubicBezTo>
                    <a:pt x="4155" y="1"/>
                    <a:pt x="4145" y="3"/>
                    <a:pt x="4135" y="8"/>
                  </a:cubicBezTo>
                  <a:cubicBezTo>
                    <a:pt x="3717" y="206"/>
                    <a:pt x="3267" y="392"/>
                    <a:pt x="2871" y="624"/>
                  </a:cubicBezTo>
                  <a:cubicBezTo>
                    <a:pt x="2530" y="821"/>
                    <a:pt x="2310" y="1107"/>
                    <a:pt x="2079" y="1426"/>
                  </a:cubicBezTo>
                  <a:cubicBezTo>
                    <a:pt x="1728" y="1888"/>
                    <a:pt x="1342" y="2317"/>
                    <a:pt x="924" y="2713"/>
                  </a:cubicBezTo>
                  <a:cubicBezTo>
                    <a:pt x="628" y="2987"/>
                    <a:pt x="276" y="3241"/>
                    <a:pt x="1" y="3537"/>
                  </a:cubicBezTo>
                  <a:cubicBezTo>
                    <a:pt x="12" y="3559"/>
                    <a:pt x="12" y="3581"/>
                    <a:pt x="23" y="3593"/>
                  </a:cubicBezTo>
                  <a:cubicBezTo>
                    <a:pt x="45" y="3637"/>
                    <a:pt x="67" y="3681"/>
                    <a:pt x="100" y="3713"/>
                  </a:cubicBezTo>
                  <a:cubicBezTo>
                    <a:pt x="496" y="3493"/>
                    <a:pt x="836" y="3141"/>
                    <a:pt x="1166" y="2845"/>
                  </a:cubicBezTo>
                  <a:cubicBezTo>
                    <a:pt x="1508" y="2525"/>
                    <a:pt x="1826" y="2185"/>
                    <a:pt x="2101" y="1811"/>
                  </a:cubicBezTo>
                  <a:cubicBezTo>
                    <a:pt x="2464" y="1338"/>
                    <a:pt x="2739" y="931"/>
                    <a:pt x="3311" y="678"/>
                  </a:cubicBezTo>
                  <a:cubicBezTo>
                    <a:pt x="3519" y="580"/>
                    <a:pt x="3751" y="502"/>
                    <a:pt x="3949" y="382"/>
                  </a:cubicBezTo>
                  <a:cubicBezTo>
                    <a:pt x="4059" y="316"/>
                    <a:pt x="4157" y="228"/>
                    <a:pt x="4235" y="118"/>
                  </a:cubicBezTo>
                  <a:cubicBezTo>
                    <a:pt x="4245" y="96"/>
                    <a:pt x="4245" y="74"/>
                    <a:pt x="4245" y="62"/>
                  </a:cubicBezTo>
                  <a:cubicBezTo>
                    <a:pt x="4237" y="28"/>
                    <a:pt x="4202" y="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2" name="Google Shape;59;p4"/>
            <p:cNvSpPr/>
            <p:nvPr/>
          </p:nvSpPr>
          <p:spPr>
            <a:xfrm>
              <a:off x="401192" y="4946886"/>
              <a:ext cx="171449" cy="802674"/>
            </a:xfrm>
            <a:custGeom>
              <a:avLst/>
              <a:gdLst/>
              <a:ahLst/>
              <a:cxnLst/>
              <a:rect l="l" t="t" r="r" b="b"/>
              <a:pathLst>
                <a:path w="1706" h="7987" extrusionOk="0">
                  <a:moveTo>
                    <a:pt x="1640" y="0"/>
                  </a:moveTo>
                  <a:cubicBezTo>
                    <a:pt x="1628" y="12"/>
                    <a:pt x="1618" y="12"/>
                    <a:pt x="1606" y="22"/>
                  </a:cubicBezTo>
                  <a:cubicBezTo>
                    <a:pt x="1596" y="34"/>
                    <a:pt x="1584" y="34"/>
                    <a:pt x="1574" y="44"/>
                  </a:cubicBezTo>
                  <a:cubicBezTo>
                    <a:pt x="1552" y="66"/>
                    <a:pt x="1540" y="100"/>
                    <a:pt x="1540" y="132"/>
                  </a:cubicBezTo>
                  <a:cubicBezTo>
                    <a:pt x="1332" y="1386"/>
                    <a:pt x="1386" y="2705"/>
                    <a:pt x="1288" y="3971"/>
                  </a:cubicBezTo>
                  <a:cubicBezTo>
                    <a:pt x="1232" y="4641"/>
                    <a:pt x="1178" y="5323"/>
                    <a:pt x="1112" y="6004"/>
                  </a:cubicBezTo>
                  <a:cubicBezTo>
                    <a:pt x="1090" y="6302"/>
                    <a:pt x="1068" y="6610"/>
                    <a:pt x="1024" y="6918"/>
                  </a:cubicBezTo>
                  <a:cubicBezTo>
                    <a:pt x="1002" y="7082"/>
                    <a:pt x="980" y="7247"/>
                    <a:pt x="914" y="7401"/>
                  </a:cubicBezTo>
                  <a:cubicBezTo>
                    <a:pt x="869" y="7492"/>
                    <a:pt x="621" y="7856"/>
                    <a:pt x="421" y="7856"/>
                  </a:cubicBezTo>
                  <a:cubicBezTo>
                    <a:pt x="329" y="7856"/>
                    <a:pt x="247" y="7780"/>
                    <a:pt x="199" y="7566"/>
                  </a:cubicBezTo>
                  <a:cubicBezTo>
                    <a:pt x="183" y="7514"/>
                    <a:pt x="146" y="7491"/>
                    <a:pt x="107" y="7491"/>
                  </a:cubicBezTo>
                  <a:cubicBezTo>
                    <a:pt x="63" y="7491"/>
                    <a:pt x="18" y="7520"/>
                    <a:pt x="1" y="7566"/>
                  </a:cubicBezTo>
                  <a:cubicBezTo>
                    <a:pt x="12" y="7555"/>
                    <a:pt x="34" y="7555"/>
                    <a:pt x="45" y="7544"/>
                  </a:cubicBezTo>
                  <a:lnTo>
                    <a:pt x="45" y="7544"/>
                  </a:lnTo>
                  <a:cubicBezTo>
                    <a:pt x="23" y="7687"/>
                    <a:pt x="111" y="7819"/>
                    <a:pt x="232" y="7907"/>
                  </a:cubicBezTo>
                  <a:cubicBezTo>
                    <a:pt x="299" y="7955"/>
                    <a:pt x="390" y="7986"/>
                    <a:pt x="478" y="7986"/>
                  </a:cubicBezTo>
                  <a:cubicBezTo>
                    <a:pt x="492" y="7986"/>
                    <a:pt x="505" y="7985"/>
                    <a:pt x="518" y="7984"/>
                  </a:cubicBezTo>
                  <a:cubicBezTo>
                    <a:pt x="770" y="7973"/>
                    <a:pt x="980" y="7786"/>
                    <a:pt x="1112" y="7566"/>
                  </a:cubicBezTo>
                  <a:cubicBezTo>
                    <a:pt x="1298" y="7247"/>
                    <a:pt x="1364" y="6884"/>
                    <a:pt x="1386" y="6510"/>
                  </a:cubicBezTo>
                  <a:cubicBezTo>
                    <a:pt x="1398" y="6290"/>
                    <a:pt x="1386" y="6060"/>
                    <a:pt x="1386" y="5850"/>
                  </a:cubicBezTo>
                  <a:cubicBezTo>
                    <a:pt x="1354" y="4179"/>
                    <a:pt x="1430" y="2519"/>
                    <a:pt x="1640" y="870"/>
                  </a:cubicBezTo>
                  <a:cubicBezTo>
                    <a:pt x="1662" y="694"/>
                    <a:pt x="1684" y="528"/>
                    <a:pt x="1706" y="364"/>
                  </a:cubicBezTo>
                  <a:lnTo>
                    <a:pt x="1694" y="308"/>
                  </a:lnTo>
                  <a:lnTo>
                    <a:pt x="1684" y="254"/>
                  </a:lnTo>
                  <a:lnTo>
                    <a:pt x="1662" y="110"/>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3" name="Google Shape;60;p4"/>
            <p:cNvSpPr/>
            <p:nvPr/>
          </p:nvSpPr>
          <p:spPr>
            <a:xfrm>
              <a:off x="113869" y="5240842"/>
              <a:ext cx="426712" cy="508618"/>
            </a:xfrm>
            <a:custGeom>
              <a:avLst/>
              <a:gdLst/>
              <a:ahLst/>
              <a:cxnLst/>
              <a:rect l="l" t="t" r="r" b="b"/>
              <a:pathLst>
                <a:path w="4246" h="5061" extrusionOk="0">
                  <a:moveTo>
                    <a:pt x="243" y="0"/>
                  </a:moveTo>
                  <a:cubicBezTo>
                    <a:pt x="78" y="264"/>
                    <a:pt x="1" y="594"/>
                    <a:pt x="133" y="870"/>
                  </a:cubicBezTo>
                  <a:cubicBezTo>
                    <a:pt x="232" y="1100"/>
                    <a:pt x="452" y="1265"/>
                    <a:pt x="507" y="1507"/>
                  </a:cubicBezTo>
                  <a:cubicBezTo>
                    <a:pt x="528" y="1639"/>
                    <a:pt x="507" y="1771"/>
                    <a:pt x="540" y="1903"/>
                  </a:cubicBezTo>
                  <a:cubicBezTo>
                    <a:pt x="628" y="2277"/>
                    <a:pt x="1134" y="2409"/>
                    <a:pt x="1266" y="2761"/>
                  </a:cubicBezTo>
                  <a:cubicBezTo>
                    <a:pt x="1320" y="2893"/>
                    <a:pt x="1310" y="3047"/>
                    <a:pt x="1376" y="3167"/>
                  </a:cubicBezTo>
                  <a:cubicBezTo>
                    <a:pt x="1415" y="3263"/>
                    <a:pt x="1517" y="3335"/>
                    <a:pt x="1609" y="3335"/>
                  </a:cubicBezTo>
                  <a:cubicBezTo>
                    <a:pt x="1644" y="3335"/>
                    <a:pt x="1678" y="3324"/>
                    <a:pt x="1706" y="3299"/>
                  </a:cubicBezTo>
                  <a:lnTo>
                    <a:pt x="1706" y="3299"/>
                  </a:lnTo>
                  <a:cubicBezTo>
                    <a:pt x="1646" y="3576"/>
                    <a:pt x="1906" y="3861"/>
                    <a:pt x="2182" y="3861"/>
                  </a:cubicBezTo>
                  <a:cubicBezTo>
                    <a:pt x="2214" y="3861"/>
                    <a:pt x="2246" y="3857"/>
                    <a:pt x="2277" y="3849"/>
                  </a:cubicBezTo>
                  <a:cubicBezTo>
                    <a:pt x="2277" y="4059"/>
                    <a:pt x="2277" y="4267"/>
                    <a:pt x="2387" y="4443"/>
                  </a:cubicBezTo>
                  <a:cubicBezTo>
                    <a:pt x="2459" y="4570"/>
                    <a:pt x="2611" y="4663"/>
                    <a:pt x="2752" y="4663"/>
                  </a:cubicBezTo>
                  <a:cubicBezTo>
                    <a:pt x="2806" y="4663"/>
                    <a:pt x="2858" y="4649"/>
                    <a:pt x="2904" y="4619"/>
                  </a:cubicBezTo>
                  <a:lnTo>
                    <a:pt x="2904" y="4619"/>
                  </a:lnTo>
                  <a:cubicBezTo>
                    <a:pt x="2873" y="4850"/>
                    <a:pt x="3111" y="5060"/>
                    <a:pt x="3343" y="5060"/>
                  </a:cubicBezTo>
                  <a:cubicBezTo>
                    <a:pt x="3354" y="5060"/>
                    <a:pt x="3366" y="5060"/>
                    <a:pt x="3377" y="5059"/>
                  </a:cubicBezTo>
                  <a:cubicBezTo>
                    <a:pt x="3629" y="5048"/>
                    <a:pt x="3839" y="4861"/>
                    <a:pt x="3971" y="4641"/>
                  </a:cubicBezTo>
                  <a:cubicBezTo>
                    <a:pt x="4157" y="4322"/>
                    <a:pt x="4223" y="3959"/>
                    <a:pt x="4245" y="3585"/>
                  </a:cubicBezTo>
                  <a:cubicBezTo>
                    <a:pt x="4236" y="3584"/>
                    <a:pt x="4227" y="3583"/>
                    <a:pt x="4218" y="3583"/>
                  </a:cubicBezTo>
                  <a:cubicBezTo>
                    <a:pt x="4046" y="3583"/>
                    <a:pt x="3927" y="3863"/>
                    <a:pt x="3739" y="3915"/>
                  </a:cubicBezTo>
                  <a:cubicBezTo>
                    <a:pt x="3723" y="3919"/>
                    <a:pt x="3707" y="3920"/>
                    <a:pt x="3692" y="3920"/>
                  </a:cubicBezTo>
                  <a:cubicBezTo>
                    <a:pt x="3506" y="3920"/>
                    <a:pt x="3366" y="3690"/>
                    <a:pt x="3366" y="3497"/>
                  </a:cubicBezTo>
                  <a:cubicBezTo>
                    <a:pt x="3366" y="3289"/>
                    <a:pt x="3454" y="3069"/>
                    <a:pt x="3421" y="2859"/>
                  </a:cubicBezTo>
                  <a:lnTo>
                    <a:pt x="3421" y="2859"/>
                  </a:lnTo>
                  <a:cubicBezTo>
                    <a:pt x="3366" y="3069"/>
                    <a:pt x="3311" y="3289"/>
                    <a:pt x="3168" y="3443"/>
                  </a:cubicBezTo>
                  <a:cubicBezTo>
                    <a:pt x="3075" y="3549"/>
                    <a:pt x="2936" y="3620"/>
                    <a:pt x="2802" y="3620"/>
                  </a:cubicBezTo>
                  <a:cubicBezTo>
                    <a:pt x="2729" y="3620"/>
                    <a:pt x="2658" y="3599"/>
                    <a:pt x="2596" y="3553"/>
                  </a:cubicBezTo>
                  <a:cubicBezTo>
                    <a:pt x="2354" y="3387"/>
                    <a:pt x="2442" y="3013"/>
                    <a:pt x="2552" y="2750"/>
                  </a:cubicBezTo>
                  <a:lnTo>
                    <a:pt x="2552" y="2750"/>
                  </a:lnTo>
                  <a:cubicBezTo>
                    <a:pt x="2475" y="2881"/>
                    <a:pt x="2387" y="3035"/>
                    <a:pt x="2255" y="3123"/>
                  </a:cubicBezTo>
                  <a:cubicBezTo>
                    <a:pt x="2189" y="3171"/>
                    <a:pt x="2101" y="3200"/>
                    <a:pt x="2014" y="3200"/>
                  </a:cubicBezTo>
                  <a:cubicBezTo>
                    <a:pt x="1941" y="3200"/>
                    <a:pt x="1870" y="3180"/>
                    <a:pt x="1816" y="3135"/>
                  </a:cubicBezTo>
                  <a:cubicBezTo>
                    <a:pt x="1662" y="3003"/>
                    <a:pt x="1694" y="2761"/>
                    <a:pt x="1794" y="2585"/>
                  </a:cubicBezTo>
                  <a:cubicBezTo>
                    <a:pt x="1881" y="2420"/>
                    <a:pt x="2024" y="2266"/>
                    <a:pt x="2068" y="2079"/>
                  </a:cubicBezTo>
                  <a:lnTo>
                    <a:pt x="2068" y="2079"/>
                  </a:lnTo>
                  <a:cubicBezTo>
                    <a:pt x="2013" y="2222"/>
                    <a:pt x="1903" y="2343"/>
                    <a:pt x="1772" y="2420"/>
                  </a:cubicBezTo>
                  <a:cubicBezTo>
                    <a:pt x="1703" y="2456"/>
                    <a:pt x="1621" y="2481"/>
                    <a:pt x="1543" y="2481"/>
                  </a:cubicBezTo>
                  <a:cubicBezTo>
                    <a:pt x="1457" y="2481"/>
                    <a:pt x="1378" y="2451"/>
                    <a:pt x="1332" y="2376"/>
                  </a:cubicBezTo>
                  <a:cubicBezTo>
                    <a:pt x="1298" y="2332"/>
                    <a:pt x="1298" y="2277"/>
                    <a:pt x="1288" y="2222"/>
                  </a:cubicBezTo>
                  <a:cubicBezTo>
                    <a:pt x="1254" y="1892"/>
                    <a:pt x="1386" y="1540"/>
                    <a:pt x="1640" y="1309"/>
                  </a:cubicBezTo>
                  <a:lnTo>
                    <a:pt x="1640" y="1309"/>
                  </a:lnTo>
                  <a:cubicBezTo>
                    <a:pt x="1496" y="1353"/>
                    <a:pt x="1420" y="1507"/>
                    <a:pt x="1332" y="1617"/>
                  </a:cubicBezTo>
                  <a:cubicBezTo>
                    <a:pt x="1265" y="1708"/>
                    <a:pt x="1155" y="1787"/>
                    <a:pt x="1053" y="1787"/>
                  </a:cubicBezTo>
                  <a:cubicBezTo>
                    <a:pt x="1020" y="1787"/>
                    <a:pt x="987" y="1779"/>
                    <a:pt x="958" y="1760"/>
                  </a:cubicBezTo>
                  <a:cubicBezTo>
                    <a:pt x="826" y="1672"/>
                    <a:pt x="858" y="1485"/>
                    <a:pt x="914" y="1342"/>
                  </a:cubicBezTo>
                  <a:cubicBezTo>
                    <a:pt x="1046" y="1034"/>
                    <a:pt x="1254" y="760"/>
                    <a:pt x="1518" y="550"/>
                  </a:cubicBezTo>
                  <a:cubicBezTo>
                    <a:pt x="1512" y="550"/>
                    <a:pt x="1507" y="550"/>
                    <a:pt x="1501" y="550"/>
                  </a:cubicBezTo>
                  <a:cubicBezTo>
                    <a:pt x="1334" y="550"/>
                    <a:pt x="1206" y="697"/>
                    <a:pt x="1078" y="804"/>
                  </a:cubicBezTo>
                  <a:cubicBezTo>
                    <a:pt x="1003" y="860"/>
                    <a:pt x="895" y="906"/>
                    <a:pt x="800" y="906"/>
                  </a:cubicBezTo>
                  <a:cubicBezTo>
                    <a:pt x="729" y="906"/>
                    <a:pt x="666" y="880"/>
                    <a:pt x="628" y="814"/>
                  </a:cubicBezTo>
                  <a:cubicBezTo>
                    <a:pt x="562" y="716"/>
                    <a:pt x="616" y="572"/>
                    <a:pt x="682" y="462"/>
                  </a:cubicBezTo>
                  <a:cubicBezTo>
                    <a:pt x="760" y="364"/>
                    <a:pt x="836" y="254"/>
                    <a:pt x="924" y="166"/>
                  </a:cubicBezTo>
                  <a:lnTo>
                    <a:pt x="924" y="166"/>
                  </a:lnTo>
                  <a:cubicBezTo>
                    <a:pt x="809" y="266"/>
                    <a:pt x="671" y="345"/>
                    <a:pt x="543" y="345"/>
                  </a:cubicBezTo>
                  <a:cubicBezTo>
                    <a:pt x="488" y="345"/>
                    <a:pt x="435" y="331"/>
                    <a:pt x="386" y="298"/>
                  </a:cubicBezTo>
                  <a:cubicBezTo>
                    <a:pt x="276" y="242"/>
                    <a:pt x="243" y="122"/>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4" name="Google Shape;61;p4"/>
            <p:cNvSpPr/>
            <p:nvPr/>
          </p:nvSpPr>
          <p:spPr>
            <a:xfrm>
              <a:off x="442195" y="4996532"/>
              <a:ext cx="78489" cy="116879"/>
            </a:xfrm>
            <a:custGeom>
              <a:avLst/>
              <a:gdLst/>
              <a:ahLst/>
              <a:cxnLst/>
              <a:rect l="l" t="t" r="r" b="b"/>
              <a:pathLst>
                <a:path w="781" h="1163" extrusionOk="0">
                  <a:moveTo>
                    <a:pt x="726" y="0"/>
                  </a:moveTo>
                  <a:cubicBezTo>
                    <a:pt x="717" y="0"/>
                    <a:pt x="708" y="4"/>
                    <a:pt x="704" y="12"/>
                  </a:cubicBezTo>
                  <a:cubicBezTo>
                    <a:pt x="572" y="210"/>
                    <a:pt x="406" y="376"/>
                    <a:pt x="275" y="573"/>
                  </a:cubicBezTo>
                  <a:cubicBezTo>
                    <a:pt x="165" y="738"/>
                    <a:pt x="22" y="903"/>
                    <a:pt x="0" y="1112"/>
                  </a:cubicBezTo>
                  <a:cubicBezTo>
                    <a:pt x="0" y="1138"/>
                    <a:pt x="19" y="1163"/>
                    <a:pt x="44" y="1163"/>
                  </a:cubicBezTo>
                  <a:cubicBezTo>
                    <a:pt x="51" y="1163"/>
                    <a:pt x="58" y="1161"/>
                    <a:pt x="66" y="1156"/>
                  </a:cubicBezTo>
                  <a:cubicBezTo>
                    <a:pt x="286" y="1046"/>
                    <a:pt x="418" y="782"/>
                    <a:pt x="550" y="584"/>
                  </a:cubicBezTo>
                  <a:cubicBezTo>
                    <a:pt x="660" y="408"/>
                    <a:pt x="780" y="244"/>
                    <a:pt x="758" y="24"/>
                  </a:cubicBezTo>
                  <a:cubicBezTo>
                    <a:pt x="758" y="10"/>
                    <a:pt x="741"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5" name="Google Shape;62;p4"/>
            <p:cNvSpPr/>
            <p:nvPr/>
          </p:nvSpPr>
          <p:spPr>
            <a:xfrm>
              <a:off x="512343" y="4999446"/>
              <a:ext cx="22109" cy="17688"/>
            </a:xfrm>
            <a:custGeom>
              <a:avLst/>
              <a:gdLst/>
              <a:ahLst/>
              <a:cxnLst/>
              <a:rect l="l" t="t" r="r" b="b"/>
              <a:pathLst>
                <a:path w="220" h="176" extrusionOk="0">
                  <a:moveTo>
                    <a:pt x="108" y="1"/>
                  </a:moveTo>
                  <a:cubicBezTo>
                    <a:pt x="74" y="1"/>
                    <a:pt x="40" y="19"/>
                    <a:pt x="28" y="61"/>
                  </a:cubicBezTo>
                  <a:cubicBezTo>
                    <a:pt x="1" y="128"/>
                    <a:pt x="57" y="175"/>
                    <a:pt x="112" y="175"/>
                  </a:cubicBezTo>
                  <a:cubicBezTo>
                    <a:pt x="146" y="175"/>
                    <a:pt x="180" y="157"/>
                    <a:pt x="192" y="115"/>
                  </a:cubicBezTo>
                  <a:cubicBezTo>
                    <a:pt x="219" y="47"/>
                    <a:pt x="16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6" name="Google Shape;63;p4"/>
            <p:cNvSpPr/>
            <p:nvPr/>
          </p:nvSpPr>
          <p:spPr>
            <a:xfrm>
              <a:off x="152561" y="4304505"/>
              <a:ext cx="549319" cy="602684"/>
            </a:xfrm>
            <a:custGeom>
              <a:avLst/>
              <a:gdLst/>
              <a:ahLst/>
              <a:cxnLst/>
              <a:rect l="l" t="t" r="r" b="b"/>
              <a:pathLst>
                <a:path w="5466" h="5997" extrusionOk="0">
                  <a:moveTo>
                    <a:pt x="2636" y="0"/>
                  </a:moveTo>
                  <a:cubicBezTo>
                    <a:pt x="2615" y="0"/>
                    <a:pt x="2595" y="1"/>
                    <a:pt x="2574" y="4"/>
                  </a:cubicBezTo>
                  <a:cubicBezTo>
                    <a:pt x="2497" y="4"/>
                    <a:pt x="2442" y="26"/>
                    <a:pt x="2376" y="58"/>
                  </a:cubicBezTo>
                  <a:cubicBezTo>
                    <a:pt x="2343" y="70"/>
                    <a:pt x="2321" y="80"/>
                    <a:pt x="2299" y="102"/>
                  </a:cubicBezTo>
                  <a:cubicBezTo>
                    <a:pt x="2211" y="146"/>
                    <a:pt x="2134" y="212"/>
                    <a:pt x="2057" y="278"/>
                  </a:cubicBezTo>
                  <a:cubicBezTo>
                    <a:pt x="1980" y="344"/>
                    <a:pt x="1903" y="410"/>
                    <a:pt x="1826" y="454"/>
                  </a:cubicBezTo>
                  <a:cubicBezTo>
                    <a:pt x="1760" y="510"/>
                    <a:pt x="1683" y="542"/>
                    <a:pt x="1595" y="564"/>
                  </a:cubicBezTo>
                  <a:cubicBezTo>
                    <a:pt x="1540" y="585"/>
                    <a:pt x="1484" y="593"/>
                    <a:pt x="1426" y="593"/>
                  </a:cubicBezTo>
                  <a:cubicBezTo>
                    <a:pt x="1392" y="593"/>
                    <a:pt x="1357" y="590"/>
                    <a:pt x="1321" y="586"/>
                  </a:cubicBezTo>
                  <a:cubicBezTo>
                    <a:pt x="1199" y="576"/>
                    <a:pt x="1079" y="554"/>
                    <a:pt x="957" y="532"/>
                  </a:cubicBezTo>
                  <a:cubicBezTo>
                    <a:pt x="894" y="525"/>
                    <a:pt x="828" y="519"/>
                    <a:pt x="759" y="519"/>
                  </a:cubicBezTo>
                  <a:cubicBezTo>
                    <a:pt x="709" y="519"/>
                    <a:pt x="657" y="522"/>
                    <a:pt x="605" y="532"/>
                  </a:cubicBezTo>
                  <a:cubicBezTo>
                    <a:pt x="573" y="542"/>
                    <a:pt x="529" y="554"/>
                    <a:pt x="495" y="564"/>
                  </a:cubicBezTo>
                  <a:cubicBezTo>
                    <a:pt x="309" y="642"/>
                    <a:pt x="165" y="806"/>
                    <a:pt x="89" y="994"/>
                  </a:cubicBezTo>
                  <a:cubicBezTo>
                    <a:pt x="45" y="1082"/>
                    <a:pt x="23" y="1180"/>
                    <a:pt x="12" y="1268"/>
                  </a:cubicBezTo>
                  <a:cubicBezTo>
                    <a:pt x="1" y="1378"/>
                    <a:pt x="12" y="1477"/>
                    <a:pt x="34" y="1576"/>
                  </a:cubicBezTo>
                  <a:cubicBezTo>
                    <a:pt x="133" y="2005"/>
                    <a:pt x="485" y="2335"/>
                    <a:pt x="869" y="2566"/>
                  </a:cubicBezTo>
                  <a:cubicBezTo>
                    <a:pt x="1243" y="2797"/>
                    <a:pt x="1661" y="2961"/>
                    <a:pt x="2035" y="3203"/>
                  </a:cubicBezTo>
                  <a:cubicBezTo>
                    <a:pt x="2849" y="3731"/>
                    <a:pt x="3354" y="4633"/>
                    <a:pt x="3542" y="5579"/>
                  </a:cubicBezTo>
                  <a:cubicBezTo>
                    <a:pt x="3574" y="5722"/>
                    <a:pt x="3596" y="5854"/>
                    <a:pt x="3608" y="5996"/>
                  </a:cubicBezTo>
                  <a:lnTo>
                    <a:pt x="3816" y="5931"/>
                  </a:lnTo>
                  <a:lnTo>
                    <a:pt x="4432" y="5755"/>
                  </a:lnTo>
                  <a:lnTo>
                    <a:pt x="4652" y="5689"/>
                  </a:lnTo>
                  <a:cubicBezTo>
                    <a:pt x="4388" y="5271"/>
                    <a:pt x="4290" y="4754"/>
                    <a:pt x="4388" y="4259"/>
                  </a:cubicBezTo>
                  <a:cubicBezTo>
                    <a:pt x="4575" y="3347"/>
                    <a:pt x="5411" y="2621"/>
                    <a:pt x="5455" y="1686"/>
                  </a:cubicBezTo>
                  <a:cubicBezTo>
                    <a:pt x="5466" y="1488"/>
                    <a:pt x="5433" y="1290"/>
                    <a:pt x="5356" y="1104"/>
                  </a:cubicBezTo>
                  <a:lnTo>
                    <a:pt x="5356" y="1070"/>
                  </a:lnTo>
                  <a:cubicBezTo>
                    <a:pt x="5301" y="950"/>
                    <a:pt x="5224" y="828"/>
                    <a:pt x="5136" y="718"/>
                  </a:cubicBezTo>
                  <a:cubicBezTo>
                    <a:pt x="5048" y="620"/>
                    <a:pt x="4938" y="532"/>
                    <a:pt x="4817" y="466"/>
                  </a:cubicBezTo>
                  <a:cubicBezTo>
                    <a:pt x="4740" y="432"/>
                    <a:pt x="4652" y="400"/>
                    <a:pt x="4575" y="378"/>
                  </a:cubicBezTo>
                  <a:cubicBezTo>
                    <a:pt x="4495" y="362"/>
                    <a:pt x="4415" y="351"/>
                    <a:pt x="4339" y="351"/>
                  </a:cubicBezTo>
                  <a:cubicBezTo>
                    <a:pt x="4311" y="351"/>
                    <a:pt x="4283" y="353"/>
                    <a:pt x="4256" y="356"/>
                  </a:cubicBezTo>
                  <a:lnTo>
                    <a:pt x="4202" y="356"/>
                  </a:lnTo>
                  <a:cubicBezTo>
                    <a:pt x="4070" y="378"/>
                    <a:pt x="3948" y="422"/>
                    <a:pt x="3828" y="432"/>
                  </a:cubicBezTo>
                  <a:cubicBezTo>
                    <a:pt x="3784" y="444"/>
                    <a:pt x="3750" y="444"/>
                    <a:pt x="3718" y="444"/>
                  </a:cubicBezTo>
                  <a:cubicBezTo>
                    <a:pt x="3640" y="432"/>
                    <a:pt x="3552" y="422"/>
                    <a:pt x="3476" y="388"/>
                  </a:cubicBezTo>
                  <a:cubicBezTo>
                    <a:pt x="3420" y="366"/>
                    <a:pt x="3376" y="334"/>
                    <a:pt x="3322" y="312"/>
                  </a:cubicBezTo>
                  <a:cubicBezTo>
                    <a:pt x="3098" y="179"/>
                    <a:pt x="2884" y="0"/>
                    <a:pt x="2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7" name="Google Shape;64;p4"/>
            <p:cNvSpPr/>
            <p:nvPr/>
          </p:nvSpPr>
          <p:spPr>
            <a:xfrm>
              <a:off x="153666" y="4314756"/>
              <a:ext cx="548214" cy="568112"/>
            </a:xfrm>
            <a:custGeom>
              <a:avLst/>
              <a:gdLst/>
              <a:ahLst/>
              <a:cxnLst/>
              <a:rect l="l" t="t" r="r" b="b"/>
              <a:pathLst>
                <a:path w="5455" h="5653" extrusionOk="0">
                  <a:moveTo>
                    <a:pt x="2288" y="0"/>
                  </a:moveTo>
                  <a:cubicBezTo>
                    <a:pt x="2200" y="44"/>
                    <a:pt x="2123" y="110"/>
                    <a:pt x="2035" y="176"/>
                  </a:cubicBezTo>
                  <a:cubicBezTo>
                    <a:pt x="2134" y="342"/>
                    <a:pt x="2233" y="506"/>
                    <a:pt x="2310" y="672"/>
                  </a:cubicBezTo>
                  <a:cubicBezTo>
                    <a:pt x="2519" y="1144"/>
                    <a:pt x="2684" y="1628"/>
                    <a:pt x="2838" y="2112"/>
                  </a:cubicBezTo>
                  <a:cubicBezTo>
                    <a:pt x="3091" y="2903"/>
                    <a:pt x="3289" y="3795"/>
                    <a:pt x="3773" y="4487"/>
                  </a:cubicBezTo>
                  <a:cubicBezTo>
                    <a:pt x="3795" y="4553"/>
                    <a:pt x="3817" y="4608"/>
                    <a:pt x="3849" y="4663"/>
                  </a:cubicBezTo>
                  <a:cubicBezTo>
                    <a:pt x="3541" y="4267"/>
                    <a:pt x="3277" y="3871"/>
                    <a:pt x="3047" y="3409"/>
                  </a:cubicBezTo>
                  <a:cubicBezTo>
                    <a:pt x="2783" y="2893"/>
                    <a:pt x="2552" y="2365"/>
                    <a:pt x="2233" y="1892"/>
                  </a:cubicBezTo>
                  <a:cubicBezTo>
                    <a:pt x="1892" y="1386"/>
                    <a:pt x="1463" y="848"/>
                    <a:pt x="946" y="430"/>
                  </a:cubicBezTo>
                  <a:cubicBezTo>
                    <a:pt x="883" y="423"/>
                    <a:pt x="817" y="417"/>
                    <a:pt x="748" y="417"/>
                  </a:cubicBezTo>
                  <a:cubicBezTo>
                    <a:pt x="698" y="417"/>
                    <a:pt x="646" y="420"/>
                    <a:pt x="594" y="430"/>
                  </a:cubicBezTo>
                  <a:cubicBezTo>
                    <a:pt x="562" y="440"/>
                    <a:pt x="518" y="452"/>
                    <a:pt x="484" y="462"/>
                  </a:cubicBezTo>
                  <a:cubicBezTo>
                    <a:pt x="726" y="650"/>
                    <a:pt x="968" y="836"/>
                    <a:pt x="1188" y="1056"/>
                  </a:cubicBezTo>
                  <a:cubicBezTo>
                    <a:pt x="1628" y="1485"/>
                    <a:pt x="1991" y="1980"/>
                    <a:pt x="2288" y="2519"/>
                  </a:cubicBezTo>
                  <a:cubicBezTo>
                    <a:pt x="2398" y="2706"/>
                    <a:pt x="2497" y="2915"/>
                    <a:pt x="2596" y="3123"/>
                  </a:cubicBezTo>
                  <a:cubicBezTo>
                    <a:pt x="2222" y="2629"/>
                    <a:pt x="1749" y="2167"/>
                    <a:pt x="1320" y="1782"/>
                  </a:cubicBezTo>
                  <a:cubicBezTo>
                    <a:pt x="968" y="1463"/>
                    <a:pt x="540" y="1111"/>
                    <a:pt x="78" y="892"/>
                  </a:cubicBezTo>
                  <a:cubicBezTo>
                    <a:pt x="34" y="980"/>
                    <a:pt x="12" y="1078"/>
                    <a:pt x="1" y="1166"/>
                  </a:cubicBezTo>
                  <a:cubicBezTo>
                    <a:pt x="452" y="1419"/>
                    <a:pt x="880" y="1683"/>
                    <a:pt x="1288" y="2057"/>
                  </a:cubicBezTo>
                  <a:cubicBezTo>
                    <a:pt x="1870" y="2585"/>
                    <a:pt x="2310" y="3311"/>
                    <a:pt x="2915" y="3795"/>
                  </a:cubicBezTo>
                  <a:cubicBezTo>
                    <a:pt x="3179" y="4289"/>
                    <a:pt x="3497" y="4762"/>
                    <a:pt x="3981" y="5015"/>
                  </a:cubicBezTo>
                  <a:cubicBezTo>
                    <a:pt x="3991" y="5021"/>
                    <a:pt x="4001" y="5024"/>
                    <a:pt x="4010" y="5024"/>
                  </a:cubicBezTo>
                  <a:cubicBezTo>
                    <a:pt x="4032" y="5024"/>
                    <a:pt x="4051" y="5008"/>
                    <a:pt x="4059" y="4993"/>
                  </a:cubicBezTo>
                  <a:cubicBezTo>
                    <a:pt x="4081" y="5015"/>
                    <a:pt x="4091" y="5037"/>
                    <a:pt x="4113" y="5048"/>
                  </a:cubicBezTo>
                  <a:cubicBezTo>
                    <a:pt x="4122" y="5062"/>
                    <a:pt x="4137" y="5068"/>
                    <a:pt x="4153" y="5068"/>
                  </a:cubicBezTo>
                  <a:cubicBezTo>
                    <a:pt x="4174" y="5068"/>
                    <a:pt x="4195" y="5056"/>
                    <a:pt x="4201" y="5037"/>
                  </a:cubicBezTo>
                  <a:cubicBezTo>
                    <a:pt x="4245" y="5257"/>
                    <a:pt x="4311" y="5466"/>
                    <a:pt x="4421" y="5653"/>
                  </a:cubicBezTo>
                  <a:lnTo>
                    <a:pt x="4641" y="5587"/>
                  </a:lnTo>
                  <a:cubicBezTo>
                    <a:pt x="4377" y="5169"/>
                    <a:pt x="4279" y="4652"/>
                    <a:pt x="4377" y="4157"/>
                  </a:cubicBezTo>
                  <a:cubicBezTo>
                    <a:pt x="4564" y="3245"/>
                    <a:pt x="5400" y="2519"/>
                    <a:pt x="5444" y="1584"/>
                  </a:cubicBezTo>
                  <a:cubicBezTo>
                    <a:pt x="5455" y="1375"/>
                    <a:pt x="5422" y="1166"/>
                    <a:pt x="5345" y="968"/>
                  </a:cubicBezTo>
                  <a:lnTo>
                    <a:pt x="5345" y="968"/>
                  </a:lnTo>
                  <a:cubicBezTo>
                    <a:pt x="5389" y="1188"/>
                    <a:pt x="5400" y="1419"/>
                    <a:pt x="5334" y="1694"/>
                  </a:cubicBezTo>
                  <a:cubicBezTo>
                    <a:pt x="5224" y="2167"/>
                    <a:pt x="4916" y="2508"/>
                    <a:pt x="4663" y="2893"/>
                  </a:cubicBezTo>
                  <a:cubicBezTo>
                    <a:pt x="4729" y="2420"/>
                    <a:pt x="4696" y="1914"/>
                    <a:pt x="4663" y="1452"/>
                  </a:cubicBezTo>
                  <a:cubicBezTo>
                    <a:pt x="4652" y="1111"/>
                    <a:pt x="4641" y="672"/>
                    <a:pt x="4564" y="276"/>
                  </a:cubicBezTo>
                  <a:lnTo>
                    <a:pt x="4245" y="254"/>
                  </a:lnTo>
                  <a:lnTo>
                    <a:pt x="4245" y="254"/>
                  </a:lnTo>
                  <a:cubicBezTo>
                    <a:pt x="4323" y="704"/>
                    <a:pt x="4421" y="1166"/>
                    <a:pt x="4443" y="1639"/>
                  </a:cubicBezTo>
                  <a:cubicBezTo>
                    <a:pt x="4477" y="2178"/>
                    <a:pt x="4399" y="2739"/>
                    <a:pt x="4455" y="3277"/>
                  </a:cubicBezTo>
                  <a:cubicBezTo>
                    <a:pt x="4223" y="3773"/>
                    <a:pt x="4113" y="4388"/>
                    <a:pt x="4191" y="4960"/>
                  </a:cubicBezTo>
                  <a:cubicBezTo>
                    <a:pt x="3993" y="4432"/>
                    <a:pt x="3839" y="3937"/>
                    <a:pt x="3817" y="3365"/>
                  </a:cubicBezTo>
                  <a:cubicBezTo>
                    <a:pt x="3795" y="2837"/>
                    <a:pt x="3871" y="2321"/>
                    <a:pt x="3915" y="1793"/>
                  </a:cubicBezTo>
                  <a:cubicBezTo>
                    <a:pt x="3959" y="1331"/>
                    <a:pt x="3949" y="804"/>
                    <a:pt x="3817" y="330"/>
                  </a:cubicBezTo>
                  <a:cubicBezTo>
                    <a:pt x="3773" y="342"/>
                    <a:pt x="3739" y="342"/>
                    <a:pt x="3707" y="342"/>
                  </a:cubicBezTo>
                  <a:cubicBezTo>
                    <a:pt x="3629" y="330"/>
                    <a:pt x="3541" y="320"/>
                    <a:pt x="3465" y="286"/>
                  </a:cubicBezTo>
                  <a:lnTo>
                    <a:pt x="3465" y="286"/>
                  </a:lnTo>
                  <a:cubicBezTo>
                    <a:pt x="3575" y="540"/>
                    <a:pt x="3651" y="804"/>
                    <a:pt x="3673" y="1111"/>
                  </a:cubicBezTo>
                  <a:cubicBezTo>
                    <a:pt x="3707" y="1595"/>
                    <a:pt x="3619" y="2079"/>
                    <a:pt x="3575" y="2563"/>
                  </a:cubicBezTo>
                  <a:cubicBezTo>
                    <a:pt x="3553" y="2849"/>
                    <a:pt x="3541" y="3157"/>
                    <a:pt x="3563" y="3465"/>
                  </a:cubicBezTo>
                  <a:cubicBezTo>
                    <a:pt x="3365" y="2881"/>
                    <a:pt x="3157" y="2299"/>
                    <a:pt x="2970" y="1716"/>
                  </a:cubicBezTo>
                  <a:cubicBezTo>
                    <a:pt x="2794" y="1166"/>
                    <a:pt x="2596" y="528"/>
                    <a:pt x="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8" name="Google Shape;65;p4"/>
            <p:cNvSpPr/>
            <p:nvPr/>
          </p:nvSpPr>
          <p:spPr>
            <a:xfrm>
              <a:off x="599072" y="4389425"/>
              <a:ext cx="749410" cy="525501"/>
            </a:xfrm>
            <a:custGeom>
              <a:avLst/>
              <a:gdLst/>
              <a:ahLst/>
              <a:cxnLst/>
              <a:rect l="l" t="t" r="r" b="b"/>
              <a:pathLst>
                <a:path w="7457" h="5229" extrusionOk="0">
                  <a:moveTo>
                    <a:pt x="2376" y="1"/>
                  </a:moveTo>
                  <a:cubicBezTo>
                    <a:pt x="2118" y="1"/>
                    <a:pt x="1874" y="146"/>
                    <a:pt x="1694" y="346"/>
                  </a:cubicBezTo>
                  <a:cubicBezTo>
                    <a:pt x="1628" y="412"/>
                    <a:pt x="1573" y="489"/>
                    <a:pt x="1529" y="566"/>
                  </a:cubicBezTo>
                  <a:cubicBezTo>
                    <a:pt x="1309" y="896"/>
                    <a:pt x="1210" y="1292"/>
                    <a:pt x="1034" y="1644"/>
                  </a:cubicBezTo>
                  <a:cubicBezTo>
                    <a:pt x="847" y="2007"/>
                    <a:pt x="594" y="2326"/>
                    <a:pt x="440" y="2700"/>
                  </a:cubicBezTo>
                  <a:cubicBezTo>
                    <a:pt x="143" y="3469"/>
                    <a:pt x="352" y="4382"/>
                    <a:pt x="45" y="5151"/>
                  </a:cubicBezTo>
                  <a:lnTo>
                    <a:pt x="33" y="5151"/>
                  </a:lnTo>
                  <a:cubicBezTo>
                    <a:pt x="33" y="5173"/>
                    <a:pt x="23" y="5185"/>
                    <a:pt x="23" y="5195"/>
                  </a:cubicBezTo>
                  <a:cubicBezTo>
                    <a:pt x="11" y="5207"/>
                    <a:pt x="11" y="5217"/>
                    <a:pt x="1" y="5229"/>
                  </a:cubicBezTo>
                  <a:lnTo>
                    <a:pt x="11" y="5229"/>
                  </a:lnTo>
                  <a:lnTo>
                    <a:pt x="121" y="5217"/>
                  </a:lnTo>
                  <a:lnTo>
                    <a:pt x="264" y="5207"/>
                  </a:lnTo>
                  <a:lnTo>
                    <a:pt x="319" y="5195"/>
                  </a:lnTo>
                  <a:lnTo>
                    <a:pt x="374" y="5195"/>
                  </a:lnTo>
                  <a:cubicBezTo>
                    <a:pt x="528" y="5119"/>
                    <a:pt x="682" y="5064"/>
                    <a:pt x="847" y="4998"/>
                  </a:cubicBezTo>
                  <a:cubicBezTo>
                    <a:pt x="2376" y="4360"/>
                    <a:pt x="3959" y="3832"/>
                    <a:pt x="5575" y="3425"/>
                  </a:cubicBezTo>
                  <a:cubicBezTo>
                    <a:pt x="5785" y="3370"/>
                    <a:pt x="6005" y="3316"/>
                    <a:pt x="6213" y="3250"/>
                  </a:cubicBezTo>
                  <a:cubicBezTo>
                    <a:pt x="6565" y="3128"/>
                    <a:pt x="6906" y="2964"/>
                    <a:pt x="7159" y="2688"/>
                  </a:cubicBezTo>
                  <a:cubicBezTo>
                    <a:pt x="7335" y="2512"/>
                    <a:pt x="7456" y="2260"/>
                    <a:pt x="7412" y="2018"/>
                  </a:cubicBezTo>
                  <a:cubicBezTo>
                    <a:pt x="7390" y="1919"/>
                    <a:pt x="7324" y="1820"/>
                    <a:pt x="7247" y="1754"/>
                  </a:cubicBezTo>
                  <a:cubicBezTo>
                    <a:pt x="7173" y="1687"/>
                    <a:pt x="7078" y="1650"/>
                    <a:pt x="6984" y="1650"/>
                  </a:cubicBezTo>
                  <a:cubicBezTo>
                    <a:pt x="6939" y="1650"/>
                    <a:pt x="6894" y="1659"/>
                    <a:pt x="6851" y="1677"/>
                  </a:cubicBezTo>
                  <a:cubicBezTo>
                    <a:pt x="6862" y="1666"/>
                    <a:pt x="6862" y="1644"/>
                    <a:pt x="6862" y="1622"/>
                  </a:cubicBezTo>
                  <a:lnTo>
                    <a:pt x="6862" y="1556"/>
                  </a:lnTo>
                  <a:cubicBezTo>
                    <a:pt x="6851" y="1402"/>
                    <a:pt x="6708" y="1259"/>
                    <a:pt x="6554" y="1215"/>
                  </a:cubicBezTo>
                  <a:cubicBezTo>
                    <a:pt x="6496" y="1199"/>
                    <a:pt x="6437" y="1192"/>
                    <a:pt x="6376" y="1192"/>
                  </a:cubicBezTo>
                  <a:cubicBezTo>
                    <a:pt x="6230" y="1192"/>
                    <a:pt x="6079" y="1231"/>
                    <a:pt x="5939" y="1270"/>
                  </a:cubicBezTo>
                  <a:cubicBezTo>
                    <a:pt x="5939" y="1237"/>
                    <a:pt x="5939" y="1204"/>
                    <a:pt x="5927" y="1171"/>
                  </a:cubicBezTo>
                  <a:cubicBezTo>
                    <a:pt x="5905" y="1083"/>
                    <a:pt x="5839" y="995"/>
                    <a:pt x="5763" y="940"/>
                  </a:cubicBezTo>
                  <a:cubicBezTo>
                    <a:pt x="5672" y="871"/>
                    <a:pt x="5559" y="828"/>
                    <a:pt x="5447" y="828"/>
                  </a:cubicBezTo>
                  <a:cubicBezTo>
                    <a:pt x="5382" y="828"/>
                    <a:pt x="5317" y="842"/>
                    <a:pt x="5257" y="874"/>
                  </a:cubicBezTo>
                  <a:cubicBezTo>
                    <a:pt x="5289" y="830"/>
                    <a:pt x="5279" y="775"/>
                    <a:pt x="5257" y="731"/>
                  </a:cubicBezTo>
                  <a:cubicBezTo>
                    <a:pt x="5213" y="654"/>
                    <a:pt x="5135" y="599"/>
                    <a:pt x="5047" y="588"/>
                  </a:cubicBezTo>
                  <a:cubicBezTo>
                    <a:pt x="5037" y="577"/>
                    <a:pt x="5015" y="577"/>
                    <a:pt x="5003" y="577"/>
                  </a:cubicBezTo>
                  <a:cubicBezTo>
                    <a:pt x="4937" y="577"/>
                    <a:pt x="4883" y="577"/>
                    <a:pt x="4817" y="588"/>
                  </a:cubicBezTo>
                  <a:cubicBezTo>
                    <a:pt x="4780" y="588"/>
                    <a:pt x="4738" y="593"/>
                    <a:pt x="4695" y="593"/>
                  </a:cubicBezTo>
                  <a:cubicBezTo>
                    <a:pt x="4674" y="593"/>
                    <a:pt x="4652" y="592"/>
                    <a:pt x="4630" y="588"/>
                  </a:cubicBezTo>
                  <a:cubicBezTo>
                    <a:pt x="4520" y="577"/>
                    <a:pt x="4421" y="533"/>
                    <a:pt x="4322" y="478"/>
                  </a:cubicBezTo>
                  <a:cubicBezTo>
                    <a:pt x="4234" y="423"/>
                    <a:pt x="4146" y="357"/>
                    <a:pt x="4069" y="302"/>
                  </a:cubicBezTo>
                  <a:cubicBezTo>
                    <a:pt x="3934" y="209"/>
                    <a:pt x="3790" y="126"/>
                    <a:pt x="3636" y="126"/>
                  </a:cubicBezTo>
                  <a:cubicBezTo>
                    <a:pt x="3627" y="126"/>
                    <a:pt x="3617" y="126"/>
                    <a:pt x="3607" y="127"/>
                  </a:cubicBezTo>
                  <a:cubicBezTo>
                    <a:pt x="3552" y="127"/>
                    <a:pt x="3497" y="137"/>
                    <a:pt x="3431" y="149"/>
                  </a:cubicBezTo>
                  <a:cubicBezTo>
                    <a:pt x="3365" y="171"/>
                    <a:pt x="3288" y="193"/>
                    <a:pt x="3211" y="193"/>
                  </a:cubicBezTo>
                  <a:cubicBezTo>
                    <a:pt x="3192" y="196"/>
                    <a:pt x="3174" y="197"/>
                    <a:pt x="3156" y="197"/>
                  </a:cubicBezTo>
                  <a:cubicBezTo>
                    <a:pt x="3113" y="197"/>
                    <a:pt x="3074" y="189"/>
                    <a:pt x="3036" y="181"/>
                  </a:cubicBezTo>
                  <a:cubicBezTo>
                    <a:pt x="2904" y="149"/>
                    <a:pt x="2772" y="83"/>
                    <a:pt x="2640" y="39"/>
                  </a:cubicBezTo>
                  <a:lnTo>
                    <a:pt x="2508" y="5"/>
                  </a:lnTo>
                  <a:lnTo>
                    <a:pt x="2452" y="5"/>
                  </a:lnTo>
                  <a:cubicBezTo>
                    <a:pt x="2427" y="2"/>
                    <a:pt x="2401" y="1"/>
                    <a:pt x="2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89" name="Google Shape;66;p4"/>
            <p:cNvSpPr/>
            <p:nvPr/>
          </p:nvSpPr>
          <p:spPr>
            <a:xfrm>
              <a:off x="604901" y="4483893"/>
              <a:ext cx="589920" cy="450430"/>
            </a:xfrm>
            <a:custGeom>
              <a:avLst/>
              <a:gdLst/>
              <a:ahLst/>
              <a:cxnLst/>
              <a:rect l="l" t="t" r="r" b="b"/>
              <a:pathLst>
                <a:path w="5870" h="4482" extrusionOk="0">
                  <a:moveTo>
                    <a:pt x="5705" y="0"/>
                  </a:moveTo>
                  <a:cubicBezTo>
                    <a:pt x="5463" y="198"/>
                    <a:pt x="5253" y="429"/>
                    <a:pt x="5033" y="616"/>
                  </a:cubicBezTo>
                  <a:cubicBezTo>
                    <a:pt x="4627" y="946"/>
                    <a:pt x="4143" y="1166"/>
                    <a:pt x="3659" y="1386"/>
                  </a:cubicBezTo>
                  <a:cubicBezTo>
                    <a:pt x="3494" y="1474"/>
                    <a:pt x="3318" y="1550"/>
                    <a:pt x="3153" y="1628"/>
                  </a:cubicBezTo>
                  <a:cubicBezTo>
                    <a:pt x="3076" y="1660"/>
                    <a:pt x="3010" y="1694"/>
                    <a:pt x="2944" y="1738"/>
                  </a:cubicBezTo>
                  <a:cubicBezTo>
                    <a:pt x="2714" y="1858"/>
                    <a:pt x="2482" y="1990"/>
                    <a:pt x="2252" y="2122"/>
                  </a:cubicBezTo>
                  <a:cubicBezTo>
                    <a:pt x="2130" y="2200"/>
                    <a:pt x="2010" y="2266"/>
                    <a:pt x="1900" y="2342"/>
                  </a:cubicBezTo>
                  <a:cubicBezTo>
                    <a:pt x="1713" y="2463"/>
                    <a:pt x="1537" y="2584"/>
                    <a:pt x="1372" y="2716"/>
                  </a:cubicBezTo>
                  <a:cubicBezTo>
                    <a:pt x="1152" y="2881"/>
                    <a:pt x="954" y="3068"/>
                    <a:pt x="767" y="3266"/>
                  </a:cubicBezTo>
                  <a:cubicBezTo>
                    <a:pt x="635" y="3409"/>
                    <a:pt x="514" y="3552"/>
                    <a:pt x="393" y="3706"/>
                  </a:cubicBezTo>
                  <a:lnTo>
                    <a:pt x="393" y="3717"/>
                  </a:lnTo>
                  <a:cubicBezTo>
                    <a:pt x="316" y="3827"/>
                    <a:pt x="239" y="3948"/>
                    <a:pt x="162" y="4080"/>
                  </a:cubicBezTo>
                  <a:lnTo>
                    <a:pt x="63" y="4277"/>
                  </a:lnTo>
                  <a:lnTo>
                    <a:pt x="30" y="4377"/>
                  </a:lnTo>
                  <a:cubicBezTo>
                    <a:pt x="0" y="4429"/>
                    <a:pt x="47" y="4482"/>
                    <a:pt x="94" y="4482"/>
                  </a:cubicBezTo>
                  <a:cubicBezTo>
                    <a:pt x="116" y="4482"/>
                    <a:pt x="137" y="4471"/>
                    <a:pt x="151" y="4443"/>
                  </a:cubicBezTo>
                  <a:cubicBezTo>
                    <a:pt x="173" y="4399"/>
                    <a:pt x="206" y="4355"/>
                    <a:pt x="228" y="4311"/>
                  </a:cubicBezTo>
                  <a:cubicBezTo>
                    <a:pt x="239" y="4289"/>
                    <a:pt x="250" y="4277"/>
                    <a:pt x="261" y="4255"/>
                  </a:cubicBezTo>
                  <a:cubicBezTo>
                    <a:pt x="316" y="4179"/>
                    <a:pt x="371" y="4091"/>
                    <a:pt x="426" y="4014"/>
                  </a:cubicBezTo>
                  <a:cubicBezTo>
                    <a:pt x="1141" y="2991"/>
                    <a:pt x="2164" y="2332"/>
                    <a:pt x="3296" y="1770"/>
                  </a:cubicBezTo>
                  <a:cubicBezTo>
                    <a:pt x="3879" y="1474"/>
                    <a:pt x="4528" y="1286"/>
                    <a:pt x="5045" y="891"/>
                  </a:cubicBezTo>
                  <a:cubicBezTo>
                    <a:pt x="5331" y="682"/>
                    <a:pt x="5595" y="451"/>
                    <a:pt x="5869" y="231"/>
                  </a:cubicBezTo>
                  <a:cubicBezTo>
                    <a:pt x="5847" y="143"/>
                    <a:pt x="5781" y="55"/>
                    <a:pt x="5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0" name="Google Shape;67;p4"/>
            <p:cNvSpPr/>
            <p:nvPr/>
          </p:nvSpPr>
          <p:spPr>
            <a:xfrm>
              <a:off x="625603" y="4545800"/>
              <a:ext cx="701774" cy="373248"/>
            </a:xfrm>
            <a:custGeom>
              <a:avLst/>
              <a:gdLst/>
              <a:ahLst/>
              <a:cxnLst/>
              <a:rect l="l" t="t" r="r" b="b"/>
              <a:pathLst>
                <a:path w="6983" h="3714" extrusionOk="0">
                  <a:moveTo>
                    <a:pt x="6598" y="0"/>
                  </a:moveTo>
                  <a:lnTo>
                    <a:pt x="6598" y="0"/>
                  </a:lnTo>
                  <a:cubicBezTo>
                    <a:pt x="6257" y="231"/>
                    <a:pt x="5916" y="473"/>
                    <a:pt x="5587" y="670"/>
                  </a:cubicBezTo>
                  <a:cubicBezTo>
                    <a:pt x="4937" y="1044"/>
                    <a:pt x="4278" y="1386"/>
                    <a:pt x="3607" y="1704"/>
                  </a:cubicBezTo>
                  <a:cubicBezTo>
                    <a:pt x="2540" y="2199"/>
                    <a:pt x="1122" y="2573"/>
                    <a:pt x="220" y="3398"/>
                  </a:cubicBezTo>
                  <a:cubicBezTo>
                    <a:pt x="143" y="3464"/>
                    <a:pt x="77" y="3530"/>
                    <a:pt x="22" y="3595"/>
                  </a:cubicBezTo>
                  <a:cubicBezTo>
                    <a:pt x="0" y="3607"/>
                    <a:pt x="0" y="3629"/>
                    <a:pt x="0" y="3651"/>
                  </a:cubicBezTo>
                  <a:cubicBezTo>
                    <a:pt x="0" y="3661"/>
                    <a:pt x="11" y="3683"/>
                    <a:pt x="22" y="3695"/>
                  </a:cubicBezTo>
                  <a:cubicBezTo>
                    <a:pt x="35" y="3708"/>
                    <a:pt x="52" y="3713"/>
                    <a:pt x="70" y="3713"/>
                  </a:cubicBezTo>
                  <a:cubicBezTo>
                    <a:pt x="83" y="3713"/>
                    <a:pt x="96" y="3710"/>
                    <a:pt x="110" y="3705"/>
                  </a:cubicBezTo>
                  <a:cubicBezTo>
                    <a:pt x="264" y="3617"/>
                    <a:pt x="429" y="3530"/>
                    <a:pt x="583" y="3442"/>
                  </a:cubicBezTo>
                  <a:cubicBezTo>
                    <a:pt x="1078" y="3156"/>
                    <a:pt x="1572" y="2870"/>
                    <a:pt x="2112" y="2639"/>
                  </a:cubicBezTo>
                  <a:cubicBezTo>
                    <a:pt x="2716" y="2375"/>
                    <a:pt x="3332" y="2133"/>
                    <a:pt x="3926" y="1847"/>
                  </a:cubicBezTo>
                  <a:cubicBezTo>
                    <a:pt x="4597" y="1540"/>
                    <a:pt x="5257" y="1198"/>
                    <a:pt x="5905" y="824"/>
                  </a:cubicBezTo>
                  <a:cubicBezTo>
                    <a:pt x="6224" y="638"/>
                    <a:pt x="6642" y="451"/>
                    <a:pt x="6983" y="198"/>
                  </a:cubicBezTo>
                  <a:cubicBezTo>
                    <a:pt x="6909" y="131"/>
                    <a:pt x="6814" y="94"/>
                    <a:pt x="6720" y="94"/>
                  </a:cubicBezTo>
                  <a:cubicBezTo>
                    <a:pt x="6675" y="94"/>
                    <a:pt x="6630" y="103"/>
                    <a:pt x="6587" y="121"/>
                  </a:cubicBezTo>
                  <a:cubicBezTo>
                    <a:pt x="6598" y="88"/>
                    <a:pt x="6609" y="44"/>
                    <a:pt x="6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1" name="Google Shape;68;p4"/>
            <p:cNvSpPr/>
            <p:nvPr/>
          </p:nvSpPr>
          <p:spPr>
            <a:xfrm>
              <a:off x="912926" y="4447312"/>
              <a:ext cx="214462" cy="217879"/>
            </a:xfrm>
            <a:custGeom>
              <a:avLst/>
              <a:gdLst/>
              <a:ahLst/>
              <a:cxnLst/>
              <a:rect l="l" t="t" r="r" b="b"/>
              <a:pathLst>
                <a:path w="2134" h="2168" extrusionOk="0">
                  <a:moveTo>
                    <a:pt x="1880" y="1"/>
                  </a:moveTo>
                  <a:cubicBezTo>
                    <a:pt x="1617" y="166"/>
                    <a:pt x="1408" y="419"/>
                    <a:pt x="1210" y="672"/>
                  </a:cubicBezTo>
                  <a:cubicBezTo>
                    <a:pt x="1001" y="936"/>
                    <a:pt x="792" y="1211"/>
                    <a:pt x="561" y="1464"/>
                  </a:cubicBezTo>
                  <a:cubicBezTo>
                    <a:pt x="407" y="1640"/>
                    <a:pt x="220" y="1794"/>
                    <a:pt x="88" y="1992"/>
                  </a:cubicBezTo>
                  <a:cubicBezTo>
                    <a:pt x="55" y="2036"/>
                    <a:pt x="33" y="2080"/>
                    <a:pt x="11" y="2124"/>
                  </a:cubicBezTo>
                  <a:cubicBezTo>
                    <a:pt x="1" y="2146"/>
                    <a:pt x="11" y="2168"/>
                    <a:pt x="33" y="2168"/>
                  </a:cubicBezTo>
                  <a:cubicBezTo>
                    <a:pt x="242" y="2080"/>
                    <a:pt x="429" y="1926"/>
                    <a:pt x="594" y="1750"/>
                  </a:cubicBezTo>
                  <a:cubicBezTo>
                    <a:pt x="792" y="1562"/>
                    <a:pt x="957" y="1354"/>
                    <a:pt x="1111" y="1167"/>
                  </a:cubicBezTo>
                  <a:cubicBezTo>
                    <a:pt x="1287" y="958"/>
                    <a:pt x="1441" y="738"/>
                    <a:pt x="1628" y="540"/>
                  </a:cubicBezTo>
                  <a:cubicBezTo>
                    <a:pt x="1782" y="364"/>
                    <a:pt x="1946" y="254"/>
                    <a:pt x="2134" y="155"/>
                  </a:cubicBezTo>
                  <a:cubicBezTo>
                    <a:pt x="2090" y="78"/>
                    <a:pt x="2012" y="23"/>
                    <a:pt x="1924" y="12"/>
                  </a:cubicBezTo>
                  <a:cubicBezTo>
                    <a:pt x="1914" y="1"/>
                    <a:pt x="1892"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2" name="Google Shape;69;p4"/>
            <p:cNvSpPr/>
            <p:nvPr/>
          </p:nvSpPr>
          <p:spPr>
            <a:xfrm>
              <a:off x="784088" y="4419776"/>
              <a:ext cx="249334" cy="315060"/>
            </a:xfrm>
            <a:custGeom>
              <a:avLst/>
              <a:gdLst/>
              <a:ahLst/>
              <a:cxnLst/>
              <a:rect l="l" t="t" r="r" b="b"/>
              <a:pathLst>
                <a:path w="2481" h="3135" extrusionOk="0">
                  <a:moveTo>
                    <a:pt x="2228" y="0"/>
                  </a:moveTo>
                  <a:cubicBezTo>
                    <a:pt x="1843" y="319"/>
                    <a:pt x="1546" y="814"/>
                    <a:pt x="1304" y="1210"/>
                  </a:cubicBezTo>
                  <a:cubicBezTo>
                    <a:pt x="931" y="1804"/>
                    <a:pt x="579" y="2452"/>
                    <a:pt x="117" y="2980"/>
                  </a:cubicBezTo>
                  <a:lnTo>
                    <a:pt x="17" y="3080"/>
                  </a:lnTo>
                  <a:cubicBezTo>
                    <a:pt x="1" y="3104"/>
                    <a:pt x="16" y="3135"/>
                    <a:pt x="38" y="3135"/>
                  </a:cubicBezTo>
                  <a:cubicBezTo>
                    <a:pt x="45" y="3135"/>
                    <a:pt x="53" y="3132"/>
                    <a:pt x="61" y="3123"/>
                  </a:cubicBezTo>
                  <a:cubicBezTo>
                    <a:pt x="205" y="3014"/>
                    <a:pt x="337" y="2892"/>
                    <a:pt x="469" y="2760"/>
                  </a:cubicBezTo>
                  <a:cubicBezTo>
                    <a:pt x="787" y="2430"/>
                    <a:pt x="1051" y="2056"/>
                    <a:pt x="1326" y="1650"/>
                  </a:cubicBezTo>
                  <a:cubicBezTo>
                    <a:pt x="1535" y="1320"/>
                    <a:pt x="1733" y="1001"/>
                    <a:pt x="1975" y="693"/>
                  </a:cubicBezTo>
                  <a:cubicBezTo>
                    <a:pt x="2129" y="506"/>
                    <a:pt x="2305" y="341"/>
                    <a:pt x="2481" y="176"/>
                  </a:cubicBezTo>
                  <a:cubicBezTo>
                    <a:pt x="2393" y="121"/>
                    <a:pt x="2305" y="55"/>
                    <a:pt x="2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3" name="Google Shape;70;p4"/>
            <p:cNvSpPr/>
            <p:nvPr/>
          </p:nvSpPr>
          <p:spPr>
            <a:xfrm>
              <a:off x="675249" y="4404299"/>
              <a:ext cx="268730" cy="407819"/>
            </a:xfrm>
            <a:custGeom>
              <a:avLst/>
              <a:gdLst/>
              <a:ahLst/>
              <a:cxnLst/>
              <a:rect l="l" t="t" r="r" b="b"/>
              <a:pathLst>
                <a:path w="2674" h="4058" extrusionOk="0">
                  <a:moveTo>
                    <a:pt x="2673" y="1"/>
                  </a:moveTo>
                  <a:lnTo>
                    <a:pt x="2673" y="1"/>
                  </a:lnTo>
                  <a:cubicBezTo>
                    <a:pt x="2607" y="23"/>
                    <a:pt x="2530" y="45"/>
                    <a:pt x="2453" y="45"/>
                  </a:cubicBezTo>
                  <a:cubicBezTo>
                    <a:pt x="2434" y="48"/>
                    <a:pt x="2416" y="49"/>
                    <a:pt x="2398" y="49"/>
                  </a:cubicBezTo>
                  <a:cubicBezTo>
                    <a:pt x="2355" y="49"/>
                    <a:pt x="2316" y="41"/>
                    <a:pt x="2278" y="33"/>
                  </a:cubicBezTo>
                  <a:cubicBezTo>
                    <a:pt x="2002" y="473"/>
                    <a:pt x="1816" y="1001"/>
                    <a:pt x="1628" y="1430"/>
                  </a:cubicBezTo>
                  <a:cubicBezTo>
                    <a:pt x="1442" y="1848"/>
                    <a:pt x="1244" y="2254"/>
                    <a:pt x="991" y="2640"/>
                  </a:cubicBezTo>
                  <a:cubicBezTo>
                    <a:pt x="694" y="3090"/>
                    <a:pt x="287" y="3497"/>
                    <a:pt x="23" y="3970"/>
                  </a:cubicBezTo>
                  <a:cubicBezTo>
                    <a:pt x="1" y="4014"/>
                    <a:pt x="23" y="4047"/>
                    <a:pt x="67" y="4058"/>
                  </a:cubicBezTo>
                  <a:cubicBezTo>
                    <a:pt x="78" y="4058"/>
                    <a:pt x="100" y="4058"/>
                    <a:pt x="122" y="4047"/>
                  </a:cubicBezTo>
                  <a:cubicBezTo>
                    <a:pt x="320" y="3882"/>
                    <a:pt x="507" y="3706"/>
                    <a:pt x="672" y="3508"/>
                  </a:cubicBezTo>
                  <a:cubicBezTo>
                    <a:pt x="1122" y="2992"/>
                    <a:pt x="1496" y="2354"/>
                    <a:pt x="1772" y="1771"/>
                  </a:cubicBezTo>
                  <a:cubicBezTo>
                    <a:pt x="1958" y="1386"/>
                    <a:pt x="2112" y="979"/>
                    <a:pt x="2300" y="594"/>
                  </a:cubicBezTo>
                  <a:cubicBezTo>
                    <a:pt x="2409" y="385"/>
                    <a:pt x="2541" y="187"/>
                    <a:pt x="2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4" name="Google Shape;71;p4"/>
            <p:cNvSpPr/>
            <p:nvPr/>
          </p:nvSpPr>
          <p:spPr>
            <a:xfrm>
              <a:off x="613443" y="4389928"/>
              <a:ext cx="250942" cy="503995"/>
            </a:xfrm>
            <a:custGeom>
              <a:avLst/>
              <a:gdLst/>
              <a:ahLst/>
              <a:cxnLst/>
              <a:rect l="l" t="t" r="r" b="b"/>
              <a:pathLst>
                <a:path w="2497" h="5015" extrusionOk="0">
                  <a:moveTo>
                    <a:pt x="2309" y="0"/>
                  </a:moveTo>
                  <a:cubicBezTo>
                    <a:pt x="2079" y="341"/>
                    <a:pt x="1935" y="737"/>
                    <a:pt x="1749" y="1100"/>
                  </a:cubicBezTo>
                  <a:cubicBezTo>
                    <a:pt x="1474" y="1617"/>
                    <a:pt x="1177" y="2101"/>
                    <a:pt x="814" y="2563"/>
                  </a:cubicBezTo>
                  <a:cubicBezTo>
                    <a:pt x="572" y="2859"/>
                    <a:pt x="352" y="3157"/>
                    <a:pt x="253" y="3541"/>
                  </a:cubicBezTo>
                  <a:cubicBezTo>
                    <a:pt x="143" y="3981"/>
                    <a:pt x="77" y="4465"/>
                    <a:pt x="0" y="4916"/>
                  </a:cubicBezTo>
                  <a:cubicBezTo>
                    <a:pt x="0" y="4971"/>
                    <a:pt x="33" y="5015"/>
                    <a:pt x="77" y="5015"/>
                  </a:cubicBezTo>
                  <a:cubicBezTo>
                    <a:pt x="99" y="5015"/>
                    <a:pt x="121" y="5004"/>
                    <a:pt x="132" y="4993"/>
                  </a:cubicBezTo>
                  <a:cubicBezTo>
                    <a:pt x="220" y="4894"/>
                    <a:pt x="275" y="4773"/>
                    <a:pt x="308" y="4652"/>
                  </a:cubicBezTo>
                  <a:lnTo>
                    <a:pt x="308" y="4641"/>
                  </a:lnTo>
                  <a:cubicBezTo>
                    <a:pt x="385" y="4421"/>
                    <a:pt x="396" y="4168"/>
                    <a:pt x="429" y="3948"/>
                  </a:cubicBezTo>
                  <a:cubicBezTo>
                    <a:pt x="517" y="3333"/>
                    <a:pt x="836" y="2959"/>
                    <a:pt x="1199" y="2475"/>
                  </a:cubicBezTo>
                  <a:cubicBezTo>
                    <a:pt x="1485" y="2111"/>
                    <a:pt x="1727" y="1716"/>
                    <a:pt x="1935" y="1309"/>
                  </a:cubicBezTo>
                  <a:cubicBezTo>
                    <a:pt x="2145" y="913"/>
                    <a:pt x="2387" y="473"/>
                    <a:pt x="2497" y="34"/>
                  </a:cubicBezTo>
                  <a:lnTo>
                    <a:pt x="2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5" name="Google Shape;72;p4"/>
            <p:cNvSpPr/>
            <p:nvPr/>
          </p:nvSpPr>
          <p:spPr>
            <a:xfrm>
              <a:off x="600177" y="4552433"/>
              <a:ext cx="761168" cy="362494"/>
            </a:xfrm>
            <a:custGeom>
              <a:avLst/>
              <a:gdLst/>
              <a:ahLst/>
              <a:cxnLst/>
              <a:rect l="l" t="t" r="r" b="b"/>
              <a:pathLst>
                <a:path w="7574" h="3607" extrusionOk="0">
                  <a:moveTo>
                    <a:pt x="6851" y="0"/>
                  </a:moveTo>
                  <a:lnTo>
                    <a:pt x="6851" y="0"/>
                  </a:lnTo>
                  <a:cubicBezTo>
                    <a:pt x="6777" y="53"/>
                    <a:pt x="6794" y="187"/>
                    <a:pt x="6894" y="187"/>
                  </a:cubicBezTo>
                  <a:cubicBezTo>
                    <a:pt x="6898" y="187"/>
                    <a:pt x="6902" y="187"/>
                    <a:pt x="6906" y="187"/>
                  </a:cubicBezTo>
                  <a:cubicBezTo>
                    <a:pt x="6922" y="186"/>
                    <a:pt x="6938" y="185"/>
                    <a:pt x="6953" y="185"/>
                  </a:cubicBezTo>
                  <a:cubicBezTo>
                    <a:pt x="7573" y="185"/>
                    <a:pt x="7047" y="827"/>
                    <a:pt x="6939" y="924"/>
                  </a:cubicBezTo>
                  <a:cubicBezTo>
                    <a:pt x="6807" y="1034"/>
                    <a:pt x="6653" y="1100"/>
                    <a:pt x="6499" y="1166"/>
                  </a:cubicBezTo>
                  <a:cubicBezTo>
                    <a:pt x="6213" y="1286"/>
                    <a:pt x="5928" y="1386"/>
                    <a:pt x="5642" y="1496"/>
                  </a:cubicBezTo>
                  <a:cubicBezTo>
                    <a:pt x="5004" y="1738"/>
                    <a:pt x="4366" y="1979"/>
                    <a:pt x="3728" y="2210"/>
                  </a:cubicBezTo>
                  <a:cubicBezTo>
                    <a:pt x="2541" y="2639"/>
                    <a:pt x="1254" y="2947"/>
                    <a:pt x="99" y="3464"/>
                  </a:cubicBezTo>
                  <a:cubicBezTo>
                    <a:pt x="66" y="3486"/>
                    <a:pt x="44" y="3507"/>
                    <a:pt x="34" y="3529"/>
                  </a:cubicBezTo>
                  <a:lnTo>
                    <a:pt x="22" y="3529"/>
                  </a:lnTo>
                  <a:cubicBezTo>
                    <a:pt x="22" y="3551"/>
                    <a:pt x="12" y="3563"/>
                    <a:pt x="12" y="3573"/>
                  </a:cubicBezTo>
                  <a:cubicBezTo>
                    <a:pt x="12" y="3585"/>
                    <a:pt x="0" y="3595"/>
                    <a:pt x="0" y="3607"/>
                  </a:cubicBezTo>
                  <a:lnTo>
                    <a:pt x="110" y="3595"/>
                  </a:lnTo>
                  <a:lnTo>
                    <a:pt x="253" y="3585"/>
                  </a:lnTo>
                  <a:lnTo>
                    <a:pt x="308" y="3573"/>
                  </a:lnTo>
                  <a:lnTo>
                    <a:pt x="363" y="3573"/>
                  </a:lnTo>
                  <a:cubicBezTo>
                    <a:pt x="517" y="3497"/>
                    <a:pt x="671" y="3442"/>
                    <a:pt x="836" y="3376"/>
                  </a:cubicBezTo>
                  <a:cubicBezTo>
                    <a:pt x="2365" y="2738"/>
                    <a:pt x="3948" y="2210"/>
                    <a:pt x="5564" y="1803"/>
                  </a:cubicBezTo>
                  <a:cubicBezTo>
                    <a:pt x="5774" y="1748"/>
                    <a:pt x="5994" y="1694"/>
                    <a:pt x="6202" y="1628"/>
                  </a:cubicBezTo>
                  <a:cubicBezTo>
                    <a:pt x="6554" y="1506"/>
                    <a:pt x="6895" y="1342"/>
                    <a:pt x="7148" y="1066"/>
                  </a:cubicBezTo>
                  <a:cubicBezTo>
                    <a:pt x="7324" y="890"/>
                    <a:pt x="7445" y="638"/>
                    <a:pt x="7401" y="396"/>
                  </a:cubicBezTo>
                  <a:cubicBezTo>
                    <a:pt x="7379" y="297"/>
                    <a:pt x="7313" y="198"/>
                    <a:pt x="7236" y="132"/>
                  </a:cubicBezTo>
                  <a:cubicBezTo>
                    <a:pt x="7162" y="65"/>
                    <a:pt x="7067" y="28"/>
                    <a:pt x="6973" y="28"/>
                  </a:cubicBezTo>
                  <a:cubicBezTo>
                    <a:pt x="6928" y="28"/>
                    <a:pt x="6883" y="37"/>
                    <a:pt x="6840" y="55"/>
                  </a:cubicBezTo>
                  <a:cubicBezTo>
                    <a:pt x="6851" y="44"/>
                    <a:pt x="6851" y="22"/>
                    <a:pt x="6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6" name="Google Shape;73;p4"/>
            <p:cNvSpPr/>
            <p:nvPr/>
          </p:nvSpPr>
          <p:spPr>
            <a:xfrm>
              <a:off x="769215" y="4389124"/>
              <a:ext cx="579268" cy="326918"/>
            </a:xfrm>
            <a:custGeom>
              <a:avLst/>
              <a:gdLst/>
              <a:ahLst/>
              <a:cxnLst/>
              <a:rect l="l" t="t" r="r" b="b"/>
              <a:pathLst>
                <a:path w="5764" h="3253" extrusionOk="0">
                  <a:moveTo>
                    <a:pt x="709" y="1"/>
                  </a:moveTo>
                  <a:cubicBezTo>
                    <a:pt x="440" y="1"/>
                    <a:pt x="185" y="145"/>
                    <a:pt x="1" y="349"/>
                  </a:cubicBezTo>
                  <a:cubicBezTo>
                    <a:pt x="43" y="337"/>
                    <a:pt x="88" y="329"/>
                    <a:pt x="133" y="329"/>
                  </a:cubicBezTo>
                  <a:cubicBezTo>
                    <a:pt x="205" y="329"/>
                    <a:pt x="276" y="350"/>
                    <a:pt x="331" y="404"/>
                  </a:cubicBezTo>
                  <a:cubicBezTo>
                    <a:pt x="485" y="536"/>
                    <a:pt x="429" y="756"/>
                    <a:pt x="341" y="954"/>
                  </a:cubicBezTo>
                  <a:cubicBezTo>
                    <a:pt x="407" y="844"/>
                    <a:pt x="485" y="745"/>
                    <a:pt x="573" y="646"/>
                  </a:cubicBezTo>
                  <a:cubicBezTo>
                    <a:pt x="639" y="570"/>
                    <a:pt x="739" y="486"/>
                    <a:pt x="843" y="486"/>
                  </a:cubicBezTo>
                  <a:cubicBezTo>
                    <a:pt x="859" y="486"/>
                    <a:pt x="875" y="488"/>
                    <a:pt x="891" y="492"/>
                  </a:cubicBezTo>
                  <a:cubicBezTo>
                    <a:pt x="1057" y="547"/>
                    <a:pt x="1057" y="778"/>
                    <a:pt x="991" y="943"/>
                  </a:cubicBezTo>
                  <a:cubicBezTo>
                    <a:pt x="925" y="1097"/>
                    <a:pt x="815" y="1262"/>
                    <a:pt x="869" y="1427"/>
                  </a:cubicBezTo>
                  <a:cubicBezTo>
                    <a:pt x="1001" y="1119"/>
                    <a:pt x="1211" y="844"/>
                    <a:pt x="1474" y="635"/>
                  </a:cubicBezTo>
                  <a:cubicBezTo>
                    <a:pt x="1555" y="577"/>
                    <a:pt x="1660" y="523"/>
                    <a:pt x="1753" y="523"/>
                  </a:cubicBezTo>
                  <a:cubicBezTo>
                    <a:pt x="1800" y="523"/>
                    <a:pt x="1844" y="536"/>
                    <a:pt x="1881" y="569"/>
                  </a:cubicBezTo>
                  <a:cubicBezTo>
                    <a:pt x="1991" y="668"/>
                    <a:pt x="1936" y="844"/>
                    <a:pt x="1848" y="965"/>
                  </a:cubicBezTo>
                  <a:cubicBezTo>
                    <a:pt x="1760" y="1086"/>
                    <a:pt x="1639" y="1196"/>
                    <a:pt x="1639" y="1339"/>
                  </a:cubicBezTo>
                  <a:cubicBezTo>
                    <a:pt x="1793" y="1042"/>
                    <a:pt x="2090" y="822"/>
                    <a:pt x="2420" y="756"/>
                  </a:cubicBezTo>
                  <a:cubicBezTo>
                    <a:pt x="2447" y="751"/>
                    <a:pt x="2475" y="748"/>
                    <a:pt x="2502" y="748"/>
                  </a:cubicBezTo>
                  <a:cubicBezTo>
                    <a:pt x="2530" y="748"/>
                    <a:pt x="2557" y="751"/>
                    <a:pt x="2585" y="756"/>
                  </a:cubicBezTo>
                  <a:cubicBezTo>
                    <a:pt x="2739" y="811"/>
                    <a:pt x="2783" y="1009"/>
                    <a:pt x="2739" y="1174"/>
                  </a:cubicBezTo>
                  <a:cubicBezTo>
                    <a:pt x="2695" y="1317"/>
                    <a:pt x="2607" y="1460"/>
                    <a:pt x="2486" y="1559"/>
                  </a:cubicBezTo>
                  <a:cubicBezTo>
                    <a:pt x="2662" y="1460"/>
                    <a:pt x="2761" y="1284"/>
                    <a:pt x="2904" y="1152"/>
                  </a:cubicBezTo>
                  <a:cubicBezTo>
                    <a:pt x="3005" y="1051"/>
                    <a:pt x="3149" y="978"/>
                    <a:pt x="3283" y="978"/>
                  </a:cubicBezTo>
                  <a:cubicBezTo>
                    <a:pt x="3340" y="978"/>
                    <a:pt x="3394" y="991"/>
                    <a:pt x="3442" y="1020"/>
                  </a:cubicBezTo>
                  <a:cubicBezTo>
                    <a:pt x="3574" y="1108"/>
                    <a:pt x="3596" y="1306"/>
                    <a:pt x="3542" y="1460"/>
                  </a:cubicBezTo>
                  <a:cubicBezTo>
                    <a:pt x="3498" y="1614"/>
                    <a:pt x="3376" y="1724"/>
                    <a:pt x="3266" y="1845"/>
                  </a:cubicBezTo>
                  <a:cubicBezTo>
                    <a:pt x="3431" y="1712"/>
                    <a:pt x="3644" y="1585"/>
                    <a:pt x="3837" y="1585"/>
                  </a:cubicBezTo>
                  <a:cubicBezTo>
                    <a:pt x="3916" y="1585"/>
                    <a:pt x="3991" y="1606"/>
                    <a:pt x="4058" y="1658"/>
                  </a:cubicBezTo>
                  <a:cubicBezTo>
                    <a:pt x="4224" y="1801"/>
                    <a:pt x="4212" y="2065"/>
                    <a:pt x="4102" y="2251"/>
                  </a:cubicBezTo>
                  <a:cubicBezTo>
                    <a:pt x="3982" y="2427"/>
                    <a:pt x="3794" y="2537"/>
                    <a:pt x="3608" y="2647"/>
                  </a:cubicBezTo>
                  <a:cubicBezTo>
                    <a:pt x="3816" y="2625"/>
                    <a:pt x="4004" y="2483"/>
                    <a:pt x="4202" y="2427"/>
                  </a:cubicBezTo>
                  <a:cubicBezTo>
                    <a:pt x="4245" y="2414"/>
                    <a:pt x="4291" y="2407"/>
                    <a:pt x="4338" y="2407"/>
                  </a:cubicBezTo>
                  <a:cubicBezTo>
                    <a:pt x="4517" y="2407"/>
                    <a:pt x="4698" y="2504"/>
                    <a:pt x="4707" y="2669"/>
                  </a:cubicBezTo>
                  <a:cubicBezTo>
                    <a:pt x="4707" y="2879"/>
                    <a:pt x="4444" y="3077"/>
                    <a:pt x="4520" y="3253"/>
                  </a:cubicBezTo>
                  <a:cubicBezTo>
                    <a:pt x="4872" y="3131"/>
                    <a:pt x="5213" y="2967"/>
                    <a:pt x="5466" y="2691"/>
                  </a:cubicBezTo>
                  <a:cubicBezTo>
                    <a:pt x="5642" y="2515"/>
                    <a:pt x="5763" y="2263"/>
                    <a:pt x="5719" y="2021"/>
                  </a:cubicBezTo>
                  <a:cubicBezTo>
                    <a:pt x="5674" y="1815"/>
                    <a:pt x="5476" y="1653"/>
                    <a:pt x="5286" y="1653"/>
                  </a:cubicBezTo>
                  <a:cubicBezTo>
                    <a:pt x="5242" y="1653"/>
                    <a:pt x="5199" y="1661"/>
                    <a:pt x="5158" y="1680"/>
                  </a:cubicBezTo>
                  <a:cubicBezTo>
                    <a:pt x="5224" y="1493"/>
                    <a:pt x="5059" y="1273"/>
                    <a:pt x="4861" y="1218"/>
                  </a:cubicBezTo>
                  <a:cubicBezTo>
                    <a:pt x="4803" y="1202"/>
                    <a:pt x="4744" y="1195"/>
                    <a:pt x="4683" y="1195"/>
                  </a:cubicBezTo>
                  <a:cubicBezTo>
                    <a:pt x="4537" y="1195"/>
                    <a:pt x="4386" y="1234"/>
                    <a:pt x="4246" y="1273"/>
                  </a:cubicBezTo>
                  <a:cubicBezTo>
                    <a:pt x="4246" y="1031"/>
                    <a:pt x="4001" y="830"/>
                    <a:pt x="3757" y="830"/>
                  </a:cubicBezTo>
                  <a:cubicBezTo>
                    <a:pt x="3691" y="830"/>
                    <a:pt x="3625" y="844"/>
                    <a:pt x="3564" y="877"/>
                  </a:cubicBezTo>
                  <a:cubicBezTo>
                    <a:pt x="3630" y="756"/>
                    <a:pt x="3498" y="613"/>
                    <a:pt x="3354" y="591"/>
                  </a:cubicBezTo>
                  <a:cubicBezTo>
                    <a:pt x="3322" y="583"/>
                    <a:pt x="3289" y="580"/>
                    <a:pt x="3256" y="580"/>
                  </a:cubicBezTo>
                  <a:cubicBezTo>
                    <a:pt x="3177" y="580"/>
                    <a:pt x="3095" y="597"/>
                    <a:pt x="3012" y="597"/>
                  </a:cubicBezTo>
                  <a:cubicBezTo>
                    <a:pt x="2987" y="597"/>
                    <a:pt x="2962" y="595"/>
                    <a:pt x="2937" y="591"/>
                  </a:cubicBezTo>
                  <a:cubicBezTo>
                    <a:pt x="2561" y="559"/>
                    <a:pt x="2311" y="129"/>
                    <a:pt x="1942" y="129"/>
                  </a:cubicBezTo>
                  <a:cubicBezTo>
                    <a:pt x="1933" y="129"/>
                    <a:pt x="1923" y="129"/>
                    <a:pt x="1914" y="130"/>
                  </a:cubicBezTo>
                  <a:cubicBezTo>
                    <a:pt x="1782" y="130"/>
                    <a:pt x="1650" y="196"/>
                    <a:pt x="1518" y="196"/>
                  </a:cubicBezTo>
                  <a:cubicBezTo>
                    <a:pt x="1504" y="197"/>
                    <a:pt x="1489" y="198"/>
                    <a:pt x="1474" y="198"/>
                  </a:cubicBezTo>
                  <a:cubicBezTo>
                    <a:pt x="1249" y="198"/>
                    <a:pt x="1042" y="49"/>
                    <a:pt x="815" y="8"/>
                  </a:cubicBezTo>
                  <a:cubicBezTo>
                    <a:pt x="779" y="3"/>
                    <a:pt x="744"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7" name="Google Shape;74;p4"/>
            <p:cNvSpPr/>
            <p:nvPr/>
          </p:nvSpPr>
          <p:spPr>
            <a:xfrm>
              <a:off x="626106" y="4762272"/>
              <a:ext cx="95473" cy="101703"/>
            </a:xfrm>
            <a:custGeom>
              <a:avLst/>
              <a:gdLst/>
              <a:ahLst/>
              <a:cxnLst/>
              <a:rect l="l" t="t" r="r" b="b"/>
              <a:pathLst>
                <a:path w="950" h="1012" extrusionOk="0">
                  <a:moveTo>
                    <a:pt x="875" y="1"/>
                  </a:moveTo>
                  <a:cubicBezTo>
                    <a:pt x="864" y="1"/>
                    <a:pt x="852" y="4"/>
                    <a:pt x="842" y="12"/>
                  </a:cubicBezTo>
                  <a:cubicBezTo>
                    <a:pt x="699" y="111"/>
                    <a:pt x="589" y="276"/>
                    <a:pt x="479" y="419"/>
                  </a:cubicBezTo>
                  <a:cubicBezTo>
                    <a:pt x="347" y="562"/>
                    <a:pt x="204" y="705"/>
                    <a:pt x="61" y="848"/>
                  </a:cubicBezTo>
                  <a:cubicBezTo>
                    <a:pt x="0" y="926"/>
                    <a:pt x="77" y="1011"/>
                    <a:pt x="160" y="1011"/>
                  </a:cubicBezTo>
                  <a:cubicBezTo>
                    <a:pt x="182" y="1011"/>
                    <a:pt x="205" y="1005"/>
                    <a:pt x="226" y="991"/>
                  </a:cubicBezTo>
                  <a:cubicBezTo>
                    <a:pt x="380" y="870"/>
                    <a:pt x="512" y="716"/>
                    <a:pt x="633" y="573"/>
                  </a:cubicBezTo>
                  <a:cubicBezTo>
                    <a:pt x="754" y="430"/>
                    <a:pt x="897" y="265"/>
                    <a:pt x="941" y="78"/>
                  </a:cubicBezTo>
                  <a:cubicBezTo>
                    <a:pt x="949" y="36"/>
                    <a:pt x="913" y="1"/>
                    <a:pt x="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8" name="Google Shape;75;p4"/>
            <p:cNvSpPr/>
            <p:nvPr/>
          </p:nvSpPr>
          <p:spPr>
            <a:xfrm>
              <a:off x="575857" y="4924777"/>
              <a:ext cx="97282" cy="100698"/>
            </a:xfrm>
            <a:custGeom>
              <a:avLst/>
              <a:gdLst/>
              <a:ahLst/>
              <a:cxnLst/>
              <a:rect l="l" t="t" r="r" b="b"/>
              <a:pathLst>
                <a:path w="968" h="1002" extrusionOk="0">
                  <a:moveTo>
                    <a:pt x="506" y="0"/>
                  </a:moveTo>
                  <a:lnTo>
                    <a:pt x="462" y="100"/>
                  </a:lnTo>
                  <a:cubicBezTo>
                    <a:pt x="426" y="82"/>
                    <a:pt x="388" y="74"/>
                    <a:pt x="350" y="74"/>
                  </a:cubicBezTo>
                  <a:cubicBezTo>
                    <a:pt x="250" y="74"/>
                    <a:pt x="152" y="130"/>
                    <a:pt x="88" y="210"/>
                  </a:cubicBezTo>
                  <a:cubicBezTo>
                    <a:pt x="12" y="330"/>
                    <a:pt x="0" y="484"/>
                    <a:pt x="56" y="616"/>
                  </a:cubicBezTo>
                  <a:cubicBezTo>
                    <a:pt x="110" y="748"/>
                    <a:pt x="210" y="858"/>
                    <a:pt x="330" y="936"/>
                  </a:cubicBezTo>
                  <a:cubicBezTo>
                    <a:pt x="363" y="968"/>
                    <a:pt x="418" y="990"/>
                    <a:pt x="462" y="1002"/>
                  </a:cubicBezTo>
                  <a:cubicBezTo>
                    <a:pt x="495" y="1002"/>
                    <a:pt x="528" y="990"/>
                    <a:pt x="561" y="980"/>
                  </a:cubicBezTo>
                  <a:cubicBezTo>
                    <a:pt x="660" y="958"/>
                    <a:pt x="759" y="914"/>
                    <a:pt x="836" y="848"/>
                  </a:cubicBezTo>
                  <a:cubicBezTo>
                    <a:pt x="957" y="716"/>
                    <a:pt x="968" y="506"/>
                    <a:pt x="891" y="352"/>
                  </a:cubicBezTo>
                  <a:cubicBezTo>
                    <a:pt x="803" y="198"/>
                    <a:pt x="660"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99" name="Google Shape;76;p4"/>
            <p:cNvSpPr/>
            <p:nvPr/>
          </p:nvSpPr>
          <p:spPr>
            <a:xfrm>
              <a:off x="222206" y="4646197"/>
              <a:ext cx="428823" cy="362193"/>
            </a:xfrm>
            <a:custGeom>
              <a:avLst/>
              <a:gdLst/>
              <a:ahLst/>
              <a:cxnLst/>
              <a:rect l="l" t="t" r="r" b="b"/>
              <a:pathLst>
                <a:path w="4267" h="3604" extrusionOk="0">
                  <a:moveTo>
                    <a:pt x="449" y="0"/>
                  </a:moveTo>
                  <a:cubicBezTo>
                    <a:pt x="439" y="0"/>
                    <a:pt x="429" y="1"/>
                    <a:pt x="418" y="1"/>
                  </a:cubicBezTo>
                  <a:cubicBezTo>
                    <a:pt x="232" y="13"/>
                    <a:pt x="34" y="145"/>
                    <a:pt x="12" y="331"/>
                  </a:cubicBezTo>
                  <a:cubicBezTo>
                    <a:pt x="0" y="519"/>
                    <a:pt x="166" y="673"/>
                    <a:pt x="298" y="805"/>
                  </a:cubicBezTo>
                  <a:cubicBezTo>
                    <a:pt x="320" y="837"/>
                    <a:pt x="342" y="870"/>
                    <a:pt x="364" y="892"/>
                  </a:cubicBezTo>
                  <a:lnTo>
                    <a:pt x="374" y="892"/>
                  </a:lnTo>
                  <a:cubicBezTo>
                    <a:pt x="418" y="947"/>
                    <a:pt x="462" y="1013"/>
                    <a:pt x="506" y="1068"/>
                  </a:cubicBezTo>
                  <a:cubicBezTo>
                    <a:pt x="584" y="1178"/>
                    <a:pt x="650" y="1277"/>
                    <a:pt x="726" y="1387"/>
                  </a:cubicBezTo>
                  <a:cubicBezTo>
                    <a:pt x="770" y="1453"/>
                    <a:pt x="825" y="1519"/>
                    <a:pt x="869" y="1596"/>
                  </a:cubicBezTo>
                  <a:cubicBezTo>
                    <a:pt x="891" y="1618"/>
                    <a:pt x="913" y="1651"/>
                    <a:pt x="935" y="1673"/>
                  </a:cubicBezTo>
                  <a:cubicBezTo>
                    <a:pt x="1089" y="1871"/>
                    <a:pt x="1243" y="2058"/>
                    <a:pt x="1408" y="2234"/>
                  </a:cubicBezTo>
                  <a:lnTo>
                    <a:pt x="1496" y="2322"/>
                  </a:lnTo>
                  <a:cubicBezTo>
                    <a:pt x="1606" y="2432"/>
                    <a:pt x="1705" y="2531"/>
                    <a:pt x="1815" y="2630"/>
                  </a:cubicBezTo>
                  <a:cubicBezTo>
                    <a:pt x="1870" y="2684"/>
                    <a:pt x="1925" y="2740"/>
                    <a:pt x="1991" y="2794"/>
                  </a:cubicBezTo>
                  <a:cubicBezTo>
                    <a:pt x="2178" y="2960"/>
                    <a:pt x="2376" y="3114"/>
                    <a:pt x="2585" y="3256"/>
                  </a:cubicBezTo>
                  <a:cubicBezTo>
                    <a:pt x="2836" y="3434"/>
                    <a:pt x="3128" y="3603"/>
                    <a:pt x="3425" y="3603"/>
                  </a:cubicBezTo>
                  <a:cubicBezTo>
                    <a:pt x="3478" y="3603"/>
                    <a:pt x="3532" y="3598"/>
                    <a:pt x="3585" y="3586"/>
                  </a:cubicBezTo>
                  <a:cubicBezTo>
                    <a:pt x="3915" y="3520"/>
                    <a:pt x="4146" y="3212"/>
                    <a:pt x="4190" y="2872"/>
                  </a:cubicBezTo>
                  <a:lnTo>
                    <a:pt x="4190" y="3080"/>
                  </a:lnTo>
                  <a:cubicBezTo>
                    <a:pt x="4267" y="2926"/>
                    <a:pt x="4256" y="2740"/>
                    <a:pt x="4201" y="2564"/>
                  </a:cubicBezTo>
                  <a:cubicBezTo>
                    <a:pt x="4135" y="2399"/>
                    <a:pt x="4025" y="2256"/>
                    <a:pt x="3915" y="2124"/>
                  </a:cubicBezTo>
                  <a:cubicBezTo>
                    <a:pt x="3673" y="1849"/>
                    <a:pt x="3409" y="1596"/>
                    <a:pt x="3113" y="1376"/>
                  </a:cubicBezTo>
                  <a:cubicBezTo>
                    <a:pt x="3069" y="1343"/>
                    <a:pt x="3025" y="1310"/>
                    <a:pt x="2969" y="1277"/>
                  </a:cubicBezTo>
                  <a:cubicBezTo>
                    <a:pt x="2805" y="1156"/>
                    <a:pt x="2639" y="1046"/>
                    <a:pt x="2464" y="947"/>
                  </a:cubicBezTo>
                  <a:cubicBezTo>
                    <a:pt x="2431" y="925"/>
                    <a:pt x="2409" y="903"/>
                    <a:pt x="2376" y="892"/>
                  </a:cubicBezTo>
                  <a:cubicBezTo>
                    <a:pt x="2178" y="771"/>
                    <a:pt x="1969" y="661"/>
                    <a:pt x="1760" y="551"/>
                  </a:cubicBezTo>
                  <a:cubicBezTo>
                    <a:pt x="1716" y="529"/>
                    <a:pt x="1661" y="507"/>
                    <a:pt x="1617" y="485"/>
                  </a:cubicBezTo>
                  <a:cubicBezTo>
                    <a:pt x="1452" y="397"/>
                    <a:pt x="1287" y="321"/>
                    <a:pt x="1122" y="243"/>
                  </a:cubicBezTo>
                  <a:cubicBezTo>
                    <a:pt x="1089" y="221"/>
                    <a:pt x="1045" y="199"/>
                    <a:pt x="1001" y="189"/>
                  </a:cubicBezTo>
                  <a:cubicBezTo>
                    <a:pt x="990" y="177"/>
                    <a:pt x="968" y="167"/>
                    <a:pt x="946" y="155"/>
                  </a:cubicBezTo>
                  <a:cubicBezTo>
                    <a:pt x="791" y="83"/>
                    <a:pt x="625" y="0"/>
                    <a:pt x="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0" name="Google Shape;77;p4"/>
            <p:cNvSpPr/>
            <p:nvPr/>
          </p:nvSpPr>
          <p:spPr>
            <a:xfrm>
              <a:off x="404609" y="4774432"/>
              <a:ext cx="130446" cy="152656"/>
            </a:xfrm>
            <a:custGeom>
              <a:avLst/>
              <a:gdLst/>
              <a:ahLst/>
              <a:cxnLst/>
              <a:rect l="l" t="t" r="r" b="b"/>
              <a:pathLst>
                <a:path w="1298" h="1519" extrusionOk="0">
                  <a:moveTo>
                    <a:pt x="1154" y="1"/>
                  </a:moveTo>
                  <a:cubicBezTo>
                    <a:pt x="1110" y="309"/>
                    <a:pt x="990" y="595"/>
                    <a:pt x="780" y="837"/>
                  </a:cubicBezTo>
                  <a:cubicBezTo>
                    <a:pt x="561" y="1112"/>
                    <a:pt x="297" y="1233"/>
                    <a:pt x="0" y="1354"/>
                  </a:cubicBezTo>
                  <a:cubicBezTo>
                    <a:pt x="55" y="1408"/>
                    <a:pt x="110" y="1464"/>
                    <a:pt x="176" y="1518"/>
                  </a:cubicBezTo>
                  <a:cubicBezTo>
                    <a:pt x="770" y="1332"/>
                    <a:pt x="1176" y="727"/>
                    <a:pt x="1298" y="100"/>
                  </a:cubicBezTo>
                  <a:cubicBezTo>
                    <a:pt x="1254" y="67"/>
                    <a:pt x="1210" y="34"/>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1" name="Google Shape;78;p4"/>
            <p:cNvSpPr/>
            <p:nvPr/>
          </p:nvSpPr>
          <p:spPr>
            <a:xfrm>
              <a:off x="363606" y="4735841"/>
              <a:ext cx="106226" cy="143812"/>
            </a:xfrm>
            <a:custGeom>
              <a:avLst/>
              <a:gdLst/>
              <a:ahLst/>
              <a:cxnLst/>
              <a:rect l="l" t="t" r="r" b="b"/>
              <a:pathLst>
                <a:path w="1057" h="1431" extrusionOk="0">
                  <a:moveTo>
                    <a:pt x="969" y="0"/>
                  </a:moveTo>
                  <a:cubicBezTo>
                    <a:pt x="782" y="539"/>
                    <a:pt x="452" y="979"/>
                    <a:pt x="1" y="1342"/>
                  </a:cubicBezTo>
                  <a:lnTo>
                    <a:pt x="89" y="1430"/>
                  </a:lnTo>
                  <a:cubicBezTo>
                    <a:pt x="573" y="1111"/>
                    <a:pt x="914" y="605"/>
                    <a:pt x="1057" y="55"/>
                  </a:cubicBezTo>
                  <a:cubicBezTo>
                    <a:pt x="1024" y="33"/>
                    <a:pt x="1002" y="11"/>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2" name="Google Shape;79;p4"/>
            <p:cNvSpPr/>
            <p:nvPr/>
          </p:nvSpPr>
          <p:spPr>
            <a:xfrm>
              <a:off x="309538" y="4694938"/>
              <a:ext cx="89543" cy="119391"/>
            </a:xfrm>
            <a:custGeom>
              <a:avLst/>
              <a:gdLst/>
              <a:ahLst/>
              <a:cxnLst/>
              <a:rect l="l" t="t" r="r" b="b"/>
              <a:pathLst>
                <a:path w="891" h="1188" extrusionOk="0">
                  <a:moveTo>
                    <a:pt x="748" y="0"/>
                  </a:moveTo>
                  <a:cubicBezTo>
                    <a:pt x="715" y="210"/>
                    <a:pt x="660" y="396"/>
                    <a:pt x="517" y="594"/>
                  </a:cubicBezTo>
                  <a:cubicBezTo>
                    <a:pt x="451" y="693"/>
                    <a:pt x="198" y="1001"/>
                    <a:pt x="0" y="1111"/>
                  </a:cubicBezTo>
                  <a:cubicBezTo>
                    <a:pt x="22" y="1133"/>
                    <a:pt x="44" y="1166"/>
                    <a:pt x="66" y="1188"/>
                  </a:cubicBezTo>
                  <a:cubicBezTo>
                    <a:pt x="275" y="1122"/>
                    <a:pt x="495" y="869"/>
                    <a:pt x="605" y="737"/>
                  </a:cubicBezTo>
                  <a:cubicBezTo>
                    <a:pt x="759" y="561"/>
                    <a:pt x="880" y="308"/>
                    <a:pt x="891" y="66"/>
                  </a:cubicBezTo>
                  <a:cubicBezTo>
                    <a:pt x="847" y="44"/>
                    <a:pt x="792" y="22"/>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3" name="Google Shape;80;p4"/>
            <p:cNvSpPr/>
            <p:nvPr/>
          </p:nvSpPr>
          <p:spPr>
            <a:xfrm>
              <a:off x="259792" y="4665091"/>
              <a:ext cx="75172" cy="88538"/>
            </a:xfrm>
            <a:custGeom>
              <a:avLst/>
              <a:gdLst/>
              <a:ahLst/>
              <a:cxnLst/>
              <a:rect l="l" t="t" r="r" b="b"/>
              <a:pathLst>
                <a:path w="748" h="881" extrusionOk="0">
                  <a:moveTo>
                    <a:pt x="627" y="1"/>
                  </a:moveTo>
                  <a:cubicBezTo>
                    <a:pt x="561" y="209"/>
                    <a:pt x="451" y="407"/>
                    <a:pt x="264" y="539"/>
                  </a:cubicBezTo>
                  <a:cubicBezTo>
                    <a:pt x="176" y="605"/>
                    <a:pt x="88" y="649"/>
                    <a:pt x="0" y="704"/>
                  </a:cubicBezTo>
                  <a:cubicBezTo>
                    <a:pt x="44" y="759"/>
                    <a:pt x="88" y="825"/>
                    <a:pt x="132" y="880"/>
                  </a:cubicBezTo>
                  <a:cubicBezTo>
                    <a:pt x="264" y="803"/>
                    <a:pt x="396" y="693"/>
                    <a:pt x="495" y="595"/>
                  </a:cubicBezTo>
                  <a:cubicBezTo>
                    <a:pt x="649" y="441"/>
                    <a:pt x="704" y="253"/>
                    <a:pt x="748" y="55"/>
                  </a:cubicBezTo>
                  <a:cubicBezTo>
                    <a:pt x="715" y="33"/>
                    <a:pt x="671"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4" name="Google Shape;81;p4"/>
            <p:cNvSpPr/>
            <p:nvPr/>
          </p:nvSpPr>
          <p:spPr>
            <a:xfrm>
              <a:off x="655351" y="4987286"/>
              <a:ext cx="470931" cy="76780"/>
            </a:xfrm>
            <a:custGeom>
              <a:avLst/>
              <a:gdLst/>
              <a:ahLst/>
              <a:cxnLst/>
              <a:rect l="l" t="t" r="r" b="b"/>
              <a:pathLst>
                <a:path w="4686" h="764" extrusionOk="0">
                  <a:moveTo>
                    <a:pt x="117" y="1"/>
                  </a:moveTo>
                  <a:cubicBezTo>
                    <a:pt x="86" y="1"/>
                    <a:pt x="54" y="2"/>
                    <a:pt x="23" y="6"/>
                  </a:cubicBezTo>
                  <a:cubicBezTo>
                    <a:pt x="1" y="6"/>
                    <a:pt x="1" y="38"/>
                    <a:pt x="23" y="38"/>
                  </a:cubicBezTo>
                  <a:cubicBezTo>
                    <a:pt x="364" y="104"/>
                    <a:pt x="672" y="258"/>
                    <a:pt x="1024" y="324"/>
                  </a:cubicBezTo>
                  <a:cubicBezTo>
                    <a:pt x="1354" y="380"/>
                    <a:pt x="1694" y="412"/>
                    <a:pt x="2036" y="446"/>
                  </a:cubicBezTo>
                  <a:cubicBezTo>
                    <a:pt x="2882" y="555"/>
                    <a:pt x="3751" y="753"/>
                    <a:pt x="4609" y="764"/>
                  </a:cubicBezTo>
                  <a:cubicBezTo>
                    <a:pt x="4663" y="764"/>
                    <a:pt x="4685" y="665"/>
                    <a:pt x="4619" y="654"/>
                  </a:cubicBezTo>
                  <a:cubicBezTo>
                    <a:pt x="3839" y="468"/>
                    <a:pt x="3014" y="446"/>
                    <a:pt x="2222" y="346"/>
                  </a:cubicBezTo>
                  <a:cubicBezTo>
                    <a:pt x="1782" y="302"/>
                    <a:pt x="1332" y="258"/>
                    <a:pt x="892" y="170"/>
                  </a:cubicBezTo>
                  <a:cubicBezTo>
                    <a:pt x="635" y="121"/>
                    <a:pt x="38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5" name="Google Shape;82;p4"/>
            <p:cNvSpPr/>
            <p:nvPr/>
          </p:nvSpPr>
          <p:spPr>
            <a:xfrm>
              <a:off x="637663" y="5005376"/>
              <a:ext cx="171449" cy="442993"/>
            </a:xfrm>
            <a:custGeom>
              <a:avLst/>
              <a:gdLst/>
              <a:ahLst/>
              <a:cxnLst/>
              <a:rect l="l" t="t" r="r" b="b"/>
              <a:pathLst>
                <a:path w="1706" h="4408" extrusionOk="0">
                  <a:moveTo>
                    <a:pt x="26" y="0"/>
                  </a:moveTo>
                  <a:cubicBezTo>
                    <a:pt x="14" y="0"/>
                    <a:pt x="1" y="10"/>
                    <a:pt x="1" y="24"/>
                  </a:cubicBezTo>
                  <a:cubicBezTo>
                    <a:pt x="133" y="826"/>
                    <a:pt x="485" y="1585"/>
                    <a:pt x="760" y="2343"/>
                  </a:cubicBezTo>
                  <a:cubicBezTo>
                    <a:pt x="1013" y="3015"/>
                    <a:pt x="1222" y="3707"/>
                    <a:pt x="1508" y="4367"/>
                  </a:cubicBezTo>
                  <a:cubicBezTo>
                    <a:pt x="1522" y="4396"/>
                    <a:pt x="1550" y="4408"/>
                    <a:pt x="1579" y="4408"/>
                  </a:cubicBezTo>
                  <a:cubicBezTo>
                    <a:pt x="1639" y="4408"/>
                    <a:pt x="1706" y="4356"/>
                    <a:pt x="1684" y="4290"/>
                  </a:cubicBezTo>
                  <a:cubicBezTo>
                    <a:pt x="1442" y="3586"/>
                    <a:pt x="1134" y="2915"/>
                    <a:pt x="848" y="2223"/>
                  </a:cubicBezTo>
                  <a:cubicBezTo>
                    <a:pt x="551" y="1497"/>
                    <a:pt x="353" y="727"/>
                    <a:pt x="45" y="12"/>
                  </a:cubicBezTo>
                  <a:cubicBezTo>
                    <a:pt x="41" y="4"/>
                    <a:pt x="34"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6" name="Google Shape;83;p4"/>
            <p:cNvSpPr/>
            <p:nvPr/>
          </p:nvSpPr>
          <p:spPr>
            <a:xfrm>
              <a:off x="1059854" y="4593134"/>
              <a:ext cx="53163" cy="29446"/>
            </a:xfrm>
            <a:custGeom>
              <a:avLst/>
              <a:gdLst/>
              <a:ahLst/>
              <a:cxnLst/>
              <a:rect l="l" t="t" r="r" b="b"/>
              <a:pathLst>
                <a:path w="529" h="293" extrusionOk="0">
                  <a:moveTo>
                    <a:pt x="473" y="0"/>
                  </a:moveTo>
                  <a:cubicBezTo>
                    <a:pt x="393" y="0"/>
                    <a:pt x="313" y="48"/>
                    <a:pt x="243" y="79"/>
                  </a:cubicBezTo>
                  <a:cubicBezTo>
                    <a:pt x="166" y="111"/>
                    <a:pt x="78" y="145"/>
                    <a:pt x="23" y="221"/>
                  </a:cubicBezTo>
                  <a:cubicBezTo>
                    <a:pt x="1" y="255"/>
                    <a:pt x="23" y="287"/>
                    <a:pt x="56" y="287"/>
                  </a:cubicBezTo>
                  <a:cubicBezTo>
                    <a:pt x="70" y="291"/>
                    <a:pt x="84" y="292"/>
                    <a:pt x="98" y="292"/>
                  </a:cubicBezTo>
                  <a:cubicBezTo>
                    <a:pt x="175" y="292"/>
                    <a:pt x="255" y="248"/>
                    <a:pt x="320" y="211"/>
                  </a:cubicBezTo>
                  <a:cubicBezTo>
                    <a:pt x="396" y="167"/>
                    <a:pt x="484" y="123"/>
                    <a:pt x="518" y="35"/>
                  </a:cubicBezTo>
                  <a:cubicBezTo>
                    <a:pt x="528" y="23"/>
                    <a:pt x="506" y="2"/>
                    <a:pt x="496" y="2"/>
                  </a:cubicBezTo>
                  <a:cubicBezTo>
                    <a:pt x="488" y="1"/>
                    <a:pt x="481"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7" name="Google Shape;84;p4"/>
            <p:cNvSpPr/>
            <p:nvPr/>
          </p:nvSpPr>
          <p:spPr>
            <a:xfrm>
              <a:off x="1075331" y="4615244"/>
              <a:ext cx="56178" cy="30350"/>
            </a:xfrm>
            <a:custGeom>
              <a:avLst/>
              <a:gdLst/>
              <a:ahLst/>
              <a:cxnLst/>
              <a:rect l="l" t="t" r="r" b="b"/>
              <a:pathLst>
                <a:path w="559" h="302" extrusionOk="0">
                  <a:moveTo>
                    <a:pt x="484" y="1"/>
                  </a:moveTo>
                  <a:cubicBezTo>
                    <a:pt x="481" y="1"/>
                    <a:pt x="478" y="1"/>
                    <a:pt x="474" y="1"/>
                  </a:cubicBezTo>
                  <a:cubicBezTo>
                    <a:pt x="374" y="23"/>
                    <a:pt x="276" y="35"/>
                    <a:pt x="176" y="79"/>
                  </a:cubicBezTo>
                  <a:cubicBezTo>
                    <a:pt x="122" y="101"/>
                    <a:pt x="1" y="177"/>
                    <a:pt x="34" y="255"/>
                  </a:cubicBezTo>
                  <a:cubicBezTo>
                    <a:pt x="44" y="289"/>
                    <a:pt x="79" y="302"/>
                    <a:pt x="117" y="302"/>
                  </a:cubicBezTo>
                  <a:cubicBezTo>
                    <a:pt x="165" y="302"/>
                    <a:pt x="218" y="284"/>
                    <a:pt x="242" y="265"/>
                  </a:cubicBezTo>
                  <a:cubicBezTo>
                    <a:pt x="342" y="221"/>
                    <a:pt x="418" y="167"/>
                    <a:pt x="506" y="111"/>
                  </a:cubicBezTo>
                  <a:cubicBezTo>
                    <a:pt x="559" y="81"/>
                    <a:pt x="542"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8" name="Google Shape;85;p4"/>
            <p:cNvSpPr/>
            <p:nvPr/>
          </p:nvSpPr>
          <p:spPr>
            <a:xfrm>
              <a:off x="1146081" y="4675944"/>
              <a:ext cx="48038" cy="24220"/>
            </a:xfrm>
            <a:custGeom>
              <a:avLst/>
              <a:gdLst/>
              <a:ahLst/>
              <a:cxnLst/>
              <a:rect l="l" t="t" r="r" b="b"/>
              <a:pathLst>
                <a:path w="478" h="241" extrusionOk="0">
                  <a:moveTo>
                    <a:pt x="384" y="0"/>
                  </a:moveTo>
                  <a:cubicBezTo>
                    <a:pt x="377" y="0"/>
                    <a:pt x="371" y="1"/>
                    <a:pt x="364" y="3"/>
                  </a:cubicBezTo>
                  <a:cubicBezTo>
                    <a:pt x="286" y="13"/>
                    <a:pt x="220" y="35"/>
                    <a:pt x="154" y="69"/>
                  </a:cubicBezTo>
                  <a:cubicBezTo>
                    <a:pt x="110" y="101"/>
                    <a:pt x="22" y="135"/>
                    <a:pt x="12" y="201"/>
                  </a:cubicBezTo>
                  <a:cubicBezTo>
                    <a:pt x="0" y="211"/>
                    <a:pt x="12" y="233"/>
                    <a:pt x="34" y="233"/>
                  </a:cubicBezTo>
                  <a:cubicBezTo>
                    <a:pt x="44" y="238"/>
                    <a:pt x="56" y="240"/>
                    <a:pt x="68" y="240"/>
                  </a:cubicBezTo>
                  <a:cubicBezTo>
                    <a:pt x="108" y="240"/>
                    <a:pt x="156" y="217"/>
                    <a:pt x="198" y="201"/>
                  </a:cubicBezTo>
                  <a:cubicBezTo>
                    <a:pt x="264" y="189"/>
                    <a:pt x="330" y="167"/>
                    <a:pt x="396" y="145"/>
                  </a:cubicBezTo>
                  <a:cubicBezTo>
                    <a:pt x="478" y="125"/>
                    <a:pt x="46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09" name="Google Shape;86;p4"/>
            <p:cNvSpPr/>
            <p:nvPr/>
          </p:nvSpPr>
          <p:spPr>
            <a:xfrm>
              <a:off x="1047995" y="4538765"/>
              <a:ext cx="37888" cy="30752"/>
            </a:xfrm>
            <a:custGeom>
              <a:avLst/>
              <a:gdLst/>
              <a:ahLst/>
              <a:cxnLst/>
              <a:rect l="l" t="t" r="r" b="b"/>
              <a:pathLst>
                <a:path w="377" h="306" extrusionOk="0">
                  <a:moveTo>
                    <a:pt x="304" y="1"/>
                  </a:moveTo>
                  <a:cubicBezTo>
                    <a:pt x="298" y="1"/>
                    <a:pt x="291" y="2"/>
                    <a:pt x="284" y="4"/>
                  </a:cubicBezTo>
                  <a:cubicBezTo>
                    <a:pt x="218" y="37"/>
                    <a:pt x="174" y="70"/>
                    <a:pt x="119" y="125"/>
                  </a:cubicBezTo>
                  <a:lnTo>
                    <a:pt x="53" y="191"/>
                  </a:lnTo>
                  <a:cubicBezTo>
                    <a:pt x="31" y="213"/>
                    <a:pt x="20" y="246"/>
                    <a:pt x="9" y="279"/>
                  </a:cubicBezTo>
                  <a:cubicBezTo>
                    <a:pt x="1" y="295"/>
                    <a:pt x="16" y="305"/>
                    <a:pt x="29" y="305"/>
                  </a:cubicBezTo>
                  <a:cubicBezTo>
                    <a:pt x="34" y="305"/>
                    <a:pt x="39" y="304"/>
                    <a:pt x="42" y="301"/>
                  </a:cubicBezTo>
                  <a:cubicBezTo>
                    <a:pt x="141" y="235"/>
                    <a:pt x="229" y="158"/>
                    <a:pt x="328" y="103"/>
                  </a:cubicBezTo>
                  <a:cubicBezTo>
                    <a:pt x="377" y="74"/>
                    <a:pt x="35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0" name="Google Shape;87;p4"/>
            <p:cNvSpPr/>
            <p:nvPr/>
          </p:nvSpPr>
          <p:spPr>
            <a:xfrm>
              <a:off x="986089" y="4515148"/>
              <a:ext cx="31456" cy="32059"/>
            </a:xfrm>
            <a:custGeom>
              <a:avLst/>
              <a:gdLst/>
              <a:ahLst/>
              <a:cxnLst/>
              <a:rect l="l" t="t" r="r" b="b"/>
              <a:pathLst>
                <a:path w="313" h="319" extrusionOk="0">
                  <a:moveTo>
                    <a:pt x="207" y="0"/>
                  </a:moveTo>
                  <a:cubicBezTo>
                    <a:pt x="187" y="0"/>
                    <a:pt x="167" y="9"/>
                    <a:pt x="152" y="30"/>
                  </a:cubicBezTo>
                  <a:cubicBezTo>
                    <a:pt x="97" y="96"/>
                    <a:pt x="9" y="173"/>
                    <a:pt x="9" y="261"/>
                  </a:cubicBezTo>
                  <a:cubicBezTo>
                    <a:pt x="0" y="297"/>
                    <a:pt x="28" y="319"/>
                    <a:pt x="57" y="319"/>
                  </a:cubicBezTo>
                  <a:cubicBezTo>
                    <a:pt x="63" y="319"/>
                    <a:pt x="69" y="318"/>
                    <a:pt x="75" y="316"/>
                  </a:cubicBezTo>
                  <a:cubicBezTo>
                    <a:pt x="119" y="294"/>
                    <a:pt x="152" y="261"/>
                    <a:pt x="174" y="228"/>
                  </a:cubicBezTo>
                  <a:cubicBezTo>
                    <a:pt x="207" y="184"/>
                    <a:pt x="240" y="151"/>
                    <a:pt x="273" y="107"/>
                  </a:cubicBezTo>
                  <a:cubicBezTo>
                    <a:pt x="313" y="59"/>
                    <a:pt x="260"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1" name="Google Shape;88;p4"/>
            <p:cNvSpPr/>
            <p:nvPr/>
          </p:nvSpPr>
          <p:spPr>
            <a:xfrm>
              <a:off x="964783" y="4501681"/>
              <a:ext cx="33968" cy="35576"/>
            </a:xfrm>
            <a:custGeom>
              <a:avLst/>
              <a:gdLst/>
              <a:ahLst/>
              <a:cxnLst/>
              <a:rect l="l" t="t" r="r" b="b"/>
              <a:pathLst>
                <a:path w="338" h="354" extrusionOk="0">
                  <a:moveTo>
                    <a:pt x="231" y="0"/>
                  </a:moveTo>
                  <a:cubicBezTo>
                    <a:pt x="209" y="0"/>
                    <a:pt x="185" y="10"/>
                    <a:pt x="166" y="32"/>
                  </a:cubicBezTo>
                  <a:cubicBezTo>
                    <a:pt x="133" y="76"/>
                    <a:pt x="100" y="109"/>
                    <a:pt x="67" y="153"/>
                  </a:cubicBezTo>
                  <a:cubicBezTo>
                    <a:pt x="34" y="197"/>
                    <a:pt x="1" y="241"/>
                    <a:pt x="1" y="296"/>
                  </a:cubicBezTo>
                  <a:cubicBezTo>
                    <a:pt x="1" y="325"/>
                    <a:pt x="18" y="353"/>
                    <a:pt x="51" y="353"/>
                  </a:cubicBezTo>
                  <a:cubicBezTo>
                    <a:pt x="56" y="353"/>
                    <a:pt x="61" y="353"/>
                    <a:pt x="67" y="351"/>
                  </a:cubicBezTo>
                  <a:cubicBezTo>
                    <a:pt x="122" y="340"/>
                    <a:pt x="155" y="296"/>
                    <a:pt x="188" y="252"/>
                  </a:cubicBezTo>
                  <a:cubicBezTo>
                    <a:pt x="221" y="208"/>
                    <a:pt x="254" y="164"/>
                    <a:pt x="298" y="120"/>
                  </a:cubicBezTo>
                  <a:cubicBezTo>
                    <a:pt x="337" y="57"/>
                    <a:pt x="28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2" name="Google Shape;89;p4"/>
            <p:cNvSpPr/>
            <p:nvPr/>
          </p:nvSpPr>
          <p:spPr>
            <a:xfrm>
              <a:off x="892023" y="4488114"/>
              <a:ext cx="36883" cy="36883"/>
            </a:xfrm>
            <a:custGeom>
              <a:avLst/>
              <a:gdLst/>
              <a:ahLst/>
              <a:cxnLst/>
              <a:rect l="l" t="t" r="r" b="b"/>
              <a:pathLst>
                <a:path w="367" h="367" extrusionOk="0">
                  <a:moveTo>
                    <a:pt x="242" y="0"/>
                  </a:moveTo>
                  <a:cubicBezTo>
                    <a:pt x="218" y="0"/>
                    <a:pt x="193" y="10"/>
                    <a:pt x="175" y="35"/>
                  </a:cubicBezTo>
                  <a:lnTo>
                    <a:pt x="77" y="167"/>
                  </a:lnTo>
                  <a:cubicBezTo>
                    <a:pt x="43" y="211"/>
                    <a:pt x="11" y="255"/>
                    <a:pt x="11" y="310"/>
                  </a:cubicBezTo>
                  <a:cubicBezTo>
                    <a:pt x="1" y="338"/>
                    <a:pt x="24" y="367"/>
                    <a:pt x="59" y="367"/>
                  </a:cubicBezTo>
                  <a:cubicBezTo>
                    <a:pt x="65" y="367"/>
                    <a:pt x="71" y="366"/>
                    <a:pt x="77" y="365"/>
                  </a:cubicBezTo>
                  <a:cubicBezTo>
                    <a:pt x="131" y="354"/>
                    <a:pt x="165" y="310"/>
                    <a:pt x="197" y="266"/>
                  </a:cubicBezTo>
                  <a:cubicBezTo>
                    <a:pt x="241" y="222"/>
                    <a:pt x="274" y="167"/>
                    <a:pt x="318" y="123"/>
                  </a:cubicBezTo>
                  <a:cubicBezTo>
                    <a:pt x="366" y="68"/>
                    <a:pt x="305"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3" name="Google Shape;90;p4"/>
            <p:cNvSpPr/>
            <p:nvPr/>
          </p:nvSpPr>
          <p:spPr>
            <a:xfrm>
              <a:off x="822277" y="4495953"/>
              <a:ext cx="26732" cy="32662"/>
            </a:xfrm>
            <a:custGeom>
              <a:avLst/>
              <a:gdLst/>
              <a:ahLst/>
              <a:cxnLst/>
              <a:rect l="l" t="t" r="r" b="b"/>
              <a:pathLst>
                <a:path w="266" h="325" extrusionOk="0">
                  <a:moveTo>
                    <a:pt x="175" y="0"/>
                  </a:moveTo>
                  <a:cubicBezTo>
                    <a:pt x="158" y="0"/>
                    <a:pt x="142" y="7"/>
                    <a:pt x="133" y="23"/>
                  </a:cubicBezTo>
                  <a:cubicBezTo>
                    <a:pt x="89" y="100"/>
                    <a:pt x="1" y="199"/>
                    <a:pt x="23" y="287"/>
                  </a:cubicBezTo>
                  <a:cubicBezTo>
                    <a:pt x="23" y="312"/>
                    <a:pt x="48" y="324"/>
                    <a:pt x="74" y="324"/>
                  </a:cubicBezTo>
                  <a:cubicBezTo>
                    <a:pt x="83" y="324"/>
                    <a:pt x="91" y="323"/>
                    <a:pt x="99" y="320"/>
                  </a:cubicBezTo>
                  <a:cubicBezTo>
                    <a:pt x="177" y="287"/>
                    <a:pt x="209" y="155"/>
                    <a:pt x="243" y="89"/>
                  </a:cubicBezTo>
                  <a:cubicBezTo>
                    <a:pt x="266" y="42"/>
                    <a:pt x="217"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4" name="Google Shape;91;p4"/>
            <p:cNvSpPr/>
            <p:nvPr/>
          </p:nvSpPr>
          <p:spPr>
            <a:xfrm>
              <a:off x="755145" y="4471934"/>
              <a:ext cx="26230" cy="37084"/>
            </a:xfrm>
            <a:custGeom>
              <a:avLst/>
              <a:gdLst/>
              <a:ahLst/>
              <a:cxnLst/>
              <a:rect l="l" t="t" r="r" b="b"/>
              <a:pathLst>
                <a:path w="261" h="369" extrusionOk="0">
                  <a:moveTo>
                    <a:pt x="160" y="1"/>
                  </a:moveTo>
                  <a:cubicBezTo>
                    <a:pt x="131" y="1"/>
                    <a:pt x="105" y="16"/>
                    <a:pt x="97" y="53"/>
                  </a:cubicBezTo>
                  <a:cubicBezTo>
                    <a:pt x="86" y="97"/>
                    <a:pt x="64" y="141"/>
                    <a:pt x="42" y="185"/>
                  </a:cubicBezTo>
                  <a:lnTo>
                    <a:pt x="9" y="317"/>
                  </a:lnTo>
                  <a:cubicBezTo>
                    <a:pt x="0" y="342"/>
                    <a:pt x="25" y="368"/>
                    <a:pt x="52" y="368"/>
                  </a:cubicBezTo>
                  <a:cubicBezTo>
                    <a:pt x="59" y="368"/>
                    <a:pt x="68" y="366"/>
                    <a:pt x="75" y="361"/>
                  </a:cubicBezTo>
                  <a:cubicBezTo>
                    <a:pt x="119" y="328"/>
                    <a:pt x="152" y="295"/>
                    <a:pt x="185" y="251"/>
                  </a:cubicBezTo>
                  <a:cubicBezTo>
                    <a:pt x="207" y="207"/>
                    <a:pt x="229" y="152"/>
                    <a:pt x="239" y="108"/>
                  </a:cubicBezTo>
                  <a:cubicBezTo>
                    <a:pt x="261" y="46"/>
                    <a:pt x="20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5" name="Google Shape;92;p4"/>
            <p:cNvSpPr/>
            <p:nvPr/>
          </p:nvSpPr>
          <p:spPr>
            <a:xfrm>
              <a:off x="179293" y="5198733"/>
              <a:ext cx="27235" cy="18090"/>
            </a:xfrm>
            <a:custGeom>
              <a:avLst/>
              <a:gdLst/>
              <a:ahLst/>
              <a:cxnLst/>
              <a:rect l="l" t="t" r="r" b="b"/>
              <a:pathLst>
                <a:path w="271" h="180" extrusionOk="0">
                  <a:moveTo>
                    <a:pt x="217" y="1"/>
                  </a:moveTo>
                  <a:cubicBezTo>
                    <a:pt x="214" y="1"/>
                    <a:pt x="211" y="1"/>
                    <a:pt x="207" y="2"/>
                  </a:cubicBezTo>
                  <a:cubicBezTo>
                    <a:pt x="131" y="13"/>
                    <a:pt x="31" y="46"/>
                    <a:pt x="9" y="134"/>
                  </a:cubicBezTo>
                  <a:cubicBezTo>
                    <a:pt x="0" y="152"/>
                    <a:pt x="15" y="180"/>
                    <a:pt x="40" y="180"/>
                  </a:cubicBezTo>
                  <a:cubicBezTo>
                    <a:pt x="45" y="180"/>
                    <a:pt x="49" y="179"/>
                    <a:pt x="53" y="177"/>
                  </a:cubicBezTo>
                  <a:cubicBezTo>
                    <a:pt x="109" y="156"/>
                    <a:pt x="163" y="112"/>
                    <a:pt x="229" y="90"/>
                  </a:cubicBezTo>
                  <a:cubicBezTo>
                    <a:pt x="271" y="69"/>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6" name="Google Shape;93;p4"/>
            <p:cNvSpPr/>
            <p:nvPr/>
          </p:nvSpPr>
          <p:spPr>
            <a:xfrm>
              <a:off x="185725" y="5215114"/>
              <a:ext cx="34973" cy="25928"/>
            </a:xfrm>
            <a:custGeom>
              <a:avLst/>
              <a:gdLst/>
              <a:ahLst/>
              <a:cxnLst/>
              <a:rect l="l" t="t" r="r" b="b"/>
              <a:pathLst>
                <a:path w="348" h="258" extrusionOk="0">
                  <a:moveTo>
                    <a:pt x="274" y="0"/>
                  </a:moveTo>
                  <a:cubicBezTo>
                    <a:pt x="267" y="0"/>
                    <a:pt x="261" y="2"/>
                    <a:pt x="253" y="4"/>
                  </a:cubicBezTo>
                  <a:cubicBezTo>
                    <a:pt x="177" y="26"/>
                    <a:pt x="1" y="92"/>
                    <a:pt x="33" y="212"/>
                  </a:cubicBezTo>
                  <a:cubicBezTo>
                    <a:pt x="45" y="234"/>
                    <a:pt x="67" y="256"/>
                    <a:pt x="89" y="256"/>
                  </a:cubicBezTo>
                  <a:cubicBezTo>
                    <a:pt x="93" y="257"/>
                    <a:pt x="97" y="257"/>
                    <a:pt x="102" y="257"/>
                  </a:cubicBezTo>
                  <a:cubicBezTo>
                    <a:pt x="184" y="257"/>
                    <a:pt x="256" y="155"/>
                    <a:pt x="309" y="102"/>
                  </a:cubicBezTo>
                  <a:cubicBezTo>
                    <a:pt x="348" y="73"/>
                    <a:pt x="32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7" name="Google Shape;94;p4"/>
            <p:cNvSpPr/>
            <p:nvPr/>
          </p:nvSpPr>
          <p:spPr>
            <a:xfrm>
              <a:off x="235471" y="5255414"/>
              <a:ext cx="29948" cy="28742"/>
            </a:xfrm>
            <a:custGeom>
              <a:avLst/>
              <a:gdLst/>
              <a:ahLst/>
              <a:cxnLst/>
              <a:rect l="l" t="t" r="r" b="b"/>
              <a:pathLst>
                <a:path w="298" h="286" extrusionOk="0">
                  <a:moveTo>
                    <a:pt x="199" y="1"/>
                  </a:moveTo>
                  <a:cubicBezTo>
                    <a:pt x="180" y="1"/>
                    <a:pt x="163" y="7"/>
                    <a:pt x="154" y="21"/>
                  </a:cubicBezTo>
                  <a:cubicBezTo>
                    <a:pt x="100" y="75"/>
                    <a:pt x="0" y="153"/>
                    <a:pt x="0" y="241"/>
                  </a:cubicBezTo>
                  <a:cubicBezTo>
                    <a:pt x="12" y="263"/>
                    <a:pt x="34" y="285"/>
                    <a:pt x="66" y="285"/>
                  </a:cubicBezTo>
                  <a:cubicBezTo>
                    <a:pt x="70" y="285"/>
                    <a:pt x="74" y="286"/>
                    <a:pt x="78" y="286"/>
                  </a:cubicBezTo>
                  <a:cubicBezTo>
                    <a:pt x="150" y="286"/>
                    <a:pt x="212" y="195"/>
                    <a:pt x="264" y="153"/>
                  </a:cubicBezTo>
                  <a:cubicBezTo>
                    <a:pt x="298" y="119"/>
                    <a:pt x="298" y="65"/>
                    <a:pt x="264" y="31"/>
                  </a:cubicBezTo>
                  <a:cubicBezTo>
                    <a:pt x="251" y="12"/>
                    <a:pt x="224"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8" name="Google Shape;95;p4"/>
            <p:cNvSpPr/>
            <p:nvPr/>
          </p:nvSpPr>
          <p:spPr>
            <a:xfrm>
              <a:off x="240094" y="5332898"/>
              <a:ext cx="30451" cy="30350"/>
            </a:xfrm>
            <a:custGeom>
              <a:avLst/>
              <a:gdLst/>
              <a:ahLst/>
              <a:cxnLst/>
              <a:rect l="l" t="t" r="r" b="b"/>
              <a:pathLst>
                <a:path w="303" h="302" extrusionOk="0">
                  <a:moveTo>
                    <a:pt x="197" y="0"/>
                  </a:moveTo>
                  <a:cubicBezTo>
                    <a:pt x="177" y="0"/>
                    <a:pt x="157" y="9"/>
                    <a:pt x="142" y="30"/>
                  </a:cubicBezTo>
                  <a:cubicBezTo>
                    <a:pt x="120" y="64"/>
                    <a:pt x="86" y="96"/>
                    <a:pt x="64" y="140"/>
                  </a:cubicBezTo>
                  <a:cubicBezTo>
                    <a:pt x="54" y="152"/>
                    <a:pt x="42" y="162"/>
                    <a:pt x="32" y="184"/>
                  </a:cubicBezTo>
                  <a:cubicBezTo>
                    <a:pt x="20" y="206"/>
                    <a:pt x="20" y="228"/>
                    <a:pt x="10" y="250"/>
                  </a:cubicBezTo>
                  <a:cubicBezTo>
                    <a:pt x="1" y="276"/>
                    <a:pt x="19" y="301"/>
                    <a:pt x="42" y="301"/>
                  </a:cubicBezTo>
                  <a:cubicBezTo>
                    <a:pt x="49" y="301"/>
                    <a:pt x="57" y="299"/>
                    <a:pt x="64" y="294"/>
                  </a:cubicBezTo>
                  <a:cubicBezTo>
                    <a:pt x="86" y="283"/>
                    <a:pt x="108" y="283"/>
                    <a:pt x="120" y="261"/>
                  </a:cubicBezTo>
                  <a:cubicBezTo>
                    <a:pt x="142" y="250"/>
                    <a:pt x="152" y="228"/>
                    <a:pt x="164" y="217"/>
                  </a:cubicBezTo>
                  <a:cubicBezTo>
                    <a:pt x="196" y="184"/>
                    <a:pt x="230" y="140"/>
                    <a:pt x="262" y="108"/>
                  </a:cubicBezTo>
                  <a:cubicBezTo>
                    <a:pt x="302" y="60"/>
                    <a:pt x="250"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19" name="Google Shape;96;p4"/>
            <p:cNvSpPr/>
            <p:nvPr/>
          </p:nvSpPr>
          <p:spPr>
            <a:xfrm>
              <a:off x="280997" y="5390684"/>
              <a:ext cx="33365" cy="32863"/>
            </a:xfrm>
            <a:custGeom>
              <a:avLst/>
              <a:gdLst/>
              <a:ahLst/>
              <a:cxnLst/>
              <a:rect l="l" t="t" r="r" b="b"/>
              <a:pathLst>
                <a:path w="332" h="327" extrusionOk="0">
                  <a:moveTo>
                    <a:pt x="227" y="1"/>
                  </a:moveTo>
                  <a:cubicBezTo>
                    <a:pt x="209" y="1"/>
                    <a:pt x="190" y="8"/>
                    <a:pt x="175" y="27"/>
                  </a:cubicBezTo>
                  <a:cubicBezTo>
                    <a:pt x="109" y="115"/>
                    <a:pt x="43" y="192"/>
                    <a:pt x="9" y="291"/>
                  </a:cubicBezTo>
                  <a:cubicBezTo>
                    <a:pt x="0" y="309"/>
                    <a:pt x="14" y="327"/>
                    <a:pt x="31" y="327"/>
                  </a:cubicBezTo>
                  <a:cubicBezTo>
                    <a:pt x="35" y="327"/>
                    <a:pt x="39" y="326"/>
                    <a:pt x="43" y="324"/>
                  </a:cubicBezTo>
                  <a:cubicBezTo>
                    <a:pt x="131" y="269"/>
                    <a:pt x="207" y="192"/>
                    <a:pt x="273" y="126"/>
                  </a:cubicBezTo>
                  <a:cubicBezTo>
                    <a:pt x="332" y="76"/>
                    <a:pt x="283"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0" name="Google Shape;97;p4"/>
            <p:cNvSpPr/>
            <p:nvPr/>
          </p:nvSpPr>
          <p:spPr>
            <a:xfrm>
              <a:off x="299589" y="5409879"/>
              <a:ext cx="26230" cy="24320"/>
            </a:xfrm>
            <a:custGeom>
              <a:avLst/>
              <a:gdLst/>
              <a:ahLst/>
              <a:cxnLst/>
              <a:rect l="l" t="t" r="r" b="b"/>
              <a:pathLst>
                <a:path w="261" h="242" extrusionOk="0">
                  <a:moveTo>
                    <a:pt x="135" y="0"/>
                  </a:moveTo>
                  <a:cubicBezTo>
                    <a:pt x="105" y="0"/>
                    <a:pt x="73" y="16"/>
                    <a:pt x="55" y="56"/>
                  </a:cubicBezTo>
                  <a:cubicBezTo>
                    <a:pt x="44" y="89"/>
                    <a:pt x="33" y="111"/>
                    <a:pt x="22" y="144"/>
                  </a:cubicBezTo>
                  <a:cubicBezTo>
                    <a:pt x="0" y="202"/>
                    <a:pt x="42" y="242"/>
                    <a:pt x="88" y="242"/>
                  </a:cubicBezTo>
                  <a:cubicBezTo>
                    <a:pt x="111" y="242"/>
                    <a:pt x="136" y="232"/>
                    <a:pt x="154" y="210"/>
                  </a:cubicBezTo>
                  <a:cubicBezTo>
                    <a:pt x="176" y="188"/>
                    <a:pt x="198" y="155"/>
                    <a:pt x="209" y="133"/>
                  </a:cubicBezTo>
                  <a:cubicBezTo>
                    <a:pt x="261" y="67"/>
                    <a:pt x="198"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1" name="Google Shape;98;p4"/>
            <p:cNvSpPr/>
            <p:nvPr/>
          </p:nvSpPr>
          <p:spPr>
            <a:xfrm>
              <a:off x="326020" y="5469876"/>
              <a:ext cx="28843" cy="40701"/>
            </a:xfrm>
            <a:custGeom>
              <a:avLst/>
              <a:gdLst/>
              <a:ahLst/>
              <a:cxnLst/>
              <a:rect l="l" t="t" r="r" b="b"/>
              <a:pathLst>
                <a:path w="287" h="405" extrusionOk="0">
                  <a:moveTo>
                    <a:pt x="184" y="0"/>
                  </a:moveTo>
                  <a:cubicBezTo>
                    <a:pt x="147" y="0"/>
                    <a:pt x="108" y="23"/>
                    <a:pt x="100" y="64"/>
                  </a:cubicBezTo>
                  <a:cubicBezTo>
                    <a:pt x="89" y="108"/>
                    <a:pt x="78" y="163"/>
                    <a:pt x="56" y="207"/>
                  </a:cubicBezTo>
                  <a:cubicBezTo>
                    <a:pt x="34" y="251"/>
                    <a:pt x="1" y="295"/>
                    <a:pt x="12" y="339"/>
                  </a:cubicBezTo>
                  <a:cubicBezTo>
                    <a:pt x="23" y="383"/>
                    <a:pt x="56" y="405"/>
                    <a:pt x="100" y="405"/>
                  </a:cubicBezTo>
                  <a:cubicBezTo>
                    <a:pt x="166" y="394"/>
                    <a:pt x="188" y="328"/>
                    <a:pt x="221" y="284"/>
                  </a:cubicBezTo>
                  <a:cubicBezTo>
                    <a:pt x="243" y="229"/>
                    <a:pt x="265" y="174"/>
                    <a:pt x="276" y="119"/>
                  </a:cubicBezTo>
                  <a:cubicBezTo>
                    <a:pt x="287" y="75"/>
                    <a:pt x="265" y="20"/>
                    <a:pt x="221" y="9"/>
                  </a:cubicBezTo>
                  <a:cubicBezTo>
                    <a:pt x="210" y="3"/>
                    <a:pt x="19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2" name="Google Shape;99;p4"/>
            <p:cNvSpPr/>
            <p:nvPr/>
          </p:nvSpPr>
          <p:spPr>
            <a:xfrm>
              <a:off x="384710" y="5469072"/>
              <a:ext cx="35677" cy="84116"/>
            </a:xfrm>
            <a:custGeom>
              <a:avLst/>
              <a:gdLst/>
              <a:ahLst/>
              <a:cxnLst/>
              <a:rect l="l" t="t" r="r" b="b"/>
              <a:pathLst>
                <a:path w="355" h="837" extrusionOk="0">
                  <a:moveTo>
                    <a:pt x="257" y="1"/>
                  </a:moveTo>
                  <a:cubicBezTo>
                    <a:pt x="228" y="1"/>
                    <a:pt x="199" y="19"/>
                    <a:pt x="187" y="61"/>
                  </a:cubicBezTo>
                  <a:cubicBezTo>
                    <a:pt x="99" y="281"/>
                    <a:pt x="0" y="523"/>
                    <a:pt x="0" y="764"/>
                  </a:cubicBezTo>
                  <a:cubicBezTo>
                    <a:pt x="0" y="807"/>
                    <a:pt x="32" y="836"/>
                    <a:pt x="64" y="836"/>
                  </a:cubicBezTo>
                  <a:cubicBezTo>
                    <a:pt x="81" y="836"/>
                    <a:pt x="98" y="828"/>
                    <a:pt x="110" y="808"/>
                  </a:cubicBezTo>
                  <a:cubicBezTo>
                    <a:pt x="242" y="600"/>
                    <a:pt x="286" y="347"/>
                    <a:pt x="341" y="116"/>
                  </a:cubicBezTo>
                  <a:cubicBezTo>
                    <a:pt x="354" y="48"/>
                    <a:pt x="305"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3" name="Google Shape;100;p4"/>
            <p:cNvSpPr/>
            <p:nvPr/>
          </p:nvSpPr>
          <p:spPr>
            <a:xfrm>
              <a:off x="414458" y="5484951"/>
              <a:ext cx="24521" cy="75273"/>
            </a:xfrm>
            <a:custGeom>
              <a:avLst/>
              <a:gdLst/>
              <a:ahLst/>
              <a:cxnLst/>
              <a:rect l="l" t="t" r="r" b="b"/>
              <a:pathLst>
                <a:path w="244" h="749" extrusionOk="0">
                  <a:moveTo>
                    <a:pt x="164" y="0"/>
                  </a:moveTo>
                  <a:cubicBezTo>
                    <a:pt x="125" y="0"/>
                    <a:pt x="83" y="25"/>
                    <a:pt x="78" y="79"/>
                  </a:cubicBezTo>
                  <a:cubicBezTo>
                    <a:pt x="45" y="277"/>
                    <a:pt x="1" y="496"/>
                    <a:pt x="12" y="706"/>
                  </a:cubicBezTo>
                  <a:cubicBezTo>
                    <a:pt x="18" y="735"/>
                    <a:pt x="45" y="748"/>
                    <a:pt x="71" y="748"/>
                  </a:cubicBezTo>
                  <a:cubicBezTo>
                    <a:pt x="94" y="748"/>
                    <a:pt x="117" y="737"/>
                    <a:pt x="122" y="716"/>
                  </a:cubicBezTo>
                  <a:cubicBezTo>
                    <a:pt x="199" y="518"/>
                    <a:pt x="210" y="288"/>
                    <a:pt x="232" y="79"/>
                  </a:cubicBezTo>
                  <a:cubicBezTo>
                    <a:pt x="243" y="28"/>
                    <a:pt x="20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4" name="Google Shape;101;p4"/>
            <p:cNvSpPr/>
            <p:nvPr/>
          </p:nvSpPr>
          <p:spPr>
            <a:xfrm>
              <a:off x="482997" y="5500327"/>
              <a:ext cx="22210" cy="73564"/>
            </a:xfrm>
            <a:custGeom>
              <a:avLst/>
              <a:gdLst/>
              <a:ahLst/>
              <a:cxnLst/>
              <a:rect l="l" t="t" r="r" b="b"/>
              <a:pathLst>
                <a:path w="221" h="732" extrusionOk="0">
                  <a:moveTo>
                    <a:pt x="159" y="0"/>
                  </a:moveTo>
                  <a:cubicBezTo>
                    <a:pt x="127" y="0"/>
                    <a:pt x="94" y="19"/>
                    <a:pt x="88" y="58"/>
                  </a:cubicBezTo>
                  <a:cubicBezTo>
                    <a:pt x="66" y="256"/>
                    <a:pt x="0" y="475"/>
                    <a:pt x="12" y="685"/>
                  </a:cubicBezTo>
                  <a:cubicBezTo>
                    <a:pt x="17" y="718"/>
                    <a:pt x="39" y="731"/>
                    <a:pt x="62" y="731"/>
                  </a:cubicBezTo>
                  <a:cubicBezTo>
                    <a:pt x="86" y="731"/>
                    <a:pt x="111" y="717"/>
                    <a:pt x="122" y="695"/>
                  </a:cubicBezTo>
                  <a:cubicBezTo>
                    <a:pt x="210" y="509"/>
                    <a:pt x="198" y="267"/>
                    <a:pt x="220" y="58"/>
                  </a:cubicBezTo>
                  <a:cubicBezTo>
                    <a:pt x="220" y="19"/>
                    <a:pt x="190"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5" name="Google Shape;102;p4"/>
            <p:cNvSpPr/>
            <p:nvPr/>
          </p:nvSpPr>
          <p:spPr>
            <a:xfrm>
              <a:off x="636658" y="4351236"/>
              <a:ext cx="54168" cy="108839"/>
            </a:xfrm>
            <a:custGeom>
              <a:avLst/>
              <a:gdLst/>
              <a:ahLst/>
              <a:cxnLst/>
              <a:rect l="l" t="t" r="r" b="b"/>
              <a:pathLst>
                <a:path w="539" h="1083" extrusionOk="0">
                  <a:moveTo>
                    <a:pt x="0" y="1"/>
                  </a:moveTo>
                  <a:lnTo>
                    <a:pt x="0" y="1"/>
                  </a:lnTo>
                  <a:cubicBezTo>
                    <a:pt x="22" y="111"/>
                    <a:pt x="77" y="231"/>
                    <a:pt x="88" y="319"/>
                  </a:cubicBezTo>
                  <a:cubicBezTo>
                    <a:pt x="132" y="529"/>
                    <a:pt x="132" y="737"/>
                    <a:pt x="143" y="957"/>
                  </a:cubicBezTo>
                  <a:cubicBezTo>
                    <a:pt x="149" y="1037"/>
                    <a:pt x="224" y="1082"/>
                    <a:pt x="296" y="1082"/>
                  </a:cubicBezTo>
                  <a:cubicBezTo>
                    <a:pt x="353" y="1082"/>
                    <a:pt x="409" y="1054"/>
                    <a:pt x="429" y="990"/>
                  </a:cubicBezTo>
                  <a:cubicBezTo>
                    <a:pt x="462" y="880"/>
                    <a:pt x="506" y="759"/>
                    <a:pt x="539" y="639"/>
                  </a:cubicBezTo>
                  <a:lnTo>
                    <a:pt x="539" y="605"/>
                  </a:lnTo>
                  <a:cubicBezTo>
                    <a:pt x="484" y="485"/>
                    <a:pt x="407" y="363"/>
                    <a:pt x="319" y="253"/>
                  </a:cubicBezTo>
                  <a:cubicBezTo>
                    <a:pt x="231" y="155"/>
                    <a:pt x="121"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6" name="Google Shape;103;p4"/>
            <p:cNvSpPr/>
            <p:nvPr/>
          </p:nvSpPr>
          <p:spPr>
            <a:xfrm>
              <a:off x="391343" y="4304505"/>
              <a:ext cx="110849" cy="118487"/>
            </a:xfrm>
            <a:custGeom>
              <a:avLst/>
              <a:gdLst/>
              <a:ahLst/>
              <a:cxnLst/>
              <a:rect l="l" t="t" r="r" b="b"/>
              <a:pathLst>
                <a:path w="1103" h="1179" extrusionOk="0">
                  <a:moveTo>
                    <a:pt x="260" y="0"/>
                  </a:moveTo>
                  <a:cubicBezTo>
                    <a:pt x="239" y="0"/>
                    <a:pt x="219" y="1"/>
                    <a:pt x="198" y="4"/>
                  </a:cubicBezTo>
                  <a:cubicBezTo>
                    <a:pt x="121" y="4"/>
                    <a:pt x="66" y="26"/>
                    <a:pt x="0" y="58"/>
                  </a:cubicBezTo>
                  <a:cubicBezTo>
                    <a:pt x="11" y="58"/>
                    <a:pt x="11" y="70"/>
                    <a:pt x="22" y="80"/>
                  </a:cubicBezTo>
                  <a:cubicBezTo>
                    <a:pt x="352" y="388"/>
                    <a:pt x="561" y="752"/>
                    <a:pt x="814" y="1114"/>
                  </a:cubicBezTo>
                  <a:cubicBezTo>
                    <a:pt x="844" y="1159"/>
                    <a:pt x="888" y="1178"/>
                    <a:pt x="932" y="1178"/>
                  </a:cubicBezTo>
                  <a:cubicBezTo>
                    <a:pt x="1017" y="1178"/>
                    <a:pt x="1103" y="1106"/>
                    <a:pt x="1088" y="1004"/>
                  </a:cubicBezTo>
                  <a:cubicBezTo>
                    <a:pt x="1056" y="774"/>
                    <a:pt x="1012" y="542"/>
                    <a:pt x="946" y="312"/>
                  </a:cubicBezTo>
                  <a:cubicBezTo>
                    <a:pt x="722" y="179"/>
                    <a:pt x="508"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7" name="Google Shape;104;p4"/>
            <p:cNvSpPr/>
            <p:nvPr/>
          </p:nvSpPr>
          <p:spPr>
            <a:xfrm>
              <a:off x="285218" y="4350131"/>
              <a:ext cx="88237" cy="90548"/>
            </a:xfrm>
            <a:custGeom>
              <a:avLst/>
              <a:gdLst/>
              <a:ahLst/>
              <a:cxnLst/>
              <a:rect l="l" t="t" r="r" b="b"/>
              <a:pathLst>
                <a:path w="878" h="901" extrusionOk="0">
                  <a:moveTo>
                    <a:pt x="506" y="0"/>
                  </a:moveTo>
                  <a:cubicBezTo>
                    <a:pt x="440" y="56"/>
                    <a:pt x="363" y="88"/>
                    <a:pt x="275" y="110"/>
                  </a:cubicBezTo>
                  <a:cubicBezTo>
                    <a:pt x="220" y="131"/>
                    <a:pt x="164" y="139"/>
                    <a:pt x="106" y="139"/>
                  </a:cubicBezTo>
                  <a:cubicBezTo>
                    <a:pt x="72" y="139"/>
                    <a:pt x="37" y="136"/>
                    <a:pt x="1" y="132"/>
                  </a:cubicBezTo>
                  <a:lnTo>
                    <a:pt x="1" y="132"/>
                  </a:lnTo>
                  <a:lnTo>
                    <a:pt x="67" y="198"/>
                  </a:lnTo>
                  <a:cubicBezTo>
                    <a:pt x="231" y="374"/>
                    <a:pt x="385" y="550"/>
                    <a:pt x="528" y="737"/>
                  </a:cubicBezTo>
                  <a:cubicBezTo>
                    <a:pt x="539" y="737"/>
                    <a:pt x="539" y="737"/>
                    <a:pt x="539" y="748"/>
                  </a:cubicBezTo>
                  <a:cubicBezTo>
                    <a:pt x="550" y="770"/>
                    <a:pt x="561" y="792"/>
                    <a:pt x="583" y="814"/>
                  </a:cubicBezTo>
                  <a:cubicBezTo>
                    <a:pt x="601" y="873"/>
                    <a:pt x="657" y="900"/>
                    <a:pt x="713" y="900"/>
                  </a:cubicBezTo>
                  <a:cubicBezTo>
                    <a:pt x="794" y="900"/>
                    <a:pt x="877" y="845"/>
                    <a:pt x="858" y="748"/>
                  </a:cubicBezTo>
                  <a:cubicBezTo>
                    <a:pt x="803" y="474"/>
                    <a:pt x="671" y="22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8" name="Google Shape;105;p4"/>
            <p:cNvSpPr/>
            <p:nvPr/>
          </p:nvSpPr>
          <p:spPr>
            <a:xfrm>
              <a:off x="-48535" y="4795537"/>
              <a:ext cx="106628" cy="59897"/>
            </a:xfrm>
            <a:custGeom>
              <a:avLst/>
              <a:gdLst/>
              <a:ahLst/>
              <a:cxnLst/>
              <a:rect l="l" t="t" r="r" b="b"/>
              <a:pathLst>
                <a:path w="1061" h="596" extrusionOk="0">
                  <a:moveTo>
                    <a:pt x="33" y="0"/>
                  </a:moveTo>
                  <a:cubicBezTo>
                    <a:pt x="45" y="55"/>
                    <a:pt x="55" y="121"/>
                    <a:pt x="55" y="176"/>
                  </a:cubicBezTo>
                  <a:cubicBezTo>
                    <a:pt x="55" y="275"/>
                    <a:pt x="33" y="363"/>
                    <a:pt x="1" y="462"/>
                  </a:cubicBezTo>
                  <a:cubicBezTo>
                    <a:pt x="23" y="462"/>
                    <a:pt x="55" y="473"/>
                    <a:pt x="89" y="473"/>
                  </a:cubicBezTo>
                  <a:cubicBezTo>
                    <a:pt x="331" y="517"/>
                    <a:pt x="583" y="561"/>
                    <a:pt x="825" y="594"/>
                  </a:cubicBezTo>
                  <a:cubicBezTo>
                    <a:pt x="832" y="595"/>
                    <a:pt x="838" y="595"/>
                    <a:pt x="845" y="595"/>
                  </a:cubicBezTo>
                  <a:cubicBezTo>
                    <a:pt x="996" y="595"/>
                    <a:pt x="1060" y="361"/>
                    <a:pt x="902" y="319"/>
                  </a:cubicBezTo>
                  <a:cubicBezTo>
                    <a:pt x="704" y="253"/>
                    <a:pt x="506" y="176"/>
                    <a:pt x="297" y="99"/>
                  </a:cubicBezTo>
                  <a:cubicBezTo>
                    <a:pt x="221" y="33"/>
                    <a:pt x="121"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29" name="Google Shape;106;p4"/>
            <p:cNvSpPr/>
            <p:nvPr/>
          </p:nvSpPr>
          <p:spPr>
            <a:xfrm>
              <a:off x="-72856" y="4909300"/>
              <a:ext cx="175770" cy="67233"/>
            </a:xfrm>
            <a:custGeom>
              <a:avLst/>
              <a:gdLst/>
              <a:ahLst/>
              <a:cxnLst/>
              <a:rect l="l" t="t" r="r" b="b"/>
              <a:pathLst>
                <a:path w="1749" h="669" extrusionOk="0">
                  <a:moveTo>
                    <a:pt x="1" y="0"/>
                  </a:moveTo>
                  <a:cubicBezTo>
                    <a:pt x="1" y="44"/>
                    <a:pt x="1" y="88"/>
                    <a:pt x="11" y="132"/>
                  </a:cubicBezTo>
                  <a:cubicBezTo>
                    <a:pt x="45" y="352"/>
                    <a:pt x="221" y="506"/>
                    <a:pt x="385" y="660"/>
                  </a:cubicBezTo>
                  <a:lnTo>
                    <a:pt x="583" y="660"/>
                  </a:lnTo>
                  <a:cubicBezTo>
                    <a:pt x="594" y="666"/>
                    <a:pt x="602" y="669"/>
                    <a:pt x="611" y="669"/>
                  </a:cubicBezTo>
                  <a:cubicBezTo>
                    <a:pt x="619" y="669"/>
                    <a:pt x="628" y="666"/>
                    <a:pt x="639" y="660"/>
                  </a:cubicBezTo>
                  <a:lnTo>
                    <a:pt x="649" y="660"/>
                  </a:lnTo>
                  <a:cubicBezTo>
                    <a:pt x="979" y="660"/>
                    <a:pt x="1419" y="660"/>
                    <a:pt x="1639" y="386"/>
                  </a:cubicBezTo>
                  <a:cubicBezTo>
                    <a:pt x="1749" y="254"/>
                    <a:pt x="1628" y="88"/>
                    <a:pt x="1474" y="88"/>
                  </a:cubicBezTo>
                  <a:cubicBezTo>
                    <a:pt x="1407" y="91"/>
                    <a:pt x="1339" y="93"/>
                    <a:pt x="1272" y="93"/>
                  </a:cubicBezTo>
                  <a:cubicBezTo>
                    <a:pt x="847" y="93"/>
                    <a:pt x="428" y="3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0" name="Google Shape;107;p4"/>
            <p:cNvSpPr/>
            <p:nvPr/>
          </p:nvSpPr>
          <p:spPr>
            <a:xfrm>
              <a:off x="22215" y="5092708"/>
              <a:ext cx="159992" cy="70851"/>
            </a:xfrm>
            <a:custGeom>
              <a:avLst/>
              <a:gdLst/>
              <a:ahLst/>
              <a:cxnLst/>
              <a:rect l="l" t="t" r="r" b="b"/>
              <a:pathLst>
                <a:path w="1592" h="705" extrusionOk="0">
                  <a:moveTo>
                    <a:pt x="1464" y="0"/>
                  </a:moveTo>
                  <a:cubicBezTo>
                    <a:pt x="1460" y="0"/>
                    <a:pt x="1456" y="0"/>
                    <a:pt x="1452" y="1"/>
                  </a:cubicBezTo>
                  <a:cubicBezTo>
                    <a:pt x="1210" y="23"/>
                    <a:pt x="979" y="100"/>
                    <a:pt x="737" y="122"/>
                  </a:cubicBezTo>
                  <a:cubicBezTo>
                    <a:pt x="495" y="155"/>
                    <a:pt x="242" y="166"/>
                    <a:pt x="0" y="199"/>
                  </a:cubicBezTo>
                  <a:cubicBezTo>
                    <a:pt x="110" y="364"/>
                    <a:pt x="264" y="496"/>
                    <a:pt x="440" y="584"/>
                  </a:cubicBezTo>
                  <a:cubicBezTo>
                    <a:pt x="572" y="650"/>
                    <a:pt x="704" y="683"/>
                    <a:pt x="847" y="694"/>
                  </a:cubicBezTo>
                  <a:lnTo>
                    <a:pt x="847" y="705"/>
                  </a:lnTo>
                  <a:cubicBezTo>
                    <a:pt x="1056" y="617"/>
                    <a:pt x="1265" y="485"/>
                    <a:pt x="1452" y="309"/>
                  </a:cubicBezTo>
                  <a:cubicBezTo>
                    <a:pt x="1496" y="276"/>
                    <a:pt x="1506" y="232"/>
                    <a:pt x="1506" y="199"/>
                  </a:cubicBezTo>
                  <a:cubicBezTo>
                    <a:pt x="1518" y="199"/>
                    <a:pt x="1518" y="199"/>
                    <a:pt x="1518" y="188"/>
                  </a:cubicBezTo>
                  <a:cubicBezTo>
                    <a:pt x="1592" y="125"/>
                    <a:pt x="1564" y="0"/>
                    <a:pt x="1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1" name="Google Shape;108;p4"/>
            <p:cNvSpPr/>
            <p:nvPr/>
          </p:nvSpPr>
          <p:spPr>
            <a:xfrm>
              <a:off x="973225" y="4659362"/>
              <a:ext cx="36380" cy="26933"/>
            </a:xfrm>
            <a:custGeom>
              <a:avLst/>
              <a:gdLst/>
              <a:ahLst/>
              <a:cxnLst/>
              <a:rect l="l" t="t" r="r" b="b"/>
              <a:pathLst>
                <a:path w="362" h="268" extrusionOk="0">
                  <a:moveTo>
                    <a:pt x="179" y="1"/>
                  </a:moveTo>
                  <a:cubicBezTo>
                    <a:pt x="173" y="1"/>
                    <a:pt x="166" y="1"/>
                    <a:pt x="159" y="2"/>
                  </a:cubicBezTo>
                  <a:cubicBezTo>
                    <a:pt x="1" y="23"/>
                    <a:pt x="25" y="268"/>
                    <a:pt x="173" y="268"/>
                  </a:cubicBezTo>
                  <a:cubicBezTo>
                    <a:pt x="179" y="268"/>
                    <a:pt x="186" y="267"/>
                    <a:pt x="192" y="266"/>
                  </a:cubicBezTo>
                  <a:cubicBezTo>
                    <a:pt x="361" y="245"/>
                    <a:pt x="33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2" name="Google Shape;109;p4"/>
            <p:cNvSpPr/>
            <p:nvPr/>
          </p:nvSpPr>
          <p:spPr>
            <a:xfrm>
              <a:off x="1273512" y="4607606"/>
              <a:ext cx="23717" cy="17889"/>
            </a:xfrm>
            <a:custGeom>
              <a:avLst/>
              <a:gdLst/>
              <a:ahLst/>
              <a:cxnLst/>
              <a:rect l="l" t="t" r="r" b="b"/>
              <a:pathLst>
                <a:path w="236" h="178" extrusionOk="0">
                  <a:moveTo>
                    <a:pt x="118" y="0"/>
                  </a:moveTo>
                  <a:cubicBezTo>
                    <a:pt x="115" y="0"/>
                    <a:pt x="111" y="1"/>
                    <a:pt x="107" y="1"/>
                  </a:cubicBezTo>
                  <a:cubicBezTo>
                    <a:pt x="1" y="11"/>
                    <a:pt x="18" y="177"/>
                    <a:pt x="120" y="177"/>
                  </a:cubicBezTo>
                  <a:cubicBezTo>
                    <a:pt x="123" y="177"/>
                    <a:pt x="126" y="177"/>
                    <a:pt x="129" y="177"/>
                  </a:cubicBezTo>
                  <a:cubicBezTo>
                    <a:pt x="236" y="166"/>
                    <a:pt x="2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3" name="Google Shape;110;p4"/>
            <p:cNvSpPr/>
            <p:nvPr/>
          </p:nvSpPr>
          <p:spPr>
            <a:xfrm>
              <a:off x="1230801" y="4573135"/>
              <a:ext cx="31556" cy="22109"/>
            </a:xfrm>
            <a:custGeom>
              <a:avLst/>
              <a:gdLst/>
              <a:ahLst/>
              <a:cxnLst/>
              <a:rect l="l" t="t" r="r" b="b"/>
              <a:pathLst>
                <a:path w="314" h="220" extrusionOk="0">
                  <a:moveTo>
                    <a:pt x="115" y="0"/>
                  </a:moveTo>
                  <a:cubicBezTo>
                    <a:pt x="79" y="0"/>
                    <a:pt x="45" y="19"/>
                    <a:pt x="26" y="69"/>
                  </a:cubicBezTo>
                  <a:lnTo>
                    <a:pt x="26" y="80"/>
                  </a:lnTo>
                  <a:cubicBezTo>
                    <a:pt x="1" y="156"/>
                    <a:pt x="54" y="219"/>
                    <a:pt x="119" y="219"/>
                  </a:cubicBezTo>
                  <a:cubicBezTo>
                    <a:pt x="139" y="219"/>
                    <a:pt x="160" y="213"/>
                    <a:pt x="180" y="201"/>
                  </a:cubicBezTo>
                  <a:cubicBezTo>
                    <a:pt x="191" y="201"/>
                    <a:pt x="191" y="201"/>
                    <a:pt x="202" y="190"/>
                  </a:cubicBezTo>
                  <a:cubicBezTo>
                    <a:pt x="313" y="127"/>
                    <a:pt x="20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4" name="Google Shape;111;p4"/>
            <p:cNvSpPr/>
            <p:nvPr/>
          </p:nvSpPr>
          <p:spPr>
            <a:xfrm>
              <a:off x="458174" y="5665445"/>
              <a:ext cx="22913" cy="23315"/>
            </a:xfrm>
            <a:custGeom>
              <a:avLst/>
              <a:gdLst/>
              <a:ahLst/>
              <a:cxnLst/>
              <a:rect l="l" t="t" r="r" b="b"/>
              <a:pathLst>
                <a:path w="228" h="232" extrusionOk="0">
                  <a:moveTo>
                    <a:pt x="107" y="0"/>
                  </a:moveTo>
                  <a:cubicBezTo>
                    <a:pt x="57" y="0"/>
                    <a:pt x="6" y="31"/>
                    <a:pt x="6" y="86"/>
                  </a:cubicBezTo>
                  <a:lnTo>
                    <a:pt x="6" y="119"/>
                  </a:lnTo>
                  <a:cubicBezTo>
                    <a:pt x="1" y="195"/>
                    <a:pt x="51" y="231"/>
                    <a:pt x="103" y="231"/>
                  </a:cubicBezTo>
                  <a:cubicBezTo>
                    <a:pt x="164" y="231"/>
                    <a:pt x="227" y="181"/>
                    <a:pt x="203" y="86"/>
                  </a:cubicBezTo>
                  <a:lnTo>
                    <a:pt x="203" y="64"/>
                  </a:lnTo>
                  <a:cubicBezTo>
                    <a:pt x="189" y="20"/>
                    <a:pt x="14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5" name="Google Shape;112;p4"/>
            <p:cNvSpPr/>
            <p:nvPr/>
          </p:nvSpPr>
          <p:spPr>
            <a:xfrm>
              <a:off x="380892" y="5641928"/>
              <a:ext cx="28642" cy="21305"/>
            </a:xfrm>
            <a:custGeom>
              <a:avLst/>
              <a:gdLst/>
              <a:ahLst/>
              <a:cxnLst/>
              <a:rect l="l" t="t" r="r" b="b"/>
              <a:pathLst>
                <a:path w="285" h="212" extrusionOk="0">
                  <a:moveTo>
                    <a:pt x="146" y="0"/>
                  </a:moveTo>
                  <a:cubicBezTo>
                    <a:pt x="139" y="0"/>
                    <a:pt x="133" y="1"/>
                    <a:pt x="126" y="2"/>
                  </a:cubicBezTo>
                  <a:cubicBezTo>
                    <a:pt x="1" y="12"/>
                    <a:pt x="14" y="212"/>
                    <a:pt x="139" y="212"/>
                  </a:cubicBezTo>
                  <a:cubicBezTo>
                    <a:pt x="145" y="212"/>
                    <a:pt x="152" y="211"/>
                    <a:pt x="159" y="210"/>
                  </a:cubicBezTo>
                  <a:cubicBezTo>
                    <a:pt x="284" y="200"/>
                    <a:pt x="270"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6" name="Google Shape;113;p4"/>
            <p:cNvSpPr/>
            <p:nvPr/>
          </p:nvSpPr>
          <p:spPr>
            <a:xfrm>
              <a:off x="444708" y="5402141"/>
              <a:ext cx="17386" cy="13467"/>
            </a:xfrm>
            <a:custGeom>
              <a:avLst/>
              <a:gdLst/>
              <a:ahLst/>
              <a:cxnLst/>
              <a:rect l="l" t="t" r="r" b="b"/>
              <a:pathLst>
                <a:path w="173" h="134" extrusionOk="0">
                  <a:moveTo>
                    <a:pt x="85" y="1"/>
                  </a:moveTo>
                  <a:cubicBezTo>
                    <a:pt x="1" y="12"/>
                    <a:pt x="7" y="134"/>
                    <a:pt x="85" y="134"/>
                  </a:cubicBezTo>
                  <a:cubicBezTo>
                    <a:pt x="88" y="134"/>
                    <a:pt x="92" y="133"/>
                    <a:pt x="96" y="133"/>
                  </a:cubicBezTo>
                  <a:cubicBezTo>
                    <a:pt x="173" y="122"/>
                    <a:pt x="162"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7" name="Google Shape;114;p4"/>
            <p:cNvSpPr/>
            <p:nvPr/>
          </p:nvSpPr>
          <p:spPr>
            <a:xfrm>
              <a:off x="431743" y="5332596"/>
              <a:ext cx="18190" cy="14472"/>
            </a:xfrm>
            <a:custGeom>
              <a:avLst/>
              <a:gdLst/>
              <a:ahLst/>
              <a:cxnLst/>
              <a:rect l="l" t="t" r="r" b="b"/>
              <a:pathLst>
                <a:path w="181" h="144" extrusionOk="0">
                  <a:moveTo>
                    <a:pt x="126" y="1"/>
                  </a:moveTo>
                  <a:cubicBezTo>
                    <a:pt x="104" y="1"/>
                    <a:pt x="82" y="11"/>
                    <a:pt x="71" y="23"/>
                  </a:cubicBezTo>
                  <a:cubicBezTo>
                    <a:pt x="1" y="69"/>
                    <a:pt x="58" y="144"/>
                    <a:pt x="113" y="144"/>
                  </a:cubicBezTo>
                  <a:cubicBezTo>
                    <a:pt x="135" y="144"/>
                    <a:pt x="157" y="131"/>
                    <a:pt x="170" y="99"/>
                  </a:cubicBezTo>
                  <a:cubicBezTo>
                    <a:pt x="170" y="77"/>
                    <a:pt x="181" y="67"/>
                    <a:pt x="181" y="45"/>
                  </a:cubicBezTo>
                  <a:cubicBezTo>
                    <a:pt x="170" y="11"/>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8" name="Google Shape;115;p4"/>
            <p:cNvSpPr/>
            <p:nvPr/>
          </p:nvSpPr>
          <p:spPr>
            <a:xfrm>
              <a:off x="1041161" y="4659664"/>
              <a:ext cx="13366" cy="12663"/>
            </a:xfrm>
            <a:custGeom>
              <a:avLst/>
              <a:gdLst/>
              <a:ahLst/>
              <a:cxnLst/>
              <a:rect l="l" t="t" r="r" b="b"/>
              <a:pathLst>
                <a:path w="133" h="126" extrusionOk="0">
                  <a:moveTo>
                    <a:pt x="62" y="1"/>
                  </a:moveTo>
                  <a:cubicBezTo>
                    <a:pt x="47" y="1"/>
                    <a:pt x="33" y="7"/>
                    <a:pt x="22" y="21"/>
                  </a:cubicBezTo>
                  <a:cubicBezTo>
                    <a:pt x="22" y="33"/>
                    <a:pt x="11" y="33"/>
                    <a:pt x="11" y="43"/>
                  </a:cubicBezTo>
                  <a:cubicBezTo>
                    <a:pt x="0" y="55"/>
                    <a:pt x="0" y="77"/>
                    <a:pt x="22" y="99"/>
                  </a:cubicBezTo>
                  <a:cubicBezTo>
                    <a:pt x="22" y="99"/>
                    <a:pt x="22" y="109"/>
                    <a:pt x="33" y="109"/>
                  </a:cubicBezTo>
                  <a:cubicBezTo>
                    <a:pt x="41" y="121"/>
                    <a:pt x="52" y="125"/>
                    <a:pt x="64" y="125"/>
                  </a:cubicBezTo>
                  <a:cubicBezTo>
                    <a:pt x="96" y="125"/>
                    <a:pt x="132" y="87"/>
                    <a:pt x="132" y="55"/>
                  </a:cubicBezTo>
                  <a:cubicBezTo>
                    <a:pt x="124" y="25"/>
                    <a:pt x="9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39" name="Google Shape;116;p4"/>
            <p:cNvSpPr/>
            <p:nvPr/>
          </p:nvSpPr>
          <p:spPr>
            <a:xfrm>
              <a:off x="1080858" y="4706898"/>
              <a:ext cx="18190" cy="11959"/>
            </a:xfrm>
            <a:custGeom>
              <a:avLst/>
              <a:gdLst/>
              <a:ahLst/>
              <a:cxnLst/>
              <a:rect l="l" t="t" r="r" b="b"/>
              <a:pathLst>
                <a:path w="181" h="119" extrusionOk="0">
                  <a:moveTo>
                    <a:pt x="111" y="0"/>
                  </a:moveTo>
                  <a:cubicBezTo>
                    <a:pt x="101" y="0"/>
                    <a:pt x="90" y="4"/>
                    <a:pt x="77" y="13"/>
                  </a:cubicBezTo>
                  <a:cubicBezTo>
                    <a:pt x="55" y="35"/>
                    <a:pt x="34" y="47"/>
                    <a:pt x="23" y="57"/>
                  </a:cubicBezTo>
                  <a:cubicBezTo>
                    <a:pt x="1" y="69"/>
                    <a:pt x="12" y="91"/>
                    <a:pt x="23" y="91"/>
                  </a:cubicBezTo>
                  <a:cubicBezTo>
                    <a:pt x="45" y="101"/>
                    <a:pt x="67" y="101"/>
                    <a:pt x="89" y="113"/>
                  </a:cubicBezTo>
                  <a:cubicBezTo>
                    <a:pt x="100" y="117"/>
                    <a:pt x="109" y="119"/>
                    <a:pt x="117" y="119"/>
                  </a:cubicBezTo>
                  <a:cubicBezTo>
                    <a:pt x="180" y="119"/>
                    <a:pt x="165"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0" name="Google Shape;117;p4"/>
            <p:cNvSpPr/>
            <p:nvPr/>
          </p:nvSpPr>
          <p:spPr>
            <a:xfrm>
              <a:off x="895641" y="4725791"/>
              <a:ext cx="20300" cy="15678"/>
            </a:xfrm>
            <a:custGeom>
              <a:avLst/>
              <a:gdLst/>
              <a:ahLst/>
              <a:cxnLst/>
              <a:rect l="l" t="t" r="r" b="b"/>
              <a:pathLst>
                <a:path w="202" h="156" extrusionOk="0">
                  <a:moveTo>
                    <a:pt x="105" y="1"/>
                  </a:moveTo>
                  <a:cubicBezTo>
                    <a:pt x="102" y="1"/>
                    <a:pt x="98" y="1"/>
                    <a:pt x="95" y="1"/>
                  </a:cubicBezTo>
                  <a:cubicBezTo>
                    <a:pt x="0" y="12"/>
                    <a:pt x="6" y="156"/>
                    <a:pt x="96" y="156"/>
                  </a:cubicBezTo>
                  <a:cubicBezTo>
                    <a:pt x="100" y="156"/>
                    <a:pt x="103" y="155"/>
                    <a:pt x="107" y="155"/>
                  </a:cubicBezTo>
                  <a:cubicBezTo>
                    <a:pt x="202" y="145"/>
                    <a:pt x="195"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1" name="Google Shape;118;p4"/>
            <p:cNvSpPr/>
            <p:nvPr/>
          </p:nvSpPr>
          <p:spPr>
            <a:xfrm>
              <a:off x="592640" y="4884779"/>
              <a:ext cx="30853" cy="46229"/>
            </a:xfrm>
            <a:custGeom>
              <a:avLst/>
              <a:gdLst/>
              <a:ahLst/>
              <a:cxnLst/>
              <a:rect l="l" t="t" r="r" b="b"/>
              <a:pathLst>
                <a:path w="307" h="460" extrusionOk="0">
                  <a:moveTo>
                    <a:pt x="62" y="1"/>
                  </a:moveTo>
                  <a:cubicBezTo>
                    <a:pt x="25" y="1"/>
                    <a:pt x="1" y="39"/>
                    <a:pt x="21" y="69"/>
                  </a:cubicBezTo>
                  <a:cubicBezTo>
                    <a:pt x="43" y="102"/>
                    <a:pt x="53" y="124"/>
                    <a:pt x="75" y="157"/>
                  </a:cubicBezTo>
                  <a:cubicBezTo>
                    <a:pt x="97" y="190"/>
                    <a:pt x="119" y="212"/>
                    <a:pt x="141" y="244"/>
                  </a:cubicBezTo>
                  <a:cubicBezTo>
                    <a:pt x="174" y="310"/>
                    <a:pt x="196" y="376"/>
                    <a:pt x="218" y="432"/>
                  </a:cubicBezTo>
                  <a:cubicBezTo>
                    <a:pt x="223" y="451"/>
                    <a:pt x="236" y="460"/>
                    <a:pt x="250" y="460"/>
                  </a:cubicBezTo>
                  <a:cubicBezTo>
                    <a:pt x="269" y="460"/>
                    <a:pt x="289" y="445"/>
                    <a:pt x="295" y="420"/>
                  </a:cubicBezTo>
                  <a:cubicBezTo>
                    <a:pt x="306" y="332"/>
                    <a:pt x="284" y="256"/>
                    <a:pt x="251" y="179"/>
                  </a:cubicBezTo>
                  <a:cubicBezTo>
                    <a:pt x="207" y="91"/>
                    <a:pt x="152" y="58"/>
                    <a:pt x="75" y="3"/>
                  </a:cubicBezTo>
                  <a:cubicBezTo>
                    <a:pt x="71" y="1"/>
                    <a:pt x="66"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2" name="Google Shape;119;p4"/>
            <p:cNvSpPr/>
            <p:nvPr/>
          </p:nvSpPr>
          <p:spPr>
            <a:xfrm>
              <a:off x="572541" y="4929198"/>
              <a:ext cx="28240" cy="26230"/>
            </a:xfrm>
            <a:custGeom>
              <a:avLst/>
              <a:gdLst/>
              <a:ahLst/>
              <a:cxnLst/>
              <a:rect l="l" t="t" r="r" b="b"/>
              <a:pathLst>
                <a:path w="281" h="261" extrusionOk="0">
                  <a:moveTo>
                    <a:pt x="55" y="0"/>
                  </a:moveTo>
                  <a:cubicBezTo>
                    <a:pt x="23" y="0"/>
                    <a:pt x="1" y="44"/>
                    <a:pt x="11" y="66"/>
                  </a:cubicBezTo>
                  <a:cubicBezTo>
                    <a:pt x="55" y="132"/>
                    <a:pt x="121" y="176"/>
                    <a:pt x="165" y="242"/>
                  </a:cubicBezTo>
                  <a:cubicBezTo>
                    <a:pt x="178" y="255"/>
                    <a:pt x="193" y="260"/>
                    <a:pt x="208" y="260"/>
                  </a:cubicBezTo>
                  <a:cubicBezTo>
                    <a:pt x="245" y="260"/>
                    <a:pt x="280" y="227"/>
                    <a:pt x="265" y="188"/>
                  </a:cubicBezTo>
                  <a:cubicBezTo>
                    <a:pt x="231" y="100"/>
                    <a:pt x="15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3" name="Google Shape;120;p4"/>
            <p:cNvSpPr/>
            <p:nvPr/>
          </p:nvSpPr>
          <p:spPr>
            <a:xfrm>
              <a:off x="521689" y="4963167"/>
              <a:ext cx="63112" cy="25828"/>
            </a:xfrm>
            <a:custGeom>
              <a:avLst/>
              <a:gdLst/>
              <a:ahLst/>
              <a:cxnLst/>
              <a:rect l="l" t="t" r="r" b="b"/>
              <a:pathLst>
                <a:path w="628" h="257" extrusionOk="0">
                  <a:moveTo>
                    <a:pt x="121" y="1"/>
                  </a:moveTo>
                  <a:cubicBezTo>
                    <a:pt x="107" y="1"/>
                    <a:pt x="92" y="2"/>
                    <a:pt x="77" y="4"/>
                  </a:cubicBezTo>
                  <a:cubicBezTo>
                    <a:pt x="33" y="4"/>
                    <a:pt x="1" y="70"/>
                    <a:pt x="33" y="114"/>
                  </a:cubicBezTo>
                  <a:cubicBezTo>
                    <a:pt x="143" y="234"/>
                    <a:pt x="375" y="256"/>
                    <a:pt x="529" y="256"/>
                  </a:cubicBezTo>
                  <a:cubicBezTo>
                    <a:pt x="627" y="256"/>
                    <a:pt x="617" y="114"/>
                    <a:pt x="529" y="92"/>
                  </a:cubicBezTo>
                  <a:cubicBezTo>
                    <a:pt x="451" y="80"/>
                    <a:pt x="375" y="58"/>
                    <a:pt x="297" y="36"/>
                  </a:cubicBezTo>
                  <a:cubicBezTo>
                    <a:pt x="244" y="18"/>
                    <a:pt x="183"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4" name="Google Shape;121;p4"/>
            <p:cNvSpPr/>
            <p:nvPr/>
          </p:nvSpPr>
          <p:spPr>
            <a:xfrm>
              <a:off x="543798" y="4870709"/>
              <a:ext cx="28441" cy="29747"/>
            </a:xfrm>
            <a:custGeom>
              <a:avLst/>
              <a:gdLst/>
              <a:ahLst/>
              <a:cxnLst/>
              <a:rect l="l" t="t" r="r" b="b"/>
              <a:pathLst>
                <a:path w="283" h="296" extrusionOk="0">
                  <a:moveTo>
                    <a:pt x="45" y="0"/>
                  </a:moveTo>
                  <a:cubicBezTo>
                    <a:pt x="11" y="0"/>
                    <a:pt x="1" y="44"/>
                    <a:pt x="11" y="77"/>
                  </a:cubicBezTo>
                  <a:cubicBezTo>
                    <a:pt x="45" y="110"/>
                    <a:pt x="77" y="132"/>
                    <a:pt x="111" y="165"/>
                  </a:cubicBezTo>
                  <a:cubicBezTo>
                    <a:pt x="133" y="198"/>
                    <a:pt x="165" y="242"/>
                    <a:pt x="187" y="275"/>
                  </a:cubicBezTo>
                  <a:cubicBezTo>
                    <a:pt x="198" y="289"/>
                    <a:pt x="213" y="295"/>
                    <a:pt x="228" y="295"/>
                  </a:cubicBezTo>
                  <a:cubicBezTo>
                    <a:pt x="256" y="295"/>
                    <a:pt x="283" y="271"/>
                    <a:pt x="275" y="242"/>
                  </a:cubicBezTo>
                  <a:cubicBezTo>
                    <a:pt x="265" y="132"/>
                    <a:pt x="16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5" name="Google Shape;122;p4"/>
            <p:cNvSpPr/>
            <p:nvPr/>
          </p:nvSpPr>
          <p:spPr>
            <a:xfrm>
              <a:off x="525206" y="4900356"/>
              <a:ext cx="28139" cy="22813"/>
            </a:xfrm>
            <a:custGeom>
              <a:avLst/>
              <a:gdLst/>
              <a:ahLst/>
              <a:cxnLst/>
              <a:rect l="l" t="t" r="r" b="b"/>
              <a:pathLst>
                <a:path w="280" h="227" extrusionOk="0">
                  <a:moveTo>
                    <a:pt x="75" y="0"/>
                  </a:moveTo>
                  <a:cubicBezTo>
                    <a:pt x="35" y="0"/>
                    <a:pt x="0" y="49"/>
                    <a:pt x="20" y="89"/>
                  </a:cubicBezTo>
                  <a:cubicBezTo>
                    <a:pt x="54" y="167"/>
                    <a:pt x="120" y="189"/>
                    <a:pt x="196" y="221"/>
                  </a:cubicBezTo>
                  <a:cubicBezTo>
                    <a:pt x="203" y="225"/>
                    <a:pt x="210" y="226"/>
                    <a:pt x="217" y="226"/>
                  </a:cubicBezTo>
                  <a:cubicBezTo>
                    <a:pt x="252" y="226"/>
                    <a:pt x="279" y="182"/>
                    <a:pt x="252" y="145"/>
                  </a:cubicBezTo>
                  <a:cubicBezTo>
                    <a:pt x="208" y="79"/>
                    <a:pt x="164" y="24"/>
                    <a:pt x="86" y="2"/>
                  </a:cubicBezTo>
                  <a:cubicBezTo>
                    <a:pt x="83" y="1"/>
                    <a:pt x="79"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6" name="Google Shape;123;p4"/>
            <p:cNvSpPr/>
            <p:nvPr/>
          </p:nvSpPr>
          <p:spPr>
            <a:xfrm>
              <a:off x="490936" y="4918948"/>
              <a:ext cx="27938" cy="28642"/>
            </a:xfrm>
            <a:custGeom>
              <a:avLst/>
              <a:gdLst/>
              <a:ahLst/>
              <a:cxnLst/>
              <a:rect l="l" t="t" r="r" b="b"/>
              <a:pathLst>
                <a:path w="278" h="285" extrusionOk="0">
                  <a:moveTo>
                    <a:pt x="64" y="1"/>
                  </a:moveTo>
                  <a:cubicBezTo>
                    <a:pt x="29" y="1"/>
                    <a:pt x="1" y="22"/>
                    <a:pt x="9" y="58"/>
                  </a:cubicBezTo>
                  <a:cubicBezTo>
                    <a:pt x="21" y="146"/>
                    <a:pt x="97" y="212"/>
                    <a:pt x="153" y="268"/>
                  </a:cubicBezTo>
                  <a:cubicBezTo>
                    <a:pt x="167" y="280"/>
                    <a:pt x="182" y="285"/>
                    <a:pt x="196" y="285"/>
                  </a:cubicBezTo>
                  <a:cubicBezTo>
                    <a:pt x="243" y="285"/>
                    <a:pt x="277" y="222"/>
                    <a:pt x="251" y="180"/>
                  </a:cubicBezTo>
                  <a:cubicBezTo>
                    <a:pt x="207" y="114"/>
                    <a:pt x="153" y="26"/>
                    <a:pt x="87" y="4"/>
                  </a:cubicBezTo>
                  <a:cubicBezTo>
                    <a:pt x="79" y="2"/>
                    <a:pt x="71"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7" name="Google Shape;124;p4"/>
            <p:cNvSpPr/>
            <p:nvPr/>
          </p:nvSpPr>
          <p:spPr>
            <a:xfrm>
              <a:off x="465310" y="4837545"/>
              <a:ext cx="164816" cy="161399"/>
            </a:xfrm>
            <a:custGeom>
              <a:avLst/>
              <a:gdLst/>
              <a:ahLst/>
              <a:cxnLst/>
              <a:rect l="l" t="t" r="r" b="b"/>
              <a:pathLst>
                <a:path w="1640" h="1606" extrusionOk="0">
                  <a:moveTo>
                    <a:pt x="1342" y="473"/>
                  </a:moveTo>
                  <a:cubicBezTo>
                    <a:pt x="1419" y="528"/>
                    <a:pt x="1474" y="561"/>
                    <a:pt x="1518" y="649"/>
                  </a:cubicBezTo>
                  <a:cubicBezTo>
                    <a:pt x="1551" y="726"/>
                    <a:pt x="1573" y="802"/>
                    <a:pt x="1562" y="890"/>
                  </a:cubicBezTo>
                  <a:cubicBezTo>
                    <a:pt x="1551" y="912"/>
                    <a:pt x="1540" y="924"/>
                    <a:pt x="1518" y="924"/>
                  </a:cubicBezTo>
                  <a:cubicBezTo>
                    <a:pt x="1507" y="924"/>
                    <a:pt x="1485" y="924"/>
                    <a:pt x="1485" y="902"/>
                  </a:cubicBezTo>
                  <a:cubicBezTo>
                    <a:pt x="1463" y="846"/>
                    <a:pt x="1441" y="780"/>
                    <a:pt x="1408" y="714"/>
                  </a:cubicBezTo>
                  <a:cubicBezTo>
                    <a:pt x="1386" y="682"/>
                    <a:pt x="1364" y="660"/>
                    <a:pt x="1342" y="627"/>
                  </a:cubicBezTo>
                  <a:cubicBezTo>
                    <a:pt x="1320" y="594"/>
                    <a:pt x="1310" y="572"/>
                    <a:pt x="1288" y="539"/>
                  </a:cubicBezTo>
                  <a:cubicBezTo>
                    <a:pt x="1266" y="517"/>
                    <a:pt x="1288" y="473"/>
                    <a:pt x="1320" y="473"/>
                  </a:cubicBezTo>
                  <a:close/>
                  <a:moveTo>
                    <a:pt x="748" y="286"/>
                  </a:moveTo>
                  <a:cubicBezTo>
                    <a:pt x="858" y="286"/>
                    <a:pt x="980" y="363"/>
                    <a:pt x="1056" y="440"/>
                  </a:cubicBezTo>
                  <a:cubicBezTo>
                    <a:pt x="1188" y="561"/>
                    <a:pt x="1112" y="714"/>
                    <a:pt x="1222" y="836"/>
                  </a:cubicBezTo>
                  <a:cubicBezTo>
                    <a:pt x="1320" y="946"/>
                    <a:pt x="1419" y="1022"/>
                    <a:pt x="1408" y="1188"/>
                  </a:cubicBezTo>
                  <a:cubicBezTo>
                    <a:pt x="1386" y="1308"/>
                    <a:pt x="1288" y="1408"/>
                    <a:pt x="1166" y="1418"/>
                  </a:cubicBezTo>
                  <a:lnTo>
                    <a:pt x="1156" y="1418"/>
                  </a:lnTo>
                  <a:cubicBezTo>
                    <a:pt x="1166" y="1462"/>
                    <a:pt x="1144" y="1506"/>
                    <a:pt x="1090" y="1506"/>
                  </a:cubicBezTo>
                  <a:lnTo>
                    <a:pt x="1068" y="1506"/>
                  </a:lnTo>
                  <a:cubicBezTo>
                    <a:pt x="914" y="1506"/>
                    <a:pt x="694" y="1474"/>
                    <a:pt x="594" y="1364"/>
                  </a:cubicBezTo>
                  <a:cubicBezTo>
                    <a:pt x="562" y="1320"/>
                    <a:pt x="594" y="1254"/>
                    <a:pt x="638" y="1254"/>
                  </a:cubicBezTo>
                  <a:lnTo>
                    <a:pt x="738" y="1254"/>
                  </a:lnTo>
                  <a:cubicBezTo>
                    <a:pt x="716" y="1242"/>
                    <a:pt x="704" y="1232"/>
                    <a:pt x="682" y="1232"/>
                  </a:cubicBezTo>
                  <a:cubicBezTo>
                    <a:pt x="650" y="1210"/>
                    <a:pt x="650" y="1188"/>
                    <a:pt x="650" y="1166"/>
                  </a:cubicBezTo>
                  <a:cubicBezTo>
                    <a:pt x="594" y="1132"/>
                    <a:pt x="540" y="1110"/>
                    <a:pt x="496" y="1078"/>
                  </a:cubicBezTo>
                  <a:cubicBezTo>
                    <a:pt x="484" y="1088"/>
                    <a:pt x="462" y="1100"/>
                    <a:pt x="452" y="1100"/>
                  </a:cubicBezTo>
                  <a:cubicBezTo>
                    <a:pt x="440" y="1100"/>
                    <a:pt x="430" y="1088"/>
                    <a:pt x="408" y="1078"/>
                  </a:cubicBezTo>
                  <a:cubicBezTo>
                    <a:pt x="352" y="1022"/>
                    <a:pt x="276" y="956"/>
                    <a:pt x="264" y="868"/>
                  </a:cubicBezTo>
                  <a:cubicBezTo>
                    <a:pt x="254" y="836"/>
                    <a:pt x="286" y="814"/>
                    <a:pt x="320" y="814"/>
                  </a:cubicBezTo>
                  <a:lnTo>
                    <a:pt x="342" y="814"/>
                  </a:lnTo>
                  <a:cubicBezTo>
                    <a:pt x="342" y="814"/>
                    <a:pt x="352" y="814"/>
                    <a:pt x="352" y="824"/>
                  </a:cubicBezTo>
                  <a:cubicBezTo>
                    <a:pt x="352" y="770"/>
                    <a:pt x="374" y="726"/>
                    <a:pt x="386" y="670"/>
                  </a:cubicBezTo>
                  <a:cubicBezTo>
                    <a:pt x="440" y="539"/>
                    <a:pt x="518" y="341"/>
                    <a:pt x="672" y="297"/>
                  </a:cubicBezTo>
                  <a:cubicBezTo>
                    <a:pt x="694" y="286"/>
                    <a:pt x="716" y="286"/>
                    <a:pt x="748" y="286"/>
                  </a:cubicBezTo>
                  <a:close/>
                  <a:moveTo>
                    <a:pt x="892" y="0"/>
                  </a:moveTo>
                  <a:lnTo>
                    <a:pt x="760" y="77"/>
                  </a:lnTo>
                  <a:cubicBezTo>
                    <a:pt x="550" y="286"/>
                    <a:pt x="352" y="506"/>
                    <a:pt x="144" y="714"/>
                  </a:cubicBezTo>
                  <a:cubicBezTo>
                    <a:pt x="78" y="792"/>
                    <a:pt x="1" y="890"/>
                    <a:pt x="34" y="978"/>
                  </a:cubicBezTo>
                  <a:cubicBezTo>
                    <a:pt x="56" y="1034"/>
                    <a:pt x="100" y="1066"/>
                    <a:pt x="132" y="1100"/>
                  </a:cubicBezTo>
                  <a:cubicBezTo>
                    <a:pt x="242" y="1176"/>
                    <a:pt x="352" y="1254"/>
                    <a:pt x="452" y="1330"/>
                  </a:cubicBezTo>
                  <a:cubicBezTo>
                    <a:pt x="518" y="1374"/>
                    <a:pt x="584" y="1430"/>
                    <a:pt x="660" y="1474"/>
                  </a:cubicBezTo>
                  <a:cubicBezTo>
                    <a:pt x="792" y="1550"/>
                    <a:pt x="946" y="1606"/>
                    <a:pt x="1100" y="1606"/>
                  </a:cubicBezTo>
                  <a:cubicBezTo>
                    <a:pt x="1134" y="1606"/>
                    <a:pt x="1166" y="1594"/>
                    <a:pt x="1200" y="1594"/>
                  </a:cubicBezTo>
                  <a:cubicBezTo>
                    <a:pt x="1386" y="1572"/>
                    <a:pt x="1562" y="1440"/>
                    <a:pt x="1628" y="1264"/>
                  </a:cubicBezTo>
                  <a:cubicBezTo>
                    <a:pt x="1628" y="1232"/>
                    <a:pt x="1639" y="1210"/>
                    <a:pt x="1639" y="1176"/>
                  </a:cubicBezTo>
                  <a:lnTo>
                    <a:pt x="1639" y="1144"/>
                  </a:lnTo>
                  <a:cubicBezTo>
                    <a:pt x="1617" y="868"/>
                    <a:pt x="1551" y="638"/>
                    <a:pt x="1430" y="440"/>
                  </a:cubicBezTo>
                  <a:cubicBezTo>
                    <a:pt x="1320" y="275"/>
                    <a:pt x="1178" y="132"/>
                    <a:pt x="1002" y="33"/>
                  </a:cubicBezTo>
                  <a:cubicBezTo>
                    <a:pt x="968" y="11"/>
                    <a:pt x="936"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8" name="Google Shape;125;p4"/>
            <p:cNvSpPr/>
            <p:nvPr/>
          </p:nvSpPr>
          <p:spPr>
            <a:xfrm>
              <a:off x="592439" y="4884980"/>
              <a:ext cx="31054" cy="45425"/>
            </a:xfrm>
            <a:custGeom>
              <a:avLst/>
              <a:gdLst/>
              <a:ahLst/>
              <a:cxnLst/>
              <a:rect l="l" t="t" r="r" b="b"/>
              <a:pathLst>
                <a:path w="309" h="452" extrusionOk="0">
                  <a:moveTo>
                    <a:pt x="55" y="1"/>
                  </a:moveTo>
                  <a:cubicBezTo>
                    <a:pt x="23" y="1"/>
                    <a:pt x="1" y="45"/>
                    <a:pt x="23" y="67"/>
                  </a:cubicBezTo>
                  <a:cubicBezTo>
                    <a:pt x="45" y="100"/>
                    <a:pt x="55" y="122"/>
                    <a:pt x="77" y="155"/>
                  </a:cubicBezTo>
                  <a:cubicBezTo>
                    <a:pt x="99" y="188"/>
                    <a:pt x="121" y="210"/>
                    <a:pt x="143" y="242"/>
                  </a:cubicBezTo>
                  <a:cubicBezTo>
                    <a:pt x="176" y="308"/>
                    <a:pt x="198" y="374"/>
                    <a:pt x="220" y="430"/>
                  </a:cubicBezTo>
                  <a:cubicBezTo>
                    <a:pt x="220" y="452"/>
                    <a:pt x="242" y="452"/>
                    <a:pt x="253" y="452"/>
                  </a:cubicBezTo>
                  <a:cubicBezTo>
                    <a:pt x="275" y="452"/>
                    <a:pt x="286" y="440"/>
                    <a:pt x="297" y="418"/>
                  </a:cubicBezTo>
                  <a:cubicBezTo>
                    <a:pt x="308" y="330"/>
                    <a:pt x="286" y="254"/>
                    <a:pt x="253" y="177"/>
                  </a:cubicBezTo>
                  <a:cubicBezTo>
                    <a:pt x="209" y="89"/>
                    <a:pt x="154" y="56"/>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49" name="Google Shape;126;p4"/>
            <p:cNvSpPr/>
            <p:nvPr/>
          </p:nvSpPr>
          <p:spPr>
            <a:xfrm>
              <a:off x="521689" y="4963468"/>
              <a:ext cx="60901" cy="25526"/>
            </a:xfrm>
            <a:custGeom>
              <a:avLst/>
              <a:gdLst/>
              <a:ahLst/>
              <a:cxnLst/>
              <a:rect l="l" t="t" r="r" b="b"/>
              <a:pathLst>
                <a:path w="606" h="254" extrusionOk="0">
                  <a:moveTo>
                    <a:pt x="77" y="1"/>
                  </a:moveTo>
                  <a:cubicBezTo>
                    <a:pt x="33" y="1"/>
                    <a:pt x="1" y="67"/>
                    <a:pt x="33" y="111"/>
                  </a:cubicBezTo>
                  <a:cubicBezTo>
                    <a:pt x="133" y="221"/>
                    <a:pt x="353" y="253"/>
                    <a:pt x="507" y="253"/>
                  </a:cubicBezTo>
                  <a:lnTo>
                    <a:pt x="529" y="253"/>
                  </a:lnTo>
                  <a:cubicBezTo>
                    <a:pt x="583" y="253"/>
                    <a:pt x="605" y="209"/>
                    <a:pt x="595" y="165"/>
                  </a:cubicBezTo>
                  <a:lnTo>
                    <a:pt x="573" y="165"/>
                  </a:lnTo>
                  <a:cubicBezTo>
                    <a:pt x="441" y="165"/>
                    <a:pt x="297" y="77"/>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0" name="Google Shape;127;p4"/>
            <p:cNvSpPr/>
            <p:nvPr/>
          </p:nvSpPr>
          <p:spPr>
            <a:xfrm>
              <a:off x="490736" y="4919249"/>
              <a:ext cx="24421" cy="28843"/>
            </a:xfrm>
            <a:custGeom>
              <a:avLst/>
              <a:gdLst/>
              <a:ahLst/>
              <a:cxnLst/>
              <a:rect l="l" t="t" r="r" b="b"/>
              <a:pathLst>
                <a:path w="243" h="287" extrusionOk="0">
                  <a:moveTo>
                    <a:pt x="67" y="1"/>
                  </a:moveTo>
                  <a:cubicBezTo>
                    <a:pt x="33" y="1"/>
                    <a:pt x="1" y="23"/>
                    <a:pt x="11" y="55"/>
                  </a:cubicBezTo>
                  <a:cubicBezTo>
                    <a:pt x="23" y="143"/>
                    <a:pt x="99" y="209"/>
                    <a:pt x="155" y="265"/>
                  </a:cubicBezTo>
                  <a:cubicBezTo>
                    <a:pt x="177" y="275"/>
                    <a:pt x="187" y="287"/>
                    <a:pt x="199" y="287"/>
                  </a:cubicBezTo>
                  <a:cubicBezTo>
                    <a:pt x="209" y="287"/>
                    <a:pt x="231" y="275"/>
                    <a:pt x="243" y="265"/>
                  </a:cubicBezTo>
                  <a:cubicBezTo>
                    <a:pt x="231" y="253"/>
                    <a:pt x="221" y="253"/>
                    <a:pt x="209" y="243"/>
                  </a:cubicBezTo>
                  <a:cubicBezTo>
                    <a:pt x="133" y="177"/>
                    <a:pt x="99" y="99"/>
                    <a:pt x="99" y="11"/>
                  </a:cubicBezTo>
                  <a:cubicBezTo>
                    <a:pt x="99" y="1"/>
                    <a:pt x="8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1" name="Google Shape;128;p4"/>
            <p:cNvSpPr/>
            <p:nvPr/>
          </p:nvSpPr>
          <p:spPr>
            <a:xfrm>
              <a:off x="412247" y="4782271"/>
              <a:ext cx="96277" cy="99493"/>
            </a:xfrm>
            <a:custGeom>
              <a:avLst/>
              <a:gdLst/>
              <a:ahLst/>
              <a:cxnLst/>
              <a:rect l="l" t="t" r="r" b="b"/>
              <a:pathLst>
                <a:path w="958" h="990" extrusionOk="0">
                  <a:moveTo>
                    <a:pt x="958" y="242"/>
                  </a:moveTo>
                  <a:lnTo>
                    <a:pt x="958" y="242"/>
                  </a:lnTo>
                  <a:cubicBezTo>
                    <a:pt x="924" y="297"/>
                    <a:pt x="902" y="341"/>
                    <a:pt x="880" y="396"/>
                  </a:cubicBezTo>
                  <a:cubicBezTo>
                    <a:pt x="848" y="451"/>
                    <a:pt x="826" y="517"/>
                    <a:pt x="804" y="583"/>
                  </a:cubicBezTo>
                  <a:cubicBezTo>
                    <a:pt x="870" y="484"/>
                    <a:pt x="936" y="363"/>
                    <a:pt x="958" y="242"/>
                  </a:cubicBezTo>
                  <a:close/>
                  <a:moveTo>
                    <a:pt x="716" y="286"/>
                  </a:moveTo>
                  <a:cubicBezTo>
                    <a:pt x="748" y="286"/>
                    <a:pt x="770" y="308"/>
                    <a:pt x="770" y="330"/>
                  </a:cubicBezTo>
                  <a:cubicBezTo>
                    <a:pt x="782" y="451"/>
                    <a:pt x="628" y="539"/>
                    <a:pt x="540" y="594"/>
                  </a:cubicBezTo>
                  <a:lnTo>
                    <a:pt x="529" y="594"/>
                  </a:lnTo>
                  <a:cubicBezTo>
                    <a:pt x="507" y="594"/>
                    <a:pt x="496" y="583"/>
                    <a:pt x="507" y="561"/>
                  </a:cubicBezTo>
                  <a:cubicBezTo>
                    <a:pt x="540" y="473"/>
                    <a:pt x="606" y="297"/>
                    <a:pt x="716" y="286"/>
                  </a:cubicBezTo>
                  <a:close/>
                  <a:moveTo>
                    <a:pt x="704" y="0"/>
                  </a:moveTo>
                  <a:cubicBezTo>
                    <a:pt x="682" y="11"/>
                    <a:pt x="672" y="22"/>
                    <a:pt x="650" y="33"/>
                  </a:cubicBezTo>
                  <a:cubicBezTo>
                    <a:pt x="562" y="132"/>
                    <a:pt x="518" y="275"/>
                    <a:pt x="441" y="374"/>
                  </a:cubicBezTo>
                  <a:cubicBezTo>
                    <a:pt x="353" y="484"/>
                    <a:pt x="254" y="561"/>
                    <a:pt x="144" y="638"/>
                  </a:cubicBezTo>
                  <a:cubicBezTo>
                    <a:pt x="1" y="759"/>
                    <a:pt x="100" y="990"/>
                    <a:pt x="265" y="990"/>
                  </a:cubicBezTo>
                  <a:lnTo>
                    <a:pt x="287" y="990"/>
                  </a:lnTo>
                  <a:cubicBezTo>
                    <a:pt x="386" y="935"/>
                    <a:pt x="485" y="880"/>
                    <a:pt x="573" y="803"/>
                  </a:cubicBezTo>
                  <a:cubicBezTo>
                    <a:pt x="726" y="649"/>
                    <a:pt x="848" y="429"/>
                    <a:pt x="902" y="209"/>
                  </a:cubicBezTo>
                  <a:cubicBezTo>
                    <a:pt x="902" y="176"/>
                    <a:pt x="914" y="143"/>
                    <a:pt x="914" y="121"/>
                  </a:cubicBezTo>
                  <a:cubicBezTo>
                    <a:pt x="848" y="77"/>
                    <a:pt x="770" y="44"/>
                    <a:pt x="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2" name="Google Shape;129;p4"/>
            <p:cNvSpPr/>
            <p:nvPr/>
          </p:nvSpPr>
          <p:spPr>
            <a:xfrm>
              <a:off x="352551" y="4742474"/>
              <a:ext cx="80900" cy="86327"/>
            </a:xfrm>
            <a:custGeom>
              <a:avLst/>
              <a:gdLst/>
              <a:ahLst/>
              <a:cxnLst/>
              <a:rect l="l" t="t" r="r" b="b"/>
              <a:pathLst>
                <a:path w="805" h="859" extrusionOk="0">
                  <a:moveTo>
                    <a:pt x="551" y="297"/>
                  </a:moveTo>
                  <a:cubicBezTo>
                    <a:pt x="584" y="297"/>
                    <a:pt x="617" y="330"/>
                    <a:pt x="595" y="363"/>
                  </a:cubicBezTo>
                  <a:cubicBezTo>
                    <a:pt x="551" y="451"/>
                    <a:pt x="507" y="528"/>
                    <a:pt x="419" y="594"/>
                  </a:cubicBezTo>
                  <a:cubicBezTo>
                    <a:pt x="375" y="638"/>
                    <a:pt x="309" y="682"/>
                    <a:pt x="243" y="682"/>
                  </a:cubicBezTo>
                  <a:cubicBezTo>
                    <a:pt x="221" y="682"/>
                    <a:pt x="199" y="671"/>
                    <a:pt x="177" y="660"/>
                  </a:cubicBezTo>
                  <a:cubicBezTo>
                    <a:pt x="166" y="649"/>
                    <a:pt x="155" y="638"/>
                    <a:pt x="155" y="616"/>
                  </a:cubicBezTo>
                  <a:cubicBezTo>
                    <a:pt x="177" y="550"/>
                    <a:pt x="254" y="517"/>
                    <a:pt x="320" y="473"/>
                  </a:cubicBezTo>
                  <a:cubicBezTo>
                    <a:pt x="386" y="429"/>
                    <a:pt x="463" y="385"/>
                    <a:pt x="518" y="308"/>
                  </a:cubicBezTo>
                  <a:cubicBezTo>
                    <a:pt x="529" y="297"/>
                    <a:pt x="540" y="297"/>
                    <a:pt x="551" y="297"/>
                  </a:cubicBezTo>
                  <a:close/>
                  <a:moveTo>
                    <a:pt x="628" y="0"/>
                  </a:moveTo>
                  <a:cubicBezTo>
                    <a:pt x="595" y="11"/>
                    <a:pt x="562" y="33"/>
                    <a:pt x="540" y="66"/>
                  </a:cubicBezTo>
                  <a:cubicBezTo>
                    <a:pt x="474" y="198"/>
                    <a:pt x="397" y="330"/>
                    <a:pt x="298" y="429"/>
                  </a:cubicBezTo>
                  <a:cubicBezTo>
                    <a:pt x="199" y="528"/>
                    <a:pt x="56" y="594"/>
                    <a:pt x="23" y="726"/>
                  </a:cubicBezTo>
                  <a:cubicBezTo>
                    <a:pt x="1" y="792"/>
                    <a:pt x="56" y="847"/>
                    <a:pt x="111" y="858"/>
                  </a:cubicBezTo>
                  <a:lnTo>
                    <a:pt x="144" y="858"/>
                  </a:lnTo>
                  <a:cubicBezTo>
                    <a:pt x="287" y="858"/>
                    <a:pt x="430" y="693"/>
                    <a:pt x="518" y="605"/>
                  </a:cubicBezTo>
                  <a:cubicBezTo>
                    <a:pt x="639" y="484"/>
                    <a:pt x="727" y="341"/>
                    <a:pt x="793" y="176"/>
                  </a:cubicBezTo>
                  <a:cubicBezTo>
                    <a:pt x="804" y="154"/>
                    <a:pt x="804" y="132"/>
                    <a:pt x="804" y="121"/>
                  </a:cubicBezTo>
                  <a:cubicBezTo>
                    <a:pt x="749" y="77"/>
                    <a:pt x="683" y="33"/>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3" name="Google Shape;130;p4"/>
            <p:cNvSpPr/>
            <p:nvPr/>
          </p:nvSpPr>
          <p:spPr>
            <a:xfrm>
              <a:off x="291851" y="4711520"/>
              <a:ext cx="63012" cy="64218"/>
            </a:xfrm>
            <a:custGeom>
              <a:avLst/>
              <a:gdLst/>
              <a:ahLst/>
              <a:cxnLst/>
              <a:rect l="l" t="t" r="r" b="b"/>
              <a:pathLst>
                <a:path w="627" h="639" extrusionOk="0">
                  <a:moveTo>
                    <a:pt x="451" y="143"/>
                  </a:moveTo>
                  <a:cubicBezTo>
                    <a:pt x="495" y="143"/>
                    <a:pt x="550" y="198"/>
                    <a:pt x="528" y="264"/>
                  </a:cubicBezTo>
                  <a:cubicBezTo>
                    <a:pt x="484" y="363"/>
                    <a:pt x="352" y="528"/>
                    <a:pt x="220" y="528"/>
                  </a:cubicBezTo>
                  <a:cubicBezTo>
                    <a:pt x="198" y="528"/>
                    <a:pt x="165" y="517"/>
                    <a:pt x="143" y="495"/>
                  </a:cubicBezTo>
                  <a:cubicBezTo>
                    <a:pt x="121" y="484"/>
                    <a:pt x="110" y="440"/>
                    <a:pt x="121" y="418"/>
                  </a:cubicBezTo>
                  <a:cubicBezTo>
                    <a:pt x="143" y="352"/>
                    <a:pt x="209" y="341"/>
                    <a:pt x="253" y="308"/>
                  </a:cubicBezTo>
                  <a:cubicBezTo>
                    <a:pt x="308" y="264"/>
                    <a:pt x="352" y="231"/>
                    <a:pt x="385" y="177"/>
                  </a:cubicBezTo>
                  <a:cubicBezTo>
                    <a:pt x="407" y="155"/>
                    <a:pt x="429" y="143"/>
                    <a:pt x="451" y="143"/>
                  </a:cubicBezTo>
                  <a:close/>
                  <a:moveTo>
                    <a:pt x="517" y="1"/>
                  </a:moveTo>
                  <a:cubicBezTo>
                    <a:pt x="462" y="1"/>
                    <a:pt x="418" y="23"/>
                    <a:pt x="396" y="67"/>
                  </a:cubicBezTo>
                  <a:cubicBezTo>
                    <a:pt x="363" y="133"/>
                    <a:pt x="330" y="187"/>
                    <a:pt x="275" y="231"/>
                  </a:cubicBezTo>
                  <a:cubicBezTo>
                    <a:pt x="220" y="286"/>
                    <a:pt x="143" y="319"/>
                    <a:pt x="88" y="374"/>
                  </a:cubicBezTo>
                  <a:cubicBezTo>
                    <a:pt x="1" y="451"/>
                    <a:pt x="23" y="627"/>
                    <a:pt x="154" y="638"/>
                  </a:cubicBezTo>
                  <a:lnTo>
                    <a:pt x="176" y="638"/>
                  </a:lnTo>
                  <a:cubicBezTo>
                    <a:pt x="451" y="638"/>
                    <a:pt x="627" y="352"/>
                    <a:pt x="627" y="99"/>
                  </a:cubicBezTo>
                  <a:cubicBezTo>
                    <a:pt x="627" y="33"/>
                    <a:pt x="57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4" name="Google Shape;131;p4"/>
            <p:cNvSpPr/>
            <p:nvPr/>
          </p:nvSpPr>
          <p:spPr>
            <a:xfrm>
              <a:off x="252053" y="4668407"/>
              <a:ext cx="38792" cy="34370"/>
            </a:xfrm>
            <a:custGeom>
              <a:avLst/>
              <a:gdLst/>
              <a:ahLst/>
              <a:cxnLst/>
              <a:rect l="l" t="t" r="r" b="b"/>
              <a:pathLst>
                <a:path w="386" h="342" extrusionOk="0">
                  <a:moveTo>
                    <a:pt x="275" y="78"/>
                  </a:moveTo>
                  <a:cubicBezTo>
                    <a:pt x="319" y="78"/>
                    <a:pt x="363" y="110"/>
                    <a:pt x="353" y="176"/>
                  </a:cubicBezTo>
                  <a:cubicBezTo>
                    <a:pt x="353" y="242"/>
                    <a:pt x="297" y="308"/>
                    <a:pt x="231" y="308"/>
                  </a:cubicBezTo>
                  <a:lnTo>
                    <a:pt x="209" y="308"/>
                  </a:lnTo>
                  <a:cubicBezTo>
                    <a:pt x="165" y="298"/>
                    <a:pt x="133" y="264"/>
                    <a:pt x="143" y="220"/>
                  </a:cubicBezTo>
                  <a:cubicBezTo>
                    <a:pt x="143" y="166"/>
                    <a:pt x="177" y="144"/>
                    <a:pt x="199" y="110"/>
                  </a:cubicBezTo>
                  <a:cubicBezTo>
                    <a:pt x="221" y="88"/>
                    <a:pt x="243" y="78"/>
                    <a:pt x="275" y="78"/>
                  </a:cubicBezTo>
                  <a:close/>
                  <a:moveTo>
                    <a:pt x="253" y="0"/>
                  </a:moveTo>
                  <a:cubicBezTo>
                    <a:pt x="187" y="34"/>
                    <a:pt x="133" y="78"/>
                    <a:pt x="77" y="132"/>
                  </a:cubicBezTo>
                  <a:cubicBezTo>
                    <a:pt x="1" y="210"/>
                    <a:pt x="89" y="342"/>
                    <a:pt x="187" y="342"/>
                  </a:cubicBezTo>
                  <a:cubicBezTo>
                    <a:pt x="199" y="342"/>
                    <a:pt x="221" y="342"/>
                    <a:pt x="231" y="330"/>
                  </a:cubicBezTo>
                  <a:cubicBezTo>
                    <a:pt x="341" y="276"/>
                    <a:pt x="385" y="198"/>
                    <a:pt x="385" y="88"/>
                  </a:cubicBezTo>
                  <a:cubicBezTo>
                    <a:pt x="385" y="34"/>
                    <a:pt x="331"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5" name="Google Shape;132;p4"/>
            <p:cNvSpPr/>
            <p:nvPr/>
          </p:nvSpPr>
          <p:spPr>
            <a:xfrm>
              <a:off x="623392" y="4985578"/>
              <a:ext cx="29848" cy="27737"/>
            </a:xfrm>
            <a:custGeom>
              <a:avLst/>
              <a:gdLst/>
              <a:ahLst/>
              <a:cxnLst/>
              <a:rect l="l" t="t" r="r" b="b"/>
              <a:pathLst>
                <a:path w="297" h="276" extrusionOk="0">
                  <a:moveTo>
                    <a:pt x="253" y="1"/>
                  </a:moveTo>
                  <a:cubicBezTo>
                    <a:pt x="242" y="1"/>
                    <a:pt x="231" y="11"/>
                    <a:pt x="220" y="23"/>
                  </a:cubicBezTo>
                  <a:cubicBezTo>
                    <a:pt x="209" y="67"/>
                    <a:pt x="176" y="89"/>
                    <a:pt x="143" y="111"/>
                  </a:cubicBezTo>
                  <a:cubicBezTo>
                    <a:pt x="110" y="133"/>
                    <a:pt x="77" y="133"/>
                    <a:pt x="44" y="155"/>
                  </a:cubicBezTo>
                  <a:cubicBezTo>
                    <a:pt x="0" y="187"/>
                    <a:pt x="0" y="231"/>
                    <a:pt x="33" y="265"/>
                  </a:cubicBezTo>
                  <a:cubicBezTo>
                    <a:pt x="55" y="275"/>
                    <a:pt x="66" y="275"/>
                    <a:pt x="88" y="275"/>
                  </a:cubicBezTo>
                  <a:cubicBezTo>
                    <a:pt x="110" y="275"/>
                    <a:pt x="132" y="275"/>
                    <a:pt x="154" y="265"/>
                  </a:cubicBezTo>
                  <a:cubicBezTo>
                    <a:pt x="143" y="243"/>
                    <a:pt x="143" y="231"/>
                    <a:pt x="143" y="221"/>
                  </a:cubicBezTo>
                  <a:cubicBezTo>
                    <a:pt x="143" y="209"/>
                    <a:pt x="154" y="199"/>
                    <a:pt x="165" y="199"/>
                  </a:cubicBezTo>
                  <a:cubicBezTo>
                    <a:pt x="176" y="199"/>
                    <a:pt x="176" y="199"/>
                    <a:pt x="187" y="209"/>
                  </a:cubicBezTo>
                  <a:cubicBezTo>
                    <a:pt x="187" y="221"/>
                    <a:pt x="187" y="221"/>
                    <a:pt x="198" y="231"/>
                  </a:cubicBezTo>
                  <a:lnTo>
                    <a:pt x="209" y="221"/>
                  </a:lnTo>
                  <a:cubicBezTo>
                    <a:pt x="264" y="177"/>
                    <a:pt x="275" y="121"/>
                    <a:pt x="297" y="45"/>
                  </a:cubicBezTo>
                  <a:cubicBezTo>
                    <a:pt x="297" y="23"/>
                    <a:pt x="275"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6" name="Google Shape;133;p4"/>
            <p:cNvSpPr/>
            <p:nvPr/>
          </p:nvSpPr>
          <p:spPr>
            <a:xfrm>
              <a:off x="637663" y="5005476"/>
              <a:ext cx="5728" cy="6733"/>
            </a:xfrm>
            <a:custGeom>
              <a:avLst/>
              <a:gdLst/>
              <a:ahLst/>
              <a:cxnLst/>
              <a:rect l="l" t="t" r="r" b="b"/>
              <a:pathLst>
                <a:path w="57" h="67" extrusionOk="0">
                  <a:moveTo>
                    <a:pt x="23" y="1"/>
                  </a:moveTo>
                  <a:cubicBezTo>
                    <a:pt x="12" y="1"/>
                    <a:pt x="1" y="11"/>
                    <a:pt x="1" y="23"/>
                  </a:cubicBezTo>
                  <a:cubicBezTo>
                    <a:pt x="1" y="33"/>
                    <a:pt x="1" y="45"/>
                    <a:pt x="12" y="67"/>
                  </a:cubicBezTo>
                  <a:cubicBezTo>
                    <a:pt x="23" y="55"/>
                    <a:pt x="34" y="45"/>
                    <a:pt x="56" y="33"/>
                  </a:cubicBezTo>
                  <a:cubicBezTo>
                    <a:pt x="45" y="23"/>
                    <a:pt x="45" y="23"/>
                    <a:pt x="45" y="11"/>
                  </a:cubicBezTo>
                  <a:cubicBezTo>
                    <a:pt x="34" y="1"/>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7" name="Google Shape;134;p4"/>
            <p:cNvSpPr/>
            <p:nvPr/>
          </p:nvSpPr>
          <p:spPr>
            <a:xfrm>
              <a:off x="529427" y="4894929"/>
              <a:ext cx="54269" cy="67534"/>
            </a:xfrm>
            <a:custGeom>
              <a:avLst/>
              <a:gdLst/>
              <a:ahLst/>
              <a:cxnLst/>
              <a:rect l="l" t="t" r="r" b="b"/>
              <a:pathLst>
                <a:path w="540" h="672" extrusionOk="0">
                  <a:moveTo>
                    <a:pt x="154" y="1"/>
                  </a:moveTo>
                  <a:cubicBezTo>
                    <a:pt x="122" y="1"/>
                    <a:pt x="100" y="12"/>
                    <a:pt x="88" y="34"/>
                  </a:cubicBezTo>
                  <a:cubicBezTo>
                    <a:pt x="78" y="45"/>
                    <a:pt x="78" y="56"/>
                    <a:pt x="66" y="67"/>
                  </a:cubicBezTo>
                  <a:cubicBezTo>
                    <a:pt x="132" y="89"/>
                    <a:pt x="176" y="143"/>
                    <a:pt x="210" y="199"/>
                  </a:cubicBezTo>
                  <a:cubicBezTo>
                    <a:pt x="242" y="231"/>
                    <a:pt x="210" y="275"/>
                    <a:pt x="176" y="275"/>
                  </a:cubicBezTo>
                  <a:lnTo>
                    <a:pt x="154" y="275"/>
                  </a:lnTo>
                  <a:cubicBezTo>
                    <a:pt x="100" y="253"/>
                    <a:pt x="44" y="231"/>
                    <a:pt x="12" y="199"/>
                  </a:cubicBezTo>
                  <a:lnTo>
                    <a:pt x="12" y="199"/>
                  </a:lnTo>
                  <a:cubicBezTo>
                    <a:pt x="0" y="253"/>
                    <a:pt x="12" y="253"/>
                    <a:pt x="56" y="287"/>
                  </a:cubicBezTo>
                  <a:cubicBezTo>
                    <a:pt x="188" y="397"/>
                    <a:pt x="330" y="363"/>
                    <a:pt x="364" y="561"/>
                  </a:cubicBezTo>
                  <a:cubicBezTo>
                    <a:pt x="374" y="595"/>
                    <a:pt x="352" y="627"/>
                    <a:pt x="330" y="661"/>
                  </a:cubicBezTo>
                  <a:cubicBezTo>
                    <a:pt x="364" y="671"/>
                    <a:pt x="396" y="671"/>
                    <a:pt x="418" y="671"/>
                  </a:cubicBezTo>
                  <a:lnTo>
                    <a:pt x="440" y="671"/>
                  </a:lnTo>
                  <a:cubicBezTo>
                    <a:pt x="474" y="617"/>
                    <a:pt x="506" y="573"/>
                    <a:pt x="540" y="517"/>
                  </a:cubicBezTo>
                  <a:cubicBezTo>
                    <a:pt x="518" y="507"/>
                    <a:pt x="496" y="485"/>
                    <a:pt x="484" y="463"/>
                  </a:cubicBezTo>
                  <a:lnTo>
                    <a:pt x="386" y="397"/>
                  </a:lnTo>
                  <a:cubicBezTo>
                    <a:pt x="342" y="363"/>
                    <a:pt x="298" y="319"/>
                    <a:pt x="276" y="253"/>
                  </a:cubicBezTo>
                  <a:cubicBezTo>
                    <a:pt x="254" y="209"/>
                    <a:pt x="276" y="155"/>
                    <a:pt x="264" y="111"/>
                  </a:cubicBezTo>
                  <a:cubicBezTo>
                    <a:pt x="254" y="45"/>
                    <a:pt x="198"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8" name="Google Shape;135;p4"/>
            <p:cNvSpPr/>
            <p:nvPr/>
          </p:nvSpPr>
          <p:spPr>
            <a:xfrm>
              <a:off x="530533" y="4901562"/>
              <a:ext cx="23315" cy="21104"/>
            </a:xfrm>
            <a:custGeom>
              <a:avLst/>
              <a:gdLst/>
              <a:ahLst/>
              <a:cxnLst/>
              <a:rect l="l" t="t" r="r" b="b"/>
              <a:pathLst>
                <a:path w="232" h="210" extrusionOk="0">
                  <a:moveTo>
                    <a:pt x="55" y="1"/>
                  </a:moveTo>
                  <a:cubicBezTo>
                    <a:pt x="33" y="33"/>
                    <a:pt x="11" y="77"/>
                    <a:pt x="1" y="121"/>
                  </a:cubicBezTo>
                  <a:lnTo>
                    <a:pt x="1" y="133"/>
                  </a:lnTo>
                  <a:cubicBezTo>
                    <a:pt x="33" y="165"/>
                    <a:pt x="89" y="187"/>
                    <a:pt x="143" y="209"/>
                  </a:cubicBezTo>
                  <a:lnTo>
                    <a:pt x="165" y="209"/>
                  </a:lnTo>
                  <a:cubicBezTo>
                    <a:pt x="199" y="209"/>
                    <a:pt x="231" y="165"/>
                    <a:pt x="199" y="133"/>
                  </a:cubicBezTo>
                  <a:cubicBezTo>
                    <a:pt x="165" y="77"/>
                    <a:pt x="121"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59" name="Google Shape;136;p4"/>
            <p:cNvSpPr/>
            <p:nvPr/>
          </p:nvSpPr>
          <p:spPr>
            <a:xfrm>
              <a:off x="500685" y="4866287"/>
              <a:ext cx="107331" cy="113864"/>
            </a:xfrm>
            <a:custGeom>
              <a:avLst/>
              <a:gdLst/>
              <a:ahLst/>
              <a:cxnLst/>
              <a:rect l="l" t="t" r="r" b="b"/>
              <a:pathLst>
                <a:path w="1068" h="1133" extrusionOk="0">
                  <a:moveTo>
                    <a:pt x="474" y="44"/>
                  </a:moveTo>
                  <a:cubicBezTo>
                    <a:pt x="594" y="44"/>
                    <a:pt x="694" y="176"/>
                    <a:pt x="704" y="286"/>
                  </a:cubicBezTo>
                  <a:cubicBezTo>
                    <a:pt x="704" y="319"/>
                    <a:pt x="682" y="341"/>
                    <a:pt x="660" y="341"/>
                  </a:cubicBezTo>
                  <a:cubicBezTo>
                    <a:pt x="638" y="341"/>
                    <a:pt x="628" y="330"/>
                    <a:pt x="616" y="319"/>
                  </a:cubicBezTo>
                  <a:cubicBezTo>
                    <a:pt x="594" y="286"/>
                    <a:pt x="562" y="242"/>
                    <a:pt x="540" y="209"/>
                  </a:cubicBezTo>
                  <a:cubicBezTo>
                    <a:pt x="506" y="176"/>
                    <a:pt x="474" y="154"/>
                    <a:pt x="440" y="121"/>
                  </a:cubicBezTo>
                  <a:cubicBezTo>
                    <a:pt x="430" y="88"/>
                    <a:pt x="440" y="44"/>
                    <a:pt x="474" y="44"/>
                  </a:cubicBezTo>
                  <a:close/>
                  <a:moveTo>
                    <a:pt x="824" y="802"/>
                  </a:moveTo>
                  <a:cubicBezTo>
                    <a:pt x="825" y="802"/>
                    <a:pt x="825" y="802"/>
                    <a:pt x="825" y="803"/>
                  </a:cubicBezTo>
                  <a:lnTo>
                    <a:pt x="825" y="803"/>
                  </a:lnTo>
                  <a:cubicBezTo>
                    <a:pt x="825" y="803"/>
                    <a:pt x="825" y="802"/>
                    <a:pt x="826" y="802"/>
                  </a:cubicBezTo>
                  <a:cubicBezTo>
                    <a:pt x="825" y="802"/>
                    <a:pt x="825" y="802"/>
                    <a:pt x="824" y="802"/>
                  </a:cubicBezTo>
                  <a:close/>
                  <a:moveTo>
                    <a:pt x="440" y="286"/>
                  </a:moveTo>
                  <a:cubicBezTo>
                    <a:pt x="484" y="286"/>
                    <a:pt x="540" y="330"/>
                    <a:pt x="550" y="396"/>
                  </a:cubicBezTo>
                  <a:cubicBezTo>
                    <a:pt x="562" y="440"/>
                    <a:pt x="540" y="494"/>
                    <a:pt x="562" y="538"/>
                  </a:cubicBezTo>
                  <a:cubicBezTo>
                    <a:pt x="584" y="604"/>
                    <a:pt x="628" y="648"/>
                    <a:pt x="672" y="682"/>
                  </a:cubicBezTo>
                  <a:lnTo>
                    <a:pt x="770" y="748"/>
                  </a:lnTo>
                  <a:cubicBezTo>
                    <a:pt x="781" y="769"/>
                    <a:pt x="803" y="791"/>
                    <a:pt x="824" y="802"/>
                  </a:cubicBezTo>
                  <a:lnTo>
                    <a:pt x="824" y="802"/>
                  </a:lnTo>
                  <a:cubicBezTo>
                    <a:pt x="790" y="767"/>
                    <a:pt x="754" y="734"/>
                    <a:pt x="726" y="692"/>
                  </a:cubicBezTo>
                  <a:cubicBezTo>
                    <a:pt x="716" y="670"/>
                    <a:pt x="738" y="626"/>
                    <a:pt x="770" y="626"/>
                  </a:cubicBezTo>
                  <a:cubicBezTo>
                    <a:pt x="870" y="626"/>
                    <a:pt x="946" y="726"/>
                    <a:pt x="980" y="814"/>
                  </a:cubicBezTo>
                  <a:cubicBezTo>
                    <a:pt x="990" y="846"/>
                    <a:pt x="958" y="880"/>
                    <a:pt x="924" y="880"/>
                  </a:cubicBezTo>
                  <a:cubicBezTo>
                    <a:pt x="914" y="880"/>
                    <a:pt x="892" y="880"/>
                    <a:pt x="880" y="868"/>
                  </a:cubicBezTo>
                  <a:cubicBezTo>
                    <a:pt x="864" y="844"/>
                    <a:pt x="845" y="823"/>
                    <a:pt x="825" y="803"/>
                  </a:cubicBezTo>
                  <a:lnTo>
                    <a:pt x="825" y="803"/>
                  </a:lnTo>
                  <a:cubicBezTo>
                    <a:pt x="792" y="858"/>
                    <a:pt x="760" y="902"/>
                    <a:pt x="726" y="956"/>
                  </a:cubicBezTo>
                  <a:lnTo>
                    <a:pt x="704" y="956"/>
                  </a:lnTo>
                  <a:cubicBezTo>
                    <a:pt x="682" y="956"/>
                    <a:pt x="650" y="956"/>
                    <a:pt x="616" y="946"/>
                  </a:cubicBezTo>
                  <a:cubicBezTo>
                    <a:pt x="638" y="912"/>
                    <a:pt x="660" y="880"/>
                    <a:pt x="650" y="846"/>
                  </a:cubicBezTo>
                  <a:cubicBezTo>
                    <a:pt x="616" y="648"/>
                    <a:pt x="474" y="682"/>
                    <a:pt x="342" y="572"/>
                  </a:cubicBezTo>
                  <a:cubicBezTo>
                    <a:pt x="298" y="538"/>
                    <a:pt x="286" y="538"/>
                    <a:pt x="298" y="484"/>
                  </a:cubicBezTo>
                  <a:cubicBezTo>
                    <a:pt x="286" y="462"/>
                    <a:pt x="276" y="450"/>
                    <a:pt x="264" y="428"/>
                  </a:cubicBezTo>
                  <a:cubicBezTo>
                    <a:pt x="242" y="384"/>
                    <a:pt x="276" y="341"/>
                    <a:pt x="320" y="341"/>
                  </a:cubicBezTo>
                  <a:lnTo>
                    <a:pt x="330" y="341"/>
                  </a:lnTo>
                  <a:cubicBezTo>
                    <a:pt x="342" y="341"/>
                    <a:pt x="352" y="341"/>
                    <a:pt x="352" y="352"/>
                  </a:cubicBezTo>
                  <a:cubicBezTo>
                    <a:pt x="364" y="341"/>
                    <a:pt x="364" y="330"/>
                    <a:pt x="374" y="319"/>
                  </a:cubicBezTo>
                  <a:cubicBezTo>
                    <a:pt x="386" y="297"/>
                    <a:pt x="408" y="286"/>
                    <a:pt x="440" y="286"/>
                  </a:cubicBezTo>
                  <a:close/>
                  <a:moveTo>
                    <a:pt x="396" y="0"/>
                  </a:moveTo>
                  <a:cubicBezTo>
                    <a:pt x="364" y="0"/>
                    <a:pt x="342" y="0"/>
                    <a:pt x="320" y="11"/>
                  </a:cubicBezTo>
                  <a:cubicBezTo>
                    <a:pt x="166" y="55"/>
                    <a:pt x="88" y="253"/>
                    <a:pt x="34" y="384"/>
                  </a:cubicBezTo>
                  <a:cubicBezTo>
                    <a:pt x="22" y="440"/>
                    <a:pt x="0" y="484"/>
                    <a:pt x="0" y="538"/>
                  </a:cubicBezTo>
                  <a:cubicBezTo>
                    <a:pt x="66" y="560"/>
                    <a:pt x="122" y="638"/>
                    <a:pt x="154" y="704"/>
                  </a:cubicBezTo>
                  <a:cubicBezTo>
                    <a:pt x="176" y="726"/>
                    <a:pt x="166" y="770"/>
                    <a:pt x="144" y="792"/>
                  </a:cubicBezTo>
                  <a:cubicBezTo>
                    <a:pt x="188" y="824"/>
                    <a:pt x="242" y="846"/>
                    <a:pt x="298" y="880"/>
                  </a:cubicBezTo>
                  <a:cubicBezTo>
                    <a:pt x="298" y="902"/>
                    <a:pt x="298" y="924"/>
                    <a:pt x="330" y="946"/>
                  </a:cubicBezTo>
                  <a:cubicBezTo>
                    <a:pt x="352" y="946"/>
                    <a:pt x="364" y="956"/>
                    <a:pt x="386" y="968"/>
                  </a:cubicBezTo>
                  <a:cubicBezTo>
                    <a:pt x="430" y="978"/>
                    <a:pt x="474" y="990"/>
                    <a:pt x="506" y="1000"/>
                  </a:cubicBezTo>
                  <a:cubicBezTo>
                    <a:pt x="584" y="1022"/>
                    <a:pt x="660" y="1044"/>
                    <a:pt x="738" y="1056"/>
                  </a:cubicBezTo>
                  <a:cubicBezTo>
                    <a:pt x="782" y="1066"/>
                    <a:pt x="804" y="1100"/>
                    <a:pt x="804" y="1132"/>
                  </a:cubicBezTo>
                  <a:lnTo>
                    <a:pt x="814" y="1132"/>
                  </a:lnTo>
                  <a:cubicBezTo>
                    <a:pt x="936" y="1122"/>
                    <a:pt x="1034" y="1022"/>
                    <a:pt x="1056" y="902"/>
                  </a:cubicBezTo>
                  <a:cubicBezTo>
                    <a:pt x="1067" y="736"/>
                    <a:pt x="968" y="660"/>
                    <a:pt x="870" y="550"/>
                  </a:cubicBezTo>
                  <a:cubicBezTo>
                    <a:pt x="760" y="428"/>
                    <a:pt x="836" y="275"/>
                    <a:pt x="704" y="154"/>
                  </a:cubicBezTo>
                  <a:cubicBezTo>
                    <a:pt x="628" y="77"/>
                    <a:pt x="506" y="0"/>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0" name="Google Shape;137;p4"/>
            <p:cNvSpPr/>
            <p:nvPr/>
          </p:nvSpPr>
          <p:spPr>
            <a:xfrm>
              <a:off x="572541" y="4929198"/>
              <a:ext cx="27737" cy="25526"/>
            </a:xfrm>
            <a:custGeom>
              <a:avLst/>
              <a:gdLst/>
              <a:ahLst/>
              <a:cxnLst/>
              <a:rect l="l" t="t" r="r" b="b"/>
              <a:pathLst>
                <a:path w="276" h="254" extrusionOk="0">
                  <a:moveTo>
                    <a:pt x="55" y="0"/>
                  </a:moveTo>
                  <a:cubicBezTo>
                    <a:pt x="23" y="0"/>
                    <a:pt x="1" y="44"/>
                    <a:pt x="11" y="66"/>
                  </a:cubicBezTo>
                  <a:cubicBezTo>
                    <a:pt x="55" y="132"/>
                    <a:pt x="121" y="176"/>
                    <a:pt x="165" y="242"/>
                  </a:cubicBezTo>
                  <a:cubicBezTo>
                    <a:pt x="177" y="254"/>
                    <a:pt x="199" y="254"/>
                    <a:pt x="209" y="254"/>
                  </a:cubicBezTo>
                  <a:cubicBezTo>
                    <a:pt x="243" y="254"/>
                    <a:pt x="275" y="220"/>
                    <a:pt x="265" y="188"/>
                  </a:cubicBezTo>
                  <a:cubicBezTo>
                    <a:pt x="231" y="100"/>
                    <a:pt x="155" y="0"/>
                    <a:pt x="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1" name="Google Shape;138;p4"/>
            <p:cNvSpPr/>
            <p:nvPr/>
          </p:nvSpPr>
          <p:spPr>
            <a:xfrm>
              <a:off x="539376" y="4963468"/>
              <a:ext cx="42108" cy="16683"/>
            </a:xfrm>
            <a:custGeom>
              <a:avLst/>
              <a:gdLst/>
              <a:ahLst/>
              <a:cxnLst/>
              <a:rect l="l" t="t" r="r" b="b"/>
              <a:pathLst>
                <a:path w="419" h="166" extrusionOk="0">
                  <a:moveTo>
                    <a:pt x="1" y="1"/>
                  </a:moveTo>
                  <a:lnTo>
                    <a:pt x="1" y="1"/>
                  </a:lnTo>
                  <a:cubicBezTo>
                    <a:pt x="121" y="77"/>
                    <a:pt x="265" y="165"/>
                    <a:pt x="397" y="165"/>
                  </a:cubicBezTo>
                  <a:lnTo>
                    <a:pt x="419" y="165"/>
                  </a:lnTo>
                  <a:cubicBezTo>
                    <a:pt x="419" y="133"/>
                    <a:pt x="397" y="99"/>
                    <a:pt x="353" y="89"/>
                  </a:cubicBezTo>
                  <a:cubicBezTo>
                    <a:pt x="275" y="77"/>
                    <a:pt x="199" y="55"/>
                    <a:pt x="121" y="33"/>
                  </a:cubicBezTo>
                  <a:cubicBezTo>
                    <a:pt x="89" y="23"/>
                    <a:pt x="45" y="1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2" name="Google Shape;139;p4"/>
            <p:cNvSpPr/>
            <p:nvPr/>
          </p:nvSpPr>
          <p:spPr>
            <a:xfrm>
              <a:off x="543798" y="4870709"/>
              <a:ext cx="27737" cy="29848"/>
            </a:xfrm>
            <a:custGeom>
              <a:avLst/>
              <a:gdLst/>
              <a:ahLst/>
              <a:cxnLst/>
              <a:rect l="l" t="t" r="r" b="b"/>
              <a:pathLst>
                <a:path w="276" h="297" extrusionOk="0">
                  <a:moveTo>
                    <a:pt x="45" y="0"/>
                  </a:moveTo>
                  <a:cubicBezTo>
                    <a:pt x="11" y="0"/>
                    <a:pt x="1" y="44"/>
                    <a:pt x="11" y="77"/>
                  </a:cubicBezTo>
                  <a:cubicBezTo>
                    <a:pt x="45" y="110"/>
                    <a:pt x="77" y="132"/>
                    <a:pt x="111" y="165"/>
                  </a:cubicBezTo>
                  <a:cubicBezTo>
                    <a:pt x="133" y="198"/>
                    <a:pt x="165" y="242"/>
                    <a:pt x="187" y="275"/>
                  </a:cubicBezTo>
                  <a:cubicBezTo>
                    <a:pt x="199" y="286"/>
                    <a:pt x="209" y="297"/>
                    <a:pt x="231" y="297"/>
                  </a:cubicBezTo>
                  <a:cubicBezTo>
                    <a:pt x="253" y="297"/>
                    <a:pt x="275" y="275"/>
                    <a:pt x="275" y="242"/>
                  </a:cubicBezTo>
                  <a:cubicBezTo>
                    <a:pt x="265" y="132"/>
                    <a:pt x="165"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3" name="Google Shape;140;p4"/>
            <p:cNvSpPr/>
            <p:nvPr/>
          </p:nvSpPr>
          <p:spPr>
            <a:xfrm>
              <a:off x="525005" y="4900456"/>
              <a:ext cx="11155" cy="14472"/>
            </a:xfrm>
            <a:custGeom>
              <a:avLst/>
              <a:gdLst/>
              <a:ahLst/>
              <a:cxnLst/>
              <a:rect l="l" t="t" r="r" b="b"/>
              <a:pathLst>
                <a:path w="111" h="144" extrusionOk="0">
                  <a:moveTo>
                    <a:pt x="78" y="1"/>
                  </a:moveTo>
                  <a:cubicBezTo>
                    <a:pt x="34" y="1"/>
                    <a:pt x="0" y="44"/>
                    <a:pt x="22" y="88"/>
                  </a:cubicBezTo>
                  <a:cubicBezTo>
                    <a:pt x="34" y="110"/>
                    <a:pt x="44" y="122"/>
                    <a:pt x="56" y="144"/>
                  </a:cubicBezTo>
                  <a:lnTo>
                    <a:pt x="56" y="132"/>
                  </a:lnTo>
                  <a:cubicBezTo>
                    <a:pt x="66" y="88"/>
                    <a:pt x="88" y="44"/>
                    <a:pt x="110" y="12"/>
                  </a:cubicBezTo>
                  <a:cubicBezTo>
                    <a:pt x="110" y="1"/>
                    <a:pt x="100"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4" name="Google Shape;141;p4"/>
            <p:cNvSpPr/>
            <p:nvPr/>
          </p:nvSpPr>
          <p:spPr>
            <a:xfrm>
              <a:off x="500685" y="4920355"/>
              <a:ext cx="17788" cy="25526"/>
            </a:xfrm>
            <a:custGeom>
              <a:avLst/>
              <a:gdLst/>
              <a:ahLst/>
              <a:cxnLst/>
              <a:rect l="l" t="t" r="r" b="b"/>
              <a:pathLst>
                <a:path w="177" h="254" extrusionOk="0">
                  <a:moveTo>
                    <a:pt x="0" y="0"/>
                  </a:moveTo>
                  <a:cubicBezTo>
                    <a:pt x="0" y="88"/>
                    <a:pt x="34" y="166"/>
                    <a:pt x="110" y="232"/>
                  </a:cubicBezTo>
                  <a:cubicBezTo>
                    <a:pt x="122" y="242"/>
                    <a:pt x="132" y="242"/>
                    <a:pt x="144" y="254"/>
                  </a:cubicBezTo>
                  <a:cubicBezTo>
                    <a:pt x="166" y="232"/>
                    <a:pt x="176" y="188"/>
                    <a:pt x="154" y="166"/>
                  </a:cubicBezTo>
                  <a:cubicBezTo>
                    <a:pt x="122" y="100"/>
                    <a:pt x="66" y="2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5" name="Google Shape;142;p4"/>
            <p:cNvSpPr/>
            <p:nvPr/>
          </p:nvSpPr>
          <p:spPr>
            <a:xfrm>
              <a:off x="461993" y="4811013"/>
              <a:ext cx="28843" cy="31054"/>
            </a:xfrm>
            <a:custGeom>
              <a:avLst/>
              <a:gdLst/>
              <a:ahLst/>
              <a:cxnLst/>
              <a:rect l="l" t="t" r="r" b="b"/>
              <a:pathLst>
                <a:path w="287" h="309" extrusionOk="0">
                  <a:moveTo>
                    <a:pt x="221" y="0"/>
                  </a:moveTo>
                  <a:cubicBezTo>
                    <a:pt x="111" y="11"/>
                    <a:pt x="45" y="187"/>
                    <a:pt x="12" y="275"/>
                  </a:cubicBezTo>
                  <a:cubicBezTo>
                    <a:pt x="1" y="297"/>
                    <a:pt x="12" y="308"/>
                    <a:pt x="34" y="308"/>
                  </a:cubicBezTo>
                  <a:lnTo>
                    <a:pt x="45" y="308"/>
                  </a:lnTo>
                  <a:cubicBezTo>
                    <a:pt x="133" y="253"/>
                    <a:pt x="287" y="165"/>
                    <a:pt x="275" y="44"/>
                  </a:cubicBezTo>
                  <a:cubicBezTo>
                    <a:pt x="275" y="22"/>
                    <a:pt x="253" y="0"/>
                    <a:pt x="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6" name="Google Shape;143;p4"/>
            <p:cNvSpPr/>
            <p:nvPr/>
          </p:nvSpPr>
          <p:spPr>
            <a:xfrm>
              <a:off x="368028" y="4772221"/>
              <a:ext cx="46530" cy="38893"/>
            </a:xfrm>
            <a:custGeom>
              <a:avLst/>
              <a:gdLst/>
              <a:ahLst/>
              <a:cxnLst/>
              <a:rect l="l" t="t" r="r" b="b"/>
              <a:pathLst>
                <a:path w="463" h="387" extrusionOk="0">
                  <a:moveTo>
                    <a:pt x="397" y="1"/>
                  </a:moveTo>
                  <a:cubicBezTo>
                    <a:pt x="386" y="1"/>
                    <a:pt x="375" y="1"/>
                    <a:pt x="364" y="12"/>
                  </a:cubicBezTo>
                  <a:cubicBezTo>
                    <a:pt x="309" y="89"/>
                    <a:pt x="232" y="133"/>
                    <a:pt x="166" y="177"/>
                  </a:cubicBezTo>
                  <a:cubicBezTo>
                    <a:pt x="100" y="221"/>
                    <a:pt x="23" y="254"/>
                    <a:pt x="1" y="320"/>
                  </a:cubicBezTo>
                  <a:cubicBezTo>
                    <a:pt x="1" y="342"/>
                    <a:pt x="12" y="353"/>
                    <a:pt x="23" y="364"/>
                  </a:cubicBezTo>
                  <a:cubicBezTo>
                    <a:pt x="45" y="375"/>
                    <a:pt x="67" y="386"/>
                    <a:pt x="89" y="386"/>
                  </a:cubicBezTo>
                  <a:cubicBezTo>
                    <a:pt x="155" y="386"/>
                    <a:pt x="221" y="342"/>
                    <a:pt x="265" y="298"/>
                  </a:cubicBezTo>
                  <a:cubicBezTo>
                    <a:pt x="353" y="232"/>
                    <a:pt x="397" y="155"/>
                    <a:pt x="441" y="67"/>
                  </a:cubicBezTo>
                  <a:cubicBezTo>
                    <a:pt x="463" y="34"/>
                    <a:pt x="430" y="1"/>
                    <a:pt x="3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7" name="Google Shape;144;p4"/>
            <p:cNvSpPr/>
            <p:nvPr/>
          </p:nvSpPr>
          <p:spPr>
            <a:xfrm>
              <a:off x="302905" y="4725892"/>
              <a:ext cx="44319" cy="38792"/>
            </a:xfrm>
            <a:custGeom>
              <a:avLst/>
              <a:gdLst/>
              <a:ahLst/>
              <a:cxnLst/>
              <a:rect l="l" t="t" r="r" b="b"/>
              <a:pathLst>
                <a:path w="441" h="386" extrusionOk="0">
                  <a:moveTo>
                    <a:pt x="341" y="0"/>
                  </a:moveTo>
                  <a:cubicBezTo>
                    <a:pt x="319" y="0"/>
                    <a:pt x="297" y="12"/>
                    <a:pt x="275" y="34"/>
                  </a:cubicBezTo>
                  <a:cubicBezTo>
                    <a:pt x="242" y="88"/>
                    <a:pt x="198" y="121"/>
                    <a:pt x="143" y="165"/>
                  </a:cubicBezTo>
                  <a:cubicBezTo>
                    <a:pt x="99" y="198"/>
                    <a:pt x="33" y="209"/>
                    <a:pt x="11" y="275"/>
                  </a:cubicBezTo>
                  <a:cubicBezTo>
                    <a:pt x="0" y="297"/>
                    <a:pt x="11" y="341"/>
                    <a:pt x="33" y="352"/>
                  </a:cubicBezTo>
                  <a:cubicBezTo>
                    <a:pt x="55" y="374"/>
                    <a:pt x="88" y="385"/>
                    <a:pt x="110" y="385"/>
                  </a:cubicBezTo>
                  <a:cubicBezTo>
                    <a:pt x="242" y="385"/>
                    <a:pt x="374" y="220"/>
                    <a:pt x="418" y="121"/>
                  </a:cubicBezTo>
                  <a:cubicBezTo>
                    <a:pt x="440" y="55"/>
                    <a:pt x="385"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8" name="Google Shape;145;p4"/>
            <p:cNvSpPr/>
            <p:nvPr/>
          </p:nvSpPr>
          <p:spPr>
            <a:xfrm>
              <a:off x="265319" y="4676145"/>
              <a:ext cx="23315" cy="23315"/>
            </a:xfrm>
            <a:custGeom>
              <a:avLst/>
              <a:gdLst/>
              <a:ahLst/>
              <a:cxnLst/>
              <a:rect l="l" t="t" r="r" b="b"/>
              <a:pathLst>
                <a:path w="232" h="232" extrusionOk="0">
                  <a:moveTo>
                    <a:pt x="143" y="1"/>
                  </a:moveTo>
                  <a:cubicBezTo>
                    <a:pt x="111" y="1"/>
                    <a:pt x="89" y="11"/>
                    <a:pt x="67" y="33"/>
                  </a:cubicBezTo>
                  <a:cubicBezTo>
                    <a:pt x="45" y="67"/>
                    <a:pt x="11" y="89"/>
                    <a:pt x="11" y="143"/>
                  </a:cubicBezTo>
                  <a:cubicBezTo>
                    <a:pt x="1" y="187"/>
                    <a:pt x="33" y="221"/>
                    <a:pt x="77" y="231"/>
                  </a:cubicBezTo>
                  <a:lnTo>
                    <a:pt x="99" y="231"/>
                  </a:lnTo>
                  <a:cubicBezTo>
                    <a:pt x="165" y="231"/>
                    <a:pt x="221" y="165"/>
                    <a:pt x="221" y="99"/>
                  </a:cubicBezTo>
                  <a:cubicBezTo>
                    <a:pt x="231" y="33"/>
                    <a:pt x="187"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69" name="Google Shape;146;p4"/>
            <p:cNvSpPr/>
            <p:nvPr/>
          </p:nvSpPr>
          <p:spPr>
            <a:xfrm>
              <a:off x="283007" y="4661774"/>
              <a:ext cx="93965" cy="49847"/>
            </a:xfrm>
            <a:custGeom>
              <a:avLst/>
              <a:gdLst/>
              <a:ahLst/>
              <a:cxnLst/>
              <a:rect l="l" t="t" r="r" b="b"/>
              <a:pathLst>
                <a:path w="935" h="496" extrusionOk="0">
                  <a:moveTo>
                    <a:pt x="165" y="0"/>
                  </a:moveTo>
                  <a:lnTo>
                    <a:pt x="165" y="0"/>
                  </a:lnTo>
                  <a:cubicBezTo>
                    <a:pt x="176" y="22"/>
                    <a:pt x="155" y="44"/>
                    <a:pt x="133" y="44"/>
                  </a:cubicBezTo>
                  <a:lnTo>
                    <a:pt x="121" y="44"/>
                  </a:lnTo>
                  <a:cubicBezTo>
                    <a:pt x="89" y="34"/>
                    <a:pt x="55" y="34"/>
                    <a:pt x="23" y="34"/>
                  </a:cubicBezTo>
                  <a:lnTo>
                    <a:pt x="1" y="34"/>
                  </a:lnTo>
                  <a:cubicBezTo>
                    <a:pt x="77" y="56"/>
                    <a:pt x="155" y="88"/>
                    <a:pt x="231" y="122"/>
                  </a:cubicBezTo>
                  <a:cubicBezTo>
                    <a:pt x="231" y="110"/>
                    <a:pt x="242" y="100"/>
                    <a:pt x="253" y="88"/>
                  </a:cubicBezTo>
                  <a:cubicBezTo>
                    <a:pt x="253" y="88"/>
                    <a:pt x="264" y="78"/>
                    <a:pt x="275" y="78"/>
                  </a:cubicBezTo>
                  <a:cubicBezTo>
                    <a:pt x="297" y="78"/>
                    <a:pt x="308" y="100"/>
                    <a:pt x="308" y="122"/>
                  </a:cubicBezTo>
                  <a:lnTo>
                    <a:pt x="308" y="154"/>
                  </a:lnTo>
                  <a:cubicBezTo>
                    <a:pt x="319" y="154"/>
                    <a:pt x="330" y="166"/>
                    <a:pt x="341" y="176"/>
                  </a:cubicBezTo>
                  <a:cubicBezTo>
                    <a:pt x="352" y="144"/>
                    <a:pt x="374" y="110"/>
                    <a:pt x="385" y="78"/>
                  </a:cubicBezTo>
                  <a:cubicBezTo>
                    <a:pt x="308" y="44"/>
                    <a:pt x="242" y="22"/>
                    <a:pt x="165" y="0"/>
                  </a:cubicBezTo>
                  <a:close/>
                  <a:moveTo>
                    <a:pt x="506" y="144"/>
                  </a:moveTo>
                  <a:cubicBezTo>
                    <a:pt x="495" y="176"/>
                    <a:pt x="484" y="210"/>
                    <a:pt x="484" y="242"/>
                  </a:cubicBezTo>
                  <a:cubicBezTo>
                    <a:pt x="616" y="320"/>
                    <a:pt x="748" y="408"/>
                    <a:pt x="869" y="496"/>
                  </a:cubicBezTo>
                  <a:cubicBezTo>
                    <a:pt x="891" y="452"/>
                    <a:pt x="913" y="418"/>
                    <a:pt x="935" y="386"/>
                  </a:cubicBezTo>
                  <a:cubicBezTo>
                    <a:pt x="792" y="308"/>
                    <a:pt x="649" y="232"/>
                    <a:pt x="506" y="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0" name="Google Shape;147;p4"/>
            <p:cNvSpPr/>
            <p:nvPr/>
          </p:nvSpPr>
          <p:spPr>
            <a:xfrm>
              <a:off x="317276" y="4669512"/>
              <a:ext cx="16683" cy="16683"/>
            </a:xfrm>
            <a:custGeom>
              <a:avLst/>
              <a:gdLst/>
              <a:ahLst/>
              <a:cxnLst/>
              <a:rect l="l" t="t" r="r" b="b"/>
              <a:pathLst>
                <a:path w="166" h="166" extrusionOk="0">
                  <a:moveTo>
                    <a:pt x="44" y="1"/>
                  </a:moveTo>
                  <a:cubicBezTo>
                    <a:pt x="33" y="33"/>
                    <a:pt x="11" y="67"/>
                    <a:pt x="0" y="99"/>
                  </a:cubicBezTo>
                  <a:cubicBezTo>
                    <a:pt x="44" y="121"/>
                    <a:pt x="88" y="143"/>
                    <a:pt x="143" y="165"/>
                  </a:cubicBezTo>
                  <a:cubicBezTo>
                    <a:pt x="143" y="133"/>
                    <a:pt x="154" y="99"/>
                    <a:pt x="165" y="67"/>
                  </a:cubicBezTo>
                  <a:cubicBezTo>
                    <a:pt x="121" y="45"/>
                    <a:pt x="77" y="23"/>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1" name="Google Shape;148;p4"/>
            <p:cNvSpPr/>
            <p:nvPr/>
          </p:nvSpPr>
          <p:spPr>
            <a:xfrm>
              <a:off x="446617" y="4726997"/>
              <a:ext cx="12160" cy="6733"/>
            </a:xfrm>
            <a:custGeom>
              <a:avLst/>
              <a:gdLst/>
              <a:ahLst/>
              <a:cxnLst/>
              <a:rect l="l" t="t" r="r" b="b"/>
              <a:pathLst>
                <a:path w="121" h="67" extrusionOk="0">
                  <a:moveTo>
                    <a:pt x="0" y="1"/>
                  </a:moveTo>
                  <a:cubicBezTo>
                    <a:pt x="44" y="23"/>
                    <a:pt x="77" y="45"/>
                    <a:pt x="121" y="66"/>
                  </a:cubicBezTo>
                  <a:lnTo>
                    <a:pt x="110" y="55"/>
                  </a:lnTo>
                  <a:cubicBezTo>
                    <a:pt x="77" y="33"/>
                    <a:pt x="44"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2" name="Google Shape;149;p4"/>
            <p:cNvSpPr/>
            <p:nvPr/>
          </p:nvSpPr>
          <p:spPr>
            <a:xfrm>
              <a:off x="457571" y="4732525"/>
              <a:ext cx="17788" cy="12261"/>
            </a:xfrm>
            <a:custGeom>
              <a:avLst/>
              <a:gdLst/>
              <a:ahLst/>
              <a:cxnLst/>
              <a:rect l="l" t="t" r="r" b="b"/>
              <a:pathLst>
                <a:path w="177" h="122" extrusionOk="0">
                  <a:moveTo>
                    <a:pt x="1" y="0"/>
                  </a:moveTo>
                  <a:lnTo>
                    <a:pt x="12" y="11"/>
                  </a:lnTo>
                  <a:lnTo>
                    <a:pt x="34" y="33"/>
                  </a:lnTo>
                  <a:cubicBezTo>
                    <a:pt x="67" y="44"/>
                    <a:pt x="89" y="66"/>
                    <a:pt x="122" y="88"/>
                  </a:cubicBezTo>
                  <a:cubicBezTo>
                    <a:pt x="143" y="99"/>
                    <a:pt x="165" y="110"/>
                    <a:pt x="177" y="121"/>
                  </a:cubicBezTo>
                  <a:cubicBezTo>
                    <a:pt x="165" y="99"/>
                    <a:pt x="155" y="88"/>
                    <a:pt x="143" y="66"/>
                  </a:cubicBezTo>
                  <a:cubicBezTo>
                    <a:pt x="100" y="44"/>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3" name="Google Shape;150;p4"/>
            <p:cNvSpPr/>
            <p:nvPr/>
          </p:nvSpPr>
          <p:spPr>
            <a:xfrm>
              <a:off x="471942" y="4739157"/>
              <a:ext cx="84116" cy="61906"/>
            </a:xfrm>
            <a:custGeom>
              <a:avLst/>
              <a:gdLst/>
              <a:ahLst/>
              <a:cxnLst/>
              <a:rect l="l" t="t" r="r" b="b"/>
              <a:pathLst>
                <a:path w="837" h="616" extrusionOk="0">
                  <a:moveTo>
                    <a:pt x="0" y="0"/>
                  </a:moveTo>
                  <a:lnTo>
                    <a:pt x="0" y="0"/>
                  </a:lnTo>
                  <a:cubicBezTo>
                    <a:pt x="12" y="22"/>
                    <a:pt x="22" y="33"/>
                    <a:pt x="34" y="55"/>
                  </a:cubicBezTo>
                  <a:cubicBezTo>
                    <a:pt x="100" y="88"/>
                    <a:pt x="166" y="132"/>
                    <a:pt x="232" y="176"/>
                  </a:cubicBezTo>
                  <a:cubicBezTo>
                    <a:pt x="210" y="143"/>
                    <a:pt x="188" y="121"/>
                    <a:pt x="166" y="88"/>
                  </a:cubicBezTo>
                  <a:cubicBezTo>
                    <a:pt x="110" y="55"/>
                    <a:pt x="56" y="33"/>
                    <a:pt x="0" y="0"/>
                  </a:cubicBezTo>
                  <a:close/>
                  <a:moveTo>
                    <a:pt x="254" y="187"/>
                  </a:moveTo>
                  <a:cubicBezTo>
                    <a:pt x="261" y="195"/>
                    <a:pt x="263" y="197"/>
                    <a:pt x="268" y="198"/>
                  </a:cubicBezTo>
                  <a:lnTo>
                    <a:pt x="268" y="198"/>
                  </a:lnTo>
                  <a:cubicBezTo>
                    <a:pt x="263" y="194"/>
                    <a:pt x="258" y="191"/>
                    <a:pt x="254" y="187"/>
                  </a:cubicBezTo>
                  <a:close/>
                  <a:moveTo>
                    <a:pt x="308" y="176"/>
                  </a:moveTo>
                  <a:cubicBezTo>
                    <a:pt x="298" y="187"/>
                    <a:pt x="286" y="198"/>
                    <a:pt x="276" y="198"/>
                  </a:cubicBezTo>
                  <a:cubicBezTo>
                    <a:pt x="272" y="198"/>
                    <a:pt x="270" y="198"/>
                    <a:pt x="268" y="198"/>
                  </a:cubicBezTo>
                  <a:lnTo>
                    <a:pt x="268" y="198"/>
                  </a:lnTo>
                  <a:cubicBezTo>
                    <a:pt x="307" y="227"/>
                    <a:pt x="346" y="256"/>
                    <a:pt x="386" y="275"/>
                  </a:cubicBezTo>
                  <a:cubicBezTo>
                    <a:pt x="374" y="253"/>
                    <a:pt x="364" y="220"/>
                    <a:pt x="364" y="198"/>
                  </a:cubicBezTo>
                  <a:cubicBezTo>
                    <a:pt x="342" y="187"/>
                    <a:pt x="330" y="187"/>
                    <a:pt x="308" y="176"/>
                  </a:cubicBezTo>
                  <a:close/>
                  <a:moveTo>
                    <a:pt x="496" y="286"/>
                  </a:moveTo>
                  <a:cubicBezTo>
                    <a:pt x="484" y="308"/>
                    <a:pt x="462" y="319"/>
                    <a:pt x="440" y="319"/>
                  </a:cubicBezTo>
                  <a:cubicBezTo>
                    <a:pt x="462" y="330"/>
                    <a:pt x="474" y="341"/>
                    <a:pt x="484" y="352"/>
                  </a:cubicBezTo>
                  <a:cubicBezTo>
                    <a:pt x="528" y="374"/>
                    <a:pt x="562" y="396"/>
                    <a:pt x="594" y="429"/>
                  </a:cubicBezTo>
                  <a:cubicBezTo>
                    <a:pt x="594" y="396"/>
                    <a:pt x="584" y="363"/>
                    <a:pt x="572" y="341"/>
                  </a:cubicBezTo>
                  <a:cubicBezTo>
                    <a:pt x="550" y="319"/>
                    <a:pt x="518" y="297"/>
                    <a:pt x="496" y="286"/>
                  </a:cubicBezTo>
                  <a:close/>
                  <a:moveTo>
                    <a:pt x="726" y="429"/>
                  </a:moveTo>
                  <a:cubicBezTo>
                    <a:pt x="726" y="462"/>
                    <a:pt x="726" y="495"/>
                    <a:pt x="738" y="528"/>
                  </a:cubicBezTo>
                  <a:cubicBezTo>
                    <a:pt x="770" y="561"/>
                    <a:pt x="804" y="594"/>
                    <a:pt x="836" y="616"/>
                  </a:cubicBezTo>
                  <a:cubicBezTo>
                    <a:pt x="836" y="583"/>
                    <a:pt x="826" y="539"/>
                    <a:pt x="826" y="495"/>
                  </a:cubicBezTo>
                  <a:lnTo>
                    <a:pt x="726" y="4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4" name="Google Shape;151;p4"/>
            <p:cNvSpPr/>
            <p:nvPr/>
          </p:nvSpPr>
          <p:spPr>
            <a:xfrm>
              <a:off x="570330" y="4799958"/>
              <a:ext cx="4522" cy="13366"/>
            </a:xfrm>
            <a:custGeom>
              <a:avLst/>
              <a:gdLst/>
              <a:ahLst/>
              <a:cxnLst/>
              <a:rect l="l" t="t" r="r" b="b"/>
              <a:pathLst>
                <a:path w="45" h="133" extrusionOk="0">
                  <a:moveTo>
                    <a:pt x="1" y="0"/>
                  </a:moveTo>
                  <a:lnTo>
                    <a:pt x="1" y="0"/>
                  </a:lnTo>
                  <a:cubicBezTo>
                    <a:pt x="11" y="44"/>
                    <a:pt x="33" y="88"/>
                    <a:pt x="45" y="132"/>
                  </a:cubicBezTo>
                  <a:cubicBezTo>
                    <a:pt x="45" y="99"/>
                    <a:pt x="33" y="66"/>
                    <a:pt x="33" y="3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5" name="Google Shape;152;p4"/>
            <p:cNvSpPr/>
            <p:nvPr/>
          </p:nvSpPr>
          <p:spPr>
            <a:xfrm>
              <a:off x="562591" y="4797748"/>
              <a:ext cx="14472" cy="22210"/>
            </a:xfrm>
            <a:custGeom>
              <a:avLst/>
              <a:gdLst/>
              <a:ahLst/>
              <a:cxnLst/>
              <a:rect l="l" t="t" r="r" b="b"/>
              <a:pathLst>
                <a:path w="144" h="221" extrusionOk="0">
                  <a:moveTo>
                    <a:pt x="44" y="0"/>
                  </a:moveTo>
                  <a:lnTo>
                    <a:pt x="44" y="44"/>
                  </a:lnTo>
                  <a:cubicBezTo>
                    <a:pt x="44" y="66"/>
                    <a:pt x="22" y="88"/>
                    <a:pt x="0" y="99"/>
                  </a:cubicBezTo>
                  <a:cubicBezTo>
                    <a:pt x="56" y="132"/>
                    <a:pt x="100" y="176"/>
                    <a:pt x="144" y="220"/>
                  </a:cubicBezTo>
                  <a:lnTo>
                    <a:pt x="110" y="55"/>
                  </a:lnTo>
                  <a:lnTo>
                    <a:pt x="110" y="55"/>
                  </a:lnTo>
                  <a:cubicBezTo>
                    <a:pt x="110" y="88"/>
                    <a:pt x="122" y="121"/>
                    <a:pt x="122" y="154"/>
                  </a:cubicBezTo>
                  <a:cubicBezTo>
                    <a:pt x="110" y="110"/>
                    <a:pt x="88" y="66"/>
                    <a:pt x="78" y="22"/>
                  </a:cubicBezTo>
                  <a:cubicBezTo>
                    <a:pt x="66" y="11"/>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6" name="Google Shape;153;p4"/>
            <p:cNvSpPr/>
            <p:nvPr/>
          </p:nvSpPr>
          <p:spPr>
            <a:xfrm>
              <a:off x="595756" y="4822068"/>
              <a:ext cx="23315" cy="38692"/>
            </a:xfrm>
            <a:custGeom>
              <a:avLst/>
              <a:gdLst/>
              <a:ahLst/>
              <a:cxnLst/>
              <a:rect l="l" t="t" r="r" b="b"/>
              <a:pathLst>
                <a:path w="232" h="385" extrusionOk="0">
                  <a:moveTo>
                    <a:pt x="0" y="0"/>
                  </a:moveTo>
                  <a:lnTo>
                    <a:pt x="0" y="0"/>
                  </a:lnTo>
                  <a:cubicBezTo>
                    <a:pt x="34" y="88"/>
                    <a:pt x="56" y="165"/>
                    <a:pt x="88" y="253"/>
                  </a:cubicBezTo>
                  <a:cubicBezTo>
                    <a:pt x="132" y="297"/>
                    <a:pt x="165" y="330"/>
                    <a:pt x="198" y="374"/>
                  </a:cubicBezTo>
                  <a:lnTo>
                    <a:pt x="209" y="385"/>
                  </a:lnTo>
                  <a:cubicBezTo>
                    <a:pt x="209" y="330"/>
                    <a:pt x="220" y="286"/>
                    <a:pt x="231" y="242"/>
                  </a:cubicBezTo>
                  <a:cubicBezTo>
                    <a:pt x="165" y="154"/>
                    <a:pt x="88" y="7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7" name="Google Shape;154;p4"/>
            <p:cNvSpPr/>
            <p:nvPr/>
          </p:nvSpPr>
          <p:spPr>
            <a:xfrm>
              <a:off x="582490" y="4814229"/>
              <a:ext cx="22210" cy="33265"/>
            </a:xfrm>
            <a:custGeom>
              <a:avLst/>
              <a:gdLst/>
              <a:ahLst/>
              <a:cxnLst/>
              <a:rect l="l" t="t" r="r" b="b"/>
              <a:pathLst>
                <a:path w="221" h="331" extrusionOk="0">
                  <a:moveTo>
                    <a:pt x="56" y="1"/>
                  </a:moveTo>
                  <a:lnTo>
                    <a:pt x="56" y="34"/>
                  </a:lnTo>
                  <a:cubicBezTo>
                    <a:pt x="56" y="78"/>
                    <a:pt x="34" y="100"/>
                    <a:pt x="0" y="100"/>
                  </a:cubicBezTo>
                  <a:cubicBezTo>
                    <a:pt x="78" y="177"/>
                    <a:pt x="154" y="254"/>
                    <a:pt x="220" y="331"/>
                  </a:cubicBezTo>
                  <a:cubicBezTo>
                    <a:pt x="188" y="243"/>
                    <a:pt x="166" y="166"/>
                    <a:pt x="132" y="78"/>
                  </a:cubicBezTo>
                  <a:cubicBezTo>
                    <a:pt x="110" y="45"/>
                    <a:pt x="88" y="23"/>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8" name="Google Shape;155;p4"/>
            <p:cNvSpPr/>
            <p:nvPr/>
          </p:nvSpPr>
          <p:spPr>
            <a:xfrm>
              <a:off x="643291" y="4934726"/>
              <a:ext cx="100" cy="100"/>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79" name="Google Shape;156;p4"/>
            <p:cNvSpPr/>
            <p:nvPr/>
          </p:nvSpPr>
          <p:spPr>
            <a:xfrm>
              <a:off x="616760" y="4846388"/>
              <a:ext cx="3417" cy="15577"/>
            </a:xfrm>
            <a:custGeom>
              <a:avLst/>
              <a:gdLst/>
              <a:ahLst/>
              <a:cxnLst/>
              <a:rect l="l" t="t" r="r" b="b"/>
              <a:pathLst>
                <a:path w="34" h="155" extrusionOk="0">
                  <a:moveTo>
                    <a:pt x="22" y="0"/>
                  </a:moveTo>
                  <a:cubicBezTo>
                    <a:pt x="11" y="44"/>
                    <a:pt x="0" y="88"/>
                    <a:pt x="0" y="143"/>
                  </a:cubicBezTo>
                  <a:cubicBezTo>
                    <a:pt x="0" y="143"/>
                    <a:pt x="0" y="154"/>
                    <a:pt x="11" y="154"/>
                  </a:cubicBezTo>
                  <a:cubicBezTo>
                    <a:pt x="11" y="110"/>
                    <a:pt x="22" y="55"/>
                    <a:pt x="33" y="11"/>
                  </a:cubicBezTo>
                  <a:cubicBezTo>
                    <a:pt x="22" y="11"/>
                    <a:pt x="22"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0" name="Google Shape;157;p4"/>
            <p:cNvSpPr/>
            <p:nvPr/>
          </p:nvSpPr>
          <p:spPr>
            <a:xfrm>
              <a:off x="633241" y="4881764"/>
              <a:ext cx="2311" cy="3316"/>
            </a:xfrm>
            <a:custGeom>
              <a:avLst/>
              <a:gdLst/>
              <a:ahLst/>
              <a:cxnLst/>
              <a:rect l="l" t="t" r="r" b="b"/>
              <a:pathLst>
                <a:path w="23" h="33" extrusionOk="0">
                  <a:moveTo>
                    <a:pt x="1" y="0"/>
                  </a:moveTo>
                  <a:lnTo>
                    <a:pt x="1" y="11"/>
                  </a:lnTo>
                  <a:cubicBezTo>
                    <a:pt x="1" y="11"/>
                    <a:pt x="12" y="22"/>
                    <a:pt x="12" y="33"/>
                  </a:cubicBezTo>
                  <a:cubicBezTo>
                    <a:pt x="12" y="22"/>
                    <a:pt x="23" y="22"/>
                    <a:pt x="23" y="2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1" name="Google Shape;158;p4"/>
            <p:cNvSpPr/>
            <p:nvPr/>
          </p:nvSpPr>
          <p:spPr>
            <a:xfrm>
              <a:off x="617865" y="4847393"/>
              <a:ext cx="16683" cy="35476"/>
            </a:xfrm>
            <a:custGeom>
              <a:avLst/>
              <a:gdLst/>
              <a:ahLst/>
              <a:cxnLst/>
              <a:rect l="l" t="t" r="r" b="b"/>
              <a:pathLst>
                <a:path w="166" h="353" extrusionOk="0">
                  <a:moveTo>
                    <a:pt x="22" y="1"/>
                  </a:moveTo>
                  <a:cubicBezTo>
                    <a:pt x="11" y="45"/>
                    <a:pt x="0" y="100"/>
                    <a:pt x="0" y="144"/>
                  </a:cubicBezTo>
                  <a:cubicBezTo>
                    <a:pt x="55" y="210"/>
                    <a:pt x="110" y="276"/>
                    <a:pt x="154" y="353"/>
                  </a:cubicBezTo>
                  <a:lnTo>
                    <a:pt x="154" y="342"/>
                  </a:lnTo>
                  <a:cubicBezTo>
                    <a:pt x="143" y="331"/>
                    <a:pt x="132" y="320"/>
                    <a:pt x="143" y="298"/>
                  </a:cubicBezTo>
                  <a:cubicBezTo>
                    <a:pt x="154" y="287"/>
                    <a:pt x="154" y="265"/>
                    <a:pt x="165" y="254"/>
                  </a:cubicBezTo>
                  <a:cubicBezTo>
                    <a:pt x="154" y="221"/>
                    <a:pt x="143" y="188"/>
                    <a:pt x="121" y="166"/>
                  </a:cubicBezTo>
                  <a:cubicBezTo>
                    <a:pt x="110" y="177"/>
                    <a:pt x="99" y="177"/>
                    <a:pt x="99" y="177"/>
                  </a:cubicBezTo>
                  <a:cubicBezTo>
                    <a:pt x="66" y="177"/>
                    <a:pt x="33" y="144"/>
                    <a:pt x="55" y="111"/>
                  </a:cubicBezTo>
                  <a:cubicBezTo>
                    <a:pt x="55" y="100"/>
                    <a:pt x="66" y="89"/>
                    <a:pt x="77" y="78"/>
                  </a:cubicBezTo>
                  <a:cubicBezTo>
                    <a:pt x="55" y="56"/>
                    <a:pt x="33" y="23"/>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2" name="Google Shape;159;p4"/>
            <p:cNvSpPr/>
            <p:nvPr/>
          </p:nvSpPr>
          <p:spPr>
            <a:xfrm>
              <a:off x="639874" y="4893823"/>
              <a:ext cx="4522" cy="10050"/>
            </a:xfrm>
            <a:custGeom>
              <a:avLst/>
              <a:gdLst/>
              <a:ahLst/>
              <a:cxnLst/>
              <a:rect l="l" t="t" r="r" b="b"/>
              <a:pathLst>
                <a:path w="45" h="100" extrusionOk="0">
                  <a:moveTo>
                    <a:pt x="23" y="1"/>
                  </a:moveTo>
                  <a:lnTo>
                    <a:pt x="1" y="23"/>
                  </a:lnTo>
                  <a:cubicBezTo>
                    <a:pt x="23" y="45"/>
                    <a:pt x="34" y="78"/>
                    <a:pt x="45" y="100"/>
                  </a:cubicBezTo>
                  <a:cubicBezTo>
                    <a:pt x="34" y="67"/>
                    <a:pt x="34" y="34"/>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3" name="Google Shape;160;p4"/>
            <p:cNvSpPr/>
            <p:nvPr/>
          </p:nvSpPr>
          <p:spPr>
            <a:xfrm>
              <a:off x="636658" y="4934726"/>
              <a:ext cx="6733" cy="24421"/>
            </a:xfrm>
            <a:custGeom>
              <a:avLst/>
              <a:gdLst/>
              <a:ahLst/>
              <a:cxnLst/>
              <a:rect l="l" t="t" r="r" b="b"/>
              <a:pathLst>
                <a:path w="67" h="243" extrusionOk="0">
                  <a:moveTo>
                    <a:pt x="66" y="1"/>
                  </a:moveTo>
                  <a:cubicBezTo>
                    <a:pt x="55" y="89"/>
                    <a:pt x="33" y="165"/>
                    <a:pt x="0" y="243"/>
                  </a:cubicBezTo>
                  <a:cubicBezTo>
                    <a:pt x="33" y="231"/>
                    <a:pt x="55" y="221"/>
                    <a:pt x="66" y="199"/>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4" name="Google Shape;161;p4"/>
            <p:cNvSpPr/>
            <p:nvPr/>
          </p:nvSpPr>
          <p:spPr>
            <a:xfrm>
              <a:off x="393554" y="4708204"/>
              <a:ext cx="253053" cy="250942"/>
            </a:xfrm>
            <a:custGeom>
              <a:avLst/>
              <a:gdLst/>
              <a:ahLst/>
              <a:cxnLst/>
              <a:rect l="l" t="t" r="r" b="b"/>
              <a:pathLst>
                <a:path w="2518" h="2497" extrusionOk="0">
                  <a:moveTo>
                    <a:pt x="44" y="0"/>
                  </a:moveTo>
                  <a:cubicBezTo>
                    <a:pt x="44" y="66"/>
                    <a:pt x="22" y="132"/>
                    <a:pt x="0" y="188"/>
                  </a:cubicBezTo>
                  <a:cubicBezTo>
                    <a:pt x="77" y="242"/>
                    <a:pt x="143" y="286"/>
                    <a:pt x="220" y="341"/>
                  </a:cubicBezTo>
                  <a:cubicBezTo>
                    <a:pt x="231" y="330"/>
                    <a:pt x="242" y="330"/>
                    <a:pt x="253" y="330"/>
                  </a:cubicBezTo>
                  <a:cubicBezTo>
                    <a:pt x="319" y="330"/>
                    <a:pt x="385" y="385"/>
                    <a:pt x="396" y="462"/>
                  </a:cubicBezTo>
                  <a:cubicBezTo>
                    <a:pt x="407" y="462"/>
                    <a:pt x="418" y="473"/>
                    <a:pt x="440" y="484"/>
                  </a:cubicBezTo>
                  <a:cubicBezTo>
                    <a:pt x="451" y="462"/>
                    <a:pt x="473" y="451"/>
                    <a:pt x="506" y="451"/>
                  </a:cubicBezTo>
                  <a:cubicBezTo>
                    <a:pt x="539" y="451"/>
                    <a:pt x="572" y="473"/>
                    <a:pt x="572" y="517"/>
                  </a:cubicBezTo>
                  <a:cubicBezTo>
                    <a:pt x="616" y="440"/>
                    <a:pt x="649" y="352"/>
                    <a:pt x="671" y="275"/>
                  </a:cubicBezTo>
                  <a:lnTo>
                    <a:pt x="649" y="253"/>
                  </a:lnTo>
                  <a:cubicBezTo>
                    <a:pt x="605" y="231"/>
                    <a:pt x="572" y="210"/>
                    <a:pt x="528" y="188"/>
                  </a:cubicBezTo>
                  <a:cubicBezTo>
                    <a:pt x="374" y="122"/>
                    <a:pt x="220" y="66"/>
                    <a:pt x="44" y="0"/>
                  </a:cubicBezTo>
                  <a:close/>
                  <a:moveTo>
                    <a:pt x="759" y="330"/>
                  </a:moveTo>
                  <a:cubicBezTo>
                    <a:pt x="737" y="429"/>
                    <a:pt x="704" y="517"/>
                    <a:pt x="660" y="616"/>
                  </a:cubicBezTo>
                  <a:cubicBezTo>
                    <a:pt x="737" y="660"/>
                    <a:pt x="814" y="693"/>
                    <a:pt x="890" y="737"/>
                  </a:cubicBezTo>
                  <a:cubicBezTo>
                    <a:pt x="912" y="726"/>
                    <a:pt x="946" y="715"/>
                    <a:pt x="978" y="715"/>
                  </a:cubicBezTo>
                  <a:cubicBezTo>
                    <a:pt x="1034" y="715"/>
                    <a:pt x="1088" y="737"/>
                    <a:pt x="1122" y="781"/>
                  </a:cubicBezTo>
                  <a:cubicBezTo>
                    <a:pt x="1132" y="748"/>
                    <a:pt x="1144" y="715"/>
                    <a:pt x="1188" y="671"/>
                  </a:cubicBezTo>
                  <a:cubicBezTo>
                    <a:pt x="1188" y="660"/>
                    <a:pt x="1198" y="660"/>
                    <a:pt x="1210" y="660"/>
                  </a:cubicBezTo>
                  <a:cubicBezTo>
                    <a:pt x="1220" y="660"/>
                    <a:pt x="1232" y="671"/>
                    <a:pt x="1232" y="682"/>
                  </a:cubicBezTo>
                  <a:cubicBezTo>
                    <a:pt x="1242" y="759"/>
                    <a:pt x="1220" y="836"/>
                    <a:pt x="1188" y="902"/>
                  </a:cubicBezTo>
                  <a:cubicBezTo>
                    <a:pt x="1198" y="902"/>
                    <a:pt x="1198" y="913"/>
                    <a:pt x="1210" y="913"/>
                  </a:cubicBezTo>
                  <a:cubicBezTo>
                    <a:pt x="1232" y="825"/>
                    <a:pt x="1254" y="748"/>
                    <a:pt x="1264" y="660"/>
                  </a:cubicBezTo>
                  <a:cubicBezTo>
                    <a:pt x="1254" y="649"/>
                    <a:pt x="1242" y="638"/>
                    <a:pt x="1220" y="627"/>
                  </a:cubicBezTo>
                  <a:lnTo>
                    <a:pt x="1210" y="627"/>
                  </a:lnTo>
                  <a:cubicBezTo>
                    <a:pt x="1188" y="627"/>
                    <a:pt x="1176" y="616"/>
                    <a:pt x="1166" y="583"/>
                  </a:cubicBezTo>
                  <a:cubicBezTo>
                    <a:pt x="1122" y="561"/>
                    <a:pt x="1078" y="528"/>
                    <a:pt x="1034" y="495"/>
                  </a:cubicBezTo>
                  <a:cubicBezTo>
                    <a:pt x="1034" y="495"/>
                    <a:pt x="1022" y="495"/>
                    <a:pt x="1012" y="484"/>
                  </a:cubicBezTo>
                  <a:cubicBezTo>
                    <a:pt x="946" y="440"/>
                    <a:pt x="880" y="396"/>
                    <a:pt x="814" y="363"/>
                  </a:cubicBezTo>
                  <a:cubicBezTo>
                    <a:pt x="802" y="352"/>
                    <a:pt x="780" y="341"/>
                    <a:pt x="759" y="330"/>
                  </a:cubicBezTo>
                  <a:close/>
                  <a:moveTo>
                    <a:pt x="1396" y="836"/>
                  </a:moveTo>
                  <a:cubicBezTo>
                    <a:pt x="1386" y="891"/>
                    <a:pt x="1364" y="946"/>
                    <a:pt x="1352" y="1001"/>
                  </a:cubicBezTo>
                  <a:cubicBezTo>
                    <a:pt x="1682" y="1199"/>
                    <a:pt x="1968" y="1419"/>
                    <a:pt x="2144" y="1727"/>
                  </a:cubicBezTo>
                  <a:cubicBezTo>
                    <a:pt x="2254" y="1892"/>
                    <a:pt x="2320" y="2067"/>
                    <a:pt x="2353" y="2255"/>
                  </a:cubicBezTo>
                  <a:cubicBezTo>
                    <a:pt x="2364" y="2321"/>
                    <a:pt x="2364" y="2397"/>
                    <a:pt x="2353" y="2463"/>
                  </a:cubicBezTo>
                  <a:cubicBezTo>
                    <a:pt x="2375" y="2485"/>
                    <a:pt x="2397" y="2497"/>
                    <a:pt x="2419" y="2497"/>
                  </a:cubicBezTo>
                  <a:cubicBezTo>
                    <a:pt x="2452" y="2419"/>
                    <a:pt x="2474" y="2343"/>
                    <a:pt x="2485" y="2255"/>
                  </a:cubicBezTo>
                  <a:lnTo>
                    <a:pt x="2485" y="2453"/>
                  </a:lnTo>
                  <a:cubicBezTo>
                    <a:pt x="2485" y="2441"/>
                    <a:pt x="2496" y="2441"/>
                    <a:pt x="2496" y="2431"/>
                  </a:cubicBezTo>
                  <a:cubicBezTo>
                    <a:pt x="2518" y="2255"/>
                    <a:pt x="2518" y="2101"/>
                    <a:pt x="2496" y="1947"/>
                  </a:cubicBezTo>
                  <a:cubicBezTo>
                    <a:pt x="2485" y="1925"/>
                    <a:pt x="2474" y="1892"/>
                    <a:pt x="2452" y="1870"/>
                  </a:cubicBezTo>
                  <a:cubicBezTo>
                    <a:pt x="2452" y="1870"/>
                    <a:pt x="2441" y="1870"/>
                    <a:pt x="2430" y="1881"/>
                  </a:cubicBezTo>
                  <a:cubicBezTo>
                    <a:pt x="2419" y="1892"/>
                    <a:pt x="2408" y="1892"/>
                    <a:pt x="2397" y="1892"/>
                  </a:cubicBezTo>
                  <a:cubicBezTo>
                    <a:pt x="2353" y="1892"/>
                    <a:pt x="2320" y="1826"/>
                    <a:pt x="2364" y="1782"/>
                  </a:cubicBezTo>
                  <a:cubicBezTo>
                    <a:pt x="2375" y="1782"/>
                    <a:pt x="2386" y="1771"/>
                    <a:pt x="2397" y="1760"/>
                  </a:cubicBezTo>
                  <a:cubicBezTo>
                    <a:pt x="2397" y="1749"/>
                    <a:pt x="2386" y="1738"/>
                    <a:pt x="2386" y="1738"/>
                  </a:cubicBezTo>
                  <a:cubicBezTo>
                    <a:pt x="2342" y="1661"/>
                    <a:pt x="2287" y="1595"/>
                    <a:pt x="2232" y="1529"/>
                  </a:cubicBezTo>
                  <a:cubicBezTo>
                    <a:pt x="2221" y="1529"/>
                    <a:pt x="2221" y="1518"/>
                    <a:pt x="2221" y="1518"/>
                  </a:cubicBezTo>
                  <a:lnTo>
                    <a:pt x="2210" y="1507"/>
                  </a:lnTo>
                  <a:cubicBezTo>
                    <a:pt x="2177" y="1463"/>
                    <a:pt x="2144" y="1430"/>
                    <a:pt x="2100" y="1386"/>
                  </a:cubicBezTo>
                  <a:cubicBezTo>
                    <a:pt x="2034" y="1309"/>
                    <a:pt x="1958" y="1232"/>
                    <a:pt x="1880" y="1155"/>
                  </a:cubicBezTo>
                  <a:cubicBezTo>
                    <a:pt x="1858" y="1155"/>
                    <a:pt x="1826" y="1144"/>
                    <a:pt x="1826" y="1111"/>
                  </a:cubicBezTo>
                  <a:cubicBezTo>
                    <a:pt x="1782" y="1067"/>
                    <a:pt x="1738" y="1023"/>
                    <a:pt x="1682" y="990"/>
                  </a:cubicBezTo>
                  <a:lnTo>
                    <a:pt x="1672" y="990"/>
                  </a:lnTo>
                  <a:cubicBezTo>
                    <a:pt x="1650" y="990"/>
                    <a:pt x="1628" y="979"/>
                    <a:pt x="1616" y="946"/>
                  </a:cubicBezTo>
                  <a:lnTo>
                    <a:pt x="1616" y="924"/>
                  </a:lnTo>
                  <a:cubicBezTo>
                    <a:pt x="1584" y="902"/>
                    <a:pt x="1550" y="869"/>
                    <a:pt x="1518" y="836"/>
                  </a:cubicBezTo>
                  <a:lnTo>
                    <a:pt x="1518" y="847"/>
                  </a:lnTo>
                  <a:cubicBezTo>
                    <a:pt x="1518" y="891"/>
                    <a:pt x="1484" y="913"/>
                    <a:pt x="1452" y="913"/>
                  </a:cubicBezTo>
                  <a:cubicBezTo>
                    <a:pt x="1430" y="913"/>
                    <a:pt x="1396" y="891"/>
                    <a:pt x="1396" y="858"/>
                  </a:cubicBezTo>
                  <a:lnTo>
                    <a:pt x="1396" y="8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5" name="Google Shape;162;p4"/>
            <p:cNvSpPr/>
            <p:nvPr/>
          </p:nvSpPr>
          <p:spPr>
            <a:xfrm>
              <a:off x="515056" y="4774432"/>
              <a:ext cx="18894" cy="34471"/>
            </a:xfrm>
            <a:custGeom>
              <a:avLst/>
              <a:gdLst/>
              <a:ahLst/>
              <a:cxnLst/>
              <a:rect l="l" t="t" r="r" b="b"/>
              <a:pathLst>
                <a:path w="188" h="343" extrusionOk="0">
                  <a:moveTo>
                    <a:pt x="55" y="1"/>
                  </a:moveTo>
                  <a:cubicBezTo>
                    <a:pt x="45" y="89"/>
                    <a:pt x="23" y="166"/>
                    <a:pt x="1" y="254"/>
                  </a:cubicBezTo>
                  <a:cubicBezTo>
                    <a:pt x="45" y="287"/>
                    <a:pt x="99" y="309"/>
                    <a:pt x="143" y="342"/>
                  </a:cubicBezTo>
                  <a:cubicBezTo>
                    <a:pt x="155" y="287"/>
                    <a:pt x="177" y="232"/>
                    <a:pt x="187" y="177"/>
                  </a:cubicBezTo>
                  <a:cubicBezTo>
                    <a:pt x="177" y="144"/>
                    <a:pt x="177" y="111"/>
                    <a:pt x="165" y="78"/>
                  </a:cubicBezTo>
                  <a:cubicBezTo>
                    <a:pt x="133" y="45"/>
                    <a:pt x="99"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6" name="Google Shape;163;p4"/>
            <p:cNvSpPr/>
            <p:nvPr/>
          </p:nvSpPr>
          <p:spPr>
            <a:xfrm>
              <a:off x="451039" y="4735841"/>
              <a:ext cx="18793" cy="34270"/>
            </a:xfrm>
            <a:custGeom>
              <a:avLst/>
              <a:gdLst/>
              <a:ahLst/>
              <a:cxnLst/>
              <a:rect l="l" t="t" r="r" b="b"/>
              <a:pathLst>
                <a:path w="187" h="341" extrusionOk="0">
                  <a:moveTo>
                    <a:pt x="99" y="0"/>
                  </a:moveTo>
                  <a:cubicBezTo>
                    <a:pt x="77" y="77"/>
                    <a:pt x="44" y="165"/>
                    <a:pt x="0" y="242"/>
                  </a:cubicBezTo>
                  <a:lnTo>
                    <a:pt x="0" y="264"/>
                  </a:lnTo>
                  <a:lnTo>
                    <a:pt x="0" y="286"/>
                  </a:lnTo>
                  <a:cubicBezTo>
                    <a:pt x="22" y="297"/>
                    <a:pt x="33" y="308"/>
                    <a:pt x="55" y="319"/>
                  </a:cubicBezTo>
                  <a:cubicBezTo>
                    <a:pt x="66" y="330"/>
                    <a:pt x="77" y="341"/>
                    <a:pt x="88" y="341"/>
                  </a:cubicBezTo>
                  <a:cubicBezTo>
                    <a:pt x="132" y="242"/>
                    <a:pt x="165" y="154"/>
                    <a:pt x="187" y="55"/>
                  </a:cubicBezTo>
                  <a:cubicBezTo>
                    <a:pt x="154" y="33"/>
                    <a:pt x="132" y="11"/>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7" name="Google Shape;164;p4"/>
            <p:cNvSpPr/>
            <p:nvPr/>
          </p:nvSpPr>
          <p:spPr>
            <a:xfrm>
              <a:off x="386921" y="4705993"/>
              <a:ext cx="11155" cy="21104"/>
            </a:xfrm>
            <a:custGeom>
              <a:avLst/>
              <a:gdLst/>
              <a:ahLst/>
              <a:cxnLst/>
              <a:rect l="l" t="t" r="r" b="b"/>
              <a:pathLst>
                <a:path w="111" h="210" extrusionOk="0">
                  <a:moveTo>
                    <a:pt x="66" y="0"/>
                  </a:moveTo>
                  <a:lnTo>
                    <a:pt x="0" y="166"/>
                  </a:lnTo>
                  <a:cubicBezTo>
                    <a:pt x="22" y="176"/>
                    <a:pt x="44" y="198"/>
                    <a:pt x="66" y="210"/>
                  </a:cubicBezTo>
                  <a:cubicBezTo>
                    <a:pt x="88" y="154"/>
                    <a:pt x="110" y="88"/>
                    <a:pt x="110" y="22"/>
                  </a:cubicBezTo>
                  <a:cubicBezTo>
                    <a:pt x="99" y="22"/>
                    <a:pt x="77" y="12"/>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8" name="Google Shape;165;p4"/>
            <p:cNvSpPr/>
            <p:nvPr/>
          </p:nvSpPr>
          <p:spPr>
            <a:xfrm>
              <a:off x="609021" y="4881764"/>
              <a:ext cx="22109" cy="74067"/>
            </a:xfrm>
            <a:custGeom>
              <a:avLst/>
              <a:gdLst/>
              <a:ahLst/>
              <a:cxnLst/>
              <a:rect l="l" t="t" r="r" b="b"/>
              <a:pathLst>
                <a:path w="220" h="737" extrusionOk="0">
                  <a:moveTo>
                    <a:pt x="0" y="0"/>
                  </a:moveTo>
                  <a:lnTo>
                    <a:pt x="0" y="0"/>
                  </a:lnTo>
                  <a:cubicBezTo>
                    <a:pt x="121" y="198"/>
                    <a:pt x="187" y="428"/>
                    <a:pt x="209" y="704"/>
                  </a:cubicBezTo>
                  <a:lnTo>
                    <a:pt x="209" y="736"/>
                  </a:lnTo>
                  <a:cubicBezTo>
                    <a:pt x="220" y="670"/>
                    <a:pt x="220" y="594"/>
                    <a:pt x="209" y="528"/>
                  </a:cubicBezTo>
                  <a:cubicBezTo>
                    <a:pt x="176" y="340"/>
                    <a:pt x="110" y="16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89" name="Google Shape;166;p4"/>
            <p:cNvSpPr/>
            <p:nvPr/>
          </p:nvSpPr>
          <p:spPr>
            <a:xfrm>
              <a:off x="482997" y="4780060"/>
              <a:ext cx="23315" cy="14371"/>
            </a:xfrm>
            <a:custGeom>
              <a:avLst/>
              <a:gdLst/>
              <a:ahLst/>
              <a:cxnLst/>
              <a:rect l="l" t="t" r="r" b="b"/>
              <a:pathLst>
                <a:path w="232" h="143" extrusionOk="0">
                  <a:moveTo>
                    <a:pt x="88" y="0"/>
                  </a:moveTo>
                  <a:cubicBezTo>
                    <a:pt x="56" y="0"/>
                    <a:pt x="22" y="11"/>
                    <a:pt x="0" y="22"/>
                  </a:cubicBezTo>
                  <a:cubicBezTo>
                    <a:pt x="66" y="66"/>
                    <a:pt x="144" y="99"/>
                    <a:pt x="210" y="143"/>
                  </a:cubicBezTo>
                  <a:cubicBezTo>
                    <a:pt x="220" y="110"/>
                    <a:pt x="220" y="88"/>
                    <a:pt x="232" y="66"/>
                  </a:cubicBezTo>
                  <a:cubicBezTo>
                    <a:pt x="198" y="22"/>
                    <a:pt x="14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0" name="Google Shape;167;p4"/>
            <p:cNvSpPr/>
            <p:nvPr/>
          </p:nvSpPr>
          <p:spPr>
            <a:xfrm>
              <a:off x="415664" y="4741368"/>
              <a:ext cx="17788" cy="13266"/>
            </a:xfrm>
            <a:custGeom>
              <a:avLst/>
              <a:gdLst/>
              <a:ahLst/>
              <a:cxnLst/>
              <a:rect l="l" t="t" r="r" b="b"/>
              <a:pathLst>
                <a:path w="177" h="132" extrusionOk="0">
                  <a:moveTo>
                    <a:pt x="33" y="0"/>
                  </a:moveTo>
                  <a:cubicBezTo>
                    <a:pt x="22" y="0"/>
                    <a:pt x="11" y="0"/>
                    <a:pt x="0" y="11"/>
                  </a:cubicBezTo>
                  <a:cubicBezTo>
                    <a:pt x="55" y="44"/>
                    <a:pt x="121" y="88"/>
                    <a:pt x="176" y="132"/>
                  </a:cubicBezTo>
                  <a:cubicBezTo>
                    <a:pt x="165" y="55"/>
                    <a:pt x="99"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1" name="Google Shape;168;p4"/>
            <p:cNvSpPr/>
            <p:nvPr/>
          </p:nvSpPr>
          <p:spPr>
            <a:xfrm>
              <a:off x="593545" y="4982261"/>
              <a:ext cx="42008" cy="24421"/>
            </a:xfrm>
            <a:custGeom>
              <a:avLst/>
              <a:gdLst/>
              <a:ahLst/>
              <a:cxnLst/>
              <a:rect l="l" t="t" r="r" b="b"/>
              <a:pathLst>
                <a:path w="418" h="243" extrusionOk="0">
                  <a:moveTo>
                    <a:pt x="374" y="0"/>
                  </a:moveTo>
                  <a:cubicBezTo>
                    <a:pt x="319" y="22"/>
                    <a:pt x="253" y="66"/>
                    <a:pt x="198" y="100"/>
                  </a:cubicBezTo>
                  <a:cubicBezTo>
                    <a:pt x="132" y="144"/>
                    <a:pt x="66" y="188"/>
                    <a:pt x="0" y="210"/>
                  </a:cubicBezTo>
                  <a:cubicBezTo>
                    <a:pt x="0" y="220"/>
                    <a:pt x="12" y="232"/>
                    <a:pt x="22" y="242"/>
                  </a:cubicBezTo>
                  <a:lnTo>
                    <a:pt x="78" y="242"/>
                  </a:lnTo>
                  <a:cubicBezTo>
                    <a:pt x="209" y="242"/>
                    <a:pt x="363" y="144"/>
                    <a:pt x="407" y="34"/>
                  </a:cubicBezTo>
                  <a:cubicBezTo>
                    <a:pt x="418" y="12"/>
                    <a:pt x="407"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2" name="Google Shape;169;p4"/>
            <p:cNvSpPr/>
            <p:nvPr/>
          </p:nvSpPr>
          <p:spPr>
            <a:xfrm>
              <a:off x="592439" y="4992211"/>
              <a:ext cx="21104" cy="11155"/>
            </a:xfrm>
            <a:custGeom>
              <a:avLst/>
              <a:gdLst/>
              <a:ahLst/>
              <a:cxnLst/>
              <a:rect l="l" t="t" r="r" b="b"/>
              <a:pathLst>
                <a:path w="210" h="111" extrusionOk="0">
                  <a:moveTo>
                    <a:pt x="209" y="1"/>
                  </a:moveTo>
                  <a:lnTo>
                    <a:pt x="209" y="1"/>
                  </a:lnTo>
                  <a:cubicBezTo>
                    <a:pt x="143" y="23"/>
                    <a:pt x="77" y="33"/>
                    <a:pt x="23" y="77"/>
                  </a:cubicBezTo>
                  <a:cubicBezTo>
                    <a:pt x="11" y="89"/>
                    <a:pt x="1" y="99"/>
                    <a:pt x="11" y="111"/>
                  </a:cubicBezTo>
                  <a:cubicBezTo>
                    <a:pt x="77" y="89"/>
                    <a:pt x="143" y="45"/>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3" name="Google Shape;170;p4"/>
            <p:cNvSpPr/>
            <p:nvPr/>
          </p:nvSpPr>
          <p:spPr>
            <a:xfrm>
              <a:off x="398981" y="4796542"/>
              <a:ext cx="113964" cy="112859"/>
            </a:xfrm>
            <a:custGeom>
              <a:avLst/>
              <a:gdLst/>
              <a:ahLst/>
              <a:cxnLst/>
              <a:rect l="l" t="t" r="r" b="b"/>
              <a:pathLst>
                <a:path w="1134" h="1123" extrusionOk="0">
                  <a:moveTo>
                    <a:pt x="1090" y="1"/>
                  </a:moveTo>
                  <a:lnTo>
                    <a:pt x="1090" y="1"/>
                  </a:lnTo>
                  <a:cubicBezTo>
                    <a:pt x="1100" y="34"/>
                    <a:pt x="1090" y="67"/>
                    <a:pt x="1090" y="100"/>
                  </a:cubicBezTo>
                  <a:cubicBezTo>
                    <a:pt x="1100" y="78"/>
                    <a:pt x="1122" y="45"/>
                    <a:pt x="1134" y="23"/>
                  </a:cubicBezTo>
                  <a:cubicBezTo>
                    <a:pt x="1122" y="12"/>
                    <a:pt x="1112" y="12"/>
                    <a:pt x="1090" y="1"/>
                  </a:cubicBezTo>
                  <a:close/>
                  <a:moveTo>
                    <a:pt x="936" y="441"/>
                  </a:moveTo>
                  <a:lnTo>
                    <a:pt x="892" y="485"/>
                  </a:lnTo>
                  <a:cubicBezTo>
                    <a:pt x="782" y="628"/>
                    <a:pt x="639" y="771"/>
                    <a:pt x="474" y="837"/>
                  </a:cubicBezTo>
                  <a:cubicBezTo>
                    <a:pt x="452" y="837"/>
                    <a:pt x="441" y="848"/>
                    <a:pt x="419" y="848"/>
                  </a:cubicBezTo>
                  <a:cubicBezTo>
                    <a:pt x="298" y="914"/>
                    <a:pt x="166" y="958"/>
                    <a:pt x="34" y="1035"/>
                  </a:cubicBezTo>
                  <a:cubicBezTo>
                    <a:pt x="1" y="1068"/>
                    <a:pt x="23" y="1122"/>
                    <a:pt x="67" y="1122"/>
                  </a:cubicBezTo>
                  <a:lnTo>
                    <a:pt x="89" y="1122"/>
                  </a:lnTo>
                  <a:cubicBezTo>
                    <a:pt x="375" y="1002"/>
                    <a:pt x="617" y="881"/>
                    <a:pt x="836" y="617"/>
                  </a:cubicBezTo>
                  <a:lnTo>
                    <a:pt x="858" y="595"/>
                  </a:lnTo>
                  <a:cubicBezTo>
                    <a:pt x="880" y="551"/>
                    <a:pt x="914" y="496"/>
                    <a:pt x="936"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4" name="Google Shape;171;p4"/>
            <p:cNvSpPr/>
            <p:nvPr/>
          </p:nvSpPr>
          <p:spPr>
            <a:xfrm>
              <a:off x="407825" y="4856237"/>
              <a:ext cx="77484" cy="53163"/>
            </a:xfrm>
            <a:custGeom>
              <a:avLst/>
              <a:gdLst/>
              <a:ahLst/>
              <a:cxnLst/>
              <a:rect l="l" t="t" r="r" b="b"/>
              <a:pathLst>
                <a:path w="771" h="529" extrusionOk="0">
                  <a:moveTo>
                    <a:pt x="770" y="1"/>
                  </a:moveTo>
                  <a:lnTo>
                    <a:pt x="748" y="23"/>
                  </a:lnTo>
                  <a:cubicBezTo>
                    <a:pt x="529" y="287"/>
                    <a:pt x="287" y="408"/>
                    <a:pt x="1" y="528"/>
                  </a:cubicBezTo>
                  <a:cubicBezTo>
                    <a:pt x="254" y="484"/>
                    <a:pt x="551" y="309"/>
                    <a:pt x="704" y="111"/>
                  </a:cubicBezTo>
                  <a:cubicBezTo>
                    <a:pt x="726" y="78"/>
                    <a:pt x="748" y="34"/>
                    <a:pt x="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5" name="Google Shape;172;p4"/>
            <p:cNvSpPr/>
            <p:nvPr/>
          </p:nvSpPr>
          <p:spPr>
            <a:xfrm>
              <a:off x="440989" y="4794331"/>
              <a:ext cx="68640" cy="87433"/>
            </a:xfrm>
            <a:custGeom>
              <a:avLst/>
              <a:gdLst/>
              <a:ahLst/>
              <a:cxnLst/>
              <a:rect l="l" t="t" r="r" b="b"/>
              <a:pathLst>
                <a:path w="683" h="870" extrusionOk="0">
                  <a:moveTo>
                    <a:pt x="628" y="1"/>
                  </a:moveTo>
                  <a:cubicBezTo>
                    <a:pt x="628" y="23"/>
                    <a:pt x="616" y="56"/>
                    <a:pt x="616" y="89"/>
                  </a:cubicBezTo>
                  <a:cubicBezTo>
                    <a:pt x="562" y="309"/>
                    <a:pt x="440" y="529"/>
                    <a:pt x="287" y="683"/>
                  </a:cubicBezTo>
                  <a:cubicBezTo>
                    <a:pt x="199" y="760"/>
                    <a:pt x="100" y="815"/>
                    <a:pt x="1" y="870"/>
                  </a:cubicBezTo>
                  <a:cubicBezTo>
                    <a:pt x="23" y="870"/>
                    <a:pt x="34" y="859"/>
                    <a:pt x="56" y="859"/>
                  </a:cubicBezTo>
                  <a:cubicBezTo>
                    <a:pt x="221" y="793"/>
                    <a:pt x="364" y="650"/>
                    <a:pt x="474" y="507"/>
                  </a:cubicBezTo>
                  <a:lnTo>
                    <a:pt x="518" y="463"/>
                  </a:lnTo>
                  <a:cubicBezTo>
                    <a:pt x="540" y="397"/>
                    <a:pt x="562" y="331"/>
                    <a:pt x="594" y="276"/>
                  </a:cubicBezTo>
                  <a:cubicBezTo>
                    <a:pt x="616" y="221"/>
                    <a:pt x="638" y="177"/>
                    <a:pt x="672" y="122"/>
                  </a:cubicBezTo>
                  <a:cubicBezTo>
                    <a:pt x="672" y="89"/>
                    <a:pt x="682" y="56"/>
                    <a:pt x="672" y="23"/>
                  </a:cubicBezTo>
                  <a:cubicBezTo>
                    <a:pt x="660" y="12"/>
                    <a:pt x="65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6" name="Google Shape;173;p4"/>
            <p:cNvSpPr/>
            <p:nvPr/>
          </p:nvSpPr>
          <p:spPr>
            <a:xfrm>
              <a:off x="506212" y="4774432"/>
              <a:ext cx="12261" cy="24421"/>
            </a:xfrm>
            <a:custGeom>
              <a:avLst/>
              <a:gdLst/>
              <a:ahLst/>
              <a:cxnLst/>
              <a:rect l="l" t="t" r="r" b="b"/>
              <a:pathLst>
                <a:path w="122" h="243" extrusionOk="0">
                  <a:moveTo>
                    <a:pt x="89" y="1"/>
                  </a:moveTo>
                  <a:cubicBezTo>
                    <a:pt x="77" y="1"/>
                    <a:pt x="67" y="1"/>
                    <a:pt x="67" y="12"/>
                  </a:cubicBezTo>
                  <a:cubicBezTo>
                    <a:pt x="23" y="56"/>
                    <a:pt x="11" y="89"/>
                    <a:pt x="1" y="122"/>
                  </a:cubicBezTo>
                  <a:cubicBezTo>
                    <a:pt x="11" y="144"/>
                    <a:pt x="23" y="166"/>
                    <a:pt x="23" y="199"/>
                  </a:cubicBezTo>
                  <a:lnTo>
                    <a:pt x="23" y="221"/>
                  </a:lnTo>
                  <a:cubicBezTo>
                    <a:pt x="45" y="232"/>
                    <a:pt x="55" y="232"/>
                    <a:pt x="67" y="243"/>
                  </a:cubicBezTo>
                  <a:cubicBezTo>
                    <a:pt x="99" y="177"/>
                    <a:pt x="121" y="100"/>
                    <a:pt x="111" y="23"/>
                  </a:cubicBezTo>
                  <a:cubicBezTo>
                    <a:pt x="111" y="12"/>
                    <a:pt x="9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7" name="Google Shape;174;p4"/>
            <p:cNvSpPr/>
            <p:nvPr/>
          </p:nvSpPr>
          <p:spPr>
            <a:xfrm>
              <a:off x="504001" y="4786693"/>
              <a:ext cx="4522" cy="9949"/>
            </a:xfrm>
            <a:custGeom>
              <a:avLst/>
              <a:gdLst/>
              <a:ahLst/>
              <a:cxnLst/>
              <a:rect l="l" t="t" r="r" b="b"/>
              <a:pathLst>
                <a:path w="45" h="99" extrusionOk="0">
                  <a:moveTo>
                    <a:pt x="23" y="0"/>
                  </a:moveTo>
                  <a:cubicBezTo>
                    <a:pt x="11" y="22"/>
                    <a:pt x="11" y="44"/>
                    <a:pt x="1" y="77"/>
                  </a:cubicBezTo>
                  <a:cubicBezTo>
                    <a:pt x="23" y="77"/>
                    <a:pt x="33" y="88"/>
                    <a:pt x="45" y="99"/>
                  </a:cubicBezTo>
                  <a:lnTo>
                    <a:pt x="45" y="77"/>
                  </a:lnTo>
                  <a:cubicBezTo>
                    <a:pt x="45" y="44"/>
                    <a:pt x="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8" name="Google Shape;175;p4"/>
            <p:cNvSpPr/>
            <p:nvPr/>
          </p:nvSpPr>
          <p:spPr>
            <a:xfrm>
              <a:off x="355968" y="4756744"/>
              <a:ext cx="93965" cy="109643"/>
            </a:xfrm>
            <a:custGeom>
              <a:avLst/>
              <a:gdLst/>
              <a:ahLst/>
              <a:cxnLst/>
              <a:rect l="l" t="t" r="r" b="b"/>
              <a:pathLst>
                <a:path w="935" h="1091" extrusionOk="0">
                  <a:moveTo>
                    <a:pt x="814" y="1"/>
                  </a:moveTo>
                  <a:cubicBezTo>
                    <a:pt x="803" y="12"/>
                    <a:pt x="803" y="23"/>
                    <a:pt x="792" y="34"/>
                  </a:cubicBezTo>
                  <a:cubicBezTo>
                    <a:pt x="748" y="254"/>
                    <a:pt x="682" y="430"/>
                    <a:pt x="517" y="584"/>
                  </a:cubicBezTo>
                  <a:cubicBezTo>
                    <a:pt x="363" y="716"/>
                    <a:pt x="187" y="815"/>
                    <a:pt x="33" y="936"/>
                  </a:cubicBezTo>
                  <a:cubicBezTo>
                    <a:pt x="0" y="969"/>
                    <a:pt x="0" y="1013"/>
                    <a:pt x="22" y="1046"/>
                  </a:cubicBezTo>
                  <a:cubicBezTo>
                    <a:pt x="44" y="1057"/>
                    <a:pt x="77" y="1079"/>
                    <a:pt x="99" y="1090"/>
                  </a:cubicBezTo>
                  <a:cubicBezTo>
                    <a:pt x="110" y="1090"/>
                    <a:pt x="110" y="1079"/>
                    <a:pt x="121" y="1079"/>
                  </a:cubicBezTo>
                  <a:cubicBezTo>
                    <a:pt x="143" y="1068"/>
                    <a:pt x="176" y="1046"/>
                    <a:pt x="198" y="1035"/>
                  </a:cubicBezTo>
                  <a:cubicBezTo>
                    <a:pt x="506" y="760"/>
                    <a:pt x="759" y="441"/>
                    <a:pt x="935" y="78"/>
                  </a:cubicBezTo>
                  <a:cubicBezTo>
                    <a:pt x="891" y="56"/>
                    <a:pt x="847" y="23"/>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99" name="Google Shape;176;p4"/>
            <p:cNvSpPr/>
            <p:nvPr/>
          </p:nvSpPr>
          <p:spPr>
            <a:xfrm>
              <a:off x="375867" y="4764583"/>
              <a:ext cx="75273" cy="96176"/>
            </a:xfrm>
            <a:custGeom>
              <a:avLst/>
              <a:gdLst/>
              <a:ahLst/>
              <a:cxnLst/>
              <a:rect l="l" t="t" r="r" b="b"/>
              <a:pathLst>
                <a:path w="749" h="957" extrusionOk="0">
                  <a:moveTo>
                    <a:pt x="737" y="0"/>
                  </a:moveTo>
                  <a:cubicBezTo>
                    <a:pt x="561" y="363"/>
                    <a:pt x="308" y="682"/>
                    <a:pt x="0" y="957"/>
                  </a:cubicBezTo>
                  <a:cubicBezTo>
                    <a:pt x="176" y="847"/>
                    <a:pt x="352" y="715"/>
                    <a:pt x="484" y="561"/>
                  </a:cubicBezTo>
                  <a:cubicBezTo>
                    <a:pt x="638" y="407"/>
                    <a:pt x="704" y="209"/>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0" name="Google Shape;177;p4"/>
            <p:cNvSpPr/>
            <p:nvPr/>
          </p:nvSpPr>
          <p:spPr>
            <a:xfrm>
              <a:off x="437773" y="4753529"/>
              <a:ext cx="13366" cy="11155"/>
            </a:xfrm>
            <a:custGeom>
              <a:avLst/>
              <a:gdLst/>
              <a:ahLst/>
              <a:cxnLst/>
              <a:rect l="l" t="t" r="r" b="b"/>
              <a:pathLst>
                <a:path w="133" h="111" extrusionOk="0">
                  <a:moveTo>
                    <a:pt x="66" y="0"/>
                  </a:moveTo>
                  <a:cubicBezTo>
                    <a:pt x="33" y="0"/>
                    <a:pt x="11" y="11"/>
                    <a:pt x="0" y="33"/>
                  </a:cubicBezTo>
                  <a:cubicBezTo>
                    <a:pt x="33" y="55"/>
                    <a:pt x="77" y="88"/>
                    <a:pt x="121" y="110"/>
                  </a:cubicBezTo>
                  <a:cubicBezTo>
                    <a:pt x="121" y="99"/>
                    <a:pt x="132" y="77"/>
                    <a:pt x="132" y="66"/>
                  </a:cubicBezTo>
                  <a:cubicBezTo>
                    <a:pt x="132" y="22"/>
                    <a:pt x="99"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1" name="Google Shape;178;p4"/>
            <p:cNvSpPr/>
            <p:nvPr/>
          </p:nvSpPr>
          <p:spPr>
            <a:xfrm>
              <a:off x="449833" y="4760161"/>
              <a:ext cx="1306" cy="4522"/>
            </a:xfrm>
            <a:custGeom>
              <a:avLst/>
              <a:gdLst/>
              <a:ahLst/>
              <a:cxnLst/>
              <a:rect l="l" t="t" r="r" b="b"/>
              <a:pathLst>
                <a:path w="13" h="45" extrusionOk="0">
                  <a:moveTo>
                    <a:pt x="12" y="0"/>
                  </a:moveTo>
                  <a:cubicBezTo>
                    <a:pt x="12" y="11"/>
                    <a:pt x="1" y="33"/>
                    <a:pt x="1" y="44"/>
                  </a:cubicBezTo>
                  <a:lnTo>
                    <a:pt x="12" y="44"/>
                  </a:lnTo>
                  <a:lnTo>
                    <a:pt x="12" y="22"/>
                  </a:ln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2" name="Google Shape;179;p4"/>
            <p:cNvSpPr/>
            <p:nvPr/>
          </p:nvSpPr>
          <p:spPr>
            <a:xfrm>
              <a:off x="383504" y="4692727"/>
              <a:ext cx="11155" cy="6733"/>
            </a:xfrm>
            <a:custGeom>
              <a:avLst/>
              <a:gdLst/>
              <a:ahLst/>
              <a:cxnLst/>
              <a:rect l="l" t="t" r="r" b="b"/>
              <a:pathLst>
                <a:path w="111" h="67" extrusionOk="0">
                  <a:moveTo>
                    <a:pt x="23" y="0"/>
                  </a:moveTo>
                  <a:cubicBezTo>
                    <a:pt x="12" y="0"/>
                    <a:pt x="1" y="12"/>
                    <a:pt x="1" y="12"/>
                  </a:cubicBezTo>
                  <a:lnTo>
                    <a:pt x="12" y="22"/>
                  </a:lnTo>
                  <a:cubicBezTo>
                    <a:pt x="45" y="34"/>
                    <a:pt x="78" y="44"/>
                    <a:pt x="111" y="66"/>
                  </a:cubicBezTo>
                  <a:cubicBezTo>
                    <a:pt x="100" y="34"/>
                    <a:pt x="67"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3" name="Google Shape;180;p4"/>
            <p:cNvSpPr/>
            <p:nvPr/>
          </p:nvSpPr>
          <p:spPr>
            <a:xfrm>
              <a:off x="376872" y="4693833"/>
              <a:ext cx="7939" cy="8944"/>
            </a:xfrm>
            <a:custGeom>
              <a:avLst/>
              <a:gdLst/>
              <a:ahLst/>
              <a:cxnLst/>
              <a:rect l="l" t="t" r="r" b="b"/>
              <a:pathLst>
                <a:path w="79" h="89" extrusionOk="0">
                  <a:moveTo>
                    <a:pt x="67" y="1"/>
                  </a:moveTo>
                  <a:cubicBezTo>
                    <a:pt x="56" y="1"/>
                    <a:pt x="45" y="11"/>
                    <a:pt x="34" y="23"/>
                  </a:cubicBezTo>
                  <a:cubicBezTo>
                    <a:pt x="23" y="33"/>
                    <a:pt x="12" y="45"/>
                    <a:pt x="1" y="67"/>
                  </a:cubicBezTo>
                  <a:cubicBezTo>
                    <a:pt x="23" y="67"/>
                    <a:pt x="45" y="77"/>
                    <a:pt x="56" y="89"/>
                  </a:cubicBezTo>
                  <a:cubicBezTo>
                    <a:pt x="67" y="67"/>
                    <a:pt x="67" y="33"/>
                    <a:pt x="78" y="11"/>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4" name="Google Shape;181;p4"/>
            <p:cNvSpPr/>
            <p:nvPr/>
          </p:nvSpPr>
          <p:spPr>
            <a:xfrm>
              <a:off x="382499" y="4694938"/>
              <a:ext cx="12160" cy="11155"/>
            </a:xfrm>
            <a:custGeom>
              <a:avLst/>
              <a:gdLst/>
              <a:ahLst/>
              <a:cxnLst/>
              <a:rect l="l" t="t" r="r" b="b"/>
              <a:pathLst>
                <a:path w="121" h="111" extrusionOk="0">
                  <a:moveTo>
                    <a:pt x="22" y="0"/>
                  </a:moveTo>
                  <a:cubicBezTo>
                    <a:pt x="11" y="22"/>
                    <a:pt x="11" y="56"/>
                    <a:pt x="0" y="78"/>
                  </a:cubicBezTo>
                  <a:lnTo>
                    <a:pt x="99" y="110"/>
                  </a:lnTo>
                  <a:lnTo>
                    <a:pt x="110" y="110"/>
                  </a:lnTo>
                  <a:lnTo>
                    <a:pt x="110" y="100"/>
                  </a:lnTo>
                  <a:cubicBezTo>
                    <a:pt x="121" y="78"/>
                    <a:pt x="121" y="56"/>
                    <a:pt x="121" y="44"/>
                  </a:cubicBezTo>
                  <a:cubicBezTo>
                    <a:pt x="88" y="22"/>
                    <a:pt x="55" y="12"/>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5" name="Google Shape;182;p4"/>
            <p:cNvSpPr/>
            <p:nvPr/>
          </p:nvSpPr>
          <p:spPr>
            <a:xfrm>
              <a:off x="310644" y="4711520"/>
              <a:ext cx="68539" cy="87332"/>
            </a:xfrm>
            <a:custGeom>
              <a:avLst/>
              <a:gdLst/>
              <a:ahLst/>
              <a:cxnLst/>
              <a:rect l="l" t="t" r="r" b="b"/>
              <a:pathLst>
                <a:path w="682" h="869" extrusionOk="0">
                  <a:moveTo>
                    <a:pt x="594" y="1"/>
                  </a:moveTo>
                  <a:cubicBezTo>
                    <a:pt x="550" y="111"/>
                    <a:pt x="517" y="242"/>
                    <a:pt x="451" y="352"/>
                  </a:cubicBezTo>
                  <a:cubicBezTo>
                    <a:pt x="341" y="528"/>
                    <a:pt x="176" y="605"/>
                    <a:pt x="44" y="748"/>
                  </a:cubicBezTo>
                  <a:cubicBezTo>
                    <a:pt x="0" y="792"/>
                    <a:pt x="44" y="869"/>
                    <a:pt x="99" y="869"/>
                  </a:cubicBezTo>
                  <a:cubicBezTo>
                    <a:pt x="264" y="737"/>
                    <a:pt x="451" y="506"/>
                    <a:pt x="506" y="429"/>
                  </a:cubicBezTo>
                  <a:cubicBezTo>
                    <a:pt x="594" y="308"/>
                    <a:pt x="649" y="187"/>
                    <a:pt x="682" y="55"/>
                  </a:cubicBezTo>
                  <a:cubicBezTo>
                    <a:pt x="660" y="33"/>
                    <a:pt x="627" y="1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6" name="Google Shape;183;p4"/>
            <p:cNvSpPr/>
            <p:nvPr/>
          </p:nvSpPr>
          <p:spPr>
            <a:xfrm>
              <a:off x="320593" y="4717048"/>
              <a:ext cx="66429" cy="81805"/>
            </a:xfrm>
            <a:custGeom>
              <a:avLst/>
              <a:gdLst/>
              <a:ahLst/>
              <a:cxnLst/>
              <a:rect l="l" t="t" r="r" b="b"/>
              <a:pathLst>
                <a:path w="661" h="814" extrusionOk="0">
                  <a:moveTo>
                    <a:pt x="583" y="0"/>
                  </a:moveTo>
                  <a:cubicBezTo>
                    <a:pt x="550" y="132"/>
                    <a:pt x="495" y="253"/>
                    <a:pt x="407" y="374"/>
                  </a:cubicBezTo>
                  <a:cubicBezTo>
                    <a:pt x="352" y="451"/>
                    <a:pt x="165" y="682"/>
                    <a:pt x="0" y="814"/>
                  </a:cubicBezTo>
                  <a:lnTo>
                    <a:pt x="11" y="814"/>
                  </a:lnTo>
                  <a:cubicBezTo>
                    <a:pt x="198" y="792"/>
                    <a:pt x="363" y="616"/>
                    <a:pt x="473" y="462"/>
                  </a:cubicBezTo>
                  <a:cubicBezTo>
                    <a:pt x="561" y="341"/>
                    <a:pt x="616" y="198"/>
                    <a:pt x="660" y="56"/>
                  </a:cubicBezTo>
                  <a:cubicBezTo>
                    <a:pt x="638" y="34"/>
                    <a:pt x="616" y="22"/>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7" name="Google Shape;184;p4"/>
            <p:cNvSpPr/>
            <p:nvPr/>
          </p:nvSpPr>
          <p:spPr>
            <a:xfrm>
              <a:off x="370239" y="4700466"/>
              <a:ext cx="12361" cy="16683"/>
            </a:xfrm>
            <a:custGeom>
              <a:avLst/>
              <a:gdLst/>
              <a:ahLst/>
              <a:cxnLst/>
              <a:rect l="l" t="t" r="r" b="b"/>
              <a:pathLst>
                <a:path w="123" h="166" extrusionOk="0">
                  <a:moveTo>
                    <a:pt x="67" y="1"/>
                  </a:moveTo>
                  <a:cubicBezTo>
                    <a:pt x="45" y="33"/>
                    <a:pt x="23" y="67"/>
                    <a:pt x="1" y="111"/>
                  </a:cubicBezTo>
                  <a:cubicBezTo>
                    <a:pt x="34" y="121"/>
                    <a:pt x="67" y="143"/>
                    <a:pt x="89" y="165"/>
                  </a:cubicBezTo>
                  <a:cubicBezTo>
                    <a:pt x="111" y="121"/>
                    <a:pt x="122" y="67"/>
                    <a:pt x="122" y="23"/>
                  </a:cubicBezTo>
                  <a:cubicBezTo>
                    <a:pt x="111" y="11"/>
                    <a:pt x="89"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8" name="Google Shape;185;p4"/>
            <p:cNvSpPr/>
            <p:nvPr/>
          </p:nvSpPr>
          <p:spPr>
            <a:xfrm>
              <a:off x="379083" y="4702677"/>
              <a:ext cx="14572" cy="19999"/>
            </a:xfrm>
            <a:custGeom>
              <a:avLst/>
              <a:gdLst/>
              <a:ahLst/>
              <a:cxnLst/>
              <a:rect l="l" t="t" r="r" b="b"/>
              <a:pathLst>
                <a:path w="145" h="199" extrusionOk="0">
                  <a:moveTo>
                    <a:pt x="34" y="1"/>
                  </a:moveTo>
                  <a:cubicBezTo>
                    <a:pt x="34" y="45"/>
                    <a:pt x="23" y="99"/>
                    <a:pt x="1" y="143"/>
                  </a:cubicBezTo>
                  <a:cubicBezTo>
                    <a:pt x="34" y="165"/>
                    <a:pt x="56" y="177"/>
                    <a:pt x="78" y="199"/>
                  </a:cubicBezTo>
                  <a:lnTo>
                    <a:pt x="144" y="33"/>
                  </a:lnTo>
                  <a:lnTo>
                    <a:pt x="133" y="33"/>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09" name="Google Shape;186;p4"/>
            <p:cNvSpPr/>
            <p:nvPr/>
          </p:nvSpPr>
          <p:spPr>
            <a:xfrm>
              <a:off x="252053" y="4673934"/>
              <a:ext cx="62007" cy="58691"/>
            </a:xfrm>
            <a:custGeom>
              <a:avLst/>
              <a:gdLst/>
              <a:ahLst/>
              <a:cxnLst/>
              <a:rect l="l" t="t" r="r" b="b"/>
              <a:pathLst>
                <a:path w="617" h="584" extrusionOk="0">
                  <a:moveTo>
                    <a:pt x="539" y="1"/>
                  </a:moveTo>
                  <a:cubicBezTo>
                    <a:pt x="463" y="77"/>
                    <a:pt x="397" y="177"/>
                    <a:pt x="331" y="253"/>
                  </a:cubicBezTo>
                  <a:cubicBezTo>
                    <a:pt x="287" y="297"/>
                    <a:pt x="253" y="341"/>
                    <a:pt x="199" y="375"/>
                  </a:cubicBezTo>
                  <a:cubicBezTo>
                    <a:pt x="155" y="407"/>
                    <a:pt x="89" y="419"/>
                    <a:pt x="45" y="463"/>
                  </a:cubicBezTo>
                  <a:cubicBezTo>
                    <a:pt x="1" y="507"/>
                    <a:pt x="23" y="572"/>
                    <a:pt x="77" y="583"/>
                  </a:cubicBezTo>
                  <a:lnTo>
                    <a:pt x="133" y="583"/>
                  </a:lnTo>
                  <a:cubicBezTo>
                    <a:pt x="199" y="551"/>
                    <a:pt x="275" y="507"/>
                    <a:pt x="341" y="451"/>
                  </a:cubicBezTo>
                  <a:cubicBezTo>
                    <a:pt x="363" y="429"/>
                    <a:pt x="397" y="407"/>
                    <a:pt x="419" y="385"/>
                  </a:cubicBezTo>
                  <a:cubicBezTo>
                    <a:pt x="506" y="287"/>
                    <a:pt x="594" y="165"/>
                    <a:pt x="616" y="33"/>
                  </a:cubicBezTo>
                  <a:cubicBezTo>
                    <a:pt x="583" y="23"/>
                    <a:pt x="561" y="1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0" name="Google Shape;187;p4"/>
            <p:cNvSpPr/>
            <p:nvPr/>
          </p:nvSpPr>
          <p:spPr>
            <a:xfrm>
              <a:off x="265319" y="4712626"/>
              <a:ext cx="28843" cy="19999"/>
            </a:xfrm>
            <a:custGeom>
              <a:avLst/>
              <a:gdLst/>
              <a:ahLst/>
              <a:cxnLst/>
              <a:rect l="l" t="t" r="r" b="b"/>
              <a:pathLst>
                <a:path w="287" h="199" extrusionOk="0">
                  <a:moveTo>
                    <a:pt x="287" y="0"/>
                  </a:moveTo>
                  <a:cubicBezTo>
                    <a:pt x="265" y="22"/>
                    <a:pt x="231" y="44"/>
                    <a:pt x="209" y="66"/>
                  </a:cubicBezTo>
                  <a:cubicBezTo>
                    <a:pt x="143" y="122"/>
                    <a:pt x="67" y="166"/>
                    <a:pt x="1" y="198"/>
                  </a:cubicBezTo>
                  <a:cubicBezTo>
                    <a:pt x="111" y="198"/>
                    <a:pt x="209" y="78"/>
                    <a:pt x="287" y="12"/>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1" name="Google Shape;188;p4"/>
            <p:cNvSpPr/>
            <p:nvPr/>
          </p:nvSpPr>
          <p:spPr>
            <a:xfrm>
              <a:off x="306222" y="4669512"/>
              <a:ext cx="7839" cy="7839"/>
            </a:xfrm>
            <a:custGeom>
              <a:avLst/>
              <a:gdLst/>
              <a:ahLst/>
              <a:cxnLst/>
              <a:rect l="l" t="t" r="r" b="b"/>
              <a:pathLst>
                <a:path w="78" h="78" extrusionOk="0">
                  <a:moveTo>
                    <a:pt x="44" y="1"/>
                  </a:moveTo>
                  <a:cubicBezTo>
                    <a:pt x="33" y="1"/>
                    <a:pt x="22" y="11"/>
                    <a:pt x="22" y="11"/>
                  </a:cubicBezTo>
                  <a:cubicBezTo>
                    <a:pt x="11" y="23"/>
                    <a:pt x="0" y="33"/>
                    <a:pt x="0" y="45"/>
                  </a:cubicBezTo>
                  <a:cubicBezTo>
                    <a:pt x="22" y="55"/>
                    <a:pt x="44" y="67"/>
                    <a:pt x="77" y="77"/>
                  </a:cubicBezTo>
                  <a:lnTo>
                    <a:pt x="77" y="45"/>
                  </a:lnTo>
                  <a:cubicBezTo>
                    <a:pt x="77" y="23"/>
                    <a:pt x="6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2" name="Google Shape;189;p4"/>
            <p:cNvSpPr/>
            <p:nvPr/>
          </p:nvSpPr>
          <p:spPr>
            <a:xfrm>
              <a:off x="232155" y="4652930"/>
              <a:ext cx="67534" cy="31054"/>
            </a:xfrm>
            <a:custGeom>
              <a:avLst/>
              <a:gdLst/>
              <a:ahLst/>
              <a:cxnLst/>
              <a:rect l="l" t="t" r="r" b="b"/>
              <a:pathLst>
                <a:path w="672" h="309" extrusionOk="0">
                  <a:moveTo>
                    <a:pt x="297" y="13"/>
                  </a:moveTo>
                  <a:lnTo>
                    <a:pt x="297" y="13"/>
                  </a:lnTo>
                  <a:cubicBezTo>
                    <a:pt x="289" y="15"/>
                    <a:pt x="281" y="17"/>
                    <a:pt x="275" y="22"/>
                  </a:cubicBezTo>
                  <a:cubicBezTo>
                    <a:pt x="282" y="19"/>
                    <a:pt x="290" y="16"/>
                    <a:pt x="297" y="13"/>
                  </a:cubicBezTo>
                  <a:close/>
                  <a:moveTo>
                    <a:pt x="397" y="0"/>
                  </a:moveTo>
                  <a:cubicBezTo>
                    <a:pt x="369" y="0"/>
                    <a:pt x="333" y="0"/>
                    <a:pt x="297" y="13"/>
                  </a:cubicBezTo>
                  <a:lnTo>
                    <a:pt x="297" y="13"/>
                  </a:lnTo>
                  <a:cubicBezTo>
                    <a:pt x="305" y="12"/>
                    <a:pt x="314" y="12"/>
                    <a:pt x="319" y="12"/>
                  </a:cubicBezTo>
                  <a:cubicBezTo>
                    <a:pt x="385" y="12"/>
                    <a:pt x="463" y="22"/>
                    <a:pt x="507" y="44"/>
                  </a:cubicBezTo>
                  <a:cubicBezTo>
                    <a:pt x="561" y="56"/>
                    <a:pt x="617" y="66"/>
                    <a:pt x="671" y="88"/>
                  </a:cubicBezTo>
                  <a:cubicBezTo>
                    <a:pt x="671" y="78"/>
                    <a:pt x="661" y="56"/>
                    <a:pt x="649" y="56"/>
                  </a:cubicBezTo>
                  <a:cubicBezTo>
                    <a:pt x="561" y="22"/>
                    <a:pt x="485" y="0"/>
                    <a:pt x="397" y="0"/>
                  </a:cubicBezTo>
                  <a:close/>
                  <a:moveTo>
                    <a:pt x="407" y="100"/>
                  </a:moveTo>
                  <a:cubicBezTo>
                    <a:pt x="375" y="100"/>
                    <a:pt x="341" y="110"/>
                    <a:pt x="297" y="122"/>
                  </a:cubicBezTo>
                  <a:cubicBezTo>
                    <a:pt x="243" y="144"/>
                    <a:pt x="187" y="176"/>
                    <a:pt x="133" y="176"/>
                  </a:cubicBezTo>
                  <a:lnTo>
                    <a:pt x="111" y="176"/>
                  </a:lnTo>
                  <a:cubicBezTo>
                    <a:pt x="77" y="176"/>
                    <a:pt x="67" y="132"/>
                    <a:pt x="77" y="110"/>
                  </a:cubicBezTo>
                  <a:lnTo>
                    <a:pt x="77" y="110"/>
                  </a:lnTo>
                  <a:cubicBezTo>
                    <a:pt x="33" y="144"/>
                    <a:pt x="1" y="188"/>
                    <a:pt x="1" y="242"/>
                  </a:cubicBezTo>
                  <a:cubicBezTo>
                    <a:pt x="1" y="286"/>
                    <a:pt x="23" y="308"/>
                    <a:pt x="55" y="308"/>
                  </a:cubicBezTo>
                  <a:cubicBezTo>
                    <a:pt x="89" y="308"/>
                    <a:pt x="143" y="276"/>
                    <a:pt x="165" y="254"/>
                  </a:cubicBezTo>
                  <a:cubicBezTo>
                    <a:pt x="265" y="188"/>
                    <a:pt x="385" y="132"/>
                    <a:pt x="507" y="122"/>
                  </a:cubicBezTo>
                  <a:cubicBezTo>
                    <a:pt x="473" y="110"/>
                    <a:pt x="441" y="100"/>
                    <a:pt x="407"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3" name="Google Shape;190;p4"/>
            <p:cNvSpPr/>
            <p:nvPr/>
          </p:nvSpPr>
          <p:spPr>
            <a:xfrm>
              <a:off x="273057" y="4657352"/>
              <a:ext cx="27737" cy="8944"/>
            </a:xfrm>
            <a:custGeom>
              <a:avLst/>
              <a:gdLst/>
              <a:ahLst/>
              <a:cxnLst/>
              <a:rect l="l" t="t" r="r" b="b"/>
              <a:pathLst>
                <a:path w="276" h="89" extrusionOk="0">
                  <a:moveTo>
                    <a:pt x="100" y="0"/>
                  </a:moveTo>
                  <a:lnTo>
                    <a:pt x="100" y="0"/>
                  </a:lnTo>
                  <a:cubicBezTo>
                    <a:pt x="110" y="12"/>
                    <a:pt x="122" y="12"/>
                    <a:pt x="132" y="22"/>
                  </a:cubicBezTo>
                  <a:cubicBezTo>
                    <a:pt x="144" y="22"/>
                    <a:pt x="144" y="34"/>
                    <a:pt x="132" y="34"/>
                  </a:cubicBezTo>
                  <a:cubicBezTo>
                    <a:pt x="88" y="44"/>
                    <a:pt x="44" y="44"/>
                    <a:pt x="0" y="56"/>
                  </a:cubicBezTo>
                  <a:cubicBezTo>
                    <a:pt x="34" y="56"/>
                    <a:pt x="66" y="66"/>
                    <a:pt x="100" y="78"/>
                  </a:cubicBezTo>
                  <a:lnTo>
                    <a:pt x="122" y="78"/>
                  </a:lnTo>
                  <a:cubicBezTo>
                    <a:pt x="154" y="78"/>
                    <a:pt x="188" y="78"/>
                    <a:pt x="220" y="88"/>
                  </a:cubicBezTo>
                  <a:lnTo>
                    <a:pt x="232" y="88"/>
                  </a:lnTo>
                  <a:cubicBezTo>
                    <a:pt x="254" y="88"/>
                    <a:pt x="275" y="66"/>
                    <a:pt x="264" y="44"/>
                  </a:cubicBezTo>
                  <a:cubicBezTo>
                    <a:pt x="210" y="22"/>
                    <a:pt x="154" y="12"/>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4" name="Google Shape;191;p4"/>
            <p:cNvSpPr/>
            <p:nvPr/>
          </p:nvSpPr>
          <p:spPr>
            <a:xfrm>
              <a:off x="239893" y="4655141"/>
              <a:ext cx="19999" cy="8944"/>
            </a:xfrm>
            <a:custGeom>
              <a:avLst/>
              <a:gdLst/>
              <a:ahLst/>
              <a:cxnLst/>
              <a:rect l="l" t="t" r="r" b="b"/>
              <a:pathLst>
                <a:path w="199" h="89" extrusionOk="0">
                  <a:moveTo>
                    <a:pt x="188" y="0"/>
                  </a:moveTo>
                  <a:cubicBezTo>
                    <a:pt x="187" y="0"/>
                    <a:pt x="187" y="0"/>
                    <a:pt x="187" y="0"/>
                  </a:cubicBezTo>
                  <a:lnTo>
                    <a:pt x="187" y="0"/>
                  </a:lnTo>
                  <a:cubicBezTo>
                    <a:pt x="191" y="0"/>
                    <a:pt x="194" y="0"/>
                    <a:pt x="198" y="0"/>
                  </a:cubicBezTo>
                  <a:close/>
                  <a:moveTo>
                    <a:pt x="187" y="0"/>
                  </a:moveTo>
                  <a:lnTo>
                    <a:pt x="187" y="0"/>
                  </a:lnTo>
                  <a:cubicBezTo>
                    <a:pt x="105" y="3"/>
                    <a:pt x="43" y="36"/>
                    <a:pt x="12" y="78"/>
                  </a:cubicBezTo>
                  <a:lnTo>
                    <a:pt x="0" y="88"/>
                  </a:lnTo>
                  <a:cubicBezTo>
                    <a:pt x="66" y="45"/>
                    <a:pt x="143" y="12"/>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5" name="Google Shape;192;p4"/>
            <p:cNvSpPr/>
            <p:nvPr/>
          </p:nvSpPr>
          <p:spPr>
            <a:xfrm>
              <a:off x="238788" y="4654036"/>
              <a:ext cx="44319" cy="16683"/>
            </a:xfrm>
            <a:custGeom>
              <a:avLst/>
              <a:gdLst/>
              <a:ahLst/>
              <a:cxnLst/>
              <a:rect l="l" t="t" r="r" b="b"/>
              <a:pathLst>
                <a:path w="441" h="166" extrusionOk="0">
                  <a:moveTo>
                    <a:pt x="143" y="55"/>
                  </a:moveTo>
                  <a:cubicBezTo>
                    <a:pt x="155" y="55"/>
                    <a:pt x="155" y="55"/>
                    <a:pt x="143" y="67"/>
                  </a:cubicBezTo>
                  <a:cubicBezTo>
                    <a:pt x="133" y="67"/>
                    <a:pt x="111" y="77"/>
                    <a:pt x="99" y="77"/>
                  </a:cubicBezTo>
                  <a:cubicBezTo>
                    <a:pt x="111" y="67"/>
                    <a:pt x="133" y="55"/>
                    <a:pt x="143" y="55"/>
                  </a:cubicBezTo>
                  <a:close/>
                  <a:moveTo>
                    <a:pt x="253" y="1"/>
                  </a:moveTo>
                  <a:cubicBezTo>
                    <a:pt x="243" y="1"/>
                    <a:pt x="221" y="1"/>
                    <a:pt x="209" y="11"/>
                  </a:cubicBezTo>
                  <a:lnTo>
                    <a:pt x="199" y="11"/>
                  </a:lnTo>
                  <a:cubicBezTo>
                    <a:pt x="155" y="23"/>
                    <a:pt x="77" y="55"/>
                    <a:pt x="11" y="99"/>
                  </a:cubicBezTo>
                  <a:cubicBezTo>
                    <a:pt x="1" y="121"/>
                    <a:pt x="11" y="165"/>
                    <a:pt x="45" y="165"/>
                  </a:cubicBezTo>
                  <a:lnTo>
                    <a:pt x="67" y="165"/>
                  </a:lnTo>
                  <a:cubicBezTo>
                    <a:pt x="121" y="165"/>
                    <a:pt x="177" y="133"/>
                    <a:pt x="231" y="111"/>
                  </a:cubicBezTo>
                  <a:cubicBezTo>
                    <a:pt x="275" y="99"/>
                    <a:pt x="309" y="89"/>
                    <a:pt x="341" y="89"/>
                  </a:cubicBezTo>
                  <a:cubicBezTo>
                    <a:pt x="309" y="77"/>
                    <a:pt x="265" y="77"/>
                    <a:pt x="221" y="67"/>
                  </a:cubicBezTo>
                  <a:cubicBezTo>
                    <a:pt x="199" y="67"/>
                    <a:pt x="199" y="45"/>
                    <a:pt x="221" y="45"/>
                  </a:cubicBezTo>
                  <a:cubicBezTo>
                    <a:pt x="265" y="33"/>
                    <a:pt x="297" y="33"/>
                    <a:pt x="341" y="33"/>
                  </a:cubicBezTo>
                  <a:lnTo>
                    <a:pt x="441" y="33"/>
                  </a:lnTo>
                  <a:cubicBezTo>
                    <a:pt x="397" y="11"/>
                    <a:pt x="319"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6" name="Google Shape;193;p4"/>
            <p:cNvSpPr/>
            <p:nvPr/>
          </p:nvSpPr>
          <p:spPr>
            <a:xfrm>
              <a:off x="258686" y="4657352"/>
              <a:ext cx="28843" cy="5628"/>
            </a:xfrm>
            <a:custGeom>
              <a:avLst/>
              <a:gdLst/>
              <a:ahLst/>
              <a:cxnLst/>
              <a:rect l="l" t="t" r="r" b="b"/>
              <a:pathLst>
                <a:path w="287" h="56" extrusionOk="0">
                  <a:moveTo>
                    <a:pt x="143" y="0"/>
                  </a:moveTo>
                  <a:cubicBezTo>
                    <a:pt x="99" y="0"/>
                    <a:pt x="67" y="0"/>
                    <a:pt x="23" y="12"/>
                  </a:cubicBezTo>
                  <a:cubicBezTo>
                    <a:pt x="1" y="12"/>
                    <a:pt x="1" y="34"/>
                    <a:pt x="23" y="34"/>
                  </a:cubicBezTo>
                  <a:cubicBezTo>
                    <a:pt x="67" y="44"/>
                    <a:pt x="111" y="44"/>
                    <a:pt x="143" y="56"/>
                  </a:cubicBezTo>
                  <a:cubicBezTo>
                    <a:pt x="187" y="44"/>
                    <a:pt x="231" y="44"/>
                    <a:pt x="275" y="34"/>
                  </a:cubicBezTo>
                  <a:cubicBezTo>
                    <a:pt x="287" y="34"/>
                    <a:pt x="287" y="22"/>
                    <a:pt x="275" y="22"/>
                  </a:cubicBezTo>
                  <a:cubicBezTo>
                    <a:pt x="265" y="12"/>
                    <a:pt x="253" y="12"/>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7" name="Google Shape;194;p4"/>
            <p:cNvSpPr/>
            <p:nvPr/>
          </p:nvSpPr>
          <p:spPr>
            <a:xfrm>
              <a:off x="248737" y="4659563"/>
              <a:ext cx="5628" cy="2311"/>
            </a:xfrm>
            <a:custGeom>
              <a:avLst/>
              <a:gdLst/>
              <a:ahLst/>
              <a:cxnLst/>
              <a:rect l="l" t="t" r="r" b="b"/>
              <a:pathLst>
                <a:path w="56" h="23" extrusionOk="0">
                  <a:moveTo>
                    <a:pt x="44" y="0"/>
                  </a:moveTo>
                  <a:cubicBezTo>
                    <a:pt x="34" y="0"/>
                    <a:pt x="12" y="12"/>
                    <a:pt x="0" y="22"/>
                  </a:cubicBezTo>
                  <a:cubicBezTo>
                    <a:pt x="12" y="22"/>
                    <a:pt x="34" y="12"/>
                    <a:pt x="44" y="12"/>
                  </a:cubicBezTo>
                  <a:cubicBezTo>
                    <a:pt x="56" y="0"/>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8" name="Google Shape;195;p4"/>
            <p:cNvSpPr/>
            <p:nvPr/>
          </p:nvSpPr>
          <p:spPr>
            <a:xfrm>
              <a:off x="782480" y="4834128"/>
              <a:ext cx="5628" cy="2311"/>
            </a:xfrm>
            <a:custGeom>
              <a:avLst/>
              <a:gdLst/>
              <a:ahLst/>
              <a:cxnLst/>
              <a:rect l="l" t="t" r="r" b="b"/>
              <a:pathLst>
                <a:path w="56" h="23" extrusionOk="0">
                  <a:moveTo>
                    <a:pt x="55" y="1"/>
                  </a:moveTo>
                  <a:lnTo>
                    <a:pt x="55" y="1"/>
                  </a:lnTo>
                  <a:cubicBezTo>
                    <a:pt x="33" y="12"/>
                    <a:pt x="11" y="12"/>
                    <a:pt x="1" y="23"/>
                  </a:cubicBezTo>
                  <a:cubicBezTo>
                    <a:pt x="11" y="23"/>
                    <a:pt x="23" y="23"/>
                    <a:pt x="45" y="12"/>
                  </a:cubicBez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19" name="Google Shape;196;p4"/>
            <p:cNvSpPr/>
            <p:nvPr/>
          </p:nvSpPr>
          <p:spPr>
            <a:xfrm>
              <a:off x="701781" y="4826490"/>
              <a:ext cx="88538" cy="37687"/>
            </a:xfrm>
            <a:custGeom>
              <a:avLst/>
              <a:gdLst/>
              <a:ahLst/>
              <a:cxnLst/>
              <a:rect l="l" t="t" r="r" b="b"/>
              <a:pathLst>
                <a:path w="881" h="375" extrusionOk="0">
                  <a:moveTo>
                    <a:pt x="814" y="0"/>
                  </a:moveTo>
                  <a:cubicBezTo>
                    <a:pt x="804" y="0"/>
                    <a:pt x="804" y="0"/>
                    <a:pt x="792" y="11"/>
                  </a:cubicBezTo>
                  <a:cubicBezTo>
                    <a:pt x="518" y="99"/>
                    <a:pt x="254" y="231"/>
                    <a:pt x="1" y="374"/>
                  </a:cubicBezTo>
                  <a:cubicBezTo>
                    <a:pt x="265" y="275"/>
                    <a:pt x="529" y="187"/>
                    <a:pt x="804" y="99"/>
                  </a:cubicBezTo>
                  <a:cubicBezTo>
                    <a:pt x="814" y="88"/>
                    <a:pt x="836" y="88"/>
                    <a:pt x="858" y="77"/>
                  </a:cubicBezTo>
                  <a:cubicBezTo>
                    <a:pt x="880" y="44"/>
                    <a:pt x="848"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0" name="Google Shape;197;p4"/>
            <p:cNvSpPr/>
            <p:nvPr/>
          </p:nvSpPr>
          <p:spPr>
            <a:xfrm>
              <a:off x="649924" y="4835334"/>
              <a:ext cx="137079" cy="58590"/>
            </a:xfrm>
            <a:custGeom>
              <a:avLst/>
              <a:gdLst/>
              <a:ahLst/>
              <a:cxnLst/>
              <a:rect l="l" t="t" r="r" b="b"/>
              <a:pathLst>
                <a:path w="1364" h="583" extrusionOk="0">
                  <a:moveTo>
                    <a:pt x="1364" y="0"/>
                  </a:moveTo>
                  <a:lnTo>
                    <a:pt x="1364" y="0"/>
                  </a:lnTo>
                  <a:cubicBezTo>
                    <a:pt x="1342" y="11"/>
                    <a:pt x="1330" y="11"/>
                    <a:pt x="1320" y="11"/>
                  </a:cubicBezTo>
                  <a:cubicBezTo>
                    <a:pt x="1045" y="99"/>
                    <a:pt x="781" y="187"/>
                    <a:pt x="517" y="286"/>
                  </a:cubicBezTo>
                  <a:cubicBezTo>
                    <a:pt x="352" y="374"/>
                    <a:pt x="176" y="473"/>
                    <a:pt x="11" y="550"/>
                  </a:cubicBezTo>
                  <a:cubicBezTo>
                    <a:pt x="0" y="561"/>
                    <a:pt x="0" y="583"/>
                    <a:pt x="22" y="583"/>
                  </a:cubicBezTo>
                  <a:cubicBezTo>
                    <a:pt x="264" y="539"/>
                    <a:pt x="473" y="429"/>
                    <a:pt x="693" y="330"/>
                  </a:cubicBezTo>
                  <a:cubicBezTo>
                    <a:pt x="924" y="231"/>
                    <a:pt x="1155" y="132"/>
                    <a:pt x="1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1" name="Google Shape;198;p4"/>
            <p:cNvSpPr/>
            <p:nvPr/>
          </p:nvSpPr>
          <p:spPr>
            <a:xfrm>
              <a:off x="649924" y="4750112"/>
              <a:ext cx="137079" cy="133863"/>
            </a:xfrm>
            <a:custGeom>
              <a:avLst/>
              <a:gdLst/>
              <a:ahLst/>
              <a:cxnLst/>
              <a:rect l="l" t="t" r="r" b="b"/>
              <a:pathLst>
                <a:path w="1364" h="1332" extrusionOk="0">
                  <a:moveTo>
                    <a:pt x="1352" y="1"/>
                  </a:moveTo>
                  <a:cubicBezTo>
                    <a:pt x="836" y="375"/>
                    <a:pt x="374" y="804"/>
                    <a:pt x="0" y="1332"/>
                  </a:cubicBezTo>
                  <a:cubicBezTo>
                    <a:pt x="11" y="1332"/>
                    <a:pt x="11" y="1321"/>
                    <a:pt x="22" y="1321"/>
                  </a:cubicBezTo>
                  <a:cubicBezTo>
                    <a:pt x="110" y="1255"/>
                    <a:pt x="198" y="1178"/>
                    <a:pt x="286" y="1112"/>
                  </a:cubicBezTo>
                  <a:lnTo>
                    <a:pt x="550" y="815"/>
                  </a:lnTo>
                  <a:cubicBezTo>
                    <a:pt x="792" y="540"/>
                    <a:pt x="1056" y="309"/>
                    <a:pt x="1330" y="67"/>
                  </a:cubicBezTo>
                  <a:cubicBezTo>
                    <a:pt x="1364" y="56"/>
                    <a:pt x="1364" y="23"/>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2" name="Google Shape;199;p4"/>
            <p:cNvSpPr/>
            <p:nvPr/>
          </p:nvSpPr>
          <p:spPr>
            <a:xfrm>
              <a:off x="638869" y="4745790"/>
              <a:ext cx="147028" cy="142606"/>
            </a:xfrm>
            <a:custGeom>
              <a:avLst/>
              <a:gdLst/>
              <a:ahLst/>
              <a:cxnLst/>
              <a:rect l="l" t="t" r="r" b="b"/>
              <a:pathLst>
                <a:path w="1463" h="1419" extrusionOk="0">
                  <a:moveTo>
                    <a:pt x="1408" y="0"/>
                  </a:moveTo>
                  <a:cubicBezTo>
                    <a:pt x="1408" y="0"/>
                    <a:pt x="1396" y="0"/>
                    <a:pt x="1386" y="11"/>
                  </a:cubicBezTo>
                  <a:cubicBezTo>
                    <a:pt x="1111" y="132"/>
                    <a:pt x="902" y="363"/>
                    <a:pt x="704" y="583"/>
                  </a:cubicBezTo>
                  <a:cubicBezTo>
                    <a:pt x="561" y="748"/>
                    <a:pt x="407" y="913"/>
                    <a:pt x="264" y="1067"/>
                  </a:cubicBezTo>
                  <a:cubicBezTo>
                    <a:pt x="176" y="1177"/>
                    <a:pt x="99" y="1276"/>
                    <a:pt x="0" y="1364"/>
                  </a:cubicBezTo>
                  <a:cubicBezTo>
                    <a:pt x="0" y="1375"/>
                    <a:pt x="11" y="1397"/>
                    <a:pt x="11" y="1419"/>
                  </a:cubicBezTo>
                  <a:cubicBezTo>
                    <a:pt x="44" y="1397"/>
                    <a:pt x="77" y="1386"/>
                    <a:pt x="110" y="1375"/>
                  </a:cubicBezTo>
                  <a:cubicBezTo>
                    <a:pt x="484" y="847"/>
                    <a:pt x="946" y="418"/>
                    <a:pt x="1462" y="44"/>
                  </a:cubicBezTo>
                  <a:cubicBezTo>
                    <a:pt x="1452" y="22"/>
                    <a:pt x="1440" y="0"/>
                    <a:pt x="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3" name="Google Shape;200;p4"/>
            <p:cNvSpPr/>
            <p:nvPr/>
          </p:nvSpPr>
          <p:spPr>
            <a:xfrm>
              <a:off x="652135" y="4861865"/>
              <a:ext cx="26632" cy="21004"/>
            </a:xfrm>
            <a:custGeom>
              <a:avLst/>
              <a:gdLst/>
              <a:ahLst/>
              <a:cxnLst/>
              <a:rect l="l" t="t" r="r" b="b"/>
              <a:pathLst>
                <a:path w="265" h="209" extrusionOk="0">
                  <a:moveTo>
                    <a:pt x="264" y="0"/>
                  </a:moveTo>
                  <a:cubicBezTo>
                    <a:pt x="176" y="66"/>
                    <a:pt x="88" y="143"/>
                    <a:pt x="0" y="209"/>
                  </a:cubicBezTo>
                  <a:cubicBezTo>
                    <a:pt x="33" y="198"/>
                    <a:pt x="55" y="187"/>
                    <a:pt x="88" y="176"/>
                  </a:cubicBezTo>
                  <a:cubicBezTo>
                    <a:pt x="143" y="121"/>
                    <a:pt x="209" y="66"/>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4" name="Google Shape;201;p4"/>
            <p:cNvSpPr/>
            <p:nvPr/>
          </p:nvSpPr>
          <p:spPr>
            <a:xfrm>
              <a:off x="639874" y="4879553"/>
              <a:ext cx="21205" cy="14371"/>
            </a:xfrm>
            <a:custGeom>
              <a:avLst/>
              <a:gdLst/>
              <a:ahLst/>
              <a:cxnLst/>
              <a:rect l="l" t="t" r="r" b="b"/>
              <a:pathLst>
                <a:path w="211" h="143" extrusionOk="0">
                  <a:moveTo>
                    <a:pt x="210" y="0"/>
                  </a:moveTo>
                  <a:cubicBezTo>
                    <a:pt x="177" y="11"/>
                    <a:pt x="155" y="22"/>
                    <a:pt x="122" y="33"/>
                  </a:cubicBezTo>
                  <a:cubicBezTo>
                    <a:pt x="111" y="33"/>
                    <a:pt x="111" y="44"/>
                    <a:pt x="100" y="44"/>
                  </a:cubicBezTo>
                  <a:cubicBezTo>
                    <a:pt x="67" y="55"/>
                    <a:pt x="34" y="66"/>
                    <a:pt x="1" y="88"/>
                  </a:cubicBezTo>
                  <a:cubicBezTo>
                    <a:pt x="12" y="110"/>
                    <a:pt x="12" y="121"/>
                    <a:pt x="23" y="143"/>
                  </a:cubicBezTo>
                  <a:cubicBezTo>
                    <a:pt x="89" y="99"/>
                    <a:pt x="155" y="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5" name="Google Shape;202;p4"/>
            <p:cNvSpPr/>
            <p:nvPr/>
          </p:nvSpPr>
          <p:spPr>
            <a:xfrm>
              <a:off x="634447" y="4882769"/>
              <a:ext cx="5527" cy="6733"/>
            </a:xfrm>
            <a:custGeom>
              <a:avLst/>
              <a:gdLst/>
              <a:ahLst/>
              <a:cxnLst/>
              <a:rect l="l" t="t" r="r" b="b"/>
              <a:pathLst>
                <a:path w="55" h="67" extrusionOk="0">
                  <a:moveTo>
                    <a:pt x="44" y="1"/>
                  </a:moveTo>
                  <a:cubicBezTo>
                    <a:pt x="33" y="1"/>
                    <a:pt x="22" y="12"/>
                    <a:pt x="22" y="12"/>
                  </a:cubicBezTo>
                  <a:lnTo>
                    <a:pt x="11" y="12"/>
                  </a:lnTo>
                  <a:cubicBezTo>
                    <a:pt x="11" y="12"/>
                    <a:pt x="0" y="12"/>
                    <a:pt x="0" y="23"/>
                  </a:cubicBezTo>
                  <a:cubicBezTo>
                    <a:pt x="11" y="34"/>
                    <a:pt x="22" y="45"/>
                    <a:pt x="22" y="67"/>
                  </a:cubicBezTo>
                  <a:cubicBezTo>
                    <a:pt x="33" y="56"/>
                    <a:pt x="44" y="56"/>
                    <a:pt x="55" y="56"/>
                  </a:cubicBezTo>
                  <a:cubicBezTo>
                    <a:pt x="55" y="34"/>
                    <a:pt x="44" y="1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6" name="Google Shape;203;p4"/>
            <p:cNvSpPr/>
            <p:nvPr/>
          </p:nvSpPr>
          <p:spPr>
            <a:xfrm>
              <a:off x="636658" y="4888296"/>
              <a:ext cx="5527" cy="7839"/>
            </a:xfrm>
            <a:custGeom>
              <a:avLst/>
              <a:gdLst/>
              <a:ahLst/>
              <a:cxnLst/>
              <a:rect l="l" t="t" r="r" b="b"/>
              <a:pathLst>
                <a:path w="55" h="78" extrusionOk="0">
                  <a:moveTo>
                    <a:pt x="33" y="1"/>
                  </a:moveTo>
                  <a:cubicBezTo>
                    <a:pt x="22" y="1"/>
                    <a:pt x="11" y="1"/>
                    <a:pt x="0" y="12"/>
                  </a:cubicBezTo>
                  <a:cubicBezTo>
                    <a:pt x="22" y="34"/>
                    <a:pt x="33" y="56"/>
                    <a:pt x="33" y="78"/>
                  </a:cubicBezTo>
                  <a:lnTo>
                    <a:pt x="55" y="56"/>
                  </a:lnTo>
                  <a:cubicBezTo>
                    <a:pt x="44" y="34"/>
                    <a:pt x="44" y="23"/>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7" name="Google Shape;204;p4"/>
            <p:cNvSpPr/>
            <p:nvPr/>
          </p:nvSpPr>
          <p:spPr>
            <a:xfrm>
              <a:off x="626608" y="4884980"/>
              <a:ext cx="13366" cy="13366"/>
            </a:xfrm>
            <a:custGeom>
              <a:avLst/>
              <a:gdLst/>
              <a:ahLst/>
              <a:cxnLst/>
              <a:rect l="l" t="t" r="r" b="b"/>
              <a:pathLst>
                <a:path w="133" h="133" extrusionOk="0">
                  <a:moveTo>
                    <a:pt x="78" y="1"/>
                  </a:moveTo>
                  <a:cubicBezTo>
                    <a:pt x="67" y="12"/>
                    <a:pt x="56" y="23"/>
                    <a:pt x="45" y="23"/>
                  </a:cubicBezTo>
                  <a:cubicBezTo>
                    <a:pt x="1" y="67"/>
                    <a:pt x="34" y="133"/>
                    <a:pt x="78" y="133"/>
                  </a:cubicBezTo>
                  <a:cubicBezTo>
                    <a:pt x="89" y="133"/>
                    <a:pt x="100" y="133"/>
                    <a:pt x="111" y="122"/>
                  </a:cubicBezTo>
                  <a:cubicBezTo>
                    <a:pt x="122" y="111"/>
                    <a:pt x="133" y="111"/>
                    <a:pt x="133" y="111"/>
                  </a:cubicBezTo>
                  <a:cubicBezTo>
                    <a:pt x="133" y="89"/>
                    <a:pt x="122" y="67"/>
                    <a:pt x="100" y="45"/>
                  </a:cubicBezTo>
                  <a:cubicBezTo>
                    <a:pt x="100" y="23"/>
                    <a:pt x="89" y="12"/>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8" name="Google Shape;205;p4"/>
            <p:cNvSpPr/>
            <p:nvPr/>
          </p:nvSpPr>
          <p:spPr>
            <a:xfrm>
              <a:off x="688515" y="4722575"/>
              <a:ext cx="46530" cy="62007"/>
            </a:xfrm>
            <a:custGeom>
              <a:avLst/>
              <a:gdLst/>
              <a:ahLst/>
              <a:cxnLst/>
              <a:rect l="l" t="t" r="r" b="b"/>
              <a:pathLst>
                <a:path w="463" h="617" extrusionOk="0">
                  <a:moveTo>
                    <a:pt x="463" y="1"/>
                  </a:moveTo>
                  <a:cubicBezTo>
                    <a:pt x="452" y="1"/>
                    <a:pt x="441" y="11"/>
                    <a:pt x="430" y="23"/>
                  </a:cubicBezTo>
                  <a:cubicBezTo>
                    <a:pt x="265" y="198"/>
                    <a:pt x="133" y="407"/>
                    <a:pt x="1" y="616"/>
                  </a:cubicBezTo>
                  <a:cubicBezTo>
                    <a:pt x="144" y="407"/>
                    <a:pt x="309" y="209"/>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29" name="Google Shape;206;p4"/>
            <p:cNvSpPr/>
            <p:nvPr/>
          </p:nvSpPr>
          <p:spPr>
            <a:xfrm>
              <a:off x="636658" y="4829706"/>
              <a:ext cx="44319" cy="50952"/>
            </a:xfrm>
            <a:custGeom>
              <a:avLst/>
              <a:gdLst/>
              <a:ahLst/>
              <a:cxnLst/>
              <a:rect l="l" t="t" r="r" b="b"/>
              <a:pathLst>
                <a:path w="441" h="507" extrusionOk="0">
                  <a:moveTo>
                    <a:pt x="440" y="1"/>
                  </a:moveTo>
                  <a:lnTo>
                    <a:pt x="440" y="1"/>
                  </a:lnTo>
                  <a:cubicBezTo>
                    <a:pt x="341" y="122"/>
                    <a:pt x="231" y="232"/>
                    <a:pt x="121" y="320"/>
                  </a:cubicBezTo>
                  <a:cubicBezTo>
                    <a:pt x="99" y="331"/>
                    <a:pt x="77" y="342"/>
                    <a:pt x="55" y="342"/>
                  </a:cubicBezTo>
                  <a:cubicBezTo>
                    <a:pt x="44" y="386"/>
                    <a:pt x="22" y="430"/>
                    <a:pt x="0" y="474"/>
                  </a:cubicBezTo>
                  <a:cubicBezTo>
                    <a:pt x="0" y="485"/>
                    <a:pt x="11" y="496"/>
                    <a:pt x="11" y="507"/>
                  </a:cubicBezTo>
                  <a:cubicBezTo>
                    <a:pt x="110" y="419"/>
                    <a:pt x="198" y="331"/>
                    <a:pt x="286" y="232"/>
                  </a:cubicBezTo>
                  <a:cubicBezTo>
                    <a:pt x="341" y="155"/>
                    <a:pt x="396" y="78"/>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0" name="Google Shape;207;p4"/>
            <p:cNvSpPr/>
            <p:nvPr/>
          </p:nvSpPr>
          <p:spPr>
            <a:xfrm>
              <a:off x="687510" y="4722575"/>
              <a:ext cx="53163" cy="65223"/>
            </a:xfrm>
            <a:custGeom>
              <a:avLst/>
              <a:gdLst/>
              <a:ahLst/>
              <a:cxnLst/>
              <a:rect l="l" t="t" r="r" b="b"/>
              <a:pathLst>
                <a:path w="529" h="649" extrusionOk="0">
                  <a:moveTo>
                    <a:pt x="473" y="1"/>
                  </a:moveTo>
                  <a:cubicBezTo>
                    <a:pt x="319" y="209"/>
                    <a:pt x="154" y="407"/>
                    <a:pt x="11" y="616"/>
                  </a:cubicBezTo>
                  <a:cubicBezTo>
                    <a:pt x="11" y="627"/>
                    <a:pt x="0" y="638"/>
                    <a:pt x="0" y="649"/>
                  </a:cubicBezTo>
                  <a:cubicBezTo>
                    <a:pt x="66" y="561"/>
                    <a:pt x="143" y="473"/>
                    <a:pt x="231" y="407"/>
                  </a:cubicBezTo>
                  <a:cubicBezTo>
                    <a:pt x="242" y="396"/>
                    <a:pt x="253" y="396"/>
                    <a:pt x="264" y="396"/>
                  </a:cubicBezTo>
                  <a:cubicBezTo>
                    <a:pt x="297" y="396"/>
                    <a:pt x="330" y="429"/>
                    <a:pt x="330" y="462"/>
                  </a:cubicBezTo>
                  <a:cubicBezTo>
                    <a:pt x="407" y="330"/>
                    <a:pt x="473" y="198"/>
                    <a:pt x="517" y="55"/>
                  </a:cubicBezTo>
                  <a:cubicBezTo>
                    <a:pt x="528" y="23"/>
                    <a:pt x="506" y="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1" name="Google Shape;208;p4"/>
            <p:cNvSpPr/>
            <p:nvPr/>
          </p:nvSpPr>
          <p:spPr>
            <a:xfrm>
              <a:off x="634447" y="4864076"/>
              <a:ext cx="7738" cy="13366"/>
            </a:xfrm>
            <a:custGeom>
              <a:avLst/>
              <a:gdLst/>
              <a:ahLst/>
              <a:cxnLst/>
              <a:rect l="l" t="t" r="r" b="b"/>
              <a:pathLst>
                <a:path w="77" h="133" extrusionOk="0">
                  <a:moveTo>
                    <a:pt x="44" y="0"/>
                  </a:moveTo>
                  <a:cubicBezTo>
                    <a:pt x="33" y="22"/>
                    <a:pt x="11" y="55"/>
                    <a:pt x="0" y="88"/>
                  </a:cubicBezTo>
                  <a:cubicBezTo>
                    <a:pt x="11" y="99"/>
                    <a:pt x="11" y="110"/>
                    <a:pt x="22" y="132"/>
                  </a:cubicBezTo>
                  <a:cubicBezTo>
                    <a:pt x="44" y="88"/>
                    <a:pt x="66" y="4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2" name="Google Shape;209;p4"/>
            <p:cNvSpPr/>
            <p:nvPr/>
          </p:nvSpPr>
          <p:spPr>
            <a:xfrm>
              <a:off x="638869" y="4762372"/>
              <a:ext cx="81905" cy="101804"/>
            </a:xfrm>
            <a:custGeom>
              <a:avLst/>
              <a:gdLst/>
              <a:ahLst/>
              <a:cxnLst/>
              <a:rect l="l" t="t" r="r" b="b"/>
              <a:pathLst>
                <a:path w="815" h="1013" extrusionOk="0">
                  <a:moveTo>
                    <a:pt x="748" y="0"/>
                  </a:moveTo>
                  <a:cubicBezTo>
                    <a:pt x="737" y="0"/>
                    <a:pt x="726" y="0"/>
                    <a:pt x="715" y="11"/>
                  </a:cubicBezTo>
                  <a:cubicBezTo>
                    <a:pt x="627" y="77"/>
                    <a:pt x="550" y="165"/>
                    <a:pt x="484" y="253"/>
                  </a:cubicBezTo>
                  <a:cubicBezTo>
                    <a:pt x="451" y="297"/>
                    <a:pt x="418" y="352"/>
                    <a:pt x="385" y="407"/>
                  </a:cubicBezTo>
                  <a:cubicBezTo>
                    <a:pt x="253" y="605"/>
                    <a:pt x="110" y="792"/>
                    <a:pt x="0" y="1012"/>
                  </a:cubicBezTo>
                  <a:lnTo>
                    <a:pt x="33" y="1012"/>
                  </a:lnTo>
                  <a:cubicBezTo>
                    <a:pt x="55" y="1012"/>
                    <a:pt x="77" y="1001"/>
                    <a:pt x="99" y="990"/>
                  </a:cubicBezTo>
                  <a:cubicBezTo>
                    <a:pt x="209" y="902"/>
                    <a:pt x="319" y="792"/>
                    <a:pt x="418" y="671"/>
                  </a:cubicBezTo>
                  <a:lnTo>
                    <a:pt x="550" y="473"/>
                  </a:lnTo>
                  <a:cubicBezTo>
                    <a:pt x="638" y="341"/>
                    <a:pt x="726" y="209"/>
                    <a:pt x="814" y="66"/>
                  </a:cubicBezTo>
                  <a:cubicBezTo>
                    <a:pt x="814" y="33"/>
                    <a:pt x="781"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3" name="Google Shape;210;p4"/>
            <p:cNvSpPr/>
            <p:nvPr/>
          </p:nvSpPr>
          <p:spPr>
            <a:xfrm>
              <a:off x="633241" y="4877342"/>
              <a:ext cx="4522" cy="6633"/>
            </a:xfrm>
            <a:custGeom>
              <a:avLst/>
              <a:gdLst/>
              <a:ahLst/>
              <a:cxnLst/>
              <a:rect l="l" t="t" r="r" b="b"/>
              <a:pathLst>
                <a:path w="45" h="66" extrusionOk="0">
                  <a:moveTo>
                    <a:pt x="34" y="0"/>
                  </a:moveTo>
                  <a:cubicBezTo>
                    <a:pt x="23" y="11"/>
                    <a:pt x="12" y="33"/>
                    <a:pt x="1" y="44"/>
                  </a:cubicBezTo>
                  <a:lnTo>
                    <a:pt x="23" y="66"/>
                  </a:lnTo>
                  <a:cubicBezTo>
                    <a:pt x="34" y="55"/>
                    <a:pt x="45" y="44"/>
                    <a:pt x="45" y="33"/>
                  </a:cubicBezTo>
                  <a:cubicBezTo>
                    <a:pt x="45" y="22"/>
                    <a:pt x="34"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4" name="Google Shape;211;p4"/>
            <p:cNvSpPr/>
            <p:nvPr/>
          </p:nvSpPr>
          <p:spPr>
            <a:xfrm>
              <a:off x="631030" y="4872920"/>
              <a:ext cx="5728" cy="8844"/>
            </a:xfrm>
            <a:custGeom>
              <a:avLst/>
              <a:gdLst/>
              <a:ahLst/>
              <a:cxnLst/>
              <a:rect l="l" t="t" r="r" b="b"/>
              <a:pathLst>
                <a:path w="57" h="88" extrusionOk="0">
                  <a:moveTo>
                    <a:pt x="34" y="0"/>
                  </a:moveTo>
                  <a:cubicBezTo>
                    <a:pt x="23" y="11"/>
                    <a:pt x="23" y="33"/>
                    <a:pt x="12" y="44"/>
                  </a:cubicBezTo>
                  <a:cubicBezTo>
                    <a:pt x="1" y="66"/>
                    <a:pt x="12" y="77"/>
                    <a:pt x="23" y="88"/>
                  </a:cubicBezTo>
                  <a:cubicBezTo>
                    <a:pt x="34" y="77"/>
                    <a:pt x="45" y="55"/>
                    <a:pt x="56" y="44"/>
                  </a:cubicBezTo>
                  <a:cubicBezTo>
                    <a:pt x="45" y="22"/>
                    <a:pt x="45"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5" name="Google Shape;212;p4"/>
            <p:cNvSpPr/>
            <p:nvPr/>
          </p:nvSpPr>
          <p:spPr>
            <a:xfrm>
              <a:off x="637663" y="4853021"/>
              <a:ext cx="27838" cy="29848"/>
            </a:xfrm>
            <a:custGeom>
              <a:avLst/>
              <a:gdLst/>
              <a:ahLst/>
              <a:cxnLst/>
              <a:rect l="l" t="t" r="r" b="b"/>
              <a:pathLst>
                <a:path w="277" h="297" extrusionOk="0">
                  <a:moveTo>
                    <a:pt x="276" y="0"/>
                  </a:moveTo>
                  <a:lnTo>
                    <a:pt x="276" y="0"/>
                  </a:lnTo>
                  <a:cubicBezTo>
                    <a:pt x="188" y="99"/>
                    <a:pt x="100" y="187"/>
                    <a:pt x="1" y="275"/>
                  </a:cubicBezTo>
                  <a:cubicBezTo>
                    <a:pt x="1" y="286"/>
                    <a:pt x="12" y="286"/>
                    <a:pt x="12" y="297"/>
                  </a:cubicBezTo>
                  <a:cubicBezTo>
                    <a:pt x="111" y="209"/>
                    <a:pt x="188" y="11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6" name="Google Shape;213;p4"/>
            <p:cNvSpPr/>
            <p:nvPr/>
          </p:nvSpPr>
          <p:spPr>
            <a:xfrm>
              <a:off x="635452" y="4880558"/>
              <a:ext cx="3517" cy="3417"/>
            </a:xfrm>
            <a:custGeom>
              <a:avLst/>
              <a:gdLst/>
              <a:ahLst/>
              <a:cxnLst/>
              <a:rect l="l" t="t" r="r" b="b"/>
              <a:pathLst>
                <a:path w="35" h="34" extrusionOk="0">
                  <a:moveTo>
                    <a:pt x="23" y="1"/>
                  </a:moveTo>
                  <a:cubicBezTo>
                    <a:pt x="23" y="12"/>
                    <a:pt x="12" y="23"/>
                    <a:pt x="1" y="34"/>
                  </a:cubicBezTo>
                  <a:lnTo>
                    <a:pt x="12" y="34"/>
                  </a:lnTo>
                  <a:cubicBezTo>
                    <a:pt x="12" y="34"/>
                    <a:pt x="23" y="23"/>
                    <a:pt x="34" y="23"/>
                  </a:cubicBezTo>
                  <a:cubicBezTo>
                    <a:pt x="34" y="12"/>
                    <a:pt x="23"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7" name="Google Shape;214;p4"/>
            <p:cNvSpPr/>
            <p:nvPr/>
          </p:nvSpPr>
          <p:spPr>
            <a:xfrm>
              <a:off x="652135" y="4726997"/>
              <a:ext cx="27637" cy="90749"/>
            </a:xfrm>
            <a:custGeom>
              <a:avLst/>
              <a:gdLst/>
              <a:ahLst/>
              <a:cxnLst/>
              <a:rect l="l" t="t" r="r" b="b"/>
              <a:pathLst>
                <a:path w="275" h="903" extrusionOk="0">
                  <a:moveTo>
                    <a:pt x="220" y="1"/>
                  </a:moveTo>
                  <a:cubicBezTo>
                    <a:pt x="132" y="176"/>
                    <a:pt x="77" y="363"/>
                    <a:pt x="44" y="594"/>
                  </a:cubicBezTo>
                  <a:cubicBezTo>
                    <a:pt x="22" y="693"/>
                    <a:pt x="11" y="792"/>
                    <a:pt x="0" y="902"/>
                  </a:cubicBezTo>
                  <a:cubicBezTo>
                    <a:pt x="22" y="847"/>
                    <a:pt x="44" y="781"/>
                    <a:pt x="66" y="726"/>
                  </a:cubicBezTo>
                  <a:cubicBezTo>
                    <a:pt x="143" y="506"/>
                    <a:pt x="242" y="286"/>
                    <a:pt x="264" y="55"/>
                  </a:cubicBezTo>
                  <a:cubicBezTo>
                    <a:pt x="275" y="23"/>
                    <a:pt x="253"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8" name="Google Shape;215;p4"/>
            <p:cNvSpPr/>
            <p:nvPr/>
          </p:nvSpPr>
          <p:spPr>
            <a:xfrm>
              <a:off x="625603" y="4725892"/>
              <a:ext cx="48741" cy="138285"/>
            </a:xfrm>
            <a:custGeom>
              <a:avLst/>
              <a:gdLst/>
              <a:ahLst/>
              <a:cxnLst/>
              <a:rect l="l" t="t" r="r" b="b"/>
              <a:pathLst>
                <a:path w="485" h="1376" extrusionOk="0">
                  <a:moveTo>
                    <a:pt x="473" y="0"/>
                  </a:moveTo>
                  <a:cubicBezTo>
                    <a:pt x="451" y="0"/>
                    <a:pt x="429" y="12"/>
                    <a:pt x="418" y="44"/>
                  </a:cubicBezTo>
                  <a:cubicBezTo>
                    <a:pt x="374" y="110"/>
                    <a:pt x="341" y="187"/>
                    <a:pt x="308" y="264"/>
                  </a:cubicBezTo>
                  <a:cubicBezTo>
                    <a:pt x="297" y="319"/>
                    <a:pt x="275" y="374"/>
                    <a:pt x="264" y="418"/>
                  </a:cubicBezTo>
                  <a:cubicBezTo>
                    <a:pt x="198" y="649"/>
                    <a:pt x="165" y="880"/>
                    <a:pt x="88" y="1089"/>
                  </a:cubicBezTo>
                  <a:cubicBezTo>
                    <a:pt x="77" y="1111"/>
                    <a:pt x="77" y="1144"/>
                    <a:pt x="66" y="1166"/>
                  </a:cubicBezTo>
                  <a:cubicBezTo>
                    <a:pt x="66" y="1177"/>
                    <a:pt x="55" y="1177"/>
                    <a:pt x="55" y="1177"/>
                  </a:cubicBezTo>
                  <a:lnTo>
                    <a:pt x="44" y="1177"/>
                  </a:lnTo>
                  <a:cubicBezTo>
                    <a:pt x="33" y="1221"/>
                    <a:pt x="11" y="1254"/>
                    <a:pt x="0" y="1287"/>
                  </a:cubicBezTo>
                  <a:cubicBezTo>
                    <a:pt x="11" y="1320"/>
                    <a:pt x="33" y="1342"/>
                    <a:pt x="44" y="1375"/>
                  </a:cubicBezTo>
                  <a:cubicBezTo>
                    <a:pt x="55" y="1375"/>
                    <a:pt x="55" y="1364"/>
                    <a:pt x="55" y="1364"/>
                  </a:cubicBezTo>
                  <a:cubicBezTo>
                    <a:pt x="66" y="1353"/>
                    <a:pt x="66" y="1342"/>
                    <a:pt x="77" y="1331"/>
                  </a:cubicBezTo>
                  <a:cubicBezTo>
                    <a:pt x="44" y="1298"/>
                    <a:pt x="33" y="1254"/>
                    <a:pt x="66" y="1210"/>
                  </a:cubicBezTo>
                  <a:cubicBezTo>
                    <a:pt x="110" y="1166"/>
                    <a:pt x="154" y="1122"/>
                    <a:pt x="198" y="1067"/>
                  </a:cubicBezTo>
                  <a:cubicBezTo>
                    <a:pt x="220" y="1023"/>
                    <a:pt x="242" y="968"/>
                    <a:pt x="264" y="913"/>
                  </a:cubicBezTo>
                  <a:cubicBezTo>
                    <a:pt x="275" y="803"/>
                    <a:pt x="286" y="704"/>
                    <a:pt x="308" y="605"/>
                  </a:cubicBezTo>
                  <a:cubicBezTo>
                    <a:pt x="341" y="374"/>
                    <a:pt x="396" y="187"/>
                    <a:pt x="484" y="12"/>
                  </a:cubicBezTo>
                  <a:cubicBezTo>
                    <a:pt x="484" y="0"/>
                    <a:pt x="473"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39" name="Google Shape;216;p4"/>
            <p:cNvSpPr/>
            <p:nvPr/>
          </p:nvSpPr>
          <p:spPr>
            <a:xfrm>
              <a:off x="628819" y="4833123"/>
              <a:ext cx="16783" cy="26632"/>
            </a:xfrm>
            <a:custGeom>
              <a:avLst/>
              <a:gdLst/>
              <a:ahLst/>
              <a:cxnLst/>
              <a:rect l="l" t="t" r="r" b="b"/>
              <a:pathLst>
                <a:path w="167" h="265" extrusionOk="0">
                  <a:moveTo>
                    <a:pt x="166" y="0"/>
                  </a:moveTo>
                  <a:cubicBezTo>
                    <a:pt x="122" y="55"/>
                    <a:pt x="78" y="99"/>
                    <a:pt x="34" y="143"/>
                  </a:cubicBezTo>
                  <a:cubicBezTo>
                    <a:pt x="1" y="187"/>
                    <a:pt x="12" y="231"/>
                    <a:pt x="45" y="264"/>
                  </a:cubicBezTo>
                  <a:cubicBezTo>
                    <a:pt x="89" y="187"/>
                    <a:pt x="133" y="99"/>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0" name="Google Shape;217;p4"/>
            <p:cNvSpPr/>
            <p:nvPr/>
          </p:nvSpPr>
          <p:spPr>
            <a:xfrm>
              <a:off x="621182" y="4855232"/>
              <a:ext cx="8944" cy="9949"/>
            </a:xfrm>
            <a:custGeom>
              <a:avLst/>
              <a:gdLst/>
              <a:ahLst/>
              <a:cxnLst/>
              <a:rect l="l" t="t" r="r" b="b"/>
              <a:pathLst>
                <a:path w="89" h="99" extrusionOk="0">
                  <a:moveTo>
                    <a:pt x="44" y="0"/>
                  </a:moveTo>
                  <a:cubicBezTo>
                    <a:pt x="33" y="11"/>
                    <a:pt x="22" y="22"/>
                    <a:pt x="22" y="33"/>
                  </a:cubicBezTo>
                  <a:cubicBezTo>
                    <a:pt x="0" y="66"/>
                    <a:pt x="33" y="99"/>
                    <a:pt x="66" y="99"/>
                  </a:cubicBezTo>
                  <a:cubicBezTo>
                    <a:pt x="66" y="99"/>
                    <a:pt x="77" y="99"/>
                    <a:pt x="88" y="88"/>
                  </a:cubicBezTo>
                  <a:cubicBezTo>
                    <a:pt x="77" y="55"/>
                    <a:pt x="55" y="33"/>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1" name="Google Shape;218;p4"/>
            <p:cNvSpPr/>
            <p:nvPr/>
          </p:nvSpPr>
          <p:spPr>
            <a:xfrm>
              <a:off x="628819" y="4704888"/>
              <a:ext cx="43314" cy="139390"/>
            </a:xfrm>
            <a:custGeom>
              <a:avLst/>
              <a:gdLst/>
              <a:ahLst/>
              <a:cxnLst/>
              <a:rect l="l" t="t" r="r" b="b"/>
              <a:pathLst>
                <a:path w="431" h="1387" extrusionOk="0">
                  <a:moveTo>
                    <a:pt x="386" y="1"/>
                  </a:moveTo>
                  <a:cubicBezTo>
                    <a:pt x="375" y="1"/>
                    <a:pt x="375" y="11"/>
                    <a:pt x="364" y="23"/>
                  </a:cubicBezTo>
                  <a:cubicBezTo>
                    <a:pt x="166" y="451"/>
                    <a:pt x="89" y="913"/>
                    <a:pt x="1" y="1375"/>
                  </a:cubicBezTo>
                  <a:cubicBezTo>
                    <a:pt x="1" y="1386"/>
                    <a:pt x="12" y="1386"/>
                    <a:pt x="12" y="1386"/>
                  </a:cubicBezTo>
                  <a:cubicBezTo>
                    <a:pt x="23" y="1364"/>
                    <a:pt x="45" y="1331"/>
                    <a:pt x="56" y="1298"/>
                  </a:cubicBezTo>
                  <a:cubicBezTo>
                    <a:pt x="100" y="1067"/>
                    <a:pt x="166" y="847"/>
                    <a:pt x="232" y="627"/>
                  </a:cubicBezTo>
                  <a:cubicBezTo>
                    <a:pt x="243" y="583"/>
                    <a:pt x="265" y="528"/>
                    <a:pt x="276" y="473"/>
                  </a:cubicBezTo>
                  <a:cubicBezTo>
                    <a:pt x="331" y="330"/>
                    <a:pt x="375" y="187"/>
                    <a:pt x="419" y="45"/>
                  </a:cubicBezTo>
                  <a:cubicBezTo>
                    <a:pt x="430" y="23"/>
                    <a:pt x="40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2" name="Google Shape;219;p4"/>
            <p:cNvSpPr/>
            <p:nvPr/>
          </p:nvSpPr>
          <p:spPr>
            <a:xfrm>
              <a:off x="630025" y="4835334"/>
              <a:ext cx="4522" cy="8944"/>
            </a:xfrm>
            <a:custGeom>
              <a:avLst/>
              <a:gdLst/>
              <a:ahLst/>
              <a:cxnLst/>
              <a:rect l="l" t="t" r="r" b="b"/>
              <a:pathLst>
                <a:path w="45" h="89" extrusionOk="0">
                  <a:moveTo>
                    <a:pt x="44" y="0"/>
                  </a:moveTo>
                  <a:cubicBezTo>
                    <a:pt x="42" y="5"/>
                    <a:pt x="40" y="10"/>
                    <a:pt x="39" y="15"/>
                  </a:cubicBezTo>
                  <a:lnTo>
                    <a:pt x="39" y="15"/>
                  </a:lnTo>
                  <a:cubicBezTo>
                    <a:pt x="41" y="10"/>
                    <a:pt x="43" y="5"/>
                    <a:pt x="44" y="0"/>
                  </a:cubicBezTo>
                  <a:close/>
                  <a:moveTo>
                    <a:pt x="39" y="15"/>
                  </a:moveTo>
                  <a:cubicBezTo>
                    <a:pt x="27" y="42"/>
                    <a:pt x="9" y="69"/>
                    <a:pt x="0" y="88"/>
                  </a:cubicBezTo>
                  <a:lnTo>
                    <a:pt x="11" y="88"/>
                  </a:lnTo>
                  <a:cubicBezTo>
                    <a:pt x="11" y="88"/>
                    <a:pt x="22" y="88"/>
                    <a:pt x="22" y="77"/>
                  </a:cubicBezTo>
                  <a:cubicBezTo>
                    <a:pt x="31" y="59"/>
                    <a:pt x="33" y="35"/>
                    <a:pt x="39"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3" name="Google Shape;220;p4"/>
            <p:cNvSpPr/>
            <p:nvPr/>
          </p:nvSpPr>
          <p:spPr>
            <a:xfrm>
              <a:off x="568119" y="4676145"/>
              <a:ext cx="19999" cy="119492"/>
            </a:xfrm>
            <a:custGeom>
              <a:avLst/>
              <a:gdLst/>
              <a:ahLst/>
              <a:cxnLst/>
              <a:rect l="l" t="t" r="r" b="b"/>
              <a:pathLst>
                <a:path w="199" h="1189" extrusionOk="0">
                  <a:moveTo>
                    <a:pt x="199" y="1"/>
                  </a:moveTo>
                  <a:lnTo>
                    <a:pt x="199" y="1"/>
                  </a:lnTo>
                  <a:cubicBezTo>
                    <a:pt x="23" y="341"/>
                    <a:pt x="1" y="803"/>
                    <a:pt x="55" y="1188"/>
                  </a:cubicBezTo>
                  <a:cubicBezTo>
                    <a:pt x="23" y="792"/>
                    <a:pt x="77" y="375"/>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4" name="Google Shape;221;p4"/>
            <p:cNvSpPr/>
            <p:nvPr/>
          </p:nvSpPr>
          <p:spPr>
            <a:xfrm>
              <a:off x="570330" y="4660669"/>
              <a:ext cx="36581" cy="153661"/>
            </a:xfrm>
            <a:custGeom>
              <a:avLst/>
              <a:gdLst/>
              <a:ahLst/>
              <a:cxnLst/>
              <a:rect l="l" t="t" r="r" b="b"/>
              <a:pathLst>
                <a:path w="364" h="1529" extrusionOk="0">
                  <a:moveTo>
                    <a:pt x="297" y="1"/>
                  </a:moveTo>
                  <a:cubicBezTo>
                    <a:pt x="287" y="1"/>
                    <a:pt x="275" y="1"/>
                    <a:pt x="265" y="23"/>
                  </a:cubicBezTo>
                  <a:cubicBezTo>
                    <a:pt x="231" y="55"/>
                    <a:pt x="209" y="99"/>
                    <a:pt x="177" y="155"/>
                  </a:cubicBezTo>
                  <a:cubicBezTo>
                    <a:pt x="55" y="529"/>
                    <a:pt x="1" y="946"/>
                    <a:pt x="33" y="1342"/>
                  </a:cubicBezTo>
                  <a:lnTo>
                    <a:pt x="33" y="1419"/>
                  </a:lnTo>
                  <a:cubicBezTo>
                    <a:pt x="89" y="1452"/>
                    <a:pt x="133" y="1496"/>
                    <a:pt x="177" y="1529"/>
                  </a:cubicBezTo>
                  <a:cubicBezTo>
                    <a:pt x="165" y="1276"/>
                    <a:pt x="177" y="1012"/>
                    <a:pt x="209" y="759"/>
                  </a:cubicBezTo>
                  <a:cubicBezTo>
                    <a:pt x="253" y="529"/>
                    <a:pt x="341" y="297"/>
                    <a:pt x="353" y="55"/>
                  </a:cubicBezTo>
                  <a:cubicBezTo>
                    <a:pt x="363" y="23"/>
                    <a:pt x="33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5" name="Google Shape;222;p4"/>
            <p:cNvSpPr/>
            <p:nvPr/>
          </p:nvSpPr>
          <p:spPr>
            <a:xfrm>
              <a:off x="573646" y="4803174"/>
              <a:ext cx="14472" cy="21205"/>
            </a:xfrm>
            <a:custGeom>
              <a:avLst/>
              <a:gdLst/>
              <a:ahLst/>
              <a:cxnLst/>
              <a:rect l="l" t="t" r="r" b="b"/>
              <a:pathLst>
                <a:path w="144" h="211" extrusionOk="0">
                  <a:moveTo>
                    <a:pt x="0" y="1"/>
                  </a:moveTo>
                  <a:lnTo>
                    <a:pt x="34" y="166"/>
                  </a:lnTo>
                  <a:cubicBezTo>
                    <a:pt x="56" y="177"/>
                    <a:pt x="66" y="199"/>
                    <a:pt x="88" y="210"/>
                  </a:cubicBezTo>
                  <a:cubicBezTo>
                    <a:pt x="122" y="210"/>
                    <a:pt x="144" y="188"/>
                    <a:pt x="144" y="144"/>
                  </a:cubicBezTo>
                  <a:lnTo>
                    <a:pt x="144" y="111"/>
                  </a:lnTo>
                  <a:cubicBezTo>
                    <a:pt x="100" y="78"/>
                    <a:pt x="56" y="3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6" name="Google Shape;223;p4"/>
            <p:cNvSpPr/>
            <p:nvPr/>
          </p:nvSpPr>
          <p:spPr>
            <a:xfrm>
              <a:off x="576963" y="4819857"/>
              <a:ext cx="5628" cy="4522"/>
            </a:xfrm>
            <a:custGeom>
              <a:avLst/>
              <a:gdLst/>
              <a:ahLst/>
              <a:cxnLst/>
              <a:rect l="l" t="t" r="r" b="b"/>
              <a:pathLst>
                <a:path w="56" h="45" extrusionOk="0">
                  <a:moveTo>
                    <a:pt x="1" y="0"/>
                  </a:moveTo>
                  <a:cubicBezTo>
                    <a:pt x="1" y="33"/>
                    <a:pt x="33" y="44"/>
                    <a:pt x="55" y="44"/>
                  </a:cubicBez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7" name="Google Shape;224;p4"/>
            <p:cNvSpPr/>
            <p:nvPr/>
          </p:nvSpPr>
          <p:spPr>
            <a:xfrm>
              <a:off x="540482" y="4660669"/>
              <a:ext cx="25526" cy="128335"/>
            </a:xfrm>
            <a:custGeom>
              <a:avLst/>
              <a:gdLst/>
              <a:ahLst/>
              <a:cxnLst/>
              <a:rect l="l" t="t" r="r" b="b"/>
              <a:pathLst>
                <a:path w="254" h="1277" extrusionOk="0">
                  <a:moveTo>
                    <a:pt x="66" y="1"/>
                  </a:moveTo>
                  <a:cubicBezTo>
                    <a:pt x="34" y="1"/>
                    <a:pt x="12" y="23"/>
                    <a:pt x="0" y="55"/>
                  </a:cubicBezTo>
                  <a:cubicBezTo>
                    <a:pt x="0" y="177"/>
                    <a:pt x="12" y="309"/>
                    <a:pt x="22" y="441"/>
                  </a:cubicBezTo>
                  <a:cubicBezTo>
                    <a:pt x="66" y="726"/>
                    <a:pt x="154" y="1001"/>
                    <a:pt x="254" y="1276"/>
                  </a:cubicBezTo>
                  <a:cubicBezTo>
                    <a:pt x="242" y="869"/>
                    <a:pt x="242" y="429"/>
                    <a:pt x="122" y="45"/>
                  </a:cubicBezTo>
                  <a:cubicBezTo>
                    <a:pt x="110" y="11"/>
                    <a:pt x="8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8" name="Google Shape;225;p4"/>
            <p:cNvSpPr/>
            <p:nvPr/>
          </p:nvSpPr>
          <p:spPr>
            <a:xfrm>
              <a:off x="542693" y="4704888"/>
              <a:ext cx="24421" cy="92960"/>
            </a:xfrm>
            <a:custGeom>
              <a:avLst/>
              <a:gdLst/>
              <a:ahLst/>
              <a:cxnLst/>
              <a:rect l="l" t="t" r="r" b="b"/>
              <a:pathLst>
                <a:path w="243" h="925" extrusionOk="0">
                  <a:moveTo>
                    <a:pt x="0" y="1"/>
                  </a:moveTo>
                  <a:lnTo>
                    <a:pt x="0" y="1"/>
                  </a:lnTo>
                  <a:cubicBezTo>
                    <a:pt x="22" y="275"/>
                    <a:pt x="78" y="561"/>
                    <a:pt x="122" y="836"/>
                  </a:cubicBezTo>
                  <a:cubicBezTo>
                    <a:pt x="154" y="869"/>
                    <a:pt x="198" y="891"/>
                    <a:pt x="242" y="924"/>
                  </a:cubicBezTo>
                  <a:cubicBezTo>
                    <a:pt x="232" y="891"/>
                    <a:pt x="232" y="869"/>
                    <a:pt x="232" y="836"/>
                  </a:cubicBezTo>
                  <a:cubicBezTo>
                    <a:pt x="132" y="561"/>
                    <a:pt x="44" y="28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49" name="Google Shape;226;p4"/>
            <p:cNvSpPr/>
            <p:nvPr/>
          </p:nvSpPr>
          <p:spPr>
            <a:xfrm>
              <a:off x="554853" y="4788904"/>
              <a:ext cx="12261" cy="18793"/>
            </a:xfrm>
            <a:custGeom>
              <a:avLst/>
              <a:gdLst/>
              <a:ahLst/>
              <a:cxnLst/>
              <a:rect l="l" t="t" r="r" b="b"/>
              <a:pathLst>
                <a:path w="122" h="187" extrusionOk="0">
                  <a:moveTo>
                    <a:pt x="1" y="0"/>
                  </a:moveTo>
                  <a:cubicBezTo>
                    <a:pt x="1" y="44"/>
                    <a:pt x="11" y="88"/>
                    <a:pt x="11" y="121"/>
                  </a:cubicBezTo>
                  <a:lnTo>
                    <a:pt x="77" y="187"/>
                  </a:lnTo>
                  <a:cubicBezTo>
                    <a:pt x="99" y="176"/>
                    <a:pt x="121" y="154"/>
                    <a:pt x="121" y="132"/>
                  </a:cubicBezTo>
                  <a:lnTo>
                    <a:pt x="121" y="88"/>
                  </a:lnTo>
                  <a:cubicBezTo>
                    <a:pt x="77" y="55"/>
                    <a:pt x="33" y="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0" name="Google Shape;227;p4"/>
            <p:cNvSpPr/>
            <p:nvPr/>
          </p:nvSpPr>
          <p:spPr>
            <a:xfrm>
              <a:off x="555959" y="4800963"/>
              <a:ext cx="6733" cy="6733"/>
            </a:xfrm>
            <a:custGeom>
              <a:avLst/>
              <a:gdLst/>
              <a:ahLst/>
              <a:cxnLst/>
              <a:rect l="l" t="t" r="r" b="b"/>
              <a:pathLst>
                <a:path w="67" h="67" extrusionOk="0">
                  <a:moveTo>
                    <a:pt x="0" y="1"/>
                  </a:moveTo>
                  <a:lnTo>
                    <a:pt x="0" y="23"/>
                  </a:lnTo>
                  <a:cubicBezTo>
                    <a:pt x="12" y="56"/>
                    <a:pt x="34" y="67"/>
                    <a:pt x="5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1" name="Google Shape;228;p4"/>
            <p:cNvSpPr/>
            <p:nvPr/>
          </p:nvSpPr>
          <p:spPr>
            <a:xfrm>
              <a:off x="506212" y="4640770"/>
              <a:ext cx="32159" cy="137179"/>
            </a:xfrm>
            <a:custGeom>
              <a:avLst/>
              <a:gdLst/>
              <a:ahLst/>
              <a:cxnLst/>
              <a:rect l="l" t="t" r="r" b="b"/>
              <a:pathLst>
                <a:path w="320" h="1365" extrusionOk="0">
                  <a:moveTo>
                    <a:pt x="45" y="1"/>
                  </a:moveTo>
                  <a:cubicBezTo>
                    <a:pt x="23" y="11"/>
                    <a:pt x="1" y="33"/>
                    <a:pt x="1" y="67"/>
                  </a:cubicBezTo>
                  <a:cubicBezTo>
                    <a:pt x="11" y="121"/>
                    <a:pt x="33" y="165"/>
                    <a:pt x="55" y="221"/>
                  </a:cubicBezTo>
                  <a:cubicBezTo>
                    <a:pt x="45" y="155"/>
                    <a:pt x="45" y="77"/>
                    <a:pt x="45" y="1"/>
                  </a:cubicBezTo>
                  <a:close/>
                  <a:moveTo>
                    <a:pt x="199" y="1155"/>
                  </a:moveTo>
                  <a:lnTo>
                    <a:pt x="199" y="1155"/>
                  </a:lnTo>
                  <a:cubicBezTo>
                    <a:pt x="209" y="1188"/>
                    <a:pt x="221" y="1232"/>
                    <a:pt x="231" y="1265"/>
                  </a:cubicBezTo>
                  <a:cubicBezTo>
                    <a:pt x="243" y="1298"/>
                    <a:pt x="265" y="1320"/>
                    <a:pt x="287" y="1342"/>
                  </a:cubicBezTo>
                  <a:cubicBezTo>
                    <a:pt x="297" y="1353"/>
                    <a:pt x="309" y="1353"/>
                    <a:pt x="319" y="1364"/>
                  </a:cubicBezTo>
                  <a:cubicBezTo>
                    <a:pt x="297" y="1320"/>
                    <a:pt x="275" y="1287"/>
                    <a:pt x="265" y="1243"/>
                  </a:cubicBezTo>
                  <a:cubicBezTo>
                    <a:pt x="243" y="1210"/>
                    <a:pt x="221" y="1188"/>
                    <a:pt x="199" y="1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2" name="Google Shape;229;p4"/>
            <p:cNvSpPr/>
            <p:nvPr/>
          </p:nvSpPr>
          <p:spPr>
            <a:xfrm>
              <a:off x="506212" y="4640770"/>
              <a:ext cx="38792" cy="141601"/>
            </a:xfrm>
            <a:custGeom>
              <a:avLst/>
              <a:gdLst/>
              <a:ahLst/>
              <a:cxnLst/>
              <a:rect l="l" t="t" r="r" b="b"/>
              <a:pathLst>
                <a:path w="386" h="1409" extrusionOk="0">
                  <a:moveTo>
                    <a:pt x="231" y="1265"/>
                  </a:moveTo>
                  <a:lnTo>
                    <a:pt x="231" y="1320"/>
                  </a:lnTo>
                  <a:cubicBezTo>
                    <a:pt x="253" y="1320"/>
                    <a:pt x="265" y="1331"/>
                    <a:pt x="287" y="1342"/>
                  </a:cubicBezTo>
                  <a:cubicBezTo>
                    <a:pt x="265" y="1320"/>
                    <a:pt x="243" y="1298"/>
                    <a:pt x="231" y="1265"/>
                  </a:cubicBezTo>
                  <a:close/>
                  <a:moveTo>
                    <a:pt x="45" y="1"/>
                  </a:moveTo>
                  <a:cubicBezTo>
                    <a:pt x="45" y="77"/>
                    <a:pt x="45" y="155"/>
                    <a:pt x="55" y="221"/>
                  </a:cubicBezTo>
                  <a:cubicBezTo>
                    <a:pt x="33" y="165"/>
                    <a:pt x="11" y="121"/>
                    <a:pt x="1" y="67"/>
                  </a:cubicBezTo>
                  <a:lnTo>
                    <a:pt x="1" y="89"/>
                  </a:lnTo>
                  <a:cubicBezTo>
                    <a:pt x="11" y="441"/>
                    <a:pt x="121" y="793"/>
                    <a:pt x="199" y="1155"/>
                  </a:cubicBezTo>
                  <a:cubicBezTo>
                    <a:pt x="221" y="1188"/>
                    <a:pt x="243" y="1210"/>
                    <a:pt x="265" y="1243"/>
                  </a:cubicBezTo>
                  <a:cubicBezTo>
                    <a:pt x="275" y="1287"/>
                    <a:pt x="297" y="1320"/>
                    <a:pt x="319" y="1364"/>
                  </a:cubicBezTo>
                  <a:cubicBezTo>
                    <a:pt x="341" y="1375"/>
                    <a:pt x="363" y="1397"/>
                    <a:pt x="385" y="1408"/>
                  </a:cubicBezTo>
                  <a:cubicBezTo>
                    <a:pt x="341" y="957"/>
                    <a:pt x="319" y="441"/>
                    <a:pt x="143" y="45"/>
                  </a:cubicBezTo>
                  <a:cubicBezTo>
                    <a:pt x="133" y="11"/>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3" name="Google Shape;230;p4"/>
            <p:cNvSpPr/>
            <p:nvPr/>
          </p:nvSpPr>
          <p:spPr>
            <a:xfrm>
              <a:off x="534954" y="4775638"/>
              <a:ext cx="5628" cy="7738"/>
            </a:xfrm>
            <a:custGeom>
              <a:avLst/>
              <a:gdLst/>
              <a:ahLst/>
              <a:cxnLst/>
              <a:rect l="l" t="t" r="r" b="b"/>
              <a:pathLst>
                <a:path w="56" h="77" extrusionOk="0">
                  <a:moveTo>
                    <a:pt x="1" y="0"/>
                  </a:moveTo>
                  <a:cubicBezTo>
                    <a:pt x="15" y="21"/>
                    <a:pt x="29" y="37"/>
                    <a:pt x="40" y="52"/>
                  </a:cubicBezTo>
                  <a:lnTo>
                    <a:pt x="40" y="52"/>
                  </a:lnTo>
                  <a:cubicBezTo>
                    <a:pt x="36" y="43"/>
                    <a:pt x="33" y="33"/>
                    <a:pt x="33" y="22"/>
                  </a:cubicBezTo>
                  <a:cubicBezTo>
                    <a:pt x="23" y="11"/>
                    <a:pt x="11" y="11"/>
                    <a:pt x="1" y="0"/>
                  </a:cubicBezTo>
                  <a:close/>
                  <a:moveTo>
                    <a:pt x="40" y="52"/>
                  </a:moveTo>
                  <a:lnTo>
                    <a:pt x="40" y="52"/>
                  </a:lnTo>
                  <a:cubicBezTo>
                    <a:pt x="44" y="62"/>
                    <a:pt x="50" y="71"/>
                    <a:pt x="55" y="77"/>
                  </a:cubicBezTo>
                  <a:cubicBezTo>
                    <a:pt x="51" y="69"/>
                    <a:pt x="46" y="61"/>
                    <a:pt x="40"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4" name="Google Shape;231;p4"/>
            <p:cNvSpPr/>
            <p:nvPr/>
          </p:nvSpPr>
          <p:spPr>
            <a:xfrm>
              <a:off x="529427" y="4773427"/>
              <a:ext cx="16683" cy="18793"/>
            </a:xfrm>
            <a:custGeom>
              <a:avLst/>
              <a:gdLst/>
              <a:ahLst/>
              <a:cxnLst/>
              <a:rect l="l" t="t" r="r" b="b"/>
              <a:pathLst>
                <a:path w="166" h="187" extrusionOk="0">
                  <a:moveTo>
                    <a:pt x="0" y="0"/>
                  </a:moveTo>
                  <a:cubicBezTo>
                    <a:pt x="12" y="22"/>
                    <a:pt x="22" y="55"/>
                    <a:pt x="22" y="88"/>
                  </a:cubicBezTo>
                  <a:cubicBezTo>
                    <a:pt x="34" y="99"/>
                    <a:pt x="44" y="99"/>
                    <a:pt x="56" y="110"/>
                  </a:cubicBezTo>
                  <a:cubicBezTo>
                    <a:pt x="88" y="143"/>
                    <a:pt x="132" y="165"/>
                    <a:pt x="166" y="187"/>
                  </a:cubicBezTo>
                  <a:cubicBezTo>
                    <a:pt x="154" y="154"/>
                    <a:pt x="154" y="121"/>
                    <a:pt x="154" y="88"/>
                  </a:cubicBezTo>
                  <a:cubicBezTo>
                    <a:pt x="132" y="77"/>
                    <a:pt x="110" y="55"/>
                    <a:pt x="88" y="44"/>
                  </a:cubicBezTo>
                  <a:lnTo>
                    <a:pt x="88" y="44"/>
                  </a:lnTo>
                  <a:cubicBezTo>
                    <a:pt x="88" y="55"/>
                    <a:pt x="91" y="65"/>
                    <a:pt x="95" y="74"/>
                  </a:cubicBezTo>
                  <a:lnTo>
                    <a:pt x="95" y="74"/>
                  </a:lnTo>
                  <a:cubicBezTo>
                    <a:pt x="84" y="59"/>
                    <a:pt x="70" y="43"/>
                    <a:pt x="56" y="22"/>
                  </a:cubicBezTo>
                  <a:cubicBezTo>
                    <a:pt x="34" y="11"/>
                    <a:pt x="2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5" name="Google Shape;232;p4"/>
            <p:cNvSpPr/>
            <p:nvPr/>
          </p:nvSpPr>
          <p:spPr>
            <a:xfrm>
              <a:off x="533849" y="4784482"/>
              <a:ext cx="12261" cy="15577"/>
            </a:xfrm>
            <a:custGeom>
              <a:avLst/>
              <a:gdLst/>
              <a:ahLst/>
              <a:cxnLst/>
              <a:rect l="l" t="t" r="r" b="b"/>
              <a:pathLst>
                <a:path w="122" h="155" extrusionOk="0">
                  <a:moveTo>
                    <a:pt x="12" y="0"/>
                  </a:moveTo>
                  <a:cubicBezTo>
                    <a:pt x="12" y="33"/>
                    <a:pt x="0" y="55"/>
                    <a:pt x="0" y="77"/>
                  </a:cubicBezTo>
                  <a:lnTo>
                    <a:pt x="0" y="99"/>
                  </a:lnTo>
                  <a:cubicBezTo>
                    <a:pt x="0" y="132"/>
                    <a:pt x="34" y="154"/>
                    <a:pt x="56" y="154"/>
                  </a:cubicBezTo>
                  <a:cubicBezTo>
                    <a:pt x="88" y="154"/>
                    <a:pt x="122" y="132"/>
                    <a:pt x="122" y="88"/>
                  </a:cubicBezTo>
                  <a:lnTo>
                    <a:pt x="122" y="77"/>
                  </a:lnTo>
                  <a:cubicBezTo>
                    <a:pt x="88" y="55"/>
                    <a:pt x="44" y="33"/>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6" name="Google Shape;233;p4"/>
            <p:cNvSpPr/>
            <p:nvPr/>
          </p:nvSpPr>
          <p:spPr>
            <a:xfrm>
              <a:off x="531638" y="4782271"/>
              <a:ext cx="3417" cy="9949"/>
            </a:xfrm>
            <a:custGeom>
              <a:avLst/>
              <a:gdLst/>
              <a:ahLst/>
              <a:cxnLst/>
              <a:rect l="l" t="t" r="r" b="b"/>
              <a:pathLst>
                <a:path w="34" h="99" extrusionOk="0">
                  <a:moveTo>
                    <a:pt x="0" y="0"/>
                  </a:moveTo>
                  <a:cubicBezTo>
                    <a:pt x="12" y="33"/>
                    <a:pt x="12" y="66"/>
                    <a:pt x="22" y="99"/>
                  </a:cubicBezTo>
                  <a:cubicBezTo>
                    <a:pt x="22" y="77"/>
                    <a:pt x="34" y="55"/>
                    <a:pt x="34" y="22"/>
                  </a:cubicBezTo>
                  <a:cubicBezTo>
                    <a:pt x="22" y="11"/>
                    <a:pt x="1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7" name="Google Shape;234;p4"/>
            <p:cNvSpPr/>
            <p:nvPr/>
          </p:nvSpPr>
          <p:spPr>
            <a:xfrm>
              <a:off x="456466" y="4649614"/>
              <a:ext cx="64218" cy="107231"/>
            </a:xfrm>
            <a:custGeom>
              <a:avLst/>
              <a:gdLst/>
              <a:ahLst/>
              <a:cxnLst/>
              <a:rect l="l" t="t" r="r" b="b"/>
              <a:pathLst>
                <a:path w="639" h="1067" extrusionOk="0">
                  <a:moveTo>
                    <a:pt x="56" y="1"/>
                  </a:moveTo>
                  <a:cubicBezTo>
                    <a:pt x="34" y="1"/>
                    <a:pt x="12" y="11"/>
                    <a:pt x="1" y="23"/>
                  </a:cubicBezTo>
                  <a:cubicBezTo>
                    <a:pt x="12" y="45"/>
                    <a:pt x="23" y="55"/>
                    <a:pt x="34" y="77"/>
                  </a:cubicBezTo>
                  <a:cubicBezTo>
                    <a:pt x="210" y="441"/>
                    <a:pt x="418" y="759"/>
                    <a:pt x="638" y="1067"/>
                  </a:cubicBezTo>
                  <a:cubicBezTo>
                    <a:pt x="616" y="990"/>
                    <a:pt x="584" y="913"/>
                    <a:pt x="562" y="825"/>
                  </a:cubicBezTo>
                  <a:cubicBezTo>
                    <a:pt x="474" y="671"/>
                    <a:pt x="396" y="507"/>
                    <a:pt x="320" y="331"/>
                  </a:cubicBezTo>
                  <a:cubicBezTo>
                    <a:pt x="264" y="209"/>
                    <a:pt x="188" y="89"/>
                    <a:pt x="89" y="11"/>
                  </a:cubicBezTo>
                  <a:cubicBezTo>
                    <a:pt x="78" y="1"/>
                    <a:pt x="67"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8" name="Google Shape;235;p4"/>
            <p:cNvSpPr/>
            <p:nvPr/>
          </p:nvSpPr>
          <p:spPr>
            <a:xfrm>
              <a:off x="455360" y="4651825"/>
              <a:ext cx="67534" cy="116075"/>
            </a:xfrm>
            <a:custGeom>
              <a:avLst/>
              <a:gdLst/>
              <a:ahLst/>
              <a:cxnLst/>
              <a:rect l="l" t="t" r="r" b="b"/>
              <a:pathLst>
                <a:path w="672" h="1155" extrusionOk="0">
                  <a:moveTo>
                    <a:pt x="331" y="309"/>
                  </a:moveTo>
                  <a:lnTo>
                    <a:pt x="331" y="309"/>
                  </a:lnTo>
                  <a:cubicBezTo>
                    <a:pt x="407" y="485"/>
                    <a:pt x="485" y="649"/>
                    <a:pt x="573" y="803"/>
                  </a:cubicBezTo>
                  <a:cubicBezTo>
                    <a:pt x="517" y="693"/>
                    <a:pt x="463" y="573"/>
                    <a:pt x="407" y="463"/>
                  </a:cubicBezTo>
                  <a:cubicBezTo>
                    <a:pt x="385" y="407"/>
                    <a:pt x="363" y="363"/>
                    <a:pt x="331" y="309"/>
                  </a:cubicBezTo>
                  <a:close/>
                  <a:moveTo>
                    <a:pt x="12" y="1"/>
                  </a:moveTo>
                  <a:cubicBezTo>
                    <a:pt x="12" y="11"/>
                    <a:pt x="1" y="23"/>
                    <a:pt x="12" y="45"/>
                  </a:cubicBezTo>
                  <a:cubicBezTo>
                    <a:pt x="34" y="209"/>
                    <a:pt x="165" y="353"/>
                    <a:pt x="253" y="495"/>
                  </a:cubicBezTo>
                  <a:cubicBezTo>
                    <a:pt x="363" y="683"/>
                    <a:pt x="451" y="869"/>
                    <a:pt x="529" y="1067"/>
                  </a:cubicBezTo>
                  <a:cubicBezTo>
                    <a:pt x="539" y="1078"/>
                    <a:pt x="561" y="1089"/>
                    <a:pt x="583" y="1100"/>
                  </a:cubicBezTo>
                  <a:cubicBezTo>
                    <a:pt x="605" y="1122"/>
                    <a:pt x="639" y="1133"/>
                    <a:pt x="661" y="1155"/>
                  </a:cubicBezTo>
                  <a:cubicBezTo>
                    <a:pt x="671" y="1133"/>
                    <a:pt x="671" y="1122"/>
                    <a:pt x="671" y="1100"/>
                  </a:cubicBezTo>
                  <a:cubicBezTo>
                    <a:pt x="661" y="1078"/>
                    <a:pt x="661" y="1067"/>
                    <a:pt x="649" y="1045"/>
                  </a:cubicBezTo>
                  <a:cubicBezTo>
                    <a:pt x="429" y="737"/>
                    <a:pt x="221" y="419"/>
                    <a:pt x="45" y="55"/>
                  </a:cubicBezTo>
                  <a:cubicBezTo>
                    <a:pt x="34" y="33"/>
                    <a:pt x="23" y="23"/>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59" name="Google Shape;236;p4"/>
            <p:cNvSpPr/>
            <p:nvPr/>
          </p:nvSpPr>
          <p:spPr>
            <a:xfrm>
              <a:off x="508423" y="4758955"/>
              <a:ext cx="13366" cy="12361"/>
            </a:xfrm>
            <a:custGeom>
              <a:avLst/>
              <a:gdLst/>
              <a:ahLst/>
              <a:cxnLst/>
              <a:rect l="l" t="t" r="r" b="b"/>
              <a:pathLst>
                <a:path w="133" h="123" extrusionOk="0">
                  <a:moveTo>
                    <a:pt x="1" y="1"/>
                  </a:moveTo>
                  <a:cubicBezTo>
                    <a:pt x="1" y="23"/>
                    <a:pt x="11" y="56"/>
                    <a:pt x="23" y="78"/>
                  </a:cubicBezTo>
                  <a:cubicBezTo>
                    <a:pt x="45" y="89"/>
                    <a:pt x="55" y="111"/>
                    <a:pt x="77" y="122"/>
                  </a:cubicBezTo>
                  <a:cubicBezTo>
                    <a:pt x="99" y="122"/>
                    <a:pt x="121" y="111"/>
                    <a:pt x="133" y="89"/>
                  </a:cubicBezTo>
                  <a:cubicBezTo>
                    <a:pt x="111" y="67"/>
                    <a:pt x="77" y="56"/>
                    <a:pt x="55" y="34"/>
                  </a:cubicBezTo>
                  <a:cubicBezTo>
                    <a:pt x="33" y="23"/>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0" name="Google Shape;237;p4"/>
            <p:cNvSpPr/>
            <p:nvPr/>
          </p:nvSpPr>
          <p:spPr>
            <a:xfrm>
              <a:off x="510634" y="4766794"/>
              <a:ext cx="5628" cy="4522"/>
            </a:xfrm>
            <a:custGeom>
              <a:avLst/>
              <a:gdLst/>
              <a:ahLst/>
              <a:cxnLst/>
              <a:rect l="l" t="t" r="r" b="b"/>
              <a:pathLst>
                <a:path w="56" h="45" extrusionOk="0">
                  <a:moveTo>
                    <a:pt x="1" y="0"/>
                  </a:moveTo>
                  <a:lnTo>
                    <a:pt x="1" y="0"/>
                  </a:lnTo>
                  <a:cubicBezTo>
                    <a:pt x="11" y="33"/>
                    <a:pt x="23" y="44"/>
                    <a:pt x="45" y="44"/>
                  </a:cubicBezTo>
                  <a:lnTo>
                    <a:pt x="55" y="44"/>
                  </a:ln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1" name="Google Shape;238;p4"/>
            <p:cNvSpPr/>
            <p:nvPr/>
          </p:nvSpPr>
          <p:spPr>
            <a:xfrm>
              <a:off x="424508" y="4649614"/>
              <a:ext cx="80699" cy="107231"/>
            </a:xfrm>
            <a:custGeom>
              <a:avLst/>
              <a:gdLst/>
              <a:ahLst/>
              <a:cxnLst/>
              <a:rect l="l" t="t" r="r" b="b"/>
              <a:pathLst>
                <a:path w="803" h="1067" extrusionOk="0">
                  <a:moveTo>
                    <a:pt x="55" y="1"/>
                  </a:moveTo>
                  <a:cubicBezTo>
                    <a:pt x="22" y="1"/>
                    <a:pt x="0" y="33"/>
                    <a:pt x="11" y="67"/>
                  </a:cubicBezTo>
                  <a:cubicBezTo>
                    <a:pt x="132" y="397"/>
                    <a:pt x="407" y="705"/>
                    <a:pt x="638" y="979"/>
                  </a:cubicBezTo>
                  <a:cubicBezTo>
                    <a:pt x="682" y="1001"/>
                    <a:pt x="736" y="1034"/>
                    <a:pt x="780" y="1067"/>
                  </a:cubicBezTo>
                  <a:cubicBezTo>
                    <a:pt x="802" y="1045"/>
                    <a:pt x="802" y="1023"/>
                    <a:pt x="780" y="1001"/>
                  </a:cubicBezTo>
                  <a:cubicBezTo>
                    <a:pt x="550" y="683"/>
                    <a:pt x="363" y="287"/>
                    <a:pt x="77" y="11"/>
                  </a:cubicBezTo>
                  <a:cubicBezTo>
                    <a:pt x="66" y="1"/>
                    <a:pt x="5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2" name="Google Shape;239;p4"/>
            <p:cNvSpPr/>
            <p:nvPr/>
          </p:nvSpPr>
          <p:spPr>
            <a:xfrm>
              <a:off x="488525" y="4748001"/>
              <a:ext cx="14472" cy="11055"/>
            </a:xfrm>
            <a:custGeom>
              <a:avLst/>
              <a:gdLst/>
              <a:ahLst/>
              <a:cxnLst/>
              <a:rect l="l" t="t" r="r" b="b"/>
              <a:pathLst>
                <a:path w="144" h="110" extrusionOk="0">
                  <a:moveTo>
                    <a:pt x="1" y="0"/>
                  </a:moveTo>
                  <a:lnTo>
                    <a:pt x="1" y="0"/>
                  </a:lnTo>
                  <a:cubicBezTo>
                    <a:pt x="23" y="33"/>
                    <a:pt x="45" y="55"/>
                    <a:pt x="67" y="88"/>
                  </a:cubicBezTo>
                  <a:cubicBezTo>
                    <a:pt x="77" y="99"/>
                    <a:pt x="89" y="99"/>
                    <a:pt x="89" y="99"/>
                  </a:cubicBezTo>
                  <a:cubicBezTo>
                    <a:pt x="99" y="110"/>
                    <a:pt x="99" y="110"/>
                    <a:pt x="111" y="110"/>
                  </a:cubicBezTo>
                  <a:cubicBezTo>
                    <a:pt x="121" y="110"/>
                    <a:pt x="133" y="99"/>
                    <a:pt x="143" y="88"/>
                  </a:cubicBezTo>
                  <a:cubicBezTo>
                    <a:pt x="99" y="55"/>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3" name="Google Shape;240;p4"/>
            <p:cNvSpPr/>
            <p:nvPr/>
          </p:nvSpPr>
          <p:spPr>
            <a:xfrm>
              <a:off x="495157" y="4756744"/>
              <a:ext cx="2311" cy="1306"/>
            </a:xfrm>
            <a:custGeom>
              <a:avLst/>
              <a:gdLst/>
              <a:ahLst/>
              <a:cxnLst/>
              <a:rect l="l" t="t" r="r" b="b"/>
              <a:pathLst>
                <a:path w="23" h="13" extrusionOk="0">
                  <a:moveTo>
                    <a:pt x="1" y="1"/>
                  </a:moveTo>
                  <a:cubicBezTo>
                    <a:pt x="11" y="12"/>
                    <a:pt x="23" y="12"/>
                    <a:pt x="23" y="12"/>
                  </a:cubicBezTo>
                  <a:cubicBezTo>
                    <a:pt x="23" y="12"/>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4" name="Google Shape;241;p4"/>
            <p:cNvSpPr/>
            <p:nvPr/>
          </p:nvSpPr>
          <p:spPr>
            <a:xfrm>
              <a:off x="338280" y="4940253"/>
              <a:ext cx="101804" cy="27737"/>
            </a:xfrm>
            <a:custGeom>
              <a:avLst/>
              <a:gdLst/>
              <a:ahLst/>
              <a:cxnLst/>
              <a:rect l="l" t="t" r="r" b="b"/>
              <a:pathLst>
                <a:path w="1013" h="276" extrusionOk="0">
                  <a:moveTo>
                    <a:pt x="605" y="0"/>
                  </a:moveTo>
                  <a:cubicBezTo>
                    <a:pt x="407" y="34"/>
                    <a:pt x="209" y="100"/>
                    <a:pt x="33" y="210"/>
                  </a:cubicBezTo>
                  <a:cubicBezTo>
                    <a:pt x="0" y="232"/>
                    <a:pt x="22" y="276"/>
                    <a:pt x="55" y="276"/>
                  </a:cubicBezTo>
                  <a:lnTo>
                    <a:pt x="77" y="276"/>
                  </a:lnTo>
                  <a:cubicBezTo>
                    <a:pt x="363" y="176"/>
                    <a:pt x="660" y="88"/>
                    <a:pt x="979" y="66"/>
                  </a:cubicBezTo>
                  <a:cubicBezTo>
                    <a:pt x="1001" y="66"/>
                    <a:pt x="1012" y="44"/>
                    <a:pt x="1012" y="22"/>
                  </a:cubicBezTo>
                  <a:cubicBezTo>
                    <a:pt x="869" y="12"/>
                    <a:pt x="737" y="12"/>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5" name="Google Shape;242;p4"/>
            <p:cNvSpPr/>
            <p:nvPr/>
          </p:nvSpPr>
          <p:spPr>
            <a:xfrm>
              <a:off x="398981" y="4938042"/>
              <a:ext cx="41103" cy="4522"/>
            </a:xfrm>
            <a:custGeom>
              <a:avLst/>
              <a:gdLst/>
              <a:ahLst/>
              <a:cxnLst/>
              <a:rect l="l" t="t" r="r" b="b"/>
              <a:pathLst>
                <a:path w="409" h="45" extrusionOk="0">
                  <a:moveTo>
                    <a:pt x="309" y="0"/>
                  </a:moveTo>
                  <a:cubicBezTo>
                    <a:pt x="210" y="0"/>
                    <a:pt x="100" y="12"/>
                    <a:pt x="1" y="22"/>
                  </a:cubicBezTo>
                  <a:cubicBezTo>
                    <a:pt x="133" y="34"/>
                    <a:pt x="265" y="34"/>
                    <a:pt x="408" y="44"/>
                  </a:cubicBezTo>
                  <a:lnTo>
                    <a:pt x="408" y="34"/>
                  </a:lnTo>
                  <a:cubicBezTo>
                    <a:pt x="397" y="22"/>
                    <a:pt x="386" y="12"/>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6" name="Google Shape;243;p4"/>
            <p:cNvSpPr/>
            <p:nvPr/>
          </p:nvSpPr>
          <p:spPr>
            <a:xfrm>
              <a:off x="435562" y="4938042"/>
              <a:ext cx="4522" cy="3417"/>
            </a:xfrm>
            <a:custGeom>
              <a:avLst/>
              <a:gdLst/>
              <a:ahLst/>
              <a:cxnLst/>
              <a:rect l="l" t="t" r="r" b="b"/>
              <a:pathLst>
                <a:path w="45" h="34" extrusionOk="0">
                  <a:moveTo>
                    <a:pt x="0" y="0"/>
                  </a:moveTo>
                  <a:cubicBezTo>
                    <a:pt x="22" y="12"/>
                    <a:pt x="33" y="22"/>
                    <a:pt x="44" y="34"/>
                  </a:cubicBezTo>
                  <a:cubicBezTo>
                    <a:pt x="33" y="22"/>
                    <a:pt x="22"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7" name="Google Shape;244;p4"/>
            <p:cNvSpPr/>
            <p:nvPr/>
          </p:nvSpPr>
          <p:spPr>
            <a:xfrm>
              <a:off x="287429" y="4922566"/>
              <a:ext cx="133762" cy="16683"/>
            </a:xfrm>
            <a:custGeom>
              <a:avLst/>
              <a:gdLst/>
              <a:ahLst/>
              <a:cxnLst/>
              <a:rect l="l" t="t" r="r" b="b"/>
              <a:pathLst>
                <a:path w="1331" h="166" extrusionOk="0">
                  <a:moveTo>
                    <a:pt x="759" y="0"/>
                  </a:moveTo>
                  <a:cubicBezTo>
                    <a:pt x="517" y="0"/>
                    <a:pt x="275" y="22"/>
                    <a:pt x="45" y="88"/>
                  </a:cubicBezTo>
                  <a:cubicBezTo>
                    <a:pt x="1" y="100"/>
                    <a:pt x="23" y="166"/>
                    <a:pt x="67" y="166"/>
                  </a:cubicBezTo>
                  <a:cubicBezTo>
                    <a:pt x="473" y="166"/>
                    <a:pt x="880" y="100"/>
                    <a:pt x="1298" y="100"/>
                  </a:cubicBezTo>
                  <a:cubicBezTo>
                    <a:pt x="1331" y="100"/>
                    <a:pt x="1331" y="34"/>
                    <a:pt x="1298" y="34"/>
                  </a:cubicBezTo>
                  <a:cubicBezTo>
                    <a:pt x="1122" y="12"/>
                    <a:pt x="935" y="0"/>
                    <a:pt x="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8" name="Google Shape;245;p4"/>
            <p:cNvSpPr/>
            <p:nvPr/>
          </p:nvSpPr>
          <p:spPr>
            <a:xfrm>
              <a:off x="289640" y="4891612"/>
              <a:ext cx="121702" cy="25526"/>
            </a:xfrm>
            <a:custGeom>
              <a:avLst/>
              <a:gdLst/>
              <a:ahLst/>
              <a:cxnLst/>
              <a:rect l="l" t="t" r="r" b="b"/>
              <a:pathLst>
                <a:path w="1211" h="254" extrusionOk="0">
                  <a:moveTo>
                    <a:pt x="264" y="1"/>
                  </a:moveTo>
                  <a:cubicBezTo>
                    <a:pt x="176" y="1"/>
                    <a:pt x="89" y="12"/>
                    <a:pt x="1" y="34"/>
                  </a:cubicBezTo>
                  <a:cubicBezTo>
                    <a:pt x="374" y="56"/>
                    <a:pt x="737" y="111"/>
                    <a:pt x="1089" y="232"/>
                  </a:cubicBezTo>
                  <a:cubicBezTo>
                    <a:pt x="1122" y="232"/>
                    <a:pt x="1155" y="242"/>
                    <a:pt x="1199" y="254"/>
                  </a:cubicBezTo>
                  <a:lnTo>
                    <a:pt x="1210" y="254"/>
                  </a:lnTo>
                  <a:cubicBezTo>
                    <a:pt x="1188" y="232"/>
                    <a:pt x="1177" y="220"/>
                    <a:pt x="1155" y="210"/>
                  </a:cubicBezTo>
                  <a:cubicBezTo>
                    <a:pt x="1056" y="166"/>
                    <a:pt x="968" y="132"/>
                    <a:pt x="869" y="100"/>
                  </a:cubicBezTo>
                  <a:cubicBezTo>
                    <a:pt x="671" y="45"/>
                    <a:pt x="473"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69" name="Google Shape;246;p4"/>
            <p:cNvSpPr/>
            <p:nvPr/>
          </p:nvSpPr>
          <p:spPr>
            <a:xfrm>
              <a:off x="264214" y="4894929"/>
              <a:ext cx="141500" cy="19999"/>
            </a:xfrm>
            <a:custGeom>
              <a:avLst/>
              <a:gdLst/>
              <a:ahLst/>
              <a:cxnLst/>
              <a:rect l="l" t="t" r="r" b="b"/>
              <a:pathLst>
                <a:path w="1408" h="199" extrusionOk="0">
                  <a:moveTo>
                    <a:pt x="1122" y="67"/>
                  </a:moveTo>
                  <a:cubicBezTo>
                    <a:pt x="1221" y="99"/>
                    <a:pt x="1309" y="133"/>
                    <a:pt x="1408" y="177"/>
                  </a:cubicBezTo>
                  <a:cubicBezTo>
                    <a:pt x="1408" y="165"/>
                    <a:pt x="1397" y="165"/>
                    <a:pt x="1397" y="155"/>
                  </a:cubicBezTo>
                  <a:lnTo>
                    <a:pt x="1386" y="155"/>
                  </a:lnTo>
                  <a:cubicBezTo>
                    <a:pt x="1298" y="121"/>
                    <a:pt x="1210" y="89"/>
                    <a:pt x="1122" y="67"/>
                  </a:cubicBezTo>
                  <a:close/>
                  <a:moveTo>
                    <a:pt x="254" y="1"/>
                  </a:moveTo>
                  <a:cubicBezTo>
                    <a:pt x="188" y="12"/>
                    <a:pt x="122" y="34"/>
                    <a:pt x="44" y="67"/>
                  </a:cubicBezTo>
                  <a:cubicBezTo>
                    <a:pt x="0" y="89"/>
                    <a:pt x="0" y="165"/>
                    <a:pt x="66" y="165"/>
                  </a:cubicBezTo>
                  <a:cubicBezTo>
                    <a:pt x="132" y="177"/>
                    <a:pt x="198" y="177"/>
                    <a:pt x="264" y="177"/>
                  </a:cubicBezTo>
                  <a:cubicBezTo>
                    <a:pt x="363" y="177"/>
                    <a:pt x="473" y="165"/>
                    <a:pt x="583" y="165"/>
                  </a:cubicBezTo>
                  <a:cubicBezTo>
                    <a:pt x="682" y="165"/>
                    <a:pt x="792" y="155"/>
                    <a:pt x="902" y="155"/>
                  </a:cubicBezTo>
                  <a:cubicBezTo>
                    <a:pt x="1045" y="155"/>
                    <a:pt x="1188" y="165"/>
                    <a:pt x="1342" y="199"/>
                  </a:cubicBezTo>
                  <a:cubicBezTo>
                    <a:pt x="990" y="78"/>
                    <a:pt x="627" y="23"/>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0" name="Google Shape;247;p4"/>
            <p:cNvSpPr/>
            <p:nvPr/>
          </p:nvSpPr>
          <p:spPr>
            <a:xfrm>
              <a:off x="404609" y="4910405"/>
              <a:ext cx="6733" cy="6733"/>
            </a:xfrm>
            <a:custGeom>
              <a:avLst/>
              <a:gdLst/>
              <a:ahLst/>
              <a:cxnLst/>
              <a:rect l="l" t="t" r="r" b="b"/>
              <a:pathLst>
                <a:path w="67" h="67" extrusionOk="0">
                  <a:moveTo>
                    <a:pt x="0" y="1"/>
                  </a:moveTo>
                  <a:cubicBezTo>
                    <a:pt x="0" y="11"/>
                    <a:pt x="11" y="11"/>
                    <a:pt x="11" y="23"/>
                  </a:cubicBezTo>
                  <a:cubicBezTo>
                    <a:pt x="33" y="33"/>
                    <a:pt x="44" y="45"/>
                    <a:pt x="6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1" name="Google Shape;248;p4"/>
            <p:cNvSpPr/>
            <p:nvPr/>
          </p:nvSpPr>
          <p:spPr>
            <a:xfrm>
              <a:off x="404609" y="4910405"/>
              <a:ext cx="7738" cy="6733"/>
            </a:xfrm>
            <a:custGeom>
              <a:avLst/>
              <a:gdLst/>
              <a:ahLst/>
              <a:cxnLst/>
              <a:rect l="l" t="t" r="r" b="b"/>
              <a:pathLst>
                <a:path w="77" h="67" extrusionOk="0">
                  <a:moveTo>
                    <a:pt x="0" y="1"/>
                  </a:moveTo>
                  <a:lnTo>
                    <a:pt x="66" y="67"/>
                  </a:lnTo>
                  <a:cubicBezTo>
                    <a:pt x="77" y="55"/>
                    <a:pt x="77" y="23"/>
                    <a:pt x="66" y="23"/>
                  </a:cubicBezTo>
                  <a:cubicBezTo>
                    <a:pt x="44" y="11"/>
                    <a:pt x="22" y="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2" name="Google Shape;249;p4"/>
            <p:cNvSpPr/>
            <p:nvPr/>
          </p:nvSpPr>
          <p:spPr>
            <a:xfrm>
              <a:off x="243210" y="4868498"/>
              <a:ext cx="113864" cy="26531"/>
            </a:xfrm>
            <a:custGeom>
              <a:avLst/>
              <a:gdLst/>
              <a:ahLst/>
              <a:cxnLst/>
              <a:rect l="l" t="t" r="r" b="b"/>
              <a:pathLst>
                <a:path w="1133" h="264" extrusionOk="0">
                  <a:moveTo>
                    <a:pt x="23" y="0"/>
                  </a:moveTo>
                  <a:cubicBezTo>
                    <a:pt x="1" y="22"/>
                    <a:pt x="1" y="44"/>
                    <a:pt x="33" y="55"/>
                  </a:cubicBezTo>
                  <a:cubicBezTo>
                    <a:pt x="385" y="176"/>
                    <a:pt x="759" y="198"/>
                    <a:pt x="1133" y="264"/>
                  </a:cubicBezTo>
                  <a:cubicBezTo>
                    <a:pt x="891" y="187"/>
                    <a:pt x="638" y="121"/>
                    <a:pt x="375" y="66"/>
                  </a:cubicBezTo>
                  <a:cubicBezTo>
                    <a:pt x="253" y="44"/>
                    <a:pt x="1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3" name="Google Shape;250;p4"/>
            <p:cNvSpPr/>
            <p:nvPr/>
          </p:nvSpPr>
          <p:spPr>
            <a:xfrm>
              <a:off x="245421" y="4865081"/>
              <a:ext cx="141601" cy="34370"/>
            </a:xfrm>
            <a:custGeom>
              <a:avLst/>
              <a:gdLst/>
              <a:ahLst/>
              <a:cxnLst/>
              <a:rect l="l" t="t" r="r" b="b"/>
              <a:pathLst>
                <a:path w="1409" h="342" extrusionOk="0">
                  <a:moveTo>
                    <a:pt x="243" y="1"/>
                  </a:moveTo>
                  <a:cubicBezTo>
                    <a:pt x="165" y="1"/>
                    <a:pt x="89" y="1"/>
                    <a:pt x="23" y="12"/>
                  </a:cubicBezTo>
                  <a:cubicBezTo>
                    <a:pt x="11" y="12"/>
                    <a:pt x="1" y="23"/>
                    <a:pt x="1" y="34"/>
                  </a:cubicBezTo>
                  <a:cubicBezTo>
                    <a:pt x="111" y="56"/>
                    <a:pt x="231" y="78"/>
                    <a:pt x="353" y="100"/>
                  </a:cubicBezTo>
                  <a:cubicBezTo>
                    <a:pt x="616" y="155"/>
                    <a:pt x="869" y="221"/>
                    <a:pt x="1111" y="298"/>
                  </a:cubicBezTo>
                  <a:cubicBezTo>
                    <a:pt x="1188" y="309"/>
                    <a:pt x="1265" y="320"/>
                    <a:pt x="1342" y="342"/>
                  </a:cubicBezTo>
                  <a:lnTo>
                    <a:pt x="1353" y="342"/>
                  </a:lnTo>
                  <a:cubicBezTo>
                    <a:pt x="1386" y="342"/>
                    <a:pt x="1408" y="320"/>
                    <a:pt x="1408" y="287"/>
                  </a:cubicBezTo>
                  <a:lnTo>
                    <a:pt x="1342" y="221"/>
                  </a:lnTo>
                  <a:cubicBezTo>
                    <a:pt x="990" y="122"/>
                    <a:pt x="605"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4" name="Google Shape;251;p4"/>
            <p:cNvSpPr/>
            <p:nvPr/>
          </p:nvSpPr>
          <p:spPr>
            <a:xfrm>
              <a:off x="380289" y="4887190"/>
              <a:ext cx="6733" cy="6733"/>
            </a:xfrm>
            <a:custGeom>
              <a:avLst/>
              <a:gdLst/>
              <a:ahLst/>
              <a:cxnLst/>
              <a:rect l="l" t="t" r="r" b="b"/>
              <a:pathLst>
                <a:path w="67" h="67" extrusionOk="0">
                  <a:moveTo>
                    <a:pt x="0" y="1"/>
                  </a:moveTo>
                  <a:lnTo>
                    <a:pt x="11" y="12"/>
                  </a:lnTo>
                  <a:cubicBezTo>
                    <a:pt x="11" y="12"/>
                    <a:pt x="11" y="12"/>
                    <a:pt x="12" y="12"/>
                  </a:cubicBezTo>
                  <a:lnTo>
                    <a:pt x="12" y="12"/>
                  </a:lnTo>
                  <a:lnTo>
                    <a:pt x="0" y="1"/>
                  </a:lnTo>
                  <a:close/>
                  <a:moveTo>
                    <a:pt x="12" y="12"/>
                  </a:moveTo>
                  <a:lnTo>
                    <a:pt x="66" y="67"/>
                  </a:lnTo>
                  <a:cubicBezTo>
                    <a:pt x="55" y="45"/>
                    <a:pt x="44" y="13"/>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5" name="Google Shape;252;p4"/>
            <p:cNvSpPr/>
            <p:nvPr/>
          </p:nvSpPr>
          <p:spPr>
            <a:xfrm>
              <a:off x="217784" y="4829706"/>
              <a:ext cx="140496" cy="34471"/>
            </a:xfrm>
            <a:custGeom>
              <a:avLst/>
              <a:gdLst/>
              <a:ahLst/>
              <a:cxnLst/>
              <a:rect l="l" t="t" r="r" b="b"/>
              <a:pathLst>
                <a:path w="1398" h="343" extrusionOk="0">
                  <a:moveTo>
                    <a:pt x="0" y="1"/>
                  </a:moveTo>
                  <a:cubicBezTo>
                    <a:pt x="0" y="12"/>
                    <a:pt x="0" y="34"/>
                    <a:pt x="12" y="56"/>
                  </a:cubicBezTo>
                  <a:lnTo>
                    <a:pt x="242" y="89"/>
                  </a:lnTo>
                  <a:cubicBezTo>
                    <a:pt x="154" y="67"/>
                    <a:pt x="78" y="34"/>
                    <a:pt x="0" y="1"/>
                  </a:cubicBezTo>
                  <a:close/>
                  <a:moveTo>
                    <a:pt x="628" y="12"/>
                  </a:moveTo>
                  <a:lnTo>
                    <a:pt x="628" y="12"/>
                  </a:lnTo>
                  <a:cubicBezTo>
                    <a:pt x="748" y="78"/>
                    <a:pt x="858" y="155"/>
                    <a:pt x="968" y="232"/>
                  </a:cubicBezTo>
                  <a:cubicBezTo>
                    <a:pt x="1111" y="265"/>
                    <a:pt x="1254" y="298"/>
                    <a:pt x="1397" y="342"/>
                  </a:cubicBezTo>
                  <a:lnTo>
                    <a:pt x="1364" y="309"/>
                  </a:lnTo>
                  <a:cubicBezTo>
                    <a:pt x="1133" y="199"/>
                    <a:pt x="880" y="89"/>
                    <a:pt x="628"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6" name="Google Shape;253;p4"/>
            <p:cNvSpPr/>
            <p:nvPr/>
          </p:nvSpPr>
          <p:spPr>
            <a:xfrm>
              <a:off x="217784" y="4820862"/>
              <a:ext cx="151550" cy="56580"/>
            </a:xfrm>
            <a:custGeom>
              <a:avLst/>
              <a:gdLst/>
              <a:ahLst/>
              <a:cxnLst/>
              <a:rect l="l" t="t" r="r" b="b"/>
              <a:pathLst>
                <a:path w="1508" h="563" extrusionOk="0">
                  <a:moveTo>
                    <a:pt x="88" y="1"/>
                  </a:moveTo>
                  <a:cubicBezTo>
                    <a:pt x="44" y="1"/>
                    <a:pt x="12" y="45"/>
                    <a:pt x="0" y="89"/>
                  </a:cubicBezTo>
                  <a:cubicBezTo>
                    <a:pt x="78" y="122"/>
                    <a:pt x="154" y="155"/>
                    <a:pt x="242" y="177"/>
                  </a:cubicBezTo>
                  <a:lnTo>
                    <a:pt x="12" y="144"/>
                  </a:lnTo>
                  <a:lnTo>
                    <a:pt x="12" y="144"/>
                  </a:lnTo>
                  <a:cubicBezTo>
                    <a:pt x="22" y="155"/>
                    <a:pt x="34" y="166"/>
                    <a:pt x="44" y="166"/>
                  </a:cubicBezTo>
                  <a:cubicBezTo>
                    <a:pt x="496" y="342"/>
                    <a:pt x="990" y="397"/>
                    <a:pt x="1441" y="562"/>
                  </a:cubicBezTo>
                  <a:lnTo>
                    <a:pt x="1463" y="562"/>
                  </a:lnTo>
                  <a:cubicBezTo>
                    <a:pt x="1474" y="562"/>
                    <a:pt x="1496" y="562"/>
                    <a:pt x="1507" y="551"/>
                  </a:cubicBezTo>
                  <a:lnTo>
                    <a:pt x="1452" y="496"/>
                  </a:lnTo>
                  <a:cubicBezTo>
                    <a:pt x="1430" y="474"/>
                    <a:pt x="1408" y="452"/>
                    <a:pt x="1397" y="430"/>
                  </a:cubicBezTo>
                  <a:cubicBezTo>
                    <a:pt x="1254" y="386"/>
                    <a:pt x="1111" y="353"/>
                    <a:pt x="968" y="320"/>
                  </a:cubicBezTo>
                  <a:cubicBezTo>
                    <a:pt x="858" y="243"/>
                    <a:pt x="748" y="166"/>
                    <a:pt x="628" y="100"/>
                  </a:cubicBezTo>
                  <a:cubicBezTo>
                    <a:pt x="452" y="45"/>
                    <a:pt x="276" y="12"/>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7" name="Google Shape;254;p4"/>
            <p:cNvSpPr/>
            <p:nvPr/>
          </p:nvSpPr>
          <p:spPr>
            <a:xfrm>
              <a:off x="354762" y="4860659"/>
              <a:ext cx="13366" cy="10150"/>
            </a:xfrm>
            <a:custGeom>
              <a:avLst/>
              <a:gdLst/>
              <a:ahLst/>
              <a:cxnLst/>
              <a:rect l="l" t="t" r="r" b="b"/>
              <a:pathLst>
                <a:path w="133" h="101" extrusionOk="0">
                  <a:moveTo>
                    <a:pt x="1" y="1"/>
                  </a:moveTo>
                  <a:lnTo>
                    <a:pt x="34" y="34"/>
                  </a:lnTo>
                  <a:cubicBezTo>
                    <a:pt x="45" y="56"/>
                    <a:pt x="67" y="78"/>
                    <a:pt x="89" y="100"/>
                  </a:cubicBezTo>
                  <a:cubicBezTo>
                    <a:pt x="111" y="89"/>
                    <a:pt x="122" y="78"/>
                    <a:pt x="133" y="67"/>
                  </a:cubicBezTo>
                  <a:cubicBezTo>
                    <a:pt x="133" y="56"/>
                    <a:pt x="133" y="56"/>
                    <a:pt x="122" y="56"/>
                  </a:cubicBezTo>
                  <a:lnTo>
                    <a:pt x="100" y="56"/>
                  </a:lnTo>
                  <a:cubicBezTo>
                    <a:pt x="67" y="56"/>
                    <a:pt x="45" y="34"/>
                    <a:pt x="34" y="12"/>
                  </a:cubicBezTo>
                  <a:cubicBezTo>
                    <a:pt x="23" y="12"/>
                    <a:pt x="1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8" name="Google Shape;255;p4"/>
            <p:cNvSpPr/>
            <p:nvPr/>
          </p:nvSpPr>
          <p:spPr>
            <a:xfrm>
              <a:off x="363606" y="4867292"/>
              <a:ext cx="7939" cy="8944"/>
            </a:xfrm>
            <a:custGeom>
              <a:avLst/>
              <a:gdLst/>
              <a:ahLst/>
              <a:cxnLst/>
              <a:rect l="l" t="t" r="r" b="b"/>
              <a:pathLst>
                <a:path w="79" h="89" extrusionOk="0">
                  <a:moveTo>
                    <a:pt x="45" y="1"/>
                  </a:moveTo>
                  <a:cubicBezTo>
                    <a:pt x="34" y="12"/>
                    <a:pt x="23" y="23"/>
                    <a:pt x="1" y="34"/>
                  </a:cubicBezTo>
                  <a:lnTo>
                    <a:pt x="56" y="89"/>
                  </a:lnTo>
                  <a:cubicBezTo>
                    <a:pt x="78" y="67"/>
                    <a:pt x="78" y="2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79" name="Google Shape;256;p4"/>
            <p:cNvSpPr/>
            <p:nvPr/>
          </p:nvSpPr>
          <p:spPr>
            <a:xfrm>
              <a:off x="358179" y="4861865"/>
              <a:ext cx="7738" cy="4522"/>
            </a:xfrm>
            <a:custGeom>
              <a:avLst/>
              <a:gdLst/>
              <a:ahLst/>
              <a:cxnLst/>
              <a:rect l="l" t="t" r="r" b="b"/>
              <a:pathLst>
                <a:path w="77" h="45" extrusionOk="0">
                  <a:moveTo>
                    <a:pt x="0" y="0"/>
                  </a:moveTo>
                  <a:cubicBezTo>
                    <a:pt x="11" y="22"/>
                    <a:pt x="33" y="44"/>
                    <a:pt x="66" y="44"/>
                  </a:cubicBezTo>
                  <a:lnTo>
                    <a:pt x="77" y="44"/>
                  </a:lnTo>
                  <a:cubicBezTo>
                    <a:pt x="55" y="33"/>
                    <a:pt x="2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0" name="Google Shape;257;p4"/>
            <p:cNvSpPr/>
            <p:nvPr/>
          </p:nvSpPr>
          <p:spPr>
            <a:xfrm>
              <a:off x="515056" y="5012109"/>
              <a:ext cx="31054" cy="96176"/>
            </a:xfrm>
            <a:custGeom>
              <a:avLst/>
              <a:gdLst/>
              <a:ahLst/>
              <a:cxnLst/>
              <a:rect l="l" t="t" r="r" b="b"/>
              <a:pathLst>
                <a:path w="309" h="957" extrusionOk="0">
                  <a:moveTo>
                    <a:pt x="309" y="1"/>
                  </a:moveTo>
                  <a:cubicBezTo>
                    <a:pt x="287" y="1"/>
                    <a:pt x="275" y="23"/>
                    <a:pt x="265" y="45"/>
                  </a:cubicBezTo>
                  <a:cubicBezTo>
                    <a:pt x="133" y="319"/>
                    <a:pt x="33" y="638"/>
                    <a:pt x="1" y="957"/>
                  </a:cubicBezTo>
                  <a:cubicBezTo>
                    <a:pt x="77" y="627"/>
                    <a:pt x="177" y="297"/>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1" name="Google Shape;258;p4"/>
            <p:cNvSpPr/>
            <p:nvPr/>
          </p:nvSpPr>
          <p:spPr>
            <a:xfrm>
              <a:off x="512845" y="5011004"/>
              <a:ext cx="35476" cy="142706"/>
            </a:xfrm>
            <a:custGeom>
              <a:avLst/>
              <a:gdLst/>
              <a:ahLst/>
              <a:cxnLst/>
              <a:rect l="l" t="t" r="r" b="b"/>
              <a:pathLst>
                <a:path w="353" h="1420" extrusionOk="0">
                  <a:moveTo>
                    <a:pt x="353" y="0"/>
                  </a:moveTo>
                  <a:cubicBezTo>
                    <a:pt x="353" y="0"/>
                    <a:pt x="341" y="0"/>
                    <a:pt x="331" y="12"/>
                  </a:cubicBezTo>
                  <a:cubicBezTo>
                    <a:pt x="199" y="308"/>
                    <a:pt x="99" y="638"/>
                    <a:pt x="23" y="968"/>
                  </a:cubicBezTo>
                  <a:cubicBezTo>
                    <a:pt x="11" y="1111"/>
                    <a:pt x="1" y="1243"/>
                    <a:pt x="11" y="1375"/>
                  </a:cubicBezTo>
                  <a:cubicBezTo>
                    <a:pt x="11" y="1408"/>
                    <a:pt x="45" y="1419"/>
                    <a:pt x="67" y="1419"/>
                  </a:cubicBezTo>
                  <a:cubicBezTo>
                    <a:pt x="89" y="1419"/>
                    <a:pt x="99" y="1408"/>
                    <a:pt x="111" y="1386"/>
                  </a:cubicBezTo>
                  <a:cubicBezTo>
                    <a:pt x="177" y="1166"/>
                    <a:pt x="231" y="946"/>
                    <a:pt x="297" y="726"/>
                  </a:cubicBezTo>
                  <a:cubicBezTo>
                    <a:pt x="309" y="484"/>
                    <a:pt x="331" y="242"/>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2" name="Google Shape;259;p4"/>
            <p:cNvSpPr/>
            <p:nvPr/>
          </p:nvSpPr>
          <p:spPr>
            <a:xfrm>
              <a:off x="542693" y="5011004"/>
              <a:ext cx="18894" cy="72961"/>
            </a:xfrm>
            <a:custGeom>
              <a:avLst/>
              <a:gdLst/>
              <a:ahLst/>
              <a:cxnLst/>
              <a:rect l="l" t="t" r="r" b="b"/>
              <a:pathLst>
                <a:path w="188" h="726" extrusionOk="0">
                  <a:moveTo>
                    <a:pt x="56" y="0"/>
                  </a:moveTo>
                  <a:cubicBezTo>
                    <a:pt x="34" y="242"/>
                    <a:pt x="12" y="484"/>
                    <a:pt x="0" y="726"/>
                  </a:cubicBezTo>
                  <a:cubicBezTo>
                    <a:pt x="56" y="517"/>
                    <a:pt x="110" y="308"/>
                    <a:pt x="166" y="110"/>
                  </a:cubicBezTo>
                  <a:cubicBezTo>
                    <a:pt x="188" y="44"/>
                    <a:pt x="132"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3" name="Google Shape;260;p4"/>
            <p:cNvSpPr/>
            <p:nvPr/>
          </p:nvSpPr>
          <p:spPr>
            <a:xfrm>
              <a:off x="480786" y="5035324"/>
              <a:ext cx="44319" cy="77383"/>
            </a:xfrm>
            <a:custGeom>
              <a:avLst/>
              <a:gdLst/>
              <a:ahLst/>
              <a:cxnLst/>
              <a:rect l="l" t="t" r="r" b="b"/>
              <a:pathLst>
                <a:path w="441" h="770" extrusionOk="0">
                  <a:moveTo>
                    <a:pt x="440" y="0"/>
                  </a:moveTo>
                  <a:lnTo>
                    <a:pt x="440" y="0"/>
                  </a:lnTo>
                  <a:cubicBezTo>
                    <a:pt x="276" y="242"/>
                    <a:pt x="132" y="506"/>
                    <a:pt x="0" y="770"/>
                  </a:cubicBezTo>
                  <a:cubicBezTo>
                    <a:pt x="122" y="627"/>
                    <a:pt x="198" y="462"/>
                    <a:pt x="286" y="308"/>
                  </a:cubicBezTo>
                  <a:cubicBezTo>
                    <a:pt x="342" y="209"/>
                    <a:pt x="396" y="11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4" name="Google Shape;261;p4"/>
            <p:cNvSpPr/>
            <p:nvPr/>
          </p:nvSpPr>
          <p:spPr>
            <a:xfrm>
              <a:off x="465310" y="5013215"/>
              <a:ext cx="66429" cy="103914"/>
            </a:xfrm>
            <a:custGeom>
              <a:avLst/>
              <a:gdLst/>
              <a:ahLst/>
              <a:cxnLst/>
              <a:rect l="l" t="t" r="r" b="b"/>
              <a:pathLst>
                <a:path w="661" h="1034" extrusionOk="0">
                  <a:moveTo>
                    <a:pt x="650" y="0"/>
                  </a:moveTo>
                  <a:cubicBezTo>
                    <a:pt x="638" y="34"/>
                    <a:pt x="616" y="44"/>
                    <a:pt x="584" y="44"/>
                  </a:cubicBezTo>
                  <a:lnTo>
                    <a:pt x="562" y="44"/>
                  </a:lnTo>
                  <a:lnTo>
                    <a:pt x="496" y="110"/>
                  </a:lnTo>
                  <a:cubicBezTo>
                    <a:pt x="452" y="210"/>
                    <a:pt x="386" y="308"/>
                    <a:pt x="320" y="418"/>
                  </a:cubicBezTo>
                  <a:cubicBezTo>
                    <a:pt x="242" y="528"/>
                    <a:pt x="166" y="660"/>
                    <a:pt x="78" y="781"/>
                  </a:cubicBezTo>
                  <a:cubicBezTo>
                    <a:pt x="56" y="836"/>
                    <a:pt x="34" y="902"/>
                    <a:pt x="12" y="968"/>
                  </a:cubicBezTo>
                  <a:cubicBezTo>
                    <a:pt x="1" y="1012"/>
                    <a:pt x="45" y="1034"/>
                    <a:pt x="78" y="1034"/>
                  </a:cubicBezTo>
                  <a:cubicBezTo>
                    <a:pt x="100" y="1034"/>
                    <a:pt x="122" y="1034"/>
                    <a:pt x="132" y="1012"/>
                  </a:cubicBezTo>
                  <a:lnTo>
                    <a:pt x="154" y="990"/>
                  </a:lnTo>
                  <a:cubicBezTo>
                    <a:pt x="286" y="726"/>
                    <a:pt x="430" y="462"/>
                    <a:pt x="594" y="220"/>
                  </a:cubicBezTo>
                  <a:cubicBezTo>
                    <a:pt x="628" y="154"/>
                    <a:pt x="650" y="88"/>
                    <a:pt x="660" y="22"/>
                  </a:cubicBezTo>
                  <a:cubicBezTo>
                    <a:pt x="660" y="12"/>
                    <a:pt x="660" y="12"/>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5" name="Google Shape;262;p4"/>
            <p:cNvSpPr/>
            <p:nvPr/>
          </p:nvSpPr>
          <p:spPr>
            <a:xfrm>
              <a:off x="473048" y="5024269"/>
              <a:ext cx="42108" cy="67534"/>
            </a:xfrm>
            <a:custGeom>
              <a:avLst/>
              <a:gdLst/>
              <a:ahLst/>
              <a:cxnLst/>
              <a:rect l="l" t="t" r="r" b="b"/>
              <a:pathLst>
                <a:path w="419" h="672" extrusionOk="0">
                  <a:moveTo>
                    <a:pt x="419" y="0"/>
                  </a:moveTo>
                  <a:cubicBezTo>
                    <a:pt x="319" y="100"/>
                    <a:pt x="243" y="231"/>
                    <a:pt x="177" y="352"/>
                  </a:cubicBezTo>
                  <a:cubicBezTo>
                    <a:pt x="111" y="451"/>
                    <a:pt x="45" y="561"/>
                    <a:pt x="1" y="671"/>
                  </a:cubicBezTo>
                  <a:cubicBezTo>
                    <a:pt x="89" y="550"/>
                    <a:pt x="165" y="418"/>
                    <a:pt x="243" y="308"/>
                  </a:cubicBezTo>
                  <a:cubicBezTo>
                    <a:pt x="309" y="198"/>
                    <a:pt x="375" y="10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6" name="Google Shape;263;p4"/>
            <p:cNvSpPr/>
            <p:nvPr/>
          </p:nvSpPr>
          <p:spPr>
            <a:xfrm>
              <a:off x="521689" y="5012109"/>
              <a:ext cx="8944" cy="5628"/>
            </a:xfrm>
            <a:custGeom>
              <a:avLst/>
              <a:gdLst/>
              <a:ahLst/>
              <a:cxnLst/>
              <a:rect l="l" t="t" r="r" b="b"/>
              <a:pathLst>
                <a:path w="89" h="56" extrusionOk="0">
                  <a:moveTo>
                    <a:pt x="67" y="1"/>
                  </a:moveTo>
                  <a:cubicBezTo>
                    <a:pt x="67" y="1"/>
                    <a:pt x="55" y="1"/>
                    <a:pt x="55" y="11"/>
                  </a:cubicBezTo>
                  <a:cubicBezTo>
                    <a:pt x="33" y="23"/>
                    <a:pt x="23" y="33"/>
                    <a:pt x="1" y="55"/>
                  </a:cubicBezTo>
                  <a:lnTo>
                    <a:pt x="23" y="55"/>
                  </a:lnTo>
                  <a:cubicBezTo>
                    <a:pt x="55" y="55"/>
                    <a:pt x="77" y="45"/>
                    <a:pt x="89" y="11"/>
                  </a:cubicBezTo>
                  <a:cubicBezTo>
                    <a:pt x="89" y="11"/>
                    <a:pt x="77"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7" name="Google Shape;264;p4"/>
            <p:cNvSpPr/>
            <p:nvPr/>
          </p:nvSpPr>
          <p:spPr>
            <a:xfrm>
              <a:off x="431140" y="5018742"/>
              <a:ext cx="66328" cy="69645"/>
            </a:xfrm>
            <a:custGeom>
              <a:avLst/>
              <a:gdLst/>
              <a:ahLst/>
              <a:cxnLst/>
              <a:rect l="l" t="t" r="r" b="b"/>
              <a:pathLst>
                <a:path w="660" h="693" extrusionOk="0">
                  <a:moveTo>
                    <a:pt x="660" y="1"/>
                  </a:moveTo>
                  <a:lnTo>
                    <a:pt x="660" y="1"/>
                  </a:lnTo>
                  <a:cubicBezTo>
                    <a:pt x="582" y="33"/>
                    <a:pt x="506" y="55"/>
                    <a:pt x="440" y="89"/>
                  </a:cubicBezTo>
                  <a:cubicBezTo>
                    <a:pt x="418" y="111"/>
                    <a:pt x="406" y="121"/>
                    <a:pt x="385" y="133"/>
                  </a:cubicBezTo>
                  <a:cubicBezTo>
                    <a:pt x="231" y="275"/>
                    <a:pt x="99" y="429"/>
                    <a:pt x="22" y="616"/>
                  </a:cubicBezTo>
                  <a:cubicBezTo>
                    <a:pt x="0" y="660"/>
                    <a:pt x="33" y="693"/>
                    <a:pt x="66" y="693"/>
                  </a:cubicBezTo>
                  <a:cubicBezTo>
                    <a:pt x="77" y="693"/>
                    <a:pt x="88" y="693"/>
                    <a:pt x="99" y="682"/>
                  </a:cubicBezTo>
                  <a:cubicBezTo>
                    <a:pt x="154" y="649"/>
                    <a:pt x="198" y="605"/>
                    <a:pt x="242" y="561"/>
                  </a:cubicBezTo>
                  <a:cubicBezTo>
                    <a:pt x="286" y="484"/>
                    <a:pt x="341" y="418"/>
                    <a:pt x="385" y="352"/>
                  </a:cubicBezTo>
                  <a:cubicBezTo>
                    <a:pt x="472" y="231"/>
                    <a:pt x="572" y="111"/>
                    <a:pt x="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8" name="Google Shape;265;p4"/>
            <p:cNvSpPr/>
            <p:nvPr/>
          </p:nvSpPr>
          <p:spPr>
            <a:xfrm>
              <a:off x="475259" y="5003265"/>
              <a:ext cx="34370" cy="24421"/>
            </a:xfrm>
            <a:custGeom>
              <a:avLst/>
              <a:gdLst/>
              <a:ahLst/>
              <a:cxnLst/>
              <a:rect l="l" t="t" r="r" b="b"/>
              <a:pathLst>
                <a:path w="342" h="243" extrusionOk="0">
                  <a:moveTo>
                    <a:pt x="341" y="1"/>
                  </a:moveTo>
                  <a:lnTo>
                    <a:pt x="341" y="1"/>
                  </a:lnTo>
                  <a:cubicBezTo>
                    <a:pt x="209" y="45"/>
                    <a:pt x="89" y="155"/>
                    <a:pt x="1" y="243"/>
                  </a:cubicBezTo>
                  <a:cubicBezTo>
                    <a:pt x="67" y="209"/>
                    <a:pt x="143" y="187"/>
                    <a:pt x="221" y="155"/>
                  </a:cubicBezTo>
                  <a:cubicBezTo>
                    <a:pt x="265" y="99"/>
                    <a:pt x="297" y="45"/>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89" name="Google Shape;266;p4"/>
            <p:cNvSpPr/>
            <p:nvPr/>
          </p:nvSpPr>
          <p:spPr>
            <a:xfrm>
              <a:off x="455360" y="5001054"/>
              <a:ext cx="63112" cy="74067"/>
            </a:xfrm>
            <a:custGeom>
              <a:avLst/>
              <a:gdLst/>
              <a:ahLst/>
              <a:cxnLst/>
              <a:rect l="l" t="t" r="r" b="b"/>
              <a:pathLst>
                <a:path w="628" h="737" extrusionOk="0">
                  <a:moveTo>
                    <a:pt x="627" y="1"/>
                  </a:moveTo>
                  <a:cubicBezTo>
                    <a:pt x="595" y="1"/>
                    <a:pt x="561" y="11"/>
                    <a:pt x="539" y="23"/>
                  </a:cubicBezTo>
                  <a:cubicBezTo>
                    <a:pt x="495" y="67"/>
                    <a:pt x="463" y="121"/>
                    <a:pt x="419" y="177"/>
                  </a:cubicBezTo>
                  <a:cubicBezTo>
                    <a:pt x="331" y="287"/>
                    <a:pt x="231" y="407"/>
                    <a:pt x="144" y="528"/>
                  </a:cubicBezTo>
                  <a:cubicBezTo>
                    <a:pt x="100" y="594"/>
                    <a:pt x="45" y="660"/>
                    <a:pt x="1" y="737"/>
                  </a:cubicBezTo>
                  <a:cubicBezTo>
                    <a:pt x="111" y="638"/>
                    <a:pt x="199" y="528"/>
                    <a:pt x="309" y="418"/>
                  </a:cubicBezTo>
                  <a:cubicBezTo>
                    <a:pt x="407" y="331"/>
                    <a:pt x="529" y="243"/>
                    <a:pt x="617" y="133"/>
                  </a:cubicBezTo>
                  <a:cubicBezTo>
                    <a:pt x="595" y="111"/>
                    <a:pt x="583" y="77"/>
                    <a:pt x="595" y="45"/>
                  </a:cubicBezTo>
                  <a:cubicBezTo>
                    <a:pt x="595" y="23"/>
                    <a:pt x="617"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0" name="Google Shape;267;p4"/>
            <p:cNvSpPr/>
            <p:nvPr/>
          </p:nvSpPr>
          <p:spPr>
            <a:xfrm>
              <a:off x="513950" y="5001054"/>
              <a:ext cx="10050" cy="13366"/>
            </a:xfrm>
            <a:custGeom>
              <a:avLst/>
              <a:gdLst/>
              <a:ahLst/>
              <a:cxnLst/>
              <a:rect l="l" t="t" r="r" b="b"/>
              <a:pathLst>
                <a:path w="100" h="133" extrusionOk="0">
                  <a:moveTo>
                    <a:pt x="44" y="1"/>
                  </a:moveTo>
                  <a:cubicBezTo>
                    <a:pt x="34" y="11"/>
                    <a:pt x="12" y="23"/>
                    <a:pt x="12" y="45"/>
                  </a:cubicBezTo>
                  <a:cubicBezTo>
                    <a:pt x="0" y="77"/>
                    <a:pt x="12" y="111"/>
                    <a:pt x="34" y="133"/>
                  </a:cubicBezTo>
                  <a:cubicBezTo>
                    <a:pt x="56" y="99"/>
                    <a:pt x="78" y="67"/>
                    <a:pt x="88" y="33"/>
                  </a:cubicBezTo>
                  <a:cubicBezTo>
                    <a:pt x="100" y="11"/>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1" name="Google Shape;268;p4"/>
            <p:cNvSpPr/>
            <p:nvPr/>
          </p:nvSpPr>
          <p:spPr>
            <a:xfrm>
              <a:off x="368028" y="4994421"/>
              <a:ext cx="143812" cy="89543"/>
            </a:xfrm>
            <a:custGeom>
              <a:avLst/>
              <a:gdLst/>
              <a:ahLst/>
              <a:cxnLst/>
              <a:rect l="l" t="t" r="r" b="b"/>
              <a:pathLst>
                <a:path w="1431" h="891" extrusionOk="0">
                  <a:moveTo>
                    <a:pt x="1386" y="1"/>
                  </a:moveTo>
                  <a:cubicBezTo>
                    <a:pt x="1188" y="33"/>
                    <a:pt x="947" y="111"/>
                    <a:pt x="727" y="209"/>
                  </a:cubicBezTo>
                  <a:cubicBezTo>
                    <a:pt x="826" y="177"/>
                    <a:pt x="925" y="155"/>
                    <a:pt x="1013" y="133"/>
                  </a:cubicBezTo>
                  <a:lnTo>
                    <a:pt x="1024" y="121"/>
                  </a:lnTo>
                  <a:cubicBezTo>
                    <a:pt x="1078" y="121"/>
                    <a:pt x="1112" y="209"/>
                    <a:pt x="1056" y="243"/>
                  </a:cubicBezTo>
                  <a:cubicBezTo>
                    <a:pt x="727" y="429"/>
                    <a:pt x="386" y="649"/>
                    <a:pt x="23" y="803"/>
                  </a:cubicBezTo>
                  <a:cubicBezTo>
                    <a:pt x="1" y="847"/>
                    <a:pt x="45" y="891"/>
                    <a:pt x="89" y="891"/>
                  </a:cubicBezTo>
                  <a:lnTo>
                    <a:pt x="111" y="891"/>
                  </a:lnTo>
                  <a:cubicBezTo>
                    <a:pt x="320" y="792"/>
                    <a:pt x="485" y="616"/>
                    <a:pt x="672" y="484"/>
                  </a:cubicBezTo>
                  <a:cubicBezTo>
                    <a:pt x="903" y="331"/>
                    <a:pt x="1156" y="199"/>
                    <a:pt x="1408" y="77"/>
                  </a:cubicBezTo>
                  <a:cubicBezTo>
                    <a:pt x="1420" y="67"/>
                    <a:pt x="1420" y="55"/>
                    <a:pt x="1430" y="45"/>
                  </a:cubicBezTo>
                  <a:cubicBezTo>
                    <a:pt x="1430" y="23"/>
                    <a:pt x="1420"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2" name="Google Shape;269;p4"/>
            <p:cNvSpPr/>
            <p:nvPr/>
          </p:nvSpPr>
          <p:spPr>
            <a:xfrm>
              <a:off x="509529" y="4998843"/>
              <a:ext cx="2311" cy="3417"/>
            </a:xfrm>
            <a:custGeom>
              <a:avLst/>
              <a:gdLst/>
              <a:ahLst/>
              <a:cxnLst/>
              <a:rect l="l" t="t" r="r" b="b"/>
              <a:pathLst>
                <a:path w="23" h="34" extrusionOk="0">
                  <a:moveTo>
                    <a:pt x="22" y="1"/>
                  </a:moveTo>
                  <a:cubicBezTo>
                    <a:pt x="12" y="11"/>
                    <a:pt x="12" y="23"/>
                    <a:pt x="0" y="33"/>
                  </a:cubicBezTo>
                  <a:cubicBezTo>
                    <a:pt x="12" y="23"/>
                    <a:pt x="22" y="1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3" name="Google Shape;270;p4"/>
            <p:cNvSpPr/>
            <p:nvPr/>
          </p:nvSpPr>
          <p:spPr>
            <a:xfrm>
              <a:off x="338280" y="5017636"/>
              <a:ext cx="98387" cy="65323"/>
            </a:xfrm>
            <a:custGeom>
              <a:avLst/>
              <a:gdLst/>
              <a:ahLst/>
              <a:cxnLst/>
              <a:rect l="l" t="t" r="r" b="b"/>
              <a:pathLst>
                <a:path w="979" h="650" extrusionOk="0">
                  <a:moveTo>
                    <a:pt x="979" y="0"/>
                  </a:moveTo>
                  <a:lnTo>
                    <a:pt x="979" y="0"/>
                  </a:lnTo>
                  <a:cubicBezTo>
                    <a:pt x="627" y="122"/>
                    <a:pt x="286" y="297"/>
                    <a:pt x="33" y="561"/>
                  </a:cubicBezTo>
                  <a:cubicBezTo>
                    <a:pt x="0" y="594"/>
                    <a:pt x="44" y="649"/>
                    <a:pt x="88" y="649"/>
                  </a:cubicBezTo>
                  <a:lnTo>
                    <a:pt x="110" y="649"/>
                  </a:lnTo>
                  <a:cubicBezTo>
                    <a:pt x="132" y="638"/>
                    <a:pt x="154" y="627"/>
                    <a:pt x="176" y="627"/>
                  </a:cubicBezTo>
                  <a:cubicBezTo>
                    <a:pt x="341" y="429"/>
                    <a:pt x="517" y="253"/>
                    <a:pt x="748" y="122"/>
                  </a:cubicBezTo>
                  <a:cubicBezTo>
                    <a:pt x="825" y="78"/>
                    <a:pt x="902" y="34"/>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4" name="Google Shape;271;p4"/>
            <p:cNvSpPr/>
            <p:nvPr/>
          </p:nvSpPr>
          <p:spPr>
            <a:xfrm>
              <a:off x="355968" y="5015426"/>
              <a:ext cx="85121" cy="65323"/>
            </a:xfrm>
            <a:custGeom>
              <a:avLst/>
              <a:gdLst/>
              <a:ahLst/>
              <a:cxnLst/>
              <a:rect l="l" t="t" r="r" b="b"/>
              <a:pathLst>
                <a:path w="847" h="650" extrusionOk="0">
                  <a:moveTo>
                    <a:pt x="847" y="0"/>
                  </a:moveTo>
                  <a:lnTo>
                    <a:pt x="847" y="0"/>
                  </a:lnTo>
                  <a:cubicBezTo>
                    <a:pt x="838" y="4"/>
                    <a:pt x="829" y="9"/>
                    <a:pt x="820" y="13"/>
                  </a:cubicBezTo>
                  <a:lnTo>
                    <a:pt x="820" y="13"/>
                  </a:lnTo>
                  <a:cubicBezTo>
                    <a:pt x="830" y="10"/>
                    <a:pt x="840" y="7"/>
                    <a:pt x="847" y="0"/>
                  </a:cubicBezTo>
                  <a:close/>
                  <a:moveTo>
                    <a:pt x="820" y="13"/>
                  </a:moveTo>
                  <a:cubicBezTo>
                    <a:pt x="814" y="15"/>
                    <a:pt x="808" y="18"/>
                    <a:pt x="803" y="22"/>
                  </a:cubicBezTo>
                  <a:lnTo>
                    <a:pt x="803" y="22"/>
                  </a:lnTo>
                  <a:cubicBezTo>
                    <a:pt x="809" y="19"/>
                    <a:pt x="815" y="16"/>
                    <a:pt x="820" y="13"/>
                  </a:cubicBezTo>
                  <a:close/>
                  <a:moveTo>
                    <a:pt x="803" y="22"/>
                  </a:moveTo>
                  <a:cubicBezTo>
                    <a:pt x="802" y="22"/>
                    <a:pt x="800" y="23"/>
                    <a:pt x="799" y="24"/>
                  </a:cubicBezTo>
                  <a:lnTo>
                    <a:pt x="799" y="24"/>
                  </a:lnTo>
                  <a:cubicBezTo>
                    <a:pt x="800" y="23"/>
                    <a:pt x="801" y="23"/>
                    <a:pt x="803" y="22"/>
                  </a:cubicBezTo>
                  <a:cubicBezTo>
                    <a:pt x="803" y="22"/>
                    <a:pt x="803" y="22"/>
                    <a:pt x="803" y="22"/>
                  </a:cubicBezTo>
                  <a:close/>
                  <a:moveTo>
                    <a:pt x="799" y="24"/>
                  </a:moveTo>
                  <a:cubicBezTo>
                    <a:pt x="723" y="57"/>
                    <a:pt x="647" y="100"/>
                    <a:pt x="572" y="144"/>
                  </a:cubicBezTo>
                  <a:cubicBezTo>
                    <a:pt x="341" y="275"/>
                    <a:pt x="165" y="451"/>
                    <a:pt x="0" y="649"/>
                  </a:cubicBezTo>
                  <a:cubicBezTo>
                    <a:pt x="55" y="627"/>
                    <a:pt x="99" y="605"/>
                    <a:pt x="143" y="594"/>
                  </a:cubicBezTo>
                  <a:cubicBezTo>
                    <a:pt x="278" y="344"/>
                    <a:pt x="522" y="164"/>
                    <a:pt x="799"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95" name="Google Shape;272;p4"/>
            <p:cNvSpPr/>
            <p:nvPr/>
          </p:nvSpPr>
          <p:spPr>
            <a:xfrm>
              <a:off x="370239" y="5006582"/>
              <a:ext cx="109542" cy="68539"/>
            </a:xfrm>
            <a:custGeom>
              <a:avLst/>
              <a:gdLst/>
              <a:ahLst/>
              <a:cxnLst/>
              <a:rect l="l" t="t" r="r" b="b"/>
              <a:pathLst>
                <a:path w="1090" h="682" extrusionOk="0">
                  <a:moveTo>
                    <a:pt x="1002" y="0"/>
                  </a:moveTo>
                  <a:lnTo>
                    <a:pt x="991" y="12"/>
                  </a:lnTo>
                  <a:cubicBezTo>
                    <a:pt x="903" y="34"/>
                    <a:pt x="804" y="56"/>
                    <a:pt x="705" y="88"/>
                  </a:cubicBezTo>
                  <a:cubicBezTo>
                    <a:pt x="408" y="232"/>
                    <a:pt x="144" y="418"/>
                    <a:pt x="1" y="682"/>
                  </a:cubicBezTo>
                  <a:cubicBezTo>
                    <a:pt x="364" y="528"/>
                    <a:pt x="705" y="308"/>
                    <a:pt x="1034" y="122"/>
                  </a:cubicBezTo>
                  <a:cubicBezTo>
                    <a:pt x="1090" y="88"/>
                    <a:pt x="1056"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3"/>
        <p:cNvGrpSpPr/>
        <p:nvPr/>
      </p:nvGrpSpPr>
      <p:grpSpPr>
        <a:xfrm>
          <a:off x="0" y="0"/>
          <a:ext cx="0" cy="0"/>
          <a:chOff x="0" y="0"/>
          <a:chExt cx="0" cy="0"/>
        </a:xfrm>
      </p:grpSpPr>
      <p:pic>
        <p:nvPicPr>
          <p:cNvPr id="2097171" name="Google Shape;274;p5"/>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72" name="Google Shape;275;p5"/>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468" name="Google Shape;27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9469" name="Google Shape;277;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9470" name="Google Shape;278;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9471" name="Google Shape;279;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arattere"/>
              <a:buNone/>
              <a:defRPr sz="2400">
                <a:solidFill>
                  <a:schemeClr val="dk1"/>
                </a:solidFill>
                <a:latin typeface="Carattere"/>
                <a:ea typeface="Carattere"/>
                <a:cs typeface="Carattere"/>
                <a:sym typeface="Carattere"/>
              </a:defRPr>
            </a:lvl1pPr>
            <a:lvl2pPr lvl="1" algn="ctr" rtl="0">
              <a:lnSpc>
                <a:spcPct val="100000"/>
              </a:lnSpc>
              <a:spcBef>
                <a:spcPts val="0"/>
              </a:spcBef>
              <a:spcAft>
                <a:spcPts val="0"/>
              </a:spcAft>
              <a:buSzPts val="2400"/>
              <a:buFont typeface="Carattere"/>
              <a:buNone/>
              <a:defRPr sz="2400">
                <a:latin typeface="Carattere"/>
                <a:ea typeface="Carattere"/>
                <a:cs typeface="Carattere"/>
                <a:sym typeface="Carattere"/>
              </a:defRPr>
            </a:lvl2pPr>
            <a:lvl3pPr lvl="2" algn="ctr" rtl="0">
              <a:lnSpc>
                <a:spcPct val="100000"/>
              </a:lnSpc>
              <a:spcBef>
                <a:spcPts val="0"/>
              </a:spcBef>
              <a:spcAft>
                <a:spcPts val="0"/>
              </a:spcAft>
              <a:buSzPts val="2400"/>
              <a:buFont typeface="Carattere"/>
              <a:buNone/>
              <a:defRPr sz="2400">
                <a:latin typeface="Carattere"/>
                <a:ea typeface="Carattere"/>
                <a:cs typeface="Carattere"/>
                <a:sym typeface="Carattere"/>
              </a:defRPr>
            </a:lvl3pPr>
            <a:lvl4pPr lvl="3" algn="ctr" rtl="0">
              <a:lnSpc>
                <a:spcPct val="100000"/>
              </a:lnSpc>
              <a:spcBef>
                <a:spcPts val="0"/>
              </a:spcBef>
              <a:spcAft>
                <a:spcPts val="0"/>
              </a:spcAft>
              <a:buSzPts val="2400"/>
              <a:buFont typeface="Carattere"/>
              <a:buNone/>
              <a:defRPr sz="2400">
                <a:latin typeface="Carattere"/>
                <a:ea typeface="Carattere"/>
                <a:cs typeface="Carattere"/>
                <a:sym typeface="Carattere"/>
              </a:defRPr>
            </a:lvl4pPr>
            <a:lvl5pPr lvl="4" algn="ctr" rtl="0">
              <a:lnSpc>
                <a:spcPct val="100000"/>
              </a:lnSpc>
              <a:spcBef>
                <a:spcPts val="0"/>
              </a:spcBef>
              <a:spcAft>
                <a:spcPts val="0"/>
              </a:spcAft>
              <a:buSzPts val="2400"/>
              <a:buFont typeface="Carattere"/>
              <a:buNone/>
              <a:defRPr sz="2400">
                <a:latin typeface="Carattere"/>
                <a:ea typeface="Carattere"/>
                <a:cs typeface="Carattere"/>
                <a:sym typeface="Carattere"/>
              </a:defRPr>
            </a:lvl5pPr>
            <a:lvl6pPr lvl="5" algn="ctr" rtl="0">
              <a:lnSpc>
                <a:spcPct val="100000"/>
              </a:lnSpc>
              <a:spcBef>
                <a:spcPts val="0"/>
              </a:spcBef>
              <a:spcAft>
                <a:spcPts val="0"/>
              </a:spcAft>
              <a:buSzPts val="2400"/>
              <a:buFont typeface="Carattere"/>
              <a:buNone/>
              <a:defRPr sz="2400">
                <a:latin typeface="Carattere"/>
                <a:ea typeface="Carattere"/>
                <a:cs typeface="Carattere"/>
                <a:sym typeface="Carattere"/>
              </a:defRPr>
            </a:lvl6pPr>
            <a:lvl7pPr lvl="6" algn="ctr" rtl="0">
              <a:lnSpc>
                <a:spcPct val="100000"/>
              </a:lnSpc>
              <a:spcBef>
                <a:spcPts val="0"/>
              </a:spcBef>
              <a:spcAft>
                <a:spcPts val="0"/>
              </a:spcAft>
              <a:buSzPts val="2400"/>
              <a:buFont typeface="Carattere"/>
              <a:buNone/>
              <a:defRPr sz="2400">
                <a:latin typeface="Carattere"/>
                <a:ea typeface="Carattere"/>
                <a:cs typeface="Carattere"/>
                <a:sym typeface="Carattere"/>
              </a:defRPr>
            </a:lvl7pPr>
            <a:lvl8pPr lvl="7" algn="ctr" rtl="0">
              <a:lnSpc>
                <a:spcPct val="100000"/>
              </a:lnSpc>
              <a:spcBef>
                <a:spcPts val="0"/>
              </a:spcBef>
              <a:spcAft>
                <a:spcPts val="0"/>
              </a:spcAft>
              <a:buSzPts val="2400"/>
              <a:buFont typeface="Carattere"/>
              <a:buNone/>
              <a:defRPr sz="2400">
                <a:latin typeface="Carattere"/>
                <a:ea typeface="Carattere"/>
                <a:cs typeface="Carattere"/>
                <a:sym typeface="Carattere"/>
              </a:defRPr>
            </a:lvl8pPr>
            <a:lvl9pPr lvl="8" algn="ctr" rtl="0">
              <a:lnSpc>
                <a:spcPct val="100000"/>
              </a:lnSpc>
              <a:spcBef>
                <a:spcPts val="0"/>
              </a:spcBef>
              <a:spcAft>
                <a:spcPts val="0"/>
              </a:spcAft>
              <a:buSzPts val="2400"/>
              <a:buFont typeface="Carattere"/>
              <a:buNone/>
              <a:defRPr sz="2400">
                <a:latin typeface="Carattere"/>
                <a:ea typeface="Carattere"/>
                <a:cs typeface="Carattere"/>
                <a:sym typeface="Carattere"/>
              </a:defRPr>
            </a:lvl9pPr>
          </a:lstStyle>
          <a:p>
            <a:endParaRPr/>
          </a:p>
        </p:txBody>
      </p:sp>
      <p:sp>
        <p:nvSpPr>
          <p:cNvPr id="1049472" name="Google Shape;280;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Carattere"/>
              <a:buNone/>
              <a:defRPr sz="2400">
                <a:solidFill>
                  <a:schemeClr val="dk1"/>
                </a:solidFill>
                <a:latin typeface="Carattere"/>
                <a:ea typeface="Carattere"/>
                <a:cs typeface="Carattere"/>
                <a:sym typeface="Carattere"/>
              </a:defRPr>
            </a:lvl1pPr>
            <a:lvl2pPr lvl="1" algn="ctr" rtl="0">
              <a:lnSpc>
                <a:spcPct val="100000"/>
              </a:lnSpc>
              <a:spcBef>
                <a:spcPts val="0"/>
              </a:spcBef>
              <a:spcAft>
                <a:spcPts val="0"/>
              </a:spcAft>
              <a:buSzPts val="2400"/>
              <a:buFont typeface="Carattere"/>
              <a:buNone/>
              <a:defRPr sz="2400">
                <a:latin typeface="Carattere"/>
                <a:ea typeface="Carattere"/>
                <a:cs typeface="Carattere"/>
                <a:sym typeface="Carattere"/>
              </a:defRPr>
            </a:lvl2pPr>
            <a:lvl3pPr lvl="2" algn="ctr" rtl="0">
              <a:lnSpc>
                <a:spcPct val="100000"/>
              </a:lnSpc>
              <a:spcBef>
                <a:spcPts val="0"/>
              </a:spcBef>
              <a:spcAft>
                <a:spcPts val="0"/>
              </a:spcAft>
              <a:buSzPts val="2400"/>
              <a:buFont typeface="Carattere"/>
              <a:buNone/>
              <a:defRPr sz="2400">
                <a:latin typeface="Carattere"/>
                <a:ea typeface="Carattere"/>
                <a:cs typeface="Carattere"/>
                <a:sym typeface="Carattere"/>
              </a:defRPr>
            </a:lvl3pPr>
            <a:lvl4pPr lvl="3" algn="ctr" rtl="0">
              <a:lnSpc>
                <a:spcPct val="100000"/>
              </a:lnSpc>
              <a:spcBef>
                <a:spcPts val="0"/>
              </a:spcBef>
              <a:spcAft>
                <a:spcPts val="0"/>
              </a:spcAft>
              <a:buSzPts val="2400"/>
              <a:buFont typeface="Carattere"/>
              <a:buNone/>
              <a:defRPr sz="2400">
                <a:latin typeface="Carattere"/>
                <a:ea typeface="Carattere"/>
                <a:cs typeface="Carattere"/>
                <a:sym typeface="Carattere"/>
              </a:defRPr>
            </a:lvl4pPr>
            <a:lvl5pPr lvl="4" algn="ctr" rtl="0">
              <a:lnSpc>
                <a:spcPct val="100000"/>
              </a:lnSpc>
              <a:spcBef>
                <a:spcPts val="0"/>
              </a:spcBef>
              <a:spcAft>
                <a:spcPts val="0"/>
              </a:spcAft>
              <a:buSzPts val="2400"/>
              <a:buFont typeface="Carattere"/>
              <a:buNone/>
              <a:defRPr sz="2400">
                <a:latin typeface="Carattere"/>
                <a:ea typeface="Carattere"/>
                <a:cs typeface="Carattere"/>
                <a:sym typeface="Carattere"/>
              </a:defRPr>
            </a:lvl5pPr>
            <a:lvl6pPr lvl="5" algn="ctr" rtl="0">
              <a:lnSpc>
                <a:spcPct val="100000"/>
              </a:lnSpc>
              <a:spcBef>
                <a:spcPts val="0"/>
              </a:spcBef>
              <a:spcAft>
                <a:spcPts val="0"/>
              </a:spcAft>
              <a:buSzPts val="2400"/>
              <a:buFont typeface="Carattere"/>
              <a:buNone/>
              <a:defRPr sz="2400">
                <a:latin typeface="Carattere"/>
                <a:ea typeface="Carattere"/>
                <a:cs typeface="Carattere"/>
                <a:sym typeface="Carattere"/>
              </a:defRPr>
            </a:lvl6pPr>
            <a:lvl7pPr lvl="6" algn="ctr" rtl="0">
              <a:lnSpc>
                <a:spcPct val="100000"/>
              </a:lnSpc>
              <a:spcBef>
                <a:spcPts val="0"/>
              </a:spcBef>
              <a:spcAft>
                <a:spcPts val="0"/>
              </a:spcAft>
              <a:buSzPts val="2400"/>
              <a:buFont typeface="Carattere"/>
              <a:buNone/>
              <a:defRPr sz="2400">
                <a:latin typeface="Carattere"/>
                <a:ea typeface="Carattere"/>
                <a:cs typeface="Carattere"/>
                <a:sym typeface="Carattere"/>
              </a:defRPr>
            </a:lvl7pPr>
            <a:lvl8pPr lvl="7" algn="ctr" rtl="0">
              <a:lnSpc>
                <a:spcPct val="100000"/>
              </a:lnSpc>
              <a:spcBef>
                <a:spcPts val="0"/>
              </a:spcBef>
              <a:spcAft>
                <a:spcPts val="0"/>
              </a:spcAft>
              <a:buSzPts val="2400"/>
              <a:buFont typeface="Carattere"/>
              <a:buNone/>
              <a:defRPr sz="2400">
                <a:latin typeface="Carattere"/>
                <a:ea typeface="Carattere"/>
                <a:cs typeface="Carattere"/>
                <a:sym typeface="Carattere"/>
              </a:defRPr>
            </a:lvl8pPr>
            <a:lvl9pPr lvl="8" algn="ctr" rtl="0">
              <a:lnSpc>
                <a:spcPct val="100000"/>
              </a:lnSpc>
              <a:spcBef>
                <a:spcPts val="0"/>
              </a:spcBef>
              <a:spcAft>
                <a:spcPts val="0"/>
              </a:spcAft>
              <a:buSzPts val="2400"/>
              <a:buFont typeface="Carattere"/>
              <a:buNone/>
              <a:defRPr sz="2400">
                <a:latin typeface="Carattere"/>
                <a:ea typeface="Carattere"/>
                <a:cs typeface="Carattere"/>
                <a:sym typeface="Carattere"/>
              </a:defRPr>
            </a:lvl9pPr>
          </a:lstStyle>
          <a:p>
            <a:endParaRPr/>
          </a:p>
        </p:txBody>
      </p:sp>
      <p:grpSp>
        <p:nvGrpSpPr>
          <p:cNvPr id="111" name="Google Shape;281;p5"/>
          <p:cNvGrpSpPr/>
          <p:nvPr/>
        </p:nvGrpSpPr>
        <p:grpSpPr>
          <a:xfrm>
            <a:off x="-9951222" y="-553808"/>
            <a:ext cx="10525795" cy="6251116"/>
            <a:chOff x="-19469" y="-304006"/>
            <a:chExt cx="10525795" cy="6251116"/>
          </a:xfrm>
        </p:grpSpPr>
        <p:grpSp>
          <p:nvGrpSpPr>
            <p:cNvPr id="112" name="Google Shape;282;p5"/>
            <p:cNvGrpSpPr/>
            <p:nvPr/>
          </p:nvGrpSpPr>
          <p:grpSpPr>
            <a:xfrm rot="5400000">
              <a:off x="-1363980" y="1040506"/>
              <a:ext cx="6251116" cy="3562092"/>
              <a:chOff x="-118762" y="-43650"/>
              <a:chExt cx="9306410" cy="5303100"/>
            </a:xfrm>
          </p:grpSpPr>
          <p:grpSp>
            <p:nvGrpSpPr>
              <p:cNvPr id="113" name="Google Shape;283;p5"/>
              <p:cNvGrpSpPr/>
              <p:nvPr/>
            </p:nvGrpSpPr>
            <p:grpSpPr>
              <a:xfrm>
                <a:off x="109125" y="-43650"/>
                <a:ext cx="8925750" cy="5303100"/>
                <a:chOff x="109125" y="-43650"/>
                <a:chExt cx="8925750" cy="5303100"/>
              </a:xfrm>
            </p:grpSpPr>
            <p:cxnSp>
              <p:nvCxnSpPr>
                <p:cNvPr id="3146178" name="Google Shape;284;p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79" name="Google Shape;285;p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0" name="Google Shape;286;p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1" name="Google Shape;287;p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2" name="Google Shape;288;p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3" name="Google Shape;289;p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4" name="Google Shape;290;p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5" name="Google Shape;291;p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6" name="Google Shape;292;p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7" name="Google Shape;293;p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8" name="Google Shape;294;p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89" name="Google Shape;295;p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0" name="Google Shape;296;p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1" name="Google Shape;297;p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2" name="Google Shape;298;p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3" name="Google Shape;299;p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4" name="Google Shape;300;p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5" name="Google Shape;301;p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6" name="Google Shape;302;p5"/>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7" name="Google Shape;303;p5"/>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8" name="Google Shape;304;p5"/>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199" name="Google Shape;305;p5"/>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0" name="Google Shape;306;p5"/>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1" name="Google Shape;307;p5"/>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2" name="Google Shape;308;p5"/>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3" name="Google Shape;309;p5"/>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4" name="Google Shape;310;p5"/>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5" name="Google Shape;311;p5"/>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6" name="Google Shape;312;p5"/>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7" name="Google Shape;313;p5"/>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8" name="Google Shape;314;p5"/>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09" name="Google Shape;315;p5"/>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14" name="Google Shape;316;p5"/>
              <p:cNvGrpSpPr/>
              <p:nvPr/>
            </p:nvGrpSpPr>
            <p:grpSpPr>
              <a:xfrm rot="5400000">
                <a:off x="2087060" y="-1961545"/>
                <a:ext cx="4894766" cy="9306410"/>
                <a:chOff x="397052" y="-43650"/>
                <a:chExt cx="4894766" cy="5303100"/>
              </a:xfrm>
            </p:grpSpPr>
            <p:cxnSp>
              <p:nvCxnSpPr>
                <p:cNvPr id="3146210" name="Google Shape;317;p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1" name="Google Shape;318;p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2" name="Google Shape;319;p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3" name="Google Shape;320;p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4" name="Google Shape;321;p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5" name="Google Shape;322;p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6" name="Google Shape;323;p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7" name="Google Shape;324;p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8" name="Google Shape;325;p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19" name="Google Shape;326;p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0" name="Google Shape;327;p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1" name="Google Shape;328;p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2" name="Google Shape;329;p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3" name="Google Shape;330;p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4" name="Google Shape;331;p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5" name="Google Shape;332;p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6" name="Google Shape;333;p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7" name="Google Shape;334;p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15" name="Google Shape;335;p5"/>
            <p:cNvGrpSpPr/>
            <p:nvPr/>
          </p:nvGrpSpPr>
          <p:grpSpPr>
            <a:xfrm rot="5400000">
              <a:off x="2113822" y="1040506"/>
              <a:ext cx="6251116" cy="3562092"/>
              <a:chOff x="-118762" y="-43650"/>
              <a:chExt cx="9306410" cy="5303100"/>
            </a:xfrm>
          </p:grpSpPr>
          <p:grpSp>
            <p:nvGrpSpPr>
              <p:cNvPr id="116" name="Google Shape;336;p5"/>
              <p:cNvGrpSpPr/>
              <p:nvPr/>
            </p:nvGrpSpPr>
            <p:grpSpPr>
              <a:xfrm>
                <a:off x="109125" y="-43650"/>
                <a:ext cx="8925750" cy="5303100"/>
                <a:chOff x="109125" y="-43650"/>
                <a:chExt cx="8925750" cy="5303100"/>
              </a:xfrm>
            </p:grpSpPr>
            <p:cxnSp>
              <p:nvCxnSpPr>
                <p:cNvPr id="3146228" name="Google Shape;337;p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29" name="Google Shape;338;p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0" name="Google Shape;339;p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1" name="Google Shape;340;p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2" name="Google Shape;341;p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3" name="Google Shape;342;p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4" name="Google Shape;343;p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5" name="Google Shape;344;p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6" name="Google Shape;345;p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7" name="Google Shape;346;p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8" name="Google Shape;347;p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39" name="Google Shape;348;p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0" name="Google Shape;349;p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1" name="Google Shape;350;p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2" name="Google Shape;351;p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3" name="Google Shape;352;p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4" name="Google Shape;353;p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5" name="Google Shape;354;p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6" name="Google Shape;355;p5"/>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7" name="Google Shape;356;p5"/>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8" name="Google Shape;357;p5"/>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49" name="Google Shape;358;p5"/>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0" name="Google Shape;359;p5"/>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1" name="Google Shape;360;p5"/>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2" name="Google Shape;361;p5"/>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3" name="Google Shape;362;p5"/>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4" name="Google Shape;363;p5"/>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5" name="Google Shape;364;p5"/>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6" name="Google Shape;365;p5"/>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7" name="Google Shape;366;p5"/>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8" name="Google Shape;367;p5"/>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59" name="Google Shape;368;p5"/>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17" name="Google Shape;369;p5"/>
              <p:cNvGrpSpPr/>
              <p:nvPr/>
            </p:nvGrpSpPr>
            <p:grpSpPr>
              <a:xfrm rot="5400000">
                <a:off x="2087060" y="-1961545"/>
                <a:ext cx="4894766" cy="9306410"/>
                <a:chOff x="397052" y="-43650"/>
                <a:chExt cx="4894766" cy="5303100"/>
              </a:xfrm>
            </p:grpSpPr>
            <p:cxnSp>
              <p:nvCxnSpPr>
                <p:cNvPr id="3146260" name="Google Shape;370;p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1" name="Google Shape;371;p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2" name="Google Shape;372;p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3" name="Google Shape;373;p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4" name="Google Shape;374;p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5" name="Google Shape;375;p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6" name="Google Shape;376;p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7" name="Google Shape;377;p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8" name="Google Shape;378;p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69" name="Google Shape;379;p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0" name="Google Shape;380;p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1" name="Google Shape;381;p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2" name="Google Shape;382;p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3" name="Google Shape;383;p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4" name="Google Shape;384;p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5" name="Google Shape;385;p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6" name="Google Shape;386;p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7" name="Google Shape;387;p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18" name="Google Shape;388;p5"/>
            <p:cNvGrpSpPr/>
            <p:nvPr/>
          </p:nvGrpSpPr>
          <p:grpSpPr>
            <a:xfrm rot="5400000">
              <a:off x="5599722" y="1040506"/>
              <a:ext cx="6251116" cy="3562092"/>
              <a:chOff x="-118762" y="-43650"/>
              <a:chExt cx="9306410" cy="5303100"/>
            </a:xfrm>
          </p:grpSpPr>
          <p:grpSp>
            <p:nvGrpSpPr>
              <p:cNvPr id="119" name="Google Shape;389;p5"/>
              <p:cNvGrpSpPr/>
              <p:nvPr/>
            </p:nvGrpSpPr>
            <p:grpSpPr>
              <a:xfrm>
                <a:off x="109125" y="-43650"/>
                <a:ext cx="8925750" cy="5303100"/>
                <a:chOff x="109125" y="-43650"/>
                <a:chExt cx="8925750" cy="5303100"/>
              </a:xfrm>
            </p:grpSpPr>
            <p:cxnSp>
              <p:nvCxnSpPr>
                <p:cNvPr id="3146278" name="Google Shape;390;p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79" name="Google Shape;391;p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0" name="Google Shape;392;p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1" name="Google Shape;393;p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2" name="Google Shape;394;p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3" name="Google Shape;395;p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4" name="Google Shape;396;p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5" name="Google Shape;397;p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6" name="Google Shape;398;p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7" name="Google Shape;399;p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8" name="Google Shape;400;p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89" name="Google Shape;401;p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0" name="Google Shape;402;p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1" name="Google Shape;403;p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2" name="Google Shape;404;p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3" name="Google Shape;405;p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4" name="Google Shape;406;p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5" name="Google Shape;407;p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6" name="Google Shape;408;p5"/>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7" name="Google Shape;409;p5"/>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8" name="Google Shape;410;p5"/>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299" name="Google Shape;411;p5"/>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0" name="Google Shape;412;p5"/>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1" name="Google Shape;413;p5"/>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2" name="Google Shape;414;p5"/>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3" name="Google Shape;415;p5"/>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4" name="Google Shape;416;p5"/>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5" name="Google Shape;417;p5"/>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6" name="Google Shape;418;p5"/>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7" name="Google Shape;419;p5"/>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8" name="Google Shape;420;p5"/>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09" name="Google Shape;421;p5"/>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20" name="Google Shape;422;p5"/>
              <p:cNvGrpSpPr/>
              <p:nvPr/>
            </p:nvGrpSpPr>
            <p:grpSpPr>
              <a:xfrm rot="5400000">
                <a:off x="2087060" y="-1961545"/>
                <a:ext cx="4894766" cy="9306410"/>
                <a:chOff x="397052" y="-43650"/>
                <a:chExt cx="4894766" cy="5303100"/>
              </a:xfrm>
            </p:grpSpPr>
            <p:cxnSp>
              <p:nvCxnSpPr>
                <p:cNvPr id="3146310" name="Google Shape;423;p5"/>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1" name="Google Shape;424;p5"/>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2" name="Google Shape;425;p5"/>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3" name="Google Shape;426;p5"/>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4" name="Google Shape;427;p5"/>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5" name="Google Shape;428;p5"/>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6" name="Google Shape;429;p5"/>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7" name="Google Shape;430;p5"/>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8" name="Google Shape;431;p5"/>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19" name="Google Shape;432;p5"/>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0" name="Google Shape;433;p5"/>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1" name="Google Shape;434;p5"/>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2" name="Google Shape;435;p5"/>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3" name="Google Shape;436;p5"/>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4" name="Google Shape;437;p5"/>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5" name="Google Shape;438;p5"/>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6" name="Google Shape;439;p5"/>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327" name="Google Shape;440;p5"/>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cxnSp>
        <p:nvCxnSpPr>
          <p:cNvPr id="3146328" name="Google Shape;441;p5"/>
          <p:cNvCxnSpPr>
            <a:cxnSpLocks/>
          </p:cNvCxnSpPr>
          <p:nvPr/>
        </p:nvCxnSpPr>
        <p:spPr>
          <a:xfrm rot="10800000">
            <a:off x="574297" y="-553792"/>
            <a:ext cx="0" cy="6251100"/>
          </a:xfrm>
          <a:prstGeom prst="straightConnector1">
            <a:avLst/>
          </a:prstGeom>
          <a:noFill/>
          <a:ln w="9525" cap="flat" cmpd="sng">
            <a:solidFill>
              <a:schemeClr val="dk2"/>
            </a:solidFill>
            <a:prstDash val="solid"/>
            <a:round/>
            <a:headEnd type="none" w="med" len="med"/>
            <a:tailEnd type="none" w="med" len="med"/>
          </a:ln>
        </p:spPr>
      </p:cxnSp>
      <p:grpSp>
        <p:nvGrpSpPr>
          <p:cNvPr id="121" name="Google Shape;442;p5"/>
          <p:cNvGrpSpPr/>
          <p:nvPr/>
        </p:nvGrpSpPr>
        <p:grpSpPr>
          <a:xfrm rot="-5400000" flipH="1">
            <a:off x="7043122" y="-1334133"/>
            <a:ext cx="3135062" cy="1238878"/>
            <a:chOff x="3103850" y="2942425"/>
            <a:chExt cx="3041387" cy="1201861"/>
          </a:xfrm>
        </p:grpSpPr>
        <p:sp>
          <p:nvSpPr>
            <p:cNvPr id="1049473" name="Google Shape;443;p5"/>
            <p:cNvSpPr/>
            <p:nvPr/>
          </p:nvSpPr>
          <p:spPr>
            <a:xfrm>
              <a:off x="3195501" y="2942425"/>
              <a:ext cx="2949736" cy="1201861"/>
            </a:xfrm>
            <a:custGeom>
              <a:avLst/>
              <a:gdLst/>
              <a:ahLst/>
              <a:cxnLst/>
              <a:rect l="l" t="t" r="r" b="b"/>
              <a:pathLst>
                <a:path w="27260" h="11107" extrusionOk="0">
                  <a:moveTo>
                    <a:pt x="0" y="0"/>
                  </a:moveTo>
                  <a:lnTo>
                    <a:pt x="0" y="396"/>
                  </a:lnTo>
                  <a:cubicBezTo>
                    <a:pt x="0" y="462"/>
                    <a:pt x="44" y="517"/>
                    <a:pt x="110" y="517"/>
                  </a:cubicBezTo>
                  <a:lnTo>
                    <a:pt x="176" y="517"/>
                  </a:lnTo>
                  <a:cubicBezTo>
                    <a:pt x="209" y="517"/>
                    <a:pt x="231" y="506"/>
                    <a:pt x="253" y="473"/>
                  </a:cubicBezTo>
                  <a:cubicBezTo>
                    <a:pt x="297" y="418"/>
                    <a:pt x="363" y="374"/>
                    <a:pt x="451" y="374"/>
                  </a:cubicBezTo>
                  <a:cubicBezTo>
                    <a:pt x="605" y="374"/>
                    <a:pt x="726" y="506"/>
                    <a:pt x="693" y="671"/>
                  </a:cubicBezTo>
                  <a:cubicBezTo>
                    <a:pt x="671" y="770"/>
                    <a:pt x="594" y="847"/>
                    <a:pt x="495" y="869"/>
                  </a:cubicBezTo>
                  <a:cubicBezTo>
                    <a:pt x="484" y="870"/>
                    <a:pt x="474" y="871"/>
                    <a:pt x="463" y="871"/>
                  </a:cubicBezTo>
                  <a:cubicBezTo>
                    <a:pt x="376" y="871"/>
                    <a:pt x="292" y="829"/>
                    <a:pt x="253" y="770"/>
                  </a:cubicBezTo>
                  <a:cubicBezTo>
                    <a:pt x="231" y="737"/>
                    <a:pt x="209" y="726"/>
                    <a:pt x="176" y="726"/>
                  </a:cubicBezTo>
                  <a:lnTo>
                    <a:pt x="110" y="726"/>
                  </a:lnTo>
                  <a:cubicBezTo>
                    <a:pt x="44" y="726"/>
                    <a:pt x="0" y="781"/>
                    <a:pt x="0" y="847"/>
                  </a:cubicBezTo>
                  <a:lnTo>
                    <a:pt x="0" y="1298"/>
                  </a:lnTo>
                  <a:cubicBezTo>
                    <a:pt x="0" y="1364"/>
                    <a:pt x="44" y="1408"/>
                    <a:pt x="110" y="1408"/>
                  </a:cubicBezTo>
                  <a:lnTo>
                    <a:pt x="176" y="1408"/>
                  </a:lnTo>
                  <a:cubicBezTo>
                    <a:pt x="209" y="1408"/>
                    <a:pt x="231" y="1397"/>
                    <a:pt x="253" y="1375"/>
                  </a:cubicBezTo>
                  <a:cubicBezTo>
                    <a:pt x="297" y="1309"/>
                    <a:pt x="363" y="1276"/>
                    <a:pt x="451" y="1276"/>
                  </a:cubicBezTo>
                  <a:cubicBezTo>
                    <a:pt x="605" y="1276"/>
                    <a:pt x="726" y="1408"/>
                    <a:pt x="693" y="1562"/>
                  </a:cubicBezTo>
                  <a:cubicBezTo>
                    <a:pt x="671" y="1660"/>
                    <a:pt x="594" y="1748"/>
                    <a:pt x="495" y="1760"/>
                  </a:cubicBezTo>
                  <a:cubicBezTo>
                    <a:pt x="478" y="1764"/>
                    <a:pt x="460" y="1766"/>
                    <a:pt x="443" y="1766"/>
                  </a:cubicBezTo>
                  <a:cubicBezTo>
                    <a:pt x="363" y="1766"/>
                    <a:pt x="289" y="1724"/>
                    <a:pt x="253" y="1660"/>
                  </a:cubicBezTo>
                  <a:cubicBezTo>
                    <a:pt x="231" y="1638"/>
                    <a:pt x="209" y="1628"/>
                    <a:pt x="176" y="1628"/>
                  </a:cubicBezTo>
                  <a:lnTo>
                    <a:pt x="110" y="1628"/>
                  </a:lnTo>
                  <a:cubicBezTo>
                    <a:pt x="44" y="1628"/>
                    <a:pt x="0" y="1672"/>
                    <a:pt x="0" y="1738"/>
                  </a:cubicBezTo>
                  <a:lnTo>
                    <a:pt x="0" y="2188"/>
                  </a:lnTo>
                  <a:cubicBezTo>
                    <a:pt x="0" y="2254"/>
                    <a:pt x="44" y="2310"/>
                    <a:pt x="110" y="2310"/>
                  </a:cubicBezTo>
                  <a:lnTo>
                    <a:pt x="176" y="2310"/>
                  </a:lnTo>
                  <a:cubicBezTo>
                    <a:pt x="209" y="2310"/>
                    <a:pt x="231" y="2298"/>
                    <a:pt x="253" y="2266"/>
                  </a:cubicBezTo>
                  <a:cubicBezTo>
                    <a:pt x="297" y="2210"/>
                    <a:pt x="363" y="2166"/>
                    <a:pt x="451" y="2166"/>
                  </a:cubicBezTo>
                  <a:cubicBezTo>
                    <a:pt x="605" y="2166"/>
                    <a:pt x="726" y="2298"/>
                    <a:pt x="693" y="2464"/>
                  </a:cubicBezTo>
                  <a:cubicBezTo>
                    <a:pt x="671" y="2562"/>
                    <a:pt x="594" y="2640"/>
                    <a:pt x="495" y="2662"/>
                  </a:cubicBezTo>
                  <a:cubicBezTo>
                    <a:pt x="485" y="2663"/>
                    <a:pt x="475" y="2663"/>
                    <a:pt x="465" y="2663"/>
                  </a:cubicBezTo>
                  <a:cubicBezTo>
                    <a:pt x="377" y="2663"/>
                    <a:pt x="292" y="2622"/>
                    <a:pt x="253" y="2562"/>
                  </a:cubicBezTo>
                  <a:cubicBezTo>
                    <a:pt x="231" y="2530"/>
                    <a:pt x="209" y="2518"/>
                    <a:pt x="176" y="2518"/>
                  </a:cubicBezTo>
                  <a:lnTo>
                    <a:pt x="110" y="2518"/>
                  </a:lnTo>
                  <a:cubicBezTo>
                    <a:pt x="44" y="2518"/>
                    <a:pt x="0" y="2574"/>
                    <a:pt x="0" y="2640"/>
                  </a:cubicBezTo>
                  <a:lnTo>
                    <a:pt x="0" y="3090"/>
                  </a:lnTo>
                  <a:cubicBezTo>
                    <a:pt x="0" y="3156"/>
                    <a:pt x="44" y="3200"/>
                    <a:pt x="110" y="3200"/>
                  </a:cubicBezTo>
                  <a:lnTo>
                    <a:pt x="176" y="3200"/>
                  </a:lnTo>
                  <a:cubicBezTo>
                    <a:pt x="209" y="3200"/>
                    <a:pt x="231" y="3189"/>
                    <a:pt x="253" y="3167"/>
                  </a:cubicBezTo>
                  <a:cubicBezTo>
                    <a:pt x="297" y="3101"/>
                    <a:pt x="363" y="3068"/>
                    <a:pt x="451" y="3068"/>
                  </a:cubicBezTo>
                  <a:cubicBezTo>
                    <a:pt x="605" y="3068"/>
                    <a:pt x="726" y="3200"/>
                    <a:pt x="693" y="3354"/>
                  </a:cubicBezTo>
                  <a:cubicBezTo>
                    <a:pt x="671" y="3453"/>
                    <a:pt x="594" y="3541"/>
                    <a:pt x="495" y="3552"/>
                  </a:cubicBezTo>
                  <a:cubicBezTo>
                    <a:pt x="478" y="3556"/>
                    <a:pt x="460" y="3558"/>
                    <a:pt x="443" y="3558"/>
                  </a:cubicBezTo>
                  <a:cubicBezTo>
                    <a:pt x="363" y="3558"/>
                    <a:pt x="289" y="3517"/>
                    <a:pt x="253" y="3453"/>
                  </a:cubicBezTo>
                  <a:cubicBezTo>
                    <a:pt x="231" y="3431"/>
                    <a:pt x="209" y="3420"/>
                    <a:pt x="176" y="3420"/>
                  </a:cubicBezTo>
                  <a:lnTo>
                    <a:pt x="110" y="3420"/>
                  </a:lnTo>
                  <a:cubicBezTo>
                    <a:pt x="44" y="3420"/>
                    <a:pt x="0" y="3464"/>
                    <a:pt x="0" y="3530"/>
                  </a:cubicBezTo>
                  <a:lnTo>
                    <a:pt x="0" y="3981"/>
                  </a:lnTo>
                  <a:cubicBezTo>
                    <a:pt x="0" y="4047"/>
                    <a:pt x="44" y="4102"/>
                    <a:pt x="110" y="4102"/>
                  </a:cubicBezTo>
                  <a:lnTo>
                    <a:pt x="176" y="4102"/>
                  </a:lnTo>
                  <a:cubicBezTo>
                    <a:pt x="209" y="4102"/>
                    <a:pt x="231" y="4091"/>
                    <a:pt x="253" y="4058"/>
                  </a:cubicBezTo>
                  <a:cubicBezTo>
                    <a:pt x="297" y="4003"/>
                    <a:pt x="363" y="3959"/>
                    <a:pt x="451" y="3959"/>
                  </a:cubicBezTo>
                  <a:cubicBezTo>
                    <a:pt x="605" y="3959"/>
                    <a:pt x="726" y="4091"/>
                    <a:pt x="693" y="4256"/>
                  </a:cubicBezTo>
                  <a:cubicBezTo>
                    <a:pt x="671" y="4355"/>
                    <a:pt x="594" y="4432"/>
                    <a:pt x="495" y="4454"/>
                  </a:cubicBezTo>
                  <a:cubicBezTo>
                    <a:pt x="484" y="4455"/>
                    <a:pt x="474" y="4455"/>
                    <a:pt x="464" y="4455"/>
                  </a:cubicBezTo>
                  <a:cubicBezTo>
                    <a:pt x="376" y="4455"/>
                    <a:pt x="292" y="4413"/>
                    <a:pt x="253" y="4344"/>
                  </a:cubicBezTo>
                  <a:cubicBezTo>
                    <a:pt x="231" y="4322"/>
                    <a:pt x="209" y="4311"/>
                    <a:pt x="176" y="4311"/>
                  </a:cubicBezTo>
                  <a:lnTo>
                    <a:pt x="110" y="4311"/>
                  </a:lnTo>
                  <a:cubicBezTo>
                    <a:pt x="44" y="4311"/>
                    <a:pt x="0" y="4366"/>
                    <a:pt x="0" y="4421"/>
                  </a:cubicBezTo>
                  <a:lnTo>
                    <a:pt x="0" y="4883"/>
                  </a:lnTo>
                  <a:cubicBezTo>
                    <a:pt x="0" y="4949"/>
                    <a:pt x="44" y="4993"/>
                    <a:pt x="110" y="4993"/>
                  </a:cubicBezTo>
                  <a:lnTo>
                    <a:pt x="176" y="4993"/>
                  </a:lnTo>
                  <a:cubicBezTo>
                    <a:pt x="209" y="4993"/>
                    <a:pt x="231" y="4981"/>
                    <a:pt x="253" y="4959"/>
                  </a:cubicBezTo>
                  <a:cubicBezTo>
                    <a:pt x="297" y="4893"/>
                    <a:pt x="363" y="4849"/>
                    <a:pt x="451" y="4849"/>
                  </a:cubicBezTo>
                  <a:cubicBezTo>
                    <a:pt x="605" y="4849"/>
                    <a:pt x="726" y="4993"/>
                    <a:pt x="693" y="5147"/>
                  </a:cubicBezTo>
                  <a:cubicBezTo>
                    <a:pt x="671" y="5245"/>
                    <a:pt x="594" y="5333"/>
                    <a:pt x="495" y="5345"/>
                  </a:cubicBezTo>
                  <a:cubicBezTo>
                    <a:pt x="478" y="5349"/>
                    <a:pt x="460" y="5350"/>
                    <a:pt x="443" y="5350"/>
                  </a:cubicBezTo>
                  <a:cubicBezTo>
                    <a:pt x="363" y="5350"/>
                    <a:pt x="289" y="5309"/>
                    <a:pt x="253" y="5245"/>
                  </a:cubicBezTo>
                  <a:cubicBezTo>
                    <a:pt x="231" y="5223"/>
                    <a:pt x="209" y="5213"/>
                    <a:pt x="176" y="5213"/>
                  </a:cubicBezTo>
                  <a:lnTo>
                    <a:pt x="110" y="5213"/>
                  </a:lnTo>
                  <a:cubicBezTo>
                    <a:pt x="44" y="5213"/>
                    <a:pt x="0" y="5257"/>
                    <a:pt x="0" y="5323"/>
                  </a:cubicBezTo>
                  <a:lnTo>
                    <a:pt x="0" y="5773"/>
                  </a:lnTo>
                  <a:cubicBezTo>
                    <a:pt x="0" y="5839"/>
                    <a:pt x="44" y="5895"/>
                    <a:pt x="110" y="5895"/>
                  </a:cubicBezTo>
                  <a:lnTo>
                    <a:pt x="176" y="5895"/>
                  </a:lnTo>
                  <a:cubicBezTo>
                    <a:pt x="209" y="5895"/>
                    <a:pt x="231" y="5883"/>
                    <a:pt x="253" y="5851"/>
                  </a:cubicBezTo>
                  <a:cubicBezTo>
                    <a:pt x="297" y="5795"/>
                    <a:pt x="363" y="5751"/>
                    <a:pt x="451" y="5751"/>
                  </a:cubicBezTo>
                  <a:cubicBezTo>
                    <a:pt x="605" y="5751"/>
                    <a:pt x="726" y="5883"/>
                    <a:pt x="693" y="6049"/>
                  </a:cubicBezTo>
                  <a:cubicBezTo>
                    <a:pt x="671" y="6147"/>
                    <a:pt x="594" y="6224"/>
                    <a:pt x="495" y="6246"/>
                  </a:cubicBezTo>
                  <a:cubicBezTo>
                    <a:pt x="485" y="6247"/>
                    <a:pt x="475" y="6248"/>
                    <a:pt x="466" y="6248"/>
                  </a:cubicBezTo>
                  <a:cubicBezTo>
                    <a:pt x="377" y="6248"/>
                    <a:pt x="292" y="6205"/>
                    <a:pt x="253" y="6136"/>
                  </a:cubicBezTo>
                  <a:cubicBezTo>
                    <a:pt x="231" y="6114"/>
                    <a:pt x="209" y="6103"/>
                    <a:pt x="176" y="6103"/>
                  </a:cubicBezTo>
                  <a:lnTo>
                    <a:pt x="110" y="6103"/>
                  </a:lnTo>
                  <a:cubicBezTo>
                    <a:pt x="44" y="6103"/>
                    <a:pt x="0" y="6158"/>
                    <a:pt x="0" y="6213"/>
                  </a:cubicBezTo>
                  <a:lnTo>
                    <a:pt x="0" y="6675"/>
                  </a:lnTo>
                  <a:cubicBezTo>
                    <a:pt x="0" y="6741"/>
                    <a:pt x="44" y="6785"/>
                    <a:pt x="110" y="6785"/>
                  </a:cubicBezTo>
                  <a:lnTo>
                    <a:pt x="176" y="6785"/>
                  </a:lnTo>
                  <a:cubicBezTo>
                    <a:pt x="209" y="6785"/>
                    <a:pt x="231" y="6774"/>
                    <a:pt x="253" y="6752"/>
                  </a:cubicBezTo>
                  <a:cubicBezTo>
                    <a:pt x="297" y="6686"/>
                    <a:pt x="363" y="6642"/>
                    <a:pt x="451" y="6642"/>
                  </a:cubicBezTo>
                  <a:cubicBezTo>
                    <a:pt x="605" y="6642"/>
                    <a:pt x="726" y="6785"/>
                    <a:pt x="693" y="6939"/>
                  </a:cubicBezTo>
                  <a:cubicBezTo>
                    <a:pt x="671" y="7038"/>
                    <a:pt x="594" y="7126"/>
                    <a:pt x="495" y="7137"/>
                  </a:cubicBezTo>
                  <a:cubicBezTo>
                    <a:pt x="478" y="7141"/>
                    <a:pt x="460" y="7142"/>
                    <a:pt x="443" y="7142"/>
                  </a:cubicBezTo>
                  <a:cubicBezTo>
                    <a:pt x="363" y="7142"/>
                    <a:pt x="289" y="7101"/>
                    <a:pt x="253" y="7038"/>
                  </a:cubicBezTo>
                  <a:cubicBezTo>
                    <a:pt x="231" y="7016"/>
                    <a:pt x="209" y="7005"/>
                    <a:pt x="176" y="7005"/>
                  </a:cubicBezTo>
                  <a:lnTo>
                    <a:pt x="110" y="7005"/>
                  </a:lnTo>
                  <a:cubicBezTo>
                    <a:pt x="44" y="7005"/>
                    <a:pt x="0" y="7049"/>
                    <a:pt x="0" y="7115"/>
                  </a:cubicBezTo>
                  <a:lnTo>
                    <a:pt x="0" y="7566"/>
                  </a:lnTo>
                  <a:cubicBezTo>
                    <a:pt x="0" y="7632"/>
                    <a:pt x="44" y="7687"/>
                    <a:pt x="110" y="7687"/>
                  </a:cubicBezTo>
                  <a:lnTo>
                    <a:pt x="176" y="7687"/>
                  </a:lnTo>
                  <a:cubicBezTo>
                    <a:pt x="209" y="7687"/>
                    <a:pt x="231" y="7665"/>
                    <a:pt x="253" y="7643"/>
                  </a:cubicBezTo>
                  <a:cubicBezTo>
                    <a:pt x="297" y="7588"/>
                    <a:pt x="363" y="7544"/>
                    <a:pt x="451" y="7544"/>
                  </a:cubicBezTo>
                  <a:cubicBezTo>
                    <a:pt x="605" y="7544"/>
                    <a:pt x="726" y="7676"/>
                    <a:pt x="693" y="7840"/>
                  </a:cubicBezTo>
                  <a:cubicBezTo>
                    <a:pt x="671" y="7940"/>
                    <a:pt x="594" y="8016"/>
                    <a:pt x="495" y="8038"/>
                  </a:cubicBezTo>
                  <a:cubicBezTo>
                    <a:pt x="484" y="8040"/>
                    <a:pt x="474" y="8040"/>
                    <a:pt x="464" y="8040"/>
                  </a:cubicBezTo>
                  <a:cubicBezTo>
                    <a:pt x="376" y="8040"/>
                    <a:pt x="292" y="7998"/>
                    <a:pt x="253" y="7928"/>
                  </a:cubicBezTo>
                  <a:cubicBezTo>
                    <a:pt x="231" y="7906"/>
                    <a:pt x="209" y="7896"/>
                    <a:pt x="176" y="7896"/>
                  </a:cubicBezTo>
                  <a:lnTo>
                    <a:pt x="110" y="7896"/>
                  </a:lnTo>
                  <a:cubicBezTo>
                    <a:pt x="44" y="7896"/>
                    <a:pt x="0" y="7950"/>
                    <a:pt x="0" y="8006"/>
                  </a:cubicBezTo>
                  <a:lnTo>
                    <a:pt x="0" y="8468"/>
                  </a:lnTo>
                  <a:cubicBezTo>
                    <a:pt x="0" y="8534"/>
                    <a:pt x="44" y="8578"/>
                    <a:pt x="110" y="8578"/>
                  </a:cubicBezTo>
                  <a:lnTo>
                    <a:pt x="176" y="8578"/>
                  </a:lnTo>
                  <a:cubicBezTo>
                    <a:pt x="209" y="8578"/>
                    <a:pt x="231" y="8566"/>
                    <a:pt x="253" y="8544"/>
                  </a:cubicBezTo>
                  <a:cubicBezTo>
                    <a:pt x="297" y="8478"/>
                    <a:pt x="363" y="8434"/>
                    <a:pt x="451" y="8434"/>
                  </a:cubicBezTo>
                  <a:cubicBezTo>
                    <a:pt x="605" y="8434"/>
                    <a:pt x="726" y="8578"/>
                    <a:pt x="693" y="8732"/>
                  </a:cubicBezTo>
                  <a:cubicBezTo>
                    <a:pt x="671" y="8830"/>
                    <a:pt x="594" y="8918"/>
                    <a:pt x="495" y="8930"/>
                  </a:cubicBezTo>
                  <a:cubicBezTo>
                    <a:pt x="478" y="8933"/>
                    <a:pt x="460" y="8935"/>
                    <a:pt x="443" y="8935"/>
                  </a:cubicBezTo>
                  <a:cubicBezTo>
                    <a:pt x="363" y="8935"/>
                    <a:pt x="289" y="8894"/>
                    <a:pt x="253" y="8830"/>
                  </a:cubicBezTo>
                  <a:cubicBezTo>
                    <a:pt x="231" y="8808"/>
                    <a:pt x="209" y="8798"/>
                    <a:pt x="176" y="8798"/>
                  </a:cubicBezTo>
                  <a:lnTo>
                    <a:pt x="110" y="8798"/>
                  </a:lnTo>
                  <a:cubicBezTo>
                    <a:pt x="44" y="8798"/>
                    <a:pt x="0" y="8842"/>
                    <a:pt x="0" y="8908"/>
                  </a:cubicBezTo>
                  <a:lnTo>
                    <a:pt x="0" y="9358"/>
                  </a:lnTo>
                  <a:cubicBezTo>
                    <a:pt x="0" y="9424"/>
                    <a:pt x="44" y="9479"/>
                    <a:pt x="110" y="9479"/>
                  </a:cubicBezTo>
                  <a:lnTo>
                    <a:pt x="176" y="9479"/>
                  </a:lnTo>
                  <a:cubicBezTo>
                    <a:pt x="209" y="9479"/>
                    <a:pt x="231" y="9457"/>
                    <a:pt x="253" y="9435"/>
                  </a:cubicBezTo>
                  <a:cubicBezTo>
                    <a:pt x="297" y="9380"/>
                    <a:pt x="363" y="9336"/>
                    <a:pt x="451" y="9336"/>
                  </a:cubicBezTo>
                  <a:cubicBezTo>
                    <a:pt x="605" y="9336"/>
                    <a:pt x="726" y="9468"/>
                    <a:pt x="693" y="9633"/>
                  </a:cubicBezTo>
                  <a:cubicBezTo>
                    <a:pt x="671" y="9732"/>
                    <a:pt x="594" y="9809"/>
                    <a:pt x="495" y="9831"/>
                  </a:cubicBezTo>
                  <a:cubicBezTo>
                    <a:pt x="485" y="9832"/>
                    <a:pt x="475" y="9833"/>
                    <a:pt x="466" y="9833"/>
                  </a:cubicBezTo>
                  <a:cubicBezTo>
                    <a:pt x="377" y="9833"/>
                    <a:pt x="292" y="9790"/>
                    <a:pt x="253" y="9721"/>
                  </a:cubicBezTo>
                  <a:cubicBezTo>
                    <a:pt x="231" y="9699"/>
                    <a:pt x="209" y="9688"/>
                    <a:pt x="176" y="9688"/>
                  </a:cubicBezTo>
                  <a:lnTo>
                    <a:pt x="110" y="9688"/>
                  </a:lnTo>
                  <a:cubicBezTo>
                    <a:pt x="44" y="9688"/>
                    <a:pt x="0" y="9743"/>
                    <a:pt x="0" y="9798"/>
                  </a:cubicBezTo>
                  <a:lnTo>
                    <a:pt x="0" y="10260"/>
                  </a:lnTo>
                  <a:cubicBezTo>
                    <a:pt x="0" y="10326"/>
                    <a:pt x="44" y="10370"/>
                    <a:pt x="110" y="10370"/>
                  </a:cubicBezTo>
                  <a:lnTo>
                    <a:pt x="176" y="10370"/>
                  </a:lnTo>
                  <a:cubicBezTo>
                    <a:pt x="209" y="10370"/>
                    <a:pt x="231" y="10359"/>
                    <a:pt x="253" y="10337"/>
                  </a:cubicBezTo>
                  <a:cubicBezTo>
                    <a:pt x="297" y="10271"/>
                    <a:pt x="363" y="10227"/>
                    <a:pt x="451" y="10227"/>
                  </a:cubicBezTo>
                  <a:cubicBezTo>
                    <a:pt x="605" y="10227"/>
                    <a:pt x="726" y="10370"/>
                    <a:pt x="693" y="10524"/>
                  </a:cubicBezTo>
                  <a:cubicBezTo>
                    <a:pt x="671" y="10623"/>
                    <a:pt x="594" y="10711"/>
                    <a:pt x="495" y="10722"/>
                  </a:cubicBezTo>
                  <a:cubicBezTo>
                    <a:pt x="478" y="10725"/>
                    <a:pt x="460" y="10727"/>
                    <a:pt x="443" y="10727"/>
                  </a:cubicBezTo>
                  <a:cubicBezTo>
                    <a:pt x="363" y="10727"/>
                    <a:pt x="289" y="10686"/>
                    <a:pt x="253" y="10623"/>
                  </a:cubicBezTo>
                  <a:cubicBezTo>
                    <a:pt x="231" y="10601"/>
                    <a:pt x="209" y="10590"/>
                    <a:pt x="176" y="10590"/>
                  </a:cubicBezTo>
                  <a:lnTo>
                    <a:pt x="110" y="10590"/>
                  </a:lnTo>
                  <a:cubicBezTo>
                    <a:pt x="44" y="10590"/>
                    <a:pt x="0" y="10634"/>
                    <a:pt x="0" y="10700"/>
                  </a:cubicBezTo>
                  <a:lnTo>
                    <a:pt x="0" y="11107"/>
                  </a:lnTo>
                  <a:lnTo>
                    <a:pt x="27249" y="11107"/>
                  </a:lnTo>
                  <a:cubicBezTo>
                    <a:pt x="27249" y="11019"/>
                    <a:pt x="27260" y="10931"/>
                    <a:pt x="27249" y="10854"/>
                  </a:cubicBezTo>
                  <a:cubicBezTo>
                    <a:pt x="27227" y="10810"/>
                    <a:pt x="27194" y="10766"/>
                    <a:pt x="27172" y="10711"/>
                  </a:cubicBezTo>
                  <a:cubicBezTo>
                    <a:pt x="27106" y="10579"/>
                    <a:pt x="27051" y="10469"/>
                    <a:pt x="26898" y="10403"/>
                  </a:cubicBezTo>
                  <a:cubicBezTo>
                    <a:pt x="26864" y="10392"/>
                    <a:pt x="26842" y="10381"/>
                    <a:pt x="26810" y="10359"/>
                  </a:cubicBezTo>
                  <a:cubicBezTo>
                    <a:pt x="26732" y="10304"/>
                    <a:pt x="26666" y="10194"/>
                    <a:pt x="26590" y="10128"/>
                  </a:cubicBezTo>
                  <a:cubicBezTo>
                    <a:pt x="26568" y="10106"/>
                    <a:pt x="26524" y="10095"/>
                    <a:pt x="26490" y="10062"/>
                  </a:cubicBezTo>
                  <a:cubicBezTo>
                    <a:pt x="26458" y="10040"/>
                    <a:pt x="26436" y="9996"/>
                    <a:pt x="26402" y="9974"/>
                  </a:cubicBezTo>
                  <a:cubicBezTo>
                    <a:pt x="26369" y="9954"/>
                    <a:pt x="26333" y="9947"/>
                    <a:pt x="26294" y="9947"/>
                  </a:cubicBezTo>
                  <a:cubicBezTo>
                    <a:pt x="26203" y="9947"/>
                    <a:pt x="26102" y="9985"/>
                    <a:pt x="26018" y="9985"/>
                  </a:cubicBezTo>
                  <a:cubicBezTo>
                    <a:pt x="25874" y="9985"/>
                    <a:pt x="25786" y="9875"/>
                    <a:pt x="25676" y="9809"/>
                  </a:cubicBezTo>
                  <a:cubicBezTo>
                    <a:pt x="25600" y="9754"/>
                    <a:pt x="25501" y="9699"/>
                    <a:pt x="25446" y="9633"/>
                  </a:cubicBezTo>
                  <a:cubicBezTo>
                    <a:pt x="25415" y="9581"/>
                    <a:pt x="25354" y="9422"/>
                    <a:pt x="25265" y="9422"/>
                  </a:cubicBezTo>
                  <a:cubicBezTo>
                    <a:pt x="25259" y="9422"/>
                    <a:pt x="25254" y="9423"/>
                    <a:pt x="25248" y="9424"/>
                  </a:cubicBezTo>
                  <a:cubicBezTo>
                    <a:pt x="25215" y="9314"/>
                    <a:pt x="25138" y="9094"/>
                    <a:pt x="25017" y="9062"/>
                  </a:cubicBezTo>
                  <a:cubicBezTo>
                    <a:pt x="24995" y="9050"/>
                    <a:pt x="24973" y="9050"/>
                    <a:pt x="24951" y="9050"/>
                  </a:cubicBezTo>
                  <a:cubicBezTo>
                    <a:pt x="24907" y="9050"/>
                    <a:pt x="24874" y="9050"/>
                    <a:pt x="24841" y="9018"/>
                  </a:cubicBezTo>
                  <a:cubicBezTo>
                    <a:pt x="24786" y="8952"/>
                    <a:pt x="24819" y="8886"/>
                    <a:pt x="24797" y="8820"/>
                  </a:cubicBezTo>
                  <a:lnTo>
                    <a:pt x="24764" y="8522"/>
                  </a:lnTo>
                  <a:cubicBezTo>
                    <a:pt x="24764" y="8434"/>
                    <a:pt x="24753" y="8346"/>
                    <a:pt x="24720" y="8270"/>
                  </a:cubicBezTo>
                  <a:cubicBezTo>
                    <a:pt x="24665" y="8138"/>
                    <a:pt x="24665" y="7984"/>
                    <a:pt x="24588" y="7862"/>
                  </a:cubicBezTo>
                  <a:cubicBezTo>
                    <a:pt x="24434" y="7610"/>
                    <a:pt x="24170" y="7412"/>
                    <a:pt x="24060" y="7137"/>
                  </a:cubicBezTo>
                  <a:cubicBezTo>
                    <a:pt x="23994" y="6994"/>
                    <a:pt x="23819" y="6928"/>
                    <a:pt x="23775" y="6774"/>
                  </a:cubicBezTo>
                  <a:cubicBezTo>
                    <a:pt x="23753" y="6697"/>
                    <a:pt x="23775" y="6620"/>
                    <a:pt x="23763" y="6554"/>
                  </a:cubicBezTo>
                  <a:cubicBezTo>
                    <a:pt x="23741" y="6411"/>
                    <a:pt x="23665" y="6345"/>
                    <a:pt x="23555" y="6279"/>
                  </a:cubicBezTo>
                  <a:cubicBezTo>
                    <a:pt x="23455" y="6213"/>
                    <a:pt x="23335" y="6158"/>
                    <a:pt x="23225" y="6114"/>
                  </a:cubicBezTo>
                  <a:cubicBezTo>
                    <a:pt x="23191" y="6103"/>
                    <a:pt x="23147" y="6092"/>
                    <a:pt x="23115" y="6071"/>
                  </a:cubicBezTo>
                  <a:cubicBezTo>
                    <a:pt x="23037" y="6037"/>
                    <a:pt x="23037" y="5949"/>
                    <a:pt x="22983" y="5895"/>
                  </a:cubicBezTo>
                  <a:cubicBezTo>
                    <a:pt x="22927" y="5829"/>
                    <a:pt x="22817" y="5795"/>
                    <a:pt x="22741" y="5741"/>
                  </a:cubicBezTo>
                  <a:cubicBezTo>
                    <a:pt x="22553" y="5619"/>
                    <a:pt x="22257" y="5367"/>
                    <a:pt x="22279" y="5113"/>
                  </a:cubicBezTo>
                  <a:cubicBezTo>
                    <a:pt x="22290" y="4949"/>
                    <a:pt x="22367" y="4927"/>
                    <a:pt x="22510" y="4883"/>
                  </a:cubicBezTo>
                  <a:cubicBezTo>
                    <a:pt x="22597" y="4849"/>
                    <a:pt x="22631" y="4849"/>
                    <a:pt x="22619" y="4761"/>
                  </a:cubicBezTo>
                  <a:cubicBezTo>
                    <a:pt x="22609" y="4652"/>
                    <a:pt x="22587" y="4564"/>
                    <a:pt x="22597" y="4454"/>
                  </a:cubicBezTo>
                  <a:cubicBezTo>
                    <a:pt x="22631" y="4256"/>
                    <a:pt x="22697" y="4201"/>
                    <a:pt x="22873" y="4124"/>
                  </a:cubicBezTo>
                  <a:cubicBezTo>
                    <a:pt x="23225" y="3959"/>
                    <a:pt x="22631" y="3574"/>
                    <a:pt x="22510" y="3475"/>
                  </a:cubicBezTo>
                  <a:cubicBezTo>
                    <a:pt x="22411" y="3387"/>
                    <a:pt x="22356" y="3310"/>
                    <a:pt x="22323" y="3178"/>
                  </a:cubicBezTo>
                  <a:cubicBezTo>
                    <a:pt x="22312" y="3123"/>
                    <a:pt x="22301" y="3024"/>
                    <a:pt x="22257" y="2970"/>
                  </a:cubicBezTo>
                  <a:cubicBezTo>
                    <a:pt x="22213" y="2936"/>
                    <a:pt x="22136" y="2904"/>
                    <a:pt x="22081" y="2882"/>
                  </a:cubicBezTo>
                  <a:cubicBezTo>
                    <a:pt x="22015" y="2848"/>
                    <a:pt x="21960" y="2804"/>
                    <a:pt x="21894" y="2760"/>
                  </a:cubicBezTo>
                  <a:cubicBezTo>
                    <a:pt x="21806" y="2694"/>
                    <a:pt x="21707" y="2618"/>
                    <a:pt x="21608" y="2574"/>
                  </a:cubicBezTo>
                  <a:cubicBezTo>
                    <a:pt x="21520" y="2530"/>
                    <a:pt x="21421" y="2530"/>
                    <a:pt x="21333" y="2486"/>
                  </a:cubicBezTo>
                  <a:cubicBezTo>
                    <a:pt x="21223" y="2442"/>
                    <a:pt x="20849" y="2408"/>
                    <a:pt x="20762" y="2320"/>
                  </a:cubicBezTo>
                  <a:cubicBezTo>
                    <a:pt x="20640" y="2200"/>
                    <a:pt x="20618" y="2012"/>
                    <a:pt x="20486" y="1902"/>
                  </a:cubicBezTo>
                  <a:cubicBezTo>
                    <a:pt x="20398" y="1826"/>
                    <a:pt x="20278" y="1792"/>
                    <a:pt x="20178" y="1738"/>
                  </a:cubicBezTo>
                  <a:cubicBezTo>
                    <a:pt x="20080" y="1682"/>
                    <a:pt x="20046" y="1638"/>
                    <a:pt x="20002" y="1540"/>
                  </a:cubicBezTo>
                  <a:cubicBezTo>
                    <a:pt x="19948" y="1419"/>
                    <a:pt x="19848" y="1364"/>
                    <a:pt x="19750" y="1287"/>
                  </a:cubicBezTo>
                  <a:cubicBezTo>
                    <a:pt x="19838" y="1221"/>
                    <a:pt x="19948" y="1067"/>
                    <a:pt x="19980" y="957"/>
                  </a:cubicBezTo>
                  <a:cubicBezTo>
                    <a:pt x="20036" y="748"/>
                    <a:pt x="19980" y="671"/>
                    <a:pt x="19860" y="528"/>
                  </a:cubicBezTo>
                  <a:cubicBezTo>
                    <a:pt x="19804" y="462"/>
                    <a:pt x="19738" y="374"/>
                    <a:pt x="19684" y="308"/>
                  </a:cubicBezTo>
                  <a:cubicBezTo>
                    <a:pt x="19650" y="297"/>
                    <a:pt x="19486" y="286"/>
                    <a:pt x="19475" y="264"/>
                  </a:cubicBezTo>
                  <a:cubicBezTo>
                    <a:pt x="19464" y="253"/>
                    <a:pt x="19464" y="242"/>
                    <a:pt x="19464" y="220"/>
                  </a:cubicBezTo>
                  <a:cubicBezTo>
                    <a:pt x="19398" y="132"/>
                    <a:pt x="19178" y="55"/>
                    <a:pt x="19090"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4" name="Google Shape;444;p5"/>
            <p:cNvSpPr/>
            <p:nvPr/>
          </p:nvSpPr>
          <p:spPr>
            <a:xfrm>
              <a:off x="3103850" y="2942425"/>
              <a:ext cx="2977221" cy="1201861"/>
            </a:xfrm>
            <a:custGeom>
              <a:avLst/>
              <a:gdLst/>
              <a:ahLst/>
              <a:cxnLst/>
              <a:rect l="l" t="t" r="r" b="b"/>
              <a:pathLst>
                <a:path w="27514" h="11107" extrusionOk="0">
                  <a:moveTo>
                    <a:pt x="0" y="0"/>
                  </a:moveTo>
                  <a:lnTo>
                    <a:pt x="0" y="396"/>
                  </a:lnTo>
                  <a:cubicBezTo>
                    <a:pt x="0" y="462"/>
                    <a:pt x="56" y="517"/>
                    <a:pt x="110" y="517"/>
                  </a:cubicBezTo>
                  <a:lnTo>
                    <a:pt x="188" y="517"/>
                  </a:lnTo>
                  <a:cubicBezTo>
                    <a:pt x="210" y="517"/>
                    <a:pt x="242" y="506"/>
                    <a:pt x="254" y="473"/>
                  </a:cubicBezTo>
                  <a:cubicBezTo>
                    <a:pt x="298" y="418"/>
                    <a:pt x="374" y="374"/>
                    <a:pt x="451" y="374"/>
                  </a:cubicBezTo>
                  <a:cubicBezTo>
                    <a:pt x="605" y="374"/>
                    <a:pt x="726" y="506"/>
                    <a:pt x="704" y="671"/>
                  </a:cubicBezTo>
                  <a:cubicBezTo>
                    <a:pt x="682" y="770"/>
                    <a:pt x="594" y="847"/>
                    <a:pt x="495" y="869"/>
                  </a:cubicBezTo>
                  <a:cubicBezTo>
                    <a:pt x="485" y="870"/>
                    <a:pt x="474" y="871"/>
                    <a:pt x="464" y="871"/>
                  </a:cubicBezTo>
                  <a:cubicBezTo>
                    <a:pt x="378" y="871"/>
                    <a:pt x="302" y="829"/>
                    <a:pt x="254" y="770"/>
                  </a:cubicBezTo>
                  <a:cubicBezTo>
                    <a:pt x="242" y="737"/>
                    <a:pt x="210" y="726"/>
                    <a:pt x="188" y="726"/>
                  </a:cubicBezTo>
                  <a:lnTo>
                    <a:pt x="110" y="726"/>
                  </a:lnTo>
                  <a:cubicBezTo>
                    <a:pt x="56" y="726"/>
                    <a:pt x="0" y="781"/>
                    <a:pt x="0" y="847"/>
                  </a:cubicBezTo>
                  <a:lnTo>
                    <a:pt x="0" y="1298"/>
                  </a:lnTo>
                  <a:cubicBezTo>
                    <a:pt x="0" y="1364"/>
                    <a:pt x="56" y="1408"/>
                    <a:pt x="110" y="1408"/>
                  </a:cubicBezTo>
                  <a:lnTo>
                    <a:pt x="188" y="1408"/>
                  </a:lnTo>
                  <a:cubicBezTo>
                    <a:pt x="210" y="1408"/>
                    <a:pt x="242" y="1397"/>
                    <a:pt x="254" y="1375"/>
                  </a:cubicBezTo>
                  <a:cubicBezTo>
                    <a:pt x="298" y="1309"/>
                    <a:pt x="374" y="1276"/>
                    <a:pt x="451" y="1276"/>
                  </a:cubicBezTo>
                  <a:cubicBezTo>
                    <a:pt x="605" y="1276"/>
                    <a:pt x="726" y="1408"/>
                    <a:pt x="704" y="1562"/>
                  </a:cubicBezTo>
                  <a:cubicBezTo>
                    <a:pt x="682" y="1660"/>
                    <a:pt x="594" y="1748"/>
                    <a:pt x="495" y="1760"/>
                  </a:cubicBezTo>
                  <a:cubicBezTo>
                    <a:pt x="478" y="1764"/>
                    <a:pt x="461" y="1766"/>
                    <a:pt x="445" y="1766"/>
                  </a:cubicBezTo>
                  <a:cubicBezTo>
                    <a:pt x="366" y="1766"/>
                    <a:pt x="299" y="1724"/>
                    <a:pt x="254" y="1660"/>
                  </a:cubicBezTo>
                  <a:cubicBezTo>
                    <a:pt x="242" y="1638"/>
                    <a:pt x="210" y="1628"/>
                    <a:pt x="188" y="1628"/>
                  </a:cubicBezTo>
                  <a:lnTo>
                    <a:pt x="110" y="1628"/>
                  </a:lnTo>
                  <a:cubicBezTo>
                    <a:pt x="56" y="1628"/>
                    <a:pt x="0" y="1672"/>
                    <a:pt x="0" y="1738"/>
                  </a:cubicBezTo>
                  <a:lnTo>
                    <a:pt x="0" y="2188"/>
                  </a:lnTo>
                  <a:cubicBezTo>
                    <a:pt x="0" y="2254"/>
                    <a:pt x="56" y="2310"/>
                    <a:pt x="110" y="2310"/>
                  </a:cubicBezTo>
                  <a:lnTo>
                    <a:pt x="188" y="2310"/>
                  </a:lnTo>
                  <a:cubicBezTo>
                    <a:pt x="210" y="2310"/>
                    <a:pt x="242" y="2298"/>
                    <a:pt x="254" y="2266"/>
                  </a:cubicBezTo>
                  <a:cubicBezTo>
                    <a:pt x="298" y="2210"/>
                    <a:pt x="374" y="2166"/>
                    <a:pt x="451" y="2166"/>
                  </a:cubicBezTo>
                  <a:cubicBezTo>
                    <a:pt x="605" y="2166"/>
                    <a:pt x="726" y="2298"/>
                    <a:pt x="704" y="2464"/>
                  </a:cubicBezTo>
                  <a:cubicBezTo>
                    <a:pt x="682" y="2562"/>
                    <a:pt x="594" y="2640"/>
                    <a:pt x="495" y="2662"/>
                  </a:cubicBezTo>
                  <a:cubicBezTo>
                    <a:pt x="486" y="2663"/>
                    <a:pt x="476" y="2663"/>
                    <a:pt x="466" y="2663"/>
                  </a:cubicBezTo>
                  <a:cubicBezTo>
                    <a:pt x="379" y="2663"/>
                    <a:pt x="303" y="2622"/>
                    <a:pt x="254" y="2562"/>
                  </a:cubicBezTo>
                  <a:cubicBezTo>
                    <a:pt x="242" y="2530"/>
                    <a:pt x="210" y="2518"/>
                    <a:pt x="188" y="2518"/>
                  </a:cubicBezTo>
                  <a:lnTo>
                    <a:pt x="110" y="2518"/>
                  </a:lnTo>
                  <a:cubicBezTo>
                    <a:pt x="56" y="2518"/>
                    <a:pt x="0" y="2574"/>
                    <a:pt x="0" y="2640"/>
                  </a:cubicBezTo>
                  <a:lnTo>
                    <a:pt x="0" y="3090"/>
                  </a:lnTo>
                  <a:cubicBezTo>
                    <a:pt x="0" y="3156"/>
                    <a:pt x="56" y="3200"/>
                    <a:pt x="110" y="3200"/>
                  </a:cubicBezTo>
                  <a:lnTo>
                    <a:pt x="188" y="3200"/>
                  </a:lnTo>
                  <a:cubicBezTo>
                    <a:pt x="210" y="3200"/>
                    <a:pt x="242" y="3189"/>
                    <a:pt x="254" y="3167"/>
                  </a:cubicBezTo>
                  <a:cubicBezTo>
                    <a:pt x="298" y="3101"/>
                    <a:pt x="374" y="3068"/>
                    <a:pt x="451" y="3068"/>
                  </a:cubicBezTo>
                  <a:cubicBezTo>
                    <a:pt x="605" y="3068"/>
                    <a:pt x="726" y="3200"/>
                    <a:pt x="704" y="3354"/>
                  </a:cubicBezTo>
                  <a:cubicBezTo>
                    <a:pt x="682" y="3453"/>
                    <a:pt x="594" y="3541"/>
                    <a:pt x="495" y="3552"/>
                  </a:cubicBezTo>
                  <a:cubicBezTo>
                    <a:pt x="478" y="3556"/>
                    <a:pt x="461" y="3558"/>
                    <a:pt x="445" y="3558"/>
                  </a:cubicBezTo>
                  <a:cubicBezTo>
                    <a:pt x="366" y="3558"/>
                    <a:pt x="299" y="3517"/>
                    <a:pt x="254" y="3453"/>
                  </a:cubicBezTo>
                  <a:cubicBezTo>
                    <a:pt x="242" y="3431"/>
                    <a:pt x="210" y="3420"/>
                    <a:pt x="188" y="3420"/>
                  </a:cubicBezTo>
                  <a:lnTo>
                    <a:pt x="110" y="3420"/>
                  </a:lnTo>
                  <a:cubicBezTo>
                    <a:pt x="56" y="3420"/>
                    <a:pt x="0" y="3464"/>
                    <a:pt x="0" y="3530"/>
                  </a:cubicBezTo>
                  <a:lnTo>
                    <a:pt x="0" y="3981"/>
                  </a:lnTo>
                  <a:cubicBezTo>
                    <a:pt x="0" y="4047"/>
                    <a:pt x="56" y="4102"/>
                    <a:pt x="110" y="4102"/>
                  </a:cubicBezTo>
                  <a:lnTo>
                    <a:pt x="188" y="4102"/>
                  </a:lnTo>
                  <a:cubicBezTo>
                    <a:pt x="210" y="4102"/>
                    <a:pt x="242" y="4091"/>
                    <a:pt x="254" y="4058"/>
                  </a:cubicBezTo>
                  <a:cubicBezTo>
                    <a:pt x="298" y="4003"/>
                    <a:pt x="374" y="3959"/>
                    <a:pt x="451" y="3959"/>
                  </a:cubicBezTo>
                  <a:cubicBezTo>
                    <a:pt x="605" y="3959"/>
                    <a:pt x="726" y="4091"/>
                    <a:pt x="704" y="4256"/>
                  </a:cubicBezTo>
                  <a:cubicBezTo>
                    <a:pt x="682" y="4355"/>
                    <a:pt x="594" y="4432"/>
                    <a:pt x="495" y="4454"/>
                  </a:cubicBezTo>
                  <a:cubicBezTo>
                    <a:pt x="485" y="4455"/>
                    <a:pt x="475" y="4455"/>
                    <a:pt x="464" y="4455"/>
                  </a:cubicBezTo>
                  <a:cubicBezTo>
                    <a:pt x="378" y="4455"/>
                    <a:pt x="302" y="4413"/>
                    <a:pt x="254" y="4344"/>
                  </a:cubicBezTo>
                  <a:cubicBezTo>
                    <a:pt x="242" y="4322"/>
                    <a:pt x="210" y="4311"/>
                    <a:pt x="188" y="4311"/>
                  </a:cubicBezTo>
                  <a:lnTo>
                    <a:pt x="110" y="4311"/>
                  </a:lnTo>
                  <a:cubicBezTo>
                    <a:pt x="56" y="4311"/>
                    <a:pt x="0" y="4366"/>
                    <a:pt x="0" y="4421"/>
                  </a:cubicBezTo>
                  <a:lnTo>
                    <a:pt x="0" y="4883"/>
                  </a:lnTo>
                  <a:cubicBezTo>
                    <a:pt x="0" y="4949"/>
                    <a:pt x="56" y="4993"/>
                    <a:pt x="110" y="4993"/>
                  </a:cubicBezTo>
                  <a:lnTo>
                    <a:pt x="188" y="4993"/>
                  </a:lnTo>
                  <a:cubicBezTo>
                    <a:pt x="210" y="4993"/>
                    <a:pt x="242" y="4981"/>
                    <a:pt x="254" y="4959"/>
                  </a:cubicBezTo>
                  <a:cubicBezTo>
                    <a:pt x="298" y="4893"/>
                    <a:pt x="374" y="4849"/>
                    <a:pt x="451" y="4849"/>
                  </a:cubicBezTo>
                  <a:cubicBezTo>
                    <a:pt x="605" y="4849"/>
                    <a:pt x="726" y="4993"/>
                    <a:pt x="704" y="5147"/>
                  </a:cubicBezTo>
                  <a:cubicBezTo>
                    <a:pt x="682" y="5245"/>
                    <a:pt x="594" y="5333"/>
                    <a:pt x="495" y="5345"/>
                  </a:cubicBezTo>
                  <a:cubicBezTo>
                    <a:pt x="478" y="5349"/>
                    <a:pt x="461" y="5350"/>
                    <a:pt x="445" y="5350"/>
                  </a:cubicBezTo>
                  <a:cubicBezTo>
                    <a:pt x="366" y="5350"/>
                    <a:pt x="299" y="5309"/>
                    <a:pt x="254" y="5245"/>
                  </a:cubicBezTo>
                  <a:cubicBezTo>
                    <a:pt x="242" y="5223"/>
                    <a:pt x="210" y="5213"/>
                    <a:pt x="188" y="5213"/>
                  </a:cubicBezTo>
                  <a:lnTo>
                    <a:pt x="110" y="5213"/>
                  </a:lnTo>
                  <a:cubicBezTo>
                    <a:pt x="56" y="5213"/>
                    <a:pt x="0" y="5257"/>
                    <a:pt x="0" y="5323"/>
                  </a:cubicBezTo>
                  <a:lnTo>
                    <a:pt x="0" y="5773"/>
                  </a:lnTo>
                  <a:cubicBezTo>
                    <a:pt x="0" y="5839"/>
                    <a:pt x="56" y="5895"/>
                    <a:pt x="110" y="5895"/>
                  </a:cubicBezTo>
                  <a:lnTo>
                    <a:pt x="188" y="5895"/>
                  </a:lnTo>
                  <a:cubicBezTo>
                    <a:pt x="210" y="5895"/>
                    <a:pt x="242" y="5883"/>
                    <a:pt x="254" y="5851"/>
                  </a:cubicBezTo>
                  <a:cubicBezTo>
                    <a:pt x="298" y="5795"/>
                    <a:pt x="374" y="5751"/>
                    <a:pt x="451" y="5751"/>
                  </a:cubicBezTo>
                  <a:cubicBezTo>
                    <a:pt x="605" y="5751"/>
                    <a:pt x="726" y="5883"/>
                    <a:pt x="704" y="6049"/>
                  </a:cubicBezTo>
                  <a:cubicBezTo>
                    <a:pt x="682" y="6147"/>
                    <a:pt x="594" y="6224"/>
                    <a:pt x="495" y="6246"/>
                  </a:cubicBezTo>
                  <a:cubicBezTo>
                    <a:pt x="486" y="6247"/>
                    <a:pt x="476" y="6248"/>
                    <a:pt x="466" y="6248"/>
                  </a:cubicBezTo>
                  <a:cubicBezTo>
                    <a:pt x="379" y="6248"/>
                    <a:pt x="303" y="6205"/>
                    <a:pt x="254" y="6136"/>
                  </a:cubicBezTo>
                  <a:cubicBezTo>
                    <a:pt x="242" y="6114"/>
                    <a:pt x="210" y="6103"/>
                    <a:pt x="188" y="6103"/>
                  </a:cubicBezTo>
                  <a:lnTo>
                    <a:pt x="110" y="6103"/>
                  </a:lnTo>
                  <a:cubicBezTo>
                    <a:pt x="56" y="6103"/>
                    <a:pt x="0" y="6158"/>
                    <a:pt x="0" y="6213"/>
                  </a:cubicBezTo>
                  <a:lnTo>
                    <a:pt x="0" y="6675"/>
                  </a:lnTo>
                  <a:cubicBezTo>
                    <a:pt x="0" y="6741"/>
                    <a:pt x="56" y="6785"/>
                    <a:pt x="110" y="6785"/>
                  </a:cubicBezTo>
                  <a:lnTo>
                    <a:pt x="188" y="6785"/>
                  </a:lnTo>
                  <a:cubicBezTo>
                    <a:pt x="210" y="6785"/>
                    <a:pt x="242" y="6774"/>
                    <a:pt x="254" y="6752"/>
                  </a:cubicBezTo>
                  <a:cubicBezTo>
                    <a:pt x="298" y="6686"/>
                    <a:pt x="374" y="6642"/>
                    <a:pt x="451" y="6642"/>
                  </a:cubicBezTo>
                  <a:cubicBezTo>
                    <a:pt x="605" y="6642"/>
                    <a:pt x="726" y="6785"/>
                    <a:pt x="704" y="6939"/>
                  </a:cubicBezTo>
                  <a:cubicBezTo>
                    <a:pt x="682" y="7038"/>
                    <a:pt x="594" y="7126"/>
                    <a:pt x="495" y="7137"/>
                  </a:cubicBezTo>
                  <a:cubicBezTo>
                    <a:pt x="478" y="7141"/>
                    <a:pt x="461" y="7142"/>
                    <a:pt x="445" y="7142"/>
                  </a:cubicBezTo>
                  <a:cubicBezTo>
                    <a:pt x="366" y="7142"/>
                    <a:pt x="299" y="7101"/>
                    <a:pt x="254" y="7038"/>
                  </a:cubicBezTo>
                  <a:cubicBezTo>
                    <a:pt x="242" y="7016"/>
                    <a:pt x="210" y="7005"/>
                    <a:pt x="188" y="7005"/>
                  </a:cubicBezTo>
                  <a:lnTo>
                    <a:pt x="110" y="7005"/>
                  </a:lnTo>
                  <a:cubicBezTo>
                    <a:pt x="56" y="7005"/>
                    <a:pt x="0" y="7049"/>
                    <a:pt x="0" y="7115"/>
                  </a:cubicBezTo>
                  <a:lnTo>
                    <a:pt x="0" y="7566"/>
                  </a:lnTo>
                  <a:cubicBezTo>
                    <a:pt x="0" y="7632"/>
                    <a:pt x="56" y="7687"/>
                    <a:pt x="110" y="7687"/>
                  </a:cubicBezTo>
                  <a:lnTo>
                    <a:pt x="188" y="7687"/>
                  </a:lnTo>
                  <a:cubicBezTo>
                    <a:pt x="210" y="7687"/>
                    <a:pt x="242" y="7665"/>
                    <a:pt x="254" y="7643"/>
                  </a:cubicBezTo>
                  <a:cubicBezTo>
                    <a:pt x="298" y="7588"/>
                    <a:pt x="374" y="7544"/>
                    <a:pt x="451" y="7544"/>
                  </a:cubicBezTo>
                  <a:cubicBezTo>
                    <a:pt x="605" y="7544"/>
                    <a:pt x="726" y="7676"/>
                    <a:pt x="704" y="7840"/>
                  </a:cubicBezTo>
                  <a:cubicBezTo>
                    <a:pt x="682" y="7940"/>
                    <a:pt x="594" y="8016"/>
                    <a:pt x="495" y="8038"/>
                  </a:cubicBezTo>
                  <a:cubicBezTo>
                    <a:pt x="485" y="8040"/>
                    <a:pt x="475" y="8040"/>
                    <a:pt x="464" y="8040"/>
                  </a:cubicBezTo>
                  <a:cubicBezTo>
                    <a:pt x="378" y="8040"/>
                    <a:pt x="302" y="7998"/>
                    <a:pt x="254" y="7928"/>
                  </a:cubicBezTo>
                  <a:cubicBezTo>
                    <a:pt x="242" y="7906"/>
                    <a:pt x="210" y="7896"/>
                    <a:pt x="188" y="7896"/>
                  </a:cubicBezTo>
                  <a:lnTo>
                    <a:pt x="110" y="7896"/>
                  </a:lnTo>
                  <a:cubicBezTo>
                    <a:pt x="56" y="7896"/>
                    <a:pt x="0" y="7950"/>
                    <a:pt x="0" y="8006"/>
                  </a:cubicBezTo>
                  <a:lnTo>
                    <a:pt x="0" y="8468"/>
                  </a:lnTo>
                  <a:cubicBezTo>
                    <a:pt x="0" y="8534"/>
                    <a:pt x="56" y="8578"/>
                    <a:pt x="110" y="8578"/>
                  </a:cubicBezTo>
                  <a:lnTo>
                    <a:pt x="188" y="8578"/>
                  </a:lnTo>
                  <a:cubicBezTo>
                    <a:pt x="210" y="8578"/>
                    <a:pt x="242" y="8566"/>
                    <a:pt x="254" y="8544"/>
                  </a:cubicBezTo>
                  <a:cubicBezTo>
                    <a:pt x="298" y="8478"/>
                    <a:pt x="374" y="8434"/>
                    <a:pt x="451" y="8434"/>
                  </a:cubicBezTo>
                  <a:cubicBezTo>
                    <a:pt x="605" y="8434"/>
                    <a:pt x="726" y="8578"/>
                    <a:pt x="704" y="8732"/>
                  </a:cubicBezTo>
                  <a:cubicBezTo>
                    <a:pt x="682" y="8830"/>
                    <a:pt x="594" y="8918"/>
                    <a:pt x="495" y="8930"/>
                  </a:cubicBezTo>
                  <a:cubicBezTo>
                    <a:pt x="478" y="8933"/>
                    <a:pt x="461" y="8935"/>
                    <a:pt x="445" y="8935"/>
                  </a:cubicBezTo>
                  <a:cubicBezTo>
                    <a:pt x="366" y="8935"/>
                    <a:pt x="299" y="8894"/>
                    <a:pt x="254" y="8830"/>
                  </a:cubicBezTo>
                  <a:cubicBezTo>
                    <a:pt x="242" y="8808"/>
                    <a:pt x="210" y="8798"/>
                    <a:pt x="188" y="8798"/>
                  </a:cubicBezTo>
                  <a:lnTo>
                    <a:pt x="110" y="8798"/>
                  </a:lnTo>
                  <a:cubicBezTo>
                    <a:pt x="56" y="8798"/>
                    <a:pt x="0" y="8842"/>
                    <a:pt x="0" y="8908"/>
                  </a:cubicBezTo>
                  <a:lnTo>
                    <a:pt x="0" y="9358"/>
                  </a:lnTo>
                  <a:cubicBezTo>
                    <a:pt x="0" y="9424"/>
                    <a:pt x="56" y="9479"/>
                    <a:pt x="110" y="9479"/>
                  </a:cubicBezTo>
                  <a:lnTo>
                    <a:pt x="188" y="9479"/>
                  </a:lnTo>
                  <a:cubicBezTo>
                    <a:pt x="210" y="9479"/>
                    <a:pt x="242" y="9457"/>
                    <a:pt x="254" y="9435"/>
                  </a:cubicBezTo>
                  <a:cubicBezTo>
                    <a:pt x="298" y="9380"/>
                    <a:pt x="374" y="9336"/>
                    <a:pt x="451" y="9336"/>
                  </a:cubicBezTo>
                  <a:cubicBezTo>
                    <a:pt x="605" y="9336"/>
                    <a:pt x="726" y="9468"/>
                    <a:pt x="704" y="9633"/>
                  </a:cubicBezTo>
                  <a:cubicBezTo>
                    <a:pt x="682" y="9732"/>
                    <a:pt x="594" y="9809"/>
                    <a:pt x="495" y="9831"/>
                  </a:cubicBezTo>
                  <a:cubicBezTo>
                    <a:pt x="486" y="9832"/>
                    <a:pt x="476" y="9833"/>
                    <a:pt x="466" y="9833"/>
                  </a:cubicBezTo>
                  <a:cubicBezTo>
                    <a:pt x="379" y="9833"/>
                    <a:pt x="303" y="9790"/>
                    <a:pt x="254" y="9721"/>
                  </a:cubicBezTo>
                  <a:cubicBezTo>
                    <a:pt x="242" y="9699"/>
                    <a:pt x="210" y="9688"/>
                    <a:pt x="188" y="9688"/>
                  </a:cubicBezTo>
                  <a:lnTo>
                    <a:pt x="110" y="9688"/>
                  </a:lnTo>
                  <a:cubicBezTo>
                    <a:pt x="56" y="9688"/>
                    <a:pt x="0" y="9743"/>
                    <a:pt x="0" y="9798"/>
                  </a:cubicBezTo>
                  <a:lnTo>
                    <a:pt x="0" y="10260"/>
                  </a:lnTo>
                  <a:cubicBezTo>
                    <a:pt x="0" y="10326"/>
                    <a:pt x="56" y="10370"/>
                    <a:pt x="110" y="10370"/>
                  </a:cubicBezTo>
                  <a:lnTo>
                    <a:pt x="188" y="10370"/>
                  </a:lnTo>
                  <a:cubicBezTo>
                    <a:pt x="210" y="10370"/>
                    <a:pt x="242" y="10359"/>
                    <a:pt x="254" y="10337"/>
                  </a:cubicBezTo>
                  <a:cubicBezTo>
                    <a:pt x="298" y="10271"/>
                    <a:pt x="374" y="10227"/>
                    <a:pt x="451" y="10227"/>
                  </a:cubicBezTo>
                  <a:cubicBezTo>
                    <a:pt x="605" y="10227"/>
                    <a:pt x="726" y="10370"/>
                    <a:pt x="704" y="10524"/>
                  </a:cubicBezTo>
                  <a:cubicBezTo>
                    <a:pt x="682" y="10623"/>
                    <a:pt x="594" y="10711"/>
                    <a:pt x="495" y="10722"/>
                  </a:cubicBezTo>
                  <a:cubicBezTo>
                    <a:pt x="478" y="10725"/>
                    <a:pt x="461" y="10727"/>
                    <a:pt x="445" y="10727"/>
                  </a:cubicBezTo>
                  <a:cubicBezTo>
                    <a:pt x="366" y="10727"/>
                    <a:pt x="299" y="10686"/>
                    <a:pt x="254" y="10623"/>
                  </a:cubicBezTo>
                  <a:cubicBezTo>
                    <a:pt x="242" y="10601"/>
                    <a:pt x="210" y="10590"/>
                    <a:pt x="188" y="10590"/>
                  </a:cubicBezTo>
                  <a:lnTo>
                    <a:pt x="110" y="10590"/>
                  </a:lnTo>
                  <a:cubicBezTo>
                    <a:pt x="56" y="10590"/>
                    <a:pt x="0" y="10634"/>
                    <a:pt x="0" y="10700"/>
                  </a:cubicBezTo>
                  <a:lnTo>
                    <a:pt x="0" y="11107"/>
                  </a:lnTo>
                  <a:lnTo>
                    <a:pt x="27491" y="11107"/>
                  </a:lnTo>
                  <a:cubicBezTo>
                    <a:pt x="27503" y="11019"/>
                    <a:pt x="27513" y="10931"/>
                    <a:pt x="27491" y="10854"/>
                  </a:cubicBezTo>
                  <a:cubicBezTo>
                    <a:pt x="27481" y="10810"/>
                    <a:pt x="27437" y="10766"/>
                    <a:pt x="27415" y="10711"/>
                  </a:cubicBezTo>
                  <a:cubicBezTo>
                    <a:pt x="27349" y="10579"/>
                    <a:pt x="27293" y="10469"/>
                    <a:pt x="27151" y="10403"/>
                  </a:cubicBezTo>
                  <a:cubicBezTo>
                    <a:pt x="27107" y="10392"/>
                    <a:pt x="27085" y="10381"/>
                    <a:pt x="27051" y="10359"/>
                  </a:cubicBezTo>
                  <a:cubicBezTo>
                    <a:pt x="26975" y="10304"/>
                    <a:pt x="26919" y="10194"/>
                    <a:pt x="26843" y="10128"/>
                  </a:cubicBezTo>
                  <a:cubicBezTo>
                    <a:pt x="26809" y="10106"/>
                    <a:pt x="26765" y="10095"/>
                    <a:pt x="26733" y="10062"/>
                  </a:cubicBezTo>
                  <a:cubicBezTo>
                    <a:pt x="26699" y="10040"/>
                    <a:pt x="26677" y="9996"/>
                    <a:pt x="26645" y="9974"/>
                  </a:cubicBezTo>
                  <a:cubicBezTo>
                    <a:pt x="26612" y="9954"/>
                    <a:pt x="26575" y="9947"/>
                    <a:pt x="26537" y="9947"/>
                  </a:cubicBezTo>
                  <a:cubicBezTo>
                    <a:pt x="26446" y="9947"/>
                    <a:pt x="26345" y="9985"/>
                    <a:pt x="26260" y="9985"/>
                  </a:cubicBezTo>
                  <a:cubicBezTo>
                    <a:pt x="26117" y="9985"/>
                    <a:pt x="26029" y="9875"/>
                    <a:pt x="25919" y="9809"/>
                  </a:cubicBezTo>
                  <a:cubicBezTo>
                    <a:pt x="25842" y="9754"/>
                    <a:pt x="25743" y="9699"/>
                    <a:pt x="25699" y="9633"/>
                  </a:cubicBezTo>
                  <a:cubicBezTo>
                    <a:pt x="25658" y="9581"/>
                    <a:pt x="25597" y="9422"/>
                    <a:pt x="25507" y="9422"/>
                  </a:cubicBezTo>
                  <a:cubicBezTo>
                    <a:pt x="25501" y="9422"/>
                    <a:pt x="25496" y="9423"/>
                    <a:pt x="25490" y="9424"/>
                  </a:cubicBezTo>
                  <a:cubicBezTo>
                    <a:pt x="25457" y="9314"/>
                    <a:pt x="25391" y="9094"/>
                    <a:pt x="25259" y="9062"/>
                  </a:cubicBezTo>
                  <a:cubicBezTo>
                    <a:pt x="25237" y="9050"/>
                    <a:pt x="25215" y="9050"/>
                    <a:pt x="25193" y="9050"/>
                  </a:cubicBezTo>
                  <a:cubicBezTo>
                    <a:pt x="25149" y="9050"/>
                    <a:pt x="25116" y="9050"/>
                    <a:pt x="25083" y="9018"/>
                  </a:cubicBezTo>
                  <a:cubicBezTo>
                    <a:pt x="25039" y="8952"/>
                    <a:pt x="25061" y="8886"/>
                    <a:pt x="25050" y="8820"/>
                  </a:cubicBezTo>
                  <a:cubicBezTo>
                    <a:pt x="25028" y="8720"/>
                    <a:pt x="25017" y="8622"/>
                    <a:pt x="25006" y="8522"/>
                  </a:cubicBezTo>
                  <a:cubicBezTo>
                    <a:pt x="25006" y="8434"/>
                    <a:pt x="24995" y="8346"/>
                    <a:pt x="24962" y="8270"/>
                  </a:cubicBezTo>
                  <a:cubicBezTo>
                    <a:pt x="24907" y="8138"/>
                    <a:pt x="24907" y="7984"/>
                    <a:pt x="24830" y="7862"/>
                  </a:cubicBezTo>
                  <a:cubicBezTo>
                    <a:pt x="24676" y="7610"/>
                    <a:pt x="24424" y="7412"/>
                    <a:pt x="24302" y="7137"/>
                  </a:cubicBezTo>
                  <a:cubicBezTo>
                    <a:pt x="24248" y="6994"/>
                    <a:pt x="24060" y="6928"/>
                    <a:pt x="24016" y="6774"/>
                  </a:cubicBezTo>
                  <a:cubicBezTo>
                    <a:pt x="23994" y="6697"/>
                    <a:pt x="24016" y="6620"/>
                    <a:pt x="24006" y="6554"/>
                  </a:cubicBezTo>
                  <a:cubicBezTo>
                    <a:pt x="23984" y="6411"/>
                    <a:pt x="23918" y="6345"/>
                    <a:pt x="23796" y="6279"/>
                  </a:cubicBezTo>
                  <a:cubicBezTo>
                    <a:pt x="23698" y="6213"/>
                    <a:pt x="23588" y="6158"/>
                    <a:pt x="23466" y="6114"/>
                  </a:cubicBezTo>
                  <a:cubicBezTo>
                    <a:pt x="23434" y="6103"/>
                    <a:pt x="23390" y="6092"/>
                    <a:pt x="23357" y="6071"/>
                  </a:cubicBezTo>
                  <a:cubicBezTo>
                    <a:pt x="23280" y="6037"/>
                    <a:pt x="23280" y="5949"/>
                    <a:pt x="23225" y="5895"/>
                  </a:cubicBezTo>
                  <a:cubicBezTo>
                    <a:pt x="23170" y="5829"/>
                    <a:pt x="23060" y="5795"/>
                    <a:pt x="22994" y="5741"/>
                  </a:cubicBezTo>
                  <a:cubicBezTo>
                    <a:pt x="22807" y="5619"/>
                    <a:pt x="22499" y="5367"/>
                    <a:pt x="22521" y="5113"/>
                  </a:cubicBezTo>
                  <a:cubicBezTo>
                    <a:pt x="22532" y="4949"/>
                    <a:pt x="22609" y="4927"/>
                    <a:pt x="22763" y="4883"/>
                  </a:cubicBezTo>
                  <a:cubicBezTo>
                    <a:pt x="22840" y="4849"/>
                    <a:pt x="22873" y="4849"/>
                    <a:pt x="22862" y="4761"/>
                  </a:cubicBezTo>
                  <a:cubicBezTo>
                    <a:pt x="22851" y="4652"/>
                    <a:pt x="22829" y="4564"/>
                    <a:pt x="22840" y="4454"/>
                  </a:cubicBezTo>
                  <a:cubicBezTo>
                    <a:pt x="22873" y="4256"/>
                    <a:pt x="22939" y="4201"/>
                    <a:pt x="23115" y="4124"/>
                  </a:cubicBezTo>
                  <a:cubicBezTo>
                    <a:pt x="23466" y="3959"/>
                    <a:pt x="22884" y="3574"/>
                    <a:pt x="22763" y="3475"/>
                  </a:cubicBezTo>
                  <a:cubicBezTo>
                    <a:pt x="22653" y="3387"/>
                    <a:pt x="22598" y="3310"/>
                    <a:pt x="22565" y="3178"/>
                  </a:cubicBezTo>
                  <a:cubicBezTo>
                    <a:pt x="22554" y="3123"/>
                    <a:pt x="22543" y="3024"/>
                    <a:pt x="22499" y="2970"/>
                  </a:cubicBezTo>
                  <a:cubicBezTo>
                    <a:pt x="22466" y="2936"/>
                    <a:pt x="22378" y="2904"/>
                    <a:pt x="22323" y="2882"/>
                  </a:cubicBezTo>
                  <a:cubicBezTo>
                    <a:pt x="22257" y="2848"/>
                    <a:pt x="22202" y="2804"/>
                    <a:pt x="22136" y="2760"/>
                  </a:cubicBezTo>
                  <a:cubicBezTo>
                    <a:pt x="22059" y="2694"/>
                    <a:pt x="21949" y="2618"/>
                    <a:pt x="21850" y="2574"/>
                  </a:cubicBezTo>
                  <a:cubicBezTo>
                    <a:pt x="21762" y="2530"/>
                    <a:pt x="21675" y="2530"/>
                    <a:pt x="21587" y="2486"/>
                  </a:cubicBezTo>
                  <a:cubicBezTo>
                    <a:pt x="21465" y="2442"/>
                    <a:pt x="21355" y="2408"/>
                    <a:pt x="21267" y="2320"/>
                  </a:cubicBezTo>
                  <a:cubicBezTo>
                    <a:pt x="21147" y="2200"/>
                    <a:pt x="21125" y="2012"/>
                    <a:pt x="20993" y="1902"/>
                  </a:cubicBezTo>
                  <a:cubicBezTo>
                    <a:pt x="20905" y="1826"/>
                    <a:pt x="20783" y="1792"/>
                    <a:pt x="20673" y="1738"/>
                  </a:cubicBezTo>
                  <a:cubicBezTo>
                    <a:pt x="20585" y="1682"/>
                    <a:pt x="20553" y="1638"/>
                    <a:pt x="20509" y="1540"/>
                  </a:cubicBezTo>
                  <a:cubicBezTo>
                    <a:pt x="20453" y="1419"/>
                    <a:pt x="20355" y="1364"/>
                    <a:pt x="20256" y="1287"/>
                  </a:cubicBezTo>
                  <a:cubicBezTo>
                    <a:pt x="20343" y="1221"/>
                    <a:pt x="20453" y="1067"/>
                    <a:pt x="20487" y="957"/>
                  </a:cubicBezTo>
                  <a:cubicBezTo>
                    <a:pt x="20541" y="748"/>
                    <a:pt x="20487" y="671"/>
                    <a:pt x="20365" y="528"/>
                  </a:cubicBezTo>
                  <a:cubicBezTo>
                    <a:pt x="20311" y="462"/>
                    <a:pt x="20300" y="374"/>
                    <a:pt x="20245" y="308"/>
                  </a:cubicBezTo>
                  <a:cubicBezTo>
                    <a:pt x="20223" y="297"/>
                    <a:pt x="20212" y="286"/>
                    <a:pt x="20201" y="264"/>
                  </a:cubicBezTo>
                  <a:cubicBezTo>
                    <a:pt x="20190" y="253"/>
                    <a:pt x="20179" y="242"/>
                    <a:pt x="20190" y="220"/>
                  </a:cubicBezTo>
                  <a:cubicBezTo>
                    <a:pt x="20124" y="132"/>
                    <a:pt x="20036" y="55"/>
                    <a:pt x="19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5" name="Google Shape;445;p5"/>
            <p:cNvSpPr/>
            <p:nvPr/>
          </p:nvSpPr>
          <p:spPr>
            <a:xfrm>
              <a:off x="3263238" y="2978133"/>
              <a:ext cx="10929" cy="1113888"/>
            </a:xfrm>
            <a:custGeom>
              <a:avLst/>
              <a:gdLst/>
              <a:ahLst/>
              <a:cxnLst/>
              <a:rect l="l" t="t" r="r" b="b"/>
              <a:pathLst>
                <a:path w="101" h="10294" extrusionOk="0">
                  <a:moveTo>
                    <a:pt x="56" y="0"/>
                  </a:moveTo>
                  <a:cubicBezTo>
                    <a:pt x="23" y="0"/>
                    <a:pt x="1" y="33"/>
                    <a:pt x="1" y="55"/>
                  </a:cubicBezTo>
                  <a:lnTo>
                    <a:pt x="1" y="10238"/>
                  </a:lnTo>
                  <a:cubicBezTo>
                    <a:pt x="1" y="10271"/>
                    <a:pt x="23" y="10293"/>
                    <a:pt x="56" y="10293"/>
                  </a:cubicBezTo>
                  <a:cubicBezTo>
                    <a:pt x="78" y="10293"/>
                    <a:pt x="100" y="10271"/>
                    <a:pt x="100" y="10238"/>
                  </a:cubicBezTo>
                  <a:lnTo>
                    <a:pt x="100" y="9622"/>
                  </a:lnTo>
                  <a:lnTo>
                    <a:pt x="56" y="9622"/>
                  </a:lnTo>
                  <a:cubicBezTo>
                    <a:pt x="34" y="9622"/>
                    <a:pt x="12" y="9611"/>
                    <a:pt x="12" y="9589"/>
                  </a:cubicBezTo>
                  <a:cubicBezTo>
                    <a:pt x="12" y="9567"/>
                    <a:pt x="34" y="9545"/>
                    <a:pt x="56" y="9545"/>
                  </a:cubicBezTo>
                  <a:lnTo>
                    <a:pt x="100" y="9545"/>
                  </a:lnTo>
                  <a:lnTo>
                    <a:pt x="100" y="8358"/>
                  </a:lnTo>
                  <a:lnTo>
                    <a:pt x="56" y="8358"/>
                  </a:lnTo>
                  <a:cubicBezTo>
                    <a:pt x="34" y="8358"/>
                    <a:pt x="12" y="8336"/>
                    <a:pt x="12" y="8314"/>
                  </a:cubicBezTo>
                  <a:cubicBezTo>
                    <a:pt x="12" y="8292"/>
                    <a:pt x="34" y="8280"/>
                    <a:pt x="56" y="8280"/>
                  </a:cubicBezTo>
                  <a:lnTo>
                    <a:pt x="100" y="8280"/>
                  </a:lnTo>
                  <a:lnTo>
                    <a:pt x="100" y="7093"/>
                  </a:lnTo>
                  <a:lnTo>
                    <a:pt x="56" y="7093"/>
                  </a:lnTo>
                  <a:cubicBezTo>
                    <a:pt x="34" y="7093"/>
                    <a:pt x="12" y="7071"/>
                    <a:pt x="12" y="7049"/>
                  </a:cubicBezTo>
                  <a:cubicBezTo>
                    <a:pt x="12" y="7027"/>
                    <a:pt x="34" y="7005"/>
                    <a:pt x="56" y="7005"/>
                  </a:cubicBezTo>
                  <a:lnTo>
                    <a:pt x="100" y="7005"/>
                  </a:lnTo>
                  <a:lnTo>
                    <a:pt x="100" y="5817"/>
                  </a:lnTo>
                  <a:lnTo>
                    <a:pt x="56" y="5817"/>
                  </a:lnTo>
                  <a:cubicBezTo>
                    <a:pt x="34" y="5817"/>
                    <a:pt x="12" y="5806"/>
                    <a:pt x="12" y="5784"/>
                  </a:cubicBezTo>
                  <a:cubicBezTo>
                    <a:pt x="12" y="5762"/>
                    <a:pt x="34" y="5741"/>
                    <a:pt x="56" y="5741"/>
                  </a:cubicBezTo>
                  <a:lnTo>
                    <a:pt x="100" y="5741"/>
                  </a:lnTo>
                  <a:lnTo>
                    <a:pt x="100" y="4553"/>
                  </a:lnTo>
                  <a:lnTo>
                    <a:pt x="56" y="4553"/>
                  </a:lnTo>
                  <a:cubicBezTo>
                    <a:pt x="34" y="4553"/>
                    <a:pt x="12" y="4531"/>
                    <a:pt x="12" y="4509"/>
                  </a:cubicBezTo>
                  <a:cubicBezTo>
                    <a:pt x="12" y="4487"/>
                    <a:pt x="34" y="4475"/>
                    <a:pt x="56" y="4475"/>
                  </a:cubicBezTo>
                  <a:lnTo>
                    <a:pt x="100" y="4475"/>
                  </a:lnTo>
                  <a:lnTo>
                    <a:pt x="100" y="3288"/>
                  </a:lnTo>
                  <a:lnTo>
                    <a:pt x="56" y="3288"/>
                  </a:lnTo>
                  <a:cubicBezTo>
                    <a:pt x="34" y="3288"/>
                    <a:pt x="12" y="3266"/>
                    <a:pt x="12" y="3244"/>
                  </a:cubicBezTo>
                  <a:cubicBezTo>
                    <a:pt x="12" y="3222"/>
                    <a:pt x="34" y="3200"/>
                    <a:pt x="56" y="3200"/>
                  </a:cubicBezTo>
                  <a:lnTo>
                    <a:pt x="100" y="3200"/>
                  </a:lnTo>
                  <a:lnTo>
                    <a:pt x="100" y="2024"/>
                  </a:lnTo>
                  <a:lnTo>
                    <a:pt x="56" y="2024"/>
                  </a:lnTo>
                  <a:cubicBezTo>
                    <a:pt x="34" y="2024"/>
                    <a:pt x="12" y="2002"/>
                    <a:pt x="12" y="1980"/>
                  </a:cubicBezTo>
                  <a:cubicBezTo>
                    <a:pt x="12" y="1958"/>
                    <a:pt x="34" y="1936"/>
                    <a:pt x="56" y="1936"/>
                  </a:cubicBezTo>
                  <a:lnTo>
                    <a:pt x="100" y="1936"/>
                  </a:lnTo>
                  <a:lnTo>
                    <a:pt x="100" y="748"/>
                  </a:lnTo>
                  <a:lnTo>
                    <a:pt x="56" y="748"/>
                  </a:lnTo>
                  <a:cubicBezTo>
                    <a:pt x="34" y="748"/>
                    <a:pt x="12" y="737"/>
                    <a:pt x="12" y="715"/>
                  </a:cubicBezTo>
                  <a:cubicBezTo>
                    <a:pt x="12" y="682"/>
                    <a:pt x="34" y="671"/>
                    <a:pt x="56" y="671"/>
                  </a:cubicBezTo>
                  <a:lnTo>
                    <a:pt x="100" y="671"/>
                  </a:lnTo>
                  <a:lnTo>
                    <a:pt x="100" y="55"/>
                  </a:lnTo>
                  <a:cubicBezTo>
                    <a:pt x="100" y="33"/>
                    <a:pt x="78"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6" name="Google Shape;446;p5"/>
            <p:cNvSpPr/>
            <p:nvPr/>
          </p:nvSpPr>
          <p:spPr>
            <a:xfrm>
              <a:off x="3264537" y="4010965"/>
              <a:ext cx="2666557" cy="8332"/>
            </a:xfrm>
            <a:custGeom>
              <a:avLst/>
              <a:gdLst/>
              <a:ahLst/>
              <a:cxnLst/>
              <a:rect l="l" t="t" r="r" b="b"/>
              <a:pathLst>
                <a:path w="24643" h="77" extrusionOk="0">
                  <a:moveTo>
                    <a:pt x="44" y="0"/>
                  </a:moveTo>
                  <a:cubicBezTo>
                    <a:pt x="22" y="0"/>
                    <a:pt x="0" y="22"/>
                    <a:pt x="0" y="44"/>
                  </a:cubicBezTo>
                  <a:cubicBezTo>
                    <a:pt x="0" y="66"/>
                    <a:pt x="22" y="77"/>
                    <a:pt x="44" y="77"/>
                  </a:cubicBezTo>
                  <a:lnTo>
                    <a:pt x="24643" y="77"/>
                  </a:lnTo>
                  <a:cubicBezTo>
                    <a:pt x="24599" y="55"/>
                    <a:pt x="24566" y="33"/>
                    <a:pt x="24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7" name="Google Shape;447;p5"/>
            <p:cNvSpPr/>
            <p:nvPr/>
          </p:nvSpPr>
          <p:spPr>
            <a:xfrm>
              <a:off x="5966670" y="4019188"/>
              <a:ext cx="15582" cy="108"/>
            </a:xfrm>
            <a:custGeom>
              <a:avLst/>
              <a:gdLst/>
              <a:ahLst/>
              <a:cxnLst/>
              <a:rect l="l" t="t" r="r" b="b"/>
              <a:pathLst>
                <a:path w="144" h="1" extrusionOk="0">
                  <a:moveTo>
                    <a:pt x="78" y="1"/>
                  </a:moveTo>
                  <a:lnTo>
                    <a:pt x="0" y="1"/>
                  </a:lnTo>
                  <a:lnTo>
                    <a:pt x="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8" name="Google Shape;448;p5"/>
            <p:cNvSpPr/>
            <p:nvPr/>
          </p:nvSpPr>
          <p:spPr>
            <a:xfrm>
              <a:off x="3264537" y="3874083"/>
              <a:ext cx="2547529" cy="8440"/>
            </a:xfrm>
            <a:custGeom>
              <a:avLst/>
              <a:gdLst/>
              <a:ahLst/>
              <a:cxnLst/>
              <a:rect l="l" t="t" r="r" b="b"/>
              <a:pathLst>
                <a:path w="23543" h="78" extrusionOk="0">
                  <a:moveTo>
                    <a:pt x="44" y="0"/>
                  </a:moveTo>
                  <a:cubicBezTo>
                    <a:pt x="22" y="0"/>
                    <a:pt x="0" y="12"/>
                    <a:pt x="0" y="34"/>
                  </a:cubicBezTo>
                  <a:cubicBezTo>
                    <a:pt x="0" y="56"/>
                    <a:pt x="22" y="78"/>
                    <a:pt x="44" y="78"/>
                  </a:cubicBezTo>
                  <a:lnTo>
                    <a:pt x="23543" y="78"/>
                  </a:lnTo>
                  <a:cubicBezTo>
                    <a:pt x="23543" y="56"/>
                    <a:pt x="23532" y="22"/>
                    <a:pt x="23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79" name="Google Shape;449;p5"/>
            <p:cNvSpPr/>
            <p:nvPr/>
          </p:nvSpPr>
          <p:spPr>
            <a:xfrm>
              <a:off x="3264537" y="3736012"/>
              <a:ext cx="2488123" cy="9630"/>
            </a:xfrm>
            <a:custGeom>
              <a:avLst/>
              <a:gdLst/>
              <a:ahLst/>
              <a:cxnLst/>
              <a:rect l="l" t="t" r="r" b="b"/>
              <a:pathLst>
                <a:path w="22994" h="89" extrusionOk="0">
                  <a:moveTo>
                    <a:pt x="44" y="1"/>
                  </a:moveTo>
                  <a:cubicBezTo>
                    <a:pt x="22" y="1"/>
                    <a:pt x="0" y="23"/>
                    <a:pt x="0" y="45"/>
                  </a:cubicBezTo>
                  <a:cubicBezTo>
                    <a:pt x="0" y="67"/>
                    <a:pt x="22" y="89"/>
                    <a:pt x="44" y="89"/>
                  </a:cubicBezTo>
                  <a:lnTo>
                    <a:pt x="22993" y="89"/>
                  </a:lnTo>
                  <a:cubicBezTo>
                    <a:pt x="22971" y="56"/>
                    <a:pt x="22949" y="34"/>
                    <a:pt x="22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0" name="Google Shape;450;p5"/>
            <p:cNvSpPr/>
            <p:nvPr/>
          </p:nvSpPr>
          <p:spPr>
            <a:xfrm>
              <a:off x="3264537" y="3599239"/>
              <a:ext cx="2389330" cy="8440"/>
            </a:xfrm>
            <a:custGeom>
              <a:avLst/>
              <a:gdLst/>
              <a:ahLst/>
              <a:cxnLst/>
              <a:rect l="l" t="t" r="r" b="b"/>
              <a:pathLst>
                <a:path w="22081" h="78" extrusionOk="0">
                  <a:moveTo>
                    <a:pt x="44" y="1"/>
                  </a:moveTo>
                  <a:cubicBezTo>
                    <a:pt x="22" y="1"/>
                    <a:pt x="0" y="22"/>
                    <a:pt x="0" y="44"/>
                  </a:cubicBezTo>
                  <a:cubicBezTo>
                    <a:pt x="0" y="66"/>
                    <a:pt x="22" y="77"/>
                    <a:pt x="44" y="77"/>
                  </a:cubicBezTo>
                  <a:lnTo>
                    <a:pt x="22081" y="77"/>
                  </a:lnTo>
                  <a:lnTo>
                    <a:pt x="21981" y="44"/>
                  </a:lnTo>
                  <a:cubicBezTo>
                    <a:pt x="21949" y="33"/>
                    <a:pt x="21905" y="22"/>
                    <a:pt x="21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1" name="Google Shape;451;p5"/>
            <p:cNvSpPr/>
            <p:nvPr/>
          </p:nvSpPr>
          <p:spPr>
            <a:xfrm>
              <a:off x="3264537" y="3462357"/>
              <a:ext cx="2313260" cy="8440"/>
            </a:xfrm>
            <a:custGeom>
              <a:avLst/>
              <a:gdLst/>
              <a:ahLst/>
              <a:cxnLst/>
              <a:rect l="l" t="t" r="r" b="b"/>
              <a:pathLst>
                <a:path w="21378" h="78" extrusionOk="0">
                  <a:moveTo>
                    <a:pt x="44" y="0"/>
                  </a:moveTo>
                  <a:cubicBezTo>
                    <a:pt x="22" y="0"/>
                    <a:pt x="0" y="12"/>
                    <a:pt x="0" y="34"/>
                  </a:cubicBezTo>
                  <a:cubicBezTo>
                    <a:pt x="0" y="56"/>
                    <a:pt x="22" y="78"/>
                    <a:pt x="44" y="78"/>
                  </a:cubicBezTo>
                  <a:lnTo>
                    <a:pt x="21278" y="78"/>
                  </a:lnTo>
                  <a:cubicBezTo>
                    <a:pt x="21344" y="56"/>
                    <a:pt x="21377" y="44"/>
                    <a:pt x="21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2" name="Google Shape;452;p5"/>
            <p:cNvSpPr/>
            <p:nvPr/>
          </p:nvSpPr>
          <p:spPr>
            <a:xfrm>
              <a:off x="3264537" y="3324286"/>
              <a:ext cx="2321484" cy="9630"/>
            </a:xfrm>
            <a:custGeom>
              <a:avLst/>
              <a:gdLst/>
              <a:ahLst/>
              <a:cxnLst/>
              <a:rect l="l" t="t" r="r" b="b"/>
              <a:pathLst>
                <a:path w="21454" h="89" extrusionOk="0">
                  <a:moveTo>
                    <a:pt x="44" y="1"/>
                  </a:moveTo>
                  <a:cubicBezTo>
                    <a:pt x="22" y="1"/>
                    <a:pt x="0" y="23"/>
                    <a:pt x="0" y="45"/>
                  </a:cubicBezTo>
                  <a:cubicBezTo>
                    <a:pt x="0" y="67"/>
                    <a:pt x="22" y="89"/>
                    <a:pt x="44" y="89"/>
                  </a:cubicBezTo>
                  <a:lnTo>
                    <a:pt x="21454" y="89"/>
                  </a:lnTo>
                  <a:cubicBezTo>
                    <a:pt x="21421" y="56"/>
                    <a:pt x="21388" y="34"/>
                    <a:pt x="2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3" name="Google Shape;453;p5"/>
            <p:cNvSpPr/>
            <p:nvPr/>
          </p:nvSpPr>
          <p:spPr>
            <a:xfrm>
              <a:off x="3264537" y="3187513"/>
              <a:ext cx="2144240" cy="9630"/>
            </a:xfrm>
            <a:custGeom>
              <a:avLst/>
              <a:gdLst/>
              <a:ahLst/>
              <a:cxnLst/>
              <a:rect l="l" t="t" r="r" b="b"/>
              <a:pathLst>
                <a:path w="19816" h="89" extrusionOk="0">
                  <a:moveTo>
                    <a:pt x="44" y="1"/>
                  </a:moveTo>
                  <a:cubicBezTo>
                    <a:pt x="22" y="1"/>
                    <a:pt x="0" y="23"/>
                    <a:pt x="0" y="45"/>
                  </a:cubicBezTo>
                  <a:cubicBezTo>
                    <a:pt x="0" y="67"/>
                    <a:pt x="22" y="89"/>
                    <a:pt x="44" y="89"/>
                  </a:cubicBezTo>
                  <a:lnTo>
                    <a:pt x="19816" y="89"/>
                  </a:lnTo>
                  <a:lnTo>
                    <a:pt x="19782" y="55"/>
                  </a:lnTo>
                  <a:cubicBezTo>
                    <a:pt x="19760" y="33"/>
                    <a:pt x="19750" y="23"/>
                    <a:pt x="19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4" name="Google Shape;454;p5"/>
            <p:cNvSpPr/>
            <p:nvPr/>
          </p:nvSpPr>
          <p:spPr>
            <a:xfrm>
              <a:off x="3264537" y="3050632"/>
              <a:ext cx="2053778" cy="8548"/>
            </a:xfrm>
            <a:custGeom>
              <a:avLst/>
              <a:gdLst/>
              <a:ahLst/>
              <a:cxnLst/>
              <a:rect l="l" t="t" r="r" b="b"/>
              <a:pathLst>
                <a:path w="18980" h="79" extrusionOk="0">
                  <a:moveTo>
                    <a:pt x="44" y="1"/>
                  </a:moveTo>
                  <a:cubicBezTo>
                    <a:pt x="22" y="1"/>
                    <a:pt x="0" y="12"/>
                    <a:pt x="0" y="45"/>
                  </a:cubicBezTo>
                  <a:cubicBezTo>
                    <a:pt x="0" y="67"/>
                    <a:pt x="22" y="78"/>
                    <a:pt x="44" y="78"/>
                  </a:cubicBezTo>
                  <a:lnTo>
                    <a:pt x="18946" y="78"/>
                  </a:lnTo>
                  <a:cubicBezTo>
                    <a:pt x="18958" y="56"/>
                    <a:pt x="18968" y="23"/>
                    <a:pt x="18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455;p5"/>
          <p:cNvGrpSpPr/>
          <p:nvPr/>
        </p:nvGrpSpPr>
        <p:grpSpPr>
          <a:xfrm rot="3542090" flipH="1">
            <a:off x="8410185" y="4288004"/>
            <a:ext cx="400945" cy="631999"/>
            <a:chOff x="4733800" y="2914925"/>
            <a:chExt cx="192725" cy="303800"/>
          </a:xfrm>
        </p:grpSpPr>
        <p:sp>
          <p:nvSpPr>
            <p:cNvPr id="1049485" name="Google Shape;456;p5"/>
            <p:cNvSpPr/>
            <p:nvPr/>
          </p:nvSpPr>
          <p:spPr>
            <a:xfrm>
              <a:off x="4733800" y="2914925"/>
              <a:ext cx="192725" cy="303800"/>
            </a:xfrm>
            <a:custGeom>
              <a:avLst/>
              <a:gdLst/>
              <a:ahLst/>
              <a:cxnLst/>
              <a:rect l="l" t="t" r="r" b="b"/>
              <a:pathLst>
                <a:path w="7709" h="12152" extrusionOk="0">
                  <a:moveTo>
                    <a:pt x="4475" y="473"/>
                  </a:moveTo>
                  <a:lnTo>
                    <a:pt x="4475" y="473"/>
                  </a:lnTo>
                  <a:cubicBezTo>
                    <a:pt x="4563" y="551"/>
                    <a:pt x="4641" y="627"/>
                    <a:pt x="4707" y="705"/>
                  </a:cubicBezTo>
                  <a:cubicBezTo>
                    <a:pt x="4849" y="891"/>
                    <a:pt x="5003" y="1078"/>
                    <a:pt x="5169" y="1243"/>
                  </a:cubicBezTo>
                  <a:cubicBezTo>
                    <a:pt x="5344" y="1408"/>
                    <a:pt x="5410" y="1628"/>
                    <a:pt x="5520" y="1848"/>
                  </a:cubicBezTo>
                  <a:cubicBezTo>
                    <a:pt x="5377" y="1914"/>
                    <a:pt x="5257" y="1969"/>
                    <a:pt x="5135" y="2035"/>
                  </a:cubicBezTo>
                  <a:cubicBezTo>
                    <a:pt x="5015" y="2090"/>
                    <a:pt x="4937" y="2200"/>
                    <a:pt x="4817" y="2266"/>
                  </a:cubicBezTo>
                  <a:cubicBezTo>
                    <a:pt x="4805" y="2233"/>
                    <a:pt x="4805" y="2211"/>
                    <a:pt x="4795" y="2189"/>
                  </a:cubicBezTo>
                  <a:cubicBezTo>
                    <a:pt x="4761" y="1914"/>
                    <a:pt x="4717" y="1628"/>
                    <a:pt x="4673" y="1342"/>
                  </a:cubicBezTo>
                  <a:cubicBezTo>
                    <a:pt x="4651" y="1166"/>
                    <a:pt x="4607" y="991"/>
                    <a:pt x="4553" y="815"/>
                  </a:cubicBezTo>
                  <a:cubicBezTo>
                    <a:pt x="4531" y="705"/>
                    <a:pt x="4509" y="583"/>
                    <a:pt x="4475" y="473"/>
                  </a:cubicBezTo>
                  <a:close/>
                  <a:moveTo>
                    <a:pt x="7356" y="1276"/>
                  </a:moveTo>
                  <a:cubicBezTo>
                    <a:pt x="7356" y="1342"/>
                    <a:pt x="7334" y="1386"/>
                    <a:pt x="7302" y="1430"/>
                  </a:cubicBezTo>
                  <a:cubicBezTo>
                    <a:pt x="7180" y="1606"/>
                    <a:pt x="7070" y="1782"/>
                    <a:pt x="6961" y="1958"/>
                  </a:cubicBezTo>
                  <a:cubicBezTo>
                    <a:pt x="6895" y="2057"/>
                    <a:pt x="6818" y="2145"/>
                    <a:pt x="6730" y="2222"/>
                  </a:cubicBezTo>
                  <a:cubicBezTo>
                    <a:pt x="6598" y="2343"/>
                    <a:pt x="6477" y="2475"/>
                    <a:pt x="6356" y="2618"/>
                  </a:cubicBezTo>
                  <a:cubicBezTo>
                    <a:pt x="6323" y="2662"/>
                    <a:pt x="6290" y="2706"/>
                    <a:pt x="6246" y="2738"/>
                  </a:cubicBezTo>
                  <a:cubicBezTo>
                    <a:pt x="6235" y="2728"/>
                    <a:pt x="6235" y="2717"/>
                    <a:pt x="6235" y="2717"/>
                  </a:cubicBezTo>
                  <a:cubicBezTo>
                    <a:pt x="6279" y="2409"/>
                    <a:pt x="6389" y="2123"/>
                    <a:pt x="6543" y="1859"/>
                  </a:cubicBezTo>
                  <a:cubicBezTo>
                    <a:pt x="6576" y="1815"/>
                    <a:pt x="6609" y="1782"/>
                    <a:pt x="6664" y="1760"/>
                  </a:cubicBezTo>
                  <a:cubicBezTo>
                    <a:pt x="6873" y="1672"/>
                    <a:pt x="7048" y="1540"/>
                    <a:pt x="7202" y="1397"/>
                  </a:cubicBezTo>
                  <a:cubicBezTo>
                    <a:pt x="7258" y="1353"/>
                    <a:pt x="7302" y="1309"/>
                    <a:pt x="7356" y="1276"/>
                  </a:cubicBezTo>
                  <a:close/>
                  <a:moveTo>
                    <a:pt x="6455" y="1848"/>
                  </a:moveTo>
                  <a:cubicBezTo>
                    <a:pt x="6433" y="1870"/>
                    <a:pt x="6433" y="1892"/>
                    <a:pt x="6422" y="1903"/>
                  </a:cubicBezTo>
                  <a:cubicBezTo>
                    <a:pt x="6334" y="2046"/>
                    <a:pt x="6257" y="2189"/>
                    <a:pt x="6213" y="2354"/>
                  </a:cubicBezTo>
                  <a:cubicBezTo>
                    <a:pt x="6158" y="2552"/>
                    <a:pt x="6114" y="2750"/>
                    <a:pt x="6070" y="2948"/>
                  </a:cubicBezTo>
                  <a:cubicBezTo>
                    <a:pt x="6059" y="3014"/>
                    <a:pt x="6026" y="3068"/>
                    <a:pt x="5993" y="3112"/>
                  </a:cubicBezTo>
                  <a:cubicBezTo>
                    <a:pt x="5828" y="3332"/>
                    <a:pt x="5641" y="3542"/>
                    <a:pt x="5454" y="3728"/>
                  </a:cubicBezTo>
                  <a:lnTo>
                    <a:pt x="5487" y="3630"/>
                  </a:lnTo>
                  <a:cubicBezTo>
                    <a:pt x="5531" y="3498"/>
                    <a:pt x="5586" y="3354"/>
                    <a:pt x="5630" y="3222"/>
                  </a:cubicBezTo>
                  <a:cubicBezTo>
                    <a:pt x="5707" y="2970"/>
                    <a:pt x="5784" y="2728"/>
                    <a:pt x="5883" y="2497"/>
                  </a:cubicBezTo>
                  <a:cubicBezTo>
                    <a:pt x="5905" y="2431"/>
                    <a:pt x="5927" y="2365"/>
                    <a:pt x="5971" y="2299"/>
                  </a:cubicBezTo>
                  <a:cubicBezTo>
                    <a:pt x="6037" y="2189"/>
                    <a:pt x="6103" y="2068"/>
                    <a:pt x="6147" y="1947"/>
                  </a:cubicBezTo>
                  <a:cubicBezTo>
                    <a:pt x="6246" y="1914"/>
                    <a:pt x="6345" y="1881"/>
                    <a:pt x="6455" y="1848"/>
                  </a:cubicBezTo>
                  <a:close/>
                  <a:moveTo>
                    <a:pt x="4157" y="165"/>
                  </a:moveTo>
                  <a:cubicBezTo>
                    <a:pt x="4311" y="397"/>
                    <a:pt x="4387" y="639"/>
                    <a:pt x="4443" y="903"/>
                  </a:cubicBezTo>
                  <a:cubicBezTo>
                    <a:pt x="4475" y="1045"/>
                    <a:pt x="4519" y="1177"/>
                    <a:pt x="4541" y="1331"/>
                  </a:cubicBezTo>
                  <a:cubicBezTo>
                    <a:pt x="4575" y="1551"/>
                    <a:pt x="4597" y="1782"/>
                    <a:pt x="4651" y="2002"/>
                  </a:cubicBezTo>
                  <a:cubicBezTo>
                    <a:pt x="4685" y="2134"/>
                    <a:pt x="4717" y="2266"/>
                    <a:pt x="4717" y="2398"/>
                  </a:cubicBezTo>
                  <a:cubicBezTo>
                    <a:pt x="4509" y="2717"/>
                    <a:pt x="4277" y="3014"/>
                    <a:pt x="4145" y="3354"/>
                  </a:cubicBezTo>
                  <a:cubicBezTo>
                    <a:pt x="4025" y="3652"/>
                    <a:pt x="3882" y="3938"/>
                    <a:pt x="3761" y="4245"/>
                  </a:cubicBezTo>
                  <a:cubicBezTo>
                    <a:pt x="3750" y="4278"/>
                    <a:pt x="3739" y="4311"/>
                    <a:pt x="3706" y="4333"/>
                  </a:cubicBezTo>
                  <a:cubicBezTo>
                    <a:pt x="3684" y="4300"/>
                    <a:pt x="3684" y="4256"/>
                    <a:pt x="3684" y="4212"/>
                  </a:cubicBezTo>
                  <a:cubicBezTo>
                    <a:pt x="3706" y="4070"/>
                    <a:pt x="3728" y="3938"/>
                    <a:pt x="3728" y="3794"/>
                  </a:cubicBezTo>
                  <a:cubicBezTo>
                    <a:pt x="3728" y="3618"/>
                    <a:pt x="3750" y="3454"/>
                    <a:pt x="3772" y="3278"/>
                  </a:cubicBezTo>
                  <a:cubicBezTo>
                    <a:pt x="3816" y="3002"/>
                    <a:pt x="3871" y="2728"/>
                    <a:pt x="3904" y="2442"/>
                  </a:cubicBezTo>
                  <a:cubicBezTo>
                    <a:pt x="3947" y="1936"/>
                    <a:pt x="3981" y="1430"/>
                    <a:pt x="4025" y="925"/>
                  </a:cubicBezTo>
                  <a:cubicBezTo>
                    <a:pt x="4035" y="705"/>
                    <a:pt x="4069" y="473"/>
                    <a:pt x="4113" y="243"/>
                  </a:cubicBezTo>
                  <a:cubicBezTo>
                    <a:pt x="4113" y="209"/>
                    <a:pt x="4113" y="165"/>
                    <a:pt x="4157" y="165"/>
                  </a:cubicBezTo>
                  <a:close/>
                  <a:moveTo>
                    <a:pt x="7532" y="1254"/>
                  </a:moveTo>
                  <a:cubicBezTo>
                    <a:pt x="7532" y="1397"/>
                    <a:pt x="7510" y="1507"/>
                    <a:pt x="7456" y="1595"/>
                  </a:cubicBezTo>
                  <a:cubicBezTo>
                    <a:pt x="7422" y="1650"/>
                    <a:pt x="7400" y="1716"/>
                    <a:pt x="7378" y="1782"/>
                  </a:cubicBezTo>
                  <a:cubicBezTo>
                    <a:pt x="7312" y="2024"/>
                    <a:pt x="7280" y="2277"/>
                    <a:pt x="7202" y="2519"/>
                  </a:cubicBezTo>
                  <a:cubicBezTo>
                    <a:pt x="7202" y="2541"/>
                    <a:pt x="7192" y="2574"/>
                    <a:pt x="7192" y="2596"/>
                  </a:cubicBezTo>
                  <a:cubicBezTo>
                    <a:pt x="7180" y="2728"/>
                    <a:pt x="7170" y="2860"/>
                    <a:pt x="7170" y="2980"/>
                  </a:cubicBezTo>
                  <a:cubicBezTo>
                    <a:pt x="7170" y="3058"/>
                    <a:pt x="7136" y="3112"/>
                    <a:pt x="7092" y="3168"/>
                  </a:cubicBezTo>
                  <a:cubicBezTo>
                    <a:pt x="6983" y="3266"/>
                    <a:pt x="6884" y="3376"/>
                    <a:pt x="6785" y="3476"/>
                  </a:cubicBezTo>
                  <a:cubicBezTo>
                    <a:pt x="6587" y="3674"/>
                    <a:pt x="6389" y="3860"/>
                    <a:pt x="6158" y="4014"/>
                  </a:cubicBezTo>
                  <a:cubicBezTo>
                    <a:pt x="5894" y="4190"/>
                    <a:pt x="5619" y="4355"/>
                    <a:pt x="5300" y="4399"/>
                  </a:cubicBezTo>
                  <a:cubicBezTo>
                    <a:pt x="5264" y="4399"/>
                    <a:pt x="5235" y="4437"/>
                    <a:pt x="5188" y="4437"/>
                  </a:cubicBezTo>
                  <a:cubicBezTo>
                    <a:pt x="5178" y="4437"/>
                    <a:pt x="5168" y="4436"/>
                    <a:pt x="5157" y="4432"/>
                  </a:cubicBezTo>
                  <a:cubicBezTo>
                    <a:pt x="5278" y="4267"/>
                    <a:pt x="5388" y="4124"/>
                    <a:pt x="5509" y="3982"/>
                  </a:cubicBezTo>
                  <a:cubicBezTo>
                    <a:pt x="5795" y="3630"/>
                    <a:pt x="6092" y="3266"/>
                    <a:pt x="6356" y="2892"/>
                  </a:cubicBezTo>
                  <a:cubicBezTo>
                    <a:pt x="6488" y="2695"/>
                    <a:pt x="6631" y="2508"/>
                    <a:pt x="6818" y="2354"/>
                  </a:cubicBezTo>
                  <a:cubicBezTo>
                    <a:pt x="6895" y="2277"/>
                    <a:pt x="6972" y="2189"/>
                    <a:pt x="7038" y="2090"/>
                  </a:cubicBezTo>
                  <a:cubicBezTo>
                    <a:pt x="7214" y="1815"/>
                    <a:pt x="7390" y="1551"/>
                    <a:pt x="7532" y="1254"/>
                  </a:cubicBezTo>
                  <a:close/>
                  <a:moveTo>
                    <a:pt x="2914" y="2870"/>
                  </a:moveTo>
                  <a:cubicBezTo>
                    <a:pt x="2925" y="2948"/>
                    <a:pt x="2936" y="3002"/>
                    <a:pt x="2947" y="3068"/>
                  </a:cubicBezTo>
                  <a:cubicBezTo>
                    <a:pt x="2969" y="3178"/>
                    <a:pt x="2947" y="3266"/>
                    <a:pt x="2870" y="3354"/>
                  </a:cubicBezTo>
                  <a:cubicBezTo>
                    <a:pt x="2804" y="3432"/>
                    <a:pt x="2760" y="3520"/>
                    <a:pt x="2727" y="3618"/>
                  </a:cubicBezTo>
                  <a:cubicBezTo>
                    <a:pt x="2639" y="3872"/>
                    <a:pt x="2551" y="4124"/>
                    <a:pt x="2441" y="4366"/>
                  </a:cubicBezTo>
                  <a:cubicBezTo>
                    <a:pt x="2408" y="4421"/>
                    <a:pt x="2386" y="4476"/>
                    <a:pt x="2375" y="4542"/>
                  </a:cubicBezTo>
                  <a:cubicBezTo>
                    <a:pt x="2298" y="4784"/>
                    <a:pt x="2265" y="5037"/>
                    <a:pt x="2210" y="5301"/>
                  </a:cubicBezTo>
                  <a:cubicBezTo>
                    <a:pt x="2188" y="5202"/>
                    <a:pt x="2166" y="5114"/>
                    <a:pt x="2134" y="5026"/>
                  </a:cubicBezTo>
                  <a:cubicBezTo>
                    <a:pt x="2100" y="4894"/>
                    <a:pt x="2078" y="4762"/>
                    <a:pt x="2056" y="4630"/>
                  </a:cubicBezTo>
                  <a:cubicBezTo>
                    <a:pt x="2002" y="4421"/>
                    <a:pt x="1990" y="4201"/>
                    <a:pt x="2078" y="3992"/>
                  </a:cubicBezTo>
                  <a:cubicBezTo>
                    <a:pt x="2122" y="3916"/>
                    <a:pt x="2166" y="3828"/>
                    <a:pt x="2144" y="3728"/>
                  </a:cubicBezTo>
                  <a:cubicBezTo>
                    <a:pt x="2210" y="3696"/>
                    <a:pt x="2232" y="3630"/>
                    <a:pt x="2254" y="3574"/>
                  </a:cubicBezTo>
                  <a:cubicBezTo>
                    <a:pt x="2276" y="3520"/>
                    <a:pt x="2309" y="3464"/>
                    <a:pt x="2353" y="3410"/>
                  </a:cubicBezTo>
                  <a:cubicBezTo>
                    <a:pt x="2518" y="3212"/>
                    <a:pt x="2705" y="3046"/>
                    <a:pt x="2914" y="2870"/>
                  </a:cubicBezTo>
                  <a:close/>
                  <a:moveTo>
                    <a:pt x="242" y="1364"/>
                  </a:moveTo>
                  <a:cubicBezTo>
                    <a:pt x="385" y="1628"/>
                    <a:pt x="506" y="1892"/>
                    <a:pt x="605" y="2156"/>
                  </a:cubicBezTo>
                  <a:cubicBezTo>
                    <a:pt x="638" y="2244"/>
                    <a:pt x="649" y="2321"/>
                    <a:pt x="715" y="2387"/>
                  </a:cubicBezTo>
                  <a:lnTo>
                    <a:pt x="781" y="2387"/>
                  </a:lnTo>
                  <a:cubicBezTo>
                    <a:pt x="770" y="2332"/>
                    <a:pt x="748" y="2277"/>
                    <a:pt x="737" y="2222"/>
                  </a:cubicBezTo>
                  <a:cubicBezTo>
                    <a:pt x="682" y="2013"/>
                    <a:pt x="594" y="1815"/>
                    <a:pt x="495" y="1617"/>
                  </a:cubicBezTo>
                  <a:cubicBezTo>
                    <a:pt x="473" y="1573"/>
                    <a:pt x="440" y="1518"/>
                    <a:pt x="429" y="1430"/>
                  </a:cubicBezTo>
                  <a:lnTo>
                    <a:pt x="429" y="1430"/>
                  </a:lnTo>
                  <a:cubicBezTo>
                    <a:pt x="506" y="1518"/>
                    <a:pt x="572" y="1584"/>
                    <a:pt x="627" y="1650"/>
                  </a:cubicBezTo>
                  <a:cubicBezTo>
                    <a:pt x="737" y="1793"/>
                    <a:pt x="836" y="1947"/>
                    <a:pt x="956" y="2079"/>
                  </a:cubicBezTo>
                  <a:cubicBezTo>
                    <a:pt x="1122" y="2266"/>
                    <a:pt x="1254" y="2486"/>
                    <a:pt x="1374" y="2717"/>
                  </a:cubicBezTo>
                  <a:cubicBezTo>
                    <a:pt x="1528" y="3024"/>
                    <a:pt x="1628" y="3344"/>
                    <a:pt x="1716" y="3662"/>
                  </a:cubicBezTo>
                  <a:cubicBezTo>
                    <a:pt x="1760" y="3828"/>
                    <a:pt x="1782" y="3992"/>
                    <a:pt x="1804" y="4168"/>
                  </a:cubicBezTo>
                  <a:cubicBezTo>
                    <a:pt x="1826" y="4311"/>
                    <a:pt x="1804" y="4465"/>
                    <a:pt x="1836" y="4608"/>
                  </a:cubicBezTo>
                  <a:cubicBezTo>
                    <a:pt x="1870" y="4806"/>
                    <a:pt x="1914" y="5015"/>
                    <a:pt x="1968" y="5202"/>
                  </a:cubicBezTo>
                  <a:cubicBezTo>
                    <a:pt x="1980" y="5235"/>
                    <a:pt x="1980" y="5268"/>
                    <a:pt x="1990" y="5312"/>
                  </a:cubicBezTo>
                  <a:cubicBezTo>
                    <a:pt x="1958" y="5290"/>
                    <a:pt x="1936" y="5279"/>
                    <a:pt x="1924" y="5257"/>
                  </a:cubicBezTo>
                  <a:cubicBezTo>
                    <a:pt x="1914" y="5246"/>
                    <a:pt x="1902" y="5235"/>
                    <a:pt x="1902" y="5213"/>
                  </a:cubicBezTo>
                  <a:cubicBezTo>
                    <a:pt x="1726" y="4905"/>
                    <a:pt x="1540" y="4597"/>
                    <a:pt x="1386" y="4278"/>
                  </a:cubicBezTo>
                  <a:cubicBezTo>
                    <a:pt x="1242" y="3970"/>
                    <a:pt x="1154" y="3652"/>
                    <a:pt x="1056" y="3332"/>
                  </a:cubicBezTo>
                  <a:cubicBezTo>
                    <a:pt x="990" y="3090"/>
                    <a:pt x="934" y="2826"/>
                    <a:pt x="858" y="2585"/>
                  </a:cubicBezTo>
                  <a:cubicBezTo>
                    <a:pt x="836" y="2519"/>
                    <a:pt x="836" y="2442"/>
                    <a:pt x="781" y="2387"/>
                  </a:cubicBezTo>
                  <a:lnTo>
                    <a:pt x="781" y="2464"/>
                  </a:lnTo>
                  <a:cubicBezTo>
                    <a:pt x="759" y="2486"/>
                    <a:pt x="726" y="2475"/>
                    <a:pt x="715" y="2508"/>
                  </a:cubicBezTo>
                  <a:cubicBezTo>
                    <a:pt x="726" y="2629"/>
                    <a:pt x="781" y="2738"/>
                    <a:pt x="803" y="2848"/>
                  </a:cubicBezTo>
                  <a:cubicBezTo>
                    <a:pt x="847" y="3036"/>
                    <a:pt x="902" y="3212"/>
                    <a:pt x="956" y="3388"/>
                  </a:cubicBezTo>
                  <a:cubicBezTo>
                    <a:pt x="1012" y="3596"/>
                    <a:pt x="1066" y="3806"/>
                    <a:pt x="1144" y="4014"/>
                  </a:cubicBezTo>
                  <a:cubicBezTo>
                    <a:pt x="1254" y="4311"/>
                    <a:pt x="1396" y="4597"/>
                    <a:pt x="1562" y="4872"/>
                  </a:cubicBezTo>
                  <a:cubicBezTo>
                    <a:pt x="1616" y="4971"/>
                    <a:pt x="1672" y="5070"/>
                    <a:pt x="1738" y="5191"/>
                  </a:cubicBezTo>
                  <a:cubicBezTo>
                    <a:pt x="1694" y="5169"/>
                    <a:pt x="1660" y="5158"/>
                    <a:pt x="1616" y="5147"/>
                  </a:cubicBezTo>
                  <a:cubicBezTo>
                    <a:pt x="1594" y="5092"/>
                    <a:pt x="1540" y="5048"/>
                    <a:pt x="1496" y="5004"/>
                  </a:cubicBezTo>
                  <a:cubicBezTo>
                    <a:pt x="1408" y="4927"/>
                    <a:pt x="1330" y="4839"/>
                    <a:pt x="1254" y="4751"/>
                  </a:cubicBezTo>
                  <a:cubicBezTo>
                    <a:pt x="1034" y="4465"/>
                    <a:pt x="836" y="4146"/>
                    <a:pt x="638" y="3828"/>
                  </a:cubicBezTo>
                  <a:cubicBezTo>
                    <a:pt x="605" y="3784"/>
                    <a:pt x="583" y="3728"/>
                    <a:pt x="561" y="3674"/>
                  </a:cubicBezTo>
                  <a:cubicBezTo>
                    <a:pt x="473" y="3498"/>
                    <a:pt x="418" y="3310"/>
                    <a:pt x="352" y="3124"/>
                  </a:cubicBezTo>
                  <a:cubicBezTo>
                    <a:pt x="275" y="2870"/>
                    <a:pt x="176" y="2629"/>
                    <a:pt x="154" y="2365"/>
                  </a:cubicBezTo>
                  <a:cubicBezTo>
                    <a:pt x="132" y="2200"/>
                    <a:pt x="154" y="2046"/>
                    <a:pt x="187" y="1881"/>
                  </a:cubicBezTo>
                  <a:cubicBezTo>
                    <a:pt x="209" y="1826"/>
                    <a:pt x="220" y="1760"/>
                    <a:pt x="220" y="1705"/>
                  </a:cubicBezTo>
                  <a:cubicBezTo>
                    <a:pt x="231" y="1595"/>
                    <a:pt x="209" y="1485"/>
                    <a:pt x="242" y="1364"/>
                  </a:cubicBezTo>
                  <a:close/>
                  <a:moveTo>
                    <a:pt x="6026" y="1958"/>
                  </a:moveTo>
                  <a:cubicBezTo>
                    <a:pt x="5960" y="2145"/>
                    <a:pt x="5850" y="2310"/>
                    <a:pt x="5784" y="2497"/>
                  </a:cubicBezTo>
                  <a:cubicBezTo>
                    <a:pt x="5608" y="2948"/>
                    <a:pt x="5487" y="3420"/>
                    <a:pt x="5311" y="3882"/>
                  </a:cubicBezTo>
                  <a:cubicBezTo>
                    <a:pt x="5289" y="3948"/>
                    <a:pt x="5267" y="4004"/>
                    <a:pt x="5223" y="4058"/>
                  </a:cubicBezTo>
                  <a:cubicBezTo>
                    <a:pt x="5125" y="4201"/>
                    <a:pt x="5025" y="4344"/>
                    <a:pt x="4915" y="4498"/>
                  </a:cubicBezTo>
                  <a:cubicBezTo>
                    <a:pt x="4707" y="4806"/>
                    <a:pt x="4497" y="5136"/>
                    <a:pt x="4289" y="5455"/>
                  </a:cubicBezTo>
                  <a:cubicBezTo>
                    <a:pt x="4267" y="5477"/>
                    <a:pt x="4267" y="5510"/>
                    <a:pt x="4211" y="5521"/>
                  </a:cubicBezTo>
                  <a:cubicBezTo>
                    <a:pt x="4223" y="5411"/>
                    <a:pt x="4223" y="5312"/>
                    <a:pt x="4233" y="5202"/>
                  </a:cubicBezTo>
                  <a:cubicBezTo>
                    <a:pt x="4245" y="5015"/>
                    <a:pt x="4245" y="4828"/>
                    <a:pt x="4267" y="4641"/>
                  </a:cubicBezTo>
                  <a:cubicBezTo>
                    <a:pt x="4289" y="4454"/>
                    <a:pt x="4299" y="4278"/>
                    <a:pt x="4311" y="4091"/>
                  </a:cubicBezTo>
                  <a:cubicBezTo>
                    <a:pt x="4333" y="3850"/>
                    <a:pt x="4365" y="3608"/>
                    <a:pt x="4453" y="3376"/>
                  </a:cubicBezTo>
                  <a:cubicBezTo>
                    <a:pt x="4465" y="3354"/>
                    <a:pt x="4475" y="3332"/>
                    <a:pt x="4465" y="3310"/>
                  </a:cubicBezTo>
                  <a:cubicBezTo>
                    <a:pt x="4431" y="3244"/>
                    <a:pt x="4475" y="3200"/>
                    <a:pt x="4509" y="3156"/>
                  </a:cubicBezTo>
                  <a:cubicBezTo>
                    <a:pt x="4619" y="2992"/>
                    <a:pt x="4717" y="2826"/>
                    <a:pt x="4849" y="2673"/>
                  </a:cubicBezTo>
                  <a:cubicBezTo>
                    <a:pt x="5015" y="2486"/>
                    <a:pt x="5169" y="2332"/>
                    <a:pt x="5388" y="2211"/>
                  </a:cubicBezTo>
                  <a:cubicBezTo>
                    <a:pt x="5586" y="2101"/>
                    <a:pt x="5806" y="2024"/>
                    <a:pt x="6026" y="1958"/>
                  </a:cubicBezTo>
                  <a:close/>
                  <a:moveTo>
                    <a:pt x="7158" y="3222"/>
                  </a:moveTo>
                  <a:lnTo>
                    <a:pt x="7158" y="3222"/>
                  </a:lnTo>
                  <a:cubicBezTo>
                    <a:pt x="7170" y="3366"/>
                    <a:pt x="7170" y="3508"/>
                    <a:pt x="7126" y="3652"/>
                  </a:cubicBezTo>
                  <a:lnTo>
                    <a:pt x="7026" y="3882"/>
                  </a:lnTo>
                  <a:cubicBezTo>
                    <a:pt x="6972" y="4070"/>
                    <a:pt x="6906" y="4256"/>
                    <a:pt x="6840" y="4443"/>
                  </a:cubicBezTo>
                  <a:cubicBezTo>
                    <a:pt x="6818" y="4498"/>
                    <a:pt x="6785" y="4542"/>
                    <a:pt x="6741" y="4575"/>
                  </a:cubicBezTo>
                  <a:lnTo>
                    <a:pt x="6180" y="5004"/>
                  </a:lnTo>
                  <a:cubicBezTo>
                    <a:pt x="6147" y="5026"/>
                    <a:pt x="6125" y="5059"/>
                    <a:pt x="6092" y="5070"/>
                  </a:cubicBezTo>
                  <a:cubicBezTo>
                    <a:pt x="5916" y="5125"/>
                    <a:pt x="5751" y="5224"/>
                    <a:pt x="5586" y="5301"/>
                  </a:cubicBezTo>
                  <a:cubicBezTo>
                    <a:pt x="5278" y="5444"/>
                    <a:pt x="4981" y="5576"/>
                    <a:pt x="4673" y="5708"/>
                  </a:cubicBezTo>
                  <a:cubicBezTo>
                    <a:pt x="4487" y="5774"/>
                    <a:pt x="4311" y="5873"/>
                    <a:pt x="4157" y="6005"/>
                  </a:cubicBezTo>
                  <a:cubicBezTo>
                    <a:pt x="4151" y="6017"/>
                    <a:pt x="4141" y="6026"/>
                    <a:pt x="4129" y="6026"/>
                  </a:cubicBezTo>
                  <a:cubicBezTo>
                    <a:pt x="4118" y="6026"/>
                    <a:pt x="4106" y="6020"/>
                    <a:pt x="4091" y="6005"/>
                  </a:cubicBezTo>
                  <a:cubicBezTo>
                    <a:pt x="4431" y="5521"/>
                    <a:pt x="4751" y="5015"/>
                    <a:pt x="5091" y="4542"/>
                  </a:cubicBezTo>
                  <a:cubicBezTo>
                    <a:pt x="5223" y="4520"/>
                    <a:pt x="5344" y="4476"/>
                    <a:pt x="5454" y="4443"/>
                  </a:cubicBezTo>
                  <a:cubicBezTo>
                    <a:pt x="5564" y="4421"/>
                    <a:pt x="5663" y="4410"/>
                    <a:pt x="5762" y="4355"/>
                  </a:cubicBezTo>
                  <a:cubicBezTo>
                    <a:pt x="5894" y="4278"/>
                    <a:pt x="6026" y="4201"/>
                    <a:pt x="6158" y="4113"/>
                  </a:cubicBezTo>
                  <a:cubicBezTo>
                    <a:pt x="6543" y="3872"/>
                    <a:pt x="6851" y="3552"/>
                    <a:pt x="7158" y="3222"/>
                  </a:cubicBezTo>
                  <a:close/>
                  <a:moveTo>
                    <a:pt x="6675" y="4784"/>
                  </a:moveTo>
                  <a:cubicBezTo>
                    <a:pt x="6609" y="4949"/>
                    <a:pt x="6543" y="5103"/>
                    <a:pt x="6422" y="5224"/>
                  </a:cubicBezTo>
                  <a:cubicBezTo>
                    <a:pt x="6224" y="5433"/>
                    <a:pt x="6004" y="5598"/>
                    <a:pt x="5740" y="5697"/>
                  </a:cubicBezTo>
                  <a:cubicBezTo>
                    <a:pt x="5597" y="5752"/>
                    <a:pt x="5454" y="5807"/>
                    <a:pt x="5322" y="5873"/>
                  </a:cubicBezTo>
                  <a:cubicBezTo>
                    <a:pt x="5213" y="5927"/>
                    <a:pt x="5113" y="6005"/>
                    <a:pt x="5015" y="6071"/>
                  </a:cubicBezTo>
                  <a:cubicBezTo>
                    <a:pt x="4827" y="6191"/>
                    <a:pt x="4651" y="6323"/>
                    <a:pt x="4487" y="6467"/>
                  </a:cubicBezTo>
                  <a:cubicBezTo>
                    <a:pt x="4453" y="6489"/>
                    <a:pt x="4431" y="6521"/>
                    <a:pt x="4421" y="6543"/>
                  </a:cubicBezTo>
                  <a:cubicBezTo>
                    <a:pt x="4267" y="6643"/>
                    <a:pt x="4123" y="6741"/>
                    <a:pt x="4013" y="6885"/>
                  </a:cubicBezTo>
                  <a:cubicBezTo>
                    <a:pt x="3893" y="7017"/>
                    <a:pt x="3805" y="7171"/>
                    <a:pt x="3706" y="7324"/>
                  </a:cubicBezTo>
                  <a:cubicBezTo>
                    <a:pt x="3695" y="7302"/>
                    <a:pt x="3684" y="7291"/>
                    <a:pt x="3695" y="7280"/>
                  </a:cubicBezTo>
                  <a:cubicBezTo>
                    <a:pt x="3717" y="6961"/>
                    <a:pt x="3794" y="6653"/>
                    <a:pt x="3915" y="6357"/>
                  </a:cubicBezTo>
                  <a:cubicBezTo>
                    <a:pt x="3926" y="6313"/>
                    <a:pt x="3947" y="6279"/>
                    <a:pt x="3981" y="6257"/>
                  </a:cubicBezTo>
                  <a:cubicBezTo>
                    <a:pt x="4157" y="6125"/>
                    <a:pt x="4333" y="5983"/>
                    <a:pt x="4541" y="5883"/>
                  </a:cubicBezTo>
                  <a:cubicBezTo>
                    <a:pt x="4751" y="5785"/>
                    <a:pt x="4971" y="5697"/>
                    <a:pt x="5179" y="5598"/>
                  </a:cubicBezTo>
                  <a:cubicBezTo>
                    <a:pt x="5465" y="5455"/>
                    <a:pt x="5751" y="5312"/>
                    <a:pt x="6037" y="5191"/>
                  </a:cubicBezTo>
                  <a:cubicBezTo>
                    <a:pt x="6147" y="5147"/>
                    <a:pt x="6235" y="5103"/>
                    <a:pt x="6323" y="5026"/>
                  </a:cubicBezTo>
                  <a:cubicBezTo>
                    <a:pt x="6433" y="4927"/>
                    <a:pt x="6565" y="4872"/>
                    <a:pt x="6675" y="4784"/>
                  </a:cubicBezTo>
                  <a:close/>
                  <a:moveTo>
                    <a:pt x="4299" y="3596"/>
                  </a:moveTo>
                  <a:lnTo>
                    <a:pt x="4299" y="3596"/>
                  </a:lnTo>
                  <a:cubicBezTo>
                    <a:pt x="4267" y="3718"/>
                    <a:pt x="4245" y="3828"/>
                    <a:pt x="4233" y="3938"/>
                  </a:cubicBezTo>
                  <a:lnTo>
                    <a:pt x="4167" y="4762"/>
                  </a:lnTo>
                  <a:cubicBezTo>
                    <a:pt x="4157" y="4828"/>
                    <a:pt x="4145" y="4905"/>
                    <a:pt x="4145" y="4982"/>
                  </a:cubicBezTo>
                  <a:cubicBezTo>
                    <a:pt x="4145" y="5202"/>
                    <a:pt x="4135" y="5422"/>
                    <a:pt x="4101" y="5653"/>
                  </a:cubicBezTo>
                  <a:cubicBezTo>
                    <a:pt x="4091" y="5719"/>
                    <a:pt x="4057" y="5796"/>
                    <a:pt x="4013" y="5861"/>
                  </a:cubicBezTo>
                  <a:cubicBezTo>
                    <a:pt x="3959" y="5949"/>
                    <a:pt x="3904" y="6059"/>
                    <a:pt x="3849" y="6159"/>
                  </a:cubicBezTo>
                  <a:cubicBezTo>
                    <a:pt x="3695" y="6423"/>
                    <a:pt x="3629" y="6709"/>
                    <a:pt x="3574" y="6995"/>
                  </a:cubicBezTo>
                  <a:cubicBezTo>
                    <a:pt x="3530" y="7258"/>
                    <a:pt x="3497" y="7522"/>
                    <a:pt x="3464" y="7786"/>
                  </a:cubicBezTo>
                  <a:cubicBezTo>
                    <a:pt x="3464" y="7797"/>
                    <a:pt x="3464" y="7819"/>
                    <a:pt x="3420" y="7830"/>
                  </a:cubicBezTo>
                  <a:cubicBezTo>
                    <a:pt x="3409" y="7731"/>
                    <a:pt x="3365" y="7632"/>
                    <a:pt x="3376" y="7533"/>
                  </a:cubicBezTo>
                  <a:cubicBezTo>
                    <a:pt x="3398" y="7357"/>
                    <a:pt x="3365" y="7181"/>
                    <a:pt x="3376" y="6995"/>
                  </a:cubicBezTo>
                  <a:cubicBezTo>
                    <a:pt x="3387" y="6697"/>
                    <a:pt x="3398" y="6389"/>
                    <a:pt x="3453" y="6093"/>
                  </a:cubicBezTo>
                  <a:cubicBezTo>
                    <a:pt x="3464" y="6015"/>
                    <a:pt x="3508" y="5949"/>
                    <a:pt x="3519" y="5873"/>
                  </a:cubicBezTo>
                  <a:cubicBezTo>
                    <a:pt x="3585" y="5499"/>
                    <a:pt x="3673" y="5125"/>
                    <a:pt x="3783" y="4762"/>
                  </a:cubicBezTo>
                  <a:cubicBezTo>
                    <a:pt x="3816" y="4663"/>
                    <a:pt x="3838" y="4564"/>
                    <a:pt x="3882" y="4476"/>
                  </a:cubicBezTo>
                  <a:cubicBezTo>
                    <a:pt x="3959" y="4300"/>
                    <a:pt x="4047" y="4113"/>
                    <a:pt x="4123" y="3926"/>
                  </a:cubicBezTo>
                  <a:cubicBezTo>
                    <a:pt x="4167" y="3816"/>
                    <a:pt x="4189" y="3696"/>
                    <a:pt x="4299" y="3596"/>
                  </a:cubicBezTo>
                  <a:close/>
                  <a:moveTo>
                    <a:pt x="4927" y="6467"/>
                  </a:moveTo>
                  <a:lnTo>
                    <a:pt x="4927" y="6467"/>
                  </a:lnTo>
                  <a:cubicBezTo>
                    <a:pt x="4751" y="7171"/>
                    <a:pt x="4575" y="7874"/>
                    <a:pt x="4431" y="8578"/>
                  </a:cubicBezTo>
                  <a:cubicBezTo>
                    <a:pt x="4365" y="8380"/>
                    <a:pt x="4299" y="8193"/>
                    <a:pt x="4211" y="8006"/>
                  </a:cubicBezTo>
                  <a:cubicBezTo>
                    <a:pt x="4123" y="7819"/>
                    <a:pt x="4079" y="7610"/>
                    <a:pt x="3991" y="7401"/>
                  </a:cubicBezTo>
                  <a:cubicBezTo>
                    <a:pt x="3991" y="7390"/>
                    <a:pt x="3991" y="7346"/>
                    <a:pt x="4013" y="7324"/>
                  </a:cubicBezTo>
                  <a:cubicBezTo>
                    <a:pt x="4069" y="7203"/>
                    <a:pt x="4145" y="7105"/>
                    <a:pt x="4255" y="7017"/>
                  </a:cubicBezTo>
                  <a:cubicBezTo>
                    <a:pt x="4431" y="6873"/>
                    <a:pt x="4619" y="6741"/>
                    <a:pt x="4773" y="6555"/>
                  </a:cubicBezTo>
                  <a:cubicBezTo>
                    <a:pt x="4795" y="6521"/>
                    <a:pt x="4861" y="6477"/>
                    <a:pt x="4927" y="6467"/>
                  </a:cubicBezTo>
                  <a:close/>
                  <a:moveTo>
                    <a:pt x="5773" y="5895"/>
                  </a:moveTo>
                  <a:cubicBezTo>
                    <a:pt x="5740" y="6203"/>
                    <a:pt x="5663" y="6467"/>
                    <a:pt x="5586" y="6741"/>
                  </a:cubicBezTo>
                  <a:cubicBezTo>
                    <a:pt x="5509" y="7005"/>
                    <a:pt x="5377" y="7258"/>
                    <a:pt x="5278" y="7511"/>
                  </a:cubicBezTo>
                  <a:cubicBezTo>
                    <a:pt x="5223" y="7643"/>
                    <a:pt x="5157" y="7753"/>
                    <a:pt x="5091" y="7874"/>
                  </a:cubicBezTo>
                  <a:cubicBezTo>
                    <a:pt x="4959" y="8072"/>
                    <a:pt x="4795" y="8248"/>
                    <a:pt x="4673" y="8446"/>
                  </a:cubicBezTo>
                  <a:cubicBezTo>
                    <a:pt x="4641" y="8512"/>
                    <a:pt x="4607" y="8567"/>
                    <a:pt x="4575" y="8622"/>
                  </a:cubicBezTo>
                  <a:cubicBezTo>
                    <a:pt x="4553" y="8589"/>
                    <a:pt x="4563" y="8556"/>
                    <a:pt x="4563" y="8534"/>
                  </a:cubicBezTo>
                  <a:cubicBezTo>
                    <a:pt x="4641" y="8083"/>
                    <a:pt x="4795" y="7643"/>
                    <a:pt x="4905" y="7203"/>
                  </a:cubicBezTo>
                  <a:cubicBezTo>
                    <a:pt x="4971" y="6917"/>
                    <a:pt x="5047" y="6643"/>
                    <a:pt x="5059" y="6345"/>
                  </a:cubicBezTo>
                  <a:cubicBezTo>
                    <a:pt x="5257" y="6147"/>
                    <a:pt x="5498" y="6005"/>
                    <a:pt x="5773" y="5895"/>
                  </a:cubicBezTo>
                  <a:close/>
                  <a:moveTo>
                    <a:pt x="3893" y="7544"/>
                  </a:moveTo>
                  <a:cubicBezTo>
                    <a:pt x="3915" y="7786"/>
                    <a:pt x="3981" y="7995"/>
                    <a:pt x="4069" y="8204"/>
                  </a:cubicBezTo>
                  <a:cubicBezTo>
                    <a:pt x="4091" y="8270"/>
                    <a:pt x="4135" y="8325"/>
                    <a:pt x="4145" y="8391"/>
                  </a:cubicBezTo>
                  <a:cubicBezTo>
                    <a:pt x="4179" y="8567"/>
                    <a:pt x="4267" y="8732"/>
                    <a:pt x="4365" y="8875"/>
                  </a:cubicBezTo>
                  <a:cubicBezTo>
                    <a:pt x="4409" y="8940"/>
                    <a:pt x="4431" y="9028"/>
                    <a:pt x="4431" y="9094"/>
                  </a:cubicBezTo>
                  <a:cubicBezTo>
                    <a:pt x="4409" y="9314"/>
                    <a:pt x="4399" y="9534"/>
                    <a:pt x="4311" y="9744"/>
                  </a:cubicBezTo>
                  <a:cubicBezTo>
                    <a:pt x="4267" y="9842"/>
                    <a:pt x="4233" y="9942"/>
                    <a:pt x="4189" y="10040"/>
                  </a:cubicBezTo>
                  <a:cubicBezTo>
                    <a:pt x="4167" y="10096"/>
                    <a:pt x="4145" y="10150"/>
                    <a:pt x="4113" y="10206"/>
                  </a:cubicBezTo>
                  <a:cubicBezTo>
                    <a:pt x="3981" y="10425"/>
                    <a:pt x="3871" y="10667"/>
                    <a:pt x="3783" y="10920"/>
                  </a:cubicBezTo>
                  <a:cubicBezTo>
                    <a:pt x="3750" y="11030"/>
                    <a:pt x="3706" y="11140"/>
                    <a:pt x="3640" y="11261"/>
                  </a:cubicBezTo>
                  <a:cubicBezTo>
                    <a:pt x="3629" y="11195"/>
                    <a:pt x="3618" y="11140"/>
                    <a:pt x="3629" y="11085"/>
                  </a:cubicBezTo>
                  <a:cubicBezTo>
                    <a:pt x="3673" y="10678"/>
                    <a:pt x="3640" y="10282"/>
                    <a:pt x="3629" y="9876"/>
                  </a:cubicBezTo>
                  <a:cubicBezTo>
                    <a:pt x="3618" y="9634"/>
                    <a:pt x="3585" y="9392"/>
                    <a:pt x="3563" y="9160"/>
                  </a:cubicBezTo>
                  <a:cubicBezTo>
                    <a:pt x="3541" y="8996"/>
                    <a:pt x="3519" y="8831"/>
                    <a:pt x="3541" y="8666"/>
                  </a:cubicBezTo>
                  <a:cubicBezTo>
                    <a:pt x="3552" y="8556"/>
                    <a:pt x="3574" y="8457"/>
                    <a:pt x="3596" y="8347"/>
                  </a:cubicBezTo>
                  <a:cubicBezTo>
                    <a:pt x="3629" y="8105"/>
                    <a:pt x="3717" y="7885"/>
                    <a:pt x="3805" y="7654"/>
                  </a:cubicBezTo>
                  <a:cubicBezTo>
                    <a:pt x="3816" y="7610"/>
                    <a:pt x="3838" y="7566"/>
                    <a:pt x="3893" y="7544"/>
                  </a:cubicBezTo>
                  <a:close/>
                  <a:moveTo>
                    <a:pt x="4189" y="1"/>
                  </a:moveTo>
                  <a:cubicBezTo>
                    <a:pt x="4101" y="11"/>
                    <a:pt x="4057" y="67"/>
                    <a:pt x="4025" y="143"/>
                  </a:cubicBezTo>
                  <a:cubicBezTo>
                    <a:pt x="4013" y="177"/>
                    <a:pt x="4003" y="221"/>
                    <a:pt x="3991" y="265"/>
                  </a:cubicBezTo>
                  <a:cubicBezTo>
                    <a:pt x="3959" y="429"/>
                    <a:pt x="3926" y="583"/>
                    <a:pt x="3904" y="749"/>
                  </a:cubicBezTo>
                  <a:cubicBezTo>
                    <a:pt x="3871" y="979"/>
                    <a:pt x="3816" y="1199"/>
                    <a:pt x="3783" y="1441"/>
                  </a:cubicBezTo>
                  <a:cubicBezTo>
                    <a:pt x="3739" y="1826"/>
                    <a:pt x="3706" y="2222"/>
                    <a:pt x="3662" y="2607"/>
                  </a:cubicBezTo>
                  <a:cubicBezTo>
                    <a:pt x="3640" y="2826"/>
                    <a:pt x="3607" y="3036"/>
                    <a:pt x="3574" y="3244"/>
                  </a:cubicBezTo>
                  <a:cubicBezTo>
                    <a:pt x="3552" y="3420"/>
                    <a:pt x="3541" y="3596"/>
                    <a:pt x="3530" y="3762"/>
                  </a:cubicBezTo>
                  <a:cubicBezTo>
                    <a:pt x="3530" y="3960"/>
                    <a:pt x="3508" y="4146"/>
                    <a:pt x="3519" y="4344"/>
                  </a:cubicBezTo>
                  <a:cubicBezTo>
                    <a:pt x="3530" y="4432"/>
                    <a:pt x="3530" y="4520"/>
                    <a:pt x="3552" y="4608"/>
                  </a:cubicBezTo>
                  <a:cubicBezTo>
                    <a:pt x="3574" y="4696"/>
                    <a:pt x="3563" y="4784"/>
                    <a:pt x="3530" y="4872"/>
                  </a:cubicBezTo>
                  <a:cubicBezTo>
                    <a:pt x="3475" y="5081"/>
                    <a:pt x="3409" y="5279"/>
                    <a:pt x="3376" y="5499"/>
                  </a:cubicBezTo>
                  <a:cubicBezTo>
                    <a:pt x="3376" y="5543"/>
                    <a:pt x="3354" y="5598"/>
                    <a:pt x="3398" y="5631"/>
                  </a:cubicBezTo>
                  <a:cubicBezTo>
                    <a:pt x="3189" y="6125"/>
                    <a:pt x="3178" y="6631"/>
                    <a:pt x="3200" y="7171"/>
                  </a:cubicBezTo>
                  <a:cubicBezTo>
                    <a:pt x="3134" y="7105"/>
                    <a:pt x="3134" y="7017"/>
                    <a:pt x="3090" y="6961"/>
                  </a:cubicBezTo>
                  <a:cubicBezTo>
                    <a:pt x="3046" y="6895"/>
                    <a:pt x="3002" y="6819"/>
                    <a:pt x="2969" y="6753"/>
                  </a:cubicBezTo>
                  <a:cubicBezTo>
                    <a:pt x="2936" y="6675"/>
                    <a:pt x="2892" y="6609"/>
                    <a:pt x="2848" y="6543"/>
                  </a:cubicBezTo>
                  <a:cubicBezTo>
                    <a:pt x="2815" y="6477"/>
                    <a:pt x="2771" y="6411"/>
                    <a:pt x="2738" y="6345"/>
                  </a:cubicBezTo>
                  <a:cubicBezTo>
                    <a:pt x="2705" y="6269"/>
                    <a:pt x="2672" y="6203"/>
                    <a:pt x="2628" y="6125"/>
                  </a:cubicBezTo>
                  <a:cubicBezTo>
                    <a:pt x="2595" y="6059"/>
                    <a:pt x="2595" y="5971"/>
                    <a:pt x="2518" y="5927"/>
                  </a:cubicBezTo>
                  <a:cubicBezTo>
                    <a:pt x="2540" y="5851"/>
                    <a:pt x="2485" y="5774"/>
                    <a:pt x="2441" y="5730"/>
                  </a:cubicBezTo>
                  <a:cubicBezTo>
                    <a:pt x="2331" y="5587"/>
                    <a:pt x="2331" y="5444"/>
                    <a:pt x="2353" y="5279"/>
                  </a:cubicBezTo>
                  <a:cubicBezTo>
                    <a:pt x="2386" y="5070"/>
                    <a:pt x="2441" y="4861"/>
                    <a:pt x="2485" y="4663"/>
                  </a:cubicBezTo>
                  <a:cubicBezTo>
                    <a:pt x="2518" y="4542"/>
                    <a:pt x="2562" y="4443"/>
                    <a:pt x="2606" y="4344"/>
                  </a:cubicBezTo>
                  <a:cubicBezTo>
                    <a:pt x="2683" y="4179"/>
                    <a:pt x="2760" y="4004"/>
                    <a:pt x="2804" y="3828"/>
                  </a:cubicBezTo>
                  <a:cubicBezTo>
                    <a:pt x="2848" y="3674"/>
                    <a:pt x="2903" y="3530"/>
                    <a:pt x="2991" y="3388"/>
                  </a:cubicBezTo>
                  <a:cubicBezTo>
                    <a:pt x="3046" y="3288"/>
                    <a:pt x="3057" y="3190"/>
                    <a:pt x="3057" y="3080"/>
                  </a:cubicBezTo>
                  <a:cubicBezTo>
                    <a:pt x="3046" y="3002"/>
                    <a:pt x="3035" y="2926"/>
                    <a:pt x="3024" y="2860"/>
                  </a:cubicBezTo>
                  <a:cubicBezTo>
                    <a:pt x="2991" y="2804"/>
                    <a:pt x="2947" y="2772"/>
                    <a:pt x="2881" y="2772"/>
                  </a:cubicBezTo>
                  <a:cubicBezTo>
                    <a:pt x="2507" y="3080"/>
                    <a:pt x="2100" y="3354"/>
                    <a:pt x="1958" y="3882"/>
                  </a:cubicBezTo>
                  <a:cubicBezTo>
                    <a:pt x="1914" y="3850"/>
                    <a:pt x="1924" y="3816"/>
                    <a:pt x="1924" y="3784"/>
                  </a:cubicBezTo>
                  <a:cubicBezTo>
                    <a:pt x="1826" y="3344"/>
                    <a:pt x="1694" y="2914"/>
                    <a:pt x="1462" y="2508"/>
                  </a:cubicBezTo>
                  <a:cubicBezTo>
                    <a:pt x="1352" y="2299"/>
                    <a:pt x="1210" y="2112"/>
                    <a:pt x="1056" y="1936"/>
                  </a:cubicBezTo>
                  <a:cubicBezTo>
                    <a:pt x="946" y="1815"/>
                    <a:pt x="858" y="1683"/>
                    <a:pt x="748" y="1562"/>
                  </a:cubicBezTo>
                  <a:cubicBezTo>
                    <a:pt x="627" y="1419"/>
                    <a:pt x="506" y="1287"/>
                    <a:pt x="385" y="1155"/>
                  </a:cubicBezTo>
                  <a:cubicBezTo>
                    <a:pt x="297" y="1067"/>
                    <a:pt x="231" y="969"/>
                    <a:pt x="165" y="869"/>
                  </a:cubicBezTo>
                  <a:cubicBezTo>
                    <a:pt x="132" y="837"/>
                    <a:pt x="121" y="803"/>
                    <a:pt x="66" y="781"/>
                  </a:cubicBezTo>
                  <a:lnTo>
                    <a:pt x="66" y="781"/>
                  </a:lnTo>
                  <a:cubicBezTo>
                    <a:pt x="88" y="991"/>
                    <a:pt x="55" y="1199"/>
                    <a:pt x="77" y="1397"/>
                  </a:cubicBezTo>
                  <a:cubicBezTo>
                    <a:pt x="99" y="1584"/>
                    <a:pt x="88" y="1782"/>
                    <a:pt x="44" y="1969"/>
                  </a:cubicBezTo>
                  <a:cubicBezTo>
                    <a:pt x="11" y="2101"/>
                    <a:pt x="0" y="2233"/>
                    <a:pt x="22" y="2365"/>
                  </a:cubicBezTo>
                  <a:cubicBezTo>
                    <a:pt x="55" y="2651"/>
                    <a:pt x="121" y="2926"/>
                    <a:pt x="220" y="3200"/>
                  </a:cubicBezTo>
                  <a:cubicBezTo>
                    <a:pt x="286" y="3366"/>
                    <a:pt x="319" y="3542"/>
                    <a:pt x="374" y="3706"/>
                  </a:cubicBezTo>
                  <a:cubicBezTo>
                    <a:pt x="418" y="3872"/>
                    <a:pt x="506" y="4026"/>
                    <a:pt x="594" y="4168"/>
                  </a:cubicBezTo>
                  <a:cubicBezTo>
                    <a:pt x="660" y="4256"/>
                    <a:pt x="704" y="4355"/>
                    <a:pt x="770" y="4443"/>
                  </a:cubicBezTo>
                  <a:cubicBezTo>
                    <a:pt x="825" y="4520"/>
                    <a:pt x="869" y="4597"/>
                    <a:pt x="934" y="4674"/>
                  </a:cubicBezTo>
                  <a:cubicBezTo>
                    <a:pt x="978" y="4718"/>
                    <a:pt x="1012" y="4773"/>
                    <a:pt x="1044" y="4828"/>
                  </a:cubicBezTo>
                  <a:cubicBezTo>
                    <a:pt x="1110" y="4960"/>
                    <a:pt x="1220" y="5048"/>
                    <a:pt x="1320" y="5158"/>
                  </a:cubicBezTo>
                  <a:cubicBezTo>
                    <a:pt x="1518" y="5356"/>
                    <a:pt x="1770" y="5477"/>
                    <a:pt x="2002" y="5631"/>
                  </a:cubicBezTo>
                  <a:cubicBezTo>
                    <a:pt x="2068" y="5675"/>
                    <a:pt x="2144" y="5708"/>
                    <a:pt x="2243" y="5752"/>
                  </a:cubicBezTo>
                  <a:cubicBezTo>
                    <a:pt x="2331" y="5927"/>
                    <a:pt x="2419" y="6115"/>
                    <a:pt x="2485" y="6323"/>
                  </a:cubicBezTo>
                  <a:cubicBezTo>
                    <a:pt x="2584" y="6599"/>
                    <a:pt x="2705" y="6863"/>
                    <a:pt x="2826" y="7137"/>
                  </a:cubicBezTo>
                  <a:cubicBezTo>
                    <a:pt x="2914" y="7324"/>
                    <a:pt x="3046" y="7500"/>
                    <a:pt x="3112" y="7698"/>
                  </a:cubicBezTo>
                  <a:cubicBezTo>
                    <a:pt x="3167" y="7907"/>
                    <a:pt x="3244" y="8116"/>
                    <a:pt x="3266" y="8336"/>
                  </a:cubicBezTo>
                  <a:cubicBezTo>
                    <a:pt x="3299" y="8567"/>
                    <a:pt x="3310" y="8798"/>
                    <a:pt x="3321" y="9028"/>
                  </a:cubicBezTo>
                  <a:cubicBezTo>
                    <a:pt x="3332" y="9172"/>
                    <a:pt x="3365" y="9314"/>
                    <a:pt x="3376" y="9446"/>
                  </a:cubicBezTo>
                  <a:cubicBezTo>
                    <a:pt x="3398" y="9644"/>
                    <a:pt x="3453" y="9820"/>
                    <a:pt x="3453" y="10018"/>
                  </a:cubicBezTo>
                  <a:cubicBezTo>
                    <a:pt x="3453" y="10096"/>
                    <a:pt x="3453" y="10162"/>
                    <a:pt x="3464" y="10238"/>
                  </a:cubicBezTo>
                  <a:cubicBezTo>
                    <a:pt x="3486" y="10381"/>
                    <a:pt x="3475" y="10524"/>
                    <a:pt x="3475" y="10667"/>
                  </a:cubicBezTo>
                  <a:cubicBezTo>
                    <a:pt x="3475" y="10986"/>
                    <a:pt x="3409" y="11294"/>
                    <a:pt x="3321" y="11591"/>
                  </a:cubicBezTo>
                  <a:cubicBezTo>
                    <a:pt x="3288" y="11756"/>
                    <a:pt x="3222" y="11899"/>
                    <a:pt x="3167" y="12053"/>
                  </a:cubicBezTo>
                  <a:lnTo>
                    <a:pt x="3156" y="12053"/>
                  </a:lnTo>
                  <a:cubicBezTo>
                    <a:pt x="3244" y="12085"/>
                    <a:pt x="3332" y="12107"/>
                    <a:pt x="3409" y="12141"/>
                  </a:cubicBezTo>
                  <a:cubicBezTo>
                    <a:pt x="3442" y="12141"/>
                    <a:pt x="3475" y="12151"/>
                    <a:pt x="3497" y="12151"/>
                  </a:cubicBezTo>
                  <a:cubicBezTo>
                    <a:pt x="3519" y="12129"/>
                    <a:pt x="3530" y="12097"/>
                    <a:pt x="3552" y="12075"/>
                  </a:cubicBezTo>
                  <a:cubicBezTo>
                    <a:pt x="3629" y="11954"/>
                    <a:pt x="3684" y="11822"/>
                    <a:pt x="3739" y="11679"/>
                  </a:cubicBezTo>
                  <a:cubicBezTo>
                    <a:pt x="3838" y="11470"/>
                    <a:pt x="3937" y="11250"/>
                    <a:pt x="4003" y="11019"/>
                  </a:cubicBezTo>
                  <a:cubicBezTo>
                    <a:pt x="4079" y="10744"/>
                    <a:pt x="4189" y="10469"/>
                    <a:pt x="4311" y="10206"/>
                  </a:cubicBezTo>
                  <a:cubicBezTo>
                    <a:pt x="4453" y="9886"/>
                    <a:pt x="4553" y="9546"/>
                    <a:pt x="4563" y="9182"/>
                  </a:cubicBezTo>
                  <a:cubicBezTo>
                    <a:pt x="4563" y="9050"/>
                    <a:pt x="4607" y="8940"/>
                    <a:pt x="4695" y="8831"/>
                  </a:cubicBezTo>
                  <a:cubicBezTo>
                    <a:pt x="4805" y="8677"/>
                    <a:pt x="4915" y="8512"/>
                    <a:pt x="5025" y="8358"/>
                  </a:cubicBezTo>
                  <a:cubicBezTo>
                    <a:pt x="5081" y="8270"/>
                    <a:pt x="5157" y="8204"/>
                    <a:pt x="5213" y="8116"/>
                  </a:cubicBezTo>
                  <a:cubicBezTo>
                    <a:pt x="5289" y="7984"/>
                    <a:pt x="5355" y="7863"/>
                    <a:pt x="5410" y="7720"/>
                  </a:cubicBezTo>
                  <a:cubicBezTo>
                    <a:pt x="5509" y="7423"/>
                    <a:pt x="5608" y="7127"/>
                    <a:pt x="5696" y="6819"/>
                  </a:cubicBezTo>
                  <a:cubicBezTo>
                    <a:pt x="5740" y="6665"/>
                    <a:pt x="5795" y="6511"/>
                    <a:pt x="5817" y="6345"/>
                  </a:cubicBezTo>
                  <a:cubicBezTo>
                    <a:pt x="5850" y="6169"/>
                    <a:pt x="5905" y="5993"/>
                    <a:pt x="5938" y="5818"/>
                  </a:cubicBezTo>
                  <a:cubicBezTo>
                    <a:pt x="6356" y="5598"/>
                    <a:pt x="6664" y="5257"/>
                    <a:pt x="6862" y="4828"/>
                  </a:cubicBezTo>
                  <a:cubicBezTo>
                    <a:pt x="6917" y="4718"/>
                    <a:pt x="6961" y="4597"/>
                    <a:pt x="7016" y="4487"/>
                  </a:cubicBezTo>
                  <a:cubicBezTo>
                    <a:pt x="7070" y="4366"/>
                    <a:pt x="7092" y="4234"/>
                    <a:pt x="7136" y="4102"/>
                  </a:cubicBezTo>
                  <a:cubicBezTo>
                    <a:pt x="7158" y="4036"/>
                    <a:pt x="7180" y="3960"/>
                    <a:pt x="7214" y="3894"/>
                  </a:cubicBezTo>
                  <a:cubicBezTo>
                    <a:pt x="7302" y="3684"/>
                    <a:pt x="7334" y="3464"/>
                    <a:pt x="7312" y="3234"/>
                  </a:cubicBezTo>
                  <a:cubicBezTo>
                    <a:pt x="7302" y="3058"/>
                    <a:pt x="7334" y="2892"/>
                    <a:pt x="7334" y="2728"/>
                  </a:cubicBezTo>
                  <a:cubicBezTo>
                    <a:pt x="7334" y="2607"/>
                    <a:pt x="7346" y="2497"/>
                    <a:pt x="7378" y="2398"/>
                  </a:cubicBezTo>
                  <a:cubicBezTo>
                    <a:pt x="7400" y="2310"/>
                    <a:pt x="7390" y="2233"/>
                    <a:pt x="7412" y="2156"/>
                  </a:cubicBezTo>
                  <a:cubicBezTo>
                    <a:pt x="7444" y="2068"/>
                    <a:pt x="7456" y="1991"/>
                    <a:pt x="7466" y="1903"/>
                  </a:cubicBezTo>
                  <a:cubicBezTo>
                    <a:pt x="7488" y="1815"/>
                    <a:pt x="7510" y="1727"/>
                    <a:pt x="7544" y="1650"/>
                  </a:cubicBezTo>
                  <a:cubicBezTo>
                    <a:pt x="7632" y="1463"/>
                    <a:pt x="7654" y="1265"/>
                    <a:pt x="7698" y="1067"/>
                  </a:cubicBezTo>
                  <a:cubicBezTo>
                    <a:pt x="7708" y="1023"/>
                    <a:pt x="7686" y="979"/>
                    <a:pt x="7642" y="947"/>
                  </a:cubicBezTo>
                  <a:cubicBezTo>
                    <a:pt x="7510" y="991"/>
                    <a:pt x="7412" y="1078"/>
                    <a:pt x="7302" y="1155"/>
                  </a:cubicBezTo>
                  <a:cubicBezTo>
                    <a:pt x="7136" y="1287"/>
                    <a:pt x="6983" y="1430"/>
                    <a:pt x="6807" y="1518"/>
                  </a:cubicBezTo>
                  <a:cubicBezTo>
                    <a:pt x="6631" y="1606"/>
                    <a:pt x="6455" y="1672"/>
                    <a:pt x="6268" y="1705"/>
                  </a:cubicBezTo>
                  <a:cubicBezTo>
                    <a:pt x="6070" y="1738"/>
                    <a:pt x="5872" y="1760"/>
                    <a:pt x="5674" y="1793"/>
                  </a:cubicBezTo>
                  <a:cubicBezTo>
                    <a:pt x="5630" y="1639"/>
                    <a:pt x="5586" y="1474"/>
                    <a:pt x="5498" y="1331"/>
                  </a:cubicBezTo>
                  <a:cubicBezTo>
                    <a:pt x="5465" y="1265"/>
                    <a:pt x="5421" y="1210"/>
                    <a:pt x="5377" y="1155"/>
                  </a:cubicBezTo>
                  <a:cubicBezTo>
                    <a:pt x="5213" y="1001"/>
                    <a:pt x="5069" y="847"/>
                    <a:pt x="4927" y="683"/>
                  </a:cubicBezTo>
                  <a:cubicBezTo>
                    <a:pt x="4817" y="561"/>
                    <a:pt x="4707" y="451"/>
                    <a:pt x="4597" y="353"/>
                  </a:cubicBezTo>
                  <a:cubicBezTo>
                    <a:pt x="4509" y="265"/>
                    <a:pt x="4443" y="165"/>
                    <a:pt x="4333" y="99"/>
                  </a:cubicBezTo>
                  <a:cubicBezTo>
                    <a:pt x="4289" y="67"/>
                    <a:pt x="4245" y="23"/>
                    <a:pt x="4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6" name="Google Shape;457;p5"/>
            <p:cNvSpPr/>
            <p:nvPr/>
          </p:nvSpPr>
          <p:spPr>
            <a:xfrm>
              <a:off x="4737100" y="2949025"/>
              <a:ext cx="40150" cy="95700"/>
            </a:xfrm>
            <a:custGeom>
              <a:avLst/>
              <a:gdLst/>
              <a:ahLst/>
              <a:cxnLst/>
              <a:rect l="l" t="t" r="r" b="b"/>
              <a:pathLst>
                <a:path w="1606" h="3828" extrusionOk="0">
                  <a:moveTo>
                    <a:pt x="110" y="0"/>
                  </a:moveTo>
                  <a:cubicBezTo>
                    <a:pt x="77" y="121"/>
                    <a:pt x="99" y="231"/>
                    <a:pt x="88" y="341"/>
                  </a:cubicBezTo>
                  <a:cubicBezTo>
                    <a:pt x="88" y="396"/>
                    <a:pt x="77" y="462"/>
                    <a:pt x="55" y="517"/>
                  </a:cubicBezTo>
                  <a:cubicBezTo>
                    <a:pt x="22" y="682"/>
                    <a:pt x="0" y="836"/>
                    <a:pt x="22" y="1001"/>
                  </a:cubicBezTo>
                  <a:cubicBezTo>
                    <a:pt x="44" y="1265"/>
                    <a:pt x="143" y="1506"/>
                    <a:pt x="220" y="1760"/>
                  </a:cubicBezTo>
                  <a:cubicBezTo>
                    <a:pt x="286" y="1946"/>
                    <a:pt x="341" y="2134"/>
                    <a:pt x="429" y="2310"/>
                  </a:cubicBezTo>
                  <a:cubicBezTo>
                    <a:pt x="451" y="2364"/>
                    <a:pt x="473" y="2420"/>
                    <a:pt x="506" y="2464"/>
                  </a:cubicBezTo>
                  <a:cubicBezTo>
                    <a:pt x="704" y="2782"/>
                    <a:pt x="902" y="3101"/>
                    <a:pt x="1122" y="3387"/>
                  </a:cubicBezTo>
                  <a:cubicBezTo>
                    <a:pt x="1198" y="3475"/>
                    <a:pt x="1276" y="3563"/>
                    <a:pt x="1364" y="3640"/>
                  </a:cubicBezTo>
                  <a:cubicBezTo>
                    <a:pt x="1408" y="3684"/>
                    <a:pt x="1462" y="3728"/>
                    <a:pt x="1484" y="3783"/>
                  </a:cubicBezTo>
                  <a:cubicBezTo>
                    <a:pt x="1528" y="3794"/>
                    <a:pt x="1562" y="3805"/>
                    <a:pt x="1606" y="3827"/>
                  </a:cubicBezTo>
                  <a:cubicBezTo>
                    <a:pt x="1540" y="3706"/>
                    <a:pt x="1484" y="3607"/>
                    <a:pt x="1430" y="3508"/>
                  </a:cubicBezTo>
                  <a:cubicBezTo>
                    <a:pt x="1264" y="3233"/>
                    <a:pt x="1122" y="2947"/>
                    <a:pt x="1012" y="2650"/>
                  </a:cubicBezTo>
                  <a:cubicBezTo>
                    <a:pt x="934" y="2442"/>
                    <a:pt x="880" y="2232"/>
                    <a:pt x="824" y="2024"/>
                  </a:cubicBezTo>
                  <a:cubicBezTo>
                    <a:pt x="770" y="1848"/>
                    <a:pt x="715" y="1672"/>
                    <a:pt x="671" y="1484"/>
                  </a:cubicBezTo>
                  <a:cubicBezTo>
                    <a:pt x="649" y="1374"/>
                    <a:pt x="594" y="1265"/>
                    <a:pt x="583" y="1144"/>
                  </a:cubicBezTo>
                  <a:cubicBezTo>
                    <a:pt x="594" y="1111"/>
                    <a:pt x="627" y="1122"/>
                    <a:pt x="649" y="1100"/>
                  </a:cubicBezTo>
                  <a:lnTo>
                    <a:pt x="649" y="1023"/>
                  </a:lnTo>
                  <a:lnTo>
                    <a:pt x="583" y="1023"/>
                  </a:lnTo>
                  <a:cubicBezTo>
                    <a:pt x="517" y="957"/>
                    <a:pt x="506" y="880"/>
                    <a:pt x="473" y="792"/>
                  </a:cubicBezTo>
                  <a:cubicBezTo>
                    <a:pt x="374" y="528"/>
                    <a:pt x="253" y="264"/>
                    <a:pt x="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7" name="Google Shape;458;p5"/>
            <p:cNvSpPr/>
            <p:nvPr/>
          </p:nvSpPr>
          <p:spPr>
            <a:xfrm>
              <a:off x="4744500" y="2950675"/>
              <a:ext cx="39075" cy="97050"/>
            </a:xfrm>
            <a:custGeom>
              <a:avLst/>
              <a:gdLst/>
              <a:ahLst/>
              <a:cxnLst/>
              <a:rect l="l" t="t" r="r" b="b"/>
              <a:pathLst>
                <a:path w="1563" h="3882" extrusionOk="0">
                  <a:moveTo>
                    <a:pt x="1" y="0"/>
                  </a:moveTo>
                  <a:cubicBezTo>
                    <a:pt x="12" y="88"/>
                    <a:pt x="45" y="143"/>
                    <a:pt x="67" y="187"/>
                  </a:cubicBezTo>
                  <a:cubicBezTo>
                    <a:pt x="166" y="385"/>
                    <a:pt x="254" y="583"/>
                    <a:pt x="309" y="792"/>
                  </a:cubicBezTo>
                  <a:cubicBezTo>
                    <a:pt x="320" y="847"/>
                    <a:pt x="342" y="902"/>
                    <a:pt x="353" y="957"/>
                  </a:cubicBezTo>
                  <a:cubicBezTo>
                    <a:pt x="408" y="1012"/>
                    <a:pt x="408" y="1089"/>
                    <a:pt x="430" y="1155"/>
                  </a:cubicBezTo>
                  <a:cubicBezTo>
                    <a:pt x="506" y="1396"/>
                    <a:pt x="562" y="1660"/>
                    <a:pt x="628" y="1902"/>
                  </a:cubicBezTo>
                  <a:cubicBezTo>
                    <a:pt x="726" y="2222"/>
                    <a:pt x="814" y="2540"/>
                    <a:pt x="958" y="2848"/>
                  </a:cubicBezTo>
                  <a:cubicBezTo>
                    <a:pt x="1112" y="3167"/>
                    <a:pt x="1298" y="3475"/>
                    <a:pt x="1474" y="3783"/>
                  </a:cubicBezTo>
                  <a:cubicBezTo>
                    <a:pt x="1474" y="3805"/>
                    <a:pt x="1486" y="3816"/>
                    <a:pt x="1496" y="3827"/>
                  </a:cubicBezTo>
                  <a:cubicBezTo>
                    <a:pt x="1508" y="3849"/>
                    <a:pt x="1530" y="3860"/>
                    <a:pt x="1562" y="3882"/>
                  </a:cubicBezTo>
                  <a:cubicBezTo>
                    <a:pt x="1552" y="3838"/>
                    <a:pt x="1552" y="3805"/>
                    <a:pt x="1540" y="3772"/>
                  </a:cubicBezTo>
                  <a:cubicBezTo>
                    <a:pt x="1486" y="3585"/>
                    <a:pt x="1442" y="3376"/>
                    <a:pt x="1408" y="3178"/>
                  </a:cubicBezTo>
                  <a:cubicBezTo>
                    <a:pt x="1376" y="3035"/>
                    <a:pt x="1398" y="2881"/>
                    <a:pt x="1376" y="2738"/>
                  </a:cubicBezTo>
                  <a:cubicBezTo>
                    <a:pt x="1354" y="2562"/>
                    <a:pt x="1332" y="2398"/>
                    <a:pt x="1288" y="2232"/>
                  </a:cubicBezTo>
                  <a:cubicBezTo>
                    <a:pt x="1200" y="1914"/>
                    <a:pt x="1100" y="1594"/>
                    <a:pt x="946" y="1287"/>
                  </a:cubicBezTo>
                  <a:cubicBezTo>
                    <a:pt x="826" y="1056"/>
                    <a:pt x="694" y="836"/>
                    <a:pt x="528" y="649"/>
                  </a:cubicBezTo>
                  <a:cubicBezTo>
                    <a:pt x="408" y="517"/>
                    <a:pt x="309" y="363"/>
                    <a:pt x="199" y="220"/>
                  </a:cubicBezTo>
                  <a:cubicBezTo>
                    <a:pt x="144" y="154"/>
                    <a:pt x="78" y="8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8" name="Google Shape;459;p5"/>
            <p:cNvSpPr/>
            <p:nvPr/>
          </p:nvSpPr>
          <p:spPr>
            <a:xfrm>
              <a:off x="4753300" y="2974575"/>
              <a:ext cx="25" cy="25"/>
            </a:xfrm>
            <a:custGeom>
              <a:avLst/>
              <a:gdLst/>
              <a:ahLst/>
              <a:cxnLst/>
              <a:rect l="l" t="t" r="r" b="b"/>
              <a:pathLst>
                <a:path w="1" h="1" extrusionOk="0">
                  <a:moveTo>
                    <a:pt x="1" y="1"/>
                  </a:move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89" name="Google Shape;460;p5"/>
            <p:cNvSpPr/>
            <p:nvPr/>
          </p:nvSpPr>
          <p:spPr>
            <a:xfrm>
              <a:off x="4783550" y="2986675"/>
              <a:ext cx="24500" cy="60800"/>
            </a:xfrm>
            <a:custGeom>
              <a:avLst/>
              <a:gdLst/>
              <a:ahLst/>
              <a:cxnLst/>
              <a:rect l="l" t="t" r="r" b="b"/>
              <a:pathLst>
                <a:path w="980" h="2432" extrusionOk="0">
                  <a:moveTo>
                    <a:pt x="924" y="0"/>
                  </a:moveTo>
                  <a:cubicBezTo>
                    <a:pt x="715" y="176"/>
                    <a:pt x="528" y="342"/>
                    <a:pt x="363" y="540"/>
                  </a:cubicBezTo>
                  <a:cubicBezTo>
                    <a:pt x="319" y="594"/>
                    <a:pt x="286" y="650"/>
                    <a:pt x="264" y="704"/>
                  </a:cubicBezTo>
                  <a:cubicBezTo>
                    <a:pt x="242" y="760"/>
                    <a:pt x="220" y="826"/>
                    <a:pt x="154" y="858"/>
                  </a:cubicBezTo>
                  <a:cubicBezTo>
                    <a:pt x="176" y="958"/>
                    <a:pt x="132" y="1046"/>
                    <a:pt x="88" y="1122"/>
                  </a:cubicBezTo>
                  <a:cubicBezTo>
                    <a:pt x="0" y="1331"/>
                    <a:pt x="12" y="1551"/>
                    <a:pt x="66" y="1760"/>
                  </a:cubicBezTo>
                  <a:cubicBezTo>
                    <a:pt x="88" y="1892"/>
                    <a:pt x="110" y="2024"/>
                    <a:pt x="144" y="2156"/>
                  </a:cubicBezTo>
                  <a:cubicBezTo>
                    <a:pt x="176" y="2244"/>
                    <a:pt x="198" y="2332"/>
                    <a:pt x="220" y="2431"/>
                  </a:cubicBezTo>
                  <a:cubicBezTo>
                    <a:pt x="275" y="2167"/>
                    <a:pt x="308" y="1914"/>
                    <a:pt x="385" y="1672"/>
                  </a:cubicBezTo>
                  <a:cubicBezTo>
                    <a:pt x="396" y="1606"/>
                    <a:pt x="418" y="1551"/>
                    <a:pt x="451" y="1496"/>
                  </a:cubicBezTo>
                  <a:cubicBezTo>
                    <a:pt x="561" y="1254"/>
                    <a:pt x="649" y="1002"/>
                    <a:pt x="737" y="748"/>
                  </a:cubicBezTo>
                  <a:cubicBezTo>
                    <a:pt x="770" y="650"/>
                    <a:pt x="814" y="562"/>
                    <a:pt x="880" y="484"/>
                  </a:cubicBezTo>
                  <a:cubicBezTo>
                    <a:pt x="957" y="396"/>
                    <a:pt x="979" y="308"/>
                    <a:pt x="957" y="198"/>
                  </a:cubicBezTo>
                  <a:cubicBezTo>
                    <a:pt x="946" y="132"/>
                    <a:pt x="935" y="78"/>
                    <a:pt x="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0" name="Google Shape;461;p5"/>
            <p:cNvSpPr/>
            <p:nvPr/>
          </p:nvSpPr>
          <p:spPr>
            <a:xfrm>
              <a:off x="4817925" y="3004825"/>
              <a:ext cx="23375" cy="105875"/>
            </a:xfrm>
            <a:custGeom>
              <a:avLst/>
              <a:gdLst/>
              <a:ahLst/>
              <a:cxnLst/>
              <a:rect l="l" t="t" r="r" b="b"/>
              <a:pathLst>
                <a:path w="935" h="4235" extrusionOk="0">
                  <a:moveTo>
                    <a:pt x="934" y="0"/>
                  </a:moveTo>
                  <a:lnTo>
                    <a:pt x="934" y="0"/>
                  </a:lnTo>
                  <a:cubicBezTo>
                    <a:pt x="824" y="100"/>
                    <a:pt x="802" y="220"/>
                    <a:pt x="758" y="330"/>
                  </a:cubicBezTo>
                  <a:cubicBezTo>
                    <a:pt x="682" y="517"/>
                    <a:pt x="594" y="704"/>
                    <a:pt x="517" y="880"/>
                  </a:cubicBezTo>
                  <a:cubicBezTo>
                    <a:pt x="473" y="968"/>
                    <a:pt x="451" y="1067"/>
                    <a:pt x="418" y="1166"/>
                  </a:cubicBezTo>
                  <a:cubicBezTo>
                    <a:pt x="308" y="1529"/>
                    <a:pt x="220" y="1903"/>
                    <a:pt x="154" y="2277"/>
                  </a:cubicBezTo>
                  <a:cubicBezTo>
                    <a:pt x="143" y="2353"/>
                    <a:pt x="99" y="2419"/>
                    <a:pt x="88" y="2497"/>
                  </a:cubicBezTo>
                  <a:cubicBezTo>
                    <a:pt x="33" y="2793"/>
                    <a:pt x="22" y="3101"/>
                    <a:pt x="11" y="3399"/>
                  </a:cubicBezTo>
                  <a:cubicBezTo>
                    <a:pt x="0" y="3585"/>
                    <a:pt x="33" y="3761"/>
                    <a:pt x="11" y="3937"/>
                  </a:cubicBezTo>
                  <a:cubicBezTo>
                    <a:pt x="0" y="4036"/>
                    <a:pt x="44" y="4135"/>
                    <a:pt x="55" y="4234"/>
                  </a:cubicBezTo>
                  <a:cubicBezTo>
                    <a:pt x="99" y="4223"/>
                    <a:pt x="99" y="4201"/>
                    <a:pt x="99" y="4190"/>
                  </a:cubicBezTo>
                  <a:cubicBezTo>
                    <a:pt x="132" y="3926"/>
                    <a:pt x="165" y="3662"/>
                    <a:pt x="209" y="3399"/>
                  </a:cubicBezTo>
                  <a:cubicBezTo>
                    <a:pt x="264" y="3113"/>
                    <a:pt x="330" y="2827"/>
                    <a:pt x="484" y="2563"/>
                  </a:cubicBezTo>
                  <a:cubicBezTo>
                    <a:pt x="539" y="2463"/>
                    <a:pt x="594" y="2353"/>
                    <a:pt x="648" y="2265"/>
                  </a:cubicBezTo>
                  <a:cubicBezTo>
                    <a:pt x="692" y="2200"/>
                    <a:pt x="726" y="2123"/>
                    <a:pt x="736" y="2057"/>
                  </a:cubicBezTo>
                  <a:cubicBezTo>
                    <a:pt x="770" y="1826"/>
                    <a:pt x="780" y="1606"/>
                    <a:pt x="780" y="1386"/>
                  </a:cubicBezTo>
                  <a:cubicBezTo>
                    <a:pt x="780" y="1309"/>
                    <a:pt x="792" y="1232"/>
                    <a:pt x="802" y="1166"/>
                  </a:cubicBezTo>
                  <a:lnTo>
                    <a:pt x="868" y="342"/>
                  </a:lnTo>
                  <a:cubicBezTo>
                    <a:pt x="880" y="232"/>
                    <a:pt x="902" y="122"/>
                    <a:pt x="9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1" name="Google Shape;462;p5"/>
            <p:cNvSpPr/>
            <p:nvPr/>
          </p:nvSpPr>
          <p:spPr>
            <a:xfrm>
              <a:off x="4825875" y="3034500"/>
              <a:ext cx="74800" cy="63550"/>
            </a:xfrm>
            <a:custGeom>
              <a:avLst/>
              <a:gdLst/>
              <a:ahLst/>
              <a:cxnLst/>
              <a:rect l="l" t="t" r="r" b="b"/>
              <a:pathLst>
                <a:path w="2992" h="2542" extrusionOk="0">
                  <a:moveTo>
                    <a:pt x="2992" y="1"/>
                  </a:moveTo>
                  <a:cubicBezTo>
                    <a:pt x="2882" y="89"/>
                    <a:pt x="2750" y="144"/>
                    <a:pt x="2640" y="243"/>
                  </a:cubicBezTo>
                  <a:cubicBezTo>
                    <a:pt x="2552" y="320"/>
                    <a:pt x="2464" y="364"/>
                    <a:pt x="2354" y="408"/>
                  </a:cubicBezTo>
                  <a:cubicBezTo>
                    <a:pt x="2068" y="529"/>
                    <a:pt x="1782" y="672"/>
                    <a:pt x="1496" y="815"/>
                  </a:cubicBezTo>
                  <a:cubicBezTo>
                    <a:pt x="1288" y="914"/>
                    <a:pt x="1068" y="1002"/>
                    <a:pt x="858" y="1100"/>
                  </a:cubicBezTo>
                  <a:cubicBezTo>
                    <a:pt x="650" y="1200"/>
                    <a:pt x="474" y="1342"/>
                    <a:pt x="298" y="1474"/>
                  </a:cubicBezTo>
                  <a:cubicBezTo>
                    <a:pt x="264" y="1496"/>
                    <a:pt x="243" y="1530"/>
                    <a:pt x="232" y="1574"/>
                  </a:cubicBezTo>
                  <a:cubicBezTo>
                    <a:pt x="111" y="1870"/>
                    <a:pt x="34" y="2178"/>
                    <a:pt x="12" y="2497"/>
                  </a:cubicBezTo>
                  <a:cubicBezTo>
                    <a:pt x="1" y="2508"/>
                    <a:pt x="12" y="2519"/>
                    <a:pt x="23" y="2541"/>
                  </a:cubicBezTo>
                  <a:cubicBezTo>
                    <a:pt x="122" y="2388"/>
                    <a:pt x="210" y="2234"/>
                    <a:pt x="330" y="2102"/>
                  </a:cubicBezTo>
                  <a:cubicBezTo>
                    <a:pt x="440" y="1958"/>
                    <a:pt x="584" y="1860"/>
                    <a:pt x="738" y="1760"/>
                  </a:cubicBezTo>
                  <a:cubicBezTo>
                    <a:pt x="748" y="1738"/>
                    <a:pt x="770" y="1706"/>
                    <a:pt x="804" y="1684"/>
                  </a:cubicBezTo>
                  <a:cubicBezTo>
                    <a:pt x="968" y="1540"/>
                    <a:pt x="1144" y="1408"/>
                    <a:pt x="1332" y="1288"/>
                  </a:cubicBezTo>
                  <a:cubicBezTo>
                    <a:pt x="1430" y="1222"/>
                    <a:pt x="1530" y="1144"/>
                    <a:pt x="1639" y="1090"/>
                  </a:cubicBezTo>
                  <a:cubicBezTo>
                    <a:pt x="1771" y="1024"/>
                    <a:pt x="1914" y="969"/>
                    <a:pt x="2057" y="914"/>
                  </a:cubicBezTo>
                  <a:cubicBezTo>
                    <a:pt x="2321" y="815"/>
                    <a:pt x="2541" y="650"/>
                    <a:pt x="2739" y="441"/>
                  </a:cubicBezTo>
                  <a:cubicBezTo>
                    <a:pt x="2860" y="320"/>
                    <a:pt x="2926" y="166"/>
                    <a:pt x="2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2" name="Google Shape;463;p5"/>
            <p:cNvSpPr/>
            <p:nvPr/>
          </p:nvSpPr>
          <p:spPr>
            <a:xfrm>
              <a:off x="4833575" y="3076575"/>
              <a:ext cx="23400" cy="52825"/>
            </a:xfrm>
            <a:custGeom>
              <a:avLst/>
              <a:gdLst/>
              <a:ahLst/>
              <a:cxnLst/>
              <a:rect l="l" t="t" r="r" b="b"/>
              <a:pathLst>
                <a:path w="936" h="2113" extrusionOk="0">
                  <a:moveTo>
                    <a:pt x="936" y="1"/>
                  </a:moveTo>
                  <a:lnTo>
                    <a:pt x="936" y="1"/>
                  </a:lnTo>
                  <a:cubicBezTo>
                    <a:pt x="870" y="11"/>
                    <a:pt x="804" y="55"/>
                    <a:pt x="782" y="89"/>
                  </a:cubicBezTo>
                  <a:cubicBezTo>
                    <a:pt x="628" y="275"/>
                    <a:pt x="440" y="407"/>
                    <a:pt x="264" y="551"/>
                  </a:cubicBezTo>
                  <a:cubicBezTo>
                    <a:pt x="154" y="639"/>
                    <a:pt x="78" y="737"/>
                    <a:pt x="22" y="858"/>
                  </a:cubicBezTo>
                  <a:cubicBezTo>
                    <a:pt x="0" y="880"/>
                    <a:pt x="0" y="924"/>
                    <a:pt x="0" y="935"/>
                  </a:cubicBezTo>
                  <a:cubicBezTo>
                    <a:pt x="88" y="1144"/>
                    <a:pt x="132" y="1353"/>
                    <a:pt x="220" y="1540"/>
                  </a:cubicBezTo>
                  <a:cubicBezTo>
                    <a:pt x="308" y="1727"/>
                    <a:pt x="374" y="1914"/>
                    <a:pt x="440" y="2112"/>
                  </a:cubicBezTo>
                  <a:cubicBezTo>
                    <a:pt x="584" y="1408"/>
                    <a:pt x="760" y="705"/>
                    <a:pt x="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3" name="Google Shape;464;p5"/>
            <p:cNvSpPr/>
            <p:nvPr/>
          </p:nvSpPr>
          <p:spPr>
            <a:xfrm>
              <a:off x="4825875" y="2919050"/>
              <a:ext cx="25875" cy="104225"/>
            </a:xfrm>
            <a:custGeom>
              <a:avLst/>
              <a:gdLst/>
              <a:ahLst/>
              <a:cxnLst/>
              <a:rect l="l" t="t" r="r" b="b"/>
              <a:pathLst>
                <a:path w="1035" h="4169" extrusionOk="0">
                  <a:moveTo>
                    <a:pt x="474" y="0"/>
                  </a:moveTo>
                  <a:cubicBezTo>
                    <a:pt x="430" y="0"/>
                    <a:pt x="430" y="44"/>
                    <a:pt x="430" y="78"/>
                  </a:cubicBezTo>
                  <a:cubicBezTo>
                    <a:pt x="386" y="308"/>
                    <a:pt x="352" y="540"/>
                    <a:pt x="342" y="760"/>
                  </a:cubicBezTo>
                  <a:cubicBezTo>
                    <a:pt x="298" y="1265"/>
                    <a:pt x="264" y="1771"/>
                    <a:pt x="221" y="2277"/>
                  </a:cubicBezTo>
                  <a:cubicBezTo>
                    <a:pt x="188" y="2563"/>
                    <a:pt x="133" y="2837"/>
                    <a:pt x="89" y="3113"/>
                  </a:cubicBezTo>
                  <a:cubicBezTo>
                    <a:pt x="67" y="3289"/>
                    <a:pt x="45" y="3453"/>
                    <a:pt x="45" y="3629"/>
                  </a:cubicBezTo>
                  <a:cubicBezTo>
                    <a:pt x="45" y="3773"/>
                    <a:pt x="23" y="3905"/>
                    <a:pt x="1" y="4047"/>
                  </a:cubicBezTo>
                  <a:cubicBezTo>
                    <a:pt x="1" y="4091"/>
                    <a:pt x="1" y="4135"/>
                    <a:pt x="23" y="4168"/>
                  </a:cubicBezTo>
                  <a:cubicBezTo>
                    <a:pt x="56" y="4146"/>
                    <a:pt x="67" y="4113"/>
                    <a:pt x="78" y="4080"/>
                  </a:cubicBezTo>
                  <a:cubicBezTo>
                    <a:pt x="199" y="3773"/>
                    <a:pt x="342" y="3487"/>
                    <a:pt x="462" y="3189"/>
                  </a:cubicBezTo>
                  <a:cubicBezTo>
                    <a:pt x="594" y="2849"/>
                    <a:pt x="826" y="2552"/>
                    <a:pt x="1034" y="2233"/>
                  </a:cubicBezTo>
                  <a:cubicBezTo>
                    <a:pt x="1034" y="2101"/>
                    <a:pt x="1002" y="1969"/>
                    <a:pt x="968" y="1837"/>
                  </a:cubicBezTo>
                  <a:cubicBezTo>
                    <a:pt x="914" y="1617"/>
                    <a:pt x="892" y="1386"/>
                    <a:pt x="858" y="1166"/>
                  </a:cubicBezTo>
                  <a:cubicBezTo>
                    <a:pt x="836" y="1012"/>
                    <a:pt x="792" y="880"/>
                    <a:pt x="760" y="738"/>
                  </a:cubicBezTo>
                  <a:cubicBezTo>
                    <a:pt x="704" y="474"/>
                    <a:pt x="628" y="232"/>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4" name="Google Shape;465;p5"/>
            <p:cNvSpPr/>
            <p:nvPr/>
          </p:nvSpPr>
          <p:spPr>
            <a:xfrm>
              <a:off x="4836050" y="2995475"/>
              <a:ext cx="77000" cy="70100"/>
            </a:xfrm>
            <a:custGeom>
              <a:avLst/>
              <a:gdLst/>
              <a:ahLst/>
              <a:cxnLst/>
              <a:rect l="l" t="t" r="r" b="b"/>
              <a:pathLst>
                <a:path w="3080" h="2804" extrusionOk="0">
                  <a:moveTo>
                    <a:pt x="3068" y="0"/>
                  </a:moveTo>
                  <a:lnTo>
                    <a:pt x="3068" y="0"/>
                  </a:lnTo>
                  <a:cubicBezTo>
                    <a:pt x="2761" y="330"/>
                    <a:pt x="2453" y="650"/>
                    <a:pt x="2068" y="891"/>
                  </a:cubicBezTo>
                  <a:cubicBezTo>
                    <a:pt x="1936" y="979"/>
                    <a:pt x="1804" y="1056"/>
                    <a:pt x="1672" y="1133"/>
                  </a:cubicBezTo>
                  <a:cubicBezTo>
                    <a:pt x="1573" y="1188"/>
                    <a:pt x="1474" y="1199"/>
                    <a:pt x="1364" y="1221"/>
                  </a:cubicBezTo>
                  <a:cubicBezTo>
                    <a:pt x="1254" y="1254"/>
                    <a:pt x="1133" y="1298"/>
                    <a:pt x="1001" y="1320"/>
                  </a:cubicBezTo>
                  <a:cubicBezTo>
                    <a:pt x="661" y="1793"/>
                    <a:pt x="341" y="2299"/>
                    <a:pt x="1" y="2783"/>
                  </a:cubicBezTo>
                  <a:cubicBezTo>
                    <a:pt x="16" y="2798"/>
                    <a:pt x="28" y="2804"/>
                    <a:pt x="39" y="2804"/>
                  </a:cubicBezTo>
                  <a:cubicBezTo>
                    <a:pt x="51" y="2804"/>
                    <a:pt x="61" y="2795"/>
                    <a:pt x="67" y="2783"/>
                  </a:cubicBezTo>
                  <a:cubicBezTo>
                    <a:pt x="221" y="2651"/>
                    <a:pt x="397" y="2552"/>
                    <a:pt x="583" y="2486"/>
                  </a:cubicBezTo>
                  <a:cubicBezTo>
                    <a:pt x="891" y="2354"/>
                    <a:pt x="1188" y="2222"/>
                    <a:pt x="1496" y="2079"/>
                  </a:cubicBezTo>
                  <a:cubicBezTo>
                    <a:pt x="1661" y="2002"/>
                    <a:pt x="1826" y="1903"/>
                    <a:pt x="2002" y="1848"/>
                  </a:cubicBezTo>
                  <a:cubicBezTo>
                    <a:pt x="2035" y="1837"/>
                    <a:pt x="2057" y="1804"/>
                    <a:pt x="2090" y="1782"/>
                  </a:cubicBezTo>
                  <a:lnTo>
                    <a:pt x="2651" y="1353"/>
                  </a:lnTo>
                  <a:cubicBezTo>
                    <a:pt x="2695" y="1320"/>
                    <a:pt x="2728" y="1276"/>
                    <a:pt x="2750" y="1221"/>
                  </a:cubicBezTo>
                  <a:cubicBezTo>
                    <a:pt x="2816" y="1034"/>
                    <a:pt x="2882" y="848"/>
                    <a:pt x="2936" y="660"/>
                  </a:cubicBezTo>
                  <a:lnTo>
                    <a:pt x="3036" y="430"/>
                  </a:lnTo>
                  <a:cubicBezTo>
                    <a:pt x="3080" y="286"/>
                    <a:pt x="3080" y="144"/>
                    <a:pt x="3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5" name="Google Shape;466;p5"/>
            <p:cNvSpPr/>
            <p:nvPr/>
          </p:nvSpPr>
          <p:spPr>
            <a:xfrm>
              <a:off x="4847600" y="3062275"/>
              <a:ext cx="30525" cy="68225"/>
            </a:xfrm>
            <a:custGeom>
              <a:avLst/>
              <a:gdLst/>
              <a:ahLst/>
              <a:cxnLst/>
              <a:rect l="l" t="t" r="r" b="b"/>
              <a:pathLst>
                <a:path w="1221" h="2729" extrusionOk="0">
                  <a:moveTo>
                    <a:pt x="1221" y="1"/>
                  </a:moveTo>
                  <a:lnTo>
                    <a:pt x="1221" y="1"/>
                  </a:lnTo>
                  <a:cubicBezTo>
                    <a:pt x="946" y="111"/>
                    <a:pt x="705" y="253"/>
                    <a:pt x="507" y="451"/>
                  </a:cubicBezTo>
                  <a:cubicBezTo>
                    <a:pt x="495" y="749"/>
                    <a:pt x="419" y="1023"/>
                    <a:pt x="353" y="1309"/>
                  </a:cubicBezTo>
                  <a:cubicBezTo>
                    <a:pt x="243" y="1749"/>
                    <a:pt x="89" y="2189"/>
                    <a:pt x="11" y="2640"/>
                  </a:cubicBezTo>
                  <a:cubicBezTo>
                    <a:pt x="11" y="2662"/>
                    <a:pt x="1" y="2695"/>
                    <a:pt x="23" y="2728"/>
                  </a:cubicBezTo>
                  <a:cubicBezTo>
                    <a:pt x="55" y="2673"/>
                    <a:pt x="89" y="2618"/>
                    <a:pt x="121" y="2552"/>
                  </a:cubicBezTo>
                  <a:cubicBezTo>
                    <a:pt x="243" y="2354"/>
                    <a:pt x="407" y="2178"/>
                    <a:pt x="539" y="1980"/>
                  </a:cubicBezTo>
                  <a:cubicBezTo>
                    <a:pt x="605" y="1859"/>
                    <a:pt x="671" y="1749"/>
                    <a:pt x="726" y="1617"/>
                  </a:cubicBezTo>
                  <a:cubicBezTo>
                    <a:pt x="825" y="1364"/>
                    <a:pt x="957" y="1111"/>
                    <a:pt x="1034" y="847"/>
                  </a:cubicBezTo>
                  <a:cubicBezTo>
                    <a:pt x="1111" y="573"/>
                    <a:pt x="1188" y="309"/>
                    <a:pt x="1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6" name="Google Shape;467;p5"/>
            <p:cNvSpPr/>
            <p:nvPr/>
          </p:nvSpPr>
          <p:spPr>
            <a:xfrm>
              <a:off x="4839075" y="2963875"/>
              <a:ext cx="45400" cy="89100"/>
            </a:xfrm>
            <a:custGeom>
              <a:avLst/>
              <a:gdLst/>
              <a:ahLst/>
              <a:cxnLst/>
              <a:rect l="l" t="t" r="r" b="b"/>
              <a:pathLst>
                <a:path w="1816" h="3564" extrusionOk="0">
                  <a:moveTo>
                    <a:pt x="1815" y="0"/>
                  </a:moveTo>
                  <a:cubicBezTo>
                    <a:pt x="1595" y="66"/>
                    <a:pt x="1375" y="143"/>
                    <a:pt x="1177" y="253"/>
                  </a:cubicBezTo>
                  <a:cubicBezTo>
                    <a:pt x="958" y="374"/>
                    <a:pt x="804" y="528"/>
                    <a:pt x="638" y="715"/>
                  </a:cubicBezTo>
                  <a:cubicBezTo>
                    <a:pt x="506" y="868"/>
                    <a:pt x="408" y="1034"/>
                    <a:pt x="298" y="1198"/>
                  </a:cubicBezTo>
                  <a:cubicBezTo>
                    <a:pt x="264" y="1242"/>
                    <a:pt x="220" y="1286"/>
                    <a:pt x="254" y="1352"/>
                  </a:cubicBezTo>
                  <a:cubicBezTo>
                    <a:pt x="264" y="1374"/>
                    <a:pt x="254" y="1396"/>
                    <a:pt x="242" y="1418"/>
                  </a:cubicBezTo>
                  <a:cubicBezTo>
                    <a:pt x="154" y="1650"/>
                    <a:pt x="122" y="1892"/>
                    <a:pt x="100" y="2133"/>
                  </a:cubicBezTo>
                  <a:cubicBezTo>
                    <a:pt x="88" y="2320"/>
                    <a:pt x="78" y="2496"/>
                    <a:pt x="56" y="2683"/>
                  </a:cubicBezTo>
                  <a:cubicBezTo>
                    <a:pt x="34" y="2870"/>
                    <a:pt x="34" y="3057"/>
                    <a:pt x="22" y="3244"/>
                  </a:cubicBezTo>
                  <a:cubicBezTo>
                    <a:pt x="12" y="3354"/>
                    <a:pt x="12" y="3453"/>
                    <a:pt x="0" y="3563"/>
                  </a:cubicBezTo>
                  <a:cubicBezTo>
                    <a:pt x="56" y="3552"/>
                    <a:pt x="56" y="3519"/>
                    <a:pt x="78" y="3497"/>
                  </a:cubicBezTo>
                  <a:cubicBezTo>
                    <a:pt x="286" y="3178"/>
                    <a:pt x="496" y="2848"/>
                    <a:pt x="704" y="2540"/>
                  </a:cubicBezTo>
                  <a:cubicBezTo>
                    <a:pt x="814" y="2386"/>
                    <a:pt x="914" y="2243"/>
                    <a:pt x="1012" y="2100"/>
                  </a:cubicBezTo>
                  <a:cubicBezTo>
                    <a:pt x="1056" y="2046"/>
                    <a:pt x="1078" y="1990"/>
                    <a:pt x="1100" y="1924"/>
                  </a:cubicBezTo>
                  <a:cubicBezTo>
                    <a:pt x="1276" y="1462"/>
                    <a:pt x="1397" y="990"/>
                    <a:pt x="1573" y="539"/>
                  </a:cubicBezTo>
                  <a:cubicBezTo>
                    <a:pt x="1639" y="352"/>
                    <a:pt x="1749" y="187"/>
                    <a:pt x="18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7" name="Google Shape;468;p5"/>
            <p:cNvSpPr/>
            <p:nvPr/>
          </p:nvSpPr>
          <p:spPr>
            <a:xfrm>
              <a:off x="4845675" y="2926750"/>
              <a:ext cx="26150" cy="44850"/>
            </a:xfrm>
            <a:custGeom>
              <a:avLst/>
              <a:gdLst/>
              <a:ahLst/>
              <a:cxnLst/>
              <a:rect l="l" t="t" r="r" b="b"/>
              <a:pathLst>
                <a:path w="1046" h="1794" extrusionOk="0">
                  <a:moveTo>
                    <a:pt x="0" y="0"/>
                  </a:moveTo>
                  <a:lnTo>
                    <a:pt x="0" y="0"/>
                  </a:lnTo>
                  <a:cubicBezTo>
                    <a:pt x="34" y="110"/>
                    <a:pt x="56" y="232"/>
                    <a:pt x="78" y="342"/>
                  </a:cubicBezTo>
                  <a:cubicBezTo>
                    <a:pt x="132" y="518"/>
                    <a:pt x="176" y="693"/>
                    <a:pt x="198" y="869"/>
                  </a:cubicBezTo>
                  <a:cubicBezTo>
                    <a:pt x="242" y="1155"/>
                    <a:pt x="286" y="1441"/>
                    <a:pt x="320" y="1716"/>
                  </a:cubicBezTo>
                  <a:cubicBezTo>
                    <a:pt x="330" y="1738"/>
                    <a:pt x="330" y="1760"/>
                    <a:pt x="342" y="1793"/>
                  </a:cubicBezTo>
                  <a:cubicBezTo>
                    <a:pt x="462" y="1727"/>
                    <a:pt x="540" y="1617"/>
                    <a:pt x="660" y="1562"/>
                  </a:cubicBezTo>
                  <a:cubicBezTo>
                    <a:pt x="782" y="1496"/>
                    <a:pt x="902" y="1441"/>
                    <a:pt x="1045" y="1375"/>
                  </a:cubicBezTo>
                  <a:cubicBezTo>
                    <a:pt x="935" y="1155"/>
                    <a:pt x="869" y="935"/>
                    <a:pt x="694" y="770"/>
                  </a:cubicBezTo>
                  <a:cubicBezTo>
                    <a:pt x="528" y="605"/>
                    <a:pt x="374" y="418"/>
                    <a:pt x="232" y="232"/>
                  </a:cubicBezTo>
                  <a:cubicBezTo>
                    <a:pt x="166" y="154"/>
                    <a:pt x="88" y="7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8" name="Google Shape;469;p5"/>
            <p:cNvSpPr/>
            <p:nvPr/>
          </p:nvSpPr>
          <p:spPr>
            <a:xfrm>
              <a:off x="4862725" y="2946275"/>
              <a:ext cx="59400" cy="79600"/>
            </a:xfrm>
            <a:custGeom>
              <a:avLst/>
              <a:gdLst/>
              <a:ahLst/>
              <a:cxnLst/>
              <a:rect l="l" t="t" r="r" b="b"/>
              <a:pathLst>
                <a:path w="2376" h="3184" extrusionOk="0">
                  <a:moveTo>
                    <a:pt x="2375" y="0"/>
                  </a:moveTo>
                  <a:lnTo>
                    <a:pt x="2375" y="0"/>
                  </a:lnTo>
                  <a:cubicBezTo>
                    <a:pt x="2233" y="297"/>
                    <a:pt x="2057" y="561"/>
                    <a:pt x="1881" y="836"/>
                  </a:cubicBezTo>
                  <a:cubicBezTo>
                    <a:pt x="1815" y="935"/>
                    <a:pt x="1738" y="1023"/>
                    <a:pt x="1661" y="1100"/>
                  </a:cubicBezTo>
                  <a:cubicBezTo>
                    <a:pt x="1474" y="1254"/>
                    <a:pt x="1331" y="1441"/>
                    <a:pt x="1199" y="1638"/>
                  </a:cubicBezTo>
                  <a:cubicBezTo>
                    <a:pt x="935" y="2012"/>
                    <a:pt x="638" y="2376"/>
                    <a:pt x="352" y="2728"/>
                  </a:cubicBezTo>
                  <a:cubicBezTo>
                    <a:pt x="231" y="2870"/>
                    <a:pt x="121" y="3013"/>
                    <a:pt x="0" y="3178"/>
                  </a:cubicBezTo>
                  <a:cubicBezTo>
                    <a:pt x="11" y="3182"/>
                    <a:pt x="21" y="3183"/>
                    <a:pt x="31" y="3183"/>
                  </a:cubicBezTo>
                  <a:cubicBezTo>
                    <a:pt x="78" y="3183"/>
                    <a:pt x="107" y="3145"/>
                    <a:pt x="143" y="3145"/>
                  </a:cubicBezTo>
                  <a:cubicBezTo>
                    <a:pt x="462" y="3101"/>
                    <a:pt x="737" y="2936"/>
                    <a:pt x="1001" y="2760"/>
                  </a:cubicBezTo>
                  <a:cubicBezTo>
                    <a:pt x="1232" y="2606"/>
                    <a:pt x="1430" y="2420"/>
                    <a:pt x="1628" y="2222"/>
                  </a:cubicBezTo>
                  <a:cubicBezTo>
                    <a:pt x="1727" y="2122"/>
                    <a:pt x="1826" y="2012"/>
                    <a:pt x="1935" y="1914"/>
                  </a:cubicBezTo>
                  <a:cubicBezTo>
                    <a:pt x="1979" y="1858"/>
                    <a:pt x="2013" y="1804"/>
                    <a:pt x="2013" y="1726"/>
                  </a:cubicBezTo>
                  <a:cubicBezTo>
                    <a:pt x="2013" y="1606"/>
                    <a:pt x="2023" y="1474"/>
                    <a:pt x="2035" y="1342"/>
                  </a:cubicBezTo>
                  <a:cubicBezTo>
                    <a:pt x="2035" y="1320"/>
                    <a:pt x="2045" y="1287"/>
                    <a:pt x="2045" y="1265"/>
                  </a:cubicBezTo>
                  <a:cubicBezTo>
                    <a:pt x="2123" y="1023"/>
                    <a:pt x="2155" y="770"/>
                    <a:pt x="2221" y="528"/>
                  </a:cubicBezTo>
                  <a:cubicBezTo>
                    <a:pt x="2243" y="462"/>
                    <a:pt x="2265" y="396"/>
                    <a:pt x="2299" y="341"/>
                  </a:cubicBezTo>
                  <a:cubicBezTo>
                    <a:pt x="2353" y="253"/>
                    <a:pt x="2375" y="143"/>
                    <a:pt x="23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99" name="Google Shape;470;p5"/>
            <p:cNvSpPr/>
            <p:nvPr/>
          </p:nvSpPr>
          <p:spPr>
            <a:xfrm>
              <a:off x="4870150" y="2961125"/>
              <a:ext cx="25025" cy="47025"/>
            </a:xfrm>
            <a:custGeom>
              <a:avLst/>
              <a:gdLst/>
              <a:ahLst/>
              <a:cxnLst/>
              <a:rect l="l" t="t" r="r" b="b"/>
              <a:pathLst>
                <a:path w="1001" h="1881" extrusionOk="0">
                  <a:moveTo>
                    <a:pt x="1001" y="0"/>
                  </a:moveTo>
                  <a:lnTo>
                    <a:pt x="1001" y="0"/>
                  </a:lnTo>
                  <a:cubicBezTo>
                    <a:pt x="891" y="33"/>
                    <a:pt x="792" y="66"/>
                    <a:pt x="693" y="99"/>
                  </a:cubicBezTo>
                  <a:cubicBezTo>
                    <a:pt x="649" y="220"/>
                    <a:pt x="583" y="341"/>
                    <a:pt x="517" y="451"/>
                  </a:cubicBezTo>
                  <a:cubicBezTo>
                    <a:pt x="473" y="517"/>
                    <a:pt x="451" y="583"/>
                    <a:pt x="429" y="649"/>
                  </a:cubicBezTo>
                  <a:cubicBezTo>
                    <a:pt x="330" y="880"/>
                    <a:pt x="253" y="1122"/>
                    <a:pt x="176" y="1374"/>
                  </a:cubicBezTo>
                  <a:cubicBezTo>
                    <a:pt x="132" y="1506"/>
                    <a:pt x="77" y="1650"/>
                    <a:pt x="33" y="1782"/>
                  </a:cubicBezTo>
                  <a:lnTo>
                    <a:pt x="0" y="1880"/>
                  </a:lnTo>
                  <a:cubicBezTo>
                    <a:pt x="187" y="1694"/>
                    <a:pt x="374" y="1484"/>
                    <a:pt x="539" y="1264"/>
                  </a:cubicBezTo>
                  <a:cubicBezTo>
                    <a:pt x="572" y="1220"/>
                    <a:pt x="605" y="1166"/>
                    <a:pt x="616" y="1100"/>
                  </a:cubicBezTo>
                  <a:cubicBezTo>
                    <a:pt x="660" y="902"/>
                    <a:pt x="704" y="704"/>
                    <a:pt x="759" y="506"/>
                  </a:cubicBezTo>
                  <a:cubicBezTo>
                    <a:pt x="803" y="341"/>
                    <a:pt x="880" y="198"/>
                    <a:pt x="968" y="55"/>
                  </a:cubicBezTo>
                  <a:cubicBezTo>
                    <a:pt x="979" y="44"/>
                    <a:pt x="979" y="22"/>
                    <a:pt x="10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0" name="Google Shape;471;p5"/>
            <p:cNvSpPr/>
            <p:nvPr/>
          </p:nvSpPr>
          <p:spPr>
            <a:xfrm>
              <a:off x="4889650" y="2946825"/>
              <a:ext cx="28075" cy="36575"/>
            </a:xfrm>
            <a:custGeom>
              <a:avLst/>
              <a:gdLst/>
              <a:ahLst/>
              <a:cxnLst/>
              <a:rect l="l" t="t" r="r" b="b"/>
              <a:pathLst>
                <a:path w="1123" h="1463" extrusionOk="0">
                  <a:moveTo>
                    <a:pt x="1122" y="0"/>
                  </a:moveTo>
                  <a:lnTo>
                    <a:pt x="1122" y="0"/>
                  </a:lnTo>
                  <a:cubicBezTo>
                    <a:pt x="1068" y="33"/>
                    <a:pt x="1024" y="77"/>
                    <a:pt x="968" y="121"/>
                  </a:cubicBezTo>
                  <a:cubicBezTo>
                    <a:pt x="814" y="264"/>
                    <a:pt x="639" y="396"/>
                    <a:pt x="430" y="484"/>
                  </a:cubicBezTo>
                  <a:cubicBezTo>
                    <a:pt x="375" y="506"/>
                    <a:pt x="342" y="539"/>
                    <a:pt x="309" y="583"/>
                  </a:cubicBezTo>
                  <a:cubicBezTo>
                    <a:pt x="155" y="847"/>
                    <a:pt x="45" y="1133"/>
                    <a:pt x="1" y="1441"/>
                  </a:cubicBezTo>
                  <a:cubicBezTo>
                    <a:pt x="1" y="1441"/>
                    <a:pt x="1" y="1452"/>
                    <a:pt x="12" y="1462"/>
                  </a:cubicBezTo>
                  <a:cubicBezTo>
                    <a:pt x="56" y="1430"/>
                    <a:pt x="89" y="1386"/>
                    <a:pt x="122" y="1342"/>
                  </a:cubicBezTo>
                  <a:cubicBezTo>
                    <a:pt x="243" y="1199"/>
                    <a:pt x="364" y="1067"/>
                    <a:pt x="496" y="946"/>
                  </a:cubicBezTo>
                  <a:cubicBezTo>
                    <a:pt x="584" y="869"/>
                    <a:pt x="661" y="781"/>
                    <a:pt x="727" y="682"/>
                  </a:cubicBezTo>
                  <a:cubicBezTo>
                    <a:pt x="836" y="506"/>
                    <a:pt x="946" y="330"/>
                    <a:pt x="1068" y="154"/>
                  </a:cubicBezTo>
                  <a:cubicBezTo>
                    <a:pt x="1100" y="110"/>
                    <a:pt x="1122" y="66"/>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2"/>
        <p:cNvGrpSpPr/>
        <p:nvPr/>
      </p:nvGrpSpPr>
      <p:grpSpPr>
        <a:xfrm>
          <a:off x="0" y="0"/>
          <a:ext cx="0" cy="0"/>
          <a:chOff x="0" y="0"/>
          <a:chExt cx="0" cy="0"/>
        </a:xfrm>
      </p:grpSpPr>
      <p:pic>
        <p:nvPicPr>
          <p:cNvPr id="2097156" name="Google Shape;473;p6"/>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57" name="Google Shape;474;p6"/>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104" name="Google Shape;47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9105" name="Google Shape;476;p6"/>
          <p:cNvSpPr/>
          <p:nvPr/>
        </p:nvSpPr>
        <p:spPr>
          <a:xfrm rot="-9010239" flipH="1">
            <a:off x="-1311130" y="4357440"/>
            <a:ext cx="2825659" cy="1624090"/>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97158" name="Google Shape;477;p6"/>
          <p:cNvPicPr preferRelativeResize="0">
            <a:picLocks/>
          </p:cNvPicPr>
          <p:nvPr/>
        </p:nvPicPr>
        <p:blipFill>
          <a:blip r:embed="rId4">
            <a:alphaModFix/>
          </a:blip>
          <a:stretch>
            <a:fillRect/>
          </a:stretch>
        </p:blipFill>
        <p:spPr>
          <a:xfrm rot="-3623853">
            <a:off x="8307369" y="-603200"/>
            <a:ext cx="1116476" cy="1819552"/>
          </a:xfrm>
          <a:prstGeom prst="rect">
            <a:avLst/>
          </a:prstGeom>
          <a:noFill/>
          <a:ln>
            <a:noFill/>
          </a:ln>
        </p:spPr>
      </p:pic>
      <p:grpSp>
        <p:nvGrpSpPr>
          <p:cNvPr id="45" name="Google Shape;478;p6"/>
          <p:cNvGrpSpPr/>
          <p:nvPr/>
        </p:nvGrpSpPr>
        <p:grpSpPr>
          <a:xfrm flipH="1">
            <a:off x="8245438" y="3859525"/>
            <a:ext cx="1240353" cy="1395835"/>
            <a:chOff x="-51025" y="3859525"/>
            <a:chExt cx="1240353" cy="1395835"/>
          </a:xfrm>
        </p:grpSpPr>
        <p:sp>
          <p:nvSpPr>
            <p:cNvPr id="1049106" name="Google Shape;479;p6"/>
            <p:cNvSpPr/>
            <p:nvPr/>
          </p:nvSpPr>
          <p:spPr>
            <a:xfrm>
              <a:off x="-49525" y="3859525"/>
              <a:ext cx="1238853" cy="1395835"/>
            </a:xfrm>
            <a:custGeom>
              <a:avLst/>
              <a:gdLst/>
              <a:ahLst/>
              <a:cxnLst/>
              <a:rect l="l" t="t" r="r" b="b"/>
              <a:pathLst>
                <a:path w="27250" h="30703" extrusionOk="0">
                  <a:moveTo>
                    <a:pt x="1" y="0"/>
                  </a:moveTo>
                  <a:lnTo>
                    <a:pt x="1" y="30636"/>
                  </a:lnTo>
                  <a:lnTo>
                    <a:pt x="27151" y="30702"/>
                  </a:lnTo>
                  <a:cubicBezTo>
                    <a:pt x="27173" y="30636"/>
                    <a:pt x="27206" y="30570"/>
                    <a:pt x="27250" y="30515"/>
                  </a:cubicBezTo>
                  <a:cubicBezTo>
                    <a:pt x="26931" y="30218"/>
                    <a:pt x="26469" y="29998"/>
                    <a:pt x="26183" y="29679"/>
                  </a:cubicBezTo>
                  <a:cubicBezTo>
                    <a:pt x="26007" y="29481"/>
                    <a:pt x="25710" y="29053"/>
                    <a:pt x="25622" y="28833"/>
                  </a:cubicBezTo>
                  <a:cubicBezTo>
                    <a:pt x="25524" y="28601"/>
                    <a:pt x="25600" y="28382"/>
                    <a:pt x="25534" y="28162"/>
                  </a:cubicBezTo>
                  <a:cubicBezTo>
                    <a:pt x="25436" y="27810"/>
                    <a:pt x="25348" y="27876"/>
                    <a:pt x="25182" y="27579"/>
                  </a:cubicBezTo>
                  <a:cubicBezTo>
                    <a:pt x="24864" y="27007"/>
                    <a:pt x="24996" y="26678"/>
                    <a:pt x="24874" y="26050"/>
                  </a:cubicBezTo>
                  <a:cubicBezTo>
                    <a:pt x="24798" y="25644"/>
                    <a:pt x="24622" y="25622"/>
                    <a:pt x="24698" y="25105"/>
                  </a:cubicBezTo>
                  <a:cubicBezTo>
                    <a:pt x="24764" y="24643"/>
                    <a:pt x="24622" y="24346"/>
                    <a:pt x="24622" y="23950"/>
                  </a:cubicBezTo>
                  <a:cubicBezTo>
                    <a:pt x="24632" y="23587"/>
                    <a:pt x="24886" y="23257"/>
                    <a:pt x="24930" y="22895"/>
                  </a:cubicBezTo>
                  <a:cubicBezTo>
                    <a:pt x="24962" y="22663"/>
                    <a:pt x="24874" y="22443"/>
                    <a:pt x="24908" y="22202"/>
                  </a:cubicBezTo>
                  <a:cubicBezTo>
                    <a:pt x="24930" y="22026"/>
                    <a:pt x="25128" y="21850"/>
                    <a:pt x="25106" y="21663"/>
                  </a:cubicBezTo>
                  <a:cubicBezTo>
                    <a:pt x="25062" y="21322"/>
                    <a:pt x="24720" y="21157"/>
                    <a:pt x="24566" y="20904"/>
                  </a:cubicBezTo>
                  <a:cubicBezTo>
                    <a:pt x="24215" y="20300"/>
                    <a:pt x="24171" y="20058"/>
                    <a:pt x="23357" y="19914"/>
                  </a:cubicBezTo>
                  <a:cubicBezTo>
                    <a:pt x="22216" y="19732"/>
                    <a:pt x="21109" y="19567"/>
                    <a:pt x="20004" y="19567"/>
                  </a:cubicBezTo>
                  <a:cubicBezTo>
                    <a:pt x="19575" y="19567"/>
                    <a:pt x="19147" y="19592"/>
                    <a:pt x="18716" y="19650"/>
                  </a:cubicBezTo>
                  <a:cubicBezTo>
                    <a:pt x="18304" y="19704"/>
                    <a:pt x="17886" y="19832"/>
                    <a:pt x="17488" y="19832"/>
                  </a:cubicBezTo>
                  <a:cubicBezTo>
                    <a:pt x="17143" y="19832"/>
                    <a:pt x="16813" y="19735"/>
                    <a:pt x="16517" y="19408"/>
                  </a:cubicBezTo>
                  <a:cubicBezTo>
                    <a:pt x="16451" y="19332"/>
                    <a:pt x="16583" y="19145"/>
                    <a:pt x="16507" y="19046"/>
                  </a:cubicBezTo>
                  <a:cubicBezTo>
                    <a:pt x="16353" y="18859"/>
                    <a:pt x="16099" y="18782"/>
                    <a:pt x="15901" y="18639"/>
                  </a:cubicBezTo>
                  <a:cubicBezTo>
                    <a:pt x="15693" y="18474"/>
                    <a:pt x="15495" y="18342"/>
                    <a:pt x="15363" y="18089"/>
                  </a:cubicBezTo>
                  <a:cubicBezTo>
                    <a:pt x="15350" y="18085"/>
                    <a:pt x="15340" y="18084"/>
                    <a:pt x="15331" y="18084"/>
                  </a:cubicBezTo>
                  <a:cubicBezTo>
                    <a:pt x="15288" y="18084"/>
                    <a:pt x="15290" y="18122"/>
                    <a:pt x="15253" y="18122"/>
                  </a:cubicBezTo>
                  <a:cubicBezTo>
                    <a:pt x="15048" y="17880"/>
                    <a:pt x="14696" y="17877"/>
                    <a:pt x="14354" y="17877"/>
                  </a:cubicBezTo>
                  <a:cubicBezTo>
                    <a:pt x="14347" y="17877"/>
                    <a:pt x="14339" y="17877"/>
                    <a:pt x="14332" y="17877"/>
                  </a:cubicBezTo>
                  <a:cubicBezTo>
                    <a:pt x="13983" y="17877"/>
                    <a:pt x="13648" y="17875"/>
                    <a:pt x="13494" y="17616"/>
                  </a:cubicBezTo>
                  <a:cubicBezTo>
                    <a:pt x="13328" y="17331"/>
                    <a:pt x="13504" y="17199"/>
                    <a:pt x="13648" y="16891"/>
                  </a:cubicBezTo>
                  <a:cubicBezTo>
                    <a:pt x="13834" y="16461"/>
                    <a:pt x="13944" y="16319"/>
                    <a:pt x="13834" y="15802"/>
                  </a:cubicBezTo>
                  <a:cubicBezTo>
                    <a:pt x="13669" y="15032"/>
                    <a:pt x="13252" y="14186"/>
                    <a:pt x="12866" y="13504"/>
                  </a:cubicBezTo>
                  <a:cubicBezTo>
                    <a:pt x="12646" y="13118"/>
                    <a:pt x="12372" y="12822"/>
                    <a:pt x="12108" y="12437"/>
                  </a:cubicBezTo>
                  <a:cubicBezTo>
                    <a:pt x="12020" y="12305"/>
                    <a:pt x="12053" y="12118"/>
                    <a:pt x="11943" y="12008"/>
                  </a:cubicBezTo>
                  <a:cubicBezTo>
                    <a:pt x="11844" y="11887"/>
                    <a:pt x="11514" y="11876"/>
                    <a:pt x="11371" y="11744"/>
                  </a:cubicBezTo>
                  <a:cubicBezTo>
                    <a:pt x="11140" y="11535"/>
                    <a:pt x="11283" y="11315"/>
                    <a:pt x="11107" y="11117"/>
                  </a:cubicBezTo>
                  <a:cubicBezTo>
                    <a:pt x="10843" y="10809"/>
                    <a:pt x="10601" y="10909"/>
                    <a:pt x="10381" y="10513"/>
                  </a:cubicBezTo>
                  <a:cubicBezTo>
                    <a:pt x="10129" y="10061"/>
                    <a:pt x="10073" y="9721"/>
                    <a:pt x="9623" y="9435"/>
                  </a:cubicBezTo>
                  <a:cubicBezTo>
                    <a:pt x="8974" y="9028"/>
                    <a:pt x="8490" y="8907"/>
                    <a:pt x="8468" y="8050"/>
                  </a:cubicBezTo>
                  <a:cubicBezTo>
                    <a:pt x="8446" y="7412"/>
                    <a:pt x="8622" y="7258"/>
                    <a:pt x="8171" y="6796"/>
                  </a:cubicBezTo>
                  <a:cubicBezTo>
                    <a:pt x="7973" y="6598"/>
                    <a:pt x="7742" y="6235"/>
                    <a:pt x="7556" y="6070"/>
                  </a:cubicBezTo>
                  <a:cubicBezTo>
                    <a:pt x="7192" y="5751"/>
                    <a:pt x="6302" y="5850"/>
                    <a:pt x="6236" y="5234"/>
                  </a:cubicBezTo>
                  <a:cubicBezTo>
                    <a:pt x="6215" y="5235"/>
                    <a:pt x="6195" y="5236"/>
                    <a:pt x="6175" y="5236"/>
                  </a:cubicBezTo>
                  <a:cubicBezTo>
                    <a:pt x="5611" y="5236"/>
                    <a:pt x="5483" y="4942"/>
                    <a:pt x="5037" y="4751"/>
                  </a:cubicBezTo>
                  <a:cubicBezTo>
                    <a:pt x="4630" y="4563"/>
                    <a:pt x="4564" y="4751"/>
                    <a:pt x="4245" y="4387"/>
                  </a:cubicBezTo>
                  <a:cubicBezTo>
                    <a:pt x="4037" y="4145"/>
                    <a:pt x="4125" y="3937"/>
                    <a:pt x="3751" y="3783"/>
                  </a:cubicBezTo>
                  <a:cubicBezTo>
                    <a:pt x="3676" y="3750"/>
                    <a:pt x="3602" y="3741"/>
                    <a:pt x="3527" y="3741"/>
                  </a:cubicBezTo>
                  <a:cubicBezTo>
                    <a:pt x="3425" y="3741"/>
                    <a:pt x="3321" y="3759"/>
                    <a:pt x="3213" y="3759"/>
                  </a:cubicBezTo>
                  <a:cubicBezTo>
                    <a:pt x="3135" y="3759"/>
                    <a:pt x="3054" y="3749"/>
                    <a:pt x="2970" y="3717"/>
                  </a:cubicBezTo>
                  <a:cubicBezTo>
                    <a:pt x="2563" y="3574"/>
                    <a:pt x="2431" y="3002"/>
                    <a:pt x="2156" y="2705"/>
                  </a:cubicBezTo>
                  <a:cubicBezTo>
                    <a:pt x="1991" y="2529"/>
                    <a:pt x="1749" y="2496"/>
                    <a:pt x="1595" y="2287"/>
                  </a:cubicBezTo>
                  <a:cubicBezTo>
                    <a:pt x="1442" y="2089"/>
                    <a:pt x="1442" y="1848"/>
                    <a:pt x="1320" y="1660"/>
                  </a:cubicBezTo>
                  <a:cubicBezTo>
                    <a:pt x="1046" y="1220"/>
                    <a:pt x="804" y="934"/>
                    <a:pt x="364" y="714"/>
                  </a:cubicBezTo>
                  <a:cubicBezTo>
                    <a:pt x="418" y="627"/>
                    <a:pt x="396" y="473"/>
                    <a:pt x="484" y="363"/>
                  </a:cubicBezTo>
                  <a:cubicBezTo>
                    <a:pt x="364" y="231"/>
                    <a:pt x="56" y="44"/>
                    <a:pt x="1" y="0"/>
                  </a:cubicBezTo>
                  <a:close/>
                </a:path>
              </a:pathLst>
            </a:custGeom>
            <a:solidFill>
              <a:schemeClr val="accent6"/>
            </a:solidFill>
            <a:ln>
              <a:noFill/>
            </a:ln>
            <a:effectLst>
              <a:outerShdw blurRad="57150" dist="19050" dir="30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07" name="Google Shape;480;p6"/>
            <p:cNvSpPr/>
            <p:nvPr/>
          </p:nvSpPr>
          <p:spPr>
            <a:xfrm>
              <a:off x="-51025" y="3895986"/>
              <a:ext cx="1211894" cy="1356374"/>
            </a:xfrm>
            <a:custGeom>
              <a:avLst/>
              <a:gdLst/>
              <a:ahLst/>
              <a:cxnLst/>
              <a:rect l="l" t="t" r="r" b="b"/>
              <a:pathLst>
                <a:path w="26657" h="29835" extrusionOk="0">
                  <a:moveTo>
                    <a:pt x="1" y="0"/>
                  </a:moveTo>
                  <a:lnTo>
                    <a:pt x="1" y="29834"/>
                  </a:lnTo>
                  <a:lnTo>
                    <a:pt x="26656" y="29834"/>
                  </a:lnTo>
                  <a:cubicBezTo>
                    <a:pt x="24545" y="28899"/>
                    <a:pt x="23258" y="26392"/>
                    <a:pt x="23731" y="24127"/>
                  </a:cubicBezTo>
                  <a:cubicBezTo>
                    <a:pt x="23995" y="22807"/>
                    <a:pt x="24775" y="21378"/>
                    <a:pt x="24105" y="20212"/>
                  </a:cubicBezTo>
                  <a:cubicBezTo>
                    <a:pt x="23642" y="19394"/>
                    <a:pt x="22675" y="19104"/>
                    <a:pt x="21700" y="19104"/>
                  </a:cubicBezTo>
                  <a:cubicBezTo>
                    <a:pt x="21379" y="19104"/>
                    <a:pt x="21056" y="19135"/>
                    <a:pt x="20751" y="19190"/>
                  </a:cubicBezTo>
                  <a:cubicBezTo>
                    <a:pt x="19838" y="19362"/>
                    <a:pt x="18900" y="19658"/>
                    <a:pt x="17983" y="19658"/>
                  </a:cubicBezTo>
                  <a:cubicBezTo>
                    <a:pt x="17675" y="19658"/>
                    <a:pt x="17369" y="19625"/>
                    <a:pt x="17067" y="19542"/>
                  </a:cubicBezTo>
                  <a:cubicBezTo>
                    <a:pt x="16452" y="19366"/>
                    <a:pt x="15890" y="18980"/>
                    <a:pt x="15516" y="18464"/>
                  </a:cubicBezTo>
                  <a:cubicBezTo>
                    <a:pt x="15253" y="18101"/>
                    <a:pt x="15033" y="17650"/>
                    <a:pt x="14615" y="17507"/>
                  </a:cubicBezTo>
                  <a:cubicBezTo>
                    <a:pt x="14510" y="17468"/>
                    <a:pt x="14404" y="17452"/>
                    <a:pt x="14298" y="17452"/>
                  </a:cubicBezTo>
                  <a:cubicBezTo>
                    <a:pt x="13924" y="17452"/>
                    <a:pt x="13542" y="17653"/>
                    <a:pt x="13175" y="17782"/>
                  </a:cubicBezTo>
                  <a:cubicBezTo>
                    <a:pt x="13026" y="17834"/>
                    <a:pt x="12855" y="17863"/>
                    <a:pt x="12688" y="17863"/>
                  </a:cubicBezTo>
                  <a:cubicBezTo>
                    <a:pt x="12324" y="17863"/>
                    <a:pt x="11974" y="17725"/>
                    <a:pt x="11899" y="17386"/>
                  </a:cubicBezTo>
                  <a:cubicBezTo>
                    <a:pt x="11811" y="17023"/>
                    <a:pt x="12130" y="16682"/>
                    <a:pt x="12459" y="16507"/>
                  </a:cubicBezTo>
                  <a:cubicBezTo>
                    <a:pt x="12789" y="16319"/>
                    <a:pt x="13175" y="16209"/>
                    <a:pt x="13405" y="15923"/>
                  </a:cubicBezTo>
                  <a:cubicBezTo>
                    <a:pt x="13779" y="15461"/>
                    <a:pt x="13647" y="14780"/>
                    <a:pt x="13361" y="14263"/>
                  </a:cubicBezTo>
                  <a:cubicBezTo>
                    <a:pt x="13075" y="13757"/>
                    <a:pt x="12669" y="13306"/>
                    <a:pt x="12493" y="12746"/>
                  </a:cubicBezTo>
                  <a:cubicBezTo>
                    <a:pt x="12415" y="12482"/>
                    <a:pt x="12383" y="12196"/>
                    <a:pt x="12196" y="11987"/>
                  </a:cubicBezTo>
                  <a:cubicBezTo>
                    <a:pt x="11877" y="11646"/>
                    <a:pt x="11294" y="11745"/>
                    <a:pt x="10909" y="11481"/>
                  </a:cubicBezTo>
                  <a:cubicBezTo>
                    <a:pt x="10404" y="11140"/>
                    <a:pt x="10436" y="10371"/>
                    <a:pt x="10030" y="9919"/>
                  </a:cubicBezTo>
                  <a:cubicBezTo>
                    <a:pt x="9798" y="9667"/>
                    <a:pt x="9458" y="9545"/>
                    <a:pt x="9161" y="9369"/>
                  </a:cubicBezTo>
                  <a:cubicBezTo>
                    <a:pt x="8435" y="8952"/>
                    <a:pt x="7929" y="8171"/>
                    <a:pt x="7830" y="7336"/>
                  </a:cubicBezTo>
                  <a:cubicBezTo>
                    <a:pt x="7786" y="6862"/>
                    <a:pt x="7841" y="6346"/>
                    <a:pt x="7545" y="5972"/>
                  </a:cubicBezTo>
                  <a:cubicBezTo>
                    <a:pt x="7379" y="5752"/>
                    <a:pt x="7115" y="5631"/>
                    <a:pt x="6851" y="5521"/>
                  </a:cubicBezTo>
                  <a:cubicBezTo>
                    <a:pt x="5939" y="5114"/>
                    <a:pt x="5015" y="4707"/>
                    <a:pt x="4092" y="4300"/>
                  </a:cubicBezTo>
                  <a:cubicBezTo>
                    <a:pt x="3596" y="4081"/>
                    <a:pt x="3102" y="3861"/>
                    <a:pt x="2706" y="3497"/>
                  </a:cubicBezTo>
                  <a:cubicBezTo>
                    <a:pt x="2475" y="3289"/>
                    <a:pt x="2277" y="3025"/>
                    <a:pt x="2079" y="2772"/>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1"/>
        <p:cNvGrpSpPr/>
        <p:nvPr/>
      </p:nvGrpSpPr>
      <p:grpSpPr>
        <a:xfrm>
          <a:off x="0" y="0"/>
          <a:ext cx="0" cy="0"/>
          <a:chOff x="0" y="0"/>
          <a:chExt cx="0" cy="0"/>
        </a:xfrm>
      </p:grpSpPr>
      <p:pic>
        <p:nvPicPr>
          <p:cNvPr id="2097159" name="Google Shape;482;p7"/>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60" name="Google Shape;483;p7"/>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140" name="Google Shape;48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lvl1pPr>
            <a:lvl2pPr lvl="1" rtl="0">
              <a:spcBef>
                <a:spcPts val="0"/>
              </a:spcBef>
              <a:spcAft>
                <a:spcPts val="0"/>
              </a:spcAft>
              <a:buSzPts val="3500"/>
              <a:buNone/>
            </a:lvl2pPr>
            <a:lvl3pPr lvl="2" rtl="0">
              <a:spcBef>
                <a:spcPts val="0"/>
              </a:spcBef>
              <a:spcAft>
                <a:spcPts val="0"/>
              </a:spcAft>
              <a:buSzPts val="3500"/>
              <a:buNone/>
            </a:lvl3pPr>
            <a:lvl4pPr lvl="3" rtl="0">
              <a:spcBef>
                <a:spcPts val="0"/>
              </a:spcBef>
              <a:spcAft>
                <a:spcPts val="0"/>
              </a:spcAft>
              <a:buSzPts val="3500"/>
              <a:buNone/>
            </a:lvl4pPr>
            <a:lvl5pPr lvl="4" rtl="0">
              <a:spcBef>
                <a:spcPts val="0"/>
              </a:spcBef>
              <a:spcAft>
                <a:spcPts val="0"/>
              </a:spcAft>
              <a:buSzPts val="3500"/>
              <a:buNone/>
            </a:lvl5pPr>
            <a:lvl6pPr lvl="5" rtl="0">
              <a:spcBef>
                <a:spcPts val="0"/>
              </a:spcBef>
              <a:spcAft>
                <a:spcPts val="0"/>
              </a:spcAft>
              <a:buSzPts val="3500"/>
              <a:buNone/>
            </a:lvl6pPr>
            <a:lvl7pPr lvl="6" rtl="0">
              <a:spcBef>
                <a:spcPts val="0"/>
              </a:spcBef>
              <a:spcAft>
                <a:spcPts val="0"/>
              </a:spcAft>
              <a:buSzPts val="3500"/>
              <a:buNone/>
            </a:lvl7pPr>
            <a:lvl8pPr lvl="7" rtl="0">
              <a:spcBef>
                <a:spcPts val="0"/>
              </a:spcBef>
              <a:spcAft>
                <a:spcPts val="0"/>
              </a:spcAft>
              <a:buSzPts val="3500"/>
              <a:buNone/>
            </a:lvl8pPr>
            <a:lvl9pPr lvl="8" rtl="0">
              <a:spcBef>
                <a:spcPts val="0"/>
              </a:spcBef>
              <a:spcAft>
                <a:spcPts val="0"/>
              </a:spcAft>
              <a:buSzPts val="3500"/>
              <a:buNone/>
            </a:lvl9pPr>
          </a:lstStyle>
          <a:p>
            <a:endParaRPr/>
          </a:p>
        </p:txBody>
      </p:sp>
      <p:sp>
        <p:nvSpPr>
          <p:cNvPr id="1049141" name="Google Shape;485;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lvl2pPr>
            <a:lvl3pPr lvl="2" algn="ctr" rtl="0">
              <a:lnSpc>
                <a:spcPct val="100000"/>
              </a:lnSpc>
              <a:spcBef>
                <a:spcPts val="1600"/>
              </a:spcBef>
              <a:spcAft>
                <a:spcPts val="0"/>
              </a:spcAft>
              <a:buClr>
                <a:srgbClr val="E76A28"/>
              </a:buClr>
              <a:buSzPts val="1500"/>
              <a:buFont typeface="Nunito Light"/>
              <a:buChar char="■"/>
            </a:lvl3pPr>
            <a:lvl4pPr lvl="3" algn="ctr" rtl="0">
              <a:lnSpc>
                <a:spcPct val="100000"/>
              </a:lnSpc>
              <a:spcBef>
                <a:spcPts val="1600"/>
              </a:spcBef>
              <a:spcAft>
                <a:spcPts val="0"/>
              </a:spcAft>
              <a:buClr>
                <a:srgbClr val="E76A28"/>
              </a:buClr>
              <a:buSzPts val="1500"/>
              <a:buFont typeface="Nunito Light"/>
              <a:buChar char="●"/>
            </a:lvl4pPr>
            <a:lvl5pPr lvl="4" algn="ctr" rtl="0">
              <a:lnSpc>
                <a:spcPct val="100000"/>
              </a:lnSpc>
              <a:spcBef>
                <a:spcPts val="1600"/>
              </a:spcBef>
              <a:spcAft>
                <a:spcPts val="0"/>
              </a:spcAft>
              <a:buClr>
                <a:srgbClr val="E76A28"/>
              </a:buClr>
              <a:buSzPts val="1400"/>
              <a:buFont typeface="Nunito Light"/>
              <a:buChar char="○"/>
            </a:lvl5pPr>
            <a:lvl6pPr lvl="5" algn="ctr" rtl="0">
              <a:lnSpc>
                <a:spcPct val="100000"/>
              </a:lnSpc>
              <a:spcBef>
                <a:spcPts val="1600"/>
              </a:spcBef>
              <a:spcAft>
                <a:spcPts val="0"/>
              </a:spcAft>
              <a:buClr>
                <a:srgbClr val="999999"/>
              </a:buClr>
              <a:buSzPts val="1400"/>
              <a:buFont typeface="Nunito Light"/>
              <a:buChar char="■"/>
            </a:lvl6pPr>
            <a:lvl7pPr lvl="6" algn="ctr" rtl="0">
              <a:lnSpc>
                <a:spcPct val="100000"/>
              </a:lnSpc>
              <a:spcBef>
                <a:spcPts val="1600"/>
              </a:spcBef>
              <a:spcAft>
                <a:spcPts val="0"/>
              </a:spcAft>
              <a:buClr>
                <a:srgbClr val="999999"/>
              </a:buClr>
              <a:buSzPts val="1300"/>
              <a:buFont typeface="Nunito Light"/>
              <a:buChar char="●"/>
            </a:lvl7pPr>
            <a:lvl8pPr lvl="7" algn="ctr" rtl="0">
              <a:lnSpc>
                <a:spcPct val="100000"/>
              </a:lnSpc>
              <a:spcBef>
                <a:spcPts val="1600"/>
              </a:spcBef>
              <a:spcAft>
                <a:spcPts val="0"/>
              </a:spcAft>
              <a:buClr>
                <a:srgbClr val="999999"/>
              </a:buClr>
              <a:buSzPts val="1300"/>
              <a:buFont typeface="Nunito Light"/>
              <a:buChar char="○"/>
            </a:lvl8pPr>
            <a:lvl9pPr lvl="8" algn="ctr" rtl="0">
              <a:lnSpc>
                <a:spcPct val="100000"/>
              </a:lnSpc>
              <a:spcBef>
                <a:spcPts val="1600"/>
              </a:spcBef>
              <a:spcAft>
                <a:spcPts val="1600"/>
              </a:spcAft>
              <a:buClr>
                <a:srgbClr val="999999"/>
              </a:buClr>
              <a:buSzPts val="1400"/>
              <a:buFont typeface="Nunito Light"/>
              <a:buChar char="■"/>
            </a:lvl9pPr>
          </a:lstStyle>
          <a:p>
            <a:endParaRPr/>
          </a:p>
        </p:txBody>
      </p:sp>
      <p:grpSp>
        <p:nvGrpSpPr>
          <p:cNvPr id="64" name="Google Shape;486;p7"/>
          <p:cNvGrpSpPr/>
          <p:nvPr/>
        </p:nvGrpSpPr>
        <p:grpSpPr>
          <a:xfrm>
            <a:off x="-51025" y="3859525"/>
            <a:ext cx="1240353" cy="1395835"/>
            <a:chOff x="-51025" y="3859525"/>
            <a:chExt cx="1240353" cy="1395835"/>
          </a:xfrm>
        </p:grpSpPr>
        <p:sp>
          <p:nvSpPr>
            <p:cNvPr id="1049142" name="Google Shape;487;p7"/>
            <p:cNvSpPr/>
            <p:nvPr/>
          </p:nvSpPr>
          <p:spPr>
            <a:xfrm>
              <a:off x="-49525" y="3859525"/>
              <a:ext cx="1238853" cy="1395835"/>
            </a:xfrm>
            <a:custGeom>
              <a:avLst/>
              <a:gdLst/>
              <a:ahLst/>
              <a:cxnLst/>
              <a:rect l="l" t="t" r="r" b="b"/>
              <a:pathLst>
                <a:path w="27250" h="30703" extrusionOk="0">
                  <a:moveTo>
                    <a:pt x="1" y="0"/>
                  </a:moveTo>
                  <a:lnTo>
                    <a:pt x="1" y="30636"/>
                  </a:lnTo>
                  <a:lnTo>
                    <a:pt x="27151" y="30702"/>
                  </a:lnTo>
                  <a:cubicBezTo>
                    <a:pt x="27173" y="30636"/>
                    <a:pt x="27206" y="30570"/>
                    <a:pt x="27250" y="30515"/>
                  </a:cubicBezTo>
                  <a:cubicBezTo>
                    <a:pt x="26931" y="30218"/>
                    <a:pt x="26469" y="29998"/>
                    <a:pt x="26183" y="29679"/>
                  </a:cubicBezTo>
                  <a:cubicBezTo>
                    <a:pt x="26007" y="29481"/>
                    <a:pt x="25710" y="29053"/>
                    <a:pt x="25622" y="28833"/>
                  </a:cubicBezTo>
                  <a:cubicBezTo>
                    <a:pt x="25524" y="28601"/>
                    <a:pt x="25600" y="28382"/>
                    <a:pt x="25534" y="28162"/>
                  </a:cubicBezTo>
                  <a:cubicBezTo>
                    <a:pt x="25436" y="27810"/>
                    <a:pt x="25348" y="27876"/>
                    <a:pt x="25182" y="27579"/>
                  </a:cubicBezTo>
                  <a:cubicBezTo>
                    <a:pt x="24864" y="27007"/>
                    <a:pt x="24996" y="26678"/>
                    <a:pt x="24874" y="26050"/>
                  </a:cubicBezTo>
                  <a:cubicBezTo>
                    <a:pt x="24798" y="25644"/>
                    <a:pt x="24622" y="25622"/>
                    <a:pt x="24698" y="25105"/>
                  </a:cubicBezTo>
                  <a:cubicBezTo>
                    <a:pt x="24764" y="24643"/>
                    <a:pt x="24622" y="24346"/>
                    <a:pt x="24622" y="23950"/>
                  </a:cubicBezTo>
                  <a:cubicBezTo>
                    <a:pt x="24632" y="23587"/>
                    <a:pt x="24886" y="23257"/>
                    <a:pt x="24930" y="22895"/>
                  </a:cubicBezTo>
                  <a:cubicBezTo>
                    <a:pt x="24962" y="22663"/>
                    <a:pt x="24874" y="22443"/>
                    <a:pt x="24908" y="22202"/>
                  </a:cubicBezTo>
                  <a:cubicBezTo>
                    <a:pt x="24930" y="22026"/>
                    <a:pt x="25128" y="21850"/>
                    <a:pt x="25106" y="21663"/>
                  </a:cubicBezTo>
                  <a:cubicBezTo>
                    <a:pt x="25062" y="21322"/>
                    <a:pt x="24720" y="21157"/>
                    <a:pt x="24566" y="20904"/>
                  </a:cubicBezTo>
                  <a:cubicBezTo>
                    <a:pt x="24215" y="20300"/>
                    <a:pt x="24171" y="20058"/>
                    <a:pt x="23357" y="19914"/>
                  </a:cubicBezTo>
                  <a:cubicBezTo>
                    <a:pt x="22216" y="19732"/>
                    <a:pt x="21109" y="19567"/>
                    <a:pt x="20004" y="19567"/>
                  </a:cubicBezTo>
                  <a:cubicBezTo>
                    <a:pt x="19575" y="19567"/>
                    <a:pt x="19147" y="19592"/>
                    <a:pt x="18716" y="19650"/>
                  </a:cubicBezTo>
                  <a:cubicBezTo>
                    <a:pt x="18304" y="19704"/>
                    <a:pt x="17886" y="19832"/>
                    <a:pt x="17488" y="19832"/>
                  </a:cubicBezTo>
                  <a:cubicBezTo>
                    <a:pt x="17143" y="19832"/>
                    <a:pt x="16813" y="19735"/>
                    <a:pt x="16517" y="19408"/>
                  </a:cubicBezTo>
                  <a:cubicBezTo>
                    <a:pt x="16451" y="19332"/>
                    <a:pt x="16583" y="19145"/>
                    <a:pt x="16507" y="19046"/>
                  </a:cubicBezTo>
                  <a:cubicBezTo>
                    <a:pt x="16353" y="18859"/>
                    <a:pt x="16099" y="18782"/>
                    <a:pt x="15901" y="18639"/>
                  </a:cubicBezTo>
                  <a:cubicBezTo>
                    <a:pt x="15693" y="18474"/>
                    <a:pt x="15495" y="18342"/>
                    <a:pt x="15363" y="18089"/>
                  </a:cubicBezTo>
                  <a:cubicBezTo>
                    <a:pt x="15350" y="18085"/>
                    <a:pt x="15340" y="18084"/>
                    <a:pt x="15331" y="18084"/>
                  </a:cubicBezTo>
                  <a:cubicBezTo>
                    <a:pt x="15288" y="18084"/>
                    <a:pt x="15290" y="18122"/>
                    <a:pt x="15253" y="18122"/>
                  </a:cubicBezTo>
                  <a:cubicBezTo>
                    <a:pt x="15048" y="17880"/>
                    <a:pt x="14696" y="17877"/>
                    <a:pt x="14354" y="17877"/>
                  </a:cubicBezTo>
                  <a:cubicBezTo>
                    <a:pt x="14347" y="17877"/>
                    <a:pt x="14339" y="17877"/>
                    <a:pt x="14332" y="17877"/>
                  </a:cubicBezTo>
                  <a:cubicBezTo>
                    <a:pt x="13983" y="17877"/>
                    <a:pt x="13648" y="17875"/>
                    <a:pt x="13494" y="17616"/>
                  </a:cubicBezTo>
                  <a:cubicBezTo>
                    <a:pt x="13328" y="17331"/>
                    <a:pt x="13504" y="17199"/>
                    <a:pt x="13648" y="16891"/>
                  </a:cubicBezTo>
                  <a:cubicBezTo>
                    <a:pt x="13834" y="16461"/>
                    <a:pt x="13944" y="16319"/>
                    <a:pt x="13834" y="15802"/>
                  </a:cubicBezTo>
                  <a:cubicBezTo>
                    <a:pt x="13669" y="15032"/>
                    <a:pt x="13252" y="14186"/>
                    <a:pt x="12866" y="13504"/>
                  </a:cubicBezTo>
                  <a:cubicBezTo>
                    <a:pt x="12646" y="13118"/>
                    <a:pt x="12372" y="12822"/>
                    <a:pt x="12108" y="12437"/>
                  </a:cubicBezTo>
                  <a:cubicBezTo>
                    <a:pt x="12020" y="12305"/>
                    <a:pt x="12053" y="12118"/>
                    <a:pt x="11943" y="12008"/>
                  </a:cubicBezTo>
                  <a:cubicBezTo>
                    <a:pt x="11844" y="11887"/>
                    <a:pt x="11514" y="11876"/>
                    <a:pt x="11371" y="11744"/>
                  </a:cubicBezTo>
                  <a:cubicBezTo>
                    <a:pt x="11140" y="11535"/>
                    <a:pt x="11283" y="11315"/>
                    <a:pt x="11107" y="11117"/>
                  </a:cubicBezTo>
                  <a:cubicBezTo>
                    <a:pt x="10843" y="10809"/>
                    <a:pt x="10601" y="10909"/>
                    <a:pt x="10381" y="10513"/>
                  </a:cubicBezTo>
                  <a:cubicBezTo>
                    <a:pt x="10129" y="10061"/>
                    <a:pt x="10073" y="9721"/>
                    <a:pt x="9623" y="9435"/>
                  </a:cubicBezTo>
                  <a:cubicBezTo>
                    <a:pt x="8974" y="9028"/>
                    <a:pt x="8490" y="8907"/>
                    <a:pt x="8468" y="8050"/>
                  </a:cubicBezTo>
                  <a:cubicBezTo>
                    <a:pt x="8446" y="7412"/>
                    <a:pt x="8622" y="7258"/>
                    <a:pt x="8171" y="6796"/>
                  </a:cubicBezTo>
                  <a:cubicBezTo>
                    <a:pt x="7973" y="6598"/>
                    <a:pt x="7742" y="6235"/>
                    <a:pt x="7556" y="6070"/>
                  </a:cubicBezTo>
                  <a:cubicBezTo>
                    <a:pt x="7192" y="5751"/>
                    <a:pt x="6302" y="5850"/>
                    <a:pt x="6236" y="5234"/>
                  </a:cubicBezTo>
                  <a:cubicBezTo>
                    <a:pt x="6215" y="5235"/>
                    <a:pt x="6195" y="5236"/>
                    <a:pt x="6175" y="5236"/>
                  </a:cubicBezTo>
                  <a:cubicBezTo>
                    <a:pt x="5611" y="5236"/>
                    <a:pt x="5483" y="4942"/>
                    <a:pt x="5037" y="4751"/>
                  </a:cubicBezTo>
                  <a:cubicBezTo>
                    <a:pt x="4630" y="4563"/>
                    <a:pt x="4564" y="4751"/>
                    <a:pt x="4245" y="4387"/>
                  </a:cubicBezTo>
                  <a:cubicBezTo>
                    <a:pt x="4037" y="4145"/>
                    <a:pt x="4125" y="3937"/>
                    <a:pt x="3751" y="3783"/>
                  </a:cubicBezTo>
                  <a:cubicBezTo>
                    <a:pt x="3676" y="3750"/>
                    <a:pt x="3602" y="3741"/>
                    <a:pt x="3527" y="3741"/>
                  </a:cubicBezTo>
                  <a:cubicBezTo>
                    <a:pt x="3425" y="3741"/>
                    <a:pt x="3321" y="3759"/>
                    <a:pt x="3213" y="3759"/>
                  </a:cubicBezTo>
                  <a:cubicBezTo>
                    <a:pt x="3135" y="3759"/>
                    <a:pt x="3054" y="3749"/>
                    <a:pt x="2970" y="3717"/>
                  </a:cubicBezTo>
                  <a:cubicBezTo>
                    <a:pt x="2563" y="3574"/>
                    <a:pt x="2431" y="3002"/>
                    <a:pt x="2156" y="2705"/>
                  </a:cubicBezTo>
                  <a:cubicBezTo>
                    <a:pt x="1991" y="2529"/>
                    <a:pt x="1749" y="2496"/>
                    <a:pt x="1595" y="2287"/>
                  </a:cubicBezTo>
                  <a:cubicBezTo>
                    <a:pt x="1442" y="2089"/>
                    <a:pt x="1442" y="1848"/>
                    <a:pt x="1320" y="1660"/>
                  </a:cubicBezTo>
                  <a:cubicBezTo>
                    <a:pt x="1046" y="1220"/>
                    <a:pt x="804" y="934"/>
                    <a:pt x="364" y="714"/>
                  </a:cubicBezTo>
                  <a:cubicBezTo>
                    <a:pt x="418" y="627"/>
                    <a:pt x="396" y="473"/>
                    <a:pt x="484" y="363"/>
                  </a:cubicBezTo>
                  <a:cubicBezTo>
                    <a:pt x="364" y="231"/>
                    <a:pt x="56" y="44"/>
                    <a:pt x="1" y="0"/>
                  </a:cubicBezTo>
                  <a:close/>
                </a:path>
              </a:pathLst>
            </a:custGeom>
            <a:solidFill>
              <a:schemeClr val="accent6"/>
            </a:solidFill>
            <a:ln>
              <a:noFill/>
            </a:ln>
            <a:effectLst>
              <a:outerShdw blurRad="57150" dist="19050" dir="30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3" name="Google Shape;488;p7"/>
            <p:cNvSpPr/>
            <p:nvPr/>
          </p:nvSpPr>
          <p:spPr>
            <a:xfrm>
              <a:off x="-51025" y="3895986"/>
              <a:ext cx="1211894" cy="1356374"/>
            </a:xfrm>
            <a:custGeom>
              <a:avLst/>
              <a:gdLst/>
              <a:ahLst/>
              <a:cxnLst/>
              <a:rect l="l" t="t" r="r" b="b"/>
              <a:pathLst>
                <a:path w="26657" h="29835" extrusionOk="0">
                  <a:moveTo>
                    <a:pt x="1" y="0"/>
                  </a:moveTo>
                  <a:lnTo>
                    <a:pt x="1" y="29834"/>
                  </a:lnTo>
                  <a:lnTo>
                    <a:pt x="26656" y="29834"/>
                  </a:lnTo>
                  <a:cubicBezTo>
                    <a:pt x="24545" y="28899"/>
                    <a:pt x="23258" y="26392"/>
                    <a:pt x="23731" y="24127"/>
                  </a:cubicBezTo>
                  <a:cubicBezTo>
                    <a:pt x="23995" y="22807"/>
                    <a:pt x="24775" y="21378"/>
                    <a:pt x="24105" y="20212"/>
                  </a:cubicBezTo>
                  <a:cubicBezTo>
                    <a:pt x="23642" y="19394"/>
                    <a:pt x="22675" y="19104"/>
                    <a:pt x="21700" y="19104"/>
                  </a:cubicBezTo>
                  <a:cubicBezTo>
                    <a:pt x="21379" y="19104"/>
                    <a:pt x="21056" y="19135"/>
                    <a:pt x="20751" y="19190"/>
                  </a:cubicBezTo>
                  <a:cubicBezTo>
                    <a:pt x="19838" y="19362"/>
                    <a:pt x="18900" y="19658"/>
                    <a:pt x="17983" y="19658"/>
                  </a:cubicBezTo>
                  <a:cubicBezTo>
                    <a:pt x="17675" y="19658"/>
                    <a:pt x="17369" y="19625"/>
                    <a:pt x="17067" y="19542"/>
                  </a:cubicBezTo>
                  <a:cubicBezTo>
                    <a:pt x="16452" y="19366"/>
                    <a:pt x="15890" y="18980"/>
                    <a:pt x="15516" y="18464"/>
                  </a:cubicBezTo>
                  <a:cubicBezTo>
                    <a:pt x="15253" y="18101"/>
                    <a:pt x="15033" y="17650"/>
                    <a:pt x="14615" y="17507"/>
                  </a:cubicBezTo>
                  <a:cubicBezTo>
                    <a:pt x="14510" y="17468"/>
                    <a:pt x="14404" y="17452"/>
                    <a:pt x="14298" y="17452"/>
                  </a:cubicBezTo>
                  <a:cubicBezTo>
                    <a:pt x="13924" y="17452"/>
                    <a:pt x="13542" y="17653"/>
                    <a:pt x="13175" y="17782"/>
                  </a:cubicBezTo>
                  <a:cubicBezTo>
                    <a:pt x="13026" y="17834"/>
                    <a:pt x="12855" y="17863"/>
                    <a:pt x="12688" y="17863"/>
                  </a:cubicBezTo>
                  <a:cubicBezTo>
                    <a:pt x="12324" y="17863"/>
                    <a:pt x="11974" y="17725"/>
                    <a:pt x="11899" y="17386"/>
                  </a:cubicBezTo>
                  <a:cubicBezTo>
                    <a:pt x="11811" y="17023"/>
                    <a:pt x="12130" y="16682"/>
                    <a:pt x="12459" y="16507"/>
                  </a:cubicBezTo>
                  <a:cubicBezTo>
                    <a:pt x="12789" y="16319"/>
                    <a:pt x="13175" y="16209"/>
                    <a:pt x="13405" y="15923"/>
                  </a:cubicBezTo>
                  <a:cubicBezTo>
                    <a:pt x="13779" y="15461"/>
                    <a:pt x="13647" y="14780"/>
                    <a:pt x="13361" y="14263"/>
                  </a:cubicBezTo>
                  <a:cubicBezTo>
                    <a:pt x="13075" y="13757"/>
                    <a:pt x="12669" y="13306"/>
                    <a:pt x="12493" y="12746"/>
                  </a:cubicBezTo>
                  <a:cubicBezTo>
                    <a:pt x="12415" y="12482"/>
                    <a:pt x="12383" y="12196"/>
                    <a:pt x="12196" y="11987"/>
                  </a:cubicBezTo>
                  <a:cubicBezTo>
                    <a:pt x="11877" y="11646"/>
                    <a:pt x="11294" y="11745"/>
                    <a:pt x="10909" y="11481"/>
                  </a:cubicBezTo>
                  <a:cubicBezTo>
                    <a:pt x="10404" y="11140"/>
                    <a:pt x="10436" y="10371"/>
                    <a:pt x="10030" y="9919"/>
                  </a:cubicBezTo>
                  <a:cubicBezTo>
                    <a:pt x="9798" y="9667"/>
                    <a:pt x="9458" y="9545"/>
                    <a:pt x="9161" y="9369"/>
                  </a:cubicBezTo>
                  <a:cubicBezTo>
                    <a:pt x="8435" y="8952"/>
                    <a:pt x="7929" y="8171"/>
                    <a:pt x="7830" y="7336"/>
                  </a:cubicBezTo>
                  <a:cubicBezTo>
                    <a:pt x="7786" y="6862"/>
                    <a:pt x="7841" y="6346"/>
                    <a:pt x="7545" y="5972"/>
                  </a:cubicBezTo>
                  <a:cubicBezTo>
                    <a:pt x="7379" y="5752"/>
                    <a:pt x="7115" y="5631"/>
                    <a:pt x="6851" y="5521"/>
                  </a:cubicBezTo>
                  <a:cubicBezTo>
                    <a:pt x="5939" y="5114"/>
                    <a:pt x="5015" y="4707"/>
                    <a:pt x="4092" y="4300"/>
                  </a:cubicBezTo>
                  <a:cubicBezTo>
                    <a:pt x="3596" y="4081"/>
                    <a:pt x="3102" y="3861"/>
                    <a:pt x="2706" y="3497"/>
                  </a:cubicBezTo>
                  <a:cubicBezTo>
                    <a:pt x="2475" y="3289"/>
                    <a:pt x="2277" y="3025"/>
                    <a:pt x="2079" y="277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89;p7"/>
          <p:cNvGrpSpPr/>
          <p:nvPr/>
        </p:nvGrpSpPr>
        <p:grpSpPr>
          <a:xfrm rot="-5400000" flipH="1">
            <a:off x="7043122" y="-1334133"/>
            <a:ext cx="3135062" cy="1238878"/>
            <a:chOff x="3103850" y="2942425"/>
            <a:chExt cx="3041387" cy="1201861"/>
          </a:xfrm>
        </p:grpSpPr>
        <p:sp>
          <p:nvSpPr>
            <p:cNvPr id="1049144" name="Google Shape;490;p7"/>
            <p:cNvSpPr/>
            <p:nvPr/>
          </p:nvSpPr>
          <p:spPr>
            <a:xfrm>
              <a:off x="3195501" y="2942425"/>
              <a:ext cx="2949736" cy="1201861"/>
            </a:xfrm>
            <a:custGeom>
              <a:avLst/>
              <a:gdLst/>
              <a:ahLst/>
              <a:cxnLst/>
              <a:rect l="l" t="t" r="r" b="b"/>
              <a:pathLst>
                <a:path w="27260" h="11107" extrusionOk="0">
                  <a:moveTo>
                    <a:pt x="0" y="0"/>
                  </a:moveTo>
                  <a:lnTo>
                    <a:pt x="0" y="396"/>
                  </a:lnTo>
                  <a:cubicBezTo>
                    <a:pt x="0" y="462"/>
                    <a:pt x="44" y="517"/>
                    <a:pt x="110" y="517"/>
                  </a:cubicBezTo>
                  <a:lnTo>
                    <a:pt x="176" y="517"/>
                  </a:lnTo>
                  <a:cubicBezTo>
                    <a:pt x="209" y="517"/>
                    <a:pt x="231" y="506"/>
                    <a:pt x="253" y="473"/>
                  </a:cubicBezTo>
                  <a:cubicBezTo>
                    <a:pt x="297" y="418"/>
                    <a:pt x="363" y="374"/>
                    <a:pt x="451" y="374"/>
                  </a:cubicBezTo>
                  <a:cubicBezTo>
                    <a:pt x="605" y="374"/>
                    <a:pt x="726" y="506"/>
                    <a:pt x="693" y="671"/>
                  </a:cubicBezTo>
                  <a:cubicBezTo>
                    <a:pt x="671" y="770"/>
                    <a:pt x="594" y="847"/>
                    <a:pt x="495" y="869"/>
                  </a:cubicBezTo>
                  <a:cubicBezTo>
                    <a:pt x="484" y="870"/>
                    <a:pt x="474" y="871"/>
                    <a:pt x="463" y="871"/>
                  </a:cubicBezTo>
                  <a:cubicBezTo>
                    <a:pt x="376" y="871"/>
                    <a:pt x="292" y="829"/>
                    <a:pt x="253" y="770"/>
                  </a:cubicBezTo>
                  <a:cubicBezTo>
                    <a:pt x="231" y="737"/>
                    <a:pt x="209" y="726"/>
                    <a:pt x="176" y="726"/>
                  </a:cubicBezTo>
                  <a:lnTo>
                    <a:pt x="110" y="726"/>
                  </a:lnTo>
                  <a:cubicBezTo>
                    <a:pt x="44" y="726"/>
                    <a:pt x="0" y="781"/>
                    <a:pt x="0" y="847"/>
                  </a:cubicBezTo>
                  <a:lnTo>
                    <a:pt x="0" y="1298"/>
                  </a:lnTo>
                  <a:cubicBezTo>
                    <a:pt x="0" y="1364"/>
                    <a:pt x="44" y="1408"/>
                    <a:pt x="110" y="1408"/>
                  </a:cubicBezTo>
                  <a:lnTo>
                    <a:pt x="176" y="1408"/>
                  </a:lnTo>
                  <a:cubicBezTo>
                    <a:pt x="209" y="1408"/>
                    <a:pt x="231" y="1397"/>
                    <a:pt x="253" y="1375"/>
                  </a:cubicBezTo>
                  <a:cubicBezTo>
                    <a:pt x="297" y="1309"/>
                    <a:pt x="363" y="1276"/>
                    <a:pt x="451" y="1276"/>
                  </a:cubicBezTo>
                  <a:cubicBezTo>
                    <a:pt x="605" y="1276"/>
                    <a:pt x="726" y="1408"/>
                    <a:pt x="693" y="1562"/>
                  </a:cubicBezTo>
                  <a:cubicBezTo>
                    <a:pt x="671" y="1660"/>
                    <a:pt x="594" y="1748"/>
                    <a:pt x="495" y="1760"/>
                  </a:cubicBezTo>
                  <a:cubicBezTo>
                    <a:pt x="478" y="1764"/>
                    <a:pt x="460" y="1766"/>
                    <a:pt x="443" y="1766"/>
                  </a:cubicBezTo>
                  <a:cubicBezTo>
                    <a:pt x="363" y="1766"/>
                    <a:pt x="289" y="1724"/>
                    <a:pt x="253" y="1660"/>
                  </a:cubicBezTo>
                  <a:cubicBezTo>
                    <a:pt x="231" y="1638"/>
                    <a:pt x="209" y="1628"/>
                    <a:pt x="176" y="1628"/>
                  </a:cubicBezTo>
                  <a:lnTo>
                    <a:pt x="110" y="1628"/>
                  </a:lnTo>
                  <a:cubicBezTo>
                    <a:pt x="44" y="1628"/>
                    <a:pt x="0" y="1672"/>
                    <a:pt x="0" y="1738"/>
                  </a:cubicBezTo>
                  <a:lnTo>
                    <a:pt x="0" y="2188"/>
                  </a:lnTo>
                  <a:cubicBezTo>
                    <a:pt x="0" y="2254"/>
                    <a:pt x="44" y="2310"/>
                    <a:pt x="110" y="2310"/>
                  </a:cubicBezTo>
                  <a:lnTo>
                    <a:pt x="176" y="2310"/>
                  </a:lnTo>
                  <a:cubicBezTo>
                    <a:pt x="209" y="2310"/>
                    <a:pt x="231" y="2298"/>
                    <a:pt x="253" y="2266"/>
                  </a:cubicBezTo>
                  <a:cubicBezTo>
                    <a:pt x="297" y="2210"/>
                    <a:pt x="363" y="2166"/>
                    <a:pt x="451" y="2166"/>
                  </a:cubicBezTo>
                  <a:cubicBezTo>
                    <a:pt x="605" y="2166"/>
                    <a:pt x="726" y="2298"/>
                    <a:pt x="693" y="2464"/>
                  </a:cubicBezTo>
                  <a:cubicBezTo>
                    <a:pt x="671" y="2562"/>
                    <a:pt x="594" y="2640"/>
                    <a:pt x="495" y="2662"/>
                  </a:cubicBezTo>
                  <a:cubicBezTo>
                    <a:pt x="485" y="2663"/>
                    <a:pt x="475" y="2663"/>
                    <a:pt x="465" y="2663"/>
                  </a:cubicBezTo>
                  <a:cubicBezTo>
                    <a:pt x="377" y="2663"/>
                    <a:pt x="292" y="2622"/>
                    <a:pt x="253" y="2562"/>
                  </a:cubicBezTo>
                  <a:cubicBezTo>
                    <a:pt x="231" y="2530"/>
                    <a:pt x="209" y="2518"/>
                    <a:pt x="176" y="2518"/>
                  </a:cubicBezTo>
                  <a:lnTo>
                    <a:pt x="110" y="2518"/>
                  </a:lnTo>
                  <a:cubicBezTo>
                    <a:pt x="44" y="2518"/>
                    <a:pt x="0" y="2574"/>
                    <a:pt x="0" y="2640"/>
                  </a:cubicBezTo>
                  <a:lnTo>
                    <a:pt x="0" y="3090"/>
                  </a:lnTo>
                  <a:cubicBezTo>
                    <a:pt x="0" y="3156"/>
                    <a:pt x="44" y="3200"/>
                    <a:pt x="110" y="3200"/>
                  </a:cubicBezTo>
                  <a:lnTo>
                    <a:pt x="176" y="3200"/>
                  </a:lnTo>
                  <a:cubicBezTo>
                    <a:pt x="209" y="3200"/>
                    <a:pt x="231" y="3189"/>
                    <a:pt x="253" y="3167"/>
                  </a:cubicBezTo>
                  <a:cubicBezTo>
                    <a:pt x="297" y="3101"/>
                    <a:pt x="363" y="3068"/>
                    <a:pt x="451" y="3068"/>
                  </a:cubicBezTo>
                  <a:cubicBezTo>
                    <a:pt x="605" y="3068"/>
                    <a:pt x="726" y="3200"/>
                    <a:pt x="693" y="3354"/>
                  </a:cubicBezTo>
                  <a:cubicBezTo>
                    <a:pt x="671" y="3453"/>
                    <a:pt x="594" y="3541"/>
                    <a:pt x="495" y="3552"/>
                  </a:cubicBezTo>
                  <a:cubicBezTo>
                    <a:pt x="478" y="3556"/>
                    <a:pt x="460" y="3558"/>
                    <a:pt x="443" y="3558"/>
                  </a:cubicBezTo>
                  <a:cubicBezTo>
                    <a:pt x="363" y="3558"/>
                    <a:pt x="289" y="3517"/>
                    <a:pt x="253" y="3453"/>
                  </a:cubicBezTo>
                  <a:cubicBezTo>
                    <a:pt x="231" y="3431"/>
                    <a:pt x="209" y="3420"/>
                    <a:pt x="176" y="3420"/>
                  </a:cubicBezTo>
                  <a:lnTo>
                    <a:pt x="110" y="3420"/>
                  </a:lnTo>
                  <a:cubicBezTo>
                    <a:pt x="44" y="3420"/>
                    <a:pt x="0" y="3464"/>
                    <a:pt x="0" y="3530"/>
                  </a:cubicBezTo>
                  <a:lnTo>
                    <a:pt x="0" y="3981"/>
                  </a:lnTo>
                  <a:cubicBezTo>
                    <a:pt x="0" y="4047"/>
                    <a:pt x="44" y="4102"/>
                    <a:pt x="110" y="4102"/>
                  </a:cubicBezTo>
                  <a:lnTo>
                    <a:pt x="176" y="4102"/>
                  </a:lnTo>
                  <a:cubicBezTo>
                    <a:pt x="209" y="4102"/>
                    <a:pt x="231" y="4091"/>
                    <a:pt x="253" y="4058"/>
                  </a:cubicBezTo>
                  <a:cubicBezTo>
                    <a:pt x="297" y="4003"/>
                    <a:pt x="363" y="3959"/>
                    <a:pt x="451" y="3959"/>
                  </a:cubicBezTo>
                  <a:cubicBezTo>
                    <a:pt x="605" y="3959"/>
                    <a:pt x="726" y="4091"/>
                    <a:pt x="693" y="4256"/>
                  </a:cubicBezTo>
                  <a:cubicBezTo>
                    <a:pt x="671" y="4355"/>
                    <a:pt x="594" y="4432"/>
                    <a:pt x="495" y="4454"/>
                  </a:cubicBezTo>
                  <a:cubicBezTo>
                    <a:pt x="484" y="4455"/>
                    <a:pt x="474" y="4455"/>
                    <a:pt x="464" y="4455"/>
                  </a:cubicBezTo>
                  <a:cubicBezTo>
                    <a:pt x="376" y="4455"/>
                    <a:pt x="292" y="4413"/>
                    <a:pt x="253" y="4344"/>
                  </a:cubicBezTo>
                  <a:cubicBezTo>
                    <a:pt x="231" y="4322"/>
                    <a:pt x="209" y="4311"/>
                    <a:pt x="176" y="4311"/>
                  </a:cubicBezTo>
                  <a:lnTo>
                    <a:pt x="110" y="4311"/>
                  </a:lnTo>
                  <a:cubicBezTo>
                    <a:pt x="44" y="4311"/>
                    <a:pt x="0" y="4366"/>
                    <a:pt x="0" y="4421"/>
                  </a:cubicBezTo>
                  <a:lnTo>
                    <a:pt x="0" y="4883"/>
                  </a:lnTo>
                  <a:cubicBezTo>
                    <a:pt x="0" y="4949"/>
                    <a:pt x="44" y="4993"/>
                    <a:pt x="110" y="4993"/>
                  </a:cubicBezTo>
                  <a:lnTo>
                    <a:pt x="176" y="4993"/>
                  </a:lnTo>
                  <a:cubicBezTo>
                    <a:pt x="209" y="4993"/>
                    <a:pt x="231" y="4981"/>
                    <a:pt x="253" y="4959"/>
                  </a:cubicBezTo>
                  <a:cubicBezTo>
                    <a:pt x="297" y="4893"/>
                    <a:pt x="363" y="4849"/>
                    <a:pt x="451" y="4849"/>
                  </a:cubicBezTo>
                  <a:cubicBezTo>
                    <a:pt x="605" y="4849"/>
                    <a:pt x="726" y="4993"/>
                    <a:pt x="693" y="5147"/>
                  </a:cubicBezTo>
                  <a:cubicBezTo>
                    <a:pt x="671" y="5245"/>
                    <a:pt x="594" y="5333"/>
                    <a:pt x="495" y="5345"/>
                  </a:cubicBezTo>
                  <a:cubicBezTo>
                    <a:pt x="478" y="5349"/>
                    <a:pt x="460" y="5350"/>
                    <a:pt x="443" y="5350"/>
                  </a:cubicBezTo>
                  <a:cubicBezTo>
                    <a:pt x="363" y="5350"/>
                    <a:pt x="289" y="5309"/>
                    <a:pt x="253" y="5245"/>
                  </a:cubicBezTo>
                  <a:cubicBezTo>
                    <a:pt x="231" y="5223"/>
                    <a:pt x="209" y="5213"/>
                    <a:pt x="176" y="5213"/>
                  </a:cubicBezTo>
                  <a:lnTo>
                    <a:pt x="110" y="5213"/>
                  </a:lnTo>
                  <a:cubicBezTo>
                    <a:pt x="44" y="5213"/>
                    <a:pt x="0" y="5257"/>
                    <a:pt x="0" y="5323"/>
                  </a:cubicBezTo>
                  <a:lnTo>
                    <a:pt x="0" y="5773"/>
                  </a:lnTo>
                  <a:cubicBezTo>
                    <a:pt x="0" y="5839"/>
                    <a:pt x="44" y="5895"/>
                    <a:pt x="110" y="5895"/>
                  </a:cubicBezTo>
                  <a:lnTo>
                    <a:pt x="176" y="5895"/>
                  </a:lnTo>
                  <a:cubicBezTo>
                    <a:pt x="209" y="5895"/>
                    <a:pt x="231" y="5883"/>
                    <a:pt x="253" y="5851"/>
                  </a:cubicBezTo>
                  <a:cubicBezTo>
                    <a:pt x="297" y="5795"/>
                    <a:pt x="363" y="5751"/>
                    <a:pt x="451" y="5751"/>
                  </a:cubicBezTo>
                  <a:cubicBezTo>
                    <a:pt x="605" y="5751"/>
                    <a:pt x="726" y="5883"/>
                    <a:pt x="693" y="6049"/>
                  </a:cubicBezTo>
                  <a:cubicBezTo>
                    <a:pt x="671" y="6147"/>
                    <a:pt x="594" y="6224"/>
                    <a:pt x="495" y="6246"/>
                  </a:cubicBezTo>
                  <a:cubicBezTo>
                    <a:pt x="485" y="6247"/>
                    <a:pt x="475" y="6248"/>
                    <a:pt x="466" y="6248"/>
                  </a:cubicBezTo>
                  <a:cubicBezTo>
                    <a:pt x="377" y="6248"/>
                    <a:pt x="292" y="6205"/>
                    <a:pt x="253" y="6136"/>
                  </a:cubicBezTo>
                  <a:cubicBezTo>
                    <a:pt x="231" y="6114"/>
                    <a:pt x="209" y="6103"/>
                    <a:pt x="176" y="6103"/>
                  </a:cubicBezTo>
                  <a:lnTo>
                    <a:pt x="110" y="6103"/>
                  </a:lnTo>
                  <a:cubicBezTo>
                    <a:pt x="44" y="6103"/>
                    <a:pt x="0" y="6158"/>
                    <a:pt x="0" y="6213"/>
                  </a:cubicBezTo>
                  <a:lnTo>
                    <a:pt x="0" y="6675"/>
                  </a:lnTo>
                  <a:cubicBezTo>
                    <a:pt x="0" y="6741"/>
                    <a:pt x="44" y="6785"/>
                    <a:pt x="110" y="6785"/>
                  </a:cubicBezTo>
                  <a:lnTo>
                    <a:pt x="176" y="6785"/>
                  </a:lnTo>
                  <a:cubicBezTo>
                    <a:pt x="209" y="6785"/>
                    <a:pt x="231" y="6774"/>
                    <a:pt x="253" y="6752"/>
                  </a:cubicBezTo>
                  <a:cubicBezTo>
                    <a:pt x="297" y="6686"/>
                    <a:pt x="363" y="6642"/>
                    <a:pt x="451" y="6642"/>
                  </a:cubicBezTo>
                  <a:cubicBezTo>
                    <a:pt x="605" y="6642"/>
                    <a:pt x="726" y="6785"/>
                    <a:pt x="693" y="6939"/>
                  </a:cubicBezTo>
                  <a:cubicBezTo>
                    <a:pt x="671" y="7038"/>
                    <a:pt x="594" y="7126"/>
                    <a:pt x="495" y="7137"/>
                  </a:cubicBezTo>
                  <a:cubicBezTo>
                    <a:pt x="478" y="7141"/>
                    <a:pt x="460" y="7142"/>
                    <a:pt x="443" y="7142"/>
                  </a:cubicBezTo>
                  <a:cubicBezTo>
                    <a:pt x="363" y="7142"/>
                    <a:pt x="289" y="7101"/>
                    <a:pt x="253" y="7038"/>
                  </a:cubicBezTo>
                  <a:cubicBezTo>
                    <a:pt x="231" y="7016"/>
                    <a:pt x="209" y="7005"/>
                    <a:pt x="176" y="7005"/>
                  </a:cubicBezTo>
                  <a:lnTo>
                    <a:pt x="110" y="7005"/>
                  </a:lnTo>
                  <a:cubicBezTo>
                    <a:pt x="44" y="7005"/>
                    <a:pt x="0" y="7049"/>
                    <a:pt x="0" y="7115"/>
                  </a:cubicBezTo>
                  <a:lnTo>
                    <a:pt x="0" y="7566"/>
                  </a:lnTo>
                  <a:cubicBezTo>
                    <a:pt x="0" y="7632"/>
                    <a:pt x="44" y="7687"/>
                    <a:pt x="110" y="7687"/>
                  </a:cubicBezTo>
                  <a:lnTo>
                    <a:pt x="176" y="7687"/>
                  </a:lnTo>
                  <a:cubicBezTo>
                    <a:pt x="209" y="7687"/>
                    <a:pt x="231" y="7665"/>
                    <a:pt x="253" y="7643"/>
                  </a:cubicBezTo>
                  <a:cubicBezTo>
                    <a:pt x="297" y="7588"/>
                    <a:pt x="363" y="7544"/>
                    <a:pt x="451" y="7544"/>
                  </a:cubicBezTo>
                  <a:cubicBezTo>
                    <a:pt x="605" y="7544"/>
                    <a:pt x="726" y="7676"/>
                    <a:pt x="693" y="7840"/>
                  </a:cubicBezTo>
                  <a:cubicBezTo>
                    <a:pt x="671" y="7940"/>
                    <a:pt x="594" y="8016"/>
                    <a:pt x="495" y="8038"/>
                  </a:cubicBezTo>
                  <a:cubicBezTo>
                    <a:pt x="484" y="8040"/>
                    <a:pt x="474" y="8040"/>
                    <a:pt x="464" y="8040"/>
                  </a:cubicBezTo>
                  <a:cubicBezTo>
                    <a:pt x="376" y="8040"/>
                    <a:pt x="292" y="7998"/>
                    <a:pt x="253" y="7928"/>
                  </a:cubicBezTo>
                  <a:cubicBezTo>
                    <a:pt x="231" y="7906"/>
                    <a:pt x="209" y="7896"/>
                    <a:pt x="176" y="7896"/>
                  </a:cubicBezTo>
                  <a:lnTo>
                    <a:pt x="110" y="7896"/>
                  </a:lnTo>
                  <a:cubicBezTo>
                    <a:pt x="44" y="7896"/>
                    <a:pt x="0" y="7950"/>
                    <a:pt x="0" y="8006"/>
                  </a:cubicBezTo>
                  <a:lnTo>
                    <a:pt x="0" y="8468"/>
                  </a:lnTo>
                  <a:cubicBezTo>
                    <a:pt x="0" y="8534"/>
                    <a:pt x="44" y="8578"/>
                    <a:pt x="110" y="8578"/>
                  </a:cubicBezTo>
                  <a:lnTo>
                    <a:pt x="176" y="8578"/>
                  </a:lnTo>
                  <a:cubicBezTo>
                    <a:pt x="209" y="8578"/>
                    <a:pt x="231" y="8566"/>
                    <a:pt x="253" y="8544"/>
                  </a:cubicBezTo>
                  <a:cubicBezTo>
                    <a:pt x="297" y="8478"/>
                    <a:pt x="363" y="8434"/>
                    <a:pt x="451" y="8434"/>
                  </a:cubicBezTo>
                  <a:cubicBezTo>
                    <a:pt x="605" y="8434"/>
                    <a:pt x="726" y="8578"/>
                    <a:pt x="693" y="8732"/>
                  </a:cubicBezTo>
                  <a:cubicBezTo>
                    <a:pt x="671" y="8830"/>
                    <a:pt x="594" y="8918"/>
                    <a:pt x="495" y="8930"/>
                  </a:cubicBezTo>
                  <a:cubicBezTo>
                    <a:pt x="478" y="8933"/>
                    <a:pt x="460" y="8935"/>
                    <a:pt x="443" y="8935"/>
                  </a:cubicBezTo>
                  <a:cubicBezTo>
                    <a:pt x="363" y="8935"/>
                    <a:pt x="289" y="8894"/>
                    <a:pt x="253" y="8830"/>
                  </a:cubicBezTo>
                  <a:cubicBezTo>
                    <a:pt x="231" y="8808"/>
                    <a:pt x="209" y="8798"/>
                    <a:pt x="176" y="8798"/>
                  </a:cubicBezTo>
                  <a:lnTo>
                    <a:pt x="110" y="8798"/>
                  </a:lnTo>
                  <a:cubicBezTo>
                    <a:pt x="44" y="8798"/>
                    <a:pt x="0" y="8842"/>
                    <a:pt x="0" y="8908"/>
                  </a:cubicBezTo>
                  <a:lnTo>
                    <a:pt x="0" y="9358"/>
                  </a:lnTo>
                  <a:cubicBezTo>
                    <a:pt x="0" y="9424"/>
                    <a:pt x="44" y="9479"/>
                    <a:pt x="110" y="9479"/>
                  </a:cubicBezTo>
                  <a:lnTo>
                    <a:pt x="176" y="9479"/>
                  </a:lnTo>
                  <a:cubicBezTo>
                    <a:pt x="209" y="9479"/>
                    <a:pt x="231" y="9457"/>
                    <a:pt x="253" y="9435"/>
                  </a:cubicBezTo>
                  <a:cubicBezTo>
                    <a:pt x="297" y="9380"/>
                    <a:pt x="363" y="9336"/>
                    <a:pt x="451" y="9336"/>
                  </a:cubicBezTo>
                  <a:cubicBezTo>
                    <a:pt x="605" y="9336"/>
                    <a:pt x="726" y="9468"/>
                    <a:pt x="693" y="9633"/>
                  </a:cubicBezTo>
                  <a:cubicBezTo>
                    <a:pt x="671" y="9732"/>
                    <a:pt x="594" y="9809"/>
                    <a:pt x="495" y="9831"/>
                  </a:cubicBezTo>
                  <a:cubicBezTo>
                    <a:pt x="485" y="9832"/>
                    <a:pt x="475" y="9833"/>
                    <a:pt x="466" y="9833"/>
                  </a:cubicBezTo>
                  <a:cubicBezTo>
                    <a:pt x="377" y="9833"/>
                    <a:pt x="292" y="9790"/>
                    <a:pt x="253" y="9721"/>
                  </a:cubicBezTo>
                  <a:cubicBezTo>
                    <a:pt x="231" y="9699"/>
                    <a:pt x="209" y="9688"/>
                    <a:pt x="176" y="9688"/>
                  </a:cubicBezTo>
                  <a:lnTo>
                    <a:pt x="110" y="9688"/>
                  </a:lnTo>
                  <a:cubicBezTo>
                    <a:pt x="44" y="9688"/>
                    <a:pt x="0" y="9743"/>
                    <a:pt x="0" y="9798"/>
                  </a:cubicBezTo>
                  <a:lnTo>
                    <a:pt x="0" y="10260"/>
                  </a:lnTo>
                  <a:cubicBezTo>
                    <a:pt x="0" y="10326"/>
                    <a:pt x="44" y="10370"/>
                    <a:pt x="110" y="10370"/>
                  </a:cubicBezTo>
                  <a:lnTo>
                    <a:pt x="176" y="10370"/>
                  </a:lnTo>
                  <a:cubicBezTo>
                    <a:pt x="209" y="10370"/>
                    <a:pt x="231" y="10359"/>
                    <a:pt x="253" y="10337"/>
                  </a:cubicBezTo>
                  <a:cubicBezTo>
                    <a:pt x="297" y="10271"/>
                    <a:pt x="363" y="10227"/>
                    <a:pt x="451" y="10227"/>
                  </a:cubicBezTo>
                  <a:cubicBezTo>
                    <a:pt x="605" y="10227"/>
                    <a:pt x="726" y="10370"/>
                    <a:pt x="693" y="10524"/>
                  </a:cubicBezTo>
                  <a:cubicBezTo>
                    <a:pt x="671" y="10623"/>
                    <a:pt x="594" y="10711"/>
                    <a:pt x="495" y="10722"/>
                  </a:cubicBezTo>
                  <a:cubicBezTo>
                    <a:pt x="478" y="10725"/>
                    <a:pt x="460" y="10727"/>
                    <a:pt x="443" y="10727"/>
                  </a:cubicBezTo>
                  <a:cubicBezTo>
                    <a:pt x="363" y="10727"/>
                    <a:pt x="289" y="10686"/>
                    <a:pt x="253" y="10623"/>
                  </a:cubicBezTo>
                  <a:cubicBezTo>
                    <a:pt x="231" y="10601"/>
                    <a:pt x="209" y="10590"/>
                    <a:pt x="176" y="10590"/>
                  </a:cubicBezTo>
                  <a:lnTo>
                    <a:pt x="110" y="10590"/>
                  </a:lnTo>
                  <a:cubicBezTo>
                    <a:pt x="44" y="10590"/>
                    <a:pt x="0" y="10634"/>
                    <a:pt x="0" y="10700"/>
                  </a:cubicBezTo>
                  <a:lnTo>
                    <a:pt x="0" y="11107"/>
                  </a:lnTo>
                  <a:lnTo>
                    <a:pt x="27249" y="11107"/>
                  </a:lnTo>
                  <a:cubicBezTo>
                    <a:pt x="27249" y="11019"/>
                    <a:pt x="27260" y="10931"/>
                    <a:pt x="27249" y="10854"/>
                  </a:cubicBezTo>
                  <a:cubicBezTo>
                    <a:pt x="27227" y="10810"/>
                    <a:pt x="27194" y="10766"/>
                    <a:pt x="27172" y="10711"/>
                  </a:cubicBezTo>
                  <a:cubicBezTo>
                    <a:pt x="27106" y="10579"/>
                    <a:pt x="27051" y="10469"/>
                    <a:pt x="26898" y="10403"/>
                  </a:cubicBezTo>
                  <a:cubicBezTo>
                    <a:pt x="26864" y="10392"/>
                    <a:pt x="26842" y="10381"/>
                    <a:pt x="26810" y="10359"/>
                  </a:cubicBezTo>
                  <a:cubicBezTo>
                    <a:pt x="26732" y="10304"/>
                    <a:pt x="26666" y="10194"/>
                    <a:pt x="26590" y="10128"/>
                  </a:cubicBezTo>
                  <a:cubicBezTo>
                    <a:pt x="26568" y="10106"/>
                    <a:pt x="26524" y="10095"/>
                    <a:pt x="26490" y="10062"/>
                  </a:cubicBezTo>
                  <a:cubicBezTo>
                    <a:pt x="26458" y="10040"/>
                    <a:pt x="26436" y="9996"/>
                    <a:pt x="26402" y="9974"/>
                  </a:cubicBezTo>
                  <a:cubicBezTo>
                    <a:pt x="26369" y="9954"/>
                    <a:pt x="26333" y="9947"/>
                    <a:pt x="26294" y="9947"/>
                  </a:cubicBezTo>
                  <a:cubicBezTo>
                    <a:pt x="26203" y="9947"/>
                    <a:pt x="26102" y="9985"/>
                    <a:pt x="26018" y="9985"/>
                  </a:cubicBezTo>
                  <a:cubicBezTo>
                    <a:pt x="25874" y="9985"/>
                    <a:pt x="25786" y="9875"/>
                    <a:pt x="25676" y="9809"/>
                  </a:cubicBezTo>
                  <a:cubicBezTo>
                    <a:pt x="25600" y="9754"/>
                    <a:pt x="25501" y="9699"/>
                    <a:pt x="25446" y="9633"/>
                  </a:cubicBezTo>
                  <a:cubicBezTo>
                    <a:pt x="25415" y="9581"/>
                    <a:pt x="25354" y="9422"/>
                    <a:pt x="25265" y="9422"/>
                  </a:cubicBezTo>
                  <a:cubicBezTo>
                    <a:pt x="25259" y="9422"/>
                    <a:pt x="25254" y="9423"/>
                    <a:pt x="25248" y="9424"/>
                  </a:cubicBezTo>
                  <a:cubicBezTo>
                    <a:pt x="25215" y="9314"/>
                    <a:pt x="25138" y="9094"/>
                    <a:pt x="25017" y="9062"/>
                  </a:cubicBezTo>
                  <a:cubicBezTo>
                    <a:pt x="24995" y="9050"/>
                    <a:pt x="24973" y="9050"/>
                    <a:pt x="24951" y="9050"/>
                  </a:cubicBezTo>
                  <a:cubicBezTo>
                    <a:pt x="24907" y="9050"/>
                    <a:pt x="24874" y="9050"/>
                    <a:pt x="24841" y="9018"/>
                  </a:cubicBezTo>
                  <a:cubicBezTo>
                    <a:pt x="24786" y="8952"/>
                    <a:pt x="24819" y="8886"/>
                    <a:pt x="24797" y="8820"/>
                  </a:cubicBezTo>
                  <a:lnTo>
                    <a:pt x="24764" y="8522"/>
                  </a:lnTo>
                  <a:cubicBezTo>
                    <a:pt x="24764" y="8434"/>
                    <a:pt x="24753" y="8346"/>
                    <a:pt x="24720" y="8270"/>
                  </a:cubicBezTo>
                  <a:cubicBezTo>
                    <a:pt x="24665" y="8138"/>
                    <a:pt x="24665" y="7984"/>
                    <a:pt x="24588" y="7862"/>
                  </a:cubicBezTo>
                  <a:cubicBezTo>
                    <a:pt x="24434" y="7610"/>
                    <a:pt x="24170" y="7412"/>
                    <a:pt x="24060" y="7137"/>
                  </a:cubicBezTo>
                  <a:cubicBezTo>
                    <a:pt x="23994" y="6994"/>
                    <a:pt x="23819" y="6928"/>
                    <a:pt x="23775" y="6774"/>
                  </a:cubicBezTo>
                  <a:cubicBezTo>
                    <a:pt x="23753" y="6697"/>
                    <a:pt x="23775" y="6620"/>
                    <a:pt x="23763" y="6554"/>
                  </a:cubicBezTo>
                  <a:cubicBezTo>
                    <a:pt x="23741" y="6411"/>
                    <a:pt x="23665" y="6345"/>
                    <a:pt x="23555" y="6279"/>
                  </a:cubicBezTo>
                  <a:cubicBezTo>
                    <a:pt x="23455" y="6213"/>
                    <a:pt x="23335" y="6158"/>
                    <a:pt x="23225" y="6114"/>
                  </a:cubicBezTo>
                  <a:cubicBezTo>
                    <a:pt x="23191" y="6103"/>
                    <a:pt x="23147" y="6092"/>
                    <a:pt x="23115" y="6071"/>
                  </a:cubicBezTo>
                  <a:cubicBezTo>
                    <a:pt x="23037" y="6037"/>
                    <a:pt x="23037" y="5949"/>
                    <a:pt x="22983" y="5895"/>
                  </a:cubicBezTo>
                  <a:cubicBezTo>
                    <a:pt x="22927" y="5829"/>
                    <a:pt x="22817" y="5795"/>
                    <a:pt x="22741" y="5741"/>
                  </a:cubicBezTo>
                  <a:cubicBezTo>
                    <a:pt x="22553" y="5619"/>
                    <a:pt x="22257" y="5367"/>
                    <a:pt x="22279" y="5113"/>
                  </a:cubicBezTo>
                  <a:cubicBezTo>
                    <a:pt x="22290" y="4949"/>
                    <a:pt x="22367" y="4927"/>
                    <a:pt x="22510" y="4883"/>
                  </a:cubicBezTo>
                  <a:cubicBezTo>
                    <a:pt x="22597" y="4849"/>
                    <a:pt x="22631" y="4849"/>
                    <a:pt x="22619" y="4761"/>
                  </a:cubicBezTo>
                  <a:cubicBezTo>
                    <a:pt x="22609" y="4652"/>
                    <a:pt x="22587" y="4564"/>
                    <a:pt x="22597" y="4454"/>
                  </a:cubicBezTo>
                  <a:cubicBezTo>
                    <a:pt x="22631" y="4256"/>
                    <a:pt x="22697" y="4201"/>
                    <a:pt x="22873" y="4124"/>
                  </a:cubicBezTo>
                  <a:cubicBezTo>
                    <a:pt x="23225" y="3959"/>
                    <a:pt x="22631" y="3574"/>
                    <a:pt x="22510" y="3475"/>
                  </a:cubicBezTo>
                  <a:cubicBezTo>
                    <a:pt x="22411" y="3387"/>
                    <a:pt x="22356" y="3310"/>
                    <a:pt x="22323" y="3178"/>
                  </a:cubicBezTo>
                  <a:cubicBezTo>
                    <a:pt x="22312" y="3123"/>
                    <a:pt x="22301" y="3024"/>
                    <a:pt x="22257" y="2970"/>
                  </a:cubicBezTo>
                  <a:cubicBezTo>
                    <a:pt x="22213" y="2936"/>
                    <a:pt x="22136" y="2904"/>
                    <a:pt x="22081" y="2882"/>
                  </a:cubicBezTo>
                  <a:cubicBezTo>
                    <a:pt x="22015" y="2848"/>
                    <a:pt x="21960" y="2804"/>
                    <a:pt x="21894" y="2760"/>
                  </a:cubicBezTo>
                  <a:cubicBezTo>
                    <a:pt x="21806" y="2694"/>
                    <a:pt x="21707" y="2618"/>
                    <a:pt x="21608" y="2574"/>
                  </a:cubicBezTo>
                  <a:cubicBezTo>
                    <a:pt x="21520" y="2530"/>
                    <a:pt x="21421" y="2530"/>
                    <a:pt x="21333" y="2486"/>
                  </a:cubicBezTo>
                  <a:cubicBezTo>
                    <a:pt x="21223" y="2442"/>
                    <a:pt x="20849" y="2408"/>
                    <a:pt x="20762" y="2320"/>
                  </a:cubicBezTo>
                  <a:cubicBezTo>
                    <a:pt x="20640" y="2200"/>
                    <a:pt x="20618" y="2012"/>
                    <a:pt x="20486" y="1902"/>
                  </a:cubicBezTo>
                  <a:cubicBezTo>
                    <a:pt x="20398" y="1826"/>
                    <a:pt x="20278" y="1792"/>
                    <a:pt x="20178" y="1738"/>
                  </a:cubicBezTo>
                  <a:cubicBezTo>
                    <a:pt x="20080" y="1682"/>
                    <a:pt x="20046" y="1638"/>
                    <a:pt x="20002" y="1540"/>
                  </a:cubicBezTo>
                  <a:cubicBezTo>
                    <a:pt x="19948" y="1419"/>
                    <a:pt x="19848" y="1364"/>
                    <a:pt x="19750" y="1287"/>
                  </a:cubicBezTo>
                  <a:cubicBezTo>
                    <a:pt x="19838" y="1221"/>
                    <a:pt x="19948" y="1067"/>
                    <a:pt x="19980" y="957"/>
                  </a:cubicBezTo>
                  <a:cubicBezTo>
                    <a:pt x="20036" y="748"/>
                    <a:pt x="19980" y="671"/>
                    <a:pt x="19860" y="528"/>
                  </a:cubicBezTo>
                  <a:cubicBezTo>
                    <a:pt x="19804" y="462"/>
                    <a:pt x="19738" y="374"/>
                    <a:pt x="19684" y="308"/>
                  </a:cubicBezTo>
                  <a:cubicBezTo>
                    <a:pt x="19650" y="297"/>
                    <a:pt x="19486" y="286"/>
                    <a:pt x="19475" y="264"/>
                  </a:cubicBezTo>
                  <a:cubicBezTo>
                    <a:pt x="19464" y="253"/>
                    <a:pt x="19464" y="242"/>
                    <a:pt x="19464" y="220"/>
                  </a:cubicBezTo>
                  <a:cubicBezTo>
                    <a:pt x="19398" y="132"/>
                    <a:pt x="19178" y="55"/>
                    <a:pt x="19090"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5" name="Google Shape;491;p7"/>
            <p:cNvSpPr/>
            <p:nvPr/>
          </p:nvSpPr>
          <p:spPr>
            <a:xfrm>
              <a:off x="3103850" y="2942425"/>
              <a:ext cx="2977221" cy="1201861"/>
            </a:xfrm>
            <a:custGeom>
              <a:avLst/>
              <a:gdLst/>
              <a:ahLst/>
              <a:cxnLst/>
              <a:rect l="l" t="t" r="r" b="b"/>
              <a:pathLst>
                <a:path w="27514" h="11107" extrusionOk="0">
                  <a:moveTo>
                    <a:pt x="0" y="0"/>
                  </a:moveTo>
                  <a:lnTo>
                    <a:pt x="0" y="396"/>
                  </a:lnTo>
                  <a:cubicBezTo>
                    <a:pt x="0" y="462"/>
                    <a:pt x="56" y="517"/>
                    <a:pt x="110" y="517"/>
                  </a:cubicBezTo>
                  <a:lnTo>
                    <a:pt x="188" y="517"/>
                  </a:lnTo>
                  <a:cubicBezTo>
                    <a:pt x="210" y="517"/>
                    <a:pt x="242" y="506"/>
                    <a:pt x="254" y="473"/>
                  </a:cubicBezTo>
                  <a:cubicBezTo>
                    <a:pt x="298" y="418"/>
                    <a:pt x="374" y="374"/>
                    <a:pt x="451" y="374"/>
                  </a:cubicBezTo>
                  <a:cubicBezTo>
                    <a:pt x="605" y="374"/>
                    <a:pt x="726" y="506"/>
                    <a:pt x="704" y="671"/>
                  </a:cubicBezTo>
                  <a:cubicBezTo>
                    <a:pt x="682" y="770"/>
                    <a:pt x="594" y="847"/>
                    <a:pt x="495" y="869"/>
                  </a:cubicBezTo>
                  <a:cubicBezTo>
                    <a:pt x="485" y="870"/>
                    <a:pt x="474" y="871"/>
                    <a:pt x="464" y="871"/>
                  </a:cubicBezTo>
                  <a:cubicBezTo>
                    <a:pt x="378" y="871"/>
                    <a:pt x="302" y="829"/>
                    <a:pt x="254" y="770"/>
                  </a:cubicBezTo>
                  <a:cubicBezTo>
                    <a:pt x="242" y="737"/>
                    <a:pt x="210" y="726"/>
                    <a:pt x="188" y="726"/>
                  </a:cubicBezTo>
                  <a:lnTo>
                    <a:pt x="110" y="726"/>
                  </a:lnTo>
                  <a:cubicBezTo>
                    <a:pt x="56" y="726"/>
                    <a:pt x="0" y="781"/>
                    <a:pt x="0" y="847"/>
                  </a:cubicBezTo>
                  <a:lnTo>
                    <a:pt x="0" y="1298"/>
                  </a:lnTo>
                  <a:cubicBezTo>
                    <a:pt x="0" y="1364"/>
                    <a:pt x="56" y="1408"/>
                    <a:pt x="110" y="1408"/>
                  </a:cubicBezTo>
                  <a:lnTo>
                    <a:pt x="188" y="1408"/>
                  </a:lnTo>
                  <a:cubicBezTo>
                    <a:pt x="210" y="1408"/>
                    <a:pt x="242" y="1397"/>
                    <a:pt x="254" y="1375"/>
                  </a:cubicBezTo>
                  <a:cubicBezTo>
                    <a:pt x="298" y="1309"/>
                    <a:pt x="374" y="1276"/>
                    <a:pt x="451" y="1276"/>
                  </a:cubicBezTo>
                  <a:cubicBezTo>
                    <a:pt x="605" y="1276"/>
                    <a:pt x="726" y="1408"/>
                    <a:pt x="704" y="1562"/>
                  </a:cubicBezTo>
                  <a:cubicBezTo>
                    <a:pt x="682" y="1660"/>
                    <a:pt x="594" y="1748"/>
                    <a:pt x="495" y="1760"/>
                  </a:cubicBezTo>
                  <a:cubicBezTo>
                    <a:pt x="478" y="1764"/>
                    <a:pt x="461" y="1766"/>
                    <a:pt x="445" y="1766"/>
                  </a:cubicBezTo>
                  <a:cubicBezTo>
                    <a:pt x="366" y="1766"/>
                    <a:pt x="299" y="1724"/>
                    <a:pt x="254" y="1660"/>
                  </a:cubicBezTo>
                  <a:cubicBezTo>
                    <a:pt x="242" y="1638"/>
                    <a:pt x="210" y="1628"/>
                    <a:pt x="188" y="1628"/>
                  </a:cubicBezTo>
                  <a:lnTo>
                    <a:pt x="110" y="1628"/>
                  </a:lnTo>
                  <a:cubicBezTo>
                    <a:pt x="56" y="1628"/>
                    <a:pt x="0" y="1672"/>
                    <a:pt x="0" y="1738"/>
                  </a:cubicBezTo>
                  <a:lnTo>
                    <a:pt x="0" y="2188"/>
                  </a:lnTo>
                  <a:cubicBezTo>
                    <a:pt x="0" y="2254"/>
                    <a:pt x="56" y="2310"/>
                    <a:pt x="110" y="2310"/>
                  </a:cubicBezTo>
                  <a:lnTo>
                    <a:pt x="188" y="2310"/>
                  </a:lnTo>
                  <a:cubicBezTo>
                    <a:pt x="210" y="2310"/>
                    <a:pt x="242" y="2298"/>
                    <a:pt x="254" y="2266"/>
                  </a:cubicBezTo>
                  <a:cubicBezTo>
                    <a:pt x="298" y="2210"/>
                    <a:pt x="374" y="2166"/>
                    <a:pt x="451" y="2166"/>
                  </a:cubicBezTo>
                  <a:cubicBezTo>
                    <a:pt x="605" y="2166"/>
                    <a:pt x="726" y="2298"/>
                    <a:pt x="704" y="2464"/>
                  </a:cubicBezTo>
                  <a:cubicBezTo>
                    <a:pt x="682" y="2562"/>
                    <a:pt x="594" y="2640"/>
                    <a:pt x="495" y="2662"/>
                  </a:cubicBezTo>
                  <a:cubicBezTo>
                    <a:pt x="486" y="2663"/>
                    <a:pt x="476" y="2663"/>
                    <a:pt x="466" y="2663"/>
                  </a:cubicBezTo>
                  <a:cubicBezTo>
                    <a:pt x="379" y="2663"/>
                    <a:pt x="303" y="2622"/>
                    <a:pt x="254" y="2562"/>
                  </a:cubicBezTo>
                  <a:cubicBezTo>
                    <a:pt x="242" y="2530"/>
                    <a:pt x="210" y="2518"/>
                    <a:pt x="188" y="2518"/>
                  </a:cubicBezTo>
                  <a:lnTo>
                    <a:pt x="110" y="2518"/>
                  </a:lnTo>
                  <a:cubicBezTo>
                    <a:pt x="56" y="2518"/>
                    <a:pt x="0" y="2574"/>
                    <a:pt x="0" y="2640"/>
                  </a:cubicBezTo>
                  <a:lnTo>
                    <a:pt x="0" y="3090"/>
                  </a:lnTo>
                  <a:cubicBezTo>
                    <a:pt x="0" y="3156"/>
                    <a:pt x="56" y="3200"/>
                    <a:pt x="110" y="3200"/>
                  </a:cubicBezTo>
                  <a:lnTo>
                    <a:pt x="188" y="3200"/>
                  </a:lnTo>
                  <a:cubicBezTo>
                    <a:pt x="210" y="3200"/>
                    <a:pt x="242" y="3189"/>
                    <a:pt x="254" y="3167"/>
                  </a:cubicBezTo>
                  <a:cubicBezTo>
                    <a:pt x="298" y="3101"/>
                    <a:pt x="374" y="3068"/>
                    <a:pt x="451" y="3068"/>
                  </a:cubicBezTo>
                  <a:cubicBezTo>
                    <a:pt x="605" y="3068"/>
                    <a:pt x="726" y="3200"/>
                    <a:pt x="704" y="3354"/>
                  </a:cubicBezTo>
                  <a:cubicBezTo>
                    <a:pt x="682" y="3453"/>
                    <a:pt x="594" y="3541"/>
                    <a:pt x="495" y="3552"/>
                  </a:cubicBezTo>
                  <a:cubicBezTo>
                    <a:pt x="478" y="3556"/>
                    <a:pt x="461" y="3558"/>
                    <a:pt x="445" y="3558"/>
                  </a:cubicBezTo>
                  <a:cubicBezTo>
                    <a:pt x="366" y="3558"/>
                    <a:pt x="299" y="3517"/>
                    <a:pt x="254" y="3453"/>
                  </a:cubicBezTo>
                  <a:cubicBezTo>
                    <a:pt x="242" y="3431"/>
                    <a:pt x="210" y="3420"/>
                    <a:pt x="188" y="3420"/>
                  </a:cubicBezTo>
                  <a:lnTo>
                    <a:pt x="110" y="3420"/>
                  </a:lnTo>
                  <a:cubicBezTo>
                    <a:pt x="56" y="3420"/>
                    <a:pt x="0" y="3464"/>
                    <a:pt x="0" y="3530"/>
                  </a:cubicBezTo>
                  <a:lnTo>
                    <a:pt x="0" y="3981"/>
                  </a:lnTo>
                  <a:cubicBezTo>
                    <a:pt x="0" y="4047"/>
                    <a:pt x="56" y="4102"/>
                    <a:pt x="110" y="4102"/>
                  </a:cubicBezTo>
                  <a:lnTo>
                    <a:pt x="188" y="4102"/>
                  </a:lnTo>
                  <a:cubicBezTo>
                    <a:pt x="210" y="4102"/>
                    <a:pt x="242" y="4091"/>
                    <a:pt x="254" y="4058"/>
                  </a:cubicBezTo>
                  <a:cubicBezTo>
                    <a:pt x="298" y="4003"/>
                    <a:pt x="374" y="3959"/>
                    <a:pt x="451" y="3959"/>
                  </a:cubicBezTo>
                  <a:cubicBezTo>
                    <a:pt x="605" y="3959"/>
                    <a:pt x="726" y="4091"/>
                    <a:pt x="704" y="4256"/>
                  </a:cubicBezTo>
                  <a:cubicBezTo>
                    <a:pt x="682" y="4355"/>
                    <a:pt x="594" y="4432"/>
                    <a:pt x="495" y="4454"/>
                  </a:cubicBezTo>
                  <a:cubicBezTo>
                    <a:pt x="485" y="4455"/>
                    <a:pt x="475" y="4455"/>
                    <a:pt x="464" y="4455"/>
                  </a:cubicBezTo>
                  <a:cubicBezTo>
                    <a:pt x="378" y="4455"/>
                    <a:pt x="302" y="4413"/>
                    <a:pt x="254" y="4344"/>
                  </a:cubicBezTo>
                  <a:cubicBezTo>
                    <a:pt x="242" y="4322"/>
                    <a:pt x="210" y="4311"/>
                    <a:pt x="188" y="4311"/>
                  </a:cubicBezTo>
                  <a:lnTo>
                    <a:pt x="110" y="4311"/>
                  </a:lnTo>
                  <a:cubicBezTo>
                    <a:pt x="56" y="4311"/>
                    <a:pt x="0" y="4366"/>
                    <a:pt x="0" y="4421"/>
                  </a:cubicBezTo>
                  <a:lnTo>
                    <a:pt x="0" y="4883"/>
                  </a:lnTo>
                  <a:cubicBezTo>
                    <a:pt x="0" y="4949"/>
                    <a:pt x="56" y="4993"/>
                    <a:pt x="110" y="4993"/>
                  </a:cubicBezTo>
                  <a:lnTo>
                    <a:pt x="188" y="4993"/>
                  </a:lnTo>
                  <a:cubicBezTo>
                    <a:pt x="210" y="4993"/>
                    <a:pt x="242" y="4981"/>
                    <a:pt x="254" y="4959"/>
                  </a:cubicBezTo>
                  <a:cubicBezTo>
                    <a:pt x="298" y="4893"/>
                    <a:pt x="374" y="4849"/>
                    <a:pt x="451" y="4849"/>
                  </a:cubicBezTo>
                  <a:cubicBezTo>
                    <a:pt x="605" y="4849"/>
                    <a:pt x="726" y="4993"/>
                    <a:pt x="704" y="5147"/>
                  </a:cubicBezTo>
                  <a:cubicBezTo>
                    <a:pt x="682" y="5245"/>
                    <a:pt x="594" y="5333"/>
                    <a:pt x="495" y="5345"/>
                  </a:cubicBezTo>
                  <a:cubicBezTo>
                    <a:pt x="478" y="5349"/>
                    <a:pt x="461" y="5350"/>
                    <a:pt x="445" y="5350"/>
                  </a:cubicBezTo>
                  <a:cubicBezTo>
                    <a:pt x="366" y="5350"/>
                    <a:pt x="299" y="5309"/>
                    <a:pt x="254" y="5245"/>
                  </a:cubicBezTo>
                  <a:cubicBezTo>
                    <a:pt x="242" y="5223"/>
                    <a:pt x="210" y="5213"/>
                    <a:pt x="188" y="5213"/>
                  </a:cubicBezTo>
                  <a:lnTo>
                    <a:pt x="110" y="5213"/>
                  </a:lnTo>
                  <a:cubicBezTo>
                    <a:pt x="56" y="5213"/>
                    <a:pt x="0" y="5257"/>
                    <a:pt x="0" y="5323"/>
                  </a:cubicBezTo>
                  <a:lnTo>
                    <a:pt x="0" y="5773"/>
                  </a:lnTo>
                  <a:cubicBezTo>
                    <a:pt x="0" y="5839"/>
                    <a:pt x="56" y="5895"/>
                    <a:pt x="110" y="5895"/>
                  </a:cubicBezTo>
                  <a:lnTo>
                    <a:pt x="188" y="5895"/>
                  </a:lnTo>
                  <a:cubicBezTo>
                    <a:pt x="210" y="5895"/>
                    <a:pt x="242" y="5883"/>
                    <a:pt x="254" y="5851"/>
                  </a:cubicBezTo>
                  <a:cubicBezTo>
                    <a:pt x="298" y="5795"/>
                    <a:pt x="374" y="5751"/>
                    <a:pt x="451" y="5751"/>
                  </a:cubicBezTo>
                  <a:cubicBezTo>
                    <a:pt x="605" y="5751"/>
                    <a:pt x="726" y="5883"/>
                    <a:pt x="704" y="6049"/>
                  </a:cubicBezTo>
                  <a:cubicBezTo>
                    <a:pt x="682" y="6147"/>
                    <a:pt x="594" y="6224"/>
                    <a:pt x="495" y="6246"/>
                  </a:cubicBezTo>
                  <a:cubicBezTo>
                    <a:pt x="486" y="6247"/>
                    <a:pt x="476" y="6248"/>
                    <a:pt x="466" y="6248"/>
                  </a:cubicBezTo>
                  <a:cubicBezTo>
                    <a:pt x="379" y="6248"/>
                    <a:pt x="303" y="6205"/>
                    <a:pt x="254" y="6136"/>
                  </a:cubicBezTo>
                  <a:cubicBezTo>
                    <a:pt x="242" y="6114"/>
                    <a:pt x="210" y="6103"/>
                    <a:pt x="188" y="6103"/>
                  </a:cubicBezTo>
                  <a:lnTo>
                    <a:pt x="110" y="6103"/>
                  </a:lnTo>
                  <a:cubicBezTo>
                    <a:pt x="56" y="6103"/>
                    <a:pt x="0" y="6158"/>
                    <a:pt x="0" y="6213"/>
                  </a:cubicBezTo>
                  <a:lnTo>
                    <a:pt x="0" y="6675"/>
                  </a:lnTo>
                  <a:cubicBezTo>
                    <a:pt x="0" y="6741"/>
                    <a:pt x="56" y="6785"/>
                    <a:pt x="110" y="6785"/>
                  </a:cubicBezTo>
                  <a:lnTo>
                    <a:pt x="188" y="6785"/>
                  </a:lnTo>
                  <a:cubicBezTo>
                    <a:pt x="210" y="6785"/>
                    <a:pt x="242" y="6774"/>
                    <a:pt x="254" y="6752"/>
                  </a:cubicBezTo>
                  <a:cubicBezTo>
                    <a:pt x="298" y="6686"/>
                    <a:pt x="374" y="6642"/>
                    <a:pt x="451" y="6642"/>
                  </a:cubicBezTo>
                  <a:cubicBezTo>
                    <a:pt x="605" y="6642"/>
                    <a:pt x="726" y="6785"/>
                    <a:pt x="704" y="6939"/>
                  </a:cubicBezTo>
                  <a:cubicBezTo>
                    <a:pt x="682" y="7038"/>
                    <a:pt x="594" y="7126"/>
                    <a:pt x="495" y="7137"/>
                  </a:cubicBezTo>
                  <a:cubicBezTo>
                    <a:pt x="478" y="7141"/>
                    <a:pt x="461" y="7142"/>
                    <a:pt x="445" y="7142"/>
                  </a:cubicBezTo>
                  <a:cubicBezTo>
                    <a:pt x="366" y="7142"/>
                    <a:pt x="299" y="7101"/>
                    <a:pt x="254" y="7038"/>
                  </a:cubicBezTo>
                  <a:cubicBezTo>
                    <a:pt x="242" y="7016"/>
                    <a:pt x="210" y="7005"/>
                    <a:pt x="188" y="7005"/>
                  </a:cubicBezTo>
                  <a:lnTo>
                    <a:pt x="110" y="7005"/>
                  </a:lnTo>
                  <a:cubicBezTo>
                    <a:pt x="56" y="7005"/>
                    <a:pt x="0" y="7049"/>
                    <a:pt x="0" y="7115"/>
                  </a:cubicBezTo>
                  <a:lnTo>
                    <a:pt x="0" y="7566"/>
                  </a:lnTo>
                  <a:cubicBezTo>
                    <a:pt x="0" y="7632"/>
                    <a:pt x="56" y="7687"/>
                    <a:pt x="110" y="7687"/>
                  </a:cubicBezTo>
                  <a:lnTo>
                    <a:pt x="188" y="7687"/>
                  </a:lnTo>
                  <a:cubicBezTo>
                    <a:pt x="210" y="7687"/>
                    <a:pt x="242" y="7665"/>
                    <a:pt x="254" y="7643"/>
                  </a:cubicBezTo>
                  <a:cubicBezTo>
                    <a:pt x="298" y="7588"/>
                    <a:pt x="374" y="7544"/>
                    <a:pt x="451" y="7544"/>
                  </a:cubicBezTo>
                  <a:cubicBezTo>
                    <a:pt x="605" y="7544"/>
                    <a:pt x="726" y="7676"/>
                    <a:pt x="704" y="7840"/>
                  </a:cubicBezTo>
                  <a:cubicBezTo>
                    <a:pt x="682" y="7940"/>
                    <a:pt x="594" y="8016"/>
                    <a:pt x="495" y="8038"/>
                  </a:cubicBezTo>
                  <a:cubicBezTo>
                    <a:pt x="485" y="8040"/>
                    <a:pt x="475" y="8040"/>
                    <a:pt x="464" y="8040"/>
                  </a:cubicBezTo>
                  <a:cubicBezTo>
                    <a:pt x="378" y="8040"/>
                    <a:pt x="302" y="7998"/>
                    <a:pt x="254" y="7928"/>
                  </a:cubicBezTo>
                  <a:cubicBezTo>
                    <a:pt x="242" y="7906"/>
                    <a:pt x="210" y="7896"/>
                    <a:pt x="188" y="7896"/>
                  </a:cubicBezTo>
                  <a:lnTo>
                    <a:pt x="110" y="7896"/>
                  </a:lnTo>
                  <a:cubicBezTo>
                    <a:pt x="56" y="7896"/>
                    <a:pt x="0" y="7950"/>
                    <a:pt x="0" y="8006"/>
                  </a:cubicBezTo>
                  <a:lnTo>
                    <a:pt x="0" y="8468"/>
                  </a:lnTo>
                  <a:cubicBezTo>
                    <a:pt x="0" y="8534"/>
                    <a:pt x="56" y="8578"/>
                    <a:pt x="110" y="8578"/>
                  </a:cubicBezTo>
                  <a:lnTo>
                    <a:pt x="188" y="8578"/>
                  </a:lnTo>
                  <a:cubicBezTo>
                    <a:pt x="210" y="8578"/>
                    <a:pt x="242" y="8566"/>
                    <a:pt x="254" y="8544"/>
                  </a:cubicBezTo>
                  <a:cubicBezTo>
                    <a:pt x="298" y="8478"/>
                    <a:pt x="374" y="8434"/>
                    <a:pt x="451" y="8434"/>
                  </a:cubicBezTo>
                  <a:cubicBezTo>
                    <a:pt x="605" y="8434"/>
                    <a:pt x="726" y="8578"/>
                    <a:pt x="704" y="8732"/>
                  </a:cubicBezTo>
                  <a:cubicBezTo>
                    <a:pt x="682" y="8830"/>
                    <a:pt x="594" y="8918"/>
                    <a:pt x="495" y="8930"/>
                  </a:cubicBezTo>
                  <a:cubicBezTo>
                    <a:pt x="478" y="8933"/>
                    <a:pt x="461" y="8935"/>
                    <a:pt x="445" y="8935"/>
                  </a:cubicBezTo>
                  <a:cubicBezTo>
                    <a:pt x="366" y="8935"/>
                    <a:pt x="299" y="8894"/>
                    <a:pt x="254" y="8830"/>
                  </a:cubicBezTo>
                  <a:cubicBezTo>
                    <a:pt x="242" y="8808"/>
                    <a:pt x="210" y="8798"/>
                    <a:pt x="188" y="8798"/>
                  </a:cubicBezTo>
                  <a:lnTo>
                    <a:pt x="110" y="8798"/>
                  </a:lnTo>
                  <a:cubicBezTo>
                    <a:pt x="56" y="8798"/>
                    <a:pt x="0" y="8842"/>
                    <a:pt x="0" y="8908"/>
                  </a:cubicBezTo>
                  <a:lnTo>
                    <a:pt x="0" y="9358"/>
                  </a:lnTo>
                  <a:cubicBezTo>
                    <a:pt x="0" y="9424"/>
                    <a:pt x="56" y="9479"/>
                    <a:pt x="110" y="9479"/>
                  </a:cubicBezTo>
                  <a:lnTo>
                    <a:pt x="188" y="9479"/>
                  </a:lnTo>
                  <a:cubicBezTo>
                    <a:pt x="210" y="9479"/>
                    <a:pt x="242" y="9457"/>
                    <a:pt x="254" y="9435"/>
                  </a:cubicBezTo>
                  <a:cubicBezTo>
                    <a:pt x="298" y="9380"/>
                    <a:pt x="374" y="9336"/>
                    <a:pt x="451" y="9336"/>
                  </a:cubicBezTo>
                  <a:cubicBezTo>
                    <a:pt x="605" y="9336"/>
                    <a:pt x="726" y="9468"/>
                    <a:pt x="704" y="9633"/>
                  </a:cubicBezTo>
                  <a:cubicBezTo>
                    <a:pt x="682" y="9732"/>
                    <a:pt x="594" y="9809"/>
                    <a:pt x="495" y="9831"/>
                  </a:cubicBezTo>
                  <a:cubicBezTo>
                    <a:pt x="486" y="9832"/>
                    <a:pt x="476" y="9833"/>
                    <a:pt x="466" y="9833"/>
                  </a:cubicBezTo>
                  <a:cubicBezTo>
                    <a:pt x="379" y="9833"/>
                    <a:pt x="303" y="9790"/>
                    <a:pt x="254" y="9721"/>
                  </a:cubicBezTo>
                  <a:cubicBezTo>
                    <a:pt x="242" y="9699"/>
                    <a:pt x="210" y="9688"/>
                    <a:pt x="188" y="9688"/>
                  </a:cubicBezTo>
                  <a:lnTo>
                    <a:pt x="110" y="9688"/>
                  </a:lnTo>
                  <a:cubicBezTo>
                    <a:pt x="56" y="9688"/>
                    <a:pt x="0" y="9743"/>
                    <a:pt x="0" y="9798"/>
                  </a:cubicBezTo>
                  <a:lnTo>
                    <a:pt x="0" y="10260"/>
                  </a:lnTo>
                  <a:cubicBezTo>
                    <a:pt x="0" y="10326"/>
                    <a:pt x="56" y="10370"/>
                    <a:pt x="110" y="10370"/>
                  </a:cubicBezTo>
                  <a:lnTo>
                    <a:pt x="188" y="10370"/>
                  </a:lnTo>
                  <a:cubicBezTo>
                    <a:pt x="210" y="10370"/>
                    <a:pt x="242" y="10359"/>
                    <a:pt x="254" y="10337"/>
                  </a:cubicBezTo>
                  <a:cubicBezTo>
                    <a:pt x="298" y="10271"/>
                    <a:pt x="374" y="10227"/>
                    <a:pt x="451" y="10227"/>
                  </a:cubicBezTo>
                  <a:cubicBezTo>
                    <a:pt x="605" y="10227"/>
                    <a:pt x="726" y="10370"/>
                    <a:pt x="704" y="10524"/>
                  </a:cubicBezTo>
                  <a:cubicBezTo>
                    <a:pt x="682" y="10623"/>
                    <a:pt x="594" y="10711"/>
                    <a:pt x="495" y="10722"/>
                  </a:cubicBezTo>
                  <a:cubicBezTo>
                    <a:pt x="478" y="10725"/>
                    <a:pt x="461" y="10727"/>
                    <a:pt x="445" y="10727"/>
                  </a:cubicBezTo>
                  <a:cubicBezTo>
                    <a:pt x="366" y="10727"/>
                    <a:pt x="299" y="10686"/>
                    <a:pt x="254" y="10623"/>
                  </a:cubicBezTo>
                  <a:cubicBezTo>
                    <a:pt x="242" y="10601"/>
                    <a:pt x="210" y="10590"/>
                    <a:pt x="188" y="10590"/>
                  </a:cubicBezTo>
                  <a:lnTo>
                    <a:pt x="110" y="10590"/>
                  </a:lnTo>
                  <a:cubicBezTo>
                    <a:pt x="56" y="10590"/>
                    <a:pt x="0" y="10634"/>
                    <a:pt x="0" y="10700"/>
                  </a:cubicBezTo>
                  <a:lnTo>
                    <a:pt x="0" y="11107"/>
                  </a:lnTo>
                  <a:lnTo>
                    <a:pt x="27491" y="11107"/>
                  </a:lnTo>
                  <a:cubicBezTo>
                    <a:pt x="27503" y="11019"/>
                    <a:pt x="27513" y="10931"/>
                    <a:pt x="27491" y="10854"/>
                  </a:cubicBezTo>
                  <a:cubicBezTo>
                    <a:pt x="27481" y="10810"/>
                    <a:pt x="27437" y="10766"/>
                    <a:pt x="27415" y="10711"/>
                  </a:cubicBezTo>
                  <a:cubicBezTo>
                    <a:pt x="27349" y="10579"/>
                    <a:pt x="27293" y="10469"/>
                    <a:pt x="27151" y="10403"/>
                  </a:cubicBezTo>
                  <a:cubicBezTo>
                    <a:pt x="27107" y="10392"/>
                    <a:pt x="27085" y="10381"/>
                    <a:pt x="27051" y="10359"/>
                  </a:cubicBezTo>
                  <a:cubicBezTo>
                    <a:pt x="26975" y="10304"/>
                    <a:pt x="26919" y="10194"/>
                    <a:pt x="26843" y="10128"/>
                  </a:cubicBezTo>
                  <a:cubicBezTo>
                    <a:pt x="26809" y="10106"/>
                    <a:pt x="26765" y="10095"/>
                    <a:pt x="26733" y="10062"/>
                  </a:cubicBezTo>
                  <a:cubicBezTo>
                    <a:pt x="26699" y="10040"/>
                    <a:pt x="26677" y="9996"/>
                    <a:pt x="26645" y="9974"/>
                  </a:cubicBezTo>
                  <a:cubicBezTo>
                    <a:pt x="26612" y="9954"/>
                    <a:pt x="26575" y="9947"/>
                    <a:pt x="26537" y="9947"/>
                  </a:cubicBezTo>
                  <a:cubicBezTo>
                    <a:pt x="26446" y="9947"/>
                    <a:pt x="26345" y="9985"/>
                    <a:pt x="26260" y="9985"/>
                  </a:cubicBezTo>
                  <a:cubicBezTo>
                    <a:pt x="26117" y="9985"/>
                    <a:pt x="26029" y="9875"/>
                    <a:pt x="25919" y="9809"/>
                  </a:cubicBezTo>
                  <a:cubicBezTo>
                    <a:pt x="25842" y="9754"/>
                    <a:pt x="25743" y="9699"/>
                    <a:pt x="25699" y="9633"/>
                  </a:cubicBezTo>
                  <a:cubicBezTo>
                    <a:pt x="25658" y="9581"/>
                    <a:pt x="25597" y="9422"/>
                    <a:pt x="25507" y="9422"/>
                  </a:cubicBezTo>
                  <a:cubicBezTo>
                    <a:pt x="25501" y="9422"/>
                    <a:pt x="25496" y="9423"/>
                    <a:pt x="25490" y="9424"/>
                  </a:cubicBezTo>
                  <a:cubicBezTo>
                    <a:pt x="25457" y="9314"/>
                    <a:pt x="25391" y="9094"/>
                    <a:pt x="25259" y="9062"/>
                  </a:cubicBezTo>
                  <a:cubicBezTo>
                    <a:pt x="25237" y="9050"/>
                    <a:pt x="25215" y="9050"/>
                    <a:pt x="25193" y="9050"/>
                  </a:cubicBezTo>
                  <a:cubicBezTo>
                    <a:pt x="25149" y="9050"/>
                    <a:pt x="25116" y="9050"/>
                    <a:pt x="25083" y="9018"/>
                  </a:cubicBezTo>
                  <a:cubicBezTo>
                    <a:pt x="25039" y="8952"/>
                    <a:pt x="25061" y="8886"/>
                    <a:pt x="25050" y="8820"/>
                  </a:cubicBezTo>
                  <a:cubicBezTo>
                    <a:pt x="25028" y="8720"/>
                    <a:pt x="25017" y="8622"/>
                    <a:pt x="25006" y="8522"/>
                  </a:cubicBezTo>
                  <a:cubicBezTo>
                    <a:pt x="25006" y="8434"/>
                    <a:pt x="24995" y="8346"/>
                    <a:pt x="24962" y="8270"/>
                  </a:cubicBezTo>
                  <a:cubicBezTo>
                    <a:pt x="24907" y="8138"/>
                    <a:pt x="24907" y="7984"/>
                    <a:pt x="24830" y="7862"/>
                  </a:cubicBezTo>
                  <a:cubicBezTo>
                    <a:pt x="24676" y="7610"/>
                    <a:pt x="24424" y="7412"/>
                    <a:pt x="24302" y="7137"/>
                  </a:cubicBezTo>
                  <a:cubicBezTo>
                    <a:pt x="24248" y="6994"/>
                    <a:pt x="24060" y="6928"/>
                    <a:pt x="24016" y="6774"/>
                  </a:cubicBezTo>
                  <a:cubicBezTo>
                    <a:pt x="23994" y="6697"/>
                    <a:pt x="24016" y="6620"/>
                    <a:pt x="24006" y="6554"/>
                  </a:cubicBezTo>
                  <a:cubicBezTo>
                    <a:pt x="23984" y="6411"/>
                    <a:pt x="23918" y="6345"/>
                    <a:pt x="23796" y="6279"/>
                  </a:cubicBezTo>
                  <a:cubicBezTo>
                    <a:pt x="23698" y="6213"/>
                    <a:pt x="23588" y="6158"/>
                    <a:pt x="23466" y="6114"/>
                  </a:cubicBezTo>
                  <a:cubicBezTo>
                    <a:pt x="23434" y="6103"/>
                    <a:pt x="23390" y="6092"/>
                    <a:pt x="23357" y="6071"/>
                  </a:cubicBezTo>
                  <a:cubicBezTo>
                    <a:pt x="23280" y="6037"/>
                    <a:pt x="23280" y="5949"/>
                    <a:pt x="23225" y="5895"/>
                  </a:cubicBezTo>
                  <a:cubicBezTo>
                    <a:pt x="23170" y="5829"/>
                    <a:pt x="23060" y="5795"/>
                    <a:pt x="22994" y="5741"/>
                  </a:cubicBezTo>
                  <a:cubicBezTo>
                    <a:pt x="22807" y="5619"/>
                    <a:pt x="22499" y="5367"/>
                    <a:pt x="22521" y="5113"/>
                  </a:cubicBezTo>
                  <a:cubicBezTo>
                    <a:pt x="22532" y="4949"/>
                    <a:pt x="22609" y="4927"/>
                    <a:pt x="22763" y="4883"/>
                  </a:cubicBezTo>
                  <a:cubicBezTo>
                    <a:pt x="22840" y="4849"/>
                    <a:pt x="22873" y="4849"/>
                    <a:pt x="22862" y="4761"/>
                  </a:cubicBezTo>
                  <a:cubicBezTo>
                    <a:pt x="22851" y="4652"/>
                    <a:pt x="22829" y="4564"/>
                    <a:pt x="22840" y="4454"/>
                  </a:cubicBezTo>
                  <a:cubicBezTo>
                    <a:pt x="22873" y="4256"/>
                    <a:pt x="22939" y="4201"/>
                    <a:pt x="23115" y="4124"/>
                  </a:cubicBezTo>
                  <a:cubicBezTo>
                    <a:pt x="23466" y="3959"/>
                    <a:pt x="22884" y="3574"/>
                    <a:pt x="22763" y="3475"/>
                  </a:cubicBezTo>
                  <a:cubicBezTo>
                    <a:pt x="22653" y="3387"/>
                    <a:pt x="22598" y="3310"/>
                    <a:pt x="22565" y="3178"/>
                  </a:cubicBezTo>
                  <a:cubicBezTo>
                    <a:pt x="22554" y="3123"/>
                    <a:pt x="22543" y="3024"/>
                    <a:pt x="22499" y="2970"/>
                  </a:cubicBezTo>
                  <a:cubicBezTo>
                    <a:pt x="22466" y="2936"/>
                    <a:pt x="22378" y="2904"/>
                    <a:pt x="22323" y="2882"/>
                  </a:cubicBezTo>
                  <a:cubicBezTo>
                    <a:pt x="22257" y="2848"/>
                    <a:pt x="22202" y="2804"/>
                    <a:pt x="22136" y="2760"/>
                  </a:cubicBezTo>
                  <a:cubicBezTo>
                    <a:pt x="22059" y="2694"/>
                    <a:pt x="21949" y="2618"/>
                    <a:pt x="21850" y="2574"/>
                  </a:cubicBezTo>
                  <a:cubicBezTo>
                    <a:pt x="21762" y="2530"/>
                    <a:pt x="21675" y="2530"/>
                    <a:pt x="21587" y="2486"/>
                  </a:cubicBezTo>
                  <a:cubicBezTo>
                    <a:pt x="21465" y="2442"/>
                    <a:pt x="21355" y="2408"/>
                    <a:pt x="21267" y="2320"/>
                  </a:cubicBezTo>
                  <a:cubicBezTo>
                    <a:pt x="21147" y="2200"/>
                    <a:pt x="21125" y="2012"/>
                    <a:pt x="20993" y="1902"/>
                  </a:cubicBezTo>
                  <a:cubicBezTo>
                    <a:pt x="20905" y="1826"/>
                    <a:pt x="20783" y="1792"/>
                    <a:pt x="20673" y="1738"/>
                  </a:cubicBezTo>
                  <a:cubicBezTo>
                    <a:pt x="20585" y="1682"/>
                    <a:pt x="20553" y="1638"/>
                    <a:pt x="20509" y="1540"/>
                  </a:cubicBezTo>
                  <a:cubicBezTo>
                    <a:pt x="20453" y="1419"/>
                    <a:pt x="20355" y="1364"/>
                    <a:pt x="20256" y="1287"/>
                  </a:cubicBezTo>
                  <a:cubicBezTo>
                    <a:pt x="20343" y="1221"/>
                    <a:pt x="20453" y="1067"/>
                    <a:pt x="20487" y="957"/>
                  </a:cubicBezTo>
                  <a:cubicBezTo>
                    <a:pt x="20541" y="748"/>
                    <a:pt x="20487" y="671"/>
                    <a:pt x="20365" y="528"/>
                  </a:cubicBezTo>
                  <a:cubicBezTo>
                    <a:pt x="20311" y="462"/>
                    <a:pt x="20300" y="374"/>
                    <a:pt x="20245" y="308"/>
                  </a:cubicBezTo>
                  <a:cubicBezTo>
                    <a:pt x="20223" y="297"/>
                    <a:pt x="20212" y="286"/>
                    <a:pt x="20201" y="264"/>
                  </a:cubicBezTo>
                  <a:cubicBezTo>
                    <a:pt x="20190" y="253"/>
                    <a:pt x="20179" y="242"/>
                    <a:pt x="20190" y="220"/>
                  </a:cubicBezTo>
                  <a:cubicBezTo>
                    <a:pt x="20124" y="132"/>
                    <a:pt x="20036" y="55"/>
                    <a:pt x="199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6" name="Google Shape;492;p7"/>
            <p:cNvSpPr/>
            <p:nvPr/>
          </p:nvSpPr>
          <p:spPr>
            <a:xfrm>
              <a:off x="3263238" y="2978133"/>
              <a:ext cx="10929" cy="1113888"/>
            </a:xfrm>
            <a:custGeom>
              <a:avLst/>
              <a:gdLst/>
              <a:ahLst/>
              <a:cxnLst/>
              <a:rect l="l" t="t" r="r" b="b"/>
              <a:pathLst>
                <a:path w="101" h="10294" extrusionOk="0">
                  <a:moveTo>
                    <a:pt x="56" y="0"/>
                  </a:moveTo>
                  <a:cubicBezTo>
                    <a:pt x="23" y="0"/>
                    <a:pt x="1" y="33"/>
                    <a:pt x="1" y="55"/>
                  </a:cubicBezTo>
                  <a:lnTo>
                    <a:pt x="1" y="10238"/>
                  </a:lnTo>
                  <a:cubicBezTo>
                    <a:pt x="1" y="10271"/>
                    <a:pt x="23" y="10293"/>
                    <a:pt x="56" y="10293"/>
                  </a:cubicBezTo>
                  <a:cubicBezTo>
                    <a:pt x="78" y="10293"/>
                    <a:pt x="100" y="10271"/>
                    <a:pt x="100" y="10238"/>
                  </a:cubicBezTo>
                  <a:lnTo>
                    <a:pt x="100" y="9622"/>
                  </a:lnTo>
                  <a:lnTo>
                    <a:pt x="56" y="9622"/>
                  </a:lnTo>
                  <a:cubicBezTo>
                    <a:pt x="34" y="9622"/>
                    <a:pt x="12" y="9611"/>
                    <a:pt x="12" y="9589"/>
                  </a:cubicBezTo>
                  <a:cubicBezTo>
                    <a:pt x="12" y="9567"/>
                    <a:pt x="34" y="9545"/>
                    <a:pt x="56" y="9545"/>
                  </a:cubicBezTo>
                  <a:lnTo>
                    <a:pt x="100" y="9545"/>
                  </a:lnTo>
                  <a:lnTo>
                    <a:pt x="100" y="8358"/>
                  </a:lnTo>
                  <a:lnTo>
                    <a:pt x="56" y="8358"/>
                  </a:lnTo>
                  <a:cubicBezTo>
                    <a:pt x="34" y="8358"/>
                    <a:pt x="12" y="8336"/>
                    <a:pt x="12" y="8314"/>
                  </a:cubicBezTo>
                  <a:cubicBezTo>
                    <a:pt x="12" y="8292"/>
                    <a:pt x="34" y="8280"/>
                    <a:pt x="56" y="8280"/>
                  </a:cubicBezTo>
                  <a:lnTo>
                    <a:pt x="100" y="8280"/>
                  </a:lnTo>
                  <a:lnTo>
                    <a:pt x="100" y="7093"/>
                  </a:lnTo>
                  <a:lnTo>
                    <a:pt x="56" y="7093"/>
                  </a:lnTo>
                  <a:cubicBezTo>
                    <a:pt x="34" y="7093"/>
                    <a:pt x="12" y="7071"/>
                    <a:pt x="12" y="7049"/>
                  </a:cubicBezTo>
                  <a:cubicBezTo>
                    <a:pt x="12" y="7027"/>
                    <a:pt x="34" y="7005"/>
                    <a:pt x="56" y="7005"/>
                  </a:cubicBezTo>
                  <a:lnTo>
                    <a:pt x="100" y="7005"/>
                  </a:lnTo>
                  <a:lnTo>
                    <a:pt x="100" y="5817"/>
                  </a:lnTo>
                  <a:lnTo>
                    <a:pt x="56" y="5817"/>
                  </a:lnTo>
                  <a:cubicBezTo>
                    <a:pt x="34" y="5817"/>
                    <a:pt x="12" y="5806"/>
                    <a:pt x="12" y="5784"/>
                  </a:cubicBezTo>
                  <a:cubicBezTo>
                    <a:pt x="12" y="5762"/>
                    <a:pt x="34" y="5741"/>
                    <a:pt x="56" y="5741"/>
                  </a:cubicBezTo>
                  <a:lnTo>
                    <a:pt x="100" y="5741"/>
                  </a:lnTo>
                  <a:lnTo>
                    <a:pt x="100" y="4553"/>
                  </a:lnTo>
                  <a:lnTo>
                    <a:pt x="56" y="4553"/>
                  </a:lnTo>
                  <a:cubicBezTo>
                    <a:pt x="34" y="4553"/>
                    <a:pt x="12" y="4531"/>
                    <a:pt x="12" y="4509"/>
                  </a:cubicBezTo>
                  <a:cubicBezTo>
                    <a:pt x="12" y="4487"/>
                    <a:pt x="34" y="4475"/>
                    <a:pt x="56" y="4475"/>
                  </a:cubicBezTo>
                  <a:lnTo>
                    <a:pt x="100" y="4475"/>
                  </a:lnTo>
                  <a:lnTo>
                    <a:pt x="100" y="3288"/>
                  </a:lnTo>
                  <a:lnTo>
                    <a:pt x="56" y="3288"/>
                  </a:lnTo>
                  <a:cubicBezTo>
                    <a:pt x="34" y="3288"/>
                    <a:pt x="12" y="3266"/>
                    <a:pt x="12" y="3244"/>
                  </a:cubicBezTo>
                  <a:cubicBezTo>
                    <a:pt x="12" y="3222"/>
                    <a:pt x="34" y="3200"/>
                    <a:pt x="56" y="3200"/>
                  </a:cubicBezTo>
                  <a:lnTo>
                    <a:pt x="100" y="3200"/>
                  </a:lnTo>
                  <a:lnTo>
                    <a:pt x="100" y="2024"/>
                  </a:lnTo>
                  <a:lnTo>
                    <a:pt x="56" y="2024"/>
                  </a:lnTo>
                  <a:cubicBezTo>
                    <a:pt x="34" y="2024"/>
                    <a:pt x="12" y="2002"/>
                    <a:pt x="12" y="1980"/>
                  </a:cubicBezTo>
                  <a:cubicBezTo>
                    <a:pt x="12" y="1958"/>
                    <a:pt x="34" y="1936"/>
                    <a:pt x="56" y="1936"/>
                  </a:cubicBezTo>
                  <a:lnTo>
                    <a:pt x="100" y="1936"/>
                  </a:lnTo>
                  <a:lnTo>
                    <a:pt x="100" y="748"/>
                  </a:lnTo>
                  <a:lnTo>
                    <a:pt x="56" y="748"/>
                  </a:lnTo>
                  <a:cubicBezTo>
                    <a:pt x="34" y="748"/>
                    <a:pt x="12" y="737"/>
                    <a:pt x="12" y="715"/>
                  </a:cubicBezTo>
                  <a:cubicBezTo>
                    <a:pt x="12" y="682"/>
                    <a:pt x="34" y="671"/>
                    <a:pt x="56" y="671"/>
                  </a:cubicBezTo>
                  <a:lnTo>
                    <a:pt x="100" y="671"/>
                  </a:lnTo>
                  <a:lnTo>
                    <a:pt x="100" y="55"/>
                  </a:lnTo>
                  <a:cubicBezTo>
                    <a:pt x="100" y="33"/>
                    <a:pt x="78"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7" name="Google Shape;493;p7"/>
            <p:cNvSpPr/>
            <p:nvPr/>
          </p:nvSpPr>
          <p:spPr>
            <a:xfrm>
              <a:off x="3264537" y="4010965"/>
              <a:ext cx="2666557" cy="8332"/>
            </a:xfrm>
            <a:custGeom>
              <a:avLst/>
              <a:gdLst/>
              <a:ahLst/>
              <a:cxnLst/>
              <a:rect l="l" t="t" r="r" b="b"/>
              <a:pathLst>
                <a:path w="24643" h="77" extrusionOk="0">
                  <a:moveTo>
                    <a:pt x="44" y="0"/>
                  </a:moveTo>
                  <a:cubicBezTo>
                    <a:pt x="22" y="0"/>
                    <a:pt x="0" y="22"/>
                    <a:pt x="0" y="44"/>
                  </a:cubicBezTo>
                  <a:cubicBezTo>
                    <a:pt x="0" y="66"/>
                    <a:pt x="22" y="77"/>
                    <a:pt x="44" y="77"/>
                  </a:cubicBezTo>
                  <a:lnTo>
                    <a:pt x="24643" y="77"/>
                  </a:lnTo>
                  <a:cubicBezTo>
                    <a:pt x="24599" y="55"/>
                    <a:pt x="24566" y="33"/>
                    <a:pt x="24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8" name="Google Shape;494;p7"/>
            <p:cNvSpPr/>
            <p:nvPr/>
          </p:nvSpPr>
          <p:spPr>
            <a:xfrm>
              <a:off x="5966670" y="4019188"/>
              <a:ext cx="15582" cy="108"/>
            </a:xfrm>
            <a:custGeom>
              <a:avLst/>
              <a:gdLst/>
              <a:ahLst/>
              <a:cxnLst/>
              <a:rect l="l" t="t" r="r" b="b"/>
              <a:pathLst>
                <a:path w="144" h="1" extrusionOk="0">
                  <a:moveTo>
                    <a:pt x="78" y="1"/>
                  </a:moveTo>
                  <a:lnTo>
                    <a:pt x="0" y="1"/>
                  </a:lnTo>
                  <a:lnTo>
                    <a:pt x="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49" name="Google Shape;495;p7"/>
            <p:cNvSpPr/>
            <p:nvPr/>
          </p:nvSpPr>
          <p:spPr>
            <a:xfrm>
              <a:off x="3264537" y="3874083"/>
              <a:ext cx="2547529" cy="8440"/>
            </a:xfrm>
            <a:custGeom>
              <a:avLst/>
              <a:gdLst/>
              <a:ahLst/>
              <a:cxnLst/>
              <a:rect l="l" t="t" r="r" b="b"/>
              <a:pathLst>
                <a:path w="23543" h="78" extrusionOk="0">
                  <a:moveTo>
                    <a:pt x="44" y="0"/>
                  </a:moveTo>
                  <a:cubicBezTo>
                    <a:pt x="22" y="0"/>
                    <a:pt x="0" y="12"/>
                    <a:pt x="0" y="34"/>
                  </a:cubicBezTo>
                  <a:cubicBezTo>
                    <a:pt x="0" y="56"/>
                    <a:pt x="22" y="78"/>
                    <a:pt x="44" y="78"/>
                  </a:cubicBezTo>
                  <a:lnTo>
                    <a:pt x="23543" y="78"/>
                  </a:lnTo>
                  <a:cubicBezTo>
                    <a:pt x="23543" y="56"/>
                    <a:pt x="23532" y="22"/>
                    <a:pt x="23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0" name="Google Shape;496;p7"/>
            <p:cNvSpPr/>
            <p:nvPr/>
          </p:nvSpPr>
          <p:spPr>
            <a:xfrm>
              <a:off x="3264537" y="3736012"/>
              <a:ext cx="2488123" cy="9630"/>
            </a:xfrm>
            <a:custGeom>
              <a:avLst/>
              <a:gdLst/>
              <a:ahLst/>
              <a:cxnLst/>
              <a:rect l="l" t="t" r="r" b="b"/>
              <a:pathLst>
                <a:path w="22994" h="89" extrusionOk="0">
                  <a:moveTo>
                    <a:pt x="44" y="1"/>
                  </a:moveTo>
                  <a:cubicBezTo>
                    <a:pt x="22" y="1"/>
                    <a:pt x="0" y="23"/>
                    <a:pt x="0" y="45"/>
                  </a:cubicBezTo>
                  <a:cubicBezTo>
                    <a:pt x="0" y="67"/>
                    <a:pt x="22" y="89"/>
                    <a:pt x="44" y="89"/>
                  </a:cubicBezTo>
                  <a:lnTo>
                    <a:pt x="22993" y="89"/>
                  </a:lnTo>
                  <a:cubicBezTo>
                    <a:pt x="22971" y="56"/>
                    <a:pt x="22949" y="34"/>
                    <a:pt x="22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1" name="Google Shape;497;p7"/>
            <p:cNvSpPr/>
            <p:nvPr/>
          </p:nvSpPr>
          <p:spPr>
            <a:xfrm>
              <a:off x="3264537" y="3599239"/>
              <a:ext cx="2389330" cy="8440"/>
            </a:xfrm>
            <a:custGeom>
              <a:avLst/>
              <a:gdLst/>
              <a:ahLst/>
              <a:cxnLst/>
              <a:rect l="l" t="t" r="r" b="b"/>
              <a:pathLst>
                <a:path w="22081" h="78" extrusionOk="0">
                  <a:moveTo>
                    <a:pt x="44" y="1"/>
                  </a:moveTo>
                  <a:cubicBezTo>
                    <a:pt x="22" y="1"/>
                    <a:pt x="0" y="22"/>
                    <a:pt x="0" y="44"/>
                  </a:cubicBezTo>
                  <a:cubicBezTo>
                    <a:pt x="0" y="66"/>
                    <a:pt x="22" y="77"/>
                    <a:pt x="44" y="77"/>
                  </a:cubicBezTo>
                  <a:lnTo>
                    <a:pt x="22081" y="77"/>
                  </a:lnTo>
                  <a:lnTo>
                    <a:pt x="21981" y="44"/>
                  </a:lnTo>
                  <a:cubicBezTo>
                    <a:pt x="21949" y="33"/>
                    <a:pt x="21905" y="22"/>
                    <a:pt x="21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2" name="Google Shape;498;p7"/>
            <p:cNvSpPr/>
            <p:nvPr/>
          </p:nvSpPr>
          <p:spPr>
            <a:xfrm>
              <a:off x="3264537" y="3462357"/>
              <a:ext cx="2313260" cy="8440"/>
            </a:xfrm>
            <a:custGeom>
              <a:avLst/>
              <a:gdLst/>
              <a:ahLst/>
              <a:cxnLst/>
              <a:rect l="l" t="t" r="r" b="b"/>
              <a:pathLst>
                <a:path w="21378" h="78" extrusionOk="0">
                  <a:moveTo>
                    <a:pt x="44" y="0"/>
                  </a:moveTo>
                  <a:cubicBezTo>
                    <a:pt x="22" y="0"/>
                    <a:pt x="0" y="12"/>
                    <a:pt x="0" y="34"/>
                  </a:cubicBezTo>
                  <a:cubicBezTo>
                    <a:pt x="0" y="56"/>
                    <a:pt x="22" y="78"/>
                    <a:pt x="44" y="78"/>
                  </a:cubicBezTo>
                  <a:lnTo>
                    <a:pt x="21278" y="78"/>
                  </a:lnTo>
                  <a:cubicBezTo>
                    <a:pt x="21344" y="56"/>
                    <a:pt x="21377" y="44"/>
                    <a:pt x="21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3" name="Google Shape;499;p7"/>
            <p:cNvSpPr/>
            <p:nvPr/>
          </p:nvSpPr>
          <p:spPr>
            <a:xfrm>
              <a:off x="3264537" y="3324286"/>
              <a:ext cx="2321484" cy="9630"/>
            </a:xfrm>
            <a:custGeom>
              <a:avLst/>
              <a:gdLst/>
              <a:ahLst/>
              <a:cxnLst/>
              <a:rect l="l" t="t" r="r" b="b"/>
              <a:pathLst>
                <a:path w="21454" h="89" extrusionOk="0">
                  <a:moveTo>
                    <a:pt x="44" y="1"/>
                  </a:moveTo>
                  <a:cubicBezTo>
                    <a:pt x="22" y="1"/>
                    <a:pt x="0" y="23"/>
                    <a:pt x="0" y="45"/>
                  </a:cubicBezTo>
                  <a:cubicBezTo>
                    <a:pt x="0" y="67"/>
                    <a:pt x="22" y="89"/>
                    <a:pt x="44" y="89"/>
                  </a:cubicBezTo>
                  <a:lnTo>
                    <a:pt x="21454" y="89"/>
                  </a:lnTo>
                  <a:cubicBezTo>
                    <a:pt x="21421" y="56"/>
                    <a:pt x="21388" y="34"/>
                    <a:pt x="2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4" name="Google Shape;500;p7"/>
            <p:cNvSpPr/>
            <p:nvPr/>
          </p:nvSpPr>
          <p:spPr>
            <a:xfrm>
              <a:off x="3264537" y="3187513"/>
              <a:ext cx="2144240" cy="9630"/>
            </a:xfrm>
            <a:custGeom>
              <a:avLst/>
              <a:gdLst/>
              <a:ahLst/>
              <a:cxnLst/>
              <a:rect l="l" t="t" r="r" b="b"/>
              <a:pathLst>
                <a:path w="19816" h="89" extrusionOk="0">
                  <a:moveTo>
                    <a:pt x="44" y="1"/>
                  </a:moveTo>
                  <a:cubicBezTo>
                    <a:pt x="22" y="1"/>
                    <a:pt x="0" y="23"/>
                    <a:pt x="0" y="45"/>
                  </a:cubicBezTo>
                  <a:cubicBezTo>
                    <a:pt x="0" y="67"/>
                    <a:pt x="22" y="89"/>
                    <a:pt x="44" y="89"/>
                  </a:cubicBezTo>
                  <a:lnTo>
                    <a:pt x="19816" y="89"/>
                  </a:lnTo>
                  <a:lnTo>
                    <a:pt x="19782" y="55"/>
                  </a:lnTo>
                  <a:cubicBezTo>
                    <a:pt x="19760" y="33"/>
                    <a:pt x="19750" y="23"/>
                    <a:pt x="19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5" name="Google Shape;501;p7"/>
            <p:cNvSpPr/>
            <p:nvPr/>
          </p:nvSpPr>
          <p:spPr>
            <a:xfrm>
              <a:off x="3264537" y="3050632"/>
              <a:ext cx="2053778" cy="8548"/>
            </a:xfrm>
            <a:custGeom>
              <a:avLst/>
              <a:gdLst/>
              <a:ahLst/>
              <a:cxnLst/>
              <a:rect l="l" t="t" r="r" b="b"/>
              <a:pathLst>
                <a:path w="18980" h="79" extrusionOk="0">
                  <a:moveTo>
                    <a:pt x="44" y="1"/>
                  </a:moveTo>
                  <a:cubicBezTo>
                    <a:pt x="22" y="1"/>
                    <a:pt x="0" y="12"/>
                    <a:pt x="0" y="45"/>
                  </a:cubicBezTo>
                  <a:cubicBezTo>
                    <a:pt x="0" y="67"/>
                    <a:pt x="22" y="78"/>
                    <a:pt x="44" y="78"/>
                  </a:cubicBezTo>
                  <a:lnTo>
                    <a:pt x="18946" y="78"/>
                  </a:lnTo>
                  <a:cubicBezTo>
                    <a:pt x="18958" y="56"/>
                    <a:pt x="18968" y="23"/>
                    <a:pt x="18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502;p7"/>
          <p:cNvGrpSpPr/>
          <p:nvPr/>
        </p:nvGrpSpPr>
        <p:grpSpPr>
          <a:xfrm rot="-8675672">
            <a:off x="8379478" y="4370999"/>
            <a:ext cx="462779" cy="465922"/>
            <a:chOff x="-73961" y="4304505"/>
            <a:chExt cx="1435307" cy="1445055"/>
          </a:xfrm>
        </p:grpSpPr>
        <p:sp>
          <p:nvSpPr>
            <p:cNvPr id="1049156" name="Google Shape;503;p7"/>
            <p:cNvSpPr/>
            <p:nvPr/>
          </p:nvSpPr>
          <p:spPr>
            <a:xfrm>
              <a:off x="-73961" y="4634137"/>
              <a:ext cx="610120" cy="530124"/>
            </a:xfrm>
            <a:custGeom>
              <a:avLst/>
              <a:gdLst/>
              <a:ahLst/>
              <a:cxnLst/>
              <a:rect l="l" t="t" r="r" b="b"/>
              <a:pathLst>
                <a:path w="6071" h="5275" extrusionOk="0">
                  <a:moveTo>
                    <a:pt x="887" y="0"/>
                  </a:moveTo>
                  <a:cubicBezTo>
                    <a:pt x="878" y="0"/>
                    <a:pt x="868" y="1"/>
                    <a:pt x="858" y="1"/>
                  </a:cubicBezTo>
                  <a:cubicBezTo>
                    <a:pt x="759" y="11"/>
                    <a:pt x="660" y="33"/>
                    <a:pt x="562" y="67"/>
                  </a:cubicBezTo>
                  <a:cubicBezTo>
                    <a:pt x="474" y="99"/>
                    <a:pt x="386" y="155"/>
                    <a:pt x="320" y="209"/>
                  </a:cubicBezTo>
                  <a:cubicBezTo>
                    <a:pt x="154" y="341"/>
                    <a:pt x="34" y="517"/>
                    <a:pt x="12" y="715"/>
                  </a:cubicBezTo>
                  <a:cubicBezTo>
                    <a:pt x="0" y="759"/>
                    <a:pt x="0" y="793"/>
                    <a:pt x="12" y="837"/>
                  </a:cubicBezTo>
                  <a:cubicBezTo>
                    <a:pt x="22" y="957"/>
                    <a:pt x="56" y="1067"/>
                    <a:pt x="110" y="1177"/>
                  </a:cubicBezTo>
                  <a:cubicBezTo>
                    <a:pt x="166" y="1320"/>
                    <a:pt x="242" y="1463"/>
                    <a:pt x="286" y="1606"/>
                  </a:cubicBezTo>
                  <a:cubicBezTo>
                    <a:pt x="298" y="1661"/>
                    <a:pt x="308" y="1727"/>
                    <a:pt x="308" y="1782"/>
                  </a:cubicBezTo>
                  <a:cubicBezTo>
                    <a:pt x="308" y="1881"/>
                    <a:pt x="286" y="1969"/>
                    <a:pt x="254" y="2068"/>
                  </a:cubicBezTo>
                  <a:lnTo>
                    <a:pt x="154" y="2299"/>
                  </a:lnTo>
                  <a:cubicBezTo>
                    <a:pt x="110" y="2387"/>
                    <a:pt x="66" y="2486"/>
                    <a:pt x="44" y="2574"/>
                  </a:cubicBezTo>
                  <a:cubicBezTo>
                    <a:pt x="22" y="2629"/>
                    <a:pt x="12" y="2684"/>
                    <a:pt x="12" y="2738"/>
                  </a:cubicBezTo>
                  <a:cubicBezTo>
                    <a:pt x="12" y="2782"/>
                    <a:pt x="12" y="2826"/>
                    <a:pt x="22" y="2870"/>
                  </a:cubicBezTo>
                  <a:cubicBezTo>
                    <a:pt x="56" y="3090"/>
                    <a:pt x="232" y="3244"/>
                    <a:pt x="396" y="3398"/>
                  </a:cubicBezTo>
                  <a:cubicBezTo>
                    <a:pt x="484" y="3476"/>
                    <a:pt x="572" y="3552"/>
                    <a:pt x="638" y="3640"/>
                  </a:cubicBezTo>
                  <a:cubicBezTo>
                    <a:pt x="682" y="3706"/>
                    <a:pt x="726" y="3784"/>
                    <a:pt x="748" y="3860"/>
                  </a:cubicBezTo>
                  <a:cubicBezTo>
                    <a:pt x="759" y="3894"/>
                    <a:pt x="770" y="3926"/>
                    <a:pt x="770" y="3960"/>
                  </a:cubicBezTo>
                  <a:cubicBezTo>
                    <a:pt x="792" y="4080"/>
                    <a:pt x="781" y="4212"/>
                    <a:pt x="803" y="4344"/>
                  </a:cubicBezTo>
                  <a:cubicBezTo>
                    <a:pt x="803" y="4355"/>
                    <a:pt x="803" y="4377"/>
                    <a:pt x="814" y="4399"/>
                  </a:cubicBezTo>
                  <a:cubicBezTo>
                    <a:pt x="825" y="4509"/>
                    <a:pt x="869" y="4608"/>
                    <a:pt x="924" y="4696"/>
                  </a:cubicBezTo>
                  <a:lnTo>
                    <a:pt x="957" y="4762"/>
                  </a:lnTo>
                  <a:cubicBezTo>
                    <a:pt x="1067" y="4927"/>
                    <a:pt x="1221" y="5059"/>
                    <a:pt x="1397" y="5147"/>
                  </a:cubicBezTo>
                  <a:cubicBezTo>
                    <a:pt x="1529" y="5213"/>
                    <a:pt x="1661" y="5246"/>
                    <a:pt x="1804" y="5257"/>
                  </a:cubicBezTo>
                  <a:lnTo>
                    <a:pt x="1804" y="5268"/>
                  </a:lnTo>
                  <a:cubicBezTo>
                    <a:pt x="1849" y="5272"/>
                    <a:pt x="1894" y="5275"/>
                    <a:pt x="1939" y="5275"/>
                  </a:cubicBezTo>
                  <a:cubicBezTo>
                    <a:pt x="2102" y="5275"/>
                    <a:pt x="2264" y="5245"/>
                    <a:pt x="2419" y="5202"/>
                  </a:cubicBezTo>
                  <a:cubicBezTo>
                    <a:pt x="3311" y="4905"/>
                    <a:pt x="3783" y="3916"/>
                    <a:pt x="4619" y="3486"/>
                  </a:cubicBezTo>
                  <a:cubicBezTo>
                    <a:pt x="4891" y="3344"/>
                    <a:pt x="5196" y="3273"/>
                    <a:pt x="5501" y="3273"/>
                  </a:cubicBezTo>
                  <a:cubicBezTo>
                    <a:pt x="5690" y="3273"/>
                    <a:pt x="5879" y="3300"/>
                    <a:pt x="6060" y="3354"/>
                  </a:cubicBezTo>
                  <a:lnTo>
                    <a:pt x="6070" y="3124"/>
                  </a:lnTo>
                  <a:lnTo>
                    <a:pt x="6070" y="2651"/>
                  </a:lnTo>
                  <a:lnTo>
                    <a:pt x="6070" y="2266"/>
                  </a:lnTo>
                  <a:cubicBezTo>
                    <a:pt x="5982" y="2288"/>
                    <a:pt x="5894" y="2299"/>
                    <a:pt x="5796" y="2299"/>
                  </a:cubicBezTo>
                  <a:cubicBezTo>
                    <a:pt x="5640" y="2316"/>
                    <a:pt x="5484" y="2324"/>
                    <a:pt x="5328" y="2324"/>
                  </a:cubicBezTo>
                  <a:cubicBezTo>
                    <a:pt x="4467" y="2324"/>
                    <a:pt x="3612" y="2064"/>
                    <a:pt x="2969" y="1496"/>
                  </a:cubicBezTo>
                  <a:cubicBezTo>
                    <a:pt x="2629" y="1210"/>
                    <a:pt x="2365" y="847"/>
                    <a:pt x="2046" y="539"/>
                  </a:cubicBezTo>
                  <a:cubicBezTo>
                    <a:pt x="1723" y="249"/>
                    <a:pt x="1327"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7" name="Google Shape;504;p7"/>
            <p:cNvSpPr/>
            <p:nvPr/>
          </p:nvSpPr>
          <p:spPr>
            <a:xfrm>
              <a:off x="-73961" y="4640770"/>
              <a:ext cx="610120" cy="523190"/>
            </a:xfrm>
            <a:custGeom>
              <a:avLst/>
              <a:gdLst/>
              <a:ahLst/>
              <a:cxnLst/>
              <a:rect l="l" t="t" r="r" b="b"/>
              <a:pathLst>
                <a:path w="6071" h="5206" extrusionOk="0">
                  <a:moveTo>
                    <a:pt x="562" y="1"/>
                  </a:moveTo>
                  <a:cubicBezTo>
                    <a:pt x="474" y="33"/>
                    <a:pt x="386" y="89"/>
                    <a:pt x="320" y="143"/>
                  </a:cubicBezTo>
                  <a:cubicBezTo>
                    <a:pt x="650" y="529"/>
                    <a:pt x="1111" y="847"/>
                    <a:pt x="1507" y="1111"/>
                  </a:cubicBezTo>
                  <a:cubicBezTo>
                    <a:pt x="1991" y="1408"/>
                    <a:pt x="2563" y="1749"/>
                    <a:pt x="3145" y="1969"/>
                  </a:cubicBezTo>
                  <a:cubicBezTo>
                    <a:pt x="2915" y="1936"/>
                    <a:pt x="2683" y="1892"/>
                    <a:pt x="2475" y="1848"/>
                  </a:cubicBezTo>
                  <a:cubicBezTo>
                    <a:pt x="1881" y="1705"/>
                    <a:pt x="1298" y="1485"/>
                    <a:pt x="770" y="1177"/>
                  </a:cubicBezTo>
                  <a:cubicBezTo>
                    <a:pt x="496" y="1023"/>
                    <a:pt x="254" y="837"/>
                    <a:pt x="12" y="649"/>
                  </a:cubicBezTo>
                  <a:cubicBezTo>
                    <a:pt x="0" y="693"/>
                    <a:pt x="0" y="727"/>
                    <a:pt x="12" y="771"/>
                  </a:cubicBezTo>
                  <a:cubicBezTo>
                    <a:pt x="22" y="891"/>
                    <a:pt x="56" y="1001"/>
                    <a:pt x="100" y="1111"/>
                  </a:cubicBezTo>
                  <a:cubicBezTo>
                    <a:pt x="638" y="1485"/>
                    <a:pt x="1287" y="1771"/>
                    <a:pt x="1859" y="1958"/>
                  </a:cubicBezTo>
                  <a:cubicBezTo>
                    <a:pt x="2397" y="2134"/>
                    <a:pt x="2969" y="2222"/>
                    <a:pt x="3531" y="2332"/>
                  </a:cubicBezTo>
                  <a:cubicBezTo>
                    <a:pt x="4047" y="2431"/>
                    <a:pt x="4498" y="2585"/>
                    <a:pt x="4960" y="2772"/>
                  </a:cubicBezTo>
                  <a:lnTo>
                    <a:pt x="4762" y="2738"/>
                  </a:lnTo>
                  <a:cubicBezTo>
                    <a:pt x="3970" y="2464"/>
                    <a:pt x="3057" y="2508"/>
                    <a:pt x="2233" y="2475"/>
                  </a:cubicBezTo>
                  <a:cubicBezTo>
                    <a:pt x="1727" y="2453"/>
                    <a:pt x="1210" y="2431"/>
                    <a:pt x="704" y="2354"/>
                  </a:cubicBezTo>
                  <a:cubicBezTo>
                    <a:pt x="518" y="2321"/>
                    <a:pt x="330" y="2277"/>
                    <a:pt x="154" y="2233"/>
                  </a:cubicBezTo>
                  <a:cubicBezTo>
                    <a:pt x="110" y="2321"/>
                    <a:pt x="66" y="2420"/>
                    <a:pt x="44" y="2508"/>
                  </a:cubicBezTo>
                  <a:cubicBezTo>
                    <a:pt x="638" y="2672"/>
                    <a:pt x="1309" y="2694"/>
                    <a:pt x="1881" y="2716"/>
                  </a:cubicBezTo>
                  <a:cubicBezTo>
                    <a:pt x="2497" y="2738"/>
                    <a:pt x="3113" y="2782"/>
                    <a:pt x="3728" y="2816"/>
                  </a:cubicBezTo>
                  <a:cubicBezTo>
                    <a:pt x="3431" y="2882"/>
                    <a:pt x="3135" y="2970"/>
                    <a:pt x="2859" y="3080"/>
                  </a:cubicBezTo>
                  <a:cubicBezTo>
                    <a:pt x="2409" y="3244"/>
                    <a:pt x="1958" y="3454"/>
                    <a:pt x="1485" y="3552"/>
                  </a:cubicBezTo>
                  <a:cubicBezTo>
                    <a:pt x="1322" y="3587"/>
                    <a:pt x="1172" y="3601"/>
                    <a:pt x="1025" y="3601"/>
                  </a:cubicBezTo>
                  <a:cubicBezTo>
                    <a:pt x="895" y="3601"/>
                    <a:pt x="768" y="3590"/>
                    <a:pt x="638" y="3574"/>
                  </a:cubicBezTo>
                  <a:lnTo>
                    <a:pt x="638" y="3574"/>
                  </a:lnTo>
                  <a:cubicBezTo>
                    <a:pt x="682" y="3640"/>
                    <a:pt x="726" y="3718"/>
                    <a:pt x="748" y="3794"/>
                  </a:cubicBezTo>
                  <a:cubicBezTo>
                    <a:pt x="759" y="3828"/>
                    <a:pt x="770" y="3860"/>
                    <a:pt x="770" y="3894"/>
                  </a:cubicBezTo>
                  <a:cubicBezTo>
                    <a:pt x="787" y="3894"/>
                    <a:pt x="805" y="3894"/>
                    <a:pt x="822" y="3894"/>
                  </a:cubicBezTo>
                  <a:cubicBezTo>
                    <a:pt x="1301" y="3894"/>
                    <a:pt x="1786" y="3756"/>
                    <a:pt x="2200" y="3608"/>
                  </a:cubicBezTo>
                  <a:cubicBezTo>
                    <a:pt x="2705" y="3420"/>
                    <a:pt x="3179" y="3200"/>
                    <a:pt x="3695" y="3080"/>
                  </a:cubicBezTo>
                  <a:cubicBezTo>
                    <a:pt x="4002" y="3008"/>
                    <a:pt x="4295" y="2982"/>
                    <a:pt x="4589" y="2982"/>
                  </a:cubicBezTo>
                  <a:cubicBezTo>
                    <a:pt x="4834" y="2982"/>
                    <a:pt x="5079" y="3000"/>
                    <a:pt x="5334" y="3024"/>
                  </a:cubicBezTo>
                  <a:cubicBezTo>
                    <a:pt x="4762" y="3102"/>
                    <a:pt x="4201" y="3376"/>
                    <a:pt x="3783" y="3718"/>
                  </a:cubicBezTo>
                  <a:cubicBezTo>
                    <a:pt x="3255" y="3816"/>
                    <a:pt x="2727" y="4036"/>
                    <a:pt x="2200" y="4157"/>
                  </a:cubicBezTo>
                  <a:cubicBezTo>
                    <a:pt x="1738" y="4267"/>
                    <a:pt x="1276" y="4289"/>
                    <a:pt x="814" y="4333"/>
                  </a:cubicBezTo>
                  <a:lnTo>
                    <a:pt x="924" y="4630"/>
                  </a:lnTo>
                  <a:cubicBezTo>
                    <a:pt x="1320" y="4608"/>
                    <a:pt x="1749" y="4498"/>
                    <a:pt x="2090" y="4421"/>
                  </a:cubicBezTo>
                  <a:cubicBezTo>
                    <a:pt x="2529" y="4322"/>
                    <a:pt x="3025" y="4223"/>
                    <a:pt x="3465" y="4036"/>
                  </a:cubicBezTo>
                  <a:lnTo>
                    <a:pt x="3465" y="4036"/>
                  </a:lnTo>
                  <a:cubicBezTo>
                    <a:pt x="3167" y="4377"/>
                    <a:pt x="2915" y="4762"/>
                    <a:pt x="2497" y="4993"/>
                  </a:cubicBezTo>
                  <a:cubicBezTo>
                    <a:pt x="2255" y="5136"/>
                    <a:pt x="2024" y="5191"/>
                    <a:pt x="1804" y="5191"/>
                  </a:cubicBezTo>
                  <a:cubicBezTo>
                    <a:pt x="1865" y="5201"/>
                    <a:pt x="1928" y="5206"/>
                    <a:pt x="1991" y="5206"/>
                  </a:cubicBezTo>
                  <a:cubicBezTo>
                    <a:pt x="2135" y="5206"/>
                    <a:pt x="2282" y="5181"/>
                    <a:pt x="2419" y="5136"/>
                  </a:cubicBezTo>
                  <a:cubicBezTo>
                    <a:pt x="3311" y="4839"/>
                    <a:pt x="3783" y="3850"/>
                    <a:pt x="4619" y="3420"/>
                  </a:cubicBezTo>
                  <a:cubicBezTo>
                    <a:pt x="4891" y="3278"/>
                    <a:pt x="5196" y="3207"/>
                    <a:pt x="5501" y="3207"/>
                  </a:cubicBezTo>
                  <a:cubicBezTo>
                    <a:pt x="5690" y="3207"/>
                    <a:pt x="5879" y="3234"/>
                    <a:pt x="6060" y="3288"/>
                  </a:cubicBezTo>
                  <a:lnTo>
                    <a:pt x="6070" y="3058"/>
                  </a:lnTo>
                  <a:cubicBezTo>
                    <a:pt x="5903" y="3024"/>
                    <a:pt x="5735" y="3010"/>
                    <a:pt x="5568" y="3010"/>
                  </a:cubicBezTo>
                  <a:cubicBezTo>
                    <a:pt x="5515" y="3010"/>
                    <a:pt x="5463" y="3011"/>
                    <a:pt x="5411" y="3014"/>
                  </a:cubicBezTo>
                  <a:cubicBezTo>
                    <a:pt x="5432" y="2992"/>
                    <a:pt x="5444" y="2936"/>
                    <a:pt x="5400" y="2926"/>
                  </a:cubicBezTo>
                  <a:lnTo>
                    <a:pt x="5334" y="2892"/>
                  </a:lnTo>
                  <a:cubicBezTo>
                    <a:pt x="5356" y="2870"/>
                    <a:pt x="5367" y="2838"/>
                    <a:pt x="5334" y="2804"/>
                  </a:cubicBezTo>
                  <a:cubicBezTo>
                    <a:pt x="4960" y="2409"/>
                    <a:pt x="4421" y="2233"/>
                    <a:pt x="3871" y="2112"/>
                  </a:cubicBezTo>
                  <a:cubicBezTo>
                    <a:pt x="3245" y="1650"/>
                    <a:pt x="2419" y="1419"/>
                    <a:pt x="1760" y="1001"/>
                  </a:cubicBezTo>
                  <a:cubicBezTo>
                    <a:pt x="1287" y="715"/>
                    <a:pt x="924" y="363"/>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8" name="Google Shape;505;p7"/>
            <p:cNvSpPr/>
            <p:nvPr/>
          </p:nvSpPr>
          <p:spPr>
            <a:xfrm>
              <a:off x="115075" y="4945781"/>
              <a:ext cx="457565" cy="803779"/>
            </a:xfrm>
            <a:custGeom>
              <a:avLst/>
              <a:gdLst/>
              <a:ahLst/>
              <a:cxnLst/>
              <a:rect l="l" t="t" r="r" b="b"/>
              <a:pathLst>
                <a:path w="4553" h="7998" extrusionOk="0">
                  <a:moveTo>
                    <a:pt x="4487" y="1"/>
                  </a:moveTo>
                  <a:lnTo>
                    <a:pt x="4453" y="33"/>
                  </a:lnTo>
                  <a:cubicBezTo>
                    <a:pt x="4443" y="45"/>
                    <a:pt x="4431" y="45"/>
                    <a:pt x="4421" y="55"/>
                  </a:cubicBezTo>
                  <a:cubicBezTo>
                    <a:pt x="3771" y="573"/>
                    <a:pt x="2826" y="605"/>
                    <a:pt x="2166" y="1100"/>
                  </a:cubicBezTo>
                  <a:cubicBezTo>
                    <a:pt x="1847" y="1342"/>
                    <a:pt x="1606" y="1683"/>
                    <a:pt x="1308" y="1947"/>
                  </a:cubicBezTo>
                  <a:cubicBezTo>
                    <a:pt x="1022" y="2222"/>
                    <a:pt x="660" y="2420"/>
                    <a:pt x="396" y="2716"/>
                  </a:cubicBezTo>
                  <a:cubicBezTo>
                    <a:pt x="341" y="2782"/>
                    <a:pt x="275" y="2860"/>
                    <a:pt x="231" y="2936"/>
                  </a:cubicBezTo>
                  <a:cubicBezTo>
                    <a:pt x="77" y="3190"/>
                    <a:pt x="0" y="3486"/>
                    <a:pt x="99" y="3750"/>
                  </a:cubicBezTo>
                  <a:cubicBezTo>
                    <a:pt x="110" y="3772"/>
                    <a:pt x="110" y="3794"/>
                    <a:pt x="121" y="3806"/>
                  </a:cubicBezTo>
                  <a:cubicBezTo>
                    <a:pt x="143" y="3850"/>
                    <a:pt x="165" y="3894"/>
                    <a:pt x="198" y="3926"/>
                  </a:cubicBezTo>
                  <a:cubicBezTo>
                    <a:pt x="275" y="4047"/>
                    <a:pt x="363" y="4157"/>
                    <a:pt x="429" y="4278"/>
                  </a:cubicBezTo>
                  <a:cubicBezTo>
                    <a:pt x="462" y="4322"/>
                    <a:pt x="484" y="4377"/>
                    <a:pt x="495" y="4443"/>
                  </a:cubicBezTo>
                  <a:cubicBezTo>
                    <a:pt x="506" y="4509"/>
                    <a:pt x="506" y="4586"/>
                    <a:pt x="506" y="4663"/>
                  </a:cubicBezTo>
                  <a:cubicBezTo>
                    <a:pt x="506" y="4729"/>
                    <a:pt x="516" y="4784"/>
                    <a:pt x="528" y="4839"/>
                  </a:cubicBezTo>
                  <a:cubicBezTo>
                    <a:pt x="572" y="5004"/>
                    <a:pt x="692" y="5125"/>
                    <a:pt x="824" y="5235"/>
                  </a:cubicBezTo>
                  <a:cubicBezTo>
                    <a:pt x="902" y="5301"/>
                    <a:pt x="990" y="5367"/>
                    <a:pt x="1056" y="5433"/>
                  </a:cubicBezTo>
                  <a:cubicBezTo>
                    <a:pt x="1144" y="5510"/>
                    <a:pt x="1210" y="5598"/>
                    <a:pt x="1254" y="5697"/>
                  </a:cubicBezTo>
                  <a:cubicBezTo>
                    <a:pt x="1298" y="5817"/>
                    <a:pt x="1298" y="5949"/>
                    <a:pt x="1342" y="6059"/>
                  </a:cubicBezTo>
                  <a:cubicBezTo>
                    <a:pt x="1342" y="6081"/>
                    <a:pt x="1352" y="6093"/>
                    <a:pt x="1364" y="6103"/>
                  </a:cubicBezTo>
                  <a:cubicBezTo>
                    <a:pt x="1396" y="6181"/>
                    <a:pt x="1474" y="6247"/>
                    <a:pt x="1550" y="6269"/>
                  </a:cubicBezTo>
                  <a:cubicBezTo>
                    <a:pt x="1564" y="6271"/>
                    <a:pt x="1578" y="6273"/>
                    <a:pt x="1591" y="6273"/>
                  </a:cubicBezTo>
                  <a:cubicBezTo>
                    <a:pt x="1631" y="6273"/>
                    <a:pt x="1668" y="6261"/>
                    <a:pt x="1694" y="6235"/>
                  </a:cubicBezTo>
                  <a:lnTo>
                    <a:pt x="1694" y="6235"/>
                  </a:lnTo>
                  <a:cubicBezTo>
                    <a:pt x="1650" y="6411"/>
                    <a:pt x="1748" y="6599"/>
                    <a:pt x="1891" y="6697"/>
                  </a:cubicBezTo>
                  <a:cubicBezTo>
                    <a:pt x="1968" y="6763"/>
                    <a:pt x="2067" y="6797"/>
                    <a:pt x="2155" y="6797"/>
                  </a:cubicBezTo>
                  <a:cubicBezTo>
                    <a:pt x="2199" y="6797"/>
                    <a:pt x="2232" y="6797"/>
                    <a:pt x="2265" y="6785"/>
                  </a:cubicBezTo>
                  <a:cubicBezTo>
                    <a:pt x="2265" y="6995"/>
                    <a:pt x="2265" y="7203"/>
                    <a:pt x="2375" y="7379"/>
                  </a:cubicBezTo>
                  <a:cubicBezTo>
                    <a:pt x="2445" y="7509"/>
                    <a:pt x="2596" y="7602"/>
                    <a:pt x="2738" y="7602"/>
                  </a:cubicBezTo>
                  <a:cubicBezTo>
                    <a:pt x="2753" y="7602"/>
                    <a:pt x="2767" y="7601"/>
                    <a:pt x="2782" y="7599"/>
                  </a:cubicBezTo>
                  <a:cubicBezTo>
                    <a:pt x="2804" y="7588"/>
                    <a:pt x="2826" y="7588"/>
                    <a:pt x="2848" y="7577"/>
                  </a:cubicBezTo>
                  <a:cubicBezTo>
                    <a:pt x="2859" y="7566"/>
                    <a:pt x="2881" y="7566"/>
                    <a:pt x="2892" y="7555"/>
                  </a:cubicBezTo>
                  <a:lnTo>
                    <a:pt x="2892" y="7555"/>
                  </a:lnTo>
                  <a:cubicBezTo>
                    <a:pt x="2870" y="7698"/>
                    <a:pt x="2958" y="7830"/>
                    <a:pt x="3079" y="7918"/>
                  </a:cubicBezTo>
                  <a:cubicBezTo>
                    <a:pt x="3146" y="7966"/>
                    <a:pt x="3237" y="7997"/>
                    <a:pt x="3325" y="7997"/>
                  </a:cubicBezTo>
                  <a:cubicBezTo>
                    <a:pt x="3339" y="7997"/>
                    <a:pt x="3352" y="7996"/>
                    <a:pt x="3365" y="7995"/>
                  </a:cubicBezTo>
                  <a:cubicBezTo>
                    <a:pt x="3617" y="7984"/>
                    <a:pt x="3827" y="7797"/>
                    <a:pt x="3959" y="7577"/>
                  </a:cubicBezTo>
                  <a:cubicBezTo>
                    <a:pt x="4145" y="7258"/>
                    <a:pt x="4211" y="6895"/>
                    <a:pt x="4233" y="6521"/>
                  </a:cubicBezTo>
                  <a:cubicBezTo>
                    <a:pt x="4245" y="6301"/>
                    <a:pt x="4233" y="6071"/>
                    <a:pt x="4233" y="5861"/>
                  </a:cubicBezTo>
                  <a:cubicBezTo>
                    <a:pt x="4201" y="4190"/>
                    <a:pt x="4277" y="2530"/>
                    <a:pt x="4487" y="881"/>
                  </a:cubicBezTo>
                  <a:cubicBezTo>
                    <a:pt x="4509" y="705"/>
                    <a:pt x="4531" y="539"/>
                    <a:pt x="4553" y="375"/>
                  </a:cubicBezTo>
                  <a:lnTo>
                    <a:pt x="4541" y="319"/>
                  </a:lnTo>
                  <a:lnTo>
                    <a:pt x="4531" y="265"/>
                  </a:lnTo>
                  <a:lnTo>
                    <a:pt x="4509" y="121"/>
                  </a:lnTo>
                  <a:lnTo>
                    <a:pt x="4487" y="11"/>
                  </a:lnTo>
                  <a:lnTo>
                    <a:pt x="4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59" name="Google Shape;506;p7"/>
            <p:cNvSpPr/>
            <p:nvPr/>
          </p:nvSpPr>
          <p:spPr>
            <a:xfrm>
              <a:off x="305116" y="4949700"/>
              <a:ext cx="287121" cy="679162"/>
            </a:xfrm>
            <a:custGeom>
              <a:avLst/>
              <a:gdLst/>
              <a:ahLst/>
              <a:cxnLst/>
              <a:rect l="l" t="t" r="r" b="b"/>
              <a:pathLst>
                <a:path w="2857" h="6758" extrusionOk="0">
                  <a:moveTo>
                    <a:pt x="2742" y="1"/>
                  </a:moveTo>
                  <a:cubicBezTo>
                    <a:pt x="2726" y="1"/>
                    <a:pt x="2710" y="5"/>
                    <a:pt x="2694" y="16"/>
                  </a:cubicBezTo>
                  <a:cubicBezTo>
                    <a:pt x="2672" y="38"/>
                    <a:pt x="2640" y="60"/>
                    <a:pt x="2618" y="82"/>
                  </a:cubicBezTo>
                  <a:cubicBezTo>
                    <a:pt x="2562" y="138"/>
                    <a:pt x="2508" y="182"/>
                    <a:pt x="2452" y="236"/>
                  </a:cubicBezTo>
                  <a:cubicBezTo>
                    <a:pt x="2354" y="336"/>
                    <a:pt x="2254" y="446"/>
                    <a:pt x="2156" y="556"/>
                  </a:cubicBezTo>
                  <a:cubicBezTo>
                    <a:pt x="2034" y="710"/>
                    <a:pt x="1924" y="864"/>
                    <a:pt x="1826" y="1028"/>
                  </a:cubicBezTo>
                  <a:cubicBezTo>
                    <a:pt x="1682" y="1259"/>
                    <a:pt x="1562" y="1512"/>
                    <a:pt x="1463" y="1765"/>
                  </a:cubicBezTo>
                  <a:cubicBezTo>
                    <a:pt x="1375" y="1963"/>
                    <a:pt x="1309" y="2161"/>
                    <a:pt x="1243" y="2370"/>
                  </a:cubicBezTo>
                  <a:cubicBezTo>
                    <a:pt x="1199" y="2491"/>
                    <a:pt x="1166" y="2623"/>
                    <a:pt x="1122" y="2755"/>
                  </a:cubicBezTo>
                  <a:cubicBezTo>
                    <a:pt x="1056" y="3019"/>
                    <a:pt x="990" y="3283"/>
                    <a:pt x="935" y="3535"/>
                  </a:cubicBezTo>
                  <a:cubicBezTo>
                    <a:pt x="913" y="3613"/>
                    <a:pt x="902" y="3689"/>
                    <a:pt x="891" y="3767"/>
                  </a:cubicBezTo>
                  <a:cubicBezTo>
                    <a:pt x="858" y="3943"/>
                    <a:pt x="825" y="4140"/>
                    <a:pt x="792" y="4327"/>
                  </a:cubicBezTo>
                  <a:cubicBezTo>
                    <a:pt x="715" y="4844"/>
                    <a:pt x="627" y="5372"/>
                    <a:pt x="418" y="5844"/>
                  </a:cubicBezTo>
                  <a:cubicBezTo>
                    <a:pt x="297" y="6108"/>
                    <a:pt x="121" y="6384"/>
                    <a:pt x="0" y="6658"/>
                  </a:cubicBezTo>
                  <a:cubicBezTo>
                    <a:pt x="77" y="6724"/>
                    <a:pt x="176" y="6758"/>
                    <a:pt x="264" y="6758"/>
                  </a:cubicBezTo>
                  <a:cubicBezTo>
                    <a:pt x="407" y="6438"/>
                    <a:pt x="550" y="6120"/>
                    <a:pt x="682" y="5790"/>
                  </a:cubicBezTo>
                  <a:cubicBezTo>
                    <a:pt x="924" y="5185"/>
                    <a:pt x="935" y="4503"/>
                    <a:pt x="1056" y="3877"/>
                  </a:cubicBezTo>
                  <a:cubicBezTo>
                    <a:pt x="1298" y="2623"/>
                    <a:pt x="1660" y="1468"/>
                    <a:pt x="2464" y="500"/>
                  </a:cubicBezTo>
                  <a:cubicBezTo>
                    <a:pt x="2518" y="424"/>
                    <a:pt x="2584" y="346"/>
                    <a:pt x="2650" y="280"/>
                  </a:cubicBezTo>
                  <a:cubicBezTo>
                    <a:pt x="2662" y="258"/>
                    <a:pt x="2672" y="248"/>
                    <a:pt x="2694" y="236"/>
                  </a:cubicBezTo>
                  <a:cubicBezTo>
                    <a:pt x="2728" y="192"/>
                    <a:pt x="2760" y="160"/>
                    <a:pt x="2804" y="126"/>
                  </a:cubicBezTo>
                  <a:cubicBezTo>
                    <a:pt x="2857" y="74"/>
                    <a:pt x="2805" y="1"/>
                    <a:pt x="2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0" name="Google Shape;507;p7"/>
            <p:cNvSpPr/>
            <p:nvPr/>
          </p:nvSpPr>
          <p:spPr>
            <a:xfrm>
              <a:off x="394559" y="4972312"/>
              <a:ext cx="184714" cy="769308"/>
            </a:xfrm>
            <a:custGeom>
              <a:avLst/>
              <a:gdLst/>
              <a:ahLst/>
              <a:cxnLst/>
              <a:rect l="l" t="t" r="r" b="b"/>
              <a:pathLst>
                <a:path w="1838" h="7655" extrusionOk="0">
                  <a:moveTo>
                    <a:pt x="1750" y="1"/>
                  </a:moveTo>
                  <a:cubicBezTo>
                    <a:pt x="1728" y="1"/>
                    <a:pt x="1716" y="11"/>
                    <a:pt x="1706" y="33"/>
                  </a:cubicBezTo>
                  <a:cubicBezTo>
                    <a:pt x="1650" y="111"/>
                    <a:pt x="1606" y="187"/>
                    <a:pt x="1574" y="275"/>
                  </a:cubicBezTo>
                  <a:cubicBezTo>
                    <a:pt x="1024" y="1364"/>
                    <a:pt x="1034" y="2826"/>
                    <a:pt x="836" y="3992"/>
                  </a:cubicBezTo>
                  <a:cubicBezTo>
                    <a:pt x="716" y="4729"/>
                    <a:pt x="562" y="5455"/>
                    <a:pt x="375" y="6169"/>
                  </a:cubicBezTo>
                  <a:cubicBezTo>
                    <a:pt x="276" y="6555"/>
                    <a:pt x="122" y="6939"/>
                    <a:pt x="1" y="7335"/>
                  </a:cubicBezTo>
                  <a:cubicBezTo>
                    <a:pt x="45" y="7324"/>
                    <a:pt x="78" y="7313"/>
                    <a:pt x="111" y="7291"/>
                  </a:cubicBezTo>
                  <a:lnTo>
                    <a:pt x="111" y="7291"/>
                  </a:lnTo>
                  <a:cubicBezTo>
                    <a:pt x="89" y="7434"/>
                    <a:pt x="177" y="7566"/>
                    <a:pt x="298" y="7654"/>
                  </a:cubicBezTo>
                  <a:cubicBezTo>
                    <a:pt x="441" y="7258"/>
                    <a:pt x="507" y="6807"/>
                    <a:pt x="606" y="6433"/>
                  </a:cubicBezTo>
                  <a:cubicBezTo>
                    <a:pt x="792" y="5719"/>
                    <a:pt x="946" y="4993"/>
                    <a:pt x="1068" y="4256"/>
                  </a:cubicBezTo>
                  <a:cubicBezTo>
                    <a:pt x="1178" y="3608"/>
                    <a:pt x="1254" y="2958"/>
                    <a:pt x="1342" y="2299"/>
                  </a:cubicBezTo>
                  <a:cubicBezTo>
                    <a:pt x="1420" y="1716"/>
                    <a:pt x="1562" y="1166"/>
                    <a:pt x="1706" y="617"/>
                  </a:cubicBezTo>
                  <a:lnTo>
                    <a:pt x="1838" y="89"/>
                  </a:lnTo>
                  <a:cubicBezTo>
                    <a:pt x="1838" y="55"/>
                    <a:pt x="1826" y="23"/>
                    <a:pt x="1804" y="11"/>
                  </a:cubicBezTo>
                  <a:cubicBezTo>
                    <a:pt x="1782" y="1"/>
                    <a:pt x="1772"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1" name="Google Shape;508;p7"/>
            <p:cNvSpPr/>
            <p:nvPr/>
          </p:nvSpPr>
          <p:spPr>
            <a:xfrm>
              <a:off x="249843" y="5315914"/>
              <a:ext cx="159892" cy="259887"/>
            </a:xfrm>
            <a:custGeom>
              <a:avLst/>
              <a:gdLst/>
              <a:ahLst/>
              <a:cxnLst/>
              <a:rect l="l" t="t" r="r" b="b"/>
              <a:pathLst>
                <a:path w="1591" h="2586" extrusionOk="0">
                  <a:moveTo>
                    <a:pt x="1567" y="0"/>
                  </a:moveTo>
                  <a:cubicBezTo>
                    <a:pt x="1559" y="0"/>
                    <a:pt x="1549" y="4"/>
                    <a:pt x="1540" y="13"/>
                  </a:cubicBezTo>
                  <a:cubicBezTo>
                    <a:pt x="1507" y="45"/>
                    <a:pt x="1474" y="79"/>
                    <a:pt x="1441" y="123"/>
                  </a:cubicBezTo>
                  <a:cubicBezTo>
                    <a:pt x="1287" y="299"/>
                    <a:pt x="1188" y="518"/>
                    <a:pt x="1056" y="727"/>
                  </a:cubicBezTo>
                  <a:cubicBezTo>
                    <a:pt x="869" y="1013"/>
                    <a:pt x="671" y="1288"/>
                    <a:pt x="463" y="1563"/>
                  </a:cubicBezTo>
                  <a:cubicBezTo>
                    <a:pt x="275" y="1805"/>
                    <a:pt x="77" y="2080"/>
                    <a:pt x="1" y="2376"/>
                  </a:cubicBezTo>
                  <a:cubicBezTo>
                    <a:pt x="1" y="2398"/>
                    <a:pt x="11" y="2410"/>
                    <a:pt x="23" y="2420"/>
                  </a:cubicBezTo>
                  <a:cubicBezTo>
                    <a:pt x="55" y="2498"/>
                    <a:pt x="133" y="2564"/>
                    <a:pt x="209" y="2586"/>
                  </a:cubicBezTo>
                  <a:cubicBezTo>
                    <a:pt x="265" y="2376"/>
                    <a:pt x="319" y="2190"/>
                    <a:pt x="451" y="1992"/>
                  </a:cubicBezTo>
                  <a:cubicBezTo>
                    <a:pt x="594" y="1761"/>
                    <a:pt x="759" y="1552"/>
                    <a:pt x="913" y="1332"/>
                  </a:cubicBezTo>
                  <a:cubicBezTo>
                    <a:pt x="1056" y="1134"/>
                    <a:pt x="1210" y="914"/>
                    <a:pt x="1342" y="683"/>
                  </a:cubicBezTo>
                  <a:cubicBezTo>
                    <a:pt x="1463" y="474"/>
                    <a:pt x="1562" y="255"/>
                    <a:pt x="1584" y="23"/>
                  </a:cubicBezTo>
                  <a:cubicBezTo>
                    <a:pt x="1591" y="10"/>
                    <a:pt x="1581"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2" name="Google Shape;509;p7"/>
            <p:cNvSpPr/>
            <p:nvPr/>
          </p:nvSpPr>
          <p:spPr>
            <a:xfrm>
              <a:off x="197885" y="5174011"/>
              <a:ext cx="246219" cy="317874"/>
            </a:xfrm>
            <a:custGeom>
              <a:avLst/>
              <a:gdLst/>
              <a:ahLst/>
              <a:cxnLst/>
              <a:rect l="l" t="t" r="r" b="b"/>
              <a:pathLst>
                <a:path w="2450" h="3163" extrusionOk="0">
                  <a:moveTo>
                    <a:pt x="2414" y="1"/>
                  </a:moveTo>
                  <a:cubicBezTo>
                    <a:pt x="2404" y="1"/>
                    <a:pt x="2394" y="6"/>
                    <a:pt x="2387" y="17"/>
                  </a:cubicBezTo>
                  <a:cubicBezTo>
                    <a:pt x="2354" y="61"/>
                    <a:pt x="2332" y="94"/>
                    <a:pt x="2310" y="138"/>
                  </a:cubicBezTo>
                  <a:cubicBezTo>
                    <a:pt x="1925" y="721"/>
                    <a:pt x="1386" y="1227"/>
                    <a:pt x="914" y="1755"/>
                  </a:cubicBezTo>
                  <a:cubicBezTo>
                    <a:pt x="606" y="2095"/>
                    <a:pt x="198" y="2513"/>
                    <a:pt x="0" y="2964"/>
                  </a:cubicBezTo>
                  <a:cubicBezTo>
                    <a:pt x="78" y="3030"/>
                    <a:pt x="166" y="3096"/>
                    <a:pt x="232" y="3162"/>
                  </a:cubicBezTo>
                  <a:cubicBezTo>
                    <a:pt x="352" y="2953"/>
                    <a:pt x="462" y="2733"/>
                    <a:pt x="606" y="2546"/>
                  </a:cubicBezTo>
                  <a:cubicBezTo>
                    <a:pt x="826" y="2227"/>
                    <a:pt x="1089" y="1941"/>
                    <a:pt x="1342" y="1655"/>
                  </a:cubicBezTo>
                  <a:cubicBezTo>
                    <a:pt x="1672" y="1293"/>
                    <a:pt x="1958" y="929"/>
                    <a:pt x="2189" y="523"/>
                  </a:cubicBezTo>
                  <a:cubicBezTo>
                    <a:pt x="2277" y="380"/>
                    <a:pt x="2365" y="215"/>
                    <a:pt x="2442" y="50"/>
                  </a:cubicBezTo>
                  <a:cubicBezTo>
                    <a:pt x="2449" y="20"/>
                    <a:pt x="2432"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3" name="Google Shape;510;p7"/>
            <p:cNvSpPr/>
            <p:nvPr/>
          </p:nvSpPr>
          <p:spPr>
            <a:xfrm>
              <a:off x="158088" y="5049394"/>
              <a:ext cx="331642" cy="365107"/>
            </a:xfrm>
            <a:custGeom>
              <a:avLst/>
              <a:gdLst/>
              <a:ahLst/>
              <a:cxnLst/>
              <a:rect l="l" t="t" r="r" b="b"/>
              <a:pathLst>
                <a:path w="3300" h="3633" extrusionOk="0">
                  <a:moveTo>
                    <a:pt x="3243" y="1"/>
                  </a:moveTo>
                  <a:cubicBezTo>
                    <a:pt x="3229" y="1"/>
                    <a:pt x="3214" y="8"/>
                    <a:pt x="3201" y="25"/>
                  </a:cubicBezTo>
                  <a:cubicBezTo>
                    <a:pt x="2805" y="399"/>
                    <a:pt x="2530" y="894"/>
                    <a:pt x="2167" y="1312"/>
                  </a:cubicBezTo>
                  <a:cubicBezTo>
                    <a:pt x="1859" y="1653"/>
                    <a:pt x="1529" y="1949"/>
                    <a:pt x="1178" y="2235"/>
                  </a:cubicBezTo>
                  <a:cubicBezTo>
                    <a:pt x="814" y="2533"/>
                    <a:pt x="352" y="2851"/>
                    <a:pt x="1" y="3247"/>
                  </a:cubicBezTo>
                  <a:cubicBezTo>
                    <a:pt x="34" y="3291"/>
                    <a:pt x="56" y="3346"/>
                    <a:pt x="67" y="3412"/>
                  </a:cubicBezTo>
                  <a:cubicBezTo>
                    <a:pt x="78" y="3478"/>
                    <a:pt x="78" y="3555"/>
                    <a:pt x="78" y="3632"/>
                  </a:cubicBezTo>
                  <a:cubicBezTo>
                    <a:pt x="232" y="3456"/>
                    <a:pt x="374" y="3280"/>
                    <a:pt x="550" y="3115"/>
                  </a:cubicBezTo>
                  <a:cubicBezTo>
                    <a:pt x="870" y="2829"/>
                    <a:pt x="1222" y="2565"/>
                    <a:pt x="1540" y="2291"/>
                  </a:cubicBezTo>
                  <a:cubicBezTo>
                    <a:pt x="2035" y="1873"/>
                    <a:pt x="2541" y="1345"/>
                    <a:pt x="2926" y="773"/>
                  </a:cubicBezTo>
                  <a:cubicBezTo>
                    <a:pt x="3069" y="553"/>
                    <a:pt x="3189" y="322"/>
                    <a:pt x="3289" y="91"/>
                  </a:cubicBezTo>
                  <a:cubicBezTo>
                    <a:pt x="3299" y="80"/>
                    <a:pt x="3299" y="47"/>
                    <a:pt x="3289" y="36"/>
                  </a:cubicBezTo>
                  <a:cubicBezTo>
                    <a:pt x="3282" y="17"/>
                    <a:pt x="3263" y="1"/>
                    <a:pt x="3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4" name="Google Shape;511;p7"/>
            <p:cNvSpPr/>
            <p:nvPr/>
          </p:nvSpPr>
          <p:spPr>
            <a:xfrm>
              <a:off x="124924" y="4967187"/>
              <a:ext cx="426712" cy="373248"/>
            </a:xfrm>
            <a:custGeom>
              <a:avLst/>
              <a:gdLst/>
              <a:ahLst/>
              <a:cxnLst/>
              <a:rect l="l" t="t" r="r" b="b"/>
              <a:pathLst>
                <a:path w="4246" h="3714" extrusionOk="0">
                  <a:moveTo>
                    <a:pt x="4165" y="1"/>
                  </a:moveTo>
                  <a:cubicBezTo>
                    <a:pt x="4155" y="1"/>
                    <a:pt x="4145" y="3"/>
                    <a:pt x="4135" y="8"/>
                  </a:cubicBezTo>
                  <a:cubicBezTo>
                    <a:pt x="3717" y="206"/>
                    <a:pt x="3267" y="392"/>
                    <a:pt x="2871" y="624"/>
                  </a:cubicBezTo>
                  <a:cubicBezTo>
                    <a:pt x="2530" y="821"/>
                    <a:pt x="2310" y="1107"/>
                    <a:pt x="2079" y="1426"/>
                  </a:cubicBezTo>
                  <a:cubicBezTo>
                    <a:pt x="1728" y="1888"/>
                    <a:pt x="1342" y="2317"/>
                    <a:pt x="924" y="2713"/>
                  </a:cubicBezTo>
                  <a:cubicBezTo>
                    <a:pt x="628" y="2987"/>
                    <a:pt x="276" y="3241"/>
                    <a:pt x="1" y="3537"/>
                  </a:cubicBezTo>
                  <a:cubicBezTo>
                    <a:pt x="12" y="3559"/>
                    <a:pt x="12" y="3581"/>
                    <a:pt x="23" y="3593"/>
                  </a:cubicBezTo>
                  <a:cubicBezTo>
                    <a:pt x="45" y="3637"/>
                    <a:pt x="67" y="3681"/>
                    <a:pt x="100" y="3713"/>
                  </a:cubicBezTo>
                  <a:cubicBezTo>
                    <a:pt x="496" y="3493"/>
                    <a:pt x="836" y="3141"/>
                    <a:pt x="1166" y="2845"/>
                  </a:cubicBezTo>
                  <a:cubicBezTo>
                    <a:pt x="1508" y="2525"/>
                    <a:pt x="1826" y="2185"/>
                    <a:pt x="2101" y="1811"/>
                  </a:cubicBezTo>
                  <a:cubicBezTo>
                    <a:pt x="2464" y="1338"/>
                    <a:pt x="2739" y="931"/>
                    <a:pt x="3311" y="678"/>
                  </a:cubicBezTo>
                  <a:cubicBezTo>
                    <a:pt x="3519" y="580"/>
                    <a:pt x="3751" y="502"/>
                    <a:pt x="3949" y="382"/>
                  </a:cubicBezTo>
                  <a:cubicBezTo>
                    <a:pt x="4059" y="316"/>
                    <a:pt x="4157" y="228"/>
                    <a:pt x="4235" y="118"/>
                  </a:cubicBezTo>
                  <a:cubicBezTo>
                    <a:pt x="4245" y="96"/>
                    <a:pt x="4245" y="74"/>
                    <a:pt x="4245" y="62"/>
                  </a:cubicBezTo>
                  <a:cubicBezTo>
                    <a:pt x="4237" y="28"/>
                    <a:pt x="4202" y="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5" name="Google Shape;512;p7"/>
            <p:cNvSpPr/>
            <p:nvPr/>
          </p:nvSpPr>
          <p:spPr>
            <a:xfrm>
              <a:off x="401192" y="4946886"/>
              <a:ext cx="171449" cy="802674"/>
            </a:xfrm>
            <a:custGeom>
              <a:avLst/>
              <a:gdLst/>
              <a:ahLst/>
              <a:cxnLst/>
              <a:rect l="l" t="t" r="r" b="b"/>
              <a:pathLst>
                <a:path w="1706" h="7987" extrusionOk="0">
                  <a:moveTo>
                    <a:pt x="1640" y="0"/>
                  </a:moveTo>
                  <a:cubicBezTo>
                    <a:pt x="1628" y="12"/>
                    <a:pt x="1618" y="12"/>
                    <a:pt x="1606" y="22"/>
                  </a:cubicBezTo>
                  <a:cubicBezTo>
                    <a:pt x="1596" y="34"/>
                    <a:pt x="1584" y="34"/>
                    <a:pt x="1574" y="44"/>
                  </a:cubicBezTo>
                  <a:cubicBezTo>
                    <a:pt x="1552" y="66"/>
                    <a:pt x="1540" y="100"/>
                    <a:pt x="1540" y="132"/>
                  </a:cubicBezTo>
                  <a:cubicBezTo>
                    <a:pt x="1332" y="1386"/>
                    <a:pt x="1386" y="2705"/>
                    <a:pt x="1288" y="3971"/>
                  </a:cubicBezTo>
                  <a:cubicBezTo>
                    <a:pt x="1232" y="4641"/>
                    <a:pt x="1178" y="5323"/>
                    <a:pt x="1112" y="6004"/>
                  </a:cubicBezTo>
                  <a:cubicBezTo>
                    <a:pt x="1090" y="6302"/>
                    <a:pt x="1068" y="6610"/>
                    <a:pt x="1024" y="6918"/>
                  </a:cubicBezTo>
                  <a:cubicBezTo>
                    <a:pt x="1002" y="7082"/>
                    <a:pt x="980" y="7247"/>
                    <a:pt x="914" y="7401"/>
                  </a:cubicBezTo>
                  <a:cubicBezTo>
                    <a:pt x="869" y="7492"/>
                    <a:pt x="621" y="7856"/>
                    <a:pt x="421" y="7856"/>
                  </a:cubicBezTo>
                  <a:cubicBezTo>
                    <a:pt x="329" y="7856"/>
                    <a:pt x="247" y="7780"/>
                    <a:pt x="199" y="7566"/>
                  </a:cubicBezTo>
                  <a:cubicBezTo>
                    <a:pt x="183" y="7514"/>
                    <a:pt x="146" y="7491"/>
                    <a:pt x="107" y="7491"/>
                  </a:cubicBezTo>
                  <a:cubicBezTo>
                    <a:pt x="63" y="7491"/>
                    <a:pt x="18" y="7520"/>
                    <a:pt x="1" y="7566"/>
                  </a:cubicBezTo>
                  <a:cubicBezTo>
                    <a:pt x="12" y="7555"/>
                    <a:pt x="34" y="7555"/>
                    <a:pt x="45" y="7544"/>
                  </a:cubicBezTo>
                  <a:lnTo>
                    <a:pt x="45" y="7544"/>
                  </a:lnTo>
                  <a:cubicBezTo>
                    <a:pt x="23" y="7687"/>
                    <a:pt x="111" y="7819"/>
                    <a:pt x="232" y="7907"/>
                  </a:cubicBezTo>
                  <a:cubicBezTo>
                    <a:pt x="299" y="7955"/>
                    <a:pt x="390" y="7986"/>
                    <a:pt x="478" y="7986"/>
                  </a:cubicBezTo>
                  <a:cubicBezTo>
                    <a:pt x="492" y="7986"/>
                    <a:pt x="505" y="7985"/>
                    <a:pt x="518" y="7984"/>
                  </a:cubicBezTo>
                  <a:cubicBezTo>
                    <a:pt x="770" y="7973"/>
                    <a:pt x="980" y="7786"/>
                    <a:pt x="1112" y="7566"/>
                  </a:cubicBezTo>
                  <a:cubicBezTo>
                    <a:pt x="1298" y="7247"/>
                    <a:pt x="1364" y="6884"/>
                    <a:pt x="1386" y="6510"/>
                  </a:cubicBezTo>
                  <a:cubicBezTo>
                    <a:pt x="1398" y="6290"/>
                    <a:pt x="1386" y="6060"/>
                    <a:pt x="1386" y="5850"/>
                  </a:cubicBezTo>
                  <a:cubicBezTo>
                    <a:pt x="1354" y="4179"/>
                    <a:pt x="1430" y="2519"/>
                    <a:pt x="1640" y="870"/>
                  </a:cubicBezTo>
                  <a:cubicBezTo>
                    <a:pt x="1662" y="694"/>
                    <a:pt x="1684" y="528"/>
                    <a:pt x="1706" y="364"/>
                  </a:cubicBezTo>
                  <a:lnTo>
                    <a:pt x="1694" y="308"/>
                  </a:lnTo>
                  <a:lnTo>
                    <a:pt x="1684" y="254"/>
                  </a:lnTo>
                  <a:lnTo>
                    <a:pt x="1662" y="110"/>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6" name="Google Shape;513;p7"/>
            <p:cNvSpPr/>
            <p:nvPr/>
          </p:nvSpPr>
          <p:spPr>
            <a:xfrm>
              <a:off x="113869" y="5240842"/>
              <a:ext cx="426712" cy="508618"/>
            </a:xfrm>
            <a:custGeom>
              <a:avLst/>
              <a:gdLst/>
              <a:ahLst/>
              <a:cxnLst/>
              <a:rect l="l" t="t" r="r" b="b"/>
              <a:pathLst>
                <a:path w="4246" h="5061" extrusionOk="0">
                  <a:moveTo>
                    <a:pt x="243" y="0"/>
                  </a:moveTo>
                  <a:cubicBezTo>
                    <a:pt x="78" y="264"/>
                    <a:pt x="1" y="594"/>
                    <a:pt x="133" y="870"/>
                  </a:cubicBezTo>
                  <a:cubicBezTo>
                    <a:pt x="232" y="1100"/>
                    <a:pt x="452" y="1265"/>
                    <a:pt x="507" y="1507"/>
                  </a:cubicBezTo>
                  <a:cubicBezTo>
                    <a:pt x="528" y="1639"/>
                    <a:pt x="507" y="1771"/>
                    <a:pt x="540" y="1903"/>
                  </a:cubicBezTo>
                  <a:cubicBezTo>
                    <a:pt x="628" y="2277"/>
                    <a:pt x="1134" y="2409"/>
                    <a:pt x="1266" y="2761"/>
                  </a:cubicBezTo>
                  <a:cubicBezTo>
                    <a:pt x="1320" y="2893"/>
                    <a:pt x="1310" y="3047"/>
                    <a:pt x="1376" y="3167"/>
                  </a:cubicBezTo>
                  <a:cubicBezTo>
                    <a:pt x="1415" y="3263"/>
                    <a:pt x="1517" y="3335"/>
                    <a:pt x="1609" y="3335"/>
                  </a:cubicBezTo>
                  <a:cubicBezTo>
                    <a:pt x="1644" y="3335"/>
                    <a:pt x="1678" y="3324"/>
                    <a:pt x="1706" y="3299"/>
                  </a:cubicBezTo>
                  <a:lnTo>
                    <a:pt x="1706" y="3299"/>
                  </a:lnTo>
                  <a:cubicBezTo>
                    <a:pt x="1646" y="3576"/>
                    <a:pt x="1906" y="3861"/>
                    <a:pt x="2182" y="3861"/>
                  </a:cubicBezTo>
                  <a:cubicBezTo>
                    <a:pt x="2214" y="3861"/>
                    <a:pt x="2246" y="3857"/>
                    <a:pt x="2277" y="3849"/>
                  </a:cubicBezTo>
                  <a:cubicBezTo>
                    <a:pt x="2277" y="4059"/>
                    <a:pt x="2277" y="4267"/>
                    <a:pt x="2387" y="4443"/>
                  </a:cubicBezTo>
                  <a:cubicBezTo>
                    <a:pt x="2459" y="4570"/>
                    <a:pt x="2611" y="4663"/>
                    <a:pt x="2752" y="4663"/>
                  </a:cubicBezTo>
                  <a:cubicBezTo>
                    <a:pt x="2806" y="4663"/>
                    <a:pt x="2858" y="4649"/>
                    <a:pt x="2904" y="4619"/>
                  </a:cubicBezTo>
                  <a:lnTo>
                    <a:pt x="2904" y="4619"/>
                  </a:lnTo>
                  <a:cubicBezTo>
                    <a:pt x="2873" y="4850"/>
                    <a:pt x="3111" y="5060"/>
                    <a:pt x="3343" y="5060"/>
                  </a:cubicBezTo>
                  <a:cubicBezTo>
                    <a:pt x="3354" y="5060"/>
                    <a:pt x="3366" y="5060"/>
                    <a:pt x="3377" y="5059"/>
                  </a:cubicBezTo>
                  <a:cubicBezTo>
                    <a:pt x="3629" y="5048"/>
                    <a:pt x="3839" y="4861"/>
                    <a:pt x="3971" y="4641"/>
                  </a:cubicBezTo>
                  <a:cubicBezTo>
                    <a:pt x="4157" y="4322"/>
                    <a:pt x="4223" y="3959"/>
                    <a:pt x="4245" y="3585"/>
                  </a:cubicBezTo>
                  <a:cubicBezTo>
                    <a:pt x="4236" y="3584"/>
                    <a:pt x="4227" y="3583"/>
                    <a:pt x="4218" y="3583"/>
                  </a:cubicBezTo>
                  <a:cubicBezTo>
                    <a:pt x="4046" y="3583"/>
                    <a:pt x="3927" y="3863"/>
                    <a:pt x="3739" y="3915"/>
                  </a:cubicBezTo>
                  <a:cubicBezTo>
                    <a:pt x="3723" y="3919"/>
                    <a:pt x="3707" y="3920"/>
                    <a:pt x="3692" y="3920"/>
                  </a:cubicBezTo>
                  <a:cubicBezTo>
                    <a:pt x="3506" y="3920"/>
                    <a:pt x="3366" y="3690"/>
                    <a:pt x="3366" y="3497"/>
                  </a:cubicBezTo>
                  <a:cubicBezTo>
                    <a:pt x="3366" y="3289"/>
                    <a:pt x="3454" y="3069"/>
                    <a:pt x="3421" y="2859"/>
                  </a:cubicBezTo>
                  <a:lnTo>
                    <a:pt x="3421" y="2859"/>
                  </a:lnTo>
                  <a:cubicBezTo>
                    <a:pt x="3366" y="3069"/>
                    <a:pt x="3311" y="3289"/>
                    <a:pt x="3168" y="3443"/>
                  </a:cubicBezTo>
                  <a:cubicBezTo>
                    <a:pt x="3075" y="3549"/>
                    <a:pt x="2936" y="3620"/>
                    <a:pt x="2802" y="3620"/>
                  </a:cubicBezTo>
                  <a:cubicBezTo>
                    <a:pt x="2729" y="3620"/>
                    <a:pt x="2658" y="3599"/>
                    <a:pt x="2596" y="3553"/>
                  </a:cubicBezTo>
                  <a:cubicBezTo>
                    <a:pt x="2354" y="3387"/>
                    <a:pt x="2442" y="3013"/>
                    <a:pt x="2552" y="2750"/>
                  </a:cubicBezTo>
                  <a:lnTo>
                    <a:pt x="2552" y="2750"/>
                  </a:lnTo>
                  <a:cubicBezTo>
                    <a:pt x="2475" y="2881"/>
                    <a:pt x="2387" y="3035"/>
                    <a:pt x="2255" y="3123"/>
                  </a:cubicBezTo>
                  <a:cubicBezTo>
                    <a:pt x="2189" y="3171"/>
                    <a:pt x="2101" y="3200"/>
                    <a:pt x="2014" y="3200"/>
                  </a:cubicBezTo>
                  <a:cubicBezTo>
                    <a:pt x="1941" y="3200"/>
                    <a:pt x="1870" y="3180"/>
                    <a:pt x="1816" y="3135"/>
                  </a:cubicBezTo>
                  <a:cubicBezTo>
                    <a:pt x="1662" y="3003"/>
                    <a:pt x="1694" y="2761"/>
                    <a:pt x="1794" y="2585"/>
                  </a:cubicBezTo>
                  <a:cubicBezTo>
                    <a:pt x="1881" y="2420"/>
                    <a:pt x="2024" y="2266"/>
                    <a:pt x="2068" y="2079"/>
                  </a:cubicBezTo>
                  <a:lnTo>
                    <a:pt x="2068" y="2079"/>
                  </a:lnTo>
                  <a:cubicBezTo>
                    <a:pt x="2013" y="2222"/>
                    <a:pt x="1903" y="2343"/>
                    <a:pt x="1772" y="2420"/>
                  </a:cubicBezTo>
                  <a:cubicBezTo>
                    <a:pt x="1703" y="2456"/>
                    <a:pt x="1621" y="2481"/>
                    <a:pt x="1543" y="2481"/>
                  </a:cubicBezTo>
                  <a:cubicBezTo>
                    <a:pt x="1457" y="2481"/>
                    <a:pt x="1378" y="2451"/>
                    <a:pt x="1332" y="2376"/>
                  </a:cubicBezTo>
                  <a:cubicBezTo>
                    <a:pt x="1298" y="2332"/>
                    <a:pt x="1298" y="2277"/>
                    <a:pt x="1288" y="2222"/>
                  </a:cubicBezTo>
                  <a:cubicBezTo>
                    <a:pt x="1254" y="1892"/>
                    <a:pt x="1386" y="1540"/>
                    <a:pt x="1640" y="1309"/>
                  </a:cubicBezTo>
                  <a:lnTo>
                    <a:pt x="1640" y="1309"/>
                  </a:lnTo>
                  <a:cubicBezTo>
                    <a:pt x="1496" y="1353"/>
                    <a:pt x="1420" y="1507"/>
                    <a:pt x="1332" y="1617"/>
                  </a:cubicBezTo>
                  <a:cubicBezTo>
                    <a:pt x="1265" y="1708"/>
                    <a:pt x="1155" y="1787"/>
                    <a:pt x="1053" y="1787"/>
                  </a:cubicBezTo>
                  <a:cubicBezTo>
                    <a:pt x="1020" y="1787"/>
                    <a:pt x="987" y="1779"/>
                    <a:pt x="958" y="1760"/>
                  </a:cubicBezTo>
                  <a:cubicBezTo>
                    <a:pt x="826" y="1672"/>
                    <a:pt x="858" y="1485"/>
                    <a:pt x="914" y="1342"/>
                  </a:cubicBezTo>
                  <a:cubicBezTo>
                    <a:pt x="1046" y="1034"/>
                    <a:pt x="1254" y="760"/>
                    <a:pt x="1518" y="550"/>
                  </a:cubicBezTo>
                  <a:cubicBezTo>
                    <a:pt x="1512" y="550"/>
                    <a:pt x="1507" y="550"/>
                    <a:pt x="1501" y="550"/>
                  </a:cubicBezTo>
                  <a:cubicBezTo>
                    <a:pt x="1334" y="550"/>
                    <a:pt x="1206" y="697"/>
                    <a:pt x="1078" y="804"/>
                  </a:cubicBezTo>
                  <a:cubicBezTo>
                    <a:pt x="1003" y="860"/>
                    <a:pt x="895" y="906"/>
                    <a:pt x="800" y="906"/>
                  </a:cubicBezTo>
                  <a:cubicBezTo>
                    <a:pt x="729" y="906"/>
                    <a:pt x="666" y="880"/>
                    <a:pt x="628" y="814"/>
                  </a:cubicBezTo>
                  <a:cubicBezTo>
                    <a:pt x="562" y="716"/>
                    <a:pt x="616" y="572"/>
                    <a:pt x="682" y="462"/>
                  </a:cubicBezTo>
                  <a:cubicBezTo>
                    <a:pt x="760" y="364"/>
                    <a:pt x="836" y="254"/>
                    <a:pt x="924" y="166"/>
                  </a:cubicBezTo>
                  <a:lnTo>
                    <a:pt x="924" y="166"/>
                  </a:lnTo>
                  <a:cubicBezTo>
                    <a:pt x="809" y="266"/>
                    <a:pt x="671" y="345"/>
                    <a:pt x="543" y="345"/>
                  </a:cubicBezTo>
                  <a:cubicBezTo>
                    <a:pt x="488" y="345"/>
                    <a:pt x="435" y="331"/>
                    <a:pt x="386" y="298"/>
                  </a:cubicBezTo>
                  <a:cubicBezTo>
                    <a:pt x="276" y="242"/>
                    <a:pt x="243" y="122"/>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7" name="Google Shape;514;p7"/>
            <p:cNvSpPr/>
            <p:nvPr/>
          </p:nvSpPr>
          <p:spPr>
            <a:xfrm>
              <a:off x="442195" y="4996532"/>
              <a:ext cx="78489" cy="116879"/>
            </a:xfrm>
            <a:custGeom>
              <a:avLst/>
              <a:gdLst/>
              <a:ahLst/>
              <a:cxnLst/>
              <a:rect l="l" t="t" r="r" b="b"/>
              <a:pathLst>
                <a:path w="781" h="1163" extrusionOk="0">
                  <a:moveTo>
                    <a:pt x="726" y="0"/>
                  </a:moveTo>
                  <a:cubicBezTo>
                    <a:pt x="717" y="0"/>
                    <a:pt x="708" y="4"/>
                    <a:pt x="704" y="12"/>
                  </a:cubicBezTo>
                  <a:cubicBezTo>
                    <a:pt x="572" y="210"/>
                    <a:pt x="406" y="376"/>
                    <a:pt x="275" y="573"/>
                  </a:cubicBezTo>
                  <a:cubicBezTo>
                    <a:pt x="165" y="738"/>
                    <a:pt x="22" y="903"/>
                    <a:pt x="0" y="1112"/>
                  </a:cubicBezTo>
                  <a:cubicBezTo>
                    <a:pt x="0" y="1138"/>
                    <a:pt x="19" y="1163"/>
                    <a:pt x="44" y="1163"/>
                  </a:cubicBezTo>
                  <a:cubicBezTo>
                    <a:pt x="51" y="1163"/>
                    <a:pt x="58" y="1161"/>
                    <a:pt x="66" y="1156"/>
                  </a:cubicBezTo>
                  <a:cubicBezTo>
                    <a:pt x="286" y="1046"/>
                    <a:pt x="418" y="782"/>
                    <a:pt x="550" y="584"/>
                  </a:cubicBezTo>
                  <a:cubicBezTo>
                    <a:pt x="660" y="408"/>
                    <a:pt x="780" y="244"/>
                    <a:pt x="758" y="24"/>
                  </a:cubicBezTo>
                  <a:cubicBezTo>
                    <a:pt x="758" y="10"/>
                    <a:pt x="741"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8" name="Google Shape;515;p7"/>
            <p:cNvSpPr/>
            <p:nvPr/>
          </p:nvSpPr>
          <p:spPr>
            <a:xfrm>
              <a:off x="512343" y="4999446"/>
              <a:ext cx="22109" cy="17688"/>
            </a:xfrm>
            <a:custGeom>
              <a:avLst/>
              <a:gdLst/>
              <a:ahLst/>
              <a:cxnLst/>
              <a:rect l="l" t="t" r="r" b="b"/>
              <a:pathLst>
                <a:path w="220" h="176" extrusionOk="0">
                  <a:moveTo>
                    <a:pt x="108" y="1"/>
                  </a:moveTo>
                  <a:cubicBezTo>
                    <a:pt x="74" y="1"/>
                    <a:pt x="40" y="19"/>
                    <a:pt x="28" y="61"/>
                  </a:cubicBezTo>
                  <a:cubicBezTo>
                    <a:pt x="1" y="128"/>
                    <a:pt x="57" y="175"/>
                    <a:pt x="112" y="175"/>
                  </a:cubicBezTo>
                  <a:cubicBezTo>
                    <a:pt x="146" y="175"/>
                    <a:pt x="180" y="157"/>
                    <a:pt x="192" y="115"/>
                  </a:cubicBezTo>
                  <a:cubicBezTo>
                    <a:pt x="219" y="47"/>
                    <a:pt x="16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69" name="Google Shape;516;p7"/>
            <p:cNvSpPr/>
            <p:nvPr/>
          </p:nvSpPr>
          <p:spPr>
            <a:xfrm>
              <a:off x="152561" y="4304505"/>
              <a:ext cx="549319" cy="602684"/>
            </a:xfrm>
            <a:custGeom>
              <a:avLst/>
              <a:gdLst/>
              <a:ahLst/>
              <a:cxnLst/>
              <a:rect l="l" t="t" r="r" b="b"/>
              <a:pathLst>
                <a:path w="5466" h="5997" extrusionOk="0">
                  <a:moveTo>
                    <a:pt x="2636" y="0"/>
                  </a:moveTo>
                  <a:cubicBezTo>
                    <a:pt x="2615" y="0"/>
                    <a:pt x="2595" y="1"/>
                    <a:pt x="2574" y="4"/>
                  </a:cubicBezTo>
                  <a:cubicBezTo>
                    <a:pt x="2497" y="4"/>
                    <a:pt x="2442" y="26"/>
                    <a:pt x="2376" y="58"/>
                  </a:cubicBezTo>
                  <a:cubicBezTo>
                    <a:pt x="2343" y="70"/>
                    <a:pt x="2321" y="80"/>
                    <a:pt x="2299" y="102"/>
                  </a:cubicBezTo>
                  <a:cubicBezTo>
                    <a:pt x="2211" y="146"/>
                    <a:pt x="2134" y="212"/>
                    <a:pt x="2057" y="278"/>
                  </a:cubicBezTo>
                  <a:cubicBezTo>
                    <a:pt x="1980" y="344"/>
                    <a:pt x="1903" y="410"/>
                    <a:pt x="1826" y="454"/>
                  </a:cubicBezTo>
                  <a:cubicBezTo>
                    <a:pt x="1760" y="510"/>
                    <a:pt x="1683" y="542"/>
                    <a:pt x="1595" y="564"/>
                  </a:cubicBezTo>
                  <a:cubicBezTo>
                    <a:pt x="1540" y="585"/>
                    <a:pt x="1484" y="593"/>
                    <a:pt x="1426" y="593"/>
                  </a:cubicBezTo>
                  <a:cubicBezTo>
                    <a:pt x="1392" y="593"/>
                    <a:pt x="1357" y="590"/>
                    <a:pt x="1321" y="586"/>
                  </a:cubicBezTo>
                  <a:cubicBezTo>
                    <a:pt x="1199" y="576"/>
                    <a:pt x="1079" y="554"/>
                    <a:pt x="957" y="532"/>
                  </a:cubicBezTo>
                  <a:cubicBezTo>
                    <a:pt x="894" y="525"/>
                    <a:pt x="828" y="519"/>
                    <a:pt x="759" y="519"/>
                  </a:cubicBezTo>
                  <a:cubicBezTo>
                    <a:pt x="709" y="519"/>
                    <a:pt x="657" y="522"/>
                    <a:pt x="605" y="532"/>
                  </a:cubicBezTo>
                  <a:cubicBezTo>
                    <a:pt x="573" y="542"/>
                    <a:pt x="529" y="554"/>
                    <a:pt x="495" y="564"/>
                  </a:cubicBezTo>
                  <a:cubicBezTo>
                    <a:pt x="309" y="642"/>
                    <a:pt x="165" y="806"/>
                    <a:pt x="89" y="994"/>
                  </a:cubicBezTo>
                  <a:cubicBezTo>
                    <a:pt x="45" y="1082"/>
                    <a:pt x="23" y="1180"/>
                    <a:pt x="12" y="1268"/>
                  </a:cubicBezTo>
                  <a:cubicBezTo>
                    <a:pt x="1" y="1378"/>
                    <a:pt x="12" y="1477"/>
                    <a:pt x="34" y="1576"/>
                  </a:cubicBezTo>
                  <a:cubicBezTo>
                    <a:pt x="133" y="2005"/>
                    <a:pt x="485" y="2335"/>
                    <a:pt x="869" y="2566"/>
                  </a:cubicBezTo>
                  <a:cubicBezTo>
                    <a:pt x="1243" y="2797"/>
                    <a:pt x="1661" y="2961"/>
                    <a:pt x="2035" y="3203"/>
                  </a:cubicBezTo>
                  <a:cubicBezTo>
                    <a:pt x="2849" y="3731"/>
                    <a:pt x="3354" y="4633"/>
                    <a:pt x="3542" y="5579"/>
                  </a:cubicBezTo>
                  <a:cubicBezTo>
                    <a:pt x="3574" y="5722"/>
                    <a:pt x="3596" y="5854"/>
                    <a:pt x="3608" y="5996"/>
                  </a:cubicBezTo>
                  <a:lnTo>
                    <a:pt x="3816" y="5931"/>
                  </a:lnTo>
                  <a:lnTo>
                    <a:pt x="4432" y="5755"/>
                  </a:lnTo>
                  <a:lnTo>
                    <a:pt x="4652" y="5689"/>
                  </a:lnTo>
                  <a:cubicBezTo>
                    <a:pt x="4388" y="5271"/>
                    <a:pt x="4290" y="4754"/>
                    <a:pt x="4388" y="4259"/>
                  </a:cubicBezTo>
                  <a:cubicBezTo>
                    <a:pt x="4575" y="3347"/>
                    <a:pt x="5411" y="2621"/>
                    <a:pt x="5455" y="1686"/>
                  </a:cubicBezTo>
                  <a:cubicBezTo>
                    <a:pt x="5466" y="1488"/>
                    <a:pt x="5433" y="1290"/>
                    <a:pt x="5356" y="1104"/>
                  </a:cubicBezTo>
                  <a:lnTo>
                    <a:pt x="5356" y="1070"/>
                  </a:lnTo>
                  <a:cubicBezTo>
                    <a:pt x="5301" y="950"/>
                    <a:pt x="5224" y="828"/>
                    <a:pt x="5136" y="718"/>
                  </a:cubicBezTo>
                  <a:cubicBezTo>
                    <a:pt x="5048" y="620"/>
                    <a:pt x="4938" y="532"/>
                    <a:pt x="4817" y="466"/>
                  </a:cubicBezTo>
                  <a:cubicBezTo>
                    <a:pt x="4740" y="432"/>
                    <a:pt x="4652" y="400"/>
                    <a:pt x="4575" y="378"/>
                  </a:cubicBezTo>
                  <a:cubicBezTo>
                    <a:pt x="4495" y="362"/>
                    <a:pt x="4415" y="351"/>
                    <a:pt x="4339" y="351"/>
                  </a:cubicBezTo>
                  <a:cubicBezTo>
                    <a:pt x="4311" y="351"/>
                    <a:pt x="4283" y="353"/>
                    <a:pt x="4256" y="356"/>
                  </a:cubicBezTo>
                  <a:lnTo>
                    <a:pt x="4202" y="356"/>
                  </a:lnTo>
                  <a:cubicBezTo>
                    <a:pt x="4070" y="378"/>
                    <a:pt x="3948" y="422"/>
                    <a:pt x="3828" y="432"/>
                  </a:cubicBezTo>
                  <a:cubicBezTo>
                    <a:pt x="3784" y="444"/>
                    <a:pt x="3750" y="444"/>
                    <a:pt x="3718" y="444"/>
                  </a:cubicBezTo>
                  <a:cubicBezTo>
                    <a:pt x="3640" y="432"/>
                    <a:pt x="3552" y="422"/>
                    <a:pt x="3476" y="388"/>
                  </a:cubicBezTo>
                  <a:cubicBezTo>
                    <a:pt x="3420" y="366"/>
                    <a:pt x="3376" y="334"/>
                    <a:pt x="3322" y="312"/>
                  </a:cubicBezTo>
                  <a:cubicBezTo>
                    <a:pt x="3098" y="179"/>
                    <a:pt x="2884" y="0"/>
                    <a:pt x="2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0" name="Google Shape;517;p7"/>
            <p:cNvSpPr/>
            <p:nvPr/>
          </p:nvSpPr>
          <p:spPr>
            <a:xfrm>
              <a:off x="153666" y="4314756"/>
              <a:ext cx="548214" cy="568112"/>
            </a:xfrm>
            <a:custGeom>
              <a:avLst/>
              <a:gdLst/>
              <a:ahLst/>
              <a:cxnLst/>
              <a:rect l="l" t="t" r="r" b="b"/>
              <a:pathLst>
                <a:path w="5455" h="5653" extrusionOk="0">
                  <a:moveTo>
                    <a:pt x="2288" y="0"/>
                  </a:moveTo>
                  <a:cubicBezTo>
                    <a:pt x="2200" y="44"/>
                    <a:pt x="2123" y="110"/>
                    <a:pt x="2035" y="176"/>
                  </a:cubicBezTo>
                  <a:cubicBezTo>
                    <a:pt x="2134" y="342"/>
                    <a:pt x="2233" y="506"/>
                    <a:pt x="2310" y="672"/>
                  </a:cubicBezTo>
                  <a:cubicBezTo>
                    <a:pt x="2519" y="1144"/>
                    <a:pt x="2684" y="1628"/>
                    <a:pt x="2838" y="2112"/>
                  </a:cubicBezTo>
                  <a:cubicBezTo>
                    <a:pt x="3091" y="2903"/>
                    <a:pt x="3289" y="3795"/>
                    <a:pt x="3773" y="4487"/>
                  </a:cubicBezTo>
                  <a:cubicBezTo>
                    <a:pt x="3795" y="4553"/>
                    <a:pt x="3817" y="4608"/>
                    <a:pt x="3849" y="4663"/>
                  </a:cubicBezTo>
                  <a:cubicBezTo>
                    <a:pt x="3541" y="4267"/>
                    <a:pt x="3277" y="3871"/>
                    <a:pt x="3047" y="3409"/>
                  </a:cubicBezTo>
                  <a:cubicBezTo>
                    <a:pt x="2783" y="2893"/>
                    <a:pt x="2552" y="2365"/>
                    <a:pt x="2233" y="1892"/>
                  </a:cubicBezTo>
                  <a:cubicBezTo>
                    <a:pt x="1892" y="1386"/>
                    <a:pt x="1463" y="848"/>
                    <a:pt x="946" y="430"/>
                  </a:cubicBezTo>
                  <a:cubicBezTo>
                    <a:pt x="883" y="423"/>
                    <a:pt x="817" y="417"/>
                    <a:pt x="748" y="417"/>
                  </a:cubicBezTo>
                  <a:cubicBezTo>
                    <a:pt x="698" y="417"/>
                    <a:pt x="646" y="420"/>
                    <a:pt x="594" y="430"/>
                  </a:cubicBezTo>
                  <a:cubicBezTo>
                    <a:pt x="562" y="440"/>
                    <a:pt x="518" y="452"/>
                    <a:pt x="484" y="462"/>
                  </a:cubicBezTo>
                  <a:cubicBezTo>
                    <a:pt x="726" y="650"/>
                    <a:pt x="968" y="836"/>
                    <a:pt x="1188" y="1056"/>
                  </a:cubicBezTo>
                  <a:cubicBezTo>
                    <a:pt x="1628" y="1485"/>
                    <a:pt x="1991" y="1980"/>
                    <a:pt x="2288" y="2519"/>
                  </a:cubicBezTo>
                  <a:cubicBezTo>
                    <a:pt x="2398" y="2706"/>
                    <a:pt x="2497" y="2915"/>
                    <a:pt x="2596" y="3123"/>
                  </a:cubicBezTo>
                  <a:cubicBezTo>
                    <a:pt x="2222" y="2629"/>
                    <a:pt x="1749" y="2167"/>
                    <a:pt x="1320" y="1782"/>
                  </a:cubicBezTo>
                  <a:cubicBezTo>
                    <a:pt x="968" y="1463"/>
                    <a:pt x="540" y="1111"/>
                    <a:pt x="78" y="892"/>
                  </a:cubicBezTo>
                  <a:cubicBezTo>
                    <a:pt x="34" y="980"/>
                    <a:pt x="12" y="1078"/>
                    <a:pt x="1" y="1166"/>
                  </a:cubicBezTo>
                  <a:cubicBezTo>
                    <a:pt x="452" y="1419"/>
                    <a:pt x="880" y="1683"/>
                    <a:pt x="1288" y="2057"/>
                  </a:cubicBezTo>
                  <a:cubicBezTo>
                    <a:pt x="1870" y="2585"/>
                    <a:pt x="2310" y="3311"/>
                    <a:pt x="2915" y="3795"/>
                  </a:cubicBezTo>
                  <a:cubicBezTo>
                    <a:pt x="3179" y="4289"/>
                    <a:pt x="3497" y="4762"/>
                    <a:pt x="3981" y="5015"/>
                  </a:cubicBezTo>
                  <a:cubicBezTo>
                    <a:pt x="3991" y="5021"/>
                    <a:pt x="4001" y="5024"/>
                    <a:pt x="4010" y="5024"/>
                  </a:cubicBezTo>
                  <a:cubicBezTo>
                    <a:pt x="4032" y="5024"/>
                    <a:pt x="4051" y="5008"/>
                    <a:pt x="4059" y="4993"/>
                  </a:cubicBezTo>
                  <a:cubicBezTo>
                    <a:pt x="4081" y="5015"/>
                    <a:pt x="4091" y="5037"/>
                    <a:pt x="4113" y="5048"/>
                  </a:cubicBezTo>
                  <a:cubicBezTo>
                    <a:pt x="4122" y="5062"/>
                    <a:pt x="4137" y="5068"/>
                    <a:pt x="4153" y="5068"/>
                  </a:cubicBezTo>
                  <a:cubicBezTo>
                    <a:pt x="4174" y="5068"/>
                    <a:pt x="4195" y="5056"/>
                    <a:pt x="4201" y="5037"/>
                  </a:cubicBezTo>
                  <a:cubicBezTo>
                    <a:pt x="4245" y="5257"/>
                    <a:pt x="4311" y="5466"/>
                    <a:pt x="4421" y="5653"/>
                  </a:cubicBezTo>
                  <a:lnTo>
                    <a:pt x="4641" y="5587"/>
                  </a:lnTo>
                  <a:cubicBezTo>
                    <a:pt x="4377" y="5169"/>
                    <a:pt x="4279" y="4652"/>
                    <a:pt x="4377" y="4157"/>
                  </a:cubicBezTo>
                  <a:cubicBezTo>
                    <a:pt x="4564" y="3245"/>
                    <a:pt x="5400" y="2519"/>
                    <a:pt x="5444" y="1584"/>
                  </a:cubicBezTo>
                  <a:cubicBezTo>
                    <a:pt x="5455" y="1375"/>
                    <a:pt x="5422" y="1166"/>
                    <a:pt x="5345" y="968"/>
                  </a:cubicBezTo>
                  <a:lnTo>
                    <a:pt x="5345" y="968"/>
                  </a:lnTo>
                  <a:cubicBezTo>
                    <a:pt x="5389" y="1188"/>
                    <a:pt x="5400" y="1419"/>
                    <a:pt x="5334" y="1694"/>
                  </a:cubicBezTo>
                  <a:cubicBezTo>
                    <a:pt x="5224" y="2167"/>
                    <a:pt x="4916" y="2508"/>
                    <a:pt x="4663" y="2893"/>
                  </a:cubicBezTo>
                  <a:cubicBezTo>
                    <a:pt x="4729" y="2420"/>
                    <a:pt x="4696" y="1914"/>
                    <a:pt x="4663" y="1452"/>
                  </a:cubicBezTo>
                  <a:cubicBezTo>
                    <a:pt x="4652" y="1111"/>
                    <a:pt x="4641" y="672"/>
                    <a:pt x="4564" y="276"/>
                  </a:cubicBezTo>
                  <a:lnTo>
                    <a:pt x="4245" y="254"/>
                  </a:lnTo>
                  <a:lnTo>
                    <a:pt x="4245" y="254"/>
                  </a:lnTo>
                  <a:cubicBezTo>
                    <a:pt x="4323" y="704"/>
                    <a:pt x="4421" y="1166"/>
                    <a:pt x="4443" y="1639"/>
                  </a:cubicBezTo>
                  <a:cubicBezTo>
                    <a:pt x="4477" y="2178"/>
                    <a:pt x="4399" y="2739"/>
                    <a:pt x="4455" y="3277"/>
                  </a:cubicBezTo>
                  <a:cubicBezTo>
                    <a:pt x="4223" y="3773"/>
                    <a:pt x="4113" y="4388"/>
                    <a:pt x="4191" y="4960"/>
                  </a:cubicBezTo>
                  <a:cubicBezTo>
                    <a:pt x="3993" y="4432"/>
                    <a:pt x="3839" y="3937"/>
                    <a:pt x="3817" y="3365"/>
                  </a:cubicBezTo>
                  <a:cubicBezTo>
                    <a:pt x="3795" y="2837"/>
                    <a:pt x="3871" y="2321"/>
                    <a:pt x="3915" y="1793"/>
                  </a:cubicBezTo>
                  <a:cubicBezTo>
                    <a:pt x="3959" y="1331"/>
                    <a:pt x="3949" y="804"/>
                    <a:pt x="3817" y="330"/>
                  </a:cubicBezTo>
                  <a:cubicBezTo>
                    <a:pt x="3773" y="342"/>
                    <a:pt x="3739" y="342"/>
                    <a:pt x="3707" y="342"/>
                  </a:cubicBezTo>
                  <a:cubicBezTo>
                    <a:pt x="3629" y="330"/>
                    <a:pt x="3541" y="320"/>
                    <a:pt x="3465" y="286"/>
                  </a:cubicBezTo>
                  <a:lnTo>
                    <a:pt x="3465" y="286"/>
                  </a:lnTo>
                  <a:cubicBezTo>
                    <a:pt x="3575" y="540"/>
                    <a:pt x="3651" y="804"/>
                    <a:pt x="3673" y="1111"/>
                  </a:cubicBezTo>
                  <a:cubicBezTo>
                    <a:pt x="3707" y="1595"/>
                    <a:pt x="3619" y="2079"/>
                    <a:pt x="3575" y="2563"/>
                  </a:cubicBezTo>
                  <a:cubicBezTo>
                    <a:pt x="3553" y="2849"/>
                    <a:pt x="3541" y="3157"/>
                    <a:pt x="3563" y="3465"/>
                  </a:cubicBezTo>
                  <a:cubicBezTo>
                    <a:pt x="3365" y="2881"/>
                    <a:pt x="3157" y="2299"/>
                    <a:pt x="2970" y="1716"/>
                  </a:cubicBezTo>
                  <a:cubicBezTo>
                    <a:pt x="2794" y="1166"/>
                    <a:pt x="2596" y="528"/>
                    <a:pt x="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1" name="Google Shape;518;p7"/>
            <p:cNvSpPr/>
            <p:nvPr/>
          </p:nvSpPr>
          <p:spPr>
            <a:xfrm>
              <a:off x="599072" y="4389425"/>
              <a:ext cx="749410" cy="525501"/>
            </a:xfrm>
            <a:custGeom>
              <a:avLst/>
              <a:gdLst/>
              <a:ahLst/>
              <a:cxnLst/>
              <a:rect l="l" t="t" r="r" b="b"/>
              <a:pathLst>
                <a:path w="7457" h="5229" extrusionOk="0">
                  <a:moveTo>
                    <a:pt x="2376" y="1"/>
                  </a:moveTo>
                  <a:cubicBezTo>
                    <a:pt x="2118" y="1"/>
                    <a:pt x="1874" y="146"/>
                    <a:pt x="1694" y="346"/>
                  </a:cubicBezTo>
                  <a:cubicBezTo>
                    <a:pt x="1628" y="412"/>
                    <a:pt x="1573" y="489"/>
                    <a:pt x="1529" y="566"/>
                  </a:cubicBezTo>
                  <a:cubicBezTo>
                    <a:pt x="1309" y="896"/>
                    <a:pt x="1210" y="1292"/>
                    <a:pt x="1034" y="1644"/>
                  </a:cubicBezTo>
                  <a:cubicBezTo>
                    <a:pt x="847" y="2007"/>
                    <a:pt x="594" y="2326"/>
                    <a:pt x="440" y="2700"/>
                  </a:cubicBezTo>
                  <a:cubicBezTo>
                    <a:pt x="143" y="3469"/>
                    <a:pt x="352" y="4382"/>
                    <a:pt x="45" y="5151"/>
                  </a:cubicBezTo>
                  <a:lnTo>
                    <a:pt x="33" y="5151"/>
                  </a:lnTo>
                  <a:cubicBezTo>
                    <a:pt x="33" y="5173"/>
                    <a:pt x="23" y="5185"/>
                    <a:pt x="23" y="5195"/>
                  </a:cubicBezTo>
                  <a:cubicBezTo>
                    <a:pt x="11" y="5207"/>
                    <a:pt x="11" y="5217"/>
                    <a:pt x="1" y="5229"/>
                  </a:cubicBezTo>
                  <a:lnTo>
                    <a:pt x="11" y="5229"/>
                  </a:lnTo>
                  <a:lnTo>
                    <a:pt x="121" y="5217"/>
                  </a:lnTo>
                  <a:lnTo>
                    <a:pt x="264" y="5207"/>
                  </a:lnTo>
                  <a:lnTo>
                    <a:pt x="319" y="5195"/>
                  </a:lnTo>
                  <a:lnTo>
                    <a:pt x="374" y="5195"/>
                  </a:lnTo>
                  <a:cubicBezTo>
                    <a:pt x="528" y="5119"/>
                    <a:pt x="682" y="5064"/>
                    <a:pt x="847" y="4998"/>
                  </a:cubicBezTo>
                  <a:cubicBezTo>
                    <a:pt x="2376" y="4360"/>
                    <a:pt x="3959" y="3832"/>
                    <a:pt x="5575" y="3425"/>
                  </a:cubicBezTo>
                  <a:cubicBezTo>
                    <a:pt x="5785" y="3370"/>
                    <a:pt x="6005" y="3316"/>
                    <a:pt x="6213" y="3250"/>
                  </a:cubicBezTo>
                  <a:cubicBezTo>
                    <a:pt x="6565" y="3128"/>
                    <a:pt x="6906" y="2964"/>
                    <a:pt x="7159" y="2688"/>
                  </a:cubicBezTo>
                  <a:cubicBezTo>
                    <a:pt x="7335" y="2512"/>
                    <a:pt x="7456" y="2260"/>
                    <a:pt x="7412" y="2018"/>
                  </a:cubicBezTo>
                  <a:cubicBezTo>
                    <a:pt x="7390" y="1919"/>
                    <a:pt x="7324" y="1820"/>
                    <a:pt x="7247" y="1754"/>
                  </a:cubicBezTo>
                  <a:cubicBezTo>
                    <a:pt x="7173" y="1687"/>
                    <a:pt x="7078" y="1650"/>
                    <a:pt x="6984" y="1650"/>
                  </a:cubicBezTo>
                  <a:cubicBezTo>
                    <a:pt x="6939" y="1650"/>
                    <a:pt x="6894" y="1659"/>
                    <a:pt x="6851" y="1677"/>
                  </a:cubicBezTo>
                  <a:cubicBezTo>
                    <a:pt x="6862" y="1666"/>
                    <a:pt x="6862" y="1644"/>
                    <a:pt x="6862" y="1622"/>
                  </a:cubicBezTo>
                  <a:lnTo>
                    <a:pt x="6862" y="1556"/>
                  </a:lnTo>
                  <a:cubicBezTo>
                    <a:pt x="6851" y="1402"/>
                    <a:pt x="6708" y="1259"/>
                    <a:pt x="6554" y="1215"/>
                  </a:cubicBezTo>
                  <a:cubicBezTo>
                    <a:pt x="6496" y="1199"/>
                    <a:pt x="6437" y="1192"/>
                    <a:pt x="6376" y="1192"/>
                  </a:cubicBezTo>
                  <a:cubicBezTo>
                    <a:pt x="6230" y="1192"/>
                    <a:pt x="6079" y="1231"/>
                    <a:pt x="5939" y="1270"/>
                  </a:cubicBezTo>
                  <a:cubicBezTo>
                    <a:pt x="5939" y="1237"/>
                    <a:pt x="5939" y="1204"/>
                    <a:pt x="5927" y="1171"/>
                  </a:cubicBezTo>
                  <a:cubicBezTo>
                    <a:pt x="5905" y="1083"/>
                    <a:pt x="5839" y="995"/>
                    <a:pt x="5763" y="940"/>
                  </a:cubicBezTo>
                  <a:cubicBezTo>
                    <a:pt x="5672" y="871"/>
                    <a:pt x="5559" y="828"/>
                    <a:pt x="5447" y="828"/>
                  </a:cubicBezTo>
                  <a:cubicBezTo>
                    <a:pt x="5382" y="828"/>
                    <a:pt x="5317" y="842"/>
                    <a:pt x="5257" y="874"/>
                  </a:cubicBezTo>
                  <a:cubicBezTo>
                    <a:pt x="5289" y="830"/>
                    <a:pt x="5279" y="775"/>
                    <a:pt x="5257" y="731"/>
                  </a:cubicBezTo>
                  <a:cubicBezTo>
                    <a:pt x="5213" y="654"/>
                    <a:pt x="5135" y="599"/>
                    <a:pt x="5047" y="588"/>
                  </a:cubicBezTo>
                  <a:cubicBezTo>
                    <a:pt x="5037" y="577"/>
                    <a:pt x="5015" y="577"/>
                    <a:pt x="5003" y="577"/>
                  </a:cubicBezTo>
                  <a:cubicBezTo>
                    <a:pt x="4937" y="577"/>
                    <a:pt x="4883" y="577"/>
                    <a:pt x="4817" y="588"/>
                  </a:cubicBezTo>
                  <a:cubicBezTo>
                    <a:pt x="4780" y="588"/>
                    <a:pt x="4738" y="593"/>
                    <a:pt x="4695" y="593"/>
                  </a:cubicBezTo>
                  <a:cubicBezTo>
                    <a:pt x="4674" y="593"/>
                    <a:pt x="4652" y="592"/>
                    <a:pt x="4630" y="588"/>
                  </a:cubicBezTo>
                  <a:cubicBezTo>
                    <a:pt x="4520" y="577"/>
                    <a:pt x="4421" y="533"/>
                    <a:pt x="4322" y="478"/>
                  </a:cubicBezTo>
                  <a:cubicBezTo>
                    <a:pt x="4234" y="423"/>
                    <a:pt x="4146" y="357"/>
                    <a:pt x="4069" y="302"/>
                  </a:cubicBezTo>
                  <a:cubicBezTo>
                    <a:pt x="3934" y="209"/>
                    <a:pt x="3790" y="126"/>
                    <a:pt x="3636" y="126"/>
                  </a:cubicBezTo>
                  <a:cubicBezTo>
                    <a:pt x="3627" y="126"/>
                    <a:pt x="3617" y="126"/>
                    <a:pt x="3607" y="127"/>
                  </a:cubicBezTo>
                  <a:cubicBezTo>
                    <a:pt x="3552" y="127"/>
                    <a:pt x="3497" y="137"/>
                    <a:pt x="3431" y="149"/>
                  </a:cubicBezTo>
                  <a:cubicBezTo>
                    <a:pt x="3365" y="171"/>
                    <a:pt x="3288" y="193"/>
                    <a:pt x="3211" y="193"/>
                  </a:cubicBezTo>
                  <a:cubicBezTo>
                    <a:pt x="3192" y="196"/>
                    <a:pt x="3174" y="197"/>
                    <a:pt x="3156" y="197"/>
                  </a:cubicBezTo>
                  <a:cubicBezTo>
                    <a:pt x="3113" y="197"/>
                    <a:pt x="3074" y="189"/>
                    <a:pt x="3036" y="181"/>
                  </a:cubicBezTo>
                  <a:cubicBezTo>
                    <a:pt x="2904" y="149"/>
                    <a:pt x="2772" y="83"/>
                    <a:pt x="2640" y="39"/>
                  </a:cubicBezTo>
                  <a:lnTo>
                    <a:pt x="2508" y="5"/>
                  </a:lnTo>
                  <a:lnTo>
                    <a:pt x="2452" y="5"/>
                  </a:lnTo>
                  <a:cubicBezTo>
                    <a:pt x="2427" y="2"/>
                    <a:pt x="2401" y="1"/>
                    <a:pt x="2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2" name="Google Shape;519;p7"/>
            <p:cNvSpPr/>
            <p:nvPr/>
          </p:nvSpPr>
          <p:spPr>
            <a:xfrm>
              <a:off x="604901" y="4483893"/>
              <a:ext cx="589920" cy="450430"/>
            </a:xfrm>
            <a:custGeom>
              <a:avLst/>
              <a:gdLst/>
              <a:ahLst/>
              <a:cxnLst/>
              <a:rect l="l" t="t" r="r" b="b"/>
              <a:pathLst>
                <a:path w="5870" h="4482" extrusionOk="0">
                  <a:moveTo>
                    <a:pt x="5705" y="0"/>
                  </a:moveTo>
                  <a:cubicBezTo>
                    <a:pt x="5463" y="198"/>
                    <a:pt x="5253" y="429"/>
                    <a:pt x="5033" y="616"/>
                  </a:cubicBezTo>
                  <a:cubicBezTo>
                    <a:pt x="4627" y="946"/>
                    <a:pt x="4143" y="1166"/>
                    <a:pt x="3659" y="1386"/>
                  </a:cubicBezTo>
                  <a:cubicBezTo>
                    <a:pt x="3494" y="1474"/>
                    <a:pt x="3318" y="1550"/>
                    <a:pt x="3153" y="1628"/>
                  </a:cubicBezTo>
                  <a:cubicBezTo>
                    <a:pt x="3076" y="1660"/>
                    <a:pt x="3010" y="1694"/>
                    <a:pt x="2944" y="1738"/>
                  </a:cubicBezTo>
                  <a:cubicBezTo>
                    <a:pt x="2714" y="1858"/>
                    <a:pt x="2482" y="1990"/>
                    <a:pt x="2252" y="2122"/>
                  </a:cubicBezTo>
                  <a:cubicBezTo>
                    <a:pt x="2130" y="2200"/>
                    <a:pt x="2010" y="2266"/>
                    <a:pt x="1900" y="2342"/>
                  </a:cubicBezTo>
                  <a:cubicBezTo>
                    <a:pt x="1713" y="2463"/>
                    <a:pt x="1537" y="2584"/>
                    <a:pt x="1372" y="2716"/>
                  </a:cubicBezTo>
                  <a:cubicBezTo>
                    <a:pt x="1152" y="2881"/>
                    <a:pt x="954" y="3068"/>
                    <a:pt x="767" y="3266"/>
                  </a:cubicBezTo>
                  <a:cubicBezTo>
                    <a:pt x="635" y="3409"/>
                    <a:pt x="514" y="3552"/>
                    <a:pt x="393" y="3706"/>
                  </a:cubicBezTo>
                  <a:lnTo>
                    <a:pt x="393" y="3717"/>
                  </a:lnTo>
                  <a:cubicBezTo>
                    <a:pt x="316" y="3827"/>
                    <a:pt x="239" y="3948"/>
                    <a:pt x="162" y="4080"/>
                  </a:cubicBezTo>
                  <a:lnTo>
                    <a:pt x="63" y="4277"/>
                  </a:lnTo>
                  <a:lnTo>
                    <a:pt x="30" y="4377"/>
                  </a:lnTo>
                  <a:cubicBezTo>
                    <a:pt x="0" y="4429"/>
                    <a:pt x="47" y="4482"/>
                    <a:pt x="94" y="4482"/>
                  </a:cubicBezTo>
                  <a:cubicBezTo>
                    <a:pt x="116" y="4482"/>
                    <a:pt x="137" y="4471"/>
                    <a:pt x="151" y="4443"/>
                  </a:cubicBezTo>
                  <a:cubicBezTo>
                    <a:pt x="173" y="4399"/>
                    <a:pt x="206" y="4355"/>
                    <a:pt x="228" y="4311"/>
                  </a:cubicBezTo>
                  <a:cubicBezTo>
                    <a:pt x="239" y="4289"/>
                    <a:pt x="250" y="4277"/>
                    <a:pt x="261" y="4255"/>
                  </a:cubicBezTo>
                  <a:cubicBezTo>
                    <a:pt x="316" y="4179"/>
                    <a:pt x="371" y="4091"/>
                    <a:pt x="426" y="4014"/>
                  </a:cubicBezTo>
                  <a:cubicBezTo>
                    <a:pt x="1141" y="2991"/>
                    <a:pt x="2164" y="2332"/>
                    <a:pt x="3296" y="1770"/>
                  </a:cubicBezTo>
                  <a:cubicBezTo>
                    <a:pt x="3879" y="1474"/>
                    <a:pt x="4528" y="1286"/>
                    <a:pt x="5045" y="891"/>
                  </a:cubicBezTo>
                  <a:cubicBezTo>
                    <a:pt x="5331" y="682"/>
                    <a:pt x="5595" y="451"/>
                    <a:pt x="5869" y="231"/>
                  </a:cubicBezTo>
                  <a:cubicBezTo>
                    <a:pt x="5847" y="143"/>
                    <a:pt x="5781" y="55"/>
                    <a:pt x="5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3" name="Google Shape;520;p7"/>
            <p:cNvSpPr/>
            <p:nvPr/>
          </p:nvSpPr>
          <p:spPr>
            <a:xfrm>
              <a:off x="625603" y="4545800"/>
              <a:ext cx="701774" cy="373248"/>
            </a:xfrm>
            <a:custGeom>
              <a:avLst/>
              <a:gdLst/>
              <a:ahLst/>
              <a:cxnLst/>
              <a:rect l="l" t="t" r="r" b="b"/>
              <a:pathLst>
                <a:path w="6983" h="3714" extrusionOk="0">
                  <a:moveTo>
                    <a:pt x="6598" y="0"/>
                  </a:moveTo>
                  <a:lnTo>
                    <a:pt x="6598" y="0"/>
                  </a:lnTo>
                  <a:cubicBezTo>
                    <a:pt x="6257" y="231"/>
                    <a:pt x="5916" y="473"/>
                    <a:pt x="5587" y="670"/>
                  </a:cubicBezTo>
                  <a:cubicBezTo>
                    <a:pt x="4937" y="1044"/>
                    <a:pt x="4278" y="1386"/>
                    <a:pt x="3607" y="1704"/>
                  </a:cubicBezTo>
                  <a:cubicBezTo>
                    <a:pt x="2540" y="2199"/>
                    <a:pt x="1122" y="2573"/>
                    <a:pt x="220" y="3398"/>
                  </a:cubicBezTo>
                  <a:cubicBezTo>
                    <a:pt x="143" y="3464"/>
                    <a:pt x="77" y="3530"/>
                    <a:pt x="22" y="3595"/>
                  </a:cubicBezTo>
                  <a:cubicBezTo>
                    <a:pt x="0" y="3607"/>
                    <a:pt x="0" y="3629"/>
                    <a:pt x="0" y="3651"/>
                  </a:cubicBezTo>
                  <a:cubicBezTo>
                    <a:pt x="0" y="3661"/>
                    <a:pt x="11" y="3683"/>
                    <a:pt x="22" y="3695"/>
                  </a:cubicBezTo>
                  <a:cubicBezTo>
                    <a:pt x="35" y="3708"/>
                    <a:pt x="52" y="3713"/>
                    <a:pt x="70" y="3713"/>
                  </a:cubicBezTo>
                  <a:cubicBezTo>
                    <a:pt x="83" y="3713"/>
                    <a:pt x="96" y="3710"/>
                    <a:pt x="110" y="3705"/>
                  </a:cubicBezTo>
                  <a:cubicBezTo>
                    <a:pt x="264" y="3617"/>
                    <a:pt x="429" y="3530"/>
                    <a:pt x="583" y="3442"/>
                  </a:cubicBezTo>
                  <a:cubicBezTo>
                    <a:pt x="1078" y="3156"/>
                    <a:pt x="1572" y="2870"/>
                    <a:pt x="2112" y="2639"/>
                  </a:cubicBezTo>
                  <a:cubicBezTo>
                    <a:pt x="2716" y="2375"/>
                    <a:pt x="3332" y="2133"/>
                    <a:pt x="3926" y="1847"/>
                  </a:cubicBezTo>
                  <a:cubicBezTo>
                    <a:pt x="4597" y="1540"/>
                    <a:pt x="5257" y="1198"/>
                    <a:pt x="5905" y="824"/>
                  </a:cubicBezTo>
                  <a:cubicBezTo>
                    <a:pt x="6224" y="638"/>
                    <a:pt x="6642" y="451"/>
                    <a:pt x="6983" y="198"/>
                  </a:cubicBezTo>
                  <a:cubicBezTo>
                    <a:pt x="6909" y="131"/>
                    <a:pt x="6814" y="94"/>
                    <a:pt x="6720" y="94"/>
                  </a:cubicBezTo>
                  <a:cubicBezTo>
                    <a:pt x="6675" y="94"/>
                    <a:pt x="6630" y="103"/>
                    <a:pt x="6587" y="121"/>
                  </a:cubicBezTo>
                  <a:cubicBezTo>
                    <a:pt x="6598" y="88"/>
                    <a:pt x="6609" y="44"/>
                    <a:pt x="6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4" name="Google Shape;521;p7"/>
            <p:cNvSpPr/>
            <p:nvPr/>
          </p:nvSpPr>
          <p:spPr>
            <a:xfrm>
              <a:off x="912926" y="4447312"/>
              <a:ext cx="214462" cy="217879"/>
            </a:xfrm>
            <a:custGeom>
              <a:avLst/>
              <a:gdLst/>
              <a:ahLst/>
              <a:cxnLst/>
              <a:rect l="l" t="t" r="r" b="b"/>
              <a:pathLst>
                <a:path w="2134" h="2168" extrusionOk="0">
                  <a:moveTo>
                    <a:pt x="1880" y="1"/>
                  </a:moveTo>
                  <a:cubicBezTo>
                    <a:pt x="1617" y="166"/>
                    <a:pt x="1408" y="419"/>
                    <a:pt x="1210" y="672"/>
                  </a:cubicBezTo>
                  <a:cubicBezTo>
                    <a:pt x="1001" y="936"/>
                    <a:pt x="792" y="1211"/>
                    <a:pt x="561" y="1464"/>
                  </a:cubicBezTo>
                  <a:cubicBezTo>
                    <a:pt x="407" y="1640"/>
                    <a:pt x="220" y="1794"/>
                    <a:pt x="88" y="1992"/>
                  </a:cubicBezTo>
                  <a:cubicBezTo>
                    <a:pt x="55" y="2036"/>
                    <a:pt x="33" y="2080"/>
                    <a:pt x="11" y="2124"/>
                  </a:cubicBezTo>
                  <a:cubicBezTo>
                    <a:pt x="1" y="2146"/>
                    <a:pt x="11" y="2168"/>
                    <a:pt x="33" y="2168"/>
                  </a:cubicBezTo>
                  <a:cubicBezTo>
                    <a:pt x="242" y="2080"/>
                    <a:pt x="429" y="1926"/>
                    <a:pt x="594" y="1750"/>
                  </a:cubicBezTo>
                  <a:cubicBezTo>
                    <a:pt x="792" y="1562"/>
                    <a:pt x="957" y="1354"/>
                    <a:pt x="1111" y="1167"/>
                  </a:cubicBezTo>
                  <a:cubicBezTo>
                    <a:pt x="1287" y="958"/>
                    <a:pt x="1441" y="738"/>
                    <a:pt x="1628" y="540"/>
                  </a:cubicBezTo>
                  <a:cubicBezTo>
                    <a:pt x="1782" y="364"/>
                    <a:pt x="1946" y="254"/>
                    <a:pt x="2134" y="155"/>
                  </a:cubicBezTo>
                  <a:cubicBezTo>
                    <a:pt x="2090" y="78"/>
                    <a:pt x="2012" y="23"/>
                    <a:pt x="1924" y="12"/>
                  </a:cubicBezTo>
                  <a:cubicBezTo>
                    <a:pt x="1914" y="1"/>
                    <a:pt x="1892"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5" name="Google Shape;522;p7"/>
            <p:cNvSpPr/>
            <p:nvPr/>
          </p:nvSpPr>
          <p:spPr>
            <a:xfrm>
              <a:off x="784088" y="4419776"/>
              <a:ext cx="249334" cy="315060"/>
            </a:xfrm>
            <a:custGeom>
              <a:avLst/>
              <a:gdLst/>
              <a:ahLst/>
              <a:cxnLst/>
              <a:rect l="l" t="t" r="r" b="b"/>
              <a:pathLst>
                <a:path w="2481" h="3135" extrusionOk="0">
                  <a:moveTo>
                    <a:pt x="2228" y="0"/>
                  </a:moveTo>
                  <a:cubicBezTo>
                    <a:pt x="1843" y="319"/>
                    <a:pt x="1546" y="814"/>
                    <a:pt x="1304" y="1210"/>
                  </a:cubicBezTo>
                  <a:cubicBezTo>
                    <a:pt x="931" y="1804"/>
                    <a:pt x="579" y="2452"/>
                    <a:pt x="117" y="2980"/>
                  </a:cubicBezTo>
                  <a:lnTo>
                    <a:pt x="17" y="3080"/>
                  </a:lnTo>
                  <a:cubicBezTo>
                    <a:pt x="1" y="3104"/>
                    <a:pt x="16" y="3135"/>
                    <a:pt x="38" y="3135"/>
                  </a:cubicBezTo>
                  <a:cubicBezTo>
                    <a:pt x="45" y="3135"/>
                    <a:pt x="53" y="3132"/>
                    <a:pt x="61" y="3123"/>
                  </a:cubicBezTo>
                  <a:cubicBezTo>
                    <a:pt x="205" y="3014"/>
                    <a:pt x="337" y="2892"/>
                    <a:pt x="469" y="2760"/>
                  </a:cubicBezTo>
                  <a:cubicBezTo>
                    <a:pt x="787" y="2430"/>
                    <a:pt x="1051" y="2056"/>
                    <a:pt x="1326" y="1650"/>
                  </a:cubicBezTo>
                  <a:cubicBezTo>
                    <a:pt x="1535" y="1320"/>
                    <a:pt x="1733" y="1001"/>
                    <a:pt x="1975" y="693"/>
                  </a:cubicBezTo>
                  <a:cubicBezTo>
                    <a:pt x="2129" y="506"/>
                    <a:pt x="2305" y="341"/>
                    <a:pt x="2481" y="176"/>
                  </a:cubicBezTo>
                  <a:cubicBezTo>
                    <a:pt x="2393" y="121"/>
                    <a:pt x="2305" y="55"/>
                    <a:pt x="2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6" name="Google Shape;523;p7"/>
            <p:cNvSpPr/>
            <p:nvPr/>
          </p:nvSpPr>
          <p:spPr>
            <a:xfrm>
              <a:off x="675249" y="4404299"/>
              <a:ext cx="268730" cy="407819"/>
            </a:xfrm>
            <a:custGeom>
              <a:avLst/>
              <a:gdLst/>
              <a:ahLst/>
              <a:cxnLst/>
              <a:rect l="l" t="t" r="r" b="b"/>
              <a:pathLst>
                <a:path w="2674" h="4058" extrusionOk="0">
                  <a:moveTo>
                    <a:pt x="2673" y="1"/>
                  </a:moveTo>
                  <a:lnTo>
                    <a:pt x="2673" y="1"/>
                  </a:lnTo>
                  <a:cubicBezTo>
                    <a:pt x="2607" y="23"/>
                    <a:pt x="2530" y="45"/>
                    <a:pt x="2453" y="45"/>
                  </a:cubicBezTo>
                  <a:cubicBezTo>
                    <a:pt x="2434" y="48"/>
                    <a:pt x="2416" y="49"/>
                    <a:pt x="2398" y="49"/>
                  </a:cubicBezTo>
                  <a:cubicBezTo>
                    <a:pt x="2355" y="49"/>
                    <a:pt x="2316" y="41"/>
                    <a:pt x="2278" y="33"/>
                  </a:cubicBezTo>
                  <a:cubicBezTo>
                    <a:pt x="2002" y="473"/>
                    <a:pt x="1816" y="1001"/>
                    <a:pt x="1628" y="1430"/>
                  </a:cubicBezTo>
                  <a:cubicBezTo>
                    <a:pt x="1442" y="1848"/>
                    <a:pt x="1244" y="2254"/>
                    <a:pt x="991" y="2640"/>
                  </a:cubicBezTo>
                  <a:cubicBezTo>
                    <a:pt x="694" y="3090"/>
                    <a:pt x="287" y="3497"/>
                    <a:pt x="23" y="3970"/>
                  </a:cubicBezTo>
                  <a:cubicBezTo>
                    <a:pt x="1" y="4014"/>
                    <a:pt x="23" y="4047"/>
                    <a:pt x="67" y="4058"/>
                  </a:cubicBezTo>
                  <a:cubicBezTo>
                    <a:pt x="78" y="4058"/>
                    <a:pt x="100" y="4058"/>
                    <a:pt x="122" y="4047"/>
                  </a:cubicBezTo>
                  <a:cubicBezTo>
                    <a:pt x="320" y="3882"/>
                    <a:pt x="507" y="3706"/>
                    <a:pt x="672" y="3508"/>
                  </a:cubicBezTo>
                  <a:cubicBezTo>
                    <a:pt x="1122" y="2992"/>
                    <a:pt x="1496" y="2354"/>
                    <a:pt x="1772" y="1771"/>
                  </a:cubicBezTo>
                  <a:cubicBezTo>
                    <a:pt x="1958" y="1386"/>
                    <a:pt x="2112" y="979"/>
                    <a:pt x="2300" y="594"/>
                  </a:cubicBezTo>
                  <a:cubicBezTo>
                    <a:pt x="2409" y="385"/>
                    <a:pt x="2541" y="187"/>
                    <a:pt x="2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7" name="Google Shape;524;p7"/>
            <p:cNvSpPr/>
            <p:nvPr/>
          </p:nvSpPr>
          <p:spPr>
            <a:xfrm>
              <a:off x="613443" y="4389928"/>
              <a:ext cx="250942" cy="503995"/>
            </a:xfrm>
            <a:custGeom>
              <a:avLst/>
              <a:gdLst/>
              <a:ahLst/>
              <a:cxnLst/>
              <a:rect l="l" t="t" r="r" b="b"/>
              <a:pathLst>
                <a:path w="2497" h="5015" extrusionOk="0">
                  <a:moveTo>
                    <a:pt x="2309" y="0"/>
                  </a:moveTo>
                  <a:cubicBezTo>
                    <a:pt x="2079" y="341"/>
                    <a:pt x="1935" y="737"/>
                    <a:pt x="1749" y="1100"/>
                  </a:cubicBezTo>
                  <a:cubicBezTo>
                    <a:pt x="1474" y="1617"/>
                    <a:pt x="1177" y="2101"/>
                    <a:pt x="814" y="2563"/>
                  </a:cubicBezTo>
                  <a:cubicBezTo>
                    <a:pt x="572" y="2859"/>
                    <a:pt x="352" y="3157"/>
                    <a:pt x="253" y="3541"/>
                  </a:cubicBezTo>
                  <a:cubicBezTo>
                    <a:pt x="143" y="3981"/>
                    <a:pt x="77" y="4465"/>
                    <a:pt x="0" y="4916"/>
                  </a:cubicBezTo>
                  <a:cubicBezTo>
                    <a:pt x="0" y="4971"/>
                    <a:pt x="33" y="5015"/>
                    <a:pt x="77" y="5015"/>
                  </a:cubicBezTo>
                  <a:cubicBezTo>
                    <a:pt x="99" y="5015"/>
                    <a:pt x="121" y="5004"/>
                    <a:pt x="132" y="4993"/>
                  </a:cubicBezTo>
                  <a:cubicBezTo>
                    <a:pt x="220" y="4894"/>
                    <a:pt x="275" y="4773"/>
                    <a:pt x="308" y="4652"/>
                  </a:cubicBezTo>
                  <a:lnTo>
                    <a:pt x="308" y="4641"/>
                  </a:lnTo>
                  <a:cubicBezTo>
                    <a:pt x="385" y="4421"/>
                    <a:pt x="396" y="4168"/>
                    <a:pt x="429" y="3948"/>
                  </a:cubicBezTo>
                  <a:cubicBezTo>
                    <a:pt x="517" y="3333"/>
                    <a:pt x="836" y="2959"/>
                    <a:pt x="1199" y="2475"/>
                  </a:cubicBezTo>
                  <a:cubicBezTo>
                    <a:pt x="1485" y="2111"/>
                    <a:pt x="1727" y="1716"/>
                    <a:pt x="1935" y="1309"/>
                  </a:cubicBezTo>
                  <a:cubicBezTo>
                    <a:pt x="2145" y="913"/>
                    <a:pt x="2387" y="473"/>
                    <a:pt x="2497" y="34"/>
                  </a:cubicBezTo>
                  <a:lnTo>
                    <a:pt x="2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8" name="Google Shape;525;p7"/>
            <p:cNvSpPr/>
            <p:nvPr/>
          </p:nvSpPr>
          <p:spPr>
            <a:xfrm>
              <a:off x="600177" y="4552433"/>
              <a:ext cx="761168" cy="362494"/>
            </a:xfrm>
            <a:custGeom>
              <a:avLst/>
              <a:gdLst/>
              <a:ahLst/>
              <a:cxnLst/>
              <a:rect l="l" t="t" r="r" b="b"/>
              <a:pathLst>
                <a:path w="7574" h="3607" extrusionOk="0">
                  <a:moveTo>
                    <a:pt x="6851" y="0"/>
                  </a:moveTo>
                  <a:lnTo>
                    <a:pt x="6851" y="0"/>
                  </a:lnTo>
                  <a:cubicBezTo>
                    <a:pt x="6777" y="53"/>
                    <a:pt x="6794" y="187"/>
                    <a:pt x="6894" y="187"/>
                  </a:cubicBezTo>
                  <a:cubicBezTo>
                    <a:pt x="6898" y="187"/>
                    <a:pt x="6902" y="187"/>
                    <a:pt x="6906" y="187"/>
                  </a:cubicBezTo>
                  <a:cubicBezTo>
                    <a:pt x="6922" y="186"/>
                    <a:pt x="6938" y="185"/>
                    <a:pt x="6953" y="185"/>
                  </a:cubicBezTo>
                  <a:cubicBezTo>
                    <a:pt x="7573" y="185"/>
                    <a:pt x="7047" y="827"/>
                    <a:pt x="6939" y="924"/>
                  </a:cubicBezTo>
                  <a:cubicBezTo>
                    <a:pt x="6807" y="1034"/>
                    <a:pt x="6653" y="1100"/>
                    <a:pt x="6499" y="1166"/>
                  </a:cubicBezTo>
                  <a:cubicBezTo>
                    <a:pt x="6213" y="1286"/>
                    <a:pt x="5928" y="1386"/>
                    <a:pt x="5642" y="1496"/>
                  </a:cubicBezTo>
                  <a:cubicBezTo>
                    <a:pt x="5004" y="1738"/>
                    <a:pt x="4366" y="1979"/>
                    <a:pt x="3728" y="2210"/>
                  </a:cubicBezTo>
                  <a:cubicBezTo>
                    <a:pt x="2541" y="2639"/>
                    <a:pt x="1254" y="2947"/>
                    <a:pt x="99" y="3464"/>
                  </a:cubicBezTo>
                  <a:cubicBezTo>
                    <a:pt x="66" y="3486"/>
                    <a:pt x="44" y="3507"/>
                    <a:pt x="34" y="3529"/>
                  </a:cubicBezTo>
                  <a:lnTo>
                    <a:pt x="22" y="3529"/>
                  </a:lnTo>
                  <a:cubicBezTo>
                    <a:pt x="22" y="3551"/>
                    <a:pt x="12" y="3563"/>
                    <a:pt x="12" y="3573"/>
                  </a:cubicBezTo>
                  <a:cubicBezTo>
                    <a:pt x="12" y="3585"/>
                    <a:pt x="0" y="3595"/>
                    <a:pt x="0" y="3607"/>
                  </a:cubicBezTo>
                  <a:lnTo>
                    <a:pt x="110" y="3595"/>
                  </a:lnTo>
                  <a:lnTo>
                    <a:pt x="253" y="3585"/>
                  </a:lnTo>
                  <a:lnTo>
                    <a:pt x="308" y="3573"/>
                  </a:lnTo>
                  <a:lnTo>
                    <a:pt x="363" y="3573"/>
                  </a:lnTo>
                  <a:cubicBezTo>
                    <a:pt x="517" y="3497"/>
                    <a:pt x="671" y="3442"/>
                    <a:pt x="836" y="3376"/>
                  </a:cubicBezTo>
                  <a:cubicBezTo>
                    <a:pt x="2365" y="2738"/>
                    <a:pt x="3948" y="2210"/>
                    <a:pt x="5564" y="1803"/>
                  </a:cubicBezTo>
                  <a:cubicBezTo>
                    <a:pt x="5774" y="1748"/>
                    <a:pt x="5994" y="1694"/>
                    <a:pt x="6202" y="1628"/>
                  </a:cubicBezTo>
                  <a:cubicBezTo>
                    <a:pt x="6554" y="1506"/>
                    <a:pt x="6895" y="1342"/>
                    <a:pt x="7148" y="1066"/>
                  </a:cubicBezTo>
                  <a:cubicBezTo>
                    <a:pt x="7324" y="890"/>
                    <a:pt x="7445" y="638"/>
                    <a:pt x="7401" y="396"/>
                  </a:cubicBezTo>
                  <a:cubicBezTo>
                    <a:pt x="7379" y="297"/>
                    <a:pt x="7313" y="198"/>
                    <a:pt x="7236" y="132"/>
                  </a:cubicBezTo>
                  <a:cubicBezTo>
                    <a:pt x="7162" y="65"/>
                    <a:pt x="7067" y="28"/>
                    <a:pt x="6973" y="28"/>
                  </a:cubicBezTo>
                  <a:cubicBezTo>
                    <a:pt x="6928" y="28"/>
                    <a:pt x="6883" y="37"/>
                    <a:pt x="6840" y="55"/>
                  </a:cubicBezTo>
                  <a:cubicBezTo>
                    <a:pt x="6851" y="44"/>
                    <a:pt x="6851" y="22"/>
                    <a:pt x="6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79" name="Google Shape;526;p7"/>
            <p:cNvSpPr/>
            <p:nvPr/>
          </p:nvSpPr>
          <p:spPr>
            <a:xfrm>
              <a:off x="769215" y="4389124"/>
              <a:ext cx="579268" cy="326918"/>
            </a:xfrm>
            <a:custGeom>
              <a:avLst/>
              <a:gdLst/>
              <a:ahLst/>
              <a:cxnLst/>
              <a:rect l="l" t="t" r="r" b="b"/>
              <a:pathLst>
                <a:path w="5764" h="3253" extrusionOk="0">
                  <a:moveTo>
                    <a:pt x="709" y="1"/>
                  </a:moveTo>
                  <a:cubicBezTo>
                    <a:pt x="440" y="1"/>
                    <a:pt x="185" y="145"/>
                    <a:pt x="1" y="349"/>
                  </a:cubicBezTo>
                  <a:cubicBezTo>
                    <a:pt x="43" y="337"/>
                    <a:pt x="88" y="329"/>
                    <a:pt x="133" y="329"/>
                  </a:cubicBezTo>
                  <a:cubicBezTo>
                    <a:pt x="205" y="329"/>
                    <a:pt x="276" y="350"/>
                    <a:pt x="331" y="404"/>
                  </a:cubicBezTo>
                  <a:cubicBezTo>
                    <a:pt x="485" y="536"/>
                    <a:pt x="429" y="756"/>
                    <a:pt x="341" y="954"/>
                  </a:cubicBezTo>
                  <a:cubicBezTo>
                    <a:pt x="407" y="844"/>
                    <a:pt x="485" y="745"/>
                    <a:pt x="573" y="646"/>
                  </a:cubicBezTo>
                  <a:cubicBezTo>
                    <a:pt x="639" y="570"/>
                    <a:pt x="739" y="486"/>
                    <a:pt x="843" y="486"/>
                  </a:cubicBezTo>
                  <a:cubicBezTo>
                    <a:pt x="859" y="486"/>
                    <a:pt x="875" y="488"/>
                    <a:pt x="891" y="492"/>
                  </a:cubicBezTo>
                  <a:cubicBezTo>
                    <a:pt x="1057" y="547"/>
                    <a:pt x="1057" y="778"/>
                    <a:pt x="991" y="943"/>
                  </a:cubicBezTo>
                  <a:cubicBezTo>
                    <a:pt x="925" y="1097"/>
                    <a:pt x="815" y="1262"/>
                    <a:pt x="869" y="1427"/>
                  </a:cubicBezTo>
                  <a:cubicBezTo>
                    <a:pt x="1001" y="1119"/>
                    <a:pt x="1211" y="844"/>
                    <a:pt x="1474" y="635"/>
                  </a:cubicBezTo>
                  <a:cubicBezTo>
                    <a:pt x="1555" y="577"/>
                    <a:pt x="1660" y="523"/>
                    <a:pt x="1753" y="523"/>
                  </a:cubicBezTo>
                  <a:cubicBezTo>
                    <a:pt x="1800" y="523"/>
                    <a:pt x="1844" y="536"/>
                    <a:pt x="1881" y="569"/>
                  </a:cubicBezTo>
                  <a:cubicBezTo>
                    <a:pt x="1991" y="668"/>
                    <a:pt x="1936" y="844"/>
                    <a:pt x="1848" y="965"/>
                  </a:cubicBezTo>
                  <a:cubicBezTo>
                    <a:pt x="1760" y="1086"/>
                    <a:pt x="1639" y="1196"/>
                    <a:pt x="1639" y="1339"/>
                  </a:cubicBezTo>
                  <a:cubicBezTo>
                    <a:pt x="1793" y="1042"/>
                    <a:pt x="2090" y="822"/>
                    <a:pt x="2420" y="756"/>
                  </a:cubicBezTo>
                  <a:cubicBezTo>
                    <a:pt x="2447" y="751"/>
                    <a:pt x="2475" y="748"/>
                    <a:pt x="2502" y="748"/>
                  </a:cubicBezTo>
                  <a:cubicBezTo>
                    <a:pt x="2530" y="748"/>
                    <a:pt x="2557" y="751"/>
                    <a:pt x="2585" y="756"/>
                  </a:cubicBezTo>
                  <a:cubicBezTo>
                    <a:pt x="2739" y="811"/>
                    <a:pt x="2783" y="1009"/>
                    <a:pt x="2739" y="1174"/>
                  </a:cubicBezTo>
                  <a:cubicBezTo>
                    <a:pt x="2695" y="1317"/>
                    <a:pt x="2607" y="1460"/>
                    <a:pt x="2486" y="1559"/>
                  </a:cubicBezTo>
                  <a:cubicBezTo>
                    <a:pt x="2662" y="1460"/>
                    <a:pt x="2761" y="1284"/>
                    <a:pt x="2904" y="1152"/>
                  </a:cubicBezTo>
                  <a:cubicBezTo>
                    <a:pt x="3005" y="1051"/>
                    <a:pt x="3149" y="978"/>
                    <a:pt x="3283" y="978"/>
                  </a:cubicBezTo>
                  <a:cubicBezTo>
                    <a:pt x="3340" y="978"/>
                    <a:pt x="3394" y="991"/>
                    <a:pt x="3442" y="1020"/>
                  </a:cubicBezTo>
                  <a:cubicBezTo>
                    <a:pt x="3574" y="1108"/>
                    <a:pt x="3596" y="1306"/>
                    <a:pt x="3542" y="1460"/>
                  </a:cubicBezTo>
                  <a:cubicBezTo>
                    <a:pt x="3498" y="1614"/>
                    <a:pt x="3376" y="1724"/>
                    <a:pt x="3266" y="1845"/>
                  </a:cubicBezTo>
                  <a:cubicBezTo>
                    <a:pt x="3431" y="1712"/>
                    <a:pt x="3644" y="1585"/>
                    <a:pt x="3837" y="1585"/>
                  </a:cubicBezTo>
                  <a:cubicBezTo>
                    <a:pt x="3916" y="1585"/>
                    <a:pt x="3991" y="1606"/>
                    <a:pt x="4058" y="1658"/>
                  </a:cubicBezTo>
                  <a:cubicBezTo>
                    <a:pt x="4224" y="1801"/>
                    <a:pt x="4212" y="2065"/>
                    <a:pt x="4102" y="2251"/>
                  </a:cubicBezTo>
                  <a:cubicBezTo>
                    <a:pt x="3982" y="2427"/>
                    <a:pt x="3794" y="2537"/>
                    <a:pt x="3608" y="2647"/>
                  </a:cubicBezTo>
                  <a:cubicBezTo>
                    <a:pt x="3816" y="2625"/>
                    <a:pt x="4004" y="2483"/>
                    <a:pt x="4202" y="2427"/>
                  </a:cubicBezTo>
                  <a:cubicBezTo>
                    <a:pt x="4245" y="2414"/>
                    <a:pt x="4291" y="2407"/>
                    <a:pt x="4338" y="2407"/>
                  </a:cubicBezTo>
                  <a:cubicBezTo>
                    <a:pt x="4517" y="2407"/>
                    <a:pt x="4698" y="2504"/>
                    <a:pt x="4707" y="2669"/>
                  </a:cubicBezTo>
                  <a:cubicBezTo>
                    <a:pt x="4707" y="2879"/>
                    <a:pt x="4444" y="3077"/>
                    <a:pt x="4520" y="3253"/>
                  </a:cubicBezTo>
                  <a:cubicBezTo>
                    <a:pt x="4872" y="3131"/>
                    <a:pt x="5213" y="2967"/>
                    <a:pt x="5466" y="2691"/>
                  </a:cubicBezTo>
                  <a:cubicBezTo>
                    <a:pt x="5642" y="2515"/>
                    <a:pt x="5763" y="2263"/>
                    <a:pt x="5719" y="2021"/>
                  </a:cubicBezTo>
                  <a:cubicBezTo>
                    <a:pt x="5674" y="1815"/>
                    <a:pt x="5476" y="1653"/>
                    <a:pt x="5286" y="1653"/>
                  </a:cubicBezTo>
                  <a:cubicBezTo>
                    <a:pt x="5242" y="1653"/>
                    <a:pt x="5199" y="1661"/>
                    <a:pt x="5158" y="1680"/>
                  </a:cubicBezTo>
                  <a:cubicBezTo>
                    <a:pt x="5224" y="1493"/>
                    <a:pt x="5059" y="1273"/>
                    <a:pt x="4861" y="1218"/>
                  </a:cubicBezTo>
                  <a:cubicBezTo>
                    <a:pt x="4803" y="1202"/>
                    <a:pt x="4744" y="1195"/>
                    <a:pt x="4683" y="1195"/>
                  </a:cubicBezTo>
                  <a:cubicBezTo>
                    <a:pt x="4537" y="1195"/>
                    <a:pt x="4386" y="1234"/>
                    <a:pt x="4246" y="1273"/>
                  </a:cubicBezTo>
                  <a:cubicBezTo>
                    <a:pt x="4246" y="1031"/>
                    <a:pt x="4001" y="830"/>
                    <a:pt x="3757" y="830"/>
                  </a:cubicBezTo>
                  <a:cubicBezTo>
                    <a:pt x="3691" y="830"/>
                    <a:pt x="3625" y="844"/>
                    <a:pt x="3564" y="877"/>
                  </a:cubicBezTo>
                  <a:cubicBezTo>
                    <a:pt x="3630" y="756"/>
                    <a:pt x="3498" y="613"/>
                    <a:pt x="3354" y="591"/>
                  </a:cubicBezTo>
                  <a:cubicBezTo>
                    <a:pt x="3322" y="583"/>
                    <a:pt x="3289" y="580"/>
                    <a:pt x="3256" y="580"/>
                  </a:cubicBezTo>
                  <a:cubicBezTo>
                    <a:pt x="3177" y="580"/>
                    <a:pt x="3095" y="597"/>
                    <a:pt x="3012" y="597"/>
                  </a:cubicBezTo>
                  <a:cubicBezTo>
                    <a:pt x="2987" y="597"/>
                    <a:pt x="2962" y="595"/>
                    <a:pt x="2937" y="591"/>
                  </a:cubicBezTo>
                  <a:cubicBezTo>
                    <a:pt x="2561" y="559"/>
                    <a:pt x="2311" y="129"/>
                    <a:pt x="1942" y="129"/>
                  </a:cubicBezTo>
                  <a:cubicBezTo>
                    <a:pt x="1933" y="129"/>
                    <a:pt x="1923" y="129"/>
                    <a:pt x="1914" y="130"/>
                  </a:cubicBezTo>
                  <a:cubicBezTo>
                    <a:pt x="1782" y="130"/>
                    <a:pt x="1650" y="196"/>
                    <a:pt x="1518" y="196"/>
                  </a:cubicBezTo>
                  <a:cubicBezTo>
                    <a:pt x="1504" y="197"/>
                    <a:pt x="1489" y="198"/>
                    <a:pt x="1474" y="198"/>
                  </a:cubicBezTo>
                  <a:cubicBezTo>
                    <a:pt x="1249" y="198"/>
                    <a:pt x="1042" y="49"/>
                    <a:pt x="815" y="8"/>
                  </a:cubicBezTo>
                  <a:cubicBezTo>
                    <a:pt x="779" y="3"/>
                    <a:pt x="744"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0" name="Google Shape;527;p7"/>
            <p:cNvSpPr/>
            <p:nvPr/>
          </p:nvSpPr>
          <p:spPr>
            <a:xfrm>
              <a:off x="626106" y="4762272"/>
              <a:ext cx="95473" cy="101703"/>
            </a:xfrm>
            <a:custGeom>
              <a:avLst/>
              <a:gdLst/>
              <a:ahLst/>
              <a:cxnLst/>
              <a:rect l="l" t="t" r="r" b="b"/>
              <a:pathLst>
                <a:path w="950" h="1012" extrusionOk="0">
                  <a:moveTo>
                    <a:pt x="875" y="1"/>
                  </a:moveTo>
                  <a:cubicBezTo>
                    <a:pt x="864" y="1"/>
                    <a:pt x="852" y="4"/>
                    <a:pt x="842" y="12"/>
                  </a:cubicBezTo>
                  <a:cubicBezTo>
                    <a:pt x="699" y="111"/>
                    <a:pt x="589" y="276"/>
                    <a:pt x="479" y="419"/>
                  </a:cubicBezTo>
                  <a:cubicBezTo>
                    <a:pt x="347" y="562"/>
                    <a:pt x="204" y="705"/>
                    <a:pt x="61" y="848"/>
                  </a:cubicBezTo>
                  <a:cubicBezTo>
                    <a:pt x="0" y="926"/>
                    <a:pt x="77" y="1011"/>
                    <a:pt x="160" y="1011"/>
                  </a:cubicBezTo>
                  <a:cubicBezTo>
                    <a:pt x="182" y="1011"/>
                    <a:pt x="205" y="1005"/>
                    <a:pt x="226" y="991"/>
                  </a:cubicBezTo>
                  <a:cubicBezTo>
                    <a:pt x="380" y="870"/>
                    <a:pt x="512" y="716"/>
                    <a:pt x="633" y="573"/>
                  </a:cubicBezTo>
                  <a:cubicBezTo>
                    <a:pt x="754" y="430"/>
                    <a:pt x="897" y="265"/>
                    <a:pt x="941" y="78"/>
                  </a:cubicBezTo>
                  <a:cubicBezTo>
                    <a:pt x="949" y="36"/>
                    <a:pt x="913" y="1"/>
                    <a:pt x="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1" name="Google Shape;528;p7"/>
            <p:cNvSpPr/>
            <p:nvPr/>
          </p:nvSpPr>
          <p:spPr>
            <a:xfrm>
              <a:off x="575857" y="4924777"/>
              <a:ext cx="97282" cy="100698"/>
            </a:xfrm>
            <a:custGeom>
              <a:avLst/>
              <a:gdLst/>
              <a:ahLst/>
              <a:cxnLst/>
              <a:rect l="l" t="t" r="r" b="b"/>
              <a:pathLst>
                <a:path w="968" h="1002" extrusionOk="0">
                  <a:moveTo>
                    <a:pt x="506" y="0"/>
                  </a:moveTo>
                  <a:lnTo>
                    <a:pt x="462" y="100"/>
                  </a:lnTo>
                  <a:cubicBezTo>
                    <a:pt x="426" y="82"/>
                    <a:pt x="388" y="74"/>
                    <a:pt x="350" y="74"/>
                  </a:cubicBezTo>
                  <a:cubicBezTo>
                    <a:pt x="250" y="74"/>
                    <a:pt x="152" y="130"/>
                    <a:pt x="88" y="210"/>
                  </a:cubicBezTo>
                  <a:cubicBezTo>
                    <a:pt x="12" y="330"/>
                    <a:pt x="0" y="484"/>
                    <a:pt x="56" y="616"/>
                  </a:cubicBezTo>
                  <a:cubicBezTo>
                    <a:pt x="110" y="748"/>
                    <a:pt x="210" y="858"/>
                    <a:pt x="330" y="936"/>
                  </a:cubicBezTo>
                  <a:cubicBezTo>
                    <a:pt x="363" y="968"/>
                    <a:pt x="418" y="990"/>
                    <a:pt x="462" y="1002"/>
                  </a:cubicBezTo>
                  <a:cubicBezTo>
                    <a:pt x="495" y="1002"/>
                    <a:pt x="528" y="990"/>
                    <a:pt x="561" y="980"/>
                  </a:cubicBezTo>
                  <a:cubicBezTo>
                    <a:pt x="660" y="958"/>
                    <a:pt x="759" y="914"/>
                    <a:pt x="836" y="848"/>
                  </a:cubicBezTo>
                  <a:cubicBezTo>
                    <a:pt x="957" y="716"/>
                    <a:pt x="968" y="506"/>
                    <a:pt x="891" y="352"/>
                  </a:cubicBezTo>
                  <a:cubicBezTo>
                    <a:pt x="803" y="198"/>
                    <a:pt x="660"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2" name="Google Shape;529;p7"/>
            <p:cNvSpPr/>
            <p:nvPr/>
          </p:nvSpPr>
          <p:spPr>
            <a:xfrm>
              <a:off x="222206" y="4646197"/>
              <a:ext cx="428823" cy="362193"/>
            </a:xfrm>
            <a:custGeom>
              <a:avLst/>
              <a:gdLst/>
              <a:ahLst/>
              <a:cxnLst/>
              <a:rect l="l" t="t" r="r" b="b"/>
              <a:pathLst>
                <a:path w="4267" h="3604" extrusionOk="0">
                  <a:moveTo>
                    <a:pt x="449" y="0"/>
                  </a:moveTo>
                  <a:cubicBezTo>
                    <a:pt x="439" y="0"/>
                    <a:pt x="429" y="1"/>
                    <a:pt x="418" y="1"/>
                  </a:cubicBezTo>
                  <a:cubicBezTo>
                    <a:pt x="232" y="13"/>
                    <a:pt x="34" y="145"/>
                    <a:pt x="12" y="331"/>
                  </a:cubicBezTo>
                  <a:cubicBezTo>
                    <a:pt x="0" y="519"/>
                    <a:pt x="166" y="673"/>
                    <a:pt x="298" y="805"/>
                  </a:cubicBezTo>
                  <a:cubicBezTo>
                    <a:pt x="320" y="837"/>
                    <a:pt x="342" y="870"/>
                    <a:pt x="364" y="892"/>
                  </a:cubicBezTo>
                  <a:lnTo>
                    <a:pt x="374" y="892"/>
                  </a:lnTo>
                  <a:cubicBezTo>
                    <a:pt x="418" y="947"/>
                    <a:pt x="462" y="1013"/>
                    <a:pt x="506" y="1068"/>
                  </a:cubicBezTo>
                  <a:cubicBezTo>
                    <a:pt x="584" y="1178"/>
                    <a:pt x="650" y="1277"/>
                    <a:pt x="726" y="1387"/>
                  </a:cubicBezTo>
                  <a:cubicBezTo>
                    <a:pt x="770" y="1453"/>
                    <a:pt x="825" y="1519"/>
                    <a:pt x="869" y="1596"/>
                  </a:cubicBezTo>
                  <a:cubicBezTo>
                    <a:pt x="891" y="1618"/>
                    <a:pt x="913" y="1651"/>
                    <a:pt x="935" y="1673"/>
                  </a:cubicBezTo>
                  <a:cubicBezTo>
                    <a:pt x="1089" y="1871"/>
                    <a:pt x="1243" y="2058"/>
                    <a:pt x="1408" y="2234"/>
                  </a:cubicBezTo>
                  <a:lnTo>
                    <a:pt x="1496" y="2322"/>
                  </a:lnTo>
                  <a:cubicBezTo>
                    <a:pt x="1606" y="2432"/>
                    <a:pt x="1705" y="2531"/>
                    <a:pt x="1815" y="2630"/>
                  </a:cubicBezTo>
                  <a:cubicBezTo>
                    <a:pt x="1870" y="2684"/>
                    <a:pt x="1925" y="2740"/>
                    <a:pt x="1991" y="2794"/>
                  </a:cubicBezTo>
                  <a:cubicBezTo>
                    <a:pt x="2178" y="2960"/>
                    <a:pt x="2376" y="3114"/>
                    <a:pt x="2585" y="3256"/>
                  </a:cubicBezTo>
                  <a:cubicBezTo>
                    <a:pt x="2836" y="3434"/>
                    <a:pt x="3128" y="3603"/>
                    <a:pt x="3425" y="3603"/>
                  </a:cubicBezTo>
                  <a:cubicBezTo>
                    <a:pt x="3478" y="3603"/>
                    <a:pt x="3532" y="3598"/>
                    <a:pt x="3585" y="3586"/>
                  </a:cubicBezTo>
                  <a:cubicBezTo>
                    <a:pt x="3915" y="3520"/>
                    <a:pt x="4146" y="3212"/>
                    <a:pt x="4190" y="2872"/>
                  </a:cubicBezTo>
                  <a:lnTo>
                    <a:pt x="4190" y="3080"/>
                  </a:lnTo>
                  <a:cubicBezTo>
                    <a:pt x="4267" y="2926"/>
                    <a:pt x="4256" y="2740"/>
                    <a:pt x="4201" y="2564"/>
                  </a:cubicBezTo>
                  <a:cubicBezTo>
                    <a:pt x="4135" y="2399"/>
                    <a:pt x="4025" y="2256"/>
                    <a:pt x="3915" y="2124"/>
                  </a:cubicBezTo>
                  <a:cubicBezTo>
                    <a:pt x="3673" y="1849"/>
                    <a:pt x="3409" y="1596"/>
                    <a:pt x="3113" y="1376"/>
                  </a:cubicBezTo>
                  <a:cubicBezTo>
                    <a:pt x="3069" y="1343"/>
                    <a:pt x="3025" y="1310"/>
                    <a:pt x="2969" y="1277"/>
                  </a:cubicBezTo>
                  <a:cubicBezTo>
                    <a:pt x="2805" y="1156"/>
                    <a:pt x="2639" y="1046"/>
                    <a:pt x="2464" y="947"/>
                  </a:cubicBezTo>
                  <a:cubicBezTo>
                    <a:pt x="2431" y="925"/>
                    <a:pt x="2409" y="903"/>
                    <a:pt x="2376" y="892"/>
                  </a:cubicBezTo>
                  <a:cubicBezTo>
                    <a:pt x="2178" y="771"/>
                    <a:pt x="1969" y="661"/>
                    <a:pt x="1760" y="551"/>
                  </a:cubicBezTo>
                  <a:cubicBezTo>
                    <a:pt x="1716" y="529"/>
                    <a:pt x="1661" y="507"/>
                    <a:pt x="1617" y="485"/>
                  </a:cubicBezTo>
                  <a:cubicBezTo>
                    <a:pt x="1452" y="397"/>
                    <a:pt x="1287" y="321"/>
                    <a:pt x="1122" y="243"/>
                  </a:cubicBezTo>
                  <a:cubicBezTo>
                    <a:pt x="1089" y="221"/>
                    <a:pt x="1045" y="199"/>
                    <a:pt x="1001" y="189"/>
                  </a:cubicBezTo>
                  <a:cubicBezTo>
                    <a:pt x="990" y="177"/>
                    <a:pt x="968" y="167"/>
                    <a:pt x="946" y="155"/>
                  </a:cubicBezTo>
                  <a:cubicBezTo>
                    <a:pt x="791" y="83"/>
                    <a:pt x="625" y="0"/>
                    <a:pt x="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3" name="Google Shape;530;p7"/>
            <p:cNvSpPr/>
            <p:nvPr/>
          </p:nvSpPr>
          <p:spPr>
            <a:xfrm>
              <a:off x="404609" y="4774432"/>
              <a:ext cx="130446" cy="152656"/>
            </a:xfrm>
            <a:custGeom>
              <a:avLst/>
              <a:gdLst/>
              <a:ahLst/>
              <a:cxnLst/>
              <a:rect l="l" t="t" r="r" b="b"/>
              <a:pathLst>
                <a:path w="1298" h="1519" extrusionOk="0">
                  <a:moveTo>
                    <a:pt x="1154" y="1"/>
                  </a:moveTo>
                  <a:cubicBezTo>
                    <a:pt x="1110" y="309"/>
                    <a:pt x="990" y="595"/>
                    <a:pt x="780" y="837"/>
                  </a:cubicBezTo>
                  <a:cubicBezTo>
                    <a:pt x="561" y="1112"/>
                    <a:pt x="297" y="1233"/>
                    <a:pt x="0" y="1354"/>
                  </a:cubicBezTo>
                  <a:cubicBezTo>
                    <a:pt x="55" y="1408"/>
                    <a:pt x="110" y="1464"/>
                    <a:pt x="176" y="1518"/>
                  </a:cubicBezTo>
                  <a:cubicBezTo>
                    <a:pt x="770" y="1332"/>
                    <a:pt x="1176" y="727"/>
                    <a:pt x="1298" y="100"/>
                  </a:cubicBezTo>
                  <a:cubicBezTo>
                    <a:pt x="1254" y="67"/>
                    <a:pt x="1210" y="34"/>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4" name="Google Shape;531;p7"/>
            <p:cNvSpPr/>
            <p:nvPr/>
          </p:nvSpPr>
          <p:spPr>
            <a:xfrm>
              <a:off x="363606" y="4735841"/>
              <a:ext cx="106226" cy="143812"/>
            </a:xfrm>
            <a:custGeom>
              <a:avLst/>
              <a:gdLst/>
              <a:ahLst/>
              <a:cxnLst/>
              <a:rect l="l" t="t" r="r" b="b"/>
              <a:pathLst>
                <a:path w="1057" h="1431" extrusionOk="0">
                  <a:moveTo>
                    <a:pt x="969" y="0"/>
                  </a:moveTo>
                  <a:cubicBezTo>
                    <a:pt x="782" y="539"/>
                    <a:pt x="452" y="979"/>
                    <a:pt x="1" y="1342"/>
                  </a:cubicBezTo>
                  <a:lnTo>
                    <a:pt x="89" y="1430"/>
                  </a:lnTo>
                  <a:cubicBezTo>
                    <a:pt x="573" y="1111"/>
                    <a:pt x="914" y="605"/>
                    <a:pt x="1057" y="55"/>
                  </a:cubicBezTo>
                  <a:cubicBezTo>
                    <a:pt x="1024" y="33"/>
                    <a:pt x="1002" y="11"/>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5" name="Google Shape;532;p7"/>
            <p:cNvSpPr/>
            <p:nvPr/>
          </p:nvSpPr>
          <p:spPr>
            <a:xfrm>
              <a:off x="309538" y="4694938"/>
              <a:ext cx="89543" cy="119391"/>
            </a:xfrm>
            <a:custGeom>
              <a:avLst/>
              <a:gdLst/>
              <a:ahLst/>
              <a:cxnLst/>
              <a:rect l="l" t="t" r="r" b="b"/>
              <a:pathLst>
                <a:path w="891" h="1188" extrusionOk="0">
                  <a:moveTo>
                    <a:pt x="748" y="0"/>
                  </a:moveTo>
                  <a:cubicBezTo>
                    <a:pt x="715" y="210"/>
                    <a:pt x="660" y="396"/>
                    <a:pt x="517" y="594"/>
                  </a:cubicBezTo>
                  <a:cubicBezTo>
                    <a:pt x="451" y="693"/>
                    <a:pt x="198" y="1001"/>
                    <a:pt x="0" y="1111"/>
                  </a:cubicBezTo>
                  <a:cubicBezTo>
                    <a:pt x="22" y="1133"/>
                    <a:pt x="44" y="1166"/>
                    <a:pt x="66" y="1188"/>
                  </a:cubicBezTo>
                  <a:cubicBezTo>
                    <a:pt x="275" y="1122"/>
                    <a:pt x="495" y="869"/>
                    <a:pt x="605" y="737"/>
                  </a:cubicBezTo>
                  <a:cubicBezTo>
                    <a:pt x="759" y="561"/>
                    <a:pt x="880" y="308"/>
                    <a:pt x="891" y="66"/>
                  </a:cubicBezTo>
                  <a:cubicBezTo>
                    <a:pt x="847" y="44"/>
                    <a:pt x="792" y="22"/>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6" name="Google Shape;533;p7"/>
            <p:cNvSpPr/>
            <p:nvPr/>
          </p:nvSpPr>
          <p:spPr>
            <a:xfrm>
              <a:off x="259792" y="4665091"/>
              <a:ext cx="75172" cy="88538"/>
            </a:xfrm>
            <a:custGeom>
              <a:avLst/>
              <a:gdLst/>
              <a:ahLst/>
              <a:cxnLst/>
              <a:rect l="l" t="t" r="r" b="b"/>
              <a:pathLst>
                <a:path w="748" h="881" extrusionOk="0">
                  <a:moveTo>
                    <a:pt x="627" y="1"/>
                  </a:moveTo>
                  <a:cubicBezTo>
                    <a:pt x="561" y="209"/>
                    <a:pt x="451" y="407"/>
                    <a:pt x="264" y="539"/>
                  </a:cubicBezTo>
                  <a:cubicBezTo>
                    <a:pt x="176" y="605"/>
                    <a:pt x="88" y="649"/>
                    <a:pt x="0" y="704"/>
                  </a:cubicBezTo>
                  <a:cubicBezTo>
                    <a:pt x="44" y="759"/>
                    <a:pt x="88" y="825"/>
                    <a:pt x="132" y="880"/>
                  </a:cubicBezTo>
                  <a:cubicBezTo>
                    <a:pt x="264" y="803"/>
                    <a:pt x="396" y="693"/>
                    <a:pt x="495" y="595"/>
                  </a:cubicBezTo>
                  <a:cubicBezTo>
                    <a:pt x="649" y="441"/>
                    <a:pt x="704" y="253"/>
                    <a:pt x="748" y="55"/>
                  </a:cubicBezTo>
                  <a:cubicBezTo>
                    <a:pt x="715" y="33"/>
                    <a:pt x="671"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7" name="Google Shape;534;p7"/>
            <p:cNvSpPr/>
            <p:nvPr/>
          </p:nvSpPr>
          <p:spPr>
            <a:xfrm>
              <a:off x="655351" y="4987286"/>
              <a:ext cx="470931" cy="76780"/>
            </a:xfrm>
            <a:custGeom>
              <a:avLst/>
              <a:gdLst/>
              <a:ahLst/>
              <a:cxnLst/>
              <a:rect l="l" t="t" r="r" b="b"/>
              <a:pathLst>
                <a:path w="4686" h="764" extrusionOk="0">
                  <a:moveTo>
                    <a:pt x="117" y="1"/>
                  </a:moveTo>
                  <a:cubicBezTo>
                    <a:pt x="86" y="1"/>
                    <a:pt x="54" y="2"/>
                    <a:pt x="23" y="6"/>
                  </a:cubicBezTo>
                  <a:cubicBezTo>
                    <a:pt x="1" y="6"/>
                    <a:pt x="1" y="38"/>
                    <a:pt x="23" y="38"/>
                  </a:cubicBezTo>
                  <a:cubicBezTo>
                    <a:pt x="364" y="104"/>
                    <a:pt x="672" y="258"/>
                    <a:pt x="1024" y="324"/>
                  </a:cubicBezTo>
                  <a:cubicBezTo>
                    <a:pt x="1354" y="380"/>
                    <a:pt x="1694" y="412"/>
                    <a:pt x="2036" y="446"/>
                  </a:cubicBezTo>
                  <a:cubicBezTo>
                    <a:pt x="2882" y="555"/>
                    <a:pt x="3751" y="753"/>
                    <a:pt x="4609" y="764"/>
                  </a:cubicBezTo>
                  <a:cubicBezTo>
                    <a:pt x="4663" y="764"/>
                    <a:pt x="4685" y="665"/>
                    <a:pt x="4619" y="654"/>
                  </a:cubicBezTo>
                  <a:cubicBezTo>
                    <a:pt x="3839" y="468"/>
                    <a:pt x="3014" y="446"/>
                    <a:pt x="2222" y="346"/>
                  </a:cubicBezTo>
                  <a:cubicBezTo>
                    <a:pt x="1782" y="302"/>
                    <a:pt x="1332" y="258"/>
                    <a:pt x="892" y="170"/>
                  </a:cubicBezTo>
                  <a:cubicBezTo>
                    <a:pt x="635" y="121"/>
                    <a:pt x="38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8" name="Google Shape;535;p7"/>
            <p:cNvSpPr/>
            <p:nvPr/>
          </p:nvSpPr>
          <p:spPr>
            <a:xfrm>
              <a:off x="637663" y="5005376"/>
              <a:ext cx="171449" cy="442993"/>
            </a:xfrm>
            <a:custGeom>
              <a:avLst/>
              <a:gdLst/>
              <a:ahLst/>
              <a:cxnLst/>
              <a:rect l="l" t="t" r="r" b="b"/>
              <a:pathLst>
                <a:path w="1706" h="4408" extrusionOk="0">
                  <a:moveTo>
                    <a:pt x="26" y="0"/>
                  </a:moveTo>
                  <a:cubicBezTo>
                    <a:pt x="14" y="0"/>
                    <a:pt x="1" y="10"/>
                    <a:pt x="1" y="24"/>
                  </a:cubicBezTo>
                  <a:cubicBezTo>
                    <a:pt x="133" y="826"/>
                    <a:pt x="485" y="1585"/>
                    <a:pt x="760" y="2343"/>
                  </a:cubicBezTo>
                  <a:cubicBezTo>
                    <a:pt x="1013" y="3015"/>
                    <a:pt x="1222" y="3707"/>
                    <a:pt x="1508" y="4367"/>
                  </a:cubicBezTo>
                  <a:cubicBezTo>
                    <a:pt x="1522" y="4396"/>
                    <a:pt x="1550" y="4408"/>
                    <a:pt x="1579" y="4408"/>
                  </a:cubicBezTo>
                  <a:cubicBezTo>
                    <a:pt x="1639" y="4408"/>
                    <a:pt x="1706" y="4356"/>
                    <a:pt x="1684" y="4290"/>
                  </a:cubicBezTo>
                  <a:cubicBezTo>
                    <a:pt x="1442" y="3586"/>
                    <a:pt x="1134" y="2915"/>
                    <a:pt x="848" y="2223"/>
                  </a:cubicBezTo>
                  <a:cubicBezTo>
                    <a:pt x="551" y="1497"/>
                    <a:pt x="353" y="727"/>
                    <a:pt x="45" y="12"/>
                  </a:cubicBezTo>
                  <a:cubicBezTo>
                    <a:pt x="41" y="4"/>
                    <a:pt x="34"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89" name="Google Shape;536;p7"/>
            <p:cNvSpPr/>
            <p:nvPr/>
          </p:nvSpPr>
          <p:spPr>
            <a:xfrm>
              <a:off x="1059854" y="4593134"/>
              <a:ext cx="53163" cy="29446"/>
            </a:xfrm>
            <a:custGeom>
              <a:avLst/>
              <a:gdLst/>
              <a:ahLst/>
              <a:cxnLst/>
              <a:rect l="l" t="t" r="r" b="b"/>
              <a:pathLst>
                <a:path w="529" h="293" extrusionOk="0">
                  <a:moveTo>
                    <a:pt x="473" y="0"/>
                  </a:moveTo>
                  <a:cubicBezTo>
                    <a:pt x="393" y="0"/>
                    <a:pt x="313" y="48"/>
                    <a:pt x="243" y="79"/>
                  </a:cubicBezTo>
                  <a:cubicBezTo>
                    <a:pt x="166" y="111"/>
                    <a:pt x="78" y="145"/>
                    <a:pt x="23" y="221"/>
                  </a:cubicBezTo>
                  <a:cubicBezTo>
                    <a:pt x="1" y="255"/>
                    <a:pt x="23" y="287"/>
                    <a:pt x="56" y="287"/>
                  </a:cubicBezTo>
                  <a:cubicBezTo>
                    <a:pt x="70" y="291"/>
                    <a:pt x="84" y="292"/>
                    <a:pt x="98" y="292"/>
                  </a:cubicBezTo>
                  <a:cubicBezTo>
                    <a:pt x="175" y="292"/>
                    <a:pt x="255" y="248"/>
                    <a:pt x="320" y="211"/>
                  </a:cubicBezTo>
                  <a:cubicBezTo>
                    <a:pt x="396" y="167"/>
                    <a:pt x="484" y="123"/>
                    <a:pt x="518" y="35"/>
                  </a:cubicBezTo>
                  <a:cubicBezTo>
                    <a:pt x="528" y="23"/>
                    <a:pt x="506" y="2"/>
                    <a:pt x="496" y="2"/>
                  </a:cubicBezTo>
                  <a:cubicBezTo>
                    <a:pt x="488" y="1"/>
                    <a:pt x="481"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0" name="Google Shape;537;p7"/>
            <p:cNvSpPr/>
            <p:nvPr/>
          </p:nvSpPr>
          <p:spPr>
            <a:xfrm>
              <a:off x="1075331" y="4615244"/>
              <a:ext cx="56178" cy="30350"/>
            </a:xfrm>
            <a:custGeom>
              <a:avLst/>
              <a:gdLst/>
              <a:ahLst/>
              <a:cxnLst/>
              <a:rect l="l" t="t" r="r" b="b"/>
              <a:pathLst>
                <a:path w="559" h="302" extrusionOk="0">
                  <a:moveTo>
                    <a:pt x="484" y="1"/>
                  </a:moveTo>
                  <a:cubicBezTo>
                    <a:pt x="481" y="1"/>
                    <a:pt x="478" y="1"/>
                    <a:pt x="474" y="1"/>
                  </a:cubicBezTo>
                  <a:cubicBezTo>
                    <a:pt x="374" y="23"/>
                    <a:pt x="276" y="35"/>
                    <a:pt x="176" y="79"/>
                  </a:cubicBezTo>
                  <a:cubicBezTo>
                    <a:pt x="122" y="101"/>
                    <a:pt x="1" y="177"/>
                    <a:pt x="34" y="255"/>
                  </a:cubicBezTo>
                  <a:cubicBezTo>
                    <a:pt x="44" y="289"/>
                    <a:pt x="79" y="302"/>
                    <a:pt x="117" y="302"/>
                  </a:cubicBezTo>
                  <a:cubicBezTo>
                    <a:pt x="165" y="302"/>
                    <a:pt x="218" y="284"/>
                    <a:pt x="242" y="265"/>
                  </a:cubicBezTo>
                  <a:cubicBezTo>
                    <a:pt x="342" y="221"/>
                    <a:pt x="418" y="167"/>
                    <a:pt x="506" y="111"/>
                  </a:cubicBezTo>
                  <a:cubicBezTo>
                    <a:pt x="559" y="81"/>
                    <a:pt x="542"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1" name="Google Shape;538;p7"/>
            <p:cNvSpPr/>
            <p:nvPr/>
          </p:nvSpPr>
          <p:spPr>
            <a:xfrm>
              <a:off x="1146081" y="4675944"/>
              <a:ext cx="48038" cy="24220"/>
            </a:xfrm>
            <a:custGeom>
              <a:avLst/>
              <a:gdLst/>
              <a:ahLst/>
              <a:cxnLst/>
              <a:rect l="l" t="t" r="r" b="b"/>
              <a:pathLst>
                <a:path w="478" h="241" extrusionOk="0">
                  <a:moveTo>
                    <a:pt x="384" y="0"/>
                  </a:moveTo>
                  <a:cubicBezTo>
                    <a:pt x="377" y="0"/>
                    <a:pt x="371" y="1"/>
                    <a:pt x="364" y="3"/>
                  </a:cubicBezTo>
                  <a:cubicBezTo>
                    <a:pt x="286" y="13"/>
                    <a:pt x="220" y="35"/>
                    <a:pt x="154" y="69"/>
                  </a:cubicBezTo>
                  <a:cubicBezTo>
                    <a:pt x="110" y="101"/>
                    <a:pt x="22" y="135"/>
                    <a:pt x="12" y="201"/>
                  </a:cubicBezTo>
                  <a:cubicBezTo>
                    <a:pt x="0" y="211"/>
                    <a:pt x="12" y="233"/>
                    <a:pt x="34" y="233"/>
                  </a:cubicBezTo>
                  <a:cubicBezTo>
                    <a:pt x="44" y="238"/>
                    <a:pt x="56" y="240"/>
                    <a:pt x="68" y="240"/>
                  </a:cubicBezTo>
                  <a:cubicBezTo>
                    <a:pt x="108" y="240"/>
                    <a:pt x="156" y="217"/>
                    <a:pt x="198" y="201"/>
                  </a:cubicBezTo>
                  <a:cubicBezTo>
                    <a:pt x="264" y="189"/>
                    <a:pt x="330" y="167"/>
                    <a:pt x="396" y="145"/>
                  </a:cubicBezTo>
                  <a:cubicBezTo>
                    <a:pt x="478" y="125"/>
                    <a:pt x="46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2" name="Google Shape;539;p7"/>
            <p:cNvSpPr/>
            <p:nvPr/>
          </p:nvSpPr>
          <p:spPr>
            <a:xfrm>
              <a:off x="1047995" y="4538765"/>
              <a:ext cx="37888" cy="30752"/>
            </a:xfrm>
            <a:custGeom>
              <a:avLst/>
              <a:gdLst/>
              <a:ahLst/>
              <a:cxnLst/>
              <a:rect l="l" t="t" r="r" b="b"/>
              <a:pathLst>
                <a:path w="377" h="306" extrusionOk="0">
                  <a:moveTo>
                    <a:pt x="304" y="1"/>
                  </a:moveTo>
                  <a:cubicBezTo>
                    <a:pt x="298" y="1"/>
                    <a:pt x="291" y="2"/>
                    <a:pt x="284" y="4"/>
                  </a:cubicBezTo>
                  <a:cubicBezTo>
                    <a:pt x="218" y="37"/>
                    <a:pt x="174" y="70"/>
                    <a:pt x="119" y="125"/>
                  </a:cubicBezTo>
                  <a:lnTo>
                    <a:pt x="53" y="191"/>
                  </a:lnTo>
                  <a:cubicBezTo>
                    <a:pt x="31" y="213"/>
                    <a:pt x="20" y="246"/>
                    <a:pt x="9" y="279"/>
                  </a:cubicBezTo>
                  <a:cubicBezTo>
                    <a:pt x="1" y="295"/>
                    <a:pt x="16" y="305"/>
                    <a:pt x="29" y="305"/>
                  </a:cubicBezTo>
                  <a:cubicBezTo>
                    <a:pt x="34" y="305"/>
                    <a:pt x="39" y="304"/>
                    <a:pt x="42" y="301"/>
                  </a:cubicBezTo>
                  <a:cubicBezTo>
                    <a:pt x="141" y="235"/>
                    <a:pt x="229" y="158"/>
                    <a:pt x="328" y="103"/>
                  </a:cubicBezTo>
                  <a:cubicBezTo>
                    <a:pt x="377" y="74"/>
                    <a:pt x="35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3" name="Google Shape;540;p7"/>
            <p:cNvSpPr/>
            <p:nvPr/>
          </p:nvSpPr>
          <p:spPr>
            <a:xfrm>
              <a:off x="986089" y="4515148"/>
              <a:ext cx="31456" cy="32059"/>
            </a:xfrm>
            <a:custGeom>
              <a:avLst/>
              <a:gdLst/>
              <a:ahLst/>
              <a:cxnLst/>
              <a:rect l="l" t="t" r="r" b="b"/>
              <a:pathLst>
                <a:path w="313" h="319" extrusionOk="0">
                  <a:moveTo>
                    <a:pt x="207" y="0"/>
                  </a:moveTo>
                  <a:cubicBezTo>
                    <a:pt x="187" y="0"/>
                    <a:pt x="167" y="9"/>
                    <a:pt x="152" y="30"/>
                  </a:cubicBezTo>
                  <a:cubicBezTo>
                    <a:pt x="97" y="96"/>
                    <a:pt x="9" y="173"/>
                    <a:pt x="9" y="261"/>
                  </a:cubicBezTo>
                  <a:cubicBezTo>
                    <a:pt x="0" y="297"/>
                    <a:pt x="28" y="319"/>
                    <a:pt x="57" y="319"/>
                  </a:cubicBezTo>
                  <a:cubicBezTo>
                    <a:pt x="63" y="319"/>
                    <a:pt x="69" y="318"/>
                    <a:pt x="75" y="316"/>
                  </a:cubicBezTo>
                  <a:cubicBezTo>
                    <a:pt x="119" y="294"/>
                    <a:pt x="152" y="261"/>
                    <a:pt x="174" y="228"/>
                  </a:cubicBezTo>
                  <a:cubicBezTo>
                    <a:pt x="207" y="184"/>
                    <a:pt x="240" y="151"/>
                    <a:pt x="273" y="107"/>
                  </a:cubicBezTo>
                  <a:cubicBezTo>
                    <a:pt x="313" y="59"/>
                    <a:pt x="260"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4" name="Google Shape;541;p7"/>
            <p:cNvSpPr/>
            <p:nvPr/>
          </p:nvSpPr>
          <p:spPr>
            <a:xfrm>
              <a:off x="964783" y="4501681"/>
              <a:ext cx="33968" cy="35576"/>
            </a:xfrm>
            <a:custGeom>
              <a:avLst/>
              <a:gdLst/>
              <a:ahLst/>
              <a:cxnLst/>
              <a:rect l="l" t="t" r="r" b="b"/>
              <a:pathLst>
                <a:path w="338" h="354" extrusionOk="0">
                  <a:moveTo>
                    <a:pt x="231" y="0"/>
                  </a:moveTo>
                  <a:cubicBezTo>
                    <a:pt x="209" y="0"/>
                    <a:pt x="185" y="10"/>
                    <a:pt x="166" y="32"/>
                  </a:cubicBezTo>
                  <a:cubicBezTo>
                    <a:pt x="133" y="76"/>
                    <a:pt x="100" y="109"/>
                    <a:pt x="67" y="153"/>
                  </a:cubicBezTo>
                  <a:cubicBezTo>
                    <a:pt x="34" y="197"/>
                    <a:pt x="1" y="241"/>
                    <a:pt x="1" y="296"/>
                  </a:cubicBezTo>
                  <a:cubicBezTo>
                    <a:pt x="1" y="325"/>
                    <a:pt x="18" y="353"/>
                    <a:pt x="51" y="353"/>
                  </a:cubicBezTo>
                  <a:cubicBezTo>
                    <a:pt x="56" y="353"/>
                    <a:pt x="61" y="353"/>
                    <a:pt x="67" y="351"/>
                  </a:cubicBezTo>
                  <a:cubicBezTo>
                    <a:pt x="122" y="340"/>
                    <a:pt x="155" y="296"/>
                    <a:pt x="188" y="252"/>
                  </a:cubicBezTo>
                  <a:cubicBezTo>
                    <a:pt x="221" y="208"/>
                    <a:pt x="254" y="164"/>
                    <a:pt x="298" y="120"/>
                  </a:cubicBezTo>
                  <a:cubicBezTo>
                    <a:pt x="337" y="57"/>
                    <a:pt x="28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5" name="Google Shape;542;p7"/>
            <p:cNvSpPr/>
            <p:nvPr/>
          </p:nvSpPr>
          <p:spPr>
            <a:xfrm>
              <a:off x="892023" y="4488114"/>
              <a:ext cx="36883" cy="36883"/>
            </a:xfrm>
            <a:custGeom>
              <a:avLst/>
              <a:gdLst/>
              <a:ahLst/>
              <a:cxnLst/>
              <a:rect l="l" t="t" r="r" b="b"/>
              <a:pathLst>
                <a:path w="367" h="367" extrusionOk="0">
                  <a:moveTo>
                    <a:pt x="242" y="0"/>
                  </a:moveTo>
                  <a:cubicBezTo>
                    <a:pt x="218" y="0"/>
                    <a:pt x="193" y="10"/>
                    <a:pt x="175" y="35"/>
                  </a:cubicBezTo>
                  <a:lnTo>
                    <a:pt x="77" y="167"/>
                  </a:lnTo>
                  <a:cubicBezTo>
                    <a:pt x="43" y="211"/>
                    <a:pt x="11" y="255"/>
                    <a:pt x="11" y="310"/>
                  </a:cubicBezTo>
                  <a:cubicBezTo>
                    <a:pt x="1" y="338"/>
                    <a:pt x="24" y="367"/>
                    <a:pt x="59" y="367"/>
                  </a:cubicBezTo>
                  <a:cubicBezTo>
                    <a:pt x="65" y="367"/>
                    <a:pt x="71" y="366"/>
                    <a:pt x="77" y="365"/>
                  </a:cubicBezTo>
                  <a:cubicBezTo>
                    <a:pt x="131" y="354"/>
                    <a:pt x="165" y="310"/>
                    <a:pt x="197" y="266"/>
                  </a:cubicBezTo>
                  <a:cubicBezTo>
                    <a:pt x="241" y="222"/>
                    <a:pt x="274" y="167"/>
                    <a:pt x="318" y="123"/>
                  </a:cubicBezTo>
                  <a:cubicBezTo>
                    <a:pt x="366" y="68"/>
                    <a:pt x="305"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6" name="Google Shape;543;p7"/>
            <p:cNvSpPr/>
            <p:nvPr/>
          </p:nvSpPr>
          <p:spPr>
            <a:xfrm>
              <a:off x="822277" y="4495953"/>
              <a:ext cx="26732" cy="32662"/>
            </a:xfrm>
            <a:custGeom>
              <a:avLst/>
              <a:gdLst/>
              <a:ahLst/>
              <a:cxnLst/>
              <a:rect l="l" t="t" r="r" b="b"/>
              <a:pathLst>
                <a:path w="266" h="325" extrusionOk="0">
                  <a:moveTo>
                    <a:pt x="175" y="0"/>
                  </a:moveTo>
                  <a:cubicBezTo>
                    <a:pt x="158" y="0"/>
                    <a:pt x="142" y="7"/>
                    <a:pt x="133" y="23"/>
                  </a:cubicBezTo>
                  <a:cubicBezTo>
                    <a:pt x="89" y="100"/>
                    <a:pt x="1" y="199"/>
                    <a:pt x="23" y="287"/>
                  </a:cubicBezTo>
                  <a:cubicBezTo>
                    <a:pt x="23" y="312"/>
                    <a:pt x="48" y="324"/>
                    <a:pt x="74" y="324"/>
                  </a:cubicBezTo>
                  <a:cubicBezTo>
                    <a:pt x="83" y="324"/>
                    <a:pt x="91" y="323"/>
                    <a:pt x="99" y="320"/>
                  </a:cubicBezTo>
                  <a:cubicBezTo>
                    <a:pt x="177" y="287"/>
                    <a:pt x="209" y="155"/>
                    <a:pt x="243" y="89"/>
                  </a:cubicBezTo>
                  <a:cubicBezTo>
                    <a:pt x="266" y="42"/>
                    <a:pt x="217"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7" name="Google Shape;544;p7"/>
            <p:cNvSpPr/>
            <p:nvPr/>
          </p:nvSpPr>
          <p:spPr>
            <a:xfrm>
              <a:off x="755145" y="4471934"/>
              <a:ext cx="26230" cy="37084"/>
            </a:xfrm>
            <a:custGeom>
              <a:avLst/>
              <a:gdLst/>
              <a:ahLst/>
              <a:cxnLst/>
              <a:rect l="l" t="t" r="r" b="b"/>
              <a:pathLst>
                <a:path w="261" h="369" extrusionOk="0">
                  <a:moveTo>
                    <a:pt x="160" y="1"/>
                  </a:moveTo>
                  <a:cubicBezTo>
                    <a:pt x="131" y="1"/>
                    <a:pt x="105" y="16"/>
                    <a:pt x="97" y="53"/>
                  </a:cubicBezTo>
                  <a:cubicBezTo>
                    <a:pt x="86" y="97"/>
                    <a:pt x="64" y="141"/>
                    <a:pt x="42" y="185"/>
                  </a:cubicBezTo>
                  <a:lnTo>
                    <a:pt x="9" y="317"/>
                  </a:lnTo>
                  <a:cubicBezTo>
                    <a:pt x="0" y="342"/>
                    <a:pt x="25" y="368"/>
                    <a:pt x="52" y="368"/>
                  </a:cubicBezTo>
                  <a:cubicBezTo>
                    <a:pt x="59" y="368"/>
                    <a:pt x="68" y="366"/>
                    <a:pt x="75" y="361"/>
                  </a:cubicBezTo>
                  <a:cubicBezTo>
                    <a:pt x="119" y="328"/>
                    <a:pt x="152" y="295"/>
                    <a:pt x="185" y="251"/>
                  </a:cubicBezTo>
                  <a:cubicBezTo>
                    <a:pt x="207" y="207"/>
                    <a:pt x="229" y="152"/>
                    <a:pt x="239" y="108"/>
                  </a:cubicBezTo>
                  <a:cubicBezTo>
                    <a:pt x="261" y="46"/>
                    <a:pt x="20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8" name="Google Shape;545;p7"/>
            <p:cNvSpPr/>
            <p:nvPr/>
          </p:nvSpPr>
          <p:spPr>
            <a:xfrm>
              <a:off x="179293" y="5198733"/>
              <a:ext cx="27235" cy="18090"/>
            </a:xfrm>
            <a:custGeom>
              <a:avLst/>
              <a:gdLst/>
              <a:ahLst/>
              <a:cxnLst/>
              <a:rect l="l" t="t" r="r" b="b"/>
              <a:pathLst>
                <a:path w="271" h="180" extrusionOk="0">
                  <a:moveTo>
                    <a:pt x="217" y="1"/>
                  </a:moveTo>
                  <a:cubicBezTo>
                    <a:pt x="214" y="1"/>
                    <a:pt x="211" y="1"/>
                    <a:pt x="207" y="2"/>
                  </a:cubicBezTo>
                  <a:cubicBezTo>
                    <a:pt x="131" y="13"/>
                    <a:pt x="31" y="46"/>
                    <a:pt x="9" y="134"/>
                  </a:cubicBezTo>
                  <a:cubicBezTo>
                    <a:pt x="0" y="152"/>
                    <a:pt x="15" y="180"/>
                    <a:pt x="40" y="180"/>
                  </a:cubicBezTo>
                  <a:cubicBezTo>
                    <a:pt x="45" y="180"/>
                    <a:pt x="49" y="179"/>
                    <a:pt x="53" y="177"/>
                  </a:cubicBezTo>
                  <a:cubicBezTo>
                    <a:pt x="109" y="156"/>
                    <a:pt x="163" y="112"/>
                    <a:pt x="229" y="90"/>
                  </a:cubicBezTo>
                  <a:cubicBezTo>
                    <a:pt x="271" y="69"/>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99" name="Google Shape;546;p7"/>
            <p:cNvSpPr/>
            <p:nvPr/>
          </p:nvSpPr>
          <p:spPr>
            <a:xfrm>
              <a:off x="185725" y="5215114"/>
              <a:ext cx="34973" cy="25928"/>
            </a:xfrm>
            <a:custGeom>
              <a:avLst/>
              <a:gdLst/>
              <a:ahLst/>
              <a:cxnLst/>
              <a:rect l="l" t="t" r="r" b="b"/>
              <a:pathLst>
                <a:path w="348" h="258" extrusionOk="0">
                  <a:moveTo>
                    <a:pt x="274" y="0"/>
                  </a:moveTo>
                  <a:cubicBezTo>
                    <a:pt x="267" y="0"/>
                    <a:pt x="261" y="2"/>
                    <a:pt x="253" y="4"/>
                  </a:cubicBezTo>
                  <a:cubicBezTo>
                    <a:pt x="177" y="26"/>
                    <a:pt x="1" y="92"/>
                    <a:pt x="33" y="212"/>
                  </a:cubicBezTo>
                  <a:cubicBezTo>
                    <a:pt x="45" y="234"/>
                    <a:pt x="67" y="256"/>
                    <a:pt x="89" y="256"/>
                  </a:cubicBezTo>
                  <a:cubicBezTo>
                    <a:pt x="93" y="257"/>
                    <a:pt x="97" y="257"/>
                    <a:pt x="102" y="257"/>
                  </a:cubicBezTo>
                  <a:cubicBezTo>
                    <a:pt x="184" y="257"/>
                    <a:pt x="256" y="155"/>
                    <a:pt x="309" y="102"/>
                  </a:cubicBezTo>
                  <a:cubicBezTo>
                    <a:pt x="348" y="73"/>
                    <a:pt x="32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0" name="Google Shape;547;p7"/>
            <p:cNvSpPr/>
            <p:nvPr/>
          </p:nvSpPr>
          <p:spPr>
            <a:xfrm>
              <a:off x="235471" y="5255414"/>
              <a:ext cx="29948" cy="28742"/>
            </a:xfrm>
            <a:custGeom>
              <a:avLst/>
              <a:gdLst/>
              <a:ahLst/>
              <a:cxnLst/>
              <a:rect l="l" t="t" r="r" b="b"/>
              <a:pathLst>
                <a:path w="298" h="286" extrusionOk="0">
                  <a:moveTo>
                    <a:pt x="199" y="1"/>
                  </a:moveTo>
                  <a:cubicBezTo>
                    <a:pt x="180" y="1"/>
                    <a:pt x="163" y="7"/>
                    <a:pt x="154" y="21"/>
                  </a:cubicBezTo>
                  <a:cubicBezTo>
                    <a:pt x="100" y="75"/>
                    <a:pt x="0" y="153"/>
                    <a:pt x="0" y="241"/>
                  </a:cubicBezTo>
                  <a:cubicBezTo>
                    <a:pt x="12" y="263"/>
                    <a:pt x="34" y="285"/>
                    <a:pt x="66" y="285"/>
                  </a:cubicBezTo>
                  <a:cubicBezTo>
                    <a:pt x="70" y="285"/>
                    <a:pt x="74" y="286"/>
                    <a:pt x="78" y="286"/>
                  </a:cubicBezTo>
                  <a:cubicBezTo>
                    <a:pt x="150" y="286"/>
                    <a:pt x="212" y="195"/>
                    <a:pt x="264" y="153"/>
                  </a:cubicBezTo>
                  <a:cubicBezTo>
                    <a:pt x="298" y="119"/>
                    <a:pt x="298" y="65"/>
                    <a:pt x="264" y="31"/>
                  </a:cubicBezTo>
                  <a:cubicBezTo>
                    <a:pt x="251" y="12"/>
                    <a:pt x="224"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1" name="Google Shape;548;p7"/>
            <p:cNvSpPr/>
            <p:nvPr/>
          </p:nvSpPr>
          <p:spPr>
            <a:xfrm>
              <a:off x="240094" y="5332898"/>
              <a:ext cx="30451" cy="30350"/>
            </a:xfrm>
            <a:custGeom>
              <a:avLst/>
              <a:gdLst/>
              <a:ahLst/>
              <a:cxnLst/>
              <a:rect l="l" t="t" r="r" b="b"/>
              <a:pathLst>
                <a:path w="303" h="302" extrusionOk="0">
                  <a:moveTo>
                    <a:pt x="197" y="0"/>
                  </a:moveTo>
                  <a:cubicBezTo>
                    <a:pt x="177" y="0"/>
                    <a:pt x="157" y="9"/>
                    <a:pt x="142" y="30"/>
                  </a:cubicBezTo>
                  <a:cubicBezTo>
                    <a:pt x="120" y="64"/>
                    <a:pt x="86" y="96"/>
                    <a:pt x="64" y="140"/>
                  </a:cubicBezTo>
                  <a:cubicBezTo>
                    <a:pt x="54" y="152"/>
                    <a:pt x="42" y="162"/>
                    <a:pt x="32" y="184"/>
                  </a:cubicBezTo>
                  <a:cubicBezTo>
                    <a:pt x="20" y="206"/>
                    <a:pt x="20" y="228"/>
                    <a:pt x="10" y="250"/>
                  </a:cubicBezTo>
                  <a:cubicBezTo>
                    <a:pt x="1" y="276"/>
                    <a:pt x="19" y="301"/>
                    <a:pt x="42" y="301"/>
                  </a:cubicBezTo>
                  <a:cubicBezTo>
                    <a:pt x="49" y="301"/>
                    <a:pt x="57" y="299"/>
                    <a:pt x="64" y="294"/>
                  </a:cubicBezTo>
                  <a:cubicBezTo>
                    <a:pt x="86" y="283"/>
                    <a:pt x="108" y="283"/>
                    <a:pt x="120" y="261"/>
                  </a:cubicBezTo>
                  <a:cubicBezTo>
                    <a:pt x="142" y="250"/>
                    <a:pt x="152" y="228"/>
                    <a:pt x="164" y="217"/>
                  </a:cubicBezTo>
                  <a:cubicBezTo>
                    <a:pt x="196" y="184"/>
                    <a:pt x="230" y="140"/>
                    <a:pt x="262" y="108"/>
                  </a:cubicBezTo>
                  <a:cubicBezTo>
                    <a:pt x="302" y="60"/>
                    <a:pt x="250"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2" name="Google Shape;549;p7"/>
            <p:cNvSpPr/>
            <p:nvPr/>
          </p:nvSpPr>
          <p:spPr>
            <a:xfrm>
              <a:off x="280997" y="5390684"/>
              <a:ext cx="33365" cy="32863"/>
            </a:xfrm>
            <a:custGeom>
              <a:avLst/>
              <a:gdLst/>
              <a:ahLst/>
              <a:cxnLst/>
              <a:rect l="l" t="t" r="r" b="b"/>
              <a:pathLst>
                <a:path w="332" h="327" extrusionOk="0">
                  <a:moveTo>
                    <a:pt x="227" y="1"/>
                  </a:moveTo>
                  <a:cubicBezTo>
                    <a:pt x="209" y="1"/>
                    <a:pt x="190" y="8"/>
                    <a:pt x="175" y="27"/>
                  </a:cubicBezTo>
                  <a:cubicBezTo>
                    <a:pt x="109" y="115"/>
                    <a:pt x="43" y="192"/>
                    <a:pt x="9" y="291"/>
                  </a:cubicBezTo>
                  <a:cubicBezTo>
                    <a:pt x="0" y="309"/>
                    <a:pt x="14" y="327"/>
                    <a:pt x="31" y="327"/>
                  </a:cubicBezTo>
                  <a:cubicBezTo>
                    <a:pt x="35" y="327"/>
                    <a:pt x="39" y="326"/>
                    <a:pt x="43" y="324"/>
                  </a:cubicBezTo>
                  <a:cubicBezTo>
                    <a:pt x="131" y="269"/>
                    <a:pt x="207" y="192"/>
                    <a:pt x="273" y="126"/>
                  </a:cubicBezTo>
                  <a:cubicBezTo>
                    <a:pt x="332" y="76"/>
                    <a:pt x="283"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3" name="Google Shape;550;p7"/>
            <p:cNvSpPr/>
            <p:nvPr/>
          </p:nvSpPr>
          <p:spPr>
            <a:xfrm>
              <a:off x="299589" y="5409879"/>
              <a:ext cx="26230" cy="24320"/>
            </a:xfrm>
            <a:custGeom>
              <a:avLst/>
              <a:gdLst/>
              <a:ahLst/>
              <a:cxnLst/>
              <a:rect l="l" t="t" r="r" b="b"/>
              <a:pathLst>
                <a:path w="261" h="242" extrusionOk="0">
                  <a:moveTo>
                    <a:pt x="135" y="0"/>
                  </a:moveTo>
                  <a:cubicBezTo>
                    <a:pt x="105" y="0"/>
                    <a:pt x="73" y="16"/>
                    <a:pt x="55" y="56"/>
                  </a:cubicBezTo>
                  <a:cubicBezTo>
                    <a:pt x="44" y="89"/>
                    <a:pt x="33" y="111"/>
                    <a:pt x="22" y="144"/>
                  </a:cubicBezTo>
                  <a:cubicBezTo>
                    <a:pt x="0" y="202"/>
                    <a:pt x="42" y="242"/>
                    <a:pt x="88" y="242"/>
                  </a:cubicBezTo>
                  <a:cubicBezTo>
                    <a:pt x="111" y="242"/>
                    <a:pt x="136" y="232"/>
                    <a:pt x="154" y="210"/>
                  </a:cubicBezTo>
                  <a:cubicBezTo>
                    <a:pt x="176" y="188"/>
                    <a:pt x="198" y="155"/>
                    <a:pt x="209" y="133"/>
                  </a:cubicBezTo>
                  <a:cubicBezTo>
                    <a:pt x="261" y="67"/>
                    <a:pt x="198"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4" name="Google Shape;551;p7"/>
            <p:cNvSpPr/>
            <p:nvPr/>
          </p:nvSpPr>
          <p:spPr>
            <a:xfrm>
              <a:off x="326020" y="5469876"/>
              <a:ext cx="28843" cy="40701"/>
            </a:xfrm>
            <a:custGeom>
              <a:avLst/>
              <a:gdLst/>
              <a:ahLst/>
              <a:cxnLst/>
              <a:rect l="l" t="t" r="r" b="b"/>
              <a:pathLst>
                <a:path w="287" h="405" extrusionOk="0">
                  <a:moveTo>
                    <a:pt x="184" y="0"/>
                  </a:moveTo>
                  <a:cubicBezTo>
                    <a:pt x="147" y="0"/>
                    <a:pt x="108" y="23"/>
                    <a:pt x="100" y="64"/>
                  </a:cubicBezTo>
                  <a:cubicBezTo>
                    <a:pt x="89" y="108"/>
                    <a:pt x="78" y="163"/>
                    <a:pt x="56" y="207"/>
                  </a:cubicBezTo>
                  <a:cubicBezTo>
                    <a:pt x="34" y="251"/>
                    <a:pt x="1" y="295"/>
                    <a:pt x="12" y="339"/>
                  </a:cubicBezTo>
                  <a:cubicBezTo>
                    <a:pt x="23" y="383"/>
                    <a:pt x="56" y="405"/>
                    <a:pt x="100" y="405"/>
                  </a:cubicBezTo>
                  <a:cubicBezTo>
                    <a:pt x="166" y="394"/>
                    <a:pt x="188" y="328"/>
                    <a:pt x="221" y="284"/>
                  </a:cubicBezTo>
                  <a:cubicBezTo>
                    <a:pt x="243" y="229"/>
                    <a:pt x="265" y="174"/>
                    <a:pt x="276" y="119"/>
                  </a:cubicBezTo>
                  <a:cubicBezTo>
                    <a:pt x="287" y="75"/>
                    <a:pt x="265" y="20"/>
                    <a:pt x="221" y="9"/>
                  </a:cubicBezTo>
                  <a:cubicBezTo>
                    <a:pt x="210" y="3"/>
                    <a:pt x="19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5" name="Google Shape;552;p7"/>
            <p:cNvSpPr/>
            <p:nvPr/>
          </p:nvSpPr>
          <p:spPr>
            <a:xfrm>
              <a:off x="384710" y="5469072"/>
              <a:ext cx="35677" cy="84116"/>
            </a:xfrm>
            <a:custGeom>
              <a:avLst/>
              <a:gdLst/>
              <a:ahLst/>
              <a:cxnLst/>
              <a:rect l="l" t="t" r="r" b="b"/>
              <a:pathLst>
                <a:path w="355" h="837" extrusionOk="0">
                  <a:moveTo>
                    <a:pt x="257" y="1"/>
                  </a:moveTo>
                  <a:cubicBezTo>
                    <a:pt x="228" y="1"/>
                    <a:pt x="199" y="19"/>
                    <a:pt x="187" y="61"/>
                  </a:cubicBezTo>
                  <a:cubicBezTo>
                    <a:pt x="99" y="281"/>
                    <a:pt x="0" y="523"/>
                    <a:pt x="0" y="764"/>
                  </a:cubicBezTo>
                  <a:cubicBezTo>
                    <a:pt x="0" y="807"/>
                    <a:pt x="32" y="836"/>
                    <a:pt x="64" y="836"/>
                  </a:cubicBezTo>
                  <a:cubicBezTo>
                    <a:pt x="81" y="836"/>
                    <a:pt x="98" y="828"/>
                    <a:pt x="110" y="808"/>
                  </a:cubicBezTo>
                  <a:cubicBezTo>
                    <a:pt x="242" y="600"/>
                    <a:pt x="286" y="347"/>
                    <a:pt x="341" y="116"/>
                  </a:cubicBezTo>
                  <a:cubicBezTo>
                    <a:pt x="354" y="48"/>
                    <a:pt x="305"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6" name="Google Shape;553;p7"/>
            <p:cNvSpPr/>
            <p:nvPr/>
          </p:nvSpPr>
          <p:spPr>
            <a:xfrm>
              <a:off x="414458" y="5484951"/>
              <a:ext cx="24521" cy="75273"/>
            </a:xfrm>
            <a:custGeom>
              <a:avLst/>
              <a:gdLst/>
              <a:ahLst/>
              <a:cxnLst/>
              <a:rect l="l" t="t" r="r" b="b"/>
              <a:pathLst>
                <a:path w="244" h="749" extrusionOk="0">
                  <a:moveTo>
                    <a:pt x="164" y="0"/>
                  </a:moveTo>
                  <a:cubicBezTo>
                    <a:pt x="125" y="0"/>
                    <a:pt x="83" y="25"/>
                    <a:pt x="78" y="79"/>
                  </a:cubicBezTo>
                  <a:cubicBezTo>
                    <a:pt x="45" y="277"/>
                    <a:pt x="1" y="496"/>
                    <a:pt x="12" y="706"/>
                  </a:cubicBezTo>
                  <a:cubicBezTo>
                    <a:pt x="18" y="735"/>
                    <a:pt x="45" y="748"/>
                    <a:pt x="71" y="748"/>
                  </a:cubicBezTo>
                  <a:cubicBezTo>
                    <a:pt x="94" y="748"/>
                    <a:pt x="117" y="737"/>
                    <a:pt x="122" y="716"/>
                  </a:cubicBezTo>
                  <a:cubicBezTo>
                    <a:pt x="199" y="518"/>
                    <a:pt x="210" y="288"/>
                    <a:pt x="232" y="79"/>
                  </a:cubicBezTo>
                  <a:cubicBezTo>
                    <a:pt x="243" y="28"/>
                    <a:pt x="20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7" name="Google Shape;554;p7"/>
            <p:cNvSpPr/>
            <p:nvPr/>
          </p:nvSpPr>
          <p:spPr>
            <a:xfrm>
              <a:off x="482997" y="5500327"/>
              <a:ext cx="22210" cy="73564"/>
            </a:xfrm>
            <a:custGeom>
              <a:avLst/>
              <a:gdLst/>
              <a:ahLst/>
              <a:cxnLst/>
              <a:rect l="l" t="t" r="r" b="b"/>
              <a:pathLst>
                <a:path w="221" h="732" extrusionOk="0">
                  <a:moveTo>
                    <a:pt x="159" y="0"/>
                  </a:moveTo>
                  <a:cubicBezTo>
                    <a:pt x="127" y="0"/>
                    <a:pt x="94" y="19"/>
                    <a:pt x="88" y="58"/>
                  </a:cubicBezTo>
                  <a:cubicBezTo>
                    <a:pt x="66" y="256"/>
                    <a:pt x="0" y="475"/>
                    <a:pt x="12" y="685"/>
                  </a:cubicBezTo>
                  <a:cubicBezTo>
                    <a:pt x="17" y="718"/>
                    <a:pt x="39" y="731"/>
                    <a:pt x="62" y="731"/>
                  </a:cubicBezTo>
                  <a:cubicBezTo>
                    <a:pt x="86" y="731"/>
                    <a:pt x="111" y="717"/>
                    <a:pt x="122" y="695"/>
                  </a:cubicBezTo>
                  <a:cubicBezTo>
                    <a:pt x="210" y="509"/>
                    <a:pt x="198" y="267"/>
                    <a:pt x="220" y="58"/>
                  </a:cubicBezTo>
                  <a:cubicBezTo>
                    <a:pt x="220" y="19"/>
                    <a:pt x="190"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8" name="Google Shape;555;p7"/>
            <p:cNvSpPr/>
            <p:nvPr/>
          </p:nvSpPr>
          <p:spPr>
            <a:xfrm>
              <a:off x="636658" y="4351236"/>
              <a:ext cx="54168" cy="108839"/>
            </a:xfrm>
            <a:custGeom>
              <a:avLst/>
              <a:gdLst/>
              <a:ahLst/>
              <a:cxnLst/>
              <a:rect l="l" t="t" r="r" b="b"/>
              <a:pathLst>
                <a:path w="539" h="1083" extrusionOk="0">
                  <a:moveTo>
                    <a:pt x="0" y="1"/>
                  </a:moveTo>
                  <a:lnTo>
                    <a:pt x="0" y="1"/>
                  </a:lnTo>
                  <a:cubicBezTo>
                    <a:pt x="22" y="111"/>
                    <a:pt x="77" y="231"/>
                    <a:pt x="88" y="319"/>
                  </a:cubicBezTo>
                  <a:cubicBezTo>
                    <a:pt x="132" y="529"/>
                    <a:pt x="132" y="737"/>
                    <a:pt x="143" y="957"/>
                  </a:cubicBezTo>
                  <a:cubicBezTo>
                    <a:pt x="149" y="1037"/>
                    <a:pt x="224" y="1082"/>
                    <a:pt x="296" y="1082"/>
                  </a:cubicBezTo>
                  <a:cubicBezTo>
                    <a:pt x="353" y="1082"/>
                    <a:pt x="409" y="1054"/>
                    <a:pt x="429" y="990"/>
                  </a:cubicBezTo>
                  <a:cubicBezTo>
                    <a:pt x="462" y="880"/>
                    <a:pt x="506" y="759"/>
                    <a:pt x="539" y="639"/>
                  </a:cubicBezTo>
                  <a:lnTo>
                    <a:pt x="539" y="605"/>
                  </a:lnTo>
                  <a:cubicBezTo>
                    <a:pt x="484" y="485"/>
                    <a:pt x="407" y="363"/>
                    <a:pt x="319" y="253"/>
                  </a:cubicBezTo>
                  <a:cubicBezTo>
                    <a:pt x="231" y="155"/>
                    <a:pt x="121"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09" name="Google Shape;556;p7"/>
            <p:cNvSpPr/>
            <p:nvPr/>
          </p:nvSpPr>
          <p:spPr>
            <a:xfrm>
              <a:off x="391343" y="4304505"/>
              <a:ext cx="110849" cy="118487"/>
            </a:xfrm>
            <a:custGeom>
              <a:avLst/>
              <a:gdLst/>
              <a:ahLst/>
              <a:cxnLst/>
              <a:rect l="l" t="t" r="r" b="b"/>
              <a:pathLst>
                <a:path w="1103" h="1179" extrusionOk="0">
                  <a:moveTo>
                    <a:pt x="260" y="0"/>
                  </a:moveTo>
                  <a:cubicBezTo>
                    <a:pt x="239" y="0"/>
                    <a:pt x="219" y="1"/>
                    <a:pt x="198" y="4"/>
                  </a:cubicBezTo>
                  <a:cubicBezTo>
                    <a:pt x="121" y="4"/>
                    <a:pt x="66" y="26"/>
                    <a:pt x="0" y="58"/>
                  </a:cubicBezTo>
                  <a:cubicBezTo>
                    <a:pt x="11" y="58"/>
                    <a:pt x="11" y="70"/>
                    <a:pt x="22" y="80"/>
                  </a:cubicBezTo>
                  <a:cubicBezTo>
                    <a:pt x="352" y="388"/>
                    <a:pt x="561" y="752"/>
                    <a:pt x="814" y="1114"/>
                  </a:cubicBezTo>
                  <a:cubicBezTo>
                    <a:pt x="844" y="1159"/>
                    <a:pt x="888" y="1178"/>
                    <a:pt x="932" y="1178"/>
                  </a:cubicBezTo>
                  <a:cubicBezTo>
                    <a:pt x="1017" y="1178"/>
                    <a:pt x="1103" y="1106"/>
                    <a:pt x="1088" y="1004"/>
                  </a:cubicBezTo>
                  <a:cubicBezTo>
                    <a:pt x="1056" y="774"/>
                    <a:pt x="1012" y="542"/>
                    <a:pt x="946" y="312"/>
                  </a:cubicBezTo>
                  <a:cubicBezTo>
                    <a:pt x="722" y="179"/>
                    <a:pt x="508"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0" name="Google Shape;557;p7"/>
            <p:cNvSpPr/>
            <p:nvPr/>
          </p:nvSpPr>
          <p:spPr>
            <a:xfrm>
              <a:off x="285218" y="4350131"/>
              <a:ext cx="88237" cy="90548"/>
            </a:xfrm>
            <a:custGeom>
              <a:avLst/>
              <a:gdLst/>
              <a:ahLst/>
              <a:cxnLst/>
              <a:rect l="l" t="t" r="r" b="b"/>
              <a:pathLst>
                <a:path w="878" h="901" extrusionOk="0">
                  <a:moveTo>
                    <a:pt x="506" y="0"/>
                  </a:moveTo>
                  <a:cubicBezTo>
                    <a:pt x="440" y="56"/>
                    <a:pt x="363" y="88"/>
                    <a:pt x="275" y="110"/>
                  </a:cubicBezTo>
                  <a:cubicBezTo>
                    <a:pt x="220" y="131"/>
                    <a:pt x="164" y="139"/>
                    <a:pt x="106" y="139"/>
                  </a:cubicBezTo>
                  <a:cubicBezTo>
                    <a:pt x="72" y="139"/>
                    <a:pt x="37" y="136"/>
                    <a:pt x="1" y="132"/>
                  </a:cubicBezTo>
                  <a:lnTo>
                    <a:pt x="1" y="132"/>
                  </a:lnTo>
                  <a:lnTo>
                    <a:pt x="67" y="198"/>
                  </a:lnTo>
                  <a:cubicBezTo>
                    <a:pt x="231" y="374"/>
                    <a:pt x="385" y="550"/>
                    <a:pt x="528" y="737"/>
                  </a:cubicBezTo>
                  <a:cubicBezTo>
                    <a:pt x="539" y="737"/>
                    <a:pt x="539" y="737"/>
                    <a:pt x="539" y="748"/>
                  </a:cubicBezTo>
                  <a:cubicBezTo>
                    <a:pt x="550" y="770"/>
                    <a:pt x="561" y="792"/>
                    <a:pt x="583" y="814"/>
                  </a:cubicBezTo>
                  <a:cubicBezTo>
                    <a:pt x="601" y="873"/>
                    <a:pt x="657" y="900"/>
                    <a:pt x="713" y="900"/>
                  </a:cubicBezTo>
                  <a:cubicBezTo>
                    <a:pt x="794" y="900"/>
                    <a:pt x="877" y="845"/>
                    <a:pt x="858" y="748"/>
                  </a:cubicBezTo>
                  <a:cubicBezTo>
                    <a:pt x="803" y="474"/>
                    <a:pt x="671" y="22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1" name="Google Shape;558;p7"/>
            <p:cNvSpPr/>
            <p:nvPr/>
          </p:nvSpPr>
          <p:spPr>
            <a:xfrm>
              <a:off x="-48535" y="4795537"/>
              <a:ext cx="106628" cy="59897"/>
            </a:xfrm>
            <a:custGeom>
              <a:avLst/>
              <a:gdLst/>
              <a:ahLst/>
              <a:cxnLst/>
              <a:rect l="l" t="t" r="r" b="b"/>
              <a:pathLst>
                <a:path w="1061" h="596" extrusionOk="0">
                  <a:moveTo>
                    <a:pt x="33" y="0"/>
                  </a:moveTo>
                  <a:cubicBezTo>
                    <a:pt x="45" y="55"/>
                    <a:pt x="55" y="121"/>
                    <a:pt x="55" y="176"/>
                  </a:cubicBezTo>
                  <a:cubicBezTo>
                    <a:pt x="55" y="275"/>
                    <a:pt x="33" y="363"/>
                    <a:pt x="1" y="462"/>
                  </a:cubicBezTo>
                  <a:cubicBezTo>
                    <a:pt x="23" y="462"/>
                    <a:pt x="55" y="473"/>
                    <a:pt x="89" y="473"/>
                  </a:cubicBezTo>
                  <a:cubicBezTo>
                    <a:pt x="331" y="517"/>
                    <a:pt x="583" y="561"/>
                    <a:pt x="825" y="594"/>
                  </a:cubicBezTo>
                  <a:cubicBezTo>
                    <a:pt x="832" y="595"/>
                    <a:pt x="838" y="595"/>
                    <a:pt x="845" y="595"/>
                  </a:cubicBezTo>
                  <a:cubicBezTo>
                    <a:pt x="996" y="595"/>
                    <a:pt x="1060" y="361"/>
                    <a:pt x="902" y="319"/>
                  </a:cubicBezTo>
                  <a:cubicBezTo>
                    <a:pt x="704" y="253"/>
                    <a:pt x="506" y="176"/>
                    <a:pt x="297" y="99"/>
                  </a:cubicBezTo>
                  <a:cubicBezTo>
                    <a:pt x="221" y="33"/>
                    <a:pt x="121"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2" name="Google Shape;559;p7"/>
            <p:cNvSpPr/>
            <p:nvPr/>
          </p:nvSpPr>
          <p:spPr>
            <a:xfrm>
              <a:off x="-72856" y="4909300"/>
              <a:ext cx="175770" cy="67233"/>
            </a:xfrm>
            <a:custGeom>
              <a:avLst/>
              <a:gdLst/>
              <a:ahLst/>
              <a:cxnLst/>
              <a:rect l="l" t="t" r="r" b="b"/>
              <a:pathLst>
                <a:path w="1749" h="669" extrusionOk="0">
                  <a:moveTo>
                    <a:pt x="1" y="0"/>
                  </a:moveTo>
                  <a:cubicBezTo>
                    <a:pt x="1" y="44"/>
                    <a:pt x="1" y="88"/>
                    <a:pt x="11" y="132"/>
                  </a:cubicBezTo>
                  <a:cubicBezTo>
                    <a:pt x="45" y="352"/>
                    <a:pt x="221" y="506"/>
                    <a:pt x="385" y="660"/>
                  </a:cubicBezTo>
                  <a:lnTo>
                    <a:pt x="583" y="660"/>
                  </a:lnTo>
                  <a:cubicBezTo>
                    <a:pt x="594" y="666"/>
                    <a:pt x="602" y="669"/>
                    <a:pt x="611" y="669"/>
                  </a:cubicBezTo>
                  <a:cubicBezTo>
                    <a:pt x="619" y="669"/>
                    <a:pt x="628" y="666"/>
                    <a:pt x="639" y="660"/>
                  </a:cubicBezTo>
                  <a:lnTo>
                    <a:pt x="649" y="660"/>
                  </a:lnTo>
                  <a:cubicBezTo>
                    <a:pt x="979" y="660"/>
                    <a:pt x="1419" y="660"/>
                    <a:pt x="1639" y="386"/>
                  </a:cubicBezTo>
                  <a:cubicBezTo>
                    <a:pt x="1749" y="254"/>
                    <a:pt x="1628" y="88"/>
                    <a:pt x="1474" y="88"/>
                  </a:cubicBezTo>
                  <a:cubicBezTo>
                    <a:pt x="1407" y="91"/>
                    <a:pt x="1339" y="93"/>
                    <a:pt x="1272" y="93"/>
                  </a:cubicBezTo>
                  <a:cubicBezTo>
                    <a:pt x="847" y="93"/>
                    <a:pt x="428" y="3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3" name="Google Shape;560;p7"/>
            <p:cNvSpPr/>
            <p:nvPr/>
          </p:nvSpPr>
          <p:spPr>
            <a:xfrm>
              <a:off x="22215" y="5092708"/>
              <a:ext cx="159992" cy="70851"/>
            </a:xfrm>
            <a:custGeom>
              <a:avLst/>
              <a:gdLst/>
              <a:ahLst/>
              <a:cxnLst/>
              <a:rect l="l" t="t" r="r" b="b"/>
              <a:pathLst>
                <a:path w="1592" h="705" extrusionOk="0">
                  <a:moveTo>
                    <a:pt x="1464" y="0"/>
                  </a:moveTo>
                  <a:cubicBezTo>
                    <a:pt x="1460" y="0"/>
                    <a:pt x="1456" y="0"/>
                    <a:pt x="1452" y="1"/>
                  </a:cubicBezTo>
                  <a:cubicBezTo>
                    <a:pt x="1210" y="23"/>
                    <a:pt x="979" y="100"/>
                    <a:pt x="737" y="122"/>
                  </a:cubicBezTo>
                  <a:cubicBezTo>
                    <a:pt x="495" y="155"/>
                    <a:pt x="242" y="166"/>
                    <a:pt x="0" y="199"/>
                  </a:cubicBezTo>
                  <a:cubicBezTo>
                    <a:pt x="110" y="364"/>
                    <a:pt x="264" y="496"/>
                    <a:pt x="440" y="584"/>
                  </a:cubicBezTo>
                  <a:cubicBezTo>
                    <a:pt x="572" y="650"/>
                    <a:pt x="704" y="683"/>
                    <a:pt x="847" y="694"/>
                  </a:cubicBezTo>
                  <a:lnTo>
                    <a:pt x="847" y="705"/>
                  </a:lnTo>
                  <a:cubicBezTo>
                    <a:pt x="1056" y="617"/>
                    <a:pt x="1265" y="485"/>
                    <a:pt x="1452" y="309"/>
                  </a:cubicBezTo>
                  <a:cubicBezTo>
                    <a:pt x="1496" y="276"/>
                    <a:pt x="1506" y="232"/>
                    <a:pt x="1506" y="199"/>
                  </a:cubicBezTo>
                  <a:cubicBezTo>
                    <a:pt x="1518" y="199"/>
                    <a:pt x="1518" y="199"/>
                    <a:pt x="1518" y="188"/>
                  </a:cubicBezTo>
                  <a:cubicBezTo>
                    <a:pt x="1592" y="125"/>
                    <a:pt x="1564" y="0"/>
                    <a:pt x="1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4" name="Google Shape;561;p7"/>
            <p:cNvSpPr/>
            <p:nvPr/>
          </p:nvSpPr>
          <p:spPr>
            <a:xfrm>
              <a:off x="973225" y="4659362"/>
              <a:ext cx="36380" cy="26933"/>
            </a:xfrm>
            <a:custGeom>
              <a:avLst/>
              <a:gdLst/>
              <a:ahLst/>
              <a:cxnLst/>
              <a:rect l="l" t="t" r="r" b="b"/>
              <a:pathLst>
                <a:path w="362" h="268" extrusionOk="0">
                  <a:moveTo>
                    <a:pt x="179" y="1"/>
                  </a:moveTo>
                  <a:cubicBezTo>
                    <a:pt x="173" y="1"/>
                    <a:pt x="166" y="1"/>
                    <a:pt x="159" y="2"/>
                  </a:cubicBezTo>
                  <a:cubicBezTo>
                    <a:pt x="1" y="23"/>
                    <a:pt x="25" y="268"/>
                    <a:pt x="173" y="268"/>
                  </a:cubicBezTo>
                  <a:cubicBezTo>
                    <a:pt x="179" y="268"/>
                    <a:pt x="186" y="267"/>
                    <a:pt x="192" y="266"/>
                  </a:cubicBezTo>
                  <a:cubicBezTo>
                    <a:pt x="361" y="245"/>
                    <a:pt x="33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5" name="Google Shape;562;p7"/>
            <p:cNvSpPr/>
            <p:nvPr/>
          </p:nvSpPr>
          <p:spPr>
            <a:xfrm>
              <a:off x="1273512" y="4607606"/>
              <a:ext cx="23717" cy="17889"/>
            </a:xfrm>
            <a:custGeom>
              <a:avLst/>
              <a:gdLst/>
              <a:ahLst/>
              <a:cxnLst/>
              <a:rect l="l" t="t" r="r" b="b"/>
              <a:pathLst>
                <a:path w="236" h="178" extrusionOk="0">
                  <a:moveTo>
                    <a:pt x="118" y="0"/>
                  </a:moveTo>
                  <a:cubicBezTo>
                    <a:pt x="115" y="0"/>
                    <a:pt x="111" y="1"/>
                    <a:pt x="107" y="1"/>
                  </a:cubicBezTo>
                  <a:cubicBezTo>
                    <a:pt x="1" y="11"/>
                    <a:pt x="18" y="177"/>
                    <a:pt x="120" y="177"/>
                  </a:cubicBezTo>
                  <a:cubicBezTo>
                    <a:pt x="123" y="177"/>
                    <a:pt x="126" y="177"/>
                    <a:pt x="129" y="177"/>
                  </a:cubicBezTo>
                  <a:cubicBezTo>
                    <a:pt x="236" y="166"/>
                    <a:pt x="2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6" name="Google Shape;563;p7"/>
            <p:cNvSpPr/>
            <p:nvPr/>
          </p:nvSpPr>
          <p:spPr>
            <a:xfrm>
              <a:off x="1230801" y="4573135"/>
              <a:ext cx="31556" cy="22109"/>
            </a:xfrm>
            <a:custGeom>
              <a:avLst/>
              <a:gdLst/>
              <a:ahLst/>
              <a:cxnLst/>
              <a:rect l="l" t="t" r="r" b="b"/>
              <a:pathLst>
                <a:path w="314" h="220" extrusionOk="0">
                  <a:moveTo>
                    <a:pt x="115" y="0"/>
                  </a:moveTo>
                  <a:cubicBezTo>
                    <a:pt x="79" y="0"/>
                    <a:pt x="45" y="19"/>
                    <a:pt x="26" y="69"/>
                  </a:cubicBezTo>
                  <a:lnTo>
                    <a:pt x="26" y="80"/>
                  </a:lnTo>
                  <a:cubicBezTo>
                    <a:pt x="1" y="156"/>
                    <a:pt x="54" y="219"/>
                    <a:pt x="119" y="219"/>
                  </a:cubicBezTo>
                  <a:cubicBezTo>
                    <a:pt x="139" y="219"/>
                    <a:pt x="160" y="213"/>
                    <a:pt x="180" y="201"/>
                  </a:cubicBezTo>
                  <a:cubicBezTo>
                    <a:pt x="191" y="201"/>
                    <a:pt x="191" y="201"/>
                    <a:pt x="202" y="190"/>
                  </a:cubicBezTo>
                  <a:cubicBezTo>
                    <a:pt x="313" y="127"/>
                    <a:pt x="20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7" name="Google Shape;564;p7"/>
            <p:cNvSpPr/>
            <p:nvPr/>
          </p:nvSpPr>
          <p:spPr>
            <a:xfrm>
              <a:off x="458174" y="5665445"/>
              <a:ext cx="22913" cy="23315"/>
            </a:xfrm>
            <a:custGeom>
              <a:avLst/>
              <a:gdLst/>
              <a:ahLst/>
              <a:cxnLst/>
              <a:rect l="l" t="t" r="r" b="b"/>
              <a:pathLst>
                <a:path w="228" h="232" extrusionOk="0">
                  <a:moveTo>
                    <a:pt x="107" y="0"/>
                  </a:moveTo>
                  <a:cubicBezTo>
                    <a:pt x="57" y="0"/>
                    <a:pt x="6" y="31"/>
                    <a:pt x="6" y="86"/>
                  </a:cubicBezTo>
                  <a:lnTo>
                    <a:pt x="6" y="119"/>
                  </a:lnTo>
                  <a:cubicBezTo>
                    <a:pt x="1" y="195"/>
                    <a:pt x="51" y="231"/>
                    <a:pt x="103" y="231"/>
                  </a:cubicBezTo>
                  <a:cubicBezTo>
                    <a:pt x="164" y="231"/>
                    <a:pt x="227" y="181"/>
                    <a:pt x="203" y="86"/>
                  </a:cubicBezTo>
                  <a:lnTo>
                    <a:pt x="203" y="64"/>
                  </a:lnTo>
                  <a:cubicBezTo>
                    <a:pt x="189" y="20"/>
                    <a:pt x="14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8" name="Google Shape;565;p7"/>
            <p:cNvSpPr/>
            <p:nvPr/>
          </p:nvSpPr>
          <p:spPr>
            <a:xfrm>
              <a:off x="380892" y="5641928"/>
              <a:ext cx="28642" cy="21305"/>
            </a:xfrm>
            <a:custGeom>
              <a:avLst/>
              <a:gdLst/>
              <a:ahLst/>
              <a:cxnLst/>
              <a:rect l="l" t="t" r="r" b="b"/>
              <a:pathLst>
                <a:path w="285" h="212" extrusionOk="0">
                  <a:moveTo>
                    <a:pt x="146" y="0"/>
                  </a:moveTo>
                  <a:cubicBezTo>
                    <a:pt x="139" y="0"/>
                    <a:pt x="133" y="1"/>
                    <a:pt x="126" y="2"/>
                  </a:cubicBezTo>
                  <a:cubicBezTo>
                    <a:pt x="1" y="12"/>
                    <a:pt x="14" y="212"/>
                    <a:pt x="139" y="212"/>
                  </a:cubicBezTo>
                  <a:cubicBezTo>
                    <a:pt x="145" y="212"/>
                    <a:pt x="152" y="211"/>
                    <a:pt x="159" y="210"/>
                  </a:cubicBezTo>
                  <a:cubicBezTo>
                    <a:pt x="284" y="200"/>
                    <a:pt x="270"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19" name="Google Shape;566;p7"/>
            <p:cNvSpPr/>
            <p:nvPr/>
          </p:nvSpPr>
          <p:spPr>
            <a:xfrm>
              <a:off x="444708" y="5402141"/>
              <a:ext cx="17386" cy="13467"/>
            </a:xfrm>
            <a:custGeom>
              <a:avLst/>
              <a:gdLst/>
              <a:ahLst/>
              <a:cxnLst/>
              <a:rect l="l" t="t" r="r" b="b"/>
              <a:pathLst>
                <a:path w="173" h="134" extrusionOk="0">
                  <a:moveTo>
                    <a:pt x="85" y="1"/>
                  </a:moveTo>
                  <a:cubicBezTo>
                    <a:pt x="1" y="12"/>
                    <a:pt x="7" y="134"/>
                    <a:pt x="85" y="134"/>
                  </a:cubicBezTo>
                  <a:cubicBezTo>
                    <a:pt x="88" y="134"/>
                    <a:pt x="92" y="133"/>
                    <a:pt x="96" y="133"/>
                  </a:cubicBezTo>
                  <a:cubicBezTo>
                    <a:pt x="173" y="122"/>
                    <a:pt x="162"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0" name="Google Shape;567;p7"/>
            <p:cNvSpPr/>
            <p:nvPr/>
          </p:nvSpPr>
          <p:spPr>
            <a:xfrm>
              <a:off x="431743" y="5332596"/>
              <a:ext cx="18190" cy="14472"/>
            </a:xfrm>
            <a:custGeom>
              <a:avLst/>
              <a:gdLst/>
              <a:ahLst/>
              <a:cxnLst/>
              <a:rect l="l" t="t" r="r" b="b"/>
              <a:pathLst>
                <a:path w="181" h="144" extrusionOk="0">
                  <a:moveTo>
                    <a:pt x="126" y="1"/>
                  </a:moveTo>
                  <a:cubicBezTo>
                    <a:pt x="104" y="1"/>
                    <a:pt x="82" y="11"/>
                    <a:pt x="71" y="23"/>
                  </a:cubicBezTo>
                  <a:cubicBezTo>
                    <a:pt x="1" y="69"/>
                    <a:pt x="58" y="144"/>
                    <a:pt x="113" y="144"/>
                  </a:cubicBezTo>
                  <a:cubicBezTo>
                    <a:pt x="135" y="144"/>
                    <a:pt x="157" y="131"/>
                    <a:pt x="170" y="99"/>
                  </a:cubicBezTo>
                  <a:cubicBezTo>
                    <a:pt x="170" y="77"/>
                    <a:pt x="181" y="67"/>
                    <a:pt x="181" y="45"/>
                  </a:cubicBezTo>
                  <a:cubicBezTo>
                    <a:pt x="170" y="11"/>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1" name="Google Shape;568;p7"/>
            <p:cNvSpPr/>
            <p:nvPr/>
          </p:nvSpPr>
          <p:spPr>
            <a:xfrm>
              <a:off x="1041161" y="4659664"/>
              <a:ext cx="13366" cy="12663"/>
            </a:xfrm>
            <a:custGeom>
              <a:avLst/>
              <a:gdLst/>
              <a:ahLst/>
              <a:cxnLst/>
              <a:rect l="l" t="t" r="r" b="b"/>
              <a:pathLst>
                <a:path w="133" h="126" extrusionOk="0">
                  <a:moveTo>
                    <a:pt x="62" y="1"/>
                  </a:moveTo>
                  <a:cubicBezTo>
                    <a:pt x="47" y="1"/>
                    <a:pt x="33" y="7"/>
                    <a:pt x="22" y="21"/>
                  </a:cubicBezTo>
                  <a:cubicBezTo>
                    <a:pt x="22" y="33"/>
                    <a:pt x="11" y="33"/>
                    <a:pt x="11" y="43"/>
                  </a:cubicBezTo>
                  <a:cubicBezTo>
                    <a:pt x="0" y="55"/>
                    <a:pt x="0" y="77"/>
                    <a:pt x="22" y="99"/>
                  </a:cubicBezTo>
                  <a:cubicBezTo>
                    <a:pt x="22" y="99"/>
                    <a:pt x="22" y="109"/>
                    <a:pt x="33" y="109"/>
                  </a:cubicBezTo>
                  <a:cubicBezTo>
                    <a:pt x="41" y="121"/>
                    <a:pt x="52" y="125"/>
                    <a:pt x="64" y="125"/>
                  </a:cubicBezTo>
                  <a:cubicBezTo>
                    <a:pt x="96" y="125"/>
                    <a:pt x="132" y="87"/>
                    <a:pt x="132" y="55"/>
                  </a:cubicBezTo>
                  <a:cubicBezTo>
                    <a:pt x="124" y="25"/>
                    <a:pt x="9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2" name="Google Shape;569;p7"/>
            <p:cNvSpPr/>
            <p:nvPr/>
          </p:nvSpPr>
          <p:spPr>
            <a:xfrm>
              <a:off x="1080858" y="4706898"/>
              <a:ext cx="18190" cy="11959"/>
            </a:xfrm>
            <a:custGeom>
              <a:avLst/>
              <a:gdLst/>
              <a:ahLst/>
              <a:cxnLst/>
              <a:rect l="l" t="t" r="r" b="b"/>
              <a:pathLst>
                <a:path w="181" h="119" extrusionOk="0">
                  <a:moveTo>
                    <a:pt x="111" y="0"/>
                  </a:moveTo>
                  <a:cubicBezTo>
                    <a:pt x="101" y="0"/>
                    <a:pt x="90" y="4"/>
                    <a:pt x="77" y="13"/>
                  </a:cubicBezTo>
                  <a:cubicBezTo>
                    <a:pt x="55" y="35"/>
                    <a:pt x="34" y="47"/>
                    <a:pt x="23" y="57"/>
                  </a:cubicBezTo>
                  <a:cubicBezTo>
                    <a:pt x="1" y="69"/>
                    <a:pt x="12" y="91"/>
                    <a:pt x="23" y="91"/>
                  </a:cubicBezTo>
                  <a:cubicBezTo>
                    <a:pt x="45" y="101"/>
                    <a:pt x="67" y="101"/>
                    <a:pt x="89" y="113"/>
                  </a:cubicBezTo>
                  <a:cubicBezTo>
                    <a:pt x="100" y="117"/>
                    <a:pt x="109" y="119"/>
                    <a:pt x="117" y="119"/>
                  </a:cubicBezTo>
                  <a:cubicBezTo>
                    <a:pt x="180" y="119"/>
                    <a:pt x="165"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3" name="Google Shape;570;p7"/>
            <p:cNvSpPr/>
            <p:nvPr/>
          </p:nvSpPr>
          <p:spPr>
            <a:xfrm>
              <a:off x="895641" y="4725791"/>
              <a:ext cx="20300" cy="15678"/>
            </a:xfrm>
            <a:custGeom>
              <a:avLst/>
              <a:gdLst/>
              <a:ahLst/>
              <a:cxnLst/>
              <a:rect l="l" t="t" r="r" b="b"/>
              <a:pathLst>
                <a:path w="202" h="156" extrusionOk="0">
                  <a:moveTo>
                    <a:pt x="105" y="1"/>
                  </a:moveTo>
                  <a:cubicBezTo>
                    <a:pt x="102" y="1"/>
                    <a:pt x="98" y="1"/>
                    <a:pt x="95" y="1"/>
                  </a:cubicBezTo>
                  <a:cubicBezTo>
                    <a:pt x="0" y="12"/>
                    <a:pt x="6" y="156"/>
                    <a:pt x="96" y="156"/>
                  </a:cubicBezTo>
                  <a:cubicBezTo>
                    <a:pt x="100" y="156"/>
                    <a:pt x="103" y="155"/>
                    <a:pt x="107" y="155"/>
                  </a:cubicBezTo>
                  <a:cubicBezTo>
                    <a:pt x="202" y="145"/>
                    <a:pt x="195"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4" name="Google Shape;571;p7"/>
            <p:cNvSpPr/>
            <p:nvPr/>
          </p:nvSpPr>
          <p:spPr>
            <a:xfrm>
              <a:off x="592640" y="4884779"/>
              <a:ext cx="30853" cy="46229"/>
            </a:xfrm>
            <a:custGeom>
              <a:avLst/>
              <a:gdLst/>
              <a:ahLst/>
              <a:cxnLst/>
              <a:rect l="l" t="t" r="r" b="b"/>
              <a:pathLst>
                <a:path w="307" h="460" extrusionOk="0">
                  <a:moveTo>
                    <a:pt x="62" y="1"/>
                  </a:moveTo>
                  <a:cubicBezTo>
                    <a:pt x="25" y="1"/>
                    <a:pt x="1" y="39"/>
                    <a:pt x="21" y="69"/>
                  </a:cubicBezTo>
                  <a:cubicBezTo>
                    <a:pt x="43" y="102"/>
                    <a:pt x="53" y="124"/>
                    <a:pt x="75" y="157"/>
                  </a:cubicBezTo>
                  <a:cubicBezTo>
                    <a:pt x="97" y="190"/>
                    <a:pt x="119" y="212"/>
                    <a:pt x="141" y="244"/>
                  </a:cubicBezTo>
                  <a:cubicBezTo>
                    <a:pt x="174" y="310"/>
                    <a:pt x="196" y="376"/>
                    <a:pt x="218" y="432"/>
                  </a:cubicBezTo>
                  <a:cubicBezTo>
                    <a:pt x="223" y="451"/>
                    <a:pt x="236" y="460"/>
                    <a:pt x="250" y="460"/>
                  </a:cubicBezTo>
                  <a:cubicBezTo>
                    <a:pt x="269" y="460"/>
                    <a:pt x="289" y="445"/>
                    <a:pt x="295" y="420"/>
                  </a:cubicBezTo>
                  <a:cubicBezTo>
                    <a:pt x="306" y="332"/>
                    <a:pt x="284" y="256"/>
                    <a:pt x="251" y="179"/>
                  </a:cubicBezTo>
                  <a:cubicBezTo>
                    <a:pt x="207" y="91"/>
                    <a:pt x="152" y="58"/>
                    <a:pt x="75" y="3"/>
                  </a:cubicBezTo>
                  <a:cubicBezTo>
                    <a:pt x="71" y="1"/>
                    <a:pt x="66"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5" name="Google Shape;572;p7"/>
            <p:cNvSpPr/>
            <p:nvPr/>
          </p:nvSpPr>
          <p:spPr>
            <a:xfrm>
              <a:off x="572541" y="4929198"/>
              <a:ext cx="28240" cy="26230"/>
            </a:xfrm>
            <a:custGeom>
              <a:avLst/>
              <a:gdLst/>
              <a:ahLst/>
              <a:cxnLst/>
              <a:rect l="l" t="t" r="r" b="b"/>
              <a:pathLst>
                <a:path w="281" h="261" extrusionOk="0">
                  <a:moveTo>
                    <a:pt x="55" y="0"/>
                  </a:moveTo>
                  <a:cubicBezTo>
                    <a:pt x="23" y="0"/>
                    <a:pt x="1" y="44"/>
                    <a:pt x="11" y="66"/>
                  </a:cubicBezTo>
                  <a:cubicBezTo>
                    <a:pt x="55" y="132"/>
                    <a:pt x="121" y="176"/>
                    <a:pt x="165" y="242"/>
                  </a:cubicBezTo>
                  <a:cubicBezTo>
                    <a:pt x="178" y="255"/>
                    <a:pt x="193" y="260"/>
                    <a:pt x="208" y="260"/>
                  </a:cubicBezTo>
                  <a:cubicBezTo>
                    <a:pt x="245" y="260"/>
                    <a:pt x="280" y="227"/>
                    <a:pt x="265" y="188"/>
                  </a:cubicBezTo>
                  <a:cubicBezTo>
                    <a:pt x="231" y="100"/>
                    <a:pt x="15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6" name="Google Shape;573;p7"/>
            <p:cNvSpPr/>
            <p:nvPr/>
          </p:nvSpPr>
          <p:spPr>
            <a:xfrm>
              <a:off x="521689" y="4963167"/>
              <a:ext cx="63112" cy="25828"/>
            </a:xfrm>
            <a:custGeom>
              <a:avLst/>
              <a:gdLst/>
              <a:ahLst/>
              <a:cxnLst/>
              <a:rect l="l" t="t" r="r" b="b"/>
              <a:pathLst>
                <a:path w="628" h="257" extrusionOk="0">
                  <a:moveTo>
                    <a:pt x="121" y="1"/>
                  </a:moveTo>
                  <a:cubicBezTo>
                    <a:pt x="107" y="1"/>
                    <a:pt x="92" y="2"/>
                    <a:pt x="77" y="4"/>
                  </a:cubicBezTo>
                  <a:cubicBezTo>
                    <a:pt x="33" y="4"/>
                    <a:pt x="1" y="70"/>
                    <a:pt x="33" y="114"/>
                  </a:cubicBezTo>
                  <a:cubicBezTo>
                    <a:pt x="143" y="234"/>
                    <a:pt x="375" y="256"/>
                    <a:pt x="529" y="256"/>
                  </a:cubicBezTo>
                  <a:cubicBezTo>
                    <a:pt x="627" y="256"/>
                    <a:pt x="617" y="114"/>
                    <a:pt x="529" y="92"/>
                  </a:cubicBezTo>
                  <a:cubicBezTo>
                    <a:pt x="451" y="80"/>
                    <a:pt x="375" y="58"/>
                    <a:pt x="297" y="36"/>
                  </a:cubicBezTo>
                  <a:cubicBezTo>
                    <a:pt x="244" y="18"/>
                    <a:pt x="183"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7" name="Google Shape;574;p7"/>
            <p:cNvSpPr/>
            <p:nvPr/>
          </p:nvSpPr>
          <p:spPr>
            <a:xfrm>
              <a:off x="543798" y="4870709"/>
              <a:ext cx="28441" cy="29747"/>
            </a:xfrm>
            <a:custGeom>
              <a:avLst/>
              <a:gdLst/>
              <a:ahLst/>
              <a:cxnLst/>
              <a:rect l="l" t="t" r="r" b="b"/>
              <a:pathLst>
                <a:path w="283" h="296" extrusionOk="0">
                  <a:moveTo>
                    <a:pt x="45" y="0"/>
                  </a:moveTo>
                  <a:cubicBezTo>
                    <a:pt x="11" y="0"/>
                    <a:pt x="1" y="44"/>
                    <a:pt x="11" y="77"/>
                  </a:cubicBezTo>
                  <a:cubicBezTo>
                    <a:pt x="45" y="110"/>
                    <a:pt x="77" y="132"/>
                    <a:pt x="111" y="165"/>
                  </a:cubicBezTo>
                  <a:cubicBezTo>
                    <a:pt x="133" y="198"/>
                    <a:pt x="165" y="242"/>
                    <a:pt x="187" y="275"/>
                  </a:cubicBezTo>
                  <a:cubicBezTo>
                    <a:pt x="198" y="289"/>
                    <a:pt x="213" y="295"/>
                    <a:pt x="228" y="295"/>
                  </a:cubicBezTo>
                  <a:cubicBezTo>
                    <a:pt x="256" y="295"/>
                    <a:pt x="283" y="271"/>
                    <a:pt x="275" y="242"/>
                  </a:cubicBezTo>
                  <a:cubicBezTo>
                    <a:pt x="265" y="132"/>
                    <a:pt x="16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8" name="Google Shape;575;p7"/>
            <p:cNvSpPr/>
            <p:nvPr/>
          </p:nvSpPr>
          <p:spPr>
            <a:xfrm>
              <a:off x="525206" y="4900356"/>
              <a:ext cx="28139" cy="22813"/>
            </a:xfrm>
            <a:custGeom>
              <a:avLst/>
              <a:gdLst/>
              <a:ahLst/>
              <a:cxnLst/>
              <a:rect l="l" t="t" r="r" b="b"/>
              <a:pathLst>
                <a:path w="280" h="227" extrusionOk="0">
                  <a:moveTo>
                    <a:pt x="75" y="0"/>
                  </a:moveTo>
                  <a:cubicBezTo>
                    <a:pt x="35" y="0"/>
                    <a:pt x="0" y="49"/>
                    <a:pt x="20" y="89"/>
                  </a:cubicBezTo>
                  <a:cubicBezTo>
                    <a:pt x="54" y="167"/>
                    <a:pt x="120" y="189"/>
                    <a:pt x="196" y="221"/>
                  </a:cubicBezTo>
                  <a:cubicBezTo>
                    <a:pt x="203" y="225"/>
                    <a:pt x="210" y="226"/>
                    <a:pt x="217" y="226"/>
                  </a:cubicBezTo>
                  <a:cubicBezTo>
                    <a:pt x="252" y="226"/>
                    <a:pt x="279" y="182"/>
                    <a:pt x="252" y="145"/>
                  </a:cubicBezTo>
                  <a:cubicBezTo>
                    <a:pt x="208" y="79"/>
                    <a:pt x="164" y="24"/>
                    <a:pt x="86" y="2"/>
                  </a:cubicBezTo>
                  <a:cubicBezTo>
                    <a:pt x="83" y="1"/>
                    <a:pt x="79"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29" name="Google Shape;576;p7"/>
            <p:cNvSpPr/>
            <p:nvPr/>
          </p:nvSpPr>
          <p:spPr>
            <a:xfrm>
              <a:off x="490936" y="4918948"/>
              <a:ext cx="27938" cy="28642"/>
            </a:xfrm>
            <a:custGeom>
              <a:avLst/>
              <a:gdLst/>
              <a:ahLst/>
              <a:cxnLst/>
              <a:rect l="l" t="t" r="r" b="b"/>
              <a:pathLst>
                <a:path w="278" h="285" extrusionOk="0">
                  <a:moveTo>
                    <a:pt x="64" y="1"/>
                  </a:moveTo>
                  <a:cubicBezTo>
                    <a:pt x="29" y="1"/>
                    <a:pt x="1" y="22"/>
                    <a:pt x="9" y="58"/>
                  </a:cubicBezTo>
                  <a:cubicBezTo>
                    <a:pt x="21" y="146"/>
                    <a:pt x="97" y="212"/>
                    <a:pt x="153" y="268"/>
                  </a:cubicBezTo>
                  <a:cubicBezTo>
                    <a:pt x="167" y="280"/>
                    <a:pt x="182" y="285"/>
                    <a:pt x="196" y="285"/>
                  </a:cubicBezTo>
                  <a:cubicBezTo>
                    <a:pt x="243" y="285"/>
                    <a:pt x="277" y="222"/>
                    <a:pt x="251" y="180"/>
                  </a:cubicBezTo>
                  <a:cubicBezTo>
                    <a:pt x="207" y="114"/>
                    <a:pt x="153" y="26"/>
                    <a:pt x="87" y="4"/>
                  </a:cubicBezTo>
                  <a:cubicBezTo>
                    <a:pt x="79" y="2"/>
                    <a:pt x="71"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0" name="Google Shape;577;p7"/>
            <p:cNvSpPr/>
            <p:nvPr/>
          </p:nvSpPr>
          <p:spPr>
            <a:xfrm>
              <a:off x="465310" y="4837545"/>
              <a:ext cx="164816" cy="161399"/>
            </a:xfrm>
            <a:custGeom>
              <a:avLst/>
              <a:gdLst/>
              <a:ahLst/>
              <a:cxnLst/>
              <a:rect l="l" t="t" r="r" b="b"/>
              <a:pathLst>
                <a:path w="1640" h="1606" extrusionOk="0">
                  <a:moveTo>
                    <a:pt x="1342" y="473"/>
                  </a:moveTo>
                  <a:cubicBezTo>
                    <a:pt x="1419" y="528"/>
                    <a:pt x="1474" y="561"/>
                    <a:pt x="1518" y="649"/>
                  </a:cubicBezTo>
                  <a:cubicBezTo>
                    <a:pt x="1551" y="726"/>
                    <a:pt x="1573" y="802"/>
                    <a:pt x="1562" y="890"/>
                  </a:cubicBezTo>
                  <a:cubicBezTo>
                    <a:pt x="1551" y="912"/>
                    <a:pt x="1540" y="924"/>
                    <a:pt x="1518" y="924"/>
                  </a:cubicBezTo>
                  <a:cubicBezTo>
                    <a:pt x="1507" y="924"/>
                    <a:pt x="1485" y="924"/>
                    <a:pt x="1485" y="902"/>
                  </a:cubicBezTo>
                  <a:cubicBezTo>
                    <a:pt x="1463" y="846"/>
                    <a:pt x="1441" y="780"/>
                    <a:pt x="1408" y="714"/>
                  </a:cubicBezTo>
                  <a:cubicBezTo>
                    <a:pt x="1386" y="682"/>
                    <a:pt x="1364" y="660"/>
                    <a:pt x="1342" y="627"/>
                  </a:cubicBezTo>
                  <a:cubicBezTo>
                    <a:pt x="1320" y="594"/>
                    <a:pt x="1310" y="572"/>
                    <a:pt x="1288" y="539"/>
                  </a:cubicBezTo>
                  <a:cubicBezTo>
                    <a:pt x="1266" y="517"/>
                    <a:pt x="1288" y="473"/>
                    <a:pt x="1320" y="473"/>
                  </a:cubicBezTo>
                  <a:close/>
                  <a:moveTo>
                    <a:pt x="748" y="286"/>
                  </a:moveTo>
                  <a:cubicBezTo>
                    <a:pt x="858" y="286"/>
                    <a:pt x="980" y="363"/>
                    <a:pt x="1056" y="440"/>
                  </a:cubicBezTo>
                  <a:cubicBezTo>
                    <a:pt x="1188" y="561"/>
                    <a:pt x="1112" y="714"/>
                    <a:pt x="1222" y="836"/>
                  </a:cubicBezTo>
                  <a:cubicBezTo>
                    <a:pt x="1320" y="946"/>
                    <a:pt x="1419" y="1022"/>
                    <a:pt x="1408" y="1188"/>
                  </a:cubicBezTo>
                  <a:cubicBezTo>
                    <a:pt x="1386" y="1308"/>
                    <a:pt x="1288" y="1408"/>
                    <a:pt x="1166" y="1418"/>
                  </a:cubicBezTo>
                  <a:lnTo>
                    <a:pt x="1156" y="1418"/>
                  </a:lnTo>
                  <a:cubicBezTo>
                    <a:pt x="1166" y="1462"/>
                    <a:pt x="1144" y="1506"/>
                    <a:pt x="1090" y="1506"/>
                  </a:cubicBezTo>
                  <a:lnTo>
                    <a:pt x="1068" y="1506"/>
                  </a:lnTo>
                  <a:cubicBezTo>
                    <a:pt x="914" y="1506"/>
                    <a:pt x="694" y="1474"/>
                    <a:pt x="594" y="1364"/>
                  </a:cubicBezTo>
                  <a:cubicBezTo>
                    <a:pt x="562" y="1320"/>
                    <a:pt x="594" y="1254"/>
                    <a:pt x="638" y="1254"/>
                  </a:cubicBezTo>
                  <a:lnTo>
                    <a:pt x="738" y="1254"/>
                  </a:lnTo>
                  <a:cubicBezTo>
                    <a:pt x="716" y="1242"/>
                    <a:pt x="704" y="1232"/>
                    <a:pt x="682" y="1232"/>
                  </a:cubicBezTo>
                  <a:cubicBezTo>
                    <a:pt x="650" y="1210"/>
                    <a:pt x="650" y="1188"/>
                    <a:pt x="650" y="1166"/>
                  </a:cubicBezTo>
                  <a:cubicBezTo>
                    <a:pt x="594" y="1132"/>
                    <a:pt x="540" y="1110"/>
                    <a:pt x="496" y="1078"/>
                  </a:cubicBezTo>
                  <a:cubicBezTo>
                    <a:pt x="484" y="1088"/>
                    <a:pt x="462" y="1100"/>
                    <a:pt x="452" y="1100"/>
                  </a:cubicBezTo>
                  <a:cubicBezTo>
                    <a:pt x="440" y="1100"/>
                    <a:pt x="430" y="1088"/>
                    <a:pt x="408" y="1078"/>
                  </a:cubicBezTo>
                  <a:cubicBezTo>
                    <a:pt x="352" y="1022"/>
                    <a:pt x="276" y="956"/>
                    <a:pt x="264" y="868"/>
                  </a:cubicBezTo>
                  <a:cubicBezTo>
                    <a:pt x="254" y="836"/>
                    <a:pt x="286" y="814"/>
                    <a:pt x="320" y="814"/>
                  </a:cubicBezTo>
                  <a:lnTo>
                    <a:pt x="342" y="814"/>
                  </a:lnTo>
                  <a:cubicBezTo>
                    <a:pt x="342" y="814"/>
                    <a:pt x="352" y="814"/>
                    <a:pt x="352" y="824"/>
                  </a:cubicBezTo>
                  <a:cubicBezTo>
                    <a:pt x="352" y="770"/>
                    <a:pt x="374" y="726"/>
                    <a:pt x="386" y="670"/>
                  </a:cubicBezTo>
                  <a:cubicBezTo>
                    <a:pt x="440" y="539"/>
                    <a:pt x="518" y="341"/>
                    <a:pt x="672" y="297"/>
                  </a:cubicBezTo>
                  <a:cubicBezTo>
                    <a:pt x="694" y="286"/>
                    <a:pt x="716" y="286"/>
                    <a:pt x="748" y="286"/>
                  </a:cubicBezTo>
                  <a:close/>
                  <a:moveTo>
                    <a:pt x="892" y="0"/>
                  </a:moveTo>
                  <a:lnTo>
                    <a:pt x="760" y="77"/>
                  </a:lnTo>
                  <a:cubicBezTo>
                    <a:pt x="550" y="286"/>
                    <a:pt x="352" y="506"/>
                    <a:pt x="144" y="714"/>
                  </a:cubicBezTo>
                  <a:cubicBezTo>
                    <a:pt x="78" y="792"/>
                    <a:pt x="1" y="890"/>
                    <a:pt x="34" y="978"/>
                  </a:cubicBezTo>
                  <a:cubicBezTo>
                    <a:pt x="56" y="1034"/>
                    <a:pt x="100" y="1066"/>
                    <a:pt x="132" y="1100"/>
                  </a:cubicBezTo>
                  <a:cubicBezTo>
                    <a:pt x="242" y="1176"/>
                    <a:pt x="352" y="1254"/>
                    <a:pt x="452" y="1330"/>
                  </a:cubicBezTo>
                  <a:cubicBezTo>
                    <a:pt x="518" y="1374"/>
                    <a:pt x="584" y="1430"/>
                    <a:pt x="660" y="1474"/>
                  </a:cubicBezTo>
                  <a:cubicBezTo>
                    <a:pt x="792" y="1550"/>
                    <a:pt x="946" y="1606"/>
                    <a:pt x="1100" y="1606"/>
                  </a:cubicBezTo>
                  <a:cubicBezTo>
                    <a:pt x="1134" y="1606"/>
                    <a:pt x="1166" y="1594"/>
                    <a:pt x="1200" y="1594"/>
                  </a:cubicBezTo>
                  <a:cubicBezTo>
                    <a:pt x="1386" y="1572"/>
                    <a:pt x="1562" y="1440"/>
                    <a:pt x="1628" y="1264"/>
                  </a:cubicBezTo>
                  <a:cubicBezTo>
                    <a:pt x="1628" y="1232"/>
                    <a:pt x="1639" y="1210"/>
                    <a:pt x="1639" y="1176"/>
                  </a:cubicBezTo>
                  <a:lnTo>
                    <a:pt x="1639" y="1144"/>
                  </a:lnTo>
                  <a:cubicBezTo>
                    <a:pt x="1617" y="868"/>
                    <a:pt x="1551" y="638"/>
                    <a:pt x="1430" y="440"/>
                  </a:cubicBezTo>
                  <a:cubicBezTo>
                    <a:pt x="1320" y="275"/>
                    <a:pt x="1178" y="132"/>
                    <a:pt x="1002" y="33"/>
                  </a:cubicBezTo>
                  <a:cubicBezTo>
                    <a:pt x="968" y="11"/>
                    <a:pt x="936"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1" name="Google Shape;578;p7"/>
            <p:cNvSpPr/>
            <p:nvPr/>
          </p:nvSpPr>
          <p:spPr>
            <a:xfrm>
              <a:off x="592439" y="4884980"/>
              <a:ext cx="31054" cy="45425"/>
            </a:xfrm>
            <a:custGeom>
              <a:avLst/>
              <a:gdLst/>
              <a:ahLst/>
              <a:cxnLst/>
              <a:rect l="l" t="t" r="r" b="b"/>
              <a:pathLst>
                <a:path w="309" h="452" extrusionOk="0">
                  <a:moveTo>
                    <a:pt x="55" y="1"/>
                  </a:moveTo>
                  <a:cubicBezTo>
                    <a:pt x="23" y="1"/>
                    <a:pt x="1" y="45"/>
                    <a:pt x="23" y="67"/>
                  </a:cubicBezTo>
                  <a:cubicBezTo>
                    <a:pt x="45" y="100"/>
                    <a:pt x="55" y="122"/>
                    <a:pt x="77" y="155"/>
                  </a:cubicBezTo>
                  <a:cubicBezTo>
                    <a:pt x="99" y="188"/>
                    <a:pt x="121" y="210"/>
                    <a:pt x="143" y="242"/>
                  </a:cubicBezTo>
                  <a:cubicBezTo>
                    <a:pt x="176" y="308"/>
                    <a:pt x="198" y="374"/>
                    <a:pt x="220" y="430"/>
                  </a:cubicBezTo>
                  <a:cubicBezTo>
                    <a:pt x="220" y="452"/>
                    <a:pt x="242" y="452"/>
                    <a:pt x="253" y="452"/>
                  </a:cubicBezTo>
                  <a:cubicBezTo>
                    <a:pt x="275" y="452"/>
                    <a:pt x="286" y="440"/>
                    <a:pt x="297" y="418"/>
                  </a:cubicBezTo>
                  <a:cubicBezTo>
                    <a:pt x="308" y="330"/>
                    <a:pt x="286" y="254"/>
                    <a:pt x="253" y="177"/>
                  </a:cubicBezTo>
                  <a:cubicBezTo>
                    <a:pt x="209" y="89"/>
                    <a:pt x="154" y="56"/>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2" name="Google Shape;579;p7"/>
            <p:cNvSpPr/>
            <p:nvPr/>
          </p:nvSpPr>
          <p:spPr>
            <a:xfrm>
              <a:off x="521689" y="4963468"/>
              <a:ext cx="60901" cy="25526"/>
            </a:xfrm>
            <a:custGeom>
              <a:avLst/>
              <a:gdLst/>
              <a:ahLst/>
              <a:cxnLst/>
              <a:rect l="l" t="t" r="r" b="b"/>
              <a:pathLst>
                <a:path w="606" h="254" extrusionOk="0">
                  <a:moveTo>
                    <a:pt x="77" y="1"/>
                  </a:moveTo>
                  <a:cubicBezTo>
                    <a:pt x="33" y="1"/>
                    <a:pt x="1" y="67"/>
                    <a:pt x="33" y="111"/>
                  </a:cubicBezTo>
                  <a:cubicBezTo>
                    <a:pt x="133" y="221"/>
                    <a:pt x="353" y="253"/>
                    <a:pt x="507" y="253"/>
                  </a:cubicBezTo>
                  <a:lnTo>
                    <a:pt x="529" y="253"/>
                  </a:lnTo>
                  <a:cubicBezTo>
                    <a:pt x="583" y="253"/>
                    <a:pt x="605" y="209"/>
                    <a:pt x="595" y="165"/>
                  </a:cubicBezTo>
                  <a:lnTo>
                    <a:pt x="573" y="165"/>
                  </a:lnTo>
                  <a:cubicBezTo>
                    <a:pt x="441" y="165"/>
                    <a:pt x="297" y="77"/>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3" name="Google Shape;580;p7"/>
            <p:cNvSpPr/>
            <p:nvPr/>
          </p:nvSpPr>
          <p:spPr>
            <a:xfrm>
              <a:off x="490736" y="4919249"/>
              <a:ext cx="24421" cy="28843"/>
            </a:xfrm>
            <a:custGeom>
              <a:avLst/>
              <a:gdLst/>
              <a:ahLst/>
              <a:cxnLst/>
              <a:rect l="l" t="t" r="r" b="b"/>
              <a:pathLst>
                <a:path w="243" h="287" extrusionOk="0">
                  <a:moveTo>
                    <a:pt x="67" y="1"/>
                  </a:moveTo>
                  <a:cubicBezTo>
                    <a:pt x="33" y="1"/>
                    <a:pt x="1" y="23"/>
                    <a:pt x="11" y="55"/>
                  </a:cubicBezTo>
                  <a:cubicBezTo>
                    <a:pt x="23" y="143"/>
                    <a:pt x="99" y="209"/>
                    <a:pt x="155" y="265"/>
                  </a:cubicBezTo>
                  <a:cubicBezTo>
                    <a:pt x="177" y="275"/>
                    <a:pt x="187" y="287"/>
                    <a:pt x="199" y="287"/>
                  </a:cubicBezTo>
                  <a:cubicBezTo>
                    <a:pt x="209" y="287"/>
                    <a:pt x="231" y="275"/>
                    <a:pt x="243" y="265"/>
                  </a:cubicBezTo>
                  <a:cubicBezTo>
                    <a:pt x="231" y="253"/>
                    <a:pt x="221" y="253"/>
                    <a:pt x="209" y="243"/>
                  </a:cubicBezTo>
                  <a:cubicBezTo>
                    <a:pt x="133" y="177"/>
                    <a:pt x="99" y="99"/>
                    <a:pt x="99" y="11"/>
                  </a:cubicBezTo>
                  <a:cubicBezTo>
                    <a:pt x="99" y="1"/>
                    <a:pt x="8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4" name="Google Shape;581;p7"/>
            <p:cNvSpPr/>
            <p:nvPr/>
          </p:nvSpPr>
          <p:spPr>
            <a:xfrm>
              <a:off x="412247" y="4782271"/>
              <a:ext cx="96277" cy="99493"/>
            </a:xfrm>
            <a:custGeom>
              <a:avLst/>
              <a:gdLst/>
              <a:ahLst/>
              <a:cxnLst/>
              <a:rect l="l" t="t" r="r" b="b"/>
              <a:pathLst>
                <a:path w="958" h="990" extrusionOk="0">
                  <a:moveTo>
                    <a:pt x="958" y="242"/>
                  </a:moveTo>
                  <a:lnTo>
                    <a:pt x="958" y="242"/>
                  </a:lnTo>
                  <a:cubicBezTo>
                    <a:pt x="924" y="297"/>
                    <a:pt x="902" y="341"/>
                    <a:pt x="880" y="396"/>
                  </a:cubicBezTo>
                  <a:cubicBezTo>
                    <a:pt x="848" y="451"/>
                    <a:pt x="826" y="517"/>
                    <a:pt x="804" y="583"/>
                  </a:cubicBezTo>
                  <a:cubicBezTo>
                    <a:pt x="870" y="484"/>
                    <a:pt x="936" y="363"/>
                    <a:pt x="958" y="242"/>
                  </a:cubicBezTo>
                  <a:close/>
                  <a:moveTo>
                    <a:pt x="716" y="286"/>
                  </a:moveTo>
                  <a:cubicBezTo>
                    <a:pt x="748" y="286"/>
                    <a:pt x="770" y="308"/>
                    <a:pt x="770" y="330"/>
                  </a:cubicBezTo>
                  <a:cubicBezTo>
                    <a:pt x="782" y="451"/>
                    <a:pt x="628" y="539"/>
                    <a:pt x="540" y="594"/>
                  </a:cubicBezTo>
                  <a:lnTo>
                    <a:pt x="529" y="594"/>
                  </a:lnTo>
                  <a:cubicBezTo>
                    <a:pt x="507" y="594"/>
                    <a:pt x="496" y="583"/>
                    <a:pt x="507" y="561"/>
                  </a:cubicBezTo>
                  <a:cubicBezTo>
                    <a:pt x="540" y="473"/>
                    <a:pt x="606" y="297"/>
                    <a:pt x="716" y="286"/>
                  </a:cubicBezTo>
                  <a:close/>
                  <a:moveTo>
                    <a:pt x="704" y="0"/>
                  </a:moveTo>
                  <a:cubicBezTo>
                    <a:pt x="682" y="11"/>
                    <a:pt x="672" y="22"/>
                    <a:pt x="650" y="33"/>
                  </a:cubicBezTo>
                  <a:cubicBezTo>
                    <a:pt x="562" y="132"/>
                    <a:pt x="518" y="275"/>
                    <a:pt x="441" y="374"/>
                  </a:cubicBezTo>
                  <a:cubicBezTo>
                    <a:pt x="353" y="484"/>
                    <a:pt x="254" y="561"/>
                    <a:pt x="144" y="638"/>
                  </a:cubicBezTo>
                  <a:cubicBezTo>
                    <a:pt x="1" y="759"/>
                    <a:pt x="100" y="990"/>
                    <a:pt x="265" y="990"/>
                  </a:cubicBezTo>
                  <a:lnTo>
                    <a:pt x="287" y="990"/>
                  </a:lnTo>
                  <a:cubicBezTo>
                    <a:pt x="386" y="935"/>
                    <a:pt x="485" y="880"/>
                    <a:pt x="573" y="803"/>
                  </a:cubicBezTo>
                  <a:cubicBezTo>
                    <a:pt x="726" y="649"/>
                    <a:pt x="848" y="429"/>
                    <a:pt x="902" y="209"/>
                  </a:cubicBezTo>
                  <a:cubicBezTo>
                    <a:pt x="902" y="176"/>
                    <a:pt x="914" y="143"/>
                    <a:pt x="914" y="121"/>
                  </a:cubicBezTo>
                  <a:cubicBezTo>
                    <a:pt x="848" y="77"/>
                    <a:pt x="770" y="44"/>
                    <a:pt x="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5" name="Google Shape;582;p7"/>
            <p:cNvSpPr/>
            <p:nvPr/>
          </p:nvSpPr>
          <p:spPr>
            <a:xfrm>
              <a:off x="352551" y="4742474"/>
              <a:ext cx="80900" cy="86327"/>
            </a:xfrm>
            <a:custGeom>
              <a:avLst/>
              <a:gdLst/>
              <a:ahLst/>
              <a:cxnLst/>
              <a:rect l="l" t="t" r="r" b="b"/>
              <a:pathLst>
                <a:path w="805" h="859" extrusionOk="0">
                  <a:moveTo>
                    <a:pt x="551" y="297"/>
                  </a:moveTo>
                  <a:cubicBezTo>
                    <a:pt x="584" y="297"/>
                    <a:pt x="617" y="330"/>
                    <a:pt x="595" y="363"/>
                  </a:cubicBezTo>
                  <a:cubicBezTo>
                    <a:pt x="551" y="451"/>
                    <a:pt x="507" y="528"/>
                    <a:pt x="419" y="594"/>
                  </a:cubicBezTo>
                  <a:cubicBezTo>
                    <a:pt x="375" y="638"/>
                    <a:pt x="309" y="682"/>
                    <a:pt x="243" y="682"/>
                  </a:cubicBezTo>
                  <a:cubicBezTo>
                    <a:pt x="221" y="682"/>
                    <a:pt x="199" y="671"/>
                    <a:pt x="177" y="660"/>
                  </a:cubicBezTo>
                  <a:cubicBezTo>
                    <a:pt x="166" y="649"/>
                    <a:pt x="155" y="638"/>
                    <a:pt x="155" y="616"/>
                  </a:cubicBezTo>
                  <a:cubicBezTo>
                    <a:pt x="177" y="550"/>
                    <a:pt x="254" y="517"/>
                    <a:pt x="320" y="473"/>
                  </a:cubicBezTo>
                  <a:cubicBezTo>
                    <a:pt x="386" y="429"/>
                    <a:pt x="463" y="385"/>
                    <a:pt x="518" y="308"/>
                  </a:cubicBezTo>
                  <a:cubicBezTo>
                    <a:pt x="529" y="297"/>
                    <a:pt x="540" y="297"/>
                    <a:pt x="551" y="297"/>
                  </a:cubicBezTo>
                  <a:close/>
                  <a:moveTo>
                    <a:pt x="628" y="0"/>
                  </a:moveTo>
                  <a:cubicBezTo>
                    <a:pt x="595" y="11"/>
                    <a:pt x="562" y="33"/>
                    <a:pt x="540" y="66"/>
                  </a:cubicBezTo>
                  <a:cubicBezTo>
                    <a:pt x="474" y="198"/>
                    <a:pt x="397" y="330"/>
                    <a:pt x="298" y="429"/>
                  </a:cubicBezTo>
                  <a:cubicBezTo>
                    <a:pt x="199" y="528"/>
                    <a:pt x="56" y="594"/>
                    <a:pt x="23" y="726"/>
                  </a:cubicBezTo>
                  <a:cubicBezTo>
                    <a:pt x="1" y="792"/>
                    <a:pt x="56" y="847"/>
                    <a:pt x="111" y="858"/>
                  </a:cubicBezTo>
                  <a:lnTo>
                    <a:pt x="144" y="858"/>
                  </a:lnTo>
                  <a:cubicBezTo>
                    <a:pt x="287" y="858"/>
                    <a:pt x="430" y="693"/>
                    <a:pt x="518" y="605"/>
                  </a:cubicBezTo>
                  <a:cubicBezTo>
                    <a:pt x="639" y="484"/>
                    <a:pt x="727" y="341"/>
                    <a:pt x="793" y="176"/>
                  </a:cubicBezTo>
                  <a:cubicBezTo>
                    <a:pt x="804" y="154"/>
                    <a:pt x="804" y="132"/>
                    <a:pt x="804" y="121"/>
                  </a:cubicBezTo>
                  <a:cubicBezTo>
                    <a:pt x="749" y="77"/>
                    <a:pt x="683" y="33"/>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6" name="Google Shape;583;p7"/>
            <p:cNvSpPr/>
            <p:nvPr/>
          </p:nvSpPr>
          <p:spPr>
            <a:xfrm>
              <a:off x="291851" y="4711520"/>
              <a:ext cx="63012" cy="64218"/>
            </a:xfrm>
            <a:custGeom>
              <a:avLst/>
              <a:gdLst/>
              <a:ahLst/>
              <a:cxnLst/>
              <a:rect l="l" t="t" r="r" b="b"/>
              <a:pathLst>
                <a:path w="627" h="639" extrusionOk="0">
                  <a:moveTo>
                    <a:pt x="451" y="143"/>
                  </a:moveTo>
                  <a:cubicBezTo>
                    <a:pt x="495" y="143"/>
                    <a:pt x="550" y="198"/>
                    <a:pt x="528" y="264"/>
                  </a:cubicBezTo>
                  <a:cubicBezTo>
                    <a:pt x="484" y="363"/>
                    <a:pt x="352" y="528"/>
                    <a:pt x="220" y="528"/>
                  </a:cubicBezTo>
                  <a:cubicBezTo>
                    <a:pt x="198" y="528"/>
                    <a:pt x="165" y="517"/>
                    <a:pt x="143" y="495"/>
                  </a:cubicBezTo>
                  <a:cubicBezTo>
                    <a:pt x="121" y="484"/>
                    <a:pt x="110" y="440"/>
                    <a:pt x="121" y="418"/>
                  </a:cubicBezTo>
                  <a:cubicBezTo>
                    <a:pt x="143" y="352"/>
                    <a:pt x="209" y="341"/>
                    <a:pt x="253" y="308"/>
                  </a:cubicBezTo>
                  <a:cubicBezTo>
                    <a:pt x="308" y="264"/>
                    <a:pt x="352" y="231"/>
                    <a:pt x="385" y="177"/>
                  </a:cubicBezTo>
                  <a:cubicBezTo>
                    <a:pt x="407" y="155"/>
                    <a:pt x="429" y="143"/>
                    <a:pt x="451" y="143"/>
                  </a:cubicBezTo>
                  <a:close/>
                  <a:moveTo>
                    <a:pt x="517" y="1"/>
                  </a:moveTo>
                  <a:cubicBezTo>
                    <a:pt x="462" y="1"/>
                    <a:pt x="418" y="23"/>
                    <a:pt x="396" y="67"/>
                  </a:cubicBezTo>
                  <a:cubicBezTo>
                    <a:pt x="363" y="133"/>
                    <a:pt x="330" y="187"/>
                    <a:pt x="275" y="231"/>
                  </a:cubicBezTo>
                  <a:cubicBezTo>
                    <a:pt x="220" y="286"/>
                    <a:pt x="143" y="319"/>
                    <a:pt x="88" y="374"/>
                  </a:cubicBezTo>
                  <a:cubicBezTo>
                    <a:pt x="1" y="451"/>
                    <a:pt x="23" y="627"/>
                    <a:pt x="154" y="638"/>
                  </a:cubicBezTo>
                  <a:lnTo>
                    <a:pt x="176" y="638"/>
                  </a:lnTo>
                  <a:cubicBezTo>
                    <a:pt x="451" y="638"/>
                    <a:pt x="627" y="352"/>
                    <a:pt x="627" y="99"/>
                  </a:cubicBezTo>
                  <a:cubicBezTo>
                    <a:pt x="627" y="33"/>
                    <a:pt x="57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7" name="Google Shape;584;p7"/>
            <p:cNvSpPr/>
            <p:nvPr/>
          </p:nvSpPr>
          <p:spPr>
            <a:xfrm>
              <a:off x="252053" y="4668407"/>
              <a:ext cx="38792" cy="34370"/>
            </a:xfrm>
            <a:custGeom>
              <a:avLst/>
              <a:gdLst/>
              <a:ahLst/>
              <a:cxnLst/>
              <a:rect l="l" t="t" r="r" b="b"/>
              <a:pathLst>
                <a:path w="386" h="342" extrusionOk="0">
                  <a:moveTo>
                    <a:pt x="275" y="78"/>
                  </a:moveTo>
                  <a:cubicBezTo>
                    <a:pt x="319" y="78"/>
                    <a:pt x="363" y="110"/>
                    <a:pt x="353" y="176"/>
                  </a:cubicBezTo>
                  <a:cubicBezTo>
                    <a:pt x="353" y="242"/>
                    <a:pt x="297" y="308"/>
                    <a:pt x="231" y="308"/>
                  </a:cubicBezTo>
                  <a:lnTo>
                    <a:pt x="209" y="308"/>
                  </a:lnTo>
                  <a:cubicBezTo>
                    <a:pt x="165" y="298"/>
                    <a:pt x="133" y="264"/>
                    <a:pt x="143" y="220"/>
                  </a:cubicBezTo>
                  <a:cubicBezTo>
                    <a:pt x="143" y="166"/>
                    <a:pt x="177" y="144"/>
                    <a:pt x="199" y="110"/>
                  </a:cubicBezTo>
                  <a:cubicBezTo>
                    <a:pt x="221" y="88"/>
                    <a:pt x="243" y="78"/>
                    <a:pt x="275" y="78"/>
                  </a:cubicBezTo>
                  <a:close/>
                  <a:moveTo>
                    <a:pt x="253" y="0"/>
                  </a:moveTo>
                  <a:cubicBezTo>
                    <a:pt x="187" y="34"/>
                    <a:pt x="133" y="78"/>
                    <a:pt x="77" y="132"/>
                  </a:cubicBezTo>
                  <a:cubicBezTo>
                    <a:pt x="1" y="210"/>
                    <a:pt x="89" y="342"/>
                    <a:pt x="187" y="342"/>
                  </a:cubicBezTo>
                  <a:cubicBezTo>
                    <a:pt x="199" y="342"/>
                    <a:pt x="221" y="342"/>
                    <a:pt x="231" y="330"/>
                  </a:cubicBezTo>
                  <a:cubicBezTo>
                    <a:pt x="341" y="276"/>
                    <a:pt x="385" y="198"/>
                    <a:pt x="385" y="88"/>
                  </a:cubicBezTo>
                  <a:cubicBezTo>
                    <a:pt x="385" y="34"/>
                    <a:pt x="331"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8" name="Google Shape;585;p7"/>
            <p:cNvSpPr/>
            <p:nvPr/>
          </p:nvSpPr>
          <p:spPr>
            <a:xfrm>
              <a:off x="623392" y="4985578"/>
              <a:ext cx="29848" cy="27737"/>
            </a:xfrm>
            <a:custGeom>
              <a:avLst/>
              <a:gdLst/>
              <a:ahLst/>
              <a:cxnLst/>
              <a:rect l="l" t="t" r="r" b="b"/>
              <a:pathLst>
                <a:path w="297" h="276" extrusionOk="0">
                  <a:moveTo>
                    <a:pt x="253" y="1"/>
                  </a:moveTo>
                  <a:cubicBezTo>
                    <a:pt x="242" y="1"/>
                    <a:pt x="231" y="11"/>
                    <a:pt x="220" y="23"/>
                  </a:cubicBezTo>
                  <a:cubicBezTo>
                    <a:pt x="209" y="67"/>
                    <a:pt x="176" y="89"/>
                    <a:pt x="143" y="111"/>
                  </a:cubicBezTo>
                  <a:cubicBezTo>
                    <a:pt x="110" y="133"/>
                    <a:pt x="77" y="133"/>
                    <a:pt x="44" y="155"/>
                  </a:cubicBezTo>
                  <a:cubicBezTo>
                    <a:pt x="0" y="187"/>
                    <a:pt x="0" y="231"/>
                    <a:pt x="33" y="265"/>
                  </a:cubicBezTo>
                  <a:cubicBezTo>
                    <a:pt x="55" y="275"/>
                    <a:pt x="66" y="275"/>
                    <a:pt x="88" y="275"/>
                  </a:cubicBezTo>
                  <a:cubicBezTo>
                    <a:pt x="110" y="275"/>
                    <a:pt x="132" y="275"/>
                    <a:pt x="154" y="265"/>
                  </a:cubicBezTo>
                  <a:cubicBezTo>
                    <a:pt x="143" y="243"/>
                    <a:pt x="143" y="231"/>
                    <a:pt x="143" y="221"/>
                  </a:cubicBezTo>
                  <a:cubicBezTo>
                    <a:pt x="143" y="209"/>
                    <a:pt x="154" y="199"/>
                    <a:pt x="165" y="199"/>
                  </a:cubicBezTo>
                  <a:cubicBezTo>
                    <a:pt x="176" y="199"/>
                    <a:pt x="176" y="199"/>
                    <a:pt x="187" y="209"/>
                  </a:cubicBezTo>
                  <a:cubicBezTo>
                    <a:pt x="187" y="221"/>
                    <a:pt x="187" y="221"/>
                    <a:pt x="198" y="231"/>
                  </a:cubicBezTo>
                  <a:lnTo>
                    <a:pt x="209" y="221"/>
                  </a:lnTo>
                  <a:cubicBezTo>
                    <a:pt x="264" y="177"/>
                    <a:pt x="275" y="121"/>
                    <a:pt x="297" y="45"/>
                  </a:cubicBezTo>
                  <a:cubicBezTo>
                    <a:pt x="297" y="23"/>
                    <a:pt x="275"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39" name="Google Shape;586;p7"/>
            <p:cNvSpPr/>
            <p:nvPr/>
          </p:nvSpPr>
          <p:spPr>
            <a:xfrm>
              <a:off x="637663" y="5005476"/>
              <a:ext cx="5728" cy="6733"/>
            </a:xfrm>
            <a:custGeom>
              <a:avLst/>
              <a:gdLst/>
              <a:ahLst/>
              <a:cxnLst/>
              <a:rect l="l" t="t" r="r" b="b"/>
              <a:pathLst>
                <a:path w="57" h="67" extrusionOk="0">
                  <a:moveTo>
                    <a:pt x="23" y="1"/>
                  </a:moveTo>
                  <a:cubicBezTo>
                    <a:pt x="12" y="1"/>
                    <a:pt x="1" y="11"/>
                    <a:pt x="1" y="23"/>
                  </a:cubicBezTo>
                  <a:cubicBezTo>
                    <a:pt x="1" y="33"/>
                    <a:pt x="1" y="45"/>
                    <a:pt x="12" y="67"/>
                  </a:cubicBezTo>
                  <a:cubicBezTo>
                    <a:pt x="23" y="55"/>
                    <a:pt x="34" y="45"/>
                    <a:pt x="56" y="33"/>
                  </a:cubicBezTo>
                  <a:cubicBezTo>
                    <a:pt x="45" y="23"/>
                    <a:pt x="45" y="23"/>
                    <a:pt x="45" y="11"/>
                  </a:cubicBezTo>
                  <a:cubicBezTo>
                    <a:pt x="34" y="1"/>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0" name="Google Shape;587;p7"/>
            <p:cNvSpPr/>
            <p:nvPr/>
          </p:nvSpPr>
          <p:spPr>
            <a:xfrm>
              <a:off x="529427" y="4894929"/>
              <a:ext cx="54269" cy="67534"/>
            </a:xfrm>
            <a:custGeom>
              <a:avLst/>
              <a:gdLst/>
              <a:ahLst/>
              <a:cxnLst/>
              <a:rect l="l" t="t" r="r" b="b"/>
              <a:pathLst>
                <a:path w="540" h="672" extrusionOk="0">
                  <a:moveTo>
                    <a:pt x="154" y="1"/>
                  </a:moveTo>
                  <a:cubicBezTo>
                    <a:pt x="122" y="1"/>
                    <a:pt x="100" y="12"/>
                    <a:pt x="88" y="34"/>
                  </a:cubicBezTo>
                  <a:cubicBezTo>
                    <a:pt x="78" y="45"/>
                    <a:pt x="78" y="56"/>
                    <a:pt x="66" y="67"/>
                  </a:cubicBezTo>
                  <a:cubicBezTo>
                    <a:pt x="132" y="89"/>
                    <a:pt x="176" y="143"/>
                    <a:pt x="210" y="199"/>
                  </a:cubicBezTo>
                  <a:cubicBezTo>
                    <a:pt x="242" y="231"/>
                    <a:pt x="210" y="275"/>
                    <a:pt x="176" y="275"/>
                  </a:cubicBezTo>
                  <a:lnTo>
                    <a:pt x="154" y="275"/>
                  </a:lnTo>
                  <a:cubicBezTo>
                    <a:pt x="100" y="253"/>
                    <a:pt x="44" y="231"/>
                    <a:pt x="12" y="199"/>
                  </a:cubicBezTo>
                  <a:lnTo>
                    <a:pt x="12" y="199"/>
                  </a:lnTo>
                  <a:cubicBezTo>
                    <a:pt x="0" y="253"/>
                    <a:pt x="12" y="253"/>
                    <a:pt x="56" y="287"/>
                  </a:cubicBezTo>
                  <a:cubicBezTo>
                    <a:pt x="188" y="397"/>
                    <a:pt x="330" y="363"/>
                    <a:pt x="364" y="561"/>
                  </a:cubicBezTo>
                  <a:cubicBezTo>
                    <a:pt x="374" y="595"/>
                    <a:pt x="352" y="627"/>
                    <a:pt x="330" y="661"/>
                  </a:cubicBezTo>
                  <a:cubicBezTo>
                    <a:pt x="364" y="671"/>
                    <a:pt x="396" y="671"/>
                    <a:pt x="418" y="671"/>
                  </a:cubicBezTo>
                  <a:lnTo>
                    <a:pt x="440" y="671"/>
                  </a:lnTo>
                  <a:cubicBezTo>
                    <a:pt x="474" y="617"/>
                    <a:pt x="506" y="573"/>
                    <a:pt x="540" y="517"/>
                  </a:cubicBezTo>
                  <a:cubicBezTo>
                    <a:pt x="518" y="507"/>
                    <a:pt x="496" y="485"/>
                    <a:pt x="484" y="463"/>
                  </a:cubicBezTo>
                  <a:lnTo>
                    <a:pt x="386" y="397"/>
                  </a:lnTo>
                  <a:cubicBezTo>
                    <a:pt x="342" y="363"/>
                    <a:pt x="298" y="319"/>
                    <a:pt x="276" y="253"/>
                  </a:cubicBezTo>
                  <a:cubicBezTo>
                    <a:pt x="254" y="209"/>
                    <a:pt x="276" y="155"/>
                    <a:pt x="264" y="111"/>
                  </a:cubicBezTo>
                  <a:cubicBezTo>
                    <a:pt x="254" y="45"/>
                    <a:pt x="198"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1" name="Google Shape;588;p7"/>
            <p:cNvSpPr/>
            <p:nvPr/>
          </p:nvSpPr>
          <p:spPr>
            <a:xfrm>
              <a:off x="530533" y="4901562"/>
              <a:ext cx="23315" cy="21104"/>
            </a:xfrm>
            <a:custGeom>
              <a:avLst/>
              <a:gdLst/>
              <a:ahLst/>
              <a:cxnLst/>
              <a:rect l="l" t="t" r="r" b="b"/>
              <a:pathLst>
                <a:path w="232" h="210" extrusionOk="0">
                  <a:moveTo>
                    <a:pt x="55" y="1"/>
                  </a:moveTo>
                  <a:cubicBezTo>
                    <a:pt x="33" y="33"/>
                    <a:pt x="11" y="77"/>
                    <a:pt x="1" y="121"/>
                  </a:cubicBezTo>
                  <a:lnTo>
                    <a:pt x="1" y="133"/>
                  </a:lnTo>
                  <a:cubicBezTo>
                    <a:pt x="33" y="165"/>
                    <a:pt x="89" y="187"/>
                    <a:pt x="143" y="209"/>
                  </a:cubicBezTo>
                  <a:lnTo>
                    <a:pt x="165" y="209"/>
                  </a:lnTo>
                  <a:cubicBezTo>
                    <a:pt x="199" y="209"/>
                    <a:pt x="231" y="165"/>
                    <a:pt x="199" y="133"/>
                  </a:cubicBezTo>
                  <a:cubicBezTo>
                    <a:pt x="165" y="77"/>
                    <a:pt x="121"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2" name="Google Shape;589;p7"/>
            <p:cNvSpPr/>
            <p:nvPr/>
          </p:nvSpPr>
          <p:spPr>
            <a:xfrm>
              <a:off x="500685" y="4866287"/>
              <a:ext cx="107331" cy="113864"/>
            </a:xfrm>
            <a:custGeom>
              <a:avLst/>
              <a:gdLst/>
              <a:ahLst/>
              <a:cxnLst/>
              <a:rect l="l" t="t" r="r" b="b"/>
              <a:pathLst>
                <a:path w="1068" h="1133" extrusionOk="0">
                  <a:moveTo>
                    <a:pt x="474" y="44"/>
                  </a:moveTo>
                  <a:cubicBezTo>
                    <a:pt x="594" y="44"/>
                    <a:pt x="694" y="176"/>
                    <a:pt x="704" y="286"/>
                  </a:cubicBezTo>
                  <a:cubicBezTo>
                    <a:pt x="704" y="319"/>
                    <a:pt x="682" y="341"/>
                    <a:pt x="660" y="341"/>
                  </a:cubicBezTo>
                  <a:cubicBezTo>
                    <a:pt x="638" y="341"/>
                    <a:pt x="628" y="330"/>
                    <a:pt x="616" y="319"/>
                  </a:cubicBezTo>
                  <a:cubicBezTo>
                    <a:pt x="594" y="286"/>
                    <a:pt x="562" y="242"/>
                    <a:pt x="540" y="209"/>
                  </a:cubicBezTo>
                  <a:cubicBezTo>
                    <a:pt x="506" y="176"/>
                    <a:pt x="474" y="154"/>
                    <a:pt x="440" y="121"/>
                  </a:cubicBezTo>
                  <a:cubicBezTo>
                    <a:pt x="430" y="88"/>
                    <a:pt x="440" y="44"/>
                    <a:pt x="474" y="44"/>
                  </a:cubicBezTo>
                  <a:close/>
                  <a:moveTo>
                    <a:pt x="824" y="802"/>
                  </a:moveTo>
                  <a:cubicBezTo>
                    <a:pt x="825" y="802"/>
                    <a:pt x="825" y="802"/>
                    <a:pt x="825" y="803"/>
                  </a:cubicBezTo>
                  <a:lnTo>
                    <a:pt x="825" y="803"/>
                  </a:lnTo>
                  <a:cubicBezTo>
                    <a:pt x="825" y="803"/>
                    <a:pt x="825" y="802"/>
                    <a:pt x="826" y="802"/>
                  </a:cubicBezTo>
                  <a:cubicBezTo>
                    <a:pt x="825" y="802"/>
                    <a:pt x="825" y="802"/>
                    <a:pt x="824" y="802"/>
                  </a:cubicBezTo>
                  <a:close/>
                  <a:moveTo>
                    <a:pt x="440" y="286"/>
                  </a:moveTo>
                  <a:cubicBezTo>
                    <a:pt x="484" y="286"/>
                    <a:pt x="540" y="330"/>
                    <a:pt x="550" y="396"/>
                  </a:cubicBezTo>
                  <a:cubicBezTo>
                    <a:pt x="562" y="440"/>
                    <a:pt x="540" y="494"/>
                    <a:pt x="562" y="538"/>
                  </a:cubicBezTo>
                  <a:cubicBezTo>
                    <a:pt x="584" y="604"/>
                    <a:pt x="628" y="648"/>
                    <a:pt x="672" y="682"/>
                  </a:cubicBezTo>
                  <a:lnTo>
                    <a:pt x="770" y="748"/>
                  </a:lnTo>
                  <a:cubicBezTo>
                    <a:pt x="781" y="769"/>
                    <a:pt x="803" y="791"/>
                    <a:pt x="824" y="802"/>
                  </a:cubicBezTo>
                  <a:lnTo>
                    <a:pt x="824" y="802"/>
                  </a:lnTo>
                  <a:cubicBezTo>
                    <a:pt x="790" y="767"/>
                    <a:pt x="754" y="734"/>
                    <a:pt x="726" y="692"/>
                  </a:cubicBezTo>
                  <a:cubicBezTo>
                    <a:pt x="716" y="670"/>
                    <a:pt x="738" y="626"/>
                    <a:pt x="770" y="626"/>
                  </a:cubicBezTo>
                  <a:cubicBezTo>
                    <a:pt x="870" y="626"/>
                    <a:pt x="946" y="726"/>
                    <a:pt x="980" y="814"/>
                  </a:cubicBezTo>
                  <a:cubicBezTo>
                    <a:pt x="990" y="846"/>
                    <a:pt x="958" y="880"/>
                    <a:pt x="924" y="880"/>
                  </a:cubicBezTo>
                  <a:cubicBezTo>
                    <a:pt x="914" y="880"/>
                    <a:pt x="892" y="880"/>
                    <a:pt x="880" y="868"/>
                  </a:cubicBezTo>
                  <a:cubicBezTo>
                    <a:pt x="864" y="844"/>
                    <a:pt x="845" y="823"/>
                    <a:pt x="825" y="803"/>
                  </a:cubicBezTo>
                  <a:lnTo>
                    <a:pt x="825" y="803"/>
                  </a:lnTo>
                  <a:cubicBezTo>
                    <a:pt x="792" y="858"/>
                    <a:pt x="760" y="902"/>
                    <a:pt x="726" y="956"/>
                  </a:cubicBezTo>
                  <a:lnTo>
                    <a:pt x="704" y="956"/>
                  </a:lnTo>
                  <a:cubicBezTo>
                    <a:pt x="682" y="956"/>
                    <a:pt x="650" y="956"/>
                    <a:pt x="616" y="946"/>
                  </a:cubicBezTo>
                  <a:cubicBezTo>
                    <a:pt x="638" y="912"/>
                    <a:pt x="660" y="880"/>
                    <a:pt x="650" y="846"/>
                  </a:cubicBezTo>
                  <a:cubicBezTo>
                    <a:pt x="616" y="648"/>
                    <a:pt x="474" y="682"/>
                    <a:pt x="342" y="572"/>
                  </a:cubicBezTo>
                  <a:cubicBezTo>
                    <a:pt x="298" y="538"/>
                    <a:pt x="286" y="538"/>
                    <a:pt x="298" y="484"/>
                  </a:cubicBezTo>
                  <a:cubicBezTo>
                    <a:pt x="286" y="462"/>
                    <a:pt x="276" y="450"/>
                    <a:pt x="264" y="428"/>
                  </a:cubicBezTo>
                  <a:cubicBezTo>
                    <a:pt x="242" y="384"/>
                    <a:pt x="276" y="341"/>
                    <a:pt x="320" y="341"/>
                  </a:cubicBezTo>
                  <a:lnTo>
                    <a:pt x="330" y="341"/>
                  </a:lnTo>
                  <a:cubicBezTo>
                    <a:pt x="342" y="341"/>
                    <a:pt x="352" y="341"/>
                    <a:pt x="352" y="352"/>
                  </a:cubicBezTo>
                  <a:cubicBezTo>
                    <a:pt x="364" y="341"/>
                    <a:pt x="364" y="330"/>
                    <a:pt x="374" y="319"/>
                  </a:cubicBezTo>
                  <a:cubicBezTo>
                    <a:pt x="386" y="297"/>
                    <a:pt x="408" y="286"/>
                    <a:pt x="440" y="286"/>
                  </a:cubicBezTo>
                  <a:close/>
                  <a:moveTo>
                    <a:pt x="396" y="0"/>
                  </a:moveTo>
                  <a:cubicBezTo>
                    <a:pt x="364" y="0"/>
                    <a:pt x="342" y="0"/>
                    <a:pt x="320" y="11"/>
                  </a:cubicBezTo>
                  <a:cubicBezTo>
                    <a:pt x="166" y="55"/>
                    <a:pt x="88" y="253"/>
                    <a:pt x="34" y="384"/>
                  </a:cubicBezTo>
                  <a:cubicBezTo>
                    <a:pt x="22" y="440"/>
                    <a:pt x="0" y="484"/>
                    <a:pt x="0" y="538"/>
                  </a:cubicBezTo>
                  <a:cubicBezTo>
                    <a:pt x="66" y="560"/>
                    <a:pt x="122" y="638"/>
                    <a:pt x="154" y="704"/>
                  </a:cubicBezTo>
                  <a:cubicBezTo>
                    <a:pt x="176" y="726"/>
                    <a:pt x="166" y="770"/>
                    <a:pt x="144" y="792"/>
                  </a:cubicBezTo>
                  <a:cubicBezTo>
                    <a:pt x="188" y="824"/>
                    <a:pt x="242" y="846"/>
                    <a:pt x="298" y="880"/>
                  </a:cubicBezTo>
                  <a:cubicBezTo>
                    <a:pt x="298" y="902"/>
                    <a:pt x="298" y="924"/>
                    <a:pt x="330" y="946"/>
                  </a:cubicBezTo>
                  <a:cubicBezTo>
                    <a:pt x="352" y="946"/>
                    <a:pt x="364" y="956"/>
                    <a:pt x="386" y="968"/>
                  </a:cubicBezTo>
                  <a:cubicBezTo>
                    <a:pt x="430" y="978"/>
                    <a:pt x="474" y="990"/>
                    <a:pt x="506" y="1000"/>
                  </a:cubicBezTo>
                  <a:cubicBezTo>
                    <a:pt x="584" y="1022"/>
                    <a:pt x="660" y="1044"/>
                    <a:pt x="738" y="1056"/>
                  </a:cubicBezTo>
                  <a:cubicBezTo>
                    <a:pt x="782" y="1066"/>
                    <a:pt x="804" y="1100"/>
                    <a:pt x="804" y="1132"/>
                  </a:cubicBezTo>
                  <a:lnTo>
                    <a:pt x="814" y="1132"/>
                  </a:lnTo>
                  <a:cubicBezTo>
                    <a:pt x="936" y="1122"/>
                    <a:pt x="1034" y="1022"/>
                    <a:pt x="1056" y="902"/>
                  </a:cubicBezTo>
                  <a:cubicBezTo>
                    <a:pt x="1067" y="736"/>
                    <a:pt x="968" y="660"/>
                    <a:pt x="870" y="550"/>
                  </a:cubicBezTo>
                  <a:cubicBezTo>
                    <a:pt x="760" y="428"/>
                    <a:pt x="836" y="275"/>
                    <a:pt x="704" y="154"/>
                  </a:cubicBezTo>
                  <a:cubicBezTo>
                    <a:pt x="628" y="77"/>
                    <a:pt x="506" y="0"/>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3" name="Google Shape;590;p7"/>
            <p:cNvSpPr/>
            <p:nvPr/>
          </p:nvSpPr>
          <p:spPr>
            <a:xfrm>
              <a:off x="572541" y="4929198"/>
              <a:ext cx="27737" cy="25526"/>
            </a:xfrm>
            <a:custGeom>
              <a:avLst/>
              <a:gdLst/>
              <a:ahLst/>
              <a:cxnLst/>
              <a:rect l="l" t="t" r="r" b="b"/>
              <a:pathLst>
                <a:path w="276" h="254" extrusionOk="0">
                  <a:moveTo>
                    <a:pt x="55" y="0"/>
                  </a:moveTo>
                  <a:cubicBezTo>
                    <a:pt x="23" y="0"/>
                    <a:pt x="1" y="44"/>
                    <a:pt x="11" y="66"/>
                  </a:cubicBezTo>
                  <a:cubicBezTo>
                    <a:pt x="55" y="132"/>
                    <a:pt x="121" y="176"/>
                    <a:pt x="165" y="242"/>
                  </a:cubicBezTo>
                  <a:cubicBezTo>
                    <a:pt x="177" y="254"/>
                    <a:pt x="199" y="254"/>
                    <a:pt x="209" y="254"/>
                  </a:cubicBezTo>
                  <a:cubicBezTo>
                    <a:pt x="243" y="254"/>
                    <a:pt x="275" y="220"/>
                    <a:pt x="265" y="188"/>
                  </a:cubicBezTo>
                  <a:cubicBezTo>
                    <a:pt x="231" y="100"/>
                    <a:pt x="155" y="0"/>
                    <a:pt x="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4" name="Google Shape;591;p7"/>
            <p:cNvSpPr/>
            <p:nvPr/>
          </p:nvSpPr>
          <p:spPr>
            <a:xfrm>
              <a:off x="539376" y="4963468"/>
              <a:ext cx="42108" cy="16683"/>
            </a:xfrm>
            <a:custGeom>
              <a:avLst/>
              <a:gdLst/>
              <a:ahLst/>
              <a:cxnLst/>
              <a:rect l="l" t="t" r="r" b="b"/>
              <a:pathLst>
                <a:path w="419" h="166" extrusionOk="0">
                  <a:moveTo>
                    <a:pt x="1" y="1"/>
                  </a:moveTo>
                  <a:lnTo>
                    <a:pt x="1" y="1"/>
                  </a:lnTo>
                  <a:cubicBezTo>
                    <a:pt x="121" y="77"/>
                    <a:pt x="265" y="165"/>
                    <a:pt x="397" y="165"/>
                  </a:cubicBezTo>
                  <a:lnTo>
                    <a:pt x="419" y="165"/>
                  </a:lnTo>
                  <a:cubicBezTo>
                    <a:pt x="419" y="133"/>
                    <a:pt x="397" y="99"/>
                    <a:pt x="353" y="89"/>
                  </a:cubicBezTo>
                  <a:cubicBezTo>
                    <a:pt x="275" y="77"/>
                    <a:pt x="199" y="55"/>
                    <a:pt x="121" y="33"/>
                  </a:cubicBezTo>
                  <a:cubicBezTo>
                    <a:pt x="89" y="23"/>
                    <a:pt x="45" y="1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5" name="Google Shape;592;p7"/>
            <p:cNvSpPr/>
            <p:nvPr/>
          </p:nvSpPr>
          <p:spPr>
            <a:xfrm>
              <a:off x="543798" y="4870709"/>
              <a:ext cx="27737" cy="29848"/>
            </a:xfrm>
            <a:custGeom>
              <a:avLst/>
              <a:gdLst/>
              <a:ahLst/>
              <a:cxnLst/>
              <a:rect l="l" t="t" r="r" b="b"/>
              <a:pathLst>
                <a:path w="276" h="297" extrusionOk="0">
                  <a:moveTo>
                    <a:pt x="45" y="0"/>
                  </a:moveTo>
                  <a:cubicBezTo>
                    <a:pt x="11" y="0"/>
                    <a:pt x="1" y="44"/>
                    <a:pt x="11" y="77"/>
                  </a:cubicBezTo>
                  <a:cubicBezTo>
                    <a:pt x="45" y="110"/>
                    <a:pt x="77" y="132"/>
                    <a:pt x="111" y="165"/>
                  </a:cubicBezTo>
                  <a:cubicBezTo>
                    <a:pt x="133" y="198"/>
                    <a:pt x="165" y="242"/>
                    <a:pt x="187" y="275"/>
                  </a:cubicBezTo>
                  <a:cubicBezTo>
                    <a:pt x="199" y="286"/>
                    <a:pt x="209" y="297"/>
                    <a:pt x="231" y="297"/>
                  </a:cubicBezTo>
                  <a:cubicBezTo>
                    <a:pt x="253" y="297"/>
                    <a:pt x="275" y="275"/>
                    <a:pt x="275" y="242"/>
                  </a:cubicBezTo>
                  <a:cubicBezTo>
                    <a:pt x="265" y="132"/>
                    <a:pt x="165"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6" name="Google Shape;593;p7"/>
            <p:cNvSpPr/>
            <p:nvPr/>
          </p:nvSpPr>
          <p:spPr>
            <a:xfrm>
              <a:off x="525005" y="4900456"/>
              <a:ext cx="11155" cy="14472"/>
            </a:xfrm>
            <a:custGeom>
              <a:avLst/>
              <a:gdLst/>
              <a:ahLst/>
              <a:cxnLst/>
              <a:rect l="l" t="t" r="r" b="b"/>
              <a:pathLst>
                <a:path w="111" h="144" extrusionOk="0">
                  <a:moveTo>
                    <a:pt x="78" y="1"/>
                  </a:moveTo>
                  <a:cubicBezTo>
                    <a:pt x="34" y="1"/>
                    <a:pt x="0" y="44"/>
                    <a:pt x="22" y="88"/>
                  </a:cubicBezTo>
                  <a:cubicBezTo>
                    <a:pt x="34" y="110"/>
                    <a:pt x="44" y="122"/>
                    <a:pt x="56" y="144"/>
                  </a:cubicBezTo>
                  <a:lnTo>
                    <a:pt x="56" y="132"/>
                  </a:lnTo>
                  <a:cubicBezTo>
                    <a:pt x="66" y="88"/>
                    <a:pt x="88" y="44"/>
                    <a:pt x="110" y="12"/>
                  </a:cubicBezTo>
                  <a:cubicBezTo>
                    <a:pt x="110" y="1"/>
                    <a:pt x="100"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7" name="Google Shape;594;p7"/>
            <p:cNvSpPr/>
            <p:nvPr/>
          </p:nvSpPr>
          <p:spPr>
            <a:xfrm>
              <a:off x="500685" y="4920355"/>
              <a:ext cx="17788" cy="25526"/>
            </a:xfrm>
            <a:custGeom>
              <a:avLst/>
              <a:gdLst/>
              <a:ahLst/>
              <a:cxnLst/>
              <a:rect l="l" t="t" r="r" b="b"/>
              <a:pathLst>
                <a:path w="177" h="254" extrusionOk="0">
                  <a:moveTo>
                    <a:pt x="0" y="0"/>
                  </a:moveTo>
                  <a:cubicBezTo>
                    <a:pt x="0" y="88"/>
                    <a:pt x="34" y="166"/>
                    <a:pt x="110" y="232"/>
                  </a:cubicBezTo>
                  <a:cubicBezTo>
                    <a:pt x="122" y="242"/>
                    <a:pt x="132" y="242"/>
                    <a:pt x="144" y="254"/>
                  </a:cubicBezTo>
                  <a:cubicBezTo>
                    <a:pt x="166" y="232"/>
                    <a:pt x="176" y="188"/>
                    <a:pt x="154" y="166"/>
                  </a:cubicBezTo>
                  <a:cubicBezTo>
                    <a:pt x="122" y="100"/>
                    <a:pt x="66" y="2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8" name="Google Shape;595;p7"/>
            <p:cNvSpPr/>
            <p:nvPr/>
          </p:nvSpPr>
          <p:spPr>
            <a:xfrm>
              <a:off x="461993" y="4811013"/>
              <a:ext cx="28843" cy="31054"/>
            </a:xfrm>
            <a:custGeom>
              <a:avLst/>
              <a:gdLst/>
              <a:ahLst/>
              <a:cxnLst/>
              <a:rect l="l" t="t" r="r" b="b"/>
              <a:pathLst>
                <a:path w="287" h="309" extrusionOk="0">
                  <a:moveTo>
                    <a:pt x="221" y="0"/>
                  </a:moveTo>
                  <a:cubicBezTo>
                    <a:pt x="111" y="11"/>
                    <a:pt x="45" y="187"/>
                    <a:pt x="12" y="275"/>
                  </a:cubicBezTo>
                  <a:cubicBezTo>
                    <a:pt x="1" y="297"/>
                    <a:pt x="12" y="308"/>
                    <a:pt x="34" y="308"/>
                  </a:cubicBezTo>
                  <a:lnTo>
                    <a:pt x="45" y="308"/>
                  </a:lnTo>
                  <a:cubicBezTo>
                    <a:pt x="133" y="253"/>
                    <a:pt x="287" y="165"/>
                    <a:pt x="275" y="44"/>
                  </a:cubicBezTo>
                  <a:cubicBezTo>
                    <a:pt x="275" y="22"/>
                    <a:pt x="253" y="0"/>
                    <a:pt x="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49" name="Google Shape;596;p7"/>
            <p:cNvSpPr/>
            <p:nvPr/>
          </p:nvSpPr>
          <p:spPr>
            <a:xfrm>
              <a:off x="368028" y="4772221"/>
              <a:ext cx="46530" cy="38893"/>
            </a:xfrm>
            <a:custGeom>
              <a:avLst/>
              <a:gdLst/>
              <a:ahLst/>
              <a:cxnLst/>
              <a:rect l="l" t="t" r="r" b="b"/>
              <a:pathLst>
                <a:path w="463" h="387" extrusionOk="0">
                  <a:moveTo>
                    <a:pt x="397" y="1"/>
                  </a:moveTo>
                  <a:cubicBezTo>
                    <a:pt x="386" y="1"/>
                    <a:pt x="375" y="1"/>
                    <a:pt x="364" y="12"/>
                  </a:cubicBezTo>
                  <a:cubicBezTo>
                    <a:pt x="309" y="89"/>
                    <a:pt x="232" y="133"/>
                    <a:pt x="166" y="177"/>
                  </a:cubicBezTo>
                  <a:cubicBezTo>
                    <a:pt x="100" y="221"/>
                    <a:pt x="23" y="254"/>
                    <a:pt x="1" y="320"/>
                  </a:cubicBezTo>
                  <a:cubicBezTo>
                    <a:pt x="1" y="342"/>
                    <a:pt x="12" y="353"/>
                    <a:pt x="23" y="364"/>
                  </a:cubicBezTo>
                  <a:cubicBezTo>
                    <a:pt x="45" y="375"/>
                    <a:pt x="67" y="386"/>
                    <a:pt x="89" y="386"/>
                  </a:cubicBezTo>
                  <a:cubicBezTo>
                    <a:pt x="155" y="386"/>
                    <a:pt x="221" y="342"/>
                    <a:pt x="265" y="298"/>
                  </a:cubicBezTo>
                  <a:cubicBezTo>
                    <a:pt x="353" y="232"/>
                    <a:pt x="397" y="155"/>
                    <a:pt x="441" y="67"/>
                  </a:cubicBezTo>
                  <a:cubicBezTo>
                    <a:pt x="463" y="34"/>
                    <a:pt x="430" y="1"/>
                    <a:pt x="3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0" name="Google Shape;597;p7"/>
            <p:cNvSpPr/>
            <p:nvPr/>
          </p:nvSpPr>
          <p:spPr>
            <a:xfrm>
              <a:off x="302905" y="4725892"/>
              <a:ext cx="44319" cy="38792"/>
            </a:xfrm>
            <a:custGeom>
              <a:avLst/>
              <a:gdLst/>
              <a:ahLst/>
              <a:cxnLst/>
              <a:rect l="l" t="t" r="r" b="b"/>
              <a:pathLst>
                <a:path w="441" h="386" extrusionOk="0">
                  <a:moveTo>
                    <a:pt x="341" y="0"/>
                  </a:moveTo>
                  <a:cubicBezTo>
                    <a:pt x="319" y="0"/>
                    <a:pt x="297" y="12"/>
                    <a:pt x="275" y="34"/>
                  </a:cubicBezTo>
                  <a:cubicBezTo>
                    <a:pt x="242" y="88"/>
                    <a:pt x="198" y="121"/>
                    <a:pt x="143" y="165"/>
                  </a:cubicBezTo>
                  <a:cubicBezTo>
                    <a:pt x="99" y="198"/>
                    <a:pt x="33" y="209"/>
                    <a:pt x="11" y="275"/>
                  </a:cubicBezTo>
                  <a:cubicBezTo>
                    <a:pt x="0" y="297"/>
                    <a:pt x="11" y="341"/>
                    <a:pt x="33" y="352"/>
                  </a:cubicBezTo>
                  <a:cubicBezTo>
                    <a:pt x="55" y="374"/>
                    <a:pt x="88" y="385"/>
                    <a:pt x="110" y="385"/>
                  </a:cubicBezTo>
                  <a:cubicBezTo>
                    <a:pt x="242" y="385"/>
                    <a:pt x="374" y="220"/>
                    <a:pt x="418" y="121"/>
                  </a:cubicBezTo>
                  <a:cubicBezTo>
                    <a:pt x="440" y="55"/>
                    <a:pt x="385"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1" name="Google Shape;598;p7"/>
            <p:cNvSpPr/>
            <p:nvPr/>
          </p:nvSpPr>
          <p:spPr>
            <a:xfrm>
              <a:off x="265319" y="4676145"/>
              <a:ext cx="23315" cy="23315"/>
            </a:xfrm>
            <a:custGeom>
              <a:avLst/>
              <a:gdLst/>
              <a:ahLst/>
              <a:cxnLst/>
              <a:rect l="l" t="t" r="r" b="b"/>
              <a:pathLst>
                <a:path w="232" h="232" extrusionOk="0">
                  <a:moveTo>
                    <a:pt x="143" y="1"/>
                  </a:moveTo>
                  <a:cubicBezTo>
                    <a:pt x="111" y="1"/>
                    <a:pt x="89" y="11"/>
                    <a:pt x="67" y="33"/>
                  </a:cubicBezTo>
                  <a:cubicBezTo>
                    <a:pt x="45" y="67"/>
                    <a:pt x="11" y="89"/>
                    <a:pt x="11" y="143"/>
                  </a:cubicBezTo>
                  <a:cubicBezTo>
                    <a:pt x="1" y="187"/>
                    <a:pt x="33" y="221"/>
                    <a:pt x="77" y="231"/>
                  </a:cubicBezTo>
                  <a:lnTo>
                    <a:pt x="99" y="231"/>
                  </a:lnTo>
                  <a:cubicBezTo>
                    <a:pt x="165" y="231"/>
                    <a:pt x="221" y="165"/>
                    <a:pt x="221" y="99"/>
                  </a:cubicBezTo>
                  <a:cubicBezTo>
                    <a:pt x="231" y="33"/>
                    <a:pt x="187"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2" name="Google Shape;599;p7"/>
            <p:cNvSpPr/>
            <p:nvPr/>
          </p:nvSpPr>
          <p:spPr>
            <a:xfrm>
              <a:off x="283007" y="4661774"/>
              <a:ext cx="93965" cy="49847"/>
            </a:xfrm>
            <a:custGeom>
              <a:avLst/>
              <a:gdLst/>
              <a:ahLst/>
              <a:cxnLst/>
              <a:rect l="l" t="t" r="r" b="b"/>
              <a:pathLst>
                <a:path w="935" h="496" extrusionOk="0">
                  <a:moveTo>
                    <a:pt x="165" y="0"/>
                  </a:moveTo>
                  <a:lnTo>
                    <a:pt x="165" y="0"/>
                  </a:lnTo>
                  <a:cubicBezTo>
                    <a:pt x="176" y="22"/>
                    <a:pt x="155" y="44"/>
                    <a:pt x="133" y="44"/>
                  </a:cubicBezTo>
                  <a:lnTo>
                    <a:pt x="121" y="44"/>
                  </a:lnTo>
                  <a:cubicBezTo>
                    <a:pt x="89" y="34"/>
                    <a:pt x="55" y="34"/>
                    <a:pt x="23" y="34"/>
                  </a:cubicBezTo>
                  <a:lnTo>
                    <a:pt x="1" y="34"/>
                  </a:lnTo>
                  <a:cubicBezTo>
                    <a:pt x="77" y="56"/>
                    <a:pt x="155" y="88"/>
                    <a:pt x="231" y="122"/>
                  </a:cubicBezTo>
                  <a:cubicBezTo>
                    <a:pt x="231" y="110"/>
                    <a:pt x="242" y="100"/>
                    <a:pt x="253" y="88"/>
                  </a:cubicBezTo>
                  <a:cubicBezTo>
                    <a:pt x="253" y="88"/>
                    <a:pt x="264" y="78"/>
                    <a:pt x="275" y="78"/>
                  </a:cubicBezTo>
                  <a:cubicBezTo>
                    <a:pt x="297" y="78"/>
                    <a:pt x="308" y="100"/>
                    <a:pt x="308" y="122"/>
                  </a:cubicBezTo>
                  <a:lnTo>
                    <a:pt x="308" y="154"/>
                  </a:lnTo>
                  <a:cubicBezTo>
                    <a:pt x="319" y="154"/>
                    <a:pt x="330" y="166"/>
                    <a:pt x="341" y="176"/>
                  </a:cubicBezTo>
                  <a:cubicBezTo>
                    <a:pt x="352" y="144"/>
                    <a:pt x="374" y="110"/>
                    <a:pt x="385" y="78"/>
                  </a:cubicBezTo>
                  <a:cubicBezTo>
                    <a:pt x="308" y="44"/>
                    <a:pt x="242" y="22"/>
                    <a:pt x="165" y="0"/>
                  </a:cubicBezTo>
                  <a:close/>
                  <a:moveTo>
                    <a:pt x="506" y="144"/>
                  </a:moveTo>
                  <a:cubicBezTo>
                    <a:pt x="495" y="176"/>
                    <a:pt x="484" y="210"/>
                    <a:pt x="484" y="242"/>
                  </a:cubicBezTo>
                  <a:cubicBezTo>
                    <a:pt x="616" y="320"/>
                    <a:pt x="748" y="408"/>
                    <a:pt x="869" y="496"/>
                  </a:cubicBezTo>
                  <a:cubicBezTo>
                    <a:pt x="891" y="452"/>
                    <a:pt x="913" y="418"/>
                    <a:pt x="935" y="386"/>
                  </a:cubicBezTo>
                  <a:cubicBezTo>
                    <a:pt x="792" y="308"/>
                    <a:pt x="649" y="232"/>
                    <a:pt x="506" y="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3" name="Google Shape;600;p7"/>
            <p:cNvSpPr/>
            <p:nvPr/>
          </p:nvSpPr>
          <p:spPr>
            <a:xfrm>
              <a:off x="317276" y="4669512"/>
              <a:ext cx="16683" cy="16683"/>
            </a:xfrm>
            <a:custGeom>
              <a:avLst/>
              <a:gdLst/>
              <a:ahLst/>
              <a:cxnLst/>
              <a:rect l="l" t="t" r="r" b="b"/>
              <a:pathLst>
                <a:path w="166" h="166" extrusionOk="0">
                  <a:moveTo>
                    <a:pt x="44" y="1"/>
                  </a:moveTo>
                  <a:cubicBezTo>
                    <a:pt x="33" y="33"/>
                    <a:pt x="11" y="67"/>
                    <a:pt x="0" y="99"/>
                  </a:cubicBezTo>
                  <a:cubicBezTo>
                    <a:pt x="44" y="121"/>
                    <a:pt x="88" y="143"/>
                    <a:pt x="143" y="165"/>
                  </a:cubicBezTo>
                  <a:cubicBezTo>
                    <a:pt x="143" y="133"/>
                    <a:pt x="154" y="99"/>
                    <a:pt x="165" y="67"/>
                  </a:cubicBezTo>
                  <a:cubicBezTo>
                    <a:pt x="121" y="45"/>
                    <a:pt x="77" y="23"/>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4" name="Google Shape;601;p7"/>
            <p:cNvSpPr/>
            <p:nvPr/>
          </p:nvSpPr>
          <p:spPr>
            <a:xfrm>
              <a:off x="446617" y="4726997"/>
              <a:ext cx="12160" cy="6733"/>
            </a:xfrm>
            <a:custGeom>
              <a:avLst/>
              <a:gdLst/>
              <a:ahLst/>
              <a:cxnLst/>
              <a:rect l="l" t="t" r="r" b="b"/>
              <a:pathLst>
                <a:path w="121" h="67" extrusionOk="0">
                  <a:moveTo>
                    <a:pt x="0" y="1"/>
                  </a:moveTo>
                  <a:cubicBezTo>
                    <a:pt x="44" y="23"/>
                    <a:pt x="77" y="45"/>
                    <a:pt x="121" y="66"/>
                  </a:cubicBezTo>
                  <a:lnTo>
                    <a:pt x="110" y="55"/>
                  </a:lnTo>
                  <a:cubicBezTo>
                    <a:pt x="77" y="33"/>
                    <a:pt x="44"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5" name="Google Shape;602;p7"/>
            <p:cNvSpPr/>
            <p:nvPr/>
          </p:nvSpPr>
          <p:spPr>
            <a:xfrm>
              <a:off x="457571" y="4732525"/>
              <a:ext cx="17788" cy="12261"/>
            </a:xfrm>
            <a:custGeom>
              <a:avLst/>
              <a:gdLst/>
              <a:ahLst/>
              <a:cxnLst/>
              <a:rect l="l" t="t" r="r" b="b"/>
              <a:pathLst>
                <a:path w="177" h="122" extrusionOk="0">
                  <a:moveTo>
                    <a:pt x="1" y="0"/>
                  </a:moveTo>
                  <a:lnTo>
                    <a:pt x="12" y="11"/>
                  </a:lnTo>
                  <a:lnTo>
                    <a:pt x="34" y="33"/>
                  </a:lnTo>
                  <a:cubicBezTo>
                    <a:pt x="67" y="44"/>
                    <a:pt x="89" y="66"/>
                    <a:pt x="122" y="88"/>
                  </a:cubicBezTo>
                  <a:cubicBezTo>
                    <a:pt x="143" y="99"/>
                    <a:pt x="165" y="110"/>
                    <a:pt x="177" y="121"/>
                  </a:cubicBezTo>
                  <a:cubicBezTo>
                    <a:pt x="165" y="99"/>
                    <a:pt x="155" y="88"/>
                    <a:pt x="143" y="66"/>
                  </a:cubicBezTo>
                  <a:cubicBezTo>
                    <a:pt x="100" y="44"/>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6" name="Google Shape;603;p7"/>
            <p:cNvSpPr/>
            <p:nvPr/>
          </p:nvSpPr>
          <p:spPr>
            <a:xfrm>
              <a:off x="471942" y="4739157"/>
              <a:ext cx="84116" cy="61906"/>
            </a:xfrm>
            <a:custGeom>
              <a:avLst/>
              <a:gdLst/>
              <a:ahLst/>
              <a:cxnLst/>
              <a:rect l="l" t="t" r="r" b="b"/>
              <a:pathLst>
                <a:path w="837" h="616" extrusionOk="0">
                  <a:moveTo>
                    <a:pt x="0" y="0"/>
                  </a:moveTo>
                  <a:lnTo>
                    <a:pt x="0" y="0"/>
                  </a:lnTo>
                  <a:cubicBezTo>
                    <a:pt x="12" y="22"/>
                    <a:pt x="22" y="33"/>
                    <a:pt x="34" y="55"/>
                  </a:cubicBezTo>
                  <a:cubicBezTo>
                    <a:pt x="100" y="88"/>
                    <a:pt x="166" y="132"/>
                    <a:pt x="232" y="176"/>
                  </a:cubicBezTo>
                  <a:cubicBezTo>
                    <a:pt x="210" y="143"/>
                    <a:pt x="188" y="121"/>
                    <a:pt x="166" y="88"/>
                  </a:cubicBezTo>
                  <a:cubicBezTo>
                    <a:pt x="110" y="55"/>
                    <a:pt x="56" y="33"/>
                    <a:pt x="0" y="0"/>
                  </a:cubicBezTo>
                  <a:close/>
                  <a:moveTo>
                    <a:pt x="254" y="187"/>
                  </a:moveTo>
                  <a:cubicBezTo>
                    <a:pt x="261" y="195"/>
                    <a:pt x="263" y="197"/>
                    <a:pt x="268" y="198"/>
                  </a:cubicBezTo>
                  <a:lnTo>
                    <a:pt x="268" y="198"/>
                  </a:lnTo>
                  <a:cubicBezTo>
                    <a:pt x="263" y="194"/>
                    <a:pt x="258" y="191"/>
                    <a:pt x="254" y="187"/>
                  </a:cubicBezTo>
                  <a:close/>
                  <a:moveTo>
                    <a:pt x="308" y="176"/>
                  </a:moveTo>
                  <a:cubicBezTo>
                    <a:pt x="298" y="187"/>
                    <a:pt x="286" y="198"/>
                    <a:pt x="276" y="198"/>
                  </a:cubicBezTo>
                  <a:cubicBezTo>
                    <a:pt x="272" y="198"/>
                    <a:pt x="270" y="198"/>
                    <a:pt x="268" y="198"/>
                  </a:cubicBezTo>
                  <a:lnTo>
                    <a:pt x="268" y="198"/>
                  </a:lnTo>
                  <a:cubicBezTo>
                    <a:pt x="307" y="227"/>
                    <a:pt x="346" y="256"/>
                    <a:pt x="386" y="275"/>
                  </a:cubicBezTo>
                  <a:cubicBezTo>
                    <a:pt x="374" y="253"/>
                    <a:pt x="364" y="220"/>
                    <a:pt x="364" y="198"/>
                  </a:cubicBezTo>
                  <a:cubicBezTo>
                    <a:pt x="342" y="187"/>
                    <a:pt x="330" y="187"/>
                    <a:pt x="308" y="176"/>
                  </a:cubicBezTo>
                  <a:close/>
                  <a:moveTo>
                    <a:pt x="496" y="286"/>
                  </a:moveTo>
                  <a:cubicBezTo>
                    <a:pt x="484" y="308"/>
                    <a:pt x="462" y="319"/>
                    <a:pt x="440" y="319"/>
                  </a:cubicBezTo>
                  <a:cubicBezTo>
                    <a:pt x="462" y="330"/>
                    <a:pt x="474" y="341"/>
                    <a:pt x="484" y="352"/>
                  </a:cubicBezTo>
                  <a:cubicBezTo>
                    <a:pt x="528" y="374"/>
                    <a:pt x="562" y="396"/>
                    <a:pt x="594" y="429"/>
                  </a:cubicBezTo>
                  <a:cubicBezTo>
                    <a:pt x="594" y="396"/>
                    <a:pt x="584" y="363"/>
                    <a:pt x="572" y="341"/>
                  </a:cubicBezTo>
                  <a:cubicBezTo>
                    <a:pt x="550" y="319"/>
                    <a:pt x="518" y="297"/>
                    <a:pt x="496" y="286"/>
                  </a:cubicBezTo>
                  <a:close/>
                  <a:moveTo>
                    <a:pt x="726" y="429"/>
                  </a:moveTo>
                  <a:cubicBezTo>
                    <a:pt x="726" y="462"/>
                    <a:pt x="726" y="495"/>
                    <a:pt x="738" y="528"/>
                  </a:cubicBezTo>
                  <a:cubicBezTo>
                    <a:pt x="770" y="561"/>
                    <a:pt x="804" y="594"/>
                    <a:pt x="836" y="616"/>
                  </a:cubicBezTo>
                  <a:cubicBezTo>
                    <a:pt x="836" y="583"/>
                    <a:pt x="826" y="539"/>
                    <a:pt x="826" y="495"/>
                  </a:cubicBezTo>
                  <a:lnTo>
                    <a:pt x="726" y="4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7" name="Google Shape;604;p7"/>
            <p:cNvSpPr/>
            <p:nvPr/>
          </p:nvSpPr>
          <p:spPr>
            <a:xfrm>
              <a:off x="570330" y="4799958"/>
              <a:ext cx="4522" cy="13366"/>
            </a:xfrm>
            <a:custGeom>
              <a:avLst/>
              <a:gdLst/>
              <a:ahLst/>
              <a:cxnLst/>
              <a:rect l="l" t="t" r="r" b="b"/>
              <a:pathLst>
                <a:path w="45" h="133" extrusionOk="0">
                  <a:moveTo>
                    <a:pt x="1" y="0"/>
                  </a:moveTo>
                  <a:lnTo>
                    <a:pt x="1" y="0"/>
                  </a:lnTo>
                  <a:cubicBezTo>
                    <a:pt x="11" y="44"/>
                    <a:pt x="33" y="88"/>
                    <a:pt x="45" y="132"/>
                  </a:cubicBezTo>
                  <a:cubicBezTo>
                    <a:pt x="45" y="99"/>
                    <a:pt x="33" y="66"/>
                    <a:pt x="33" y="3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8" name="Google Shape;605;p7"/>
            <p:cNvSpPr/>
            <p:nvPr/>
          </p:nvSpPr>
          <p:spPr>
            <a:xfrm>
              <a:off x="562591" y="4797748"/>
              <a:ext cx="14472" cy="22210"/>
            </a:xfrm>
            <a:custGeom>
              <a:avLst/>
              <a:gdLst/>
              <a:ahLst/>
              <a:cxnLst/>
              <a:rect l="l" t="t" r="r" b="b"/>
              <a:pathLst>
                <a:path w="144" h="221" extrusionOk="0">
                  <a:moveTo>
                    <a:pt x="44" y="0"/>
                  </a:moveTo>
                  <a:lnTo>
                    <a:pt x="44" y="44"/>
                  </a:lnTo>
                  <a:cubicBezTo>
                    <a:pt x="44" y="66"/>
                    <a:pt x="22" y="88"/>
                    <a:pt x="0" y="99"/>
                  </a:cubicBezTo>
                  <a:cubicBezTo>
                    <a:pt x="56" y="132"/>
                    <a:pt x="100" y="176"/>
                    <a:pt x="144" y="220"/>
                  </a:cubicBezTo>
                  <a:lnTo>
                    <a:pt x="110" y="55"/>
                  </a:lnTo>
                  <a:lnTo>
                    <a:pt x="110" y="55"/>
                  </a:lnTo>
                  <a:cubicBezTo>
                    <a:pt x="110" y="88"/>
                    <a:pt x="122" y="121"/>
                    <a:pt x="122" y="154"/>
                  </a:cubicBezTo>
                  <a:cubicBezTo>
                    <a:pt x="110" y="110"/>
                    <a:pt x="88" y="66"/>
                    <a:pt x="78" y="22"/>
                  </a:cubicBezTo>
                  <a:cubicBezTo>
                    <a:pt x="66" y="11"/>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59" name="Google Shape;606;p7"/>
            <p:cNvSpPr/>
            <p:nvPr/>
          </p:nvSpPr>
          <p:spPr>
            <a:xfrm>
              <a:off x="595756" y="4822068"/>
              <a:ext cx="23315" cy="38692"/>
            </a:xfrm>
            <a:custGeom>
              <a:avLst/>
              <a:gdLst/>
              <a:ahLst/>
              <a:cxnLst/>
              <a:rect l="l" t="t" r="r" b="b"/>
              <a:pathLst>
                <a:path w="232" h="385" extrusionOk="0">
                  <a:moveTo>
                    <a:pt x="0" y="0"/>
                  </a:moveTo>
                  <a:lnTo>
                    <a:pt x="0" y="0"/>
                  </a:lnTo>
                  <a:cubicBezTo>
                    <a:pt x="34" y="88"/>
                    <a:pt x="56" y="165"/>
                    <a:pt x="88" y="253"/>
                  </a:cubicBezTo>
                  <a:cubicBezTo>
                    <a:pt x="132" y="297"/>
                    <a:pt x="165" y="330"/>
                    <a:pt x="198" y="374"/>
                  </a:cubicBezTo>
                  <a:lnTo>
                    <a:pt x="209" y="385"/>
                  </a:lnTo>
                  <a:cubicBezTo>
                    <a:pt x="209" y="330"/>
                    <a:pt x="220" y="286"/>
                    <a:pt x="231" y="242"/>
                  </a:cubicBezTo>
                  <a:cubicBezTo>
                    <a:pt x="165" y="154"/>
                    <a:pt x="88" y="7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0" name="Google Shape;607;p7"/>
            <p:cNvSpPr/>
            <p:nvPr/>
          </p:nvSpPr>
          <p:spPr>
            <a:xfrm>
              <a:off x="582490" y="4814229"/>
              <a:ext cx="22210" cy="33265"/>
            </a:xfrm>
            <a:custGeom>
              <a:avLst/>
              <a:gdLst/>
              <a:ahLst/>
              <a:cxnLst/>
              <a:rect l="l" t="t" r="r" b="b"/>
              <a:pathLst>
                <a:path w="221" h="331" extrusionOk="0">
                  <a:moveTo>
                    <a:pt x="56" y="1"/>
                  </a:moveTo>
                  <a:lnTo>
                    <a:pt x="56" y="34"/>
                  </a:lnTo>
                  <a:cubicBezTo>
                    <a:pt x="56" y="78"/>
                    <a:pt x="34" y="100"/>
                    <a:pt x="0" y="100"/>
                  </a:cubicBezTo>
                  <a:cubicBezTo>
                    <a:pt x="78" y="177"/>
                    <a:pt x="154" y="254"/>
                    <a:pt x="220" y="331"/>
                  </a:cubicBezTo>
                  <a:cubicBezTo>
                    <a:pt x="188" y="243"/>
                    <a:pt x="166" y="166"/>
                    <a:pt x="132" y="78"/>
                  </a:cubicBezTo>
                  <a:cubicBezTo>
                    <a:pt x="110" y="45"/>
                    <a:pt x="88" y="23"/>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1" name="Google Shape;608;p7"/>
            <p:cNvSpPr/>
            <p:nvPr/>
          </p:nvSpPr>
          <p:spPr>
            <a:xfrm>
              <a:off x="643291" y="4934726"/>
              <a:ext cx="100" cy="100"/>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2" name="Google Shape;609;p7"/>
            <p:cNvSpPr/>
            <p:nvPr/>
          </p:nvSpPr>
          <p:spPr>
            <a:xfrm>
              <a:off x="616760" y="4846388"/>
              <a:ext cx="3417" cy="15577"/>
            </a:xfrm>
            <a:custGeom>
              <a:avLst/>
              <a:gdLst/>
              <a:ahLst/>
              <a:cxnLst/>
              <a:rect l="l" t="t" r="r" b="b"/>
              <a:pathLst>
                <a:path w="34" h="155" extrusionOk="0">
                  <a:moveTo>
                    <a:pt x="22" y="0"/>
                  </a:moveTo>
                  <a:cubicBezTo>
                    <a:pt x="11" y="44"/>
                    <a:pt x="0" y="88"/>
                    <a:pt x="0" y="143"/>
                  </a:cubicBezTo>
                  <a:cubicBezTo>
                    <a:pt x="0" y="143"/>
                    <a:pt x="0" y="154"/>
                    <a:pt x="11" y="154"/>
                  </a:cubicBezTo>
                  <a:cubicBezTo>
                    <a:pt x="11" y="110"/>
                    <a:pt x="22" y="55"/>
                    <a:pt x="33" y="11"/>
                  </a:cubicBezTo>
                  <a:cubicBezTo>
                    <a:pt x="22" y="11"/>
                    <a:pt x="22"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3" name="Google Shape;610;p7"/>
            <p:cNvSpPr/>
            <p:nvPr/>
          </p:nvSpPr>
          <p:spPr>
            <a:xfrm>
              <a:off x="633241" y="4881764"/>
              <a:ext cx="2311" cy="3316"/>
            </a:xfrm>
            <a:custGeom>
              <a:avLst/>
              <a:gdLst/>
              <a:ahLst/>
              <a:cxnLst/>
              <a:rect l="l" t="t" r="r" b="b"/>
              <a:pathLst>
                <a:path w="23" h="33" extrusionOk="0">
                  <a:moveTo>
                    <a:pt x="1" y="0"/>
                  </a:moveTo>
                  <a:lnTo>
                    <a:pt x="1" y="11"/>
                  </a:lnTo>
                  <a:cubicBezTo>
                    <a:pt x="1" y="11"/>
                    <a:pt x="12" y="22"/>
                    <a:pt x="12" y="33"/>
                  </a:cubicBezTo>
                  <a:cubicBezTo>
                    <a:pt x="12" y="22"/>
                    <a:pt x="23" y="22"/>
                    <a:pt x="23" y="2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4" name="Google Shape;611;p7"/>
            <p:cNvSpPr/>
            <p:nvPr/>
          </p:nvSpPr>
          <p:spPr>
            <a:xfrm>
              <a:off x="617865" y="4847393"/>
              <a:ext cx="16683" cy="35476"/>
            </a:xfrm>
            <a:custGeom>
              <a:avLst/>
              <a:gdLst/>
              <a:ahLst/>
              <a:cxnLst/>
              <a:rect l="l" t="t" r="r" b="b"/>
              <a:pathLst>
                <a:path w="166" h="353" extrusionOk="0">
                  <a:moveTo>
                    <a:pt x="22" y="1"/>
                  </a:moveTo>
                  <a:cubicBezTo>
                    <a:pt x="11" y="45"/>
                    <a:pt x="0" y="100"/>
                    <a:pt x="0" y="144"/>
                  </a:cubicBezTo>
                  <a:cubicBezTo>
                    <a:pt x="55" y="210"/>
                    <a:pt x="110" y="276"/>
                    <a:pt x="154" y="353"/>
                  </a:cubicBezTo>
                  <a:lnTo>
                    <a:pt x="154" y="342"/>
                  </a:lnTo>
                  <a:cubicBezTo>
                    <a:pt x="143" y="331"/>
                    <a:pt x="132" y="320"/>
                    <a:pt x="143" y="298"/>
                  </a:cubicBezTo>
                  <a:cubicBezTo>
                    <a:pt x="154" y="287"/>
                    <a:pt x="154" y="265"/>
                    <a:pt x="165" y="254"/>
                  </a:cubicBezTo>
                  <a:cubicBezTo>
                    <a:pt x="154" y="221"/>
                    <a:pt x="143" y="188"/>
                    <a:pt x="121" y="166"/>
                  </a:cubicBezTo>
                  <a:cubicBezTo>
                    <a:pt x="110" y="177"/>
                    <a:pt x="99" y="177"/>
                    <a:pt x="99" y="177"/>
                  </a:cubicBezTo>
                  <a:cubicBezTo>
                    <a:pt x="66" y="177"/>
                    <a:pt x="33" y="144"/>
                    <a:pt x="55" y="111"/>
                  </a:cubicBezTo>
                  <a:cubicBezTo>
                    <a:pt x="55" y="100"/>
                    <a:pt x="66" y="89"/>
                    <a:pt x="77" y="78"/>
                  </a:cubicBezTo>
                  <a:cubicBezTo>
                    <a:pt x="55" y="56"/>
                    <a:pt x="33" y="23"/>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5" name="Google Shape;612;p7"/>
            <p:cNvSpPr/>
            <p:nvPr/>
          </p:nvSpPr>
          <p:spPr>
            <a:xfrm>
              <a:off x="639874" y="4893823"/>
              <a:ext cx="4522" cy="10050"/>
            </a:xfrm>
            <a:custGeom>
              <a:avLst/>
              <a:gdLst/>
              <a:ahLst/>
              <a:cxnLst/>
              <a:rect l="l" t="t" r="r" b="b"/>
              <a:pathLst>
                <a:path w="45" h="100" extrusionOk="0">
                  <a:moveTo>
                    <a:pt x="23" y="1"/>
                  </a:moveTo>
                  <a:lnTo>
                    <a:pt x="1" y="23"/>
                  </a:lnTo>
                  <a:cubicBezTo>
                    <a:pt x="23" y="45"/>
                    <a:pt x="34" y="78"/>
                    <a:pt x="45" y="100"/>
                  </a:cubicBezTo>
                  <a:cubicBezTo>
                    <a:pt x="34" y="67"/>
                    <a:pt x="34" y="34"/>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6" name="Google Shape;613;p7"/>
            <p:cNvSpPr/>
            <p:nvPr/>
          </p:nvSpPr>
          <p:spPr>
            <a:xfrm>
              <a:off x="636658" y="4934726"/>
              <a:ext cx="6733" cy="24421"/>
            </a:xfrm>
            <a:custGeom>
              <a:avLst/>
              <a:gdLst/>
              <a:ahLst/>
              <a:cxnLst/>
              <a:rect l="l" t="t" r="r" b="b"/>
              <a:pathLst>
                <a:path w="67" h="243" extrusionOk="0">
                  <a:moveTo>
                    <a:pt x="66" y="1"/>
                  </a:moveTo>
                  <a:cubicBezTo>
                    <a:pt x="55" y="89"/>
                    <a:pt x="33" y="165"/>
                    <a:pt x="0" y="243"/>
                  </a:cubicBezTo>
                  <a:cubicBezTo>
                    <a:pt x="33" y="231"/>
                    <a:pt x="55" y="221"/>
                    <a:pt x="66" y="199"/>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7" name="Google Shape;614;p7"/>
            <p:cNvSpPr/>
            <p:nvPr/>
          </p:nvSpPr>
          <p:spPr>
            <a:xfrm>
              <a:off x="393554" y="4708204"/>
              <a:ext cx="253053" cy="250942"/>
            </a:xfrm>
            <a:custGeom>
              <a:avLst/>
              <a:gdLst/>
              <a:ahLst/>
              <a:cxnLst/>
              <a:rect l="l" t="t" r="r" b="b"/>
              <a:pathLst>
                <a:path w="2518" h="2497" extrusionOk="0">
                  <a:moveTo>
                    <a:pt x="44" y="0"/>
                  </a:moveTo>
                  <a:cubicBezTo>
                    <a:pt x="44" y="66"/>
                    <a:pt x="22" y="132"/>
                    <a:pt x="0" y="188"/>
                  </a:cubicBezTo>
                  <a:cubicBezTo>
                    <a:pt x="77" y="242"/>
                    <a:pt x="143" y="286"/>
                    <a:pt x="220" y="341"/>
                  </a:cubicBezTo>
                  <a:cubicBezTo>
                    <a:pt x="231" y="330"/>
                    <a:pt x="242" y="330"/>
                    <a:pt x="253" y="330"/>
                  </a:cubicBezTo>
                  <a:cubicBezTo>
                    <a:pt x="319" y="330"/>
                    <a:pt x="385" y="385"/>
                    <a:pt x="396" y="462"/>
                  </a:cubicBezTo>
                  <a:cubicBezTo>
                    <a:pt x="407" y="462"/>
                    <a:pt x="418" y="473"/>
                    <a:pt x="440" y="484"/>
                  </a:cubicBezTo>
                  <a:cubicBezTo>
                    <a:pt x="451" y="462"/>
                    <a:pt x="473" y="451"/>
                    <a:pt x="506" y="451"/>
                  </a:cubicBezTo>
                  <a:cubicBezTo>
                    <a:pt x="539" y="451"/>
                    <a:pt x="572" y="473"/>
                    <a:pt x="572" y="517"/>
                  </a:cubicBezTo>
                  <a:cubicBezTo>
                    <a:pt x="616" y="440"/>
                    <a:pt x="649" y="352"/>
                    <a:pt x="671" y="275"/>
                  </a:cubicBezTo>
                  <a:lnTo>
                    <a:pt x="649" y="253"/>
                  </a:lnTo>
                  <a:cubicBezTo>
                    <a:pt x="605" y="231"/>
                    <a:pt x="572" y="210"/>
                    <a:pt x="528" y="188"/>
                  </a:cubicBezTo>
                  <a:cubicBezTo>
                    <a:pt x="374" y="122"/>
                    <a:pt x="220" y="66"/>
                    <a:pt x="44" y="0"/>
                  </a:cubicBezTo>
                  <a:close/>
                  <a:moveTo>
                    <a:pt x="759" y="330"/>
                  </a:moveTo>
                  <a:cubicBezTo>
                    <a:pt x="737" y="429"/>
                    <a:pt x="704" y="517"/>
                    <a:pt x="660" y="616"/>
                  </a:cubicBezTo>
                  <a:cubicBezTo>
                    <a:pt x="737" y="660"/>
                    <a:pt x="814" y="693"/>
                    <a:pt x="890" y="737"/>
                  </a:cubicBezTo>
                  <a:cubicBezTo>
                    <a:pt x="912" y="726"/>
                    <a:pt x="946" y="715"/>
                    <a:pt x="978" y="715"/>
                  </a:cubicBezTo>
                  <a:cubicBezTo>
                    <a:pt x="1034" y="715"/>
                    <a:pt x="1088" y="737"/>
                    <a:pt x="1122" y="781"/>
                  </a:cubicBezTo>
                  <a:cubicBezTo>
                    <a:pt x="1132" y="748"/>
                    <a:pt x="1144" y="715"/>
                    <a:pt x="1188" y="671"/>
                  </a:cubicBezTo>
                  <a:cubicBezTo>
                    <a:pt x="1188" y="660"/>
                    <a:pt x="1198" y="660"/>
                    <a:pt x="1210" y="660"/>
                  </a:cubicBezTo>
                  <a:cubicBezTo>
                    <a:pt x="1220" y="660"/>
                    <a:pt x="1232" y="671"/>
                    <a:pt x="1232" y="682"/>
                  </a:cubicBezTo>
                  <a:cubicBezTo>
                    <a:pt x="1242" y="759"/>
                    <a:pt x="1220" y="836"/>
                    <a:pt x="1188" y="902"/>
                  </a:cubicBezTo>
                  <a:cubicBezTo>
                    <a:pt x="1198" y="902"/>
                    <a:pt x="1198" y="913"/>
                    <a:pt x="1210" y="913"/>
                  </a:cubicBezTo>
                  <a:cubicBezTo>
                    <a:pt x="1232" y="825"/>
                    <a:pt x="1254" y="748"/>
                    <a:pt x="1264" y="660"/>
                  </a:cubicBezTo>
                  <a:cubicBezTo>
                    <a:pt x="1254" y="649"/>
                    <a:pt x="1242" y="638"/>
                    <a:pt x="1220" y="627"/>
                  </a:cubicBezTo>
                  <a:lnTo>
                    <a:pt x="1210" y="627"/>
                  </a:lnTo>
                  <a:cubicBezTo>
                    <a:pt x="1188" y="627"/>
                    <a:pt x="1176" y="616"/>
                    <a:pt x="1166" y="583"/>
                  </a:cubicBezTo>
                  <a:cubicBezTo>
                    <a:pt x="1122" y="561"/>
                    <a:pt x="1078" y="528"/>
                    <a:pt x="1034" y="495"/>
                  </a:cubicBezTo>
                  <a:cubicBezTo>
                    <a:pt x="1034" y="495"/>
                    <a:pt x="1022" y="495"/>
                    <a:pt x="1012" y="484"/>
                  </a:cubicBezTo>
                  <a:cubicBezTo>
                    <a:pt x="946" y="440"/>
                    <a:pt x="880" y="396"/>
                    <a:pt x="814" y="363"/>
                  </a:cubicBezTo>
                  <a:cubicBezTo>
                    <a:pt x="802" y="352"/>
                    <a:pt x="780" y="341"/>
                    <a:pt x="759" y="330"/>
                  </a:cubicBezTo>
                  <a:close/>
                  <a:moveTo>
                    <a:pt x="1396" y="836"/>
                  </a:moveTo>
                  <a:cubicBezTo>
                    <a:pt x="1386" y="891"/>
                    <a:pt x="1364" y="946"/>
                    <a:pt x="1352" y="1001"/>
                  </a:cubicBezTo>
                  <a:cubicBezTo>
                    <a:pt x="1682" y="1199"/>
                    <a:pt x="1968" y="1419"/>
                    <a:pt x="2144" y="1727"/>
                  </a:cubicBezTo>
                  <a:cubicBezTo>
                    <a:pt x="2254" y="1892"/>
                    <a:pt x="2320" y="2067"/>
                    <a:pt x="2353" y="2255"/>
                  </a:cubicBezTo>
                  <a:cubicBezTo>
                    <a:pt x="2364" y="2321"/>
                    <a:pt x="2364" y="2397"/>
                    <a:pt x="2353" y="2463"/>
                  </a:cubicBezTo>
                  <a:cubicBezTo>
                    <a:pt x="2375" y="2485"/>
                    <a:pt x="2397" y="2497"/>
                    <a:pt x="2419" y="2497"/>
                  </a:cubicBezTo>
                  <a:cubicBezTo>
                    <a:pt x="2452" y="2419"/>
                    <a:pt x="2474" y="2343"/>
                    <a:pt x="2485" y="2255"/>
                  </a:cubicBezTo>
                  <a:lnTo>
                    <a:pt x="2485" y="2453"/>
                  </a:lnTo>
                  <a:cubicBezTo>
                    <a:pt x="2485" y="2441"/>
                    <a:pt x="2496" y="2441"/>
                    <a:pt x="2496" y="2431"/>
                  </a:cubicBezTo>
                  <a:cubicBezTo>
                    <a:pt x="2518" y="2255"/>
                    <a:pt x="2518" y="2101"/>
                    <a:pt x="2496" y="1947"/>
                  </a:cubicBezTo>
                  <a:cubicBezTo>
                    <a:pt x="2485" y="1925"/>
                    <a:pt x="2474" y="1892"/>
                    <a:pt x="2452" y="1870"/>
                  </a:cubicBezTo>
                  <a:cubicBezTo>
                    <a:pt x="2452" y="1870"/>
                    <a:pt x="2441" y="1870"/>
                    <a:pt x="2430" y="1881"/>
                  </a:cubicBezTo>
                  <a:cubicBezTo>
                    <a:pt x="2419" y="1892"/>
                    <a:pt x="2408" y="1892"/>
                    <a:pt x="2397" y="1892"/>
                  </a:cubicBezTo>
                  <a:cubicBezTo>
                    <a:pt x="2353" y="1892"/>
                    <a:pt x="2320" y="1826"/>
                    <a:pt x="2364" y="1782"/>
                  </a:cubicBezTo>
                  <a:cubicBezTo>
                    <a:pt x="2375" y="1782"/>
                    <a:pt x="2386" y="1771"/>
                    <a:pt x="2397" y="1760"/>
                  </a:cubicBezTo>
                  <a:cubicBezTo>
                    <a:pt x="2397" y="1749"/>
                    <a:pt x="2386" y="1738"/>
                    <a:pt x="2386" y="1738"/>
                  </a:cubicBezTo>
                  <a:cubicBezTo>
                    <a:pt x="2342" y="1661"/>
                    <a:pt x="2287" y="1595"/>
                    <a:pt x="2232" y="1529"/>
                  </a:cubicBezTo>
                  <a:cubicBezTo>
                    <a:pt x="2221" y="1529"/>
                    <a:pt x="2221" y="1518"/>
                    <a:pt x="2221" y="1518"/>
                  </a:cubicBezTo>
                  <a:lnTo>
                    <a:pt x="2210" y="1507"/>
                  </a:lnTo>
                  <a:cubicBezTo>
                    <a:pt x="2177" y="1463"/>
                    <a:pt x="2144" y="1430"/>
                    <a:pt x="2100" y="1386"/>
                  </a:cubicBezTo>
                  <a:cubicBezTo>
                    <a:pt x="2034" y="1309"/>
                    <a:pt x="1958" y="1232"/>
                    <a:pt x="1880" y="1155"/>
                  </a:cubicBezTo>
                  <a:cubicBezTo>
                    <a:pt x="1858" y="1155"/>
                    <a:pt x="1826" y="1144"/>
                    <a:pt x="1826" y="1111"/>
                  </a:cubicBezTo>
                  <a:cubicBezTo>
                    <a:pt x="1782" y="1067"/>
                    <a:pt x="1738" y="1023"/>
                    <a:pt x="1682" y="990"/>
                  </a:cubicBezTo>
                  <a:lnTo>
                    <a:pt x="1672" y="990"/>
                  </a:lnTo>
                  <a:cubicBezTo>
                    <a:pt x="1650" y="990"/>
                    <a:pt x="1628" y="979"/>
                    <a:pt x="1616" y="946"/>
                  </a:cubicBezTo>
                  <a:lnTo>
                    <a:pt x="1616" y="924"/>
                  </a:lnTo>
                  <a:cubicBezTo>
                    <a:pt x="1584" y="902"/>
                    <a:pt x="1550" y="869"/>
                    <a:pt x="1518" y="836"/>
                  </a:cubicBezTo>
                  <a:lnTo>
                    <a:pt x="1518" y="847"/>
                  </a:lnTo>
                  <a:cubicBezTo>
                    <a:pt x="1518" y="891"/>
                    <a:pt x="1484" y="913"/>
                    <a:pt x="1452" y="913"/>
                  </a:cubicBezTo>
                  <a:cubicBezTo>
                    <a:pt x="1430" y="913"/>
                    <a:pt x="1396" y="891"/>
                    <a:pt x="1396" y="858"/>
                  </a:cubicBezTo>
                  <a:lnTo>
                    <a:pt x="1396" y="8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8" name="Google Shape;615;p7"/>
            <p:cNvSpPr/>
            <p:nvPr/>
          </p:nvSpPr>
          <p:spPr>
            <a:xfrm>
              <a:off x="515056" y="4774432"/>
              <a:ext cx="18894" cy="34471"/>
            </a:xfrm>
            <a:custGeom>
              <a:avLst/>
              <a:gdLst/>
              <a:ahLst/>
              <a:cxnLst/>
              <a:rect l="l" t="t" r="r" b="b"/>
              <a:pathLst>
                <a:path w="188" h="343" extrusionOk="0">
                  <a:moveTo>
                    <a:pt x="55" y="1"/>
                  </a:moveTo>
                  <a:cubicBezTo>
                    <a:pt x="45" y="89"/>
                    <a:pt x="23" y="166"/>
                    <a:pt x="1" y="254"/>
                  </a:cubicBezTo>
                  <a:cubicBezTo>
                    <a:pt x="45" y="287"/>
                    <a:pt x="99" y="309"/>
                    <a:pt x="143" y="342"/>
                  </a:cubicBezTo>
                  <a:cubicBezTo>
                    <a:pt x="155" y="287"/>
                    <a:pt x="177" y="232"/>
                    <a:pt x="187" y="177"/>
                  </a:cubicBezTo>
                  <a:cubicBezTo>
                    <a:pt x="177" y="144"/>
                    <a:pt x="177" y="111"/>
                    <a:pt x="165" y="78"/>
                  </a:cubicBezTo>
                  <a:cubicBezTo>
                    <a:pt x="133" y="45"/>
                    <a:pt x="99"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69" name="Google Shape;616;p7"/>
            <p:cNvSpPr/>
            <p:nvPr/>
          </p:nvSpPr>
          <p:spPr>
            <a:xfrm>
              <a:off x="451039" y="4735841"/>
              <a:ext cx="18793" cy="34270"/>
            </a:xfrm>
            <a:custGeom>
              <a:avLst/>
              <a:gdLst/>
              <a:ahLst/>
              <a:cxnLst/>
              <a:rect l="l" t="t" r="r" b="b"/>
              <a:pathLst>
                <a:path w="187" h="341" extrusionOk="0">
                  <a:moveTo>
                    <a:pt x="99" y="0"/>
                  </a:moveTo>
                  <a:cubicBezTo>
                    <a:pt x="77" y="77"/>
                    <a:pt x="44" y="165"/>
                    <a:pt x="0" y="242"/>
                  </a:cubicBezTo>
                  <a:lnTo>
                    <a:pt x="0" y="264"/>
                  </a:lnTo>
                  <a:lnTo>
                    <a:pt x="0" y="286"/>
                  </a:lnTo>
                  <a:cubicBezTo>
                    <a:pt x="22" y="297"/>
                    <a:pt x="33" y="308"/>
                    <a:pt x="55" y="319"/>
                  </a:cubicBezTo>
                  <a:cubicBezTo>
                    <a:pt x="66" y="330"/>
                    <a:pt x="77" y="341"/>
                    <a:pt x="88" y="341"/>
                  </a:cubicBezTo>
                  <a:cubicBezTo>
                    <a:pt x="132" y="242"/>
                    <a:pt x="165" y="154"/>
                    <a:pt x="187" y="55"/>
                  </a:cubicBezTo>
                  <a:cubicBezTo>
                    <a:pt x="154" y="33"/>
                    <a:pt x="132" y="11"/>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0" name="Google Shape;617;p7"/>
            <p:cNvSpPr/>
            <p:nvPr/>
          </p:nvSpPr>
          <p:spPr>
            <a:xfrm>
              <a:off x="386921" y="4705993"/>
              <a:ext cx="11155" cy="21104"/>
            </a:xfrm>
            <a:custGeom>
              <a:avLst/>
              <a:gdLst/>
              <a:ahLst/>
              <a:cxnLst/>
              <a:rect l="l" t="t" r="r" b="b"/>
              <a:pathLst>
                <a:path w="111" h="210" extrusionOk="0">
                  <a:moveTo>
                    <a:pt x="66" y="0"/>
                  </a:moveTo>
                  <a:lnTo>
                    <a:pt x="0" y="166"/>
                  </a:lnTo>
                  <a:cubicBezTo>
                    <a:pt x="22" y="176"/>
                    <a:pt x="44" y="198"/>
                    <a:pt x="66" y="210"/>
                  </a:cubicBezTo>
                  <a:cubicBezTo>
                    <a:pt x="88" y="154"/>
                    <a:pt x="110" y="88"/>
                    <a:pt x="110" y="22"/>
                  </a:cubicBezTo>
                  <a:cubicBezTo>
                    <a:pt x="99" y="22"/>
                    <a:pt x="77" y="12"/>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1" name="Google Shape;618;p7"/>
            <p:cNvSpPr/>
            <p:nvPr/>
          </p:nvSpPr>
          <p:spPr>
            <a:xfrm>
              <a:off x="609021" y="4881764"/>
              <a:ext cx="22109" cy="74067"/>
            </a:xfrm>
            <a:custGeom>
              <a:avLst/>
              <a:gdLst/>
              <a:ahLst/>
              <a:cxnLst/>
              <a:rect l="l" t="t" r="r" b="b"/>
              <a:pathLst>
                <a:path w="220" h="737" extrusionOk="0">
                  <a:moveTo>
                    <a:pt x="0" y="0"/>
                  </a:moveTo>
                  <a:lnTo>
                    <a:pt x="0" y="0"/>
                  </a:lnTo>
                  <a:cubicBezTo>
                    <a:pt x="121" y="198"/>
                    <a:pt x="187" y="428"/>
                    <a:pt x="209" y="704"/>
                  </a:cubicBezTo>
                  <a:lnTo>
                    <a:pt x="209" y="736"/>
                  </a:lnTo>
                  <a:cubicBezTo>
                    <a:pt x="220" y="670"/>
                    <a:pt x="220" y="594"/>
                    <a:pt x="209" y="528"/>
                  </a:cubicBezTo>
                  <a:cubicBezTo>
                    <a:pt x="176" y="340"/>
                    <a:pt x="110" y="16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2" name="Google Shape;619;p7"/>
            <p:cNvSpPr/>
            <p:nvPr/>
          </p:nvSpPr>
          <p:spPr>
            <a:xfrm>
              <a:off x="482997" y="4780060"/>
              <a:ext cx="23315" cy="14371"/>
            </a:xfrm>
            <a:custGeom>
              <a:avLst/>
              <a:gdLst/>
              <a:ahLst/>
              <a:cxnLst/>
              <a:rect l="l" t="t" r="r" b="b"/>
              <a:pathLst>
                <a:path w="232" h="143" extrusionOk="0">
                  <a:moveTo>
                    <a:pt x="88" y="0"/>
                  </a:moveTo>
                  <a:cubicBezTo>
                    <a:pt x="56" y="0"/>
                    <a:pt x="22" y="11"/>
                    <a:pt x="0" y="22"/>
                  </a:cubicBezTo>
                  <a:cubicBezTo>
                    <a:pt x="66" y="66"/>
                    <a:pt x="144" y="99"/>
                    <a:pt x="210" y="143"/>
                  </a:cubicBezTo>
                  <a:cubicBezTo>
                    <a:pt x="220" y="110"/>
                    <a:pt x="220" y="88"/>
                    <a:pt x="232" y="66"/>
                  </a:cubicBezTo>
                  <a:cubicBezTo>
                    <a:pt x="198" y="22"/>
                    <a:pt x="14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3" name="Google Shape;620;p7"/>
            <p:cNvSpPr/>
            <p:nvPr/>
          </p:nvSpPr>
          <p:spPr>
            <a:xfrm>
              <a:off x="415664" y="4741368"/>
              <a:ext cx="17788" cy="13266"/>
            </a:xfrm>
            <a:custGeom>
              <a:avLst/>
              <a:gdLst/>
              <a:ahLst/>
              <a:cxnLst/>
              <a:rect l="l" t="t" r="r" b="b"/>
              <a:pathLst>
                <a:path w="177" h="132" extrusionOk="0">
                  <a:moveTo>
                    <a:pt x="33" y="0"/>
                  </a:moveTo>
                  <a:cubicBezTo>
                    <a:pt x="22" y="0"/>
                    <a:pt x="11" y="0"/>
                    <a:pt x="0" y="11"/>
                  </a:cubicBezTo>
                  <a:cubicBezTo>
                    <a:pt x="55" y="44"/>
                    <a:pt x="121" y="88"/>
                    <a:pt x="176" y="132"/>
                  </a:cubicBezTo>
                  <a:cubicBezTo>
                    <a:pt x="165" y="55"/>
                    <a:pt x="99"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4" name="Google Shape;621;p7"/>
            <p:cNvSpPr/>
            <p:nvPr/>
          </p:nvSpPr>
          <p:spPr>
            <a:xfrm>
              <a:off x="593545" y="4982261"/>
              <a:ext cx="42008" cy="24421"/>
            </a:xfrm>
            <a:custGeom>
              <a:avLst/>
              <a:gdLst/>
              <a:ahLst/>
              <a:cxnLst/>
              <a:rect l="l" t="t" r="r" b="b"/>
              <a:pathLst>
                <a:path w="418" h="243" extrusionOk="0">
                  <a:moveTo>
                    <a:pt x="374" y="0"/>
                  </a:moveTo>
                  <a:cubicBezTo>
                    <a:pt x="319" y="22"/>
                    <a:pt x="253" y="66"/>
                    <a:pt x="198" y="100"/>
                  </a:cubicBezTo>
                  <a:cubicBezTo>
                    <a:pt x="132" y="144"/>
                    <a:pt x="66" y="188"/>
                    <a:pt x="0" y="210"/>
                  </a:cubicBezTo>
                  <a:cubicBezTo>
                    <a:pt x="0" y="220"/>
                    <a:pt x="12" y="232"/>
                    <a:pt x="22" y="242"/>
                  </a:cubicBezTo>
                  <a:lnTo>
                    <a:pt x="78" y="242"/>
                  </a:lnTo>
                  <a:cubicBezTo>
                    <a:pt x="209" y="242"/>
                    <a:pt x="363" y="144"/>
                    <a:pt x="407" y="34"/>
                  </a:cubicBezTo>
                  <a:cubicBezTo>
                    <a:pt x="418" y="12"/>
                    <a:pt x="407"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5" name="Google Shape;622;p7"/>
            <p:cNvSpPr/>
            <p:nvPr/>
          </p:nvSpPr>
          <p:spPr>
            <a:xfrm>
              <a:off x="592439" y="4992211"/>
              <a:ext cx="21104" cy="11155"/>
            </a:xfrm>
            <a:custGeom>
              <a:avLst/>
              <a:gdLst/>
              <a:ahLst/>
              <a:cxnLst/>
              <a:rect l="l" t="t" r="r" b="b"/>
              <a:pathLst>
                <a:path w="210" h="111" extrusionOk="0">
                  <a:moveTo>
                    <a:pt x="209" y="1"/>
                  </a:moveTo>
                  <a:lnTo>
                    <a:pt x="209" y="1"/>
                  </a:lnTo>
                  <a:cubicBezTo>
                    <a:pt x="143" y="23"/>
                    <a:pt x="77" y="33"/>
                    <a:pt x="23" y="77"/>
                  </a:cubicBezTo>
                  <a:cubicBezTo>
                    <a:pt x="11" y="89"/>
                    <a:pt x="1" y="99"/>
                    <a:pt x="11" y="111"/>
                  </a:cubicBezTo>
                  <a:cubicBezTo>
                    <a:pt x="77" y="89"/>
                    <a:pt x="143" y="45"/>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6" name="Google Shape;623;p7"/>
            <p:cNvSpPr/>
            <p:nvPr/>
          </p:nvSpPr>
          <p:spPr>
            <a:xfrm>
              <a:off x="398981" y="4796542"/>
              <a:ext cx="113964" cy="112859"/>
            </a:xfrm>
            <a:custGeom>
              <a:avLst/>
              <a:gdLst/>
              <a:ahLst/>
              <a:cxnLst/>
              <a:rect l="l" t="t" r="r" b="b"/>
              <a:pathLst>
                <a:path w="1134" h="1123" extrusionOk="0">
                  <a:moveTo>
                    <a:pt x="1090" y="1"/>
                  </a:moveTo>
                  <a:lnTo>
                    <a:pt x="1090" y="1"/>
                  </a:lnTo>
                  <a:cubicBezTo>
                    <a:pt x="1100" y="34"/>
                    <a:pt x="1090" y="67"/>
                    <a:pt x="1090" y="100"/>
                  </a:cubicBezTo>
                  <a:cubicBezTo>
                    <a:pt x="1100" y="78"/>
                    <a:pt x="1122" y="45"/>
                    <a:pt x="1134" y="23"/>
                  </a:cubicBezTo>
                  <a:cubicBezTo>
                    <a:pt x="1122" y="12"/>
                    <a:pt x="1112" y="12"/>
                    <a:pt x="1090" y="1"/>
                  </a:cubicBezTo>
                  <a:close/>
                  <a:moveTo>
                    <a:pt x="936" y="441"/>
                  </a:moveTo>
                  <a:lnTo>
                    <a:pt x="892" y="485"/>
                  </a:lnTo>
                  <a:cubicBezTo>
                    <a:pt x="782" y="628"/>
                    <a:pt x="639" y="771"/>
                    <a:pt x="474" y="837"/>
                  </a:cubicBezTo>
                  <a:cubicBezTo>
                    <a:pt x="452" y="837"/>
                    <a:pt x="441" y="848"/>
                    <a:pt x="419" y="848"/>
                  </a:cubicBezTo>
                  <a:cubicBezTo>
                    <a:pt x="298" y="914"/>
                    <a:pt x="166" y="958"/>
                    <a:pt x="34" y="1035"/>
                  </a:cubicBezTo>
                  <a:cubicBezTo>
                    <a:pt x="1" y="1068"/>
                    <a:pt x="23" y="1122"/>
                    <a:pt x="67" y="1122"/>
                  </a:cubicBezTo>
                  <a:lnTo>
                    <a:pt x="89" y="1122"/>
                  </a:lnTo>
                  <a:cubicBezTo>
                    <a:pt x="375" y="1002"/>
                    <a:pt x="617" y="881"/>
                    <a:pt x="836" y="617"/>
                  </a:cubicBezTo>
                  <a:lnTo>
                    <a:pt x="858" y="595"/>
                  </a:lnTo>
                  <a:cubicBezTo>
                    <a:pt x="880" y="551"/>
                    <a:pt x="914" y="496"/>
                    <a:pt x="936"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7" name="Google Shape;624;p7"/>
            <p:cNvSpPr/>
            <p:nvPr/>
          </p:nvSpPr>
          <p:spPr>
            <a:xfrm>
              <a:off x="407825" y="4856237"/>
              <a:ext cx="77484" cy="53163"/>
            </a:xfrm>
            <a:custGeom>
              <a:avLst/>
              <a:gdLst/>
              <a:ahLst/>
              <a:cxnLst/>
              <a:rect l="l" t="t" r="r" b="b"/>
              <a:pathLst>
                <a:path w="771" h="529" extrusionOk="0">
                  <a:moveTo>
                    <a:pt x="770" y="1"/>
                  </a:moveTo>
                  <a:lnTo>
                    <a:pt x="748" y="23"/>
                  </a:lnTo>
                  <a:cubicBezTo>
                    <a:pt x="529" y="287"/>
                    <a:pt x="287" y="408"/>
                    <a:pt x="1" y="528"/>
                  </a:cubicBezTo>
                  <a:cubicBezTo>
                    <a:pt x="254" y="484"/>
                    <a:pt x="551" y="309"/>
                    <a:pt x="704" y="111"/>
                  </a:cubicBezTo>
                  <a:cubicBezTo>
                    <a:pt x="726" y="78"/>
                    <a:pt x="748" y="34"/>
                    <a:pt x="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8" name="Google Shape;625;p7"/>
            <p:cNvSpPr/>
            <p:nvPr/>
          </p:nvSpPr>
          <p:spPr>
            <a:xfrm>
              <a:off x="440989" y="4794331"/>
              <a:ext cx="68640" cy="87433"/>
            </a:xfrm>
            <a:custGeom>
              <a:avLst/>
              <a:gdLst/>
              <a:ahLst/>
              <a:cxnLst/>
              <a:rect l="l" t="t" r="r" b="b"/>
              <a:pathLst>
                <a:path w="683" h="870" extrusionOk="0">
                  <a:moveTo>
                    <a:pt x="628" y="1"/>
                  </a:moveTo>
                  <a:cubicBezTo>
                    <a:pt x="628" y="23"/>
                    <a:pt x="616" y="56"/>
                    <a:pt x="616" y="89"/>
                  </a:cubicBezTo>
                  <a:cubicBezTo>
                    <a:pt x="562" y="309"/>
                    <a:pt x="440" y="529"/>
                    <a:pt x="287" y="683"/>
                  </a:cubicBezTo>
                  <a:cubicBezTo>
                    <a:pt x="199" y="760"/>
                    <a:pt x="100" y="815"/>
                    <a:pt x="1" y="870"/>
                  </a:cubicBezTo>
                  <a:cubicBezTo>
                    <a:pt x="23" y="870"/>
                    <a:pt x="34" y="859"/>
                    <a:pt x="56" y="859"/>
                  </a:cubicBezTo>
                  <a:cubicBezTo>
                    <a:pt x="221" y="793"/>
                    <a:pt x="364" y="650"/>
                    <a:pt x="474" y="507"/>
                  </a:cubicBezTo>
                  <a:lnTo>
                    <a:pt x="518" y="463"/>
                  </a:lnTo>
                  <a:cubicBezTo>
                    <a:pt x="540" y="397"/>
                    <a:pt x="562" y="331"/>
                    <a:pt x="594" y="276"/>
                  </a:cubicBezTo>
                  <a:cubicBezTo>
                    <a:pt x="616" y="221"/>
                    <a:pt x="638" y="177"/>
                    <a:pt x="672" y="122"/>
                  </a:cubicBezTo>
                  <a:cubicBezTo>
                    <a:pt x="672" y="89"/>
                    <a:pt x="682" y="56"/>
                    <a:pt x="672" y="23"/>
                  </a:cubicBezTo>
                  <a:cubicBezTo>
                    <a:pt x="660" y="12"/>
                    <a:pt x="65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79" name="Google Shape;626;p7"/>
            <p:cNvSpPr/>
            <p:nvPr/>
          </p:nvSpPr>
          <p:spPr>
            <a:xfrm>
              <a:off x="506212" y="4774432"/>
              <a:ext cx="12261" cy="24421"/>
            </a:xfrm>
            <a:custGeom>
              <a:avLst/>
              <a:gdLst/>
              <a:ahLst/>
              <a:cxnLst/>
              <a:rect l="l" t="t" r="r" b="b"/>
              <a:pathLst>
                <a:path w="122" h="243" extrusionOk="0">
                  <a:moveTo>
                    <a:pt x="89" y="1"/>
                  </a:moveTo>
                  <a:cubicBezTo>
                    <a:pt x="77" y="1"/>
                    <a:pt x="67" y="1"/>
                    <a:pt x="67" y="12"/>
                  </a:cubicBezTo>
                  <a:cubicBezTo>
                    <a:pt x="23" y="56"/>
                    <a:pt x="11" y="89"/>
                    <a:pt x="1" y="122"/>
                  </a:cubicBezTo>
                  <a:cubicBezTo>
                    <a:pt x="11" y="144"/>
                    <a:pt x="23" y="166"/>
                    <a:pt x="23" y="199"/>
                  </a:cubicBezTo>
                  <a:lnTo>
                    <a:pt x="23" y="221"/>
                  </a:lnTo>
                  <a:cubicBezTo>
                    <a:pt x="45" y="232"/>
                    <a:pt x="55" y="232"/>
                    <a:pt x="67" y="243"/>
                  </a:cubicBezTo>
                  <a:cubicBezTo>
                    <a:pt x="99" y="177"/>
                    <a:pt x="121" y="100"/>
                    <a:pt x="111" y="23"/>
                  </a:cubicBezTo>
                  <a:cubicBezTo>
                    <a:pt x="111" y="12"/>
                    <a:pt x="9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0" name="Google Shape;627;p7"/>
            <p:cNvSpPr/>
            <p:nvPr/>
          </p:nvSpPr>
          <p:spPr>
            <a:xfrm>
              <a:off x="504001" y="4786693"/>
              <a:ext cx="4522" cy="9949"/>
            </a:xfrm>
            <a:custGeom>
              <a:avLst/>
              <a:gdLst/>
              <a:ahLst/>
              <a:cxnLst/>
              <a:rect l="l" t="t" r="r" b="b"/>
              <a:pathLst>
                <a:path w="45" h="99" extrusionOk="0">
                  <a:moveTo>
                    <a:pt x="23" y="0"/>
                  </a:moveTo>
                  <a:cubicBezTo>
                    <a:pt x="11" y="22"/>
                    <a:pt x="11" y="44"/>
                    <a:pt x="1" y="77"/>
                  </a:cubicBezTo>
                  <a:cubicBezTo>
                    <a:pt x="23" y="77"/>
                    <a:pt x="33" y="88"/>
                    <a:pt x="45" y="99"/>
                  </a:cubicBezTo>
                  <a:lnTo>
                    <a:pt x="45" y="77"/>
                  </a:lnTo>
                  <a:cubicBezTo>
                    <a:pt x="45" y="44"/>
                    <a:pt x="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1" name="Google Shape;628;p7"/>
            <p:cNvSpPr/>
            <p:nvPr/>
          </p:nvSpPr>
          <p:spPr>
            <a:xfrm>
              <a:off x="355968" y="4756744"/>
              <a:ext cx="93965" cy="109643"/>
            </a:xfrm>
            <a:custGeom>
              <a:avLst/>
              <a:gdLst/>
              <a:ahLst/>
              <a:cxnLst/>
              <a:rect l="l" t="t" r="r" b="b"/>
              <a:pathLst>
                <a:path w="935" h="1091" extrusionOk="0">
                  <a:moveTo>
                    <a:pt x="814" y="1"/>
                  </a:moveTo>
                  <a:cubicBezTo>
                    <a:pt x="803" y="12"/>
                    <a:pt x="803" y="23"/>
                    <a:pt x="792" y="34"/>
                  </a:cubicBezTo>
                  <a:cubicBezTo>
                    <a:pt x="748" y="254"/>
                    <a:pt x="682" y="430"/>
                    <a:pt x="517" y="584"/>
                  </a:cubicBezTo>
                  <a:cubicBezTo>
                    <a:pt x="363" y="716"/>
                    <a:pt x="187" y="815"/>
                    <a:pt x="33" y="936"/>
                  </a:cubicBezTo>
                  <a:cubicBezTo>
                    <a:pt x="0" y="969"/>
                    <a:pt x="0" y="1013"/>
                    <a:pt x="22" y="1046"/>
                  </a:cubicBezTo>
                  <a:cubicBezTo>
                    <a:pt x="44" y="1057"/>
                    <a:pt x="77" y="1079"/>
                    <a:pt x="99" y="1090"/>
                  </a:cubicBezTo>
                  <a:cubicBezTo>
                    <a:pt x="110" y="1090"/>
                    <a:pt x="110" y="1079"/>
                    <a:pt x="121" y="1079"/>
                  </a:cubicBezTo>
                  <a:cubicBezTo>
                    <a:pt x="143" y="1068"/>
                    <a:pt x="176" y="1046"/>
                    <a:pt x="198" y="1035"/>
                  </a:cubicBezTo>
                  <a:cubicBezTo>
                    <a:pt x="506" y="760"/>
                    <a:pt x="759" y="441"/>
                    <a:pt x="935" y="78"/>
                  </a:cubicBezTo>
                  <a:cubicBezTo>
                    <a:pt x="891" y="56"/>
                    <a:pt x="847" y="23"/>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2" name="Google Shape;629;p7"/>
            <p:cNvSpPr/>
            <p:nvPr/>
          </p:nvSpPr>
          <p:spPr>
            <a:xfrm>
              <a:off x="375867" y="4764583"/>
              <a:ext cx="75273" cy="96176"/>
            </a:xfrm>
            <a:custGeom>
              <a:avLst/>
              <a:gdLst/>
              <a:ahLst/>
              <a:cxnLst/>
              <a:rect l="l" t="t" r="r" b="b"/>
              <a:pathLst>
                <a:path w="749" h="957" extrusionOk="0">
                  <a:moveTo>
                    <a:pt x="737" y="0"/>
                  </a:moveTo>
                  <a:cubicBezTo>
                    <a:pt x="561" y="363"/>
                    <a:pt x="308" y="682"/>
                    <a:pt x="0" y="957"/>
                  </a:cubicBezTo>
                  <a:cubicBezTo>
                    <a:pt x="176" y="847"/>
                    <a:pt x="352" y="715"/>
                    <a:pt x="484" y="561"/>
                  </a:cubicBezTo>
                  <a:cubicBezTo>
                    <a:pt x="638" y="407"/>
                    <a:pt x="704" y="209"/>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3" name="Google Shape;630;p7"/>
            <p:cNvSpPr/>
            <p:nvPr/>
          </p:nvSpPr>
          <p:spPr>
            <a:xfrm>
              <a:off x="437773" y="4753529"/>
              <a:ext cx="13366" cy="11155"/>
            </a:xfrm>
            <a:custGeom>
              <a:avLst/>
              <a:gdLst/>
              <a:ahLst/>
              <a:cxnLst/>
              <a:rect l="l" t="t" r="r" b="b"/>
              <a:pathLst>
                <a:path w="133" h="111" extrusionOk="0">
                  <a:moveTo>
                    <a:pt x="66" y="0"/>
                  </a:moveTo>
                  <a:cubicBezTo>
                    <a:pt x="33" y="0"/>
                    <a:pt x="11" y="11"/>
                    <a:pt x="0" y="33"/>
                  </a:cubicBezTo>
                  <a:cubicBezTo>
                    <a:pt x="33" y="55"/>
                    <a:pt x="77" y="88"/>
                    <a:pt x="121" y="110"/>
                  </a:cubicBezTo>
                  <a:cubicBezTo>
                    <a:pt x="121" y="99"/>
                    <a:pt x="132" y="77"/>
                    <a:pt x="132" y="66"/>
                  </a:cubicBezTo>
                  <a:cubicBezTo>
                    <a:pt x="132" y="22"/>
                    <a:pt x="99"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4" name="Google Shape;631;p7"/>
            <p:cNvSpPr/>
            <p:nvPr/>
          </p:nvSpPr>
          <p:spPr>
            <a:xfrm>
              <a:off x="449833" y="4760161"/>
              <a:ext cx="1306" cy="4522"/>
            </a:xfrm>
            <a:custGeom>
              <a:avLst/>
              <a:gdLst/>
              <a:ahLst/>
              <a:cxnLst/>
              <a:rect l="l" t="t" r="r" b="b"/>
              <a:pathLst>
                <a:path w="13" h="45" extrusionOk="0">
                  <a:moveTo>
                    <a:pt x="12" y="0"/>
                  </a:moveTo>
                  <a:cubicBezTo>
                    <a:pt x="12" y="11"/>
                    <a:pt x="1" y="33"/>
                    <a:pt x="1" y="44"/>
                  </a:cubicBezTo>
                  <a:lnTo>
                    <a:pt x="12" y="44"/>
                  </a:lnTo>
                  <a:lnTo>
                    <a:pt x="12" y="22"/>
                  </a:ln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5" name="Google Shape;632;p7"/>
            <p:cNvSpPr/>
            <p:nvPr/>
          </p:nvSpPr>
          <p:spPr>
            <a:xfrm>
              <a:off x="383504" y="4692727"/>
              <a:ext cx="11155" cy="6733"/>
            </a:xfrm>
            <a:custGeom>
              <a:avLst/>
              <a:gdLst/>
              <a:ahLst/>
              <a:cxnLst/>
              <a:rect l="l" t="t" r="r" b="b"/>
              <a:pathLst>
                <a:path w="111" h="67" extrusionOk="0">
                  <a:moveTo>
                    <a:pt x="23" y="0"/>
                  </a:moveTo>
                  <a:cubicBezTo>
                    <a:pt x="12" y="0"/>
                    <a:pt x="1" y="12"/>
                    <a:pt x="1" y="12"/>
                  </a:cubicBezTo>
                  <a:lnTo>
                    <a:pt x="12" y="22"/>
                  </a:lnTo>
                  <a:cubicBezTo>
                    <a:pt x="45" y="34"/>
                    <a:pt x="78" y="44"/>
                    <a:pt x="111" y="66"/>
                  </a:cubicBezTo>
                  <a:cubicBezTo>
                    <a:pt x="100" y="34"/>
                    <a:pt x="67"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6" name="Google Shape;633;p7"/>
            <p:cNvSpPr/>
            <p:nvPr/>
          </p:nvSpPr>
          <p:spPr>
            <a:xfrm>
              <a:off x="376872" y="4693833"/>
              <a:ext cx="7939" cy="8944"/>
            </a:xfrm>
            <a:custGeom>
              <a:avLst/>
              <a:gdLst/>
              <a:ahLst/>
              <a:cxnLst/>
              <a:rect l="l" t="t" r="r" b="b"/>
              <a:pathLst>
                <a:path w="79" h="89" extrusionOk="0">
                  <a:moveTo>
                    <a:pt x="67" y="1"/>
                  </a:moveTo>
                  <a:cubicBezTo>
                    <a:pt x="56" y="1"/>
                    <a:pt x="45" y="11"/>
                    <a:pt x="34" y="23"/>
                  </a:cubicBezTo>
                  <a:cubicBezTo>
                    <a:pt x="23" y="33"/>
                    <a:pt x="12" y="45"/>
                    <a:pt x="1" y="67"/>
                  </a:cubicBezTo>
                  <a:cubicBezTo>
                    <a:pt x="23" y="67"/>
                    <a:pt x="45" y="77"/>
                    <a:pt x="56" y="89"/>
                  </a:cubicBezTo>
                  <a:cubicBezTo>
                    <a:pt x="67" y="67"/>
                    <a:pt x="67" y="33"/>
                    <a:pt x="78" y="11"/>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7" name="Google Shape;634;p7"/>
            <p:cNvSpPr/>
            <p:nvPr/>
          </p:nvSpPr>
          <p:spPr>
            <a:xfrm>
              <a:off x="382499" y="4694938"/>
              <a:ext cx="12160" cy="11155"/>
            </a:xfrm>
            <a:custGeom>
              <a:avLst/>
              <a:gdLst/>
              <a:ahLst/>
              <a:cxnLst/>
              <a:rect l="l" t="t" r="r" b="b"/>
              <a:pathLst>
                <a:path w="121" h="111" extrusionOk="0">
                  <a:moveTo>
                    <a:pt x="22" y="0"/>
                  </a:moveTo>
                  <a:cubicBezTo>
                    <a:pt x="11" y="22"/>
                    <a:pt x="11" y="56"/>
                    <a:pt x="0" y="78"/>
                  </a:cubicBezTo>
                  <a:lnTo>
                    <a:pt x="99" y="110"/>
                  </a:lnTo>
                  <a:lnTo>
                    <a:pt x="110" y="110"/>
                  </a:lnTo>
                  <a:lnTo>
                    <a:pt x="110" y="100"/>
                  </a:lnTo>
                  <a:cubicBezTo>
                    <a:pt x="121" y="78"/>
                    <a:pt x="121" y="56"/>
                    <a:pt x="121" y="44"/>
                  </a:cubicBezTo>
                  <a:cubicBezTo>
                    <a:pt x="88" y="22"/>
                    <a:pt x="55" y="12"/>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8" name="Google Shape;635;p7"/>
            <p:cNvSpPr/>
            <p:nvPr/>
          </p:nvSpPr>
          <p:spPr>
            <a:xfrm>
              <a:off x="310644" y="4711520"/>
              <a:ext cx="68539" cy="87332"/>
            </a:xfrm>
            <a:custGeom>
              <a:avLst/>
              <a:gdLst/>
              <a:ahLst/>
              <a:cxnLst/>
              <a:rect l="l" t="t" r="r" b="b"/>
              <a:pathLst>
                <a:path w="682" h="869" extrusionOk="0">
                  <a:moveTo>
                    <a:pt x="594" y="1"/>
                  </a:moveTo>
                  <a:cubicBezTo>
                    <a:pt x="550" y="111"/>
                    <a:pt x="517" y="242"/>
                    <a:pt x="451" y="352"/>
                  </a:cubicBezTo>
                  <a:cubicBezTo>
                    <a:pt x="341" y="528"/>
                    <a:pt x="176" y="605"/>
                    <a:pt x="44" y="748"/>
                  </a:cubicBezTo>
                  <a:cubicBezTo>
                    <a:pt x="0" y="792"/>
                    <a:pt x="44" y="869"/>
                    <a:pt x="99" y="869"/>
                  </a:cubicBezTo>
                  <a:cubicBezTo>
                    <a:pt x="264" y="737"/>
                    <a:pt x="451" y="506"/>
                    <a:pt x="506" y="429"/>
                  </a:cubicBezTo>
                  <a:cubicBezTo>
                    <a:pt x="594" y="308"/>
                    <a:pt x="649" y="187"/>
                    <a:pt x="682" y="55"/>
                  </a:cubicBezTo>
                  <a:cubicBezTo>
                    <a:pt x="660" y="33"/>
                    <a:pt x="627" y="1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89" name="Google Shape;636;p7"/>
            <p:cNvSpPr/>
            <p:nvPr/>
          </p:nvSpPr>
          <p:spPr>
            <a:xfrm>
              <a:off x="320593" y="4717048"/>
              <a:ext cx="66429" cy="81805"/>
            </a:xfrm>
            <a:custGeom>
              <a:avLst/>
              <a:gdLst/>
              <a:ahLst/>
              <a:cxnLst/>
              <a:rect l="l" t="t" r="r" b="b"/>
              <a:pathLst>
                <a:path w="661" h="814" extrusionOk="0">
                  <a:moveTo>
                    <a:pt x="583" y="0"/>
                  </a:moveTo>
                  <a:cubicBezTo>
                    <a:pt x="550" y="132"/>
                    <a:pt x="495" y="253"/>
                    <a:pt x="407" y="374"/>
                  </a:cubicBezTo>
                  <a:cubicBezTo>
                    <a:pt x="352" y="451"/>
                    <a:pt x="165" y="682"/>
                    <a:pt x="0" y="814"/>
                  </a:cubicBezTo>
                  <a:lnTo>
                    <a:pt x="11" y="814"/>
                  </a:lnTo>
                  <a:cubicBezTo>
                    <a:pt x="198" y="792"/>
                    <a:pt x="363" y="616"/>
                    <a:pt x="473" y="462"/>
                  </a:cubicBezTo>
                  <a:cubicBezTo>
                    <a:pt x="561" y="341"/>
                    <a:pt x="616" y="198"/>
                    <a:pt x="660" y="56"/>
                  </a:cubicBezTo>
                  <a:cubicBezTo>
                    <a:pt x="638" y="34"/>
                    <a:pt x="616" y="22"/>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0" name="Google Shape;637;p7"/>
            <p:cNvSpPr/>
            <p:nvPr/>
          </p:nvSpPr>
          <p:spPr>
            <a:xfrm>
              <a:off x="370239" y="4700466"/>
              <a:ext cx="12361" cy="16683"/>
            </a:xfrm>
            <a:custGeom>
              <a:avLst/>
              <a:gdLst/>
              <a:ahLst/>
              <a:cxnLst/>
              <a:rect l="l" t="t" r="r" b="b"/>
              <a:pathLst>
                <a:path w="123" h="166" extrusionOk="0">
                  <a:moveTo>
                    <a:pt x="67" y="1"/>
                  </a:moveTo>
                  <a:cubicBezTo>
                    <a:pt x="45" y="33"/>
                    <a:pt x="23" y="67"/>
                    <a:pt x="1" y="111"/>
                  </a:cubicBezTo>
                  <a:cubicBezTo>
                    <a:pt x="34" y="121"/>
                    <a:pt x="67" y="143"/>
                    <a:pt x="89" y="165"/>
                  </a:cubicBezTo>
                  <a:cubicBezTo>
                    <a:pt x="111" y="121"/>
                    <a:pt x="122" y="67"/>
                    <a:pt x="122" y="23"/>
                  </a:cubicBezTo>
                  <a:cubicBezTo>
                    <a:pt x="111" y="11"/>
                    <a:pt x="89"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1" name="Google Shape;638;p7"/>
            <p:cNvSpPr/>
            <p:nvPr/>
          </p:nvSpPr>
          <p:spPr>
            <a:xfrm>
              <a:off x="379083" y="4702677"/>
              <a:ext cx="14572" cy="19999"/>
            </a:xfrm>
            <a:custGeom>
              <a:avLst/>
              <a:gdLst/>
              <a:ahLst/>
              <a:cxnLst/>
              <a:rect l="l" t="t" r="r" b="b"/>
              <a:pathLst>
                <a:path w="145" h="199" extrusionOk="0">
                  <a:moveTo>
                    <a:pt x="34" y="1"/>
                  </a:moveTo>
                  <a:cubicBezTo>
                    <a:pt x="34" y="45"/>
                    <a:pt x="23" y="99"/>
                    <a:pt x="1" y="143"/>
                  </a:cubicBezTo>
                  <a:cubicBezTo>
                    <a:pt x="34" y="165"/>
                    <a:pt x="56" y="177"/>
                    <a:pt x="78" y="199"/>
                  </a:cubicBezTo>
                  <a:lnTo>
                    <a:pt x="144" y="33"/>
                  </a:lnTo>
                  <a:lnTo>
                    <a:pt x="133" y="33"/>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2" name="Google Shape;639;p7"/>
            <p:cNvSpPr/>
            <p:nvPr/>
          </p:nvSpPr>
          <p:spPr>
            <a:xfrm>
              <a:off x="252053" y="4673934"/>
              <a:ext cx="62007" cy="58691"/>
            </a:xfrm>
            <a:custGeom>
              <a:avLst/>
              <a:gdLst/>
              <a:ahLst/>
              <a:cxnLst/>
              <a:rect l="l" t="t" r="r" b="b"/>
              <a:pathLst>
                <a:path w="617" h="584" extrusionOk="0">
                  <a:moveTo>
                    <a:pt x="539" y="1"/>
                  </a:moveTo>
                  <a:cubicBezTo>
                    <a:pt x="463" y="77"/>
                    <a:pt x="397" y="177"/>
                    <a:pt x="331" y="253"/>
                  </a:cubicBezTo>
                  <a:cubicBezTo>
                    <a:pt x="287" y="297"/>
                    <a:pt x="253" y="341"/>
                    <a:pt x="199" y="375"/>
                  </a:cubicBezTo>
                  <a:cubicBezTo>
                    <a:pt x="155" y="407"/>
                    <a:pt x="89" y="419"/>
                    <a:pt x="45" y="463"/>
                  </a:cubicBezTo>
                  <a:cubicBezTo>
                    <a:pt x="1" y="507"/>
                    <a:pt x="23" y="572"/>
                    <a:pt x="77" y="583"/>
                  </a:cubicBezTo>
                  <a:lnTo>
                    <a:pt x="133" y="583"/>
                  </a:lnTo>
                  <a:cubicBezTo>
                    <a:pt x="199" y="551"/>
                    <a:pt x="275" y="507"/>
                    <a:pt x="341" y="451"/>
                  </a:cubicBezTo>
                  <a:cubicBezTo>
                    <a:pt x="363" y="429"/>
                    <a:pt x="397" y="407"/>
                    <a:pt x="419" y="385"/>
                  </a:cubicBezTo>
                  <a:cubicBezTo>
                    <a:pt x="506" y="287"/>
                    <a:pt x="594" y="165"/>
                    <a:pt x="616" y="33"/>
                  </a:cubicBezTo>
                  <a:cubicBezTo>
                    <a:pt x="583" y="23"/>
                    <a:pt x="561" y="1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3" name="Google Shape;640;p7"/>
            <p:cNvSpPr/>
            <p:nvPr/>
          </p:nvSpPr>
          <p:spPr>
            <a:xfrm>
              <a:off x="265319" y="4712626"/>
              <a:ext cx="28843" cy="19999"/>
            </a:xfrm>
            <a:custGeom>
              <a:avLst/>
              <a:gdLst/>
              <a:ahLst/>
              <a:cxnLst/>
              <a:rect l="l" t="t" r="r" b="b"/>
              <a:pathLst>
                <a:path w="287" h="199" extrusionOk="0">
                  <a:moveTo>
                    <a:pt x="287" y="0"/>
                  </a:moveTo>
                  <a:cubicBezTo>
                    <a:pt x="265" y="22"/>
                    <a:pt x="231" y="44"/>
                    <a:pt x="209" y="66"/>
                  </a:cubicBezTo>
                  <a:cubicBezTo>
                    <a:pt x="143" y="122"/>
                    <a:pt x="67" y="166"/>
                    <a:pt x="1" y="198"/>
                  </a:cubicBezTo>
                  <a:cubicBezTo>
                    <a:pt x="111" y="198"/>
                    <a:pt x="209" y="78"/>
                    <a:pt x="287" y="12"/>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4" name="Google Shape;641;p7"/>
            <p:cNvSpPr/>
            <p:nvPr/>
          </p:nvSpPr>
          <p:spPr>
            <a:xfrm>
              <a:off x="306222" y="4669512"/>
              <a:ext cx="7839" cy="7839"/>
            </a:xfrm>
            <a:custGeom>
              <a:avLst/>
              <a:gdLst/>
              <a:ahLst/>
              <a:cxnLst/>
              <a:rect l="l" t="t" r="r" b="b"/>
              <a:pathLst>
                <a:path w="78" h="78" extrusionOk="0">
                  <a:moveTo>
                    <a:pt x="44" y="1"/>
                  </a:moveTo>
                  <a:cubicBezTo>
                    <a:pt x="33" y="1"/>
                    <a:pt x="22" y="11"/>
                    <a:pt x="22" y="11"/>
                  </a:cubicBezTo>
                  <a:cubicBezTo>
                    <a:pt x="11" y="23"/>
                    <a:pt x="0" y="33"/>
                    <a:pt x="0" y="45"/>
                  </a:cubicBezTo>
                  <a:cubicBezTo>
                    <a:pt x="22" y="55"/>
                    <a:pt x="44" y="67"/>
                    <a:pt x="77" y="77"/>
                  </a:cubicBezTo>
                  <a:lnTo>
                    <a:pt x="77" y="45"/>
                  </a:lnTo>
                  <a:cubicBezTo>
                    <a:pt x="77" y="23"/>
                    <a:pt x="6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5" name="Google Shape;642;p7"/>
            <p:cNvSpPr/>
            <p:nvPr/>
          </p:nvSpPr>
          <p:spPr>
            <a:xfrm>
              <a:off x="232155" y="4652930"/>
              <a:ext cx="67534" cy="31054"/>
            </a:xfrm>
            <a:custGeom>
              <a:avLst/>
              <a:gdLst/>
              <a:ahLst/>
              <a:cxnLst/>
              <a:rect l="l" t="t" r="r" b="b"/>
              <a:pathLst>
                <a:path w="672" h="309" extrusionOk="0">
                  <a:moveTo>
                    <a:pt x="297" y="13"/>
                  </a:moveTo>
                  <a:lnTo>
                    <a:pt x="297" y="13"/>
                  </a:lnTo>
                  <a:cubicBezTo>
                    <a:pt x="289" y="15"/>
                    <a:pt x="281" y="17"/>
                    <a:pt x="275" y="22"/>
                  </a:cubicBezTo>
                  <a:cubicBezTo>
                    <a:pt x="282" y="19"/>
                    <a:pt x="290" y="16"/>
                    <a:pt x="297" y="13"/>
                  </a:cubicBezTo>
                  <a:close/>
                  <a:moveTo>
                    <a:pt x="397" y="0"/>
                  </a:moveTo>
                  <a:cubicBezTo>
                    <a:pt x="369" y="0"/>
                    <a:pt x="333" y="0"/>
                    <a:pt x="297" y="13"/>
                  </a:cubicBezTo>
                  <a:lnTo>
                    <a:pt x="297" y="13"/>
                  </a:lnTo>
                  <a:cubicBezTo>
                    <a:pt x="305" y="12"/>
                    <a:pt x="314" y="12"/>
                    <a:pt x="319" y="12"/>
                  </a:cubicBezTo>
                  <a:cubicBezTo>
                    <a:pt x="385" y="12"/>
                    <a:pt x="463" y="22"/>
                    <a:pt x="507" y="44"/>
                  </a:cubicBezTo>
                  <a:cubicBezTo>
                    <a:pt x="561" y="56"/>
                    <a:pt x="617" y="66"/>
                    <a:pt x="671" y="88"/>
                  </a:cubicBezTo>
                  <a:cubicBezTo>
                    <a:pt x="671" y="78"/>
                    <a:pt x="661" y="56"/>
                    <a:pt x="649" y="56"/>
                  </a:cubicBezTo>
                  <a:cubicBezTo>
                    <a:pt x="561" y="22"/>
                    <a:pt x="485" y="0"/>
                    <a:pt x="397" y="0"/>
                  </a:cubicBezTo>
                  <a:close/>
                  <a:moveTo>
                    <a:pt x="407" y="100"/>
                  </a:moveTo>
                  <a:cubicBezTo>
                    <a:pt x="375" y="100"/>
                    <a:pt x="341" y="110"/>
                    <a:pt x="297" y="122"/>
                  </a:cubicBezTo>
                  <a:cubicBezTo>
                    <a:pt x="243" y="144"/>
                    <a:pt x="187" y="176"/>
                    <a:pt x="133" y="176"/>
                  </a:cubicBezTo>
                  <a:lnTo>
                    <a:pt x="111" y="176"/>
                  </a:lnTo>
                  <a:cubicBezTo>
                    <a:pt x="77" y="176"/>
                    <a:pt x="67" y="132"/>
                    <a:pt x="77" y="110"/>
                  </a:cubicBezTo>
                  <a:lnTo>
                    <a:pt x="77" y="110"/>
                  </a:lnTo>
                  <a:cubicBezTo>
                    <a:pt x="33" y="144"/>
                    <a:pt x="1" y="188"/>
                    <a:pt x="1" y="242"/>
                  </a:cubicBezTo>
                  <a:cubicBezTo>
                    <a:pt x="1" y="286"/>
                    <a:pt x="23" y="308"/>
                    <a:pt x="55" y="308"/>
                  </a:cubicBezTo>
                  <a:cubicBezTo>
                    <a:pt x="89" y="308"/>
                    <a:pt x="143" y="276"/>
                    <a:pt x="165" y="254"/>
                  </a:cubicBezTo>
                  <a:cubicBezTo>
                    <a:pt x="265" y="188"/>
                    <a:pt x="385" y="132"/>
                    <a:pt x="507" y="122"/>
                  </a:cubicBezTo>
                  <a:cubicBezTo>
                    <a:pt x="473" y="110"/>
                    <a:pt x="441" y="100"/>
                    <a:pt x="407"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6" name="Google Shape;643;p7"/>
            <p:cNvSpPr/>
            <p:nvPr/>
          </p:nvSpPr>
          <p:spPr>
            <a:xfrm>
              <a:off x="273057" y="4657352"/>
              <a:ext cx="27737" cy="8944"/>
            </a:xfrm>
            <a:custGeom>
              <a:avLst/>
              <a:gdLst/>
              <a:ahLst/>
              <a:cxnLst/>
              <a:rect l="l" t="t" r="r" b="b"/>
              <a:pathLst>
                <a:path w="276" h="89" extrusionOk="0">
                  <a:moveTo>
                    <a:pt x="100" y="0"/>
                  </a:moveTo>
                  <a:lnTo>
                    <a:pt x="100" y="0"/>
                  </a:lnTo>
                  <a:cubicBezTo>
                    <a:pt x="110" y="12"/>
                    <a:pt x="122" y="12"/>
                    <a:pt x="132" y="22"/>
                  </a:cubicBezTo>
                  <a:cubicBezTo>
                    <a:pt x="144" y="22"/>
                    <a:pt x="144" y="34"/>
                    <a:pt x="132" y="34"/>
                  </a:cubicBezTo>
                  <a:cubicBezTo>
                    <a:pt x="88" y="44"/>
                    <a:pt x="44" y="44"/>
                    <a:pt x="0" y="56"/>
                  </a:cubicBezTo>
                  <a:cubicBezTo>
                    <a:pt x="34" y="56"/>
                    <a:pt x="66" y="66"/>
                    <a:pt x="100" y="78"/>
                  </a:cubicBezTo>
                  <a:lnTo>
                    <a:pt x="122" y="78"/>
                  </a:lnTo>
                  <a:cubicBezTo>
                    <a:pt x="154" y="78"/>
                    <a:pt x="188" y="78"/>
                    <a:pt x="220" y="88"/>
                  </a:cubicBezTo>
                  <a:lnTo>
                    <a:pt x="232" y="88"/>
                  </a:lnTo>
                  <a:cubicBezTo>
                    <a:pt x="254" y="88"/>
                    <a:pt x="275" y="66"/>
                    <a:pt x="264" y="44"/>
                  </a:cubicBezTo>
                  <a:cubicBezTo>
                    <a:pt x="210" y="22"/>
                    <a:pt x="154" y="12"/>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7" name="Google Shape;644;p7"/>
            <p:cNvSpPr/>
            <p:nvPr/>
          </p:nvSpPr>
          <p:spPr>
            <a:xfrm>
              <a:off x="239893" y="4655141"/>
              <a:ext cx="19999" cy="8944"/>
            </a:xfrm>
            <a:custGeom>
              <a:avLst/>
              <a:gdLst/>
              <a:ahLst/>
              <a:cxnLst/>
              <a:rect l="l" t="t" r="r" b="b"/>
              <a:pathLst>
                <a:path w="199" h="89" extrusionOk="0">
                  <a:moveTo>
                    <a:pt x="188" y="0"/>
                  </a:moveTo>
                  <a:cubicBezTo>
                    <a:pt x="187" y="0"/>
                    <a:pt x="187" y="0"/>
                    <a:pt x="187" y="0"/>
                  </a:cubicBezTo>
                  <a:lnTo>
                    <a:pt x="187" y="0"/>
                  </a:lnTo>
                  <a:cubicBezTo>
                    <a:pt x="191" y="0"/>
                    <a:pt x="194" y="0"/>
                    <a:pt x="198" y="0"/>
                  </a:cubicBezTo>
                  <a:close/>
                  <a:moveTo>
                    <a:pt x="187" y="0"/>
                  </a:moveTo>
                  <a:lnTo>
                    <a:pt x="187" y="0"/>
                  </a:lnTo>
                  <a:cubicBezTo>
                    <a:pt x="105" y="3"/>
                    <a:pt x="43" y="36"/>
                    <a:pt x="12" y="78"/>
                  </a:cubicBezTo>
                  <a:lnTo>
                    <a:pt x="0" y="88"/>
                  </a:lnTo>
                  <a:cubicBezTo>
                    <a:pt x="66" y="45"/>
                    <a:pt x="143" y="12"/>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8" name="Google Shape;645;p7"/>
            <p:cNvSpPr/>
            <p:nvPr/>
          </p:nvSpPr>
          <p:spPr>
            <a:xfrm>
              <a:off x="238788" y="4654036"/>
              <a:ext cx="44319" cy="16683"/>
            </a:xfrm>
            <a:custGeom>
              <a:avLst/>
              <a:gdLst/>
              <a:ahLst/>
              <a:cxnLst/>
              <a:rect l="l" t="t" r="r" b="b"/>
              <a:pathLst>
                <a:path w="441" h="166" extrusionOk="0">
                  <a:moveTo>
                    <a:pt x="143" y="55"/>
                  </a:moveTo>
                  <a:cubicBezTo>
                    <a:pt x="155" y="55"/>
                    <a:pt x="155" y="55"/>
                    <a:pt x="143" y="67"/>
                  </a:cubicBezTo>
                  <a:cubicBezTo>
                    <a:pt x="133" y="67"/>
                    <a:pt x="111" y="77"/>
                    <a:pt x="99" y="77"/>
                  </a:cubicBezTo>
                  <a:cubicBezTo>
                    <a:pt x="111" y="67"/>
                    <a:pt x="133" y="55"/>
                    <a:pt x="143" y="55"/>
                  </a:cubicBezTo>
                  <a:close/>
                  <a:moveTo>
                    <a:pt x="253" y="1"/>
                  </a:moveTo>
                  <a:cubicBezTo>
                    <a:pt x="243" y="1"/>
                    <a:pt x="221" y="1"/>
                    <a:pt x="209" y="11"/>
                  </a:cubicBezTo>
                  <a:lnTo>
                    <a:pt x="199" y="11"/>
                  </a:lnTo>
                  <a:cubicBezTo>
                    <a:pt x="155" y="23"/>
                    <a:pt x="77" y="55"/>
                    <a:pt x="11" y="99"/>
                  </a:cubicBezTo>
                  <a:cubicBezTo>
                    <a:pt x="1" y="121"/>
                    <a:pt x="11" y="165"/>
                    <a:pt x="45" y="165"/>
                  </a:cubicBezTo>
                  <a:lnTo>
                    <a:pt x="67" y="165"/>
                  </a:lnTo>
                  <a:cubicBezTo>
                    <a:pt x="121" y="165"/>
                    <a:pt x="177" y="133"/>
                    <a:pt x="231" y="111"/>
                  </a:cubicBezTo>
                  <a:cubicBezTo>
                    <a:pt x="275" y="99"/>
                    <a:pt x="309" y="89"/>
                    <a:pt x="341" y="89"/>
                  </a:cubicBezTo>
                  <a:cubicBezTo>
                    <a:pt x="309" y="77"/>
                    <a:pt x="265" y="77"/>
                    <a:pt x="221" y="67"/>
                  </a:cubicBezTo>
                  <a:cubicBezTo>
                    <a:pt x="199" y="67"/>
                    <a:pt x="199" y="45"/>
                    <a:pt x="221" y="45"/>
                  </a:cubicBezTo>
                  <a:cubicBezTo>
                    <a:pt x="265" y="33"/>
                    <a:pt x="297" y="33"/>
                    <a:pt x="341" y="33"/>
                  </a:cubicBezTo>
                  <a:lnTo>
                    <a:pt x="441" y="33"/>
                  </a:lnTo>
                  <a:cubicBezTo>
                    <a:pt x="397" y="11"/>
                    <a:pt x="319"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99" name="Google Shape;646;p7"/>
            <p:cNvSpPr/>
            <p:nvPr/>
          </p:nvSpPr>
          <p:spPr>
            <a:xfrm>
              <a:off x="258686" y="4657352"/>
              <a:ext cx="28843" cy="5628"/>
            </a:xfrm>
            <a:custGeom>
              <a:avLst/>
              <a:gdLst/>
              <a:ahLst/>
              <a:cxnLst/>
              <a:rect l="l" t="t" r="r" b="b"/>
              <a:pathLst>
                <a:path w="287" h="56" extrusionOk="0">
                  <a:moveTo>
                    <a:pt x="143" y="0"/>
                  </a:moveTo>
                  <a:cubicBezTo>
                    <a:pt x="99" y="0"/>
                    <a:pt x="67" y="0"/>
                    <a:pt x="23" y="12"/>
                  </a:cubicBezTo>
                  <a:cubicBezTo>
                    <a:pt x="1" y="12"/>
                    <a:pt x="1" y="34"/>
                    <a:pt x="23" y="34"/>
                  </a:cubicBezTo>
                  <a:cubicBezTo>
                    <a:pt x="67" y="44"/>
                    <a:pt x="111" y="44"/>
                    <a:pt x="143" y="56"/>
                  </a:cubicBezTo>
                  <a:cubicBezTo>
                    <a:pt x="187" y="44"/>
                    <a:pt x="231" y="44"/>
                    <a:pt x="275" y="34"/>
                  </a:cubicBezTo>
                  <a:cubicBezTo>
                    <a:pt x="287" y="34"/>
                    <a:pt x="287" y="22"/>
                    <a:pt x="275" y="22"/>
                  </a:cubicBezTo>
                  <a:cubicBezTo>
                    <a:pt x="265" y="12"/>
                    <a:pt x="253" y="12"/>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0" name="Google Shape;647;p7"/>
            <p:cNvSpPr/>
            <p:nvPr/>
          </p:nvSpPr>
          <p:spPr>
            <a:xfrm>
              <a:off x="248737" y="4659563"/>
              <a:ext cx="5628" cy="2311"/>
            </a:xfrm>
            <a:custGeom>
              <a:avLst/>
              <a:gdLst/>
              <a:ahLst/>
              <a:cxnLst/>
              <a:rect l="l" t="t" r="r" b="b"/>
              <a:pathLst>
                <a:path w="56" h="23" extrusionOk="0">
                  <a:moveTo>
                    <a:pt x="44" y="0"/>
                  </a:moveTo>
                  <a:cubicBezTo>
                    <a:pt x="34" y="0"/>
                    <a:pt x="12" y="12"/>
                    <a:pt x="0" y="22"/>
                  </a:cubicBezTo>
                  <a:cubicBezTo>
                    <a:pt x="12" y="22"/>
                    <a:pt x="34" y="12"/>
                    <a:pt x="44" y="12"/>
                  </a:cubicBezTo>
                  <a:cubicBezTo>
                    <a:pt x="56" y="0"/>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1" name="Google Shape;648;p7"/>
            <p:cNvSpPr/>
            <p:nvPr/>
          </p:nvSpPr>
          <p:spPr>
            <a:xfrm>
              <a:off x="782480" y="4834128"/>
              <a:ext cx="5628" cy="2311"/>
            </a:xfrm>
            <a:custGeom>
              <a:avLst/>
              <a:gdLst/>
              <a:ahLst/>
              <a:cxnLst/>
              <a:rect l="l" t="t" r="r" b="b"/>
              <a:pathLst>
                <a:path w="56" h="23" extrusionOk="0">
                  <a:moveTo>
                    <a:pt x="55" y="1"/>
                  </a:moveTo>
                  <a:lnTo>
                    <a:pt x="55" y="1"/>
                  </a:lnTo>
                  <a:cubicBezTo>
                    <a:pt x="33" y="12"/>
                    <a:pt x="11" y="12"/>
                    <a:pt x="1" y="23"/>
                  </a:cubicBezTo>
                  <a:cubicBezTo>
                    <a:pt x="11" y="23"/>
                    <a:pt x="23" y="23"/>
                    <a:pt x="45" y="12"/>
                  </a:cubicBez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2" name="Google Shape;649;p7"/>
            <p:cNvSpPr/>
            <p:nvPr/>
          </p:nvSpPr>
          <p:spPr>
            <a:xfrm>
              <a:off x="701781" y="4826490"/>
              <a:ext cx="88538" cy="37687"/>
            </a:xfrm>
            <a:custGeom>
              <a:avLst/>
              <a:gdLst/>
              <a:ahLst/>
              <a:cxnLst/>
              <a:rect l="l" t="t" r="r" b="b"/>
              <a:pathLst>
                <a:path w="881" h="375" extrusionOk="0">
                  <a:moveTo>
                    <a:pt x="814" y="0"/>
                  </a:moveTo>
                  <a:cubicBezTo>
                    <a:pt x="804" y="0"/>
                    <a:pt x="804" y="0"/>
                    <a:pt x="792" y="11"/>
                  </a:cubicBezTo>
                  <a:cubicBezTo>
                    <a:pt x="518" y="99"/>
                    <a:pt x="254" y="231"/>
                    <a:pt x="1" y="374"/>
                  </a:cubicBezTo>
                  <a:cubicBezTo>
                    <a:pt x="265" y="275"/>
                    <a:pt x="529" y="187"/>
                    <a:pt x="804" y="99"/>
                  </a:cubicBezTo>
                  <a:cubicBezTo>
                    <a:pt x="814" y="88"/>
                    <a:pt x="836" y="88"/>
                    <a:pt x="858" y="77"/>
                  </a:cubicBezTo>
                  <a:cubicBezTo>
                    <a:pt x="880" y="44"/>
                    <a:pt x="848"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3" name="Google Shape;650;p7"/>
            <p:cNvSpPr/>
            <p:nvPr/>
          </p:nvSpPr>
          <p:spPr>
            <a:xfrm>
              <a:off x="649924" y="4835334"/>
              <a:ext cx="137079" cy="58590"/>
            </a:xfrm>
            <a:custGeom>
              <a:avLst/>
              <a:gdLst/>
              <a:ahLst/>
              <a:cxnLst/>
              <a:rect l="l" t="t" r="r" b="b"/>
              <a:pathLst>
                <a:path w="1364" h="583" extrusionOk="0">
                  <a:moveTo>
                    <a:pt x="1364" y="0"/>
                  </a:moveTo>
                  <a:lnTo>
                    <a:pt x="1364" y="0"/>
                  </a:lnTo>
                  <a:cubicBezTo>
                    <a:pt x="1342" y="11"/>
                    <a:pt x="1330" y="11"/>
                    <a:pt x="1320" y="11"/>
                  </a:cubicBezTo>
                  <a:cubicBezTo>
                    <a:pt x="1045" y="99"/>
                    <a:pt x="781" y="187"/>
                    <a:pt x="517" y="286"/>
                  </a:cubicBezTo>
                  <a:cubicBezTo>
                    <a:pt x="352" y="374"/>
                    <a:pt x="176" y="473"/>
                    <a:pt x="11" y="550"/>
                  </a:cubicBezTo>
                  <a:cubicBezTo>
                    <a:pt x="0" y="561"/>
                    <a:pt x="0" y="583"/>
                    <a:pt x="22" y="583"/>
                  </a:cubicBezTo>
                  <a:cubicBezTo>
                    <a:pt x="264" y="539"/>
                    <a:pt x="473" y="429"/>
                    <a:pt x="693" y="330"/>
                  </a:cubicBezTo>
                  <a:cubicBezTo>
                    <a:pt x="924" y="231"/>
                    <a:pt x="1155" y="132"/>
                    <a:pt x="1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4" name="Google Shape;651;p7"/>
            <p:cNvSpPr/>
            <p:nvPr/>
          </p:nvSpPr>
          <p:spPr>
            <a:xfrm>
              <a:off x="649924" y="4750112"/>
              <a:ext cx="137079" cy="133863"/>
            </a:xfrm>
            <a:custGeom>
              <a:avLst/>
              <a:gdLst/>
              <a:ahLst/>
              <a:cxnLst/>
              <a:rect l="l" t="t" r="r" b="b"/>
              <a:pathLst>
                <a:path w="1364" h="1332" extrusionOk="0">
                  <a:moveTo>
                    <a:pt x="1352" y="1"/>
                  </a:moveTo>
                  <a:cubicBezTo>
                    <a:pt x="836" y="375"/>
                    <a:pt x="374" y="804"/>
                    <a:pt x="0" y="1332"/>
                  </a:cubicBezTo>
                  <a:cubicBezTo>
                    <a:pt x="11" y="1332"/>
                    <a:pt x="11" y="1321"/>
                    <a:pt x="22" y="1321"/>
                  </a:cubicBezTo>
                  <a:cubicBezTo>
                    <a:pt x="110" y="1255"/>
                    <a:pt x="198" y="1178"/>
                    <a:pt x="286" y="1112"/>
                  </a:cubicBezTo>
                  <a:lnTo>
                    <a:pt x="550" y="815"/>
                  </a:lnTo>
                  <a:cubicBezTo>
                    <a:pt x="792" y="540"/>
                    <a:pt x="1056" y="309"/>
                    <a:pt x="1330" y="67"/>
                  </a:cubicBezTo>
                  <a:cubicBezTo>
                    <a:pt x="1364" y="56"/>
                    <a:pt x="1364" y="23"/>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5" name="Google Shape;652;p7"/>
            <p:cNvSpPr/>
            <p:nvPr/>
          </p:nvSpPr>
          <p:spPr>
            <a:xfrm>
              <a:off x="638869" y="4745790"/>
              <a:ext cx="147028" cy="142606"/>
            </a:xfrm>
            <a:custGeom>
              <a:avLst/>
              <a:gdLst/>
              <a:ahLst/>
              <a:cxnLst/>
              <a:rect l="l" t="t" r="r" b="b"/>
              <a:pathLst>
                <a:path w="1463" h="1419" extrusionOk="0">
                  <a:moveTo>
                    <a:pt x="1408" y="0"/>
                  </a:moveTo>
                  <a:cubicBezTo>
                    <a:pt x="1408" y="0"/>
                    <a:pt x="1396" y="0"/>
                    <a:pt x="1386" y="11"/>
                  </a:cubicBezTo>
                  <a:cubicBezTo>
                    <a:pt x="1111" y="132"/>
                    <a:pt x="902" y="363"/>
                    <a:pt x="704" y="583"/>
                  </a:cubicBezTo>
                  <a:cubicBezTo>
                    <a:pt x="561" y="748"/>
                    <a:pt x="407" y="913"/>
                    <a:pt x="264" y="1067"/>
                  </a:cubicBezTo>
                  <a:cubicBezTo>
                    <a:pt x="176" y="1177"/>
                    <a:pt x="99" y="1276"/>
                    <a:pt x="0" y="1364"/>
                  </a:cubicBezTo>
                  <a:cubicBezTo>
                    <a:pt x="0" y="1375"/>
                    <a:pt x="11" y="1397"/>
                    <a:pt x="11" y="1419"/>
                  </a:cubicBezTo>
                  <a:cubicBezTo>
                    <a:pt x="44" y="1397"/>
                    <a:pt x="77" y="1386"/>
                    <a:pt x="110" y="1375"/>
                  </a:cubicBezTo>
                  <a:cubicBezTo>
                    <a:pt x="484" y="847"/>
                    <a:pt x="946" y="418"/>
                    <a:pt x="1462" y="44"/>
                  </a:cubicBezTo>
                  <a:cubicBezTo>
                    <a:pt x="1452" y="22"/>
                    <a:pt x="1440" y="0"/>
                    <a:pt x="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6" name="Google Shape;653;p7"/>
            <p:cNvSpPr/>
            <p:nvPr/>
          </p:nvSpPr>
          <p:spPr>
            <a:xfrm>
              <a:off x="652135" y="4861865"/>
              <a:ext cx="26632" cy="21004"/>
            </a:xfrm>
            <a:custGeom>
              <a:avLst/>
              <a:gdLst/>
              <a:ahLst/>
              <a:cxnLst/>
              <a:rect l="l" t="t" r="r" b="b"/>
              <a:pathLst>
                <a:path w="265" h="209" extrusionOk="0">
                  <a:moveTo>
                    <a:pt x="264" y="0"/>
                  </a:moveTo>
                  <a:cubicBezTo>
                    <a:pt x="176" y="66"/>
                    <a:pt x="88" y="143"/>
                    <a:pt x="0" y="209"/>
                  </a:cubicBezTo>
                  <a:cubicBezTo>
                    <a:pt x="33" y="198"/>
                    <a:pt x="55" y="187"/>
                    <a:pt x="88" y="176"/>
                  </a:cubicBezTo>
                  <a:cubicBezTo>
                    <a:pt x="143" y="121"/>
                    <a:pt x="209" y="66"/>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7" name="Google Shape;654;p7"/>
            <p:cNvSpPr/>
            <p:nvPr/>
          </p:nvSpPr>
          <p:spPr>
            <a:xfrm>
              <a:off x="639874" y="4879553"/>
              <a:ext cx="21205" cy="14371"/>
            </a:xfrm>
            <a:custGeom>
              <a:avLst/>
              <a:gdLst/>
              <a:ahLst/>
              <a:cxnLst/>
              <a:rect l="l" t="t" r="r" b="b"/>
              <a:pathLst>
                <a:path w="211" h="143" extrusionOk="0">
                  <a:moveTo>
                    <a:pt x="210" y="0"/>
                  </a:moveTo>
                  <a:cubicBezTo>
                    <a:pt x="177" y="11"/>
                    <a:pt x="155" y="22"/>
                    <a:pt x="122" y="33"/>
                  </a:cubicBezTo>
                  <a:cubicBezTo>
                    <a:pt x="111" y="33"/>
                    <a:pt x="111" y="44"/>
                    <a:pt x="100" y="44"/>
                  </a:cubicBezTo>
                  <a:cubicBezTo>
                    <a:pt x="67" y="55"/>
                    <a:pt x="34" y="66"/>
                    <a:pt x="1" y="88"/>
                  </a:cubicBezTo>
                  <a:cubicBezTo>
                    <a:pt x="12" y="110"/>
                    <a:pt x="12" y="121"/>
                    <a:pt x="23" y="143"/>
                  </a:cubicBezTo>
                  <a:cubicBezTo>
                    <a:pt x="89" y="99"/>
                    <a:pt x="155" y="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8" name="Google Shape;655;p7"/>
            <p:cNvSpPr/>
            <p:nvPr/>
          </p:nvSpPr>
          <p:spPr>
            <a:xfrm>
              <a:off x="634447" y="4882769"/>
              <a:ext cx="5527" cy="6733"/>
            </a:xfrm>
            <a:custGeom>
              <a:avLst/>
              <a:gdLst/>
              <a:ahLst/>
              <a:cxnLst/>
              <a:rect l="l" t="t" r="r" b="b"/>
              <a:pathLst>
                <a:path w="55" h="67" extrusionOk="0">
                  <a:moveTo>
                    <a:pt x="44" y="1"/>
                  </a:moveTo>
                  <a:cubicBezTo>
                    <a:pt x="33" y="1"/>
                    <a:pt x="22" y="12"/>
                    <a:pt x="22" y="12"/>
                  </a:cubicBezTo>
                  <a:lnTo>
                    <a:pt x="11" y="12"/>
                  </a:lnTo>
                  <a:cubicBezTo>
                    <a:pt x="11" y="12"/>
                    <a:pt x="0" y="12"/>
                    <a:pt x="0" y="23"/>
                  </a:cubicBezTo>
                  <a:cubicBezTo>
                    <a:pt x="11" y="34"/>
                    <a:pt x="22" y="45"/>
                    <a:pt x="22" y="67"/>
                  </a:cubicBezTo>
                  <a:cubicBezTo>
                    <a:pt x="33" y="56"/>
                    <a:pt x="44" y="56"/>
                    <a:pt x="55" y="56"/>
                  </a:cubicBezTo>
                  <a:cubicBezTo>
                    <a:pt x="55" y="34"/>
                    <a:pt x="44" y="1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09" name="Google Shape;656;p7"/>
            <p:cNvSpPr/>
            <p:nvPr/>
          </p:nvSpPr>
          <p:spPr>
            <a:xfrm>
              <a:off x="636658" y="4888296"/>
              <a:ext cx="5527" cy="7839"/>
            </a:xfrm>
            <a:custGeom>
              <a:avLst/>
              <a:gdLst/>
              <a:ahLst/>
              <a:cxnLst/>
              <a:rect l="l" t="t" r="r" b="b"/>
              <a:pathLst>
                <a:path w="55" h="78" extrusionOk="0">
                  <a:moveTo>
                    <a:pt x="33" y="1"/>
                  </a:moveTo>
                  <a:cubicBezTo>
                    <a:pt x="22" y="1"/>
                    <a:pt x="11" y="1"/>
                    <a:pt x="0" y="12"/>
                  </a:cubicBezTo>
                  <a:cubicBezTo>
                    <a:pt x="22" y="34"/>
                    <a:pt x="33" y="56"/>
                    <a:pt x="33" y="78"/>
                  </a:cubicBezTo>
                  <a:lnTo>
                    <a:pt x="55" y="56"/>
                  </a:lnTo>
                  <a:cubicBezTo>
                    <a:pt x="44" y="34"/>
                    <a:pt x="44" y="23"/>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0" name="Google Shape;657;p7"/>
            <p:cNvSpPr/>
            <p:nvPr/>
          </p:nvSpPr>
          <p:spPr>
            <a:xfrm>
              <a:off x="626608" y="4884980"/>
              <a:ext cx="13366" cy="13366"/>
            </a:xfrm>
            <a:custGeom>
              <a:avLst/>
              <a:gdLst/>
              <a:ahLst/>
              <a:cxnLst/>
              <a:rect l="l" t="t" r="r" b="b"/>
              <a:pathLst>
                <a:path w="133" h="133" extrusionOk="0">
                  <a:moveTo>
                    <a:pt x="78" y="1"/>
                  </a:moveTo>
                  <a:cubicBezTo>
                    <a:pt x="67" y="12"/>
                    <a:pt x="56" y="23"/>
                    <a:pt x="45" y="23"/>
                  </a:cubicBezTo>
                  <a:cubicBezTo>
                    <a:pt x="1" y="67"/>
                    <a:pt x="34" y="133"/>
                    <a:pt x="78" y="133"/>
                  </a:cubicBezTo>
                  <a:cubicBezTo>
                    <a:pt x="89" y="133"/>
                    <a:pt x="100" y="133"/>
                    <a:pt x="111" y="122"/>
                  </a:cubicBezTo>
                  <a:cubicBezTo>
                    <a:pt x="122" y="111"/>
                    <a:pt x="133" y="111"/>
                    <a:pt x="133" y="111"/>
                  </a:cubicBezTo>
                  <a:cubicBezTo>
                    <a:pt x="133" y="89"/>
                    <a:pt x="122" y="67"/>
                    <a:pt x="100" y="45"/>
                  </a:cubicBezTo>
                  <a:cubicBezTo>
                    <a:pt x="100" y="23"/>
                    <a:pt x="89" y="12"/>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1" name="Google Shape;658;p7"/>
            <p:cNvSpPr/>
            <p:nvPr/>
          </p:nvSpPr>
          <p:spPr>
            <a:xfrm>
              <a:off x="688515" y="4722575"/>
              <a:ext cx="46530" cy="62007"/>
            </a:xfrm>
            <a:custGeom>
              <a:avLst/>
              <a:gdLst/>
              <a:ahLst/>
              <a:cxnLst/>
              <a:rect l="l" t="t" r="r" b="b"/>
              <a:pathLst>
                <a:path w="463" h="617" extrusionOk="0">
                  <a:moveTo>
                    <a:pt x="463" y="1"/>
                  </a:moveTo>
                  <a:cubicBezTo>
                    <a:pt x="452" y="1"/>
                    <a:pt x="441" y="11"/>
                    <a:pt x="430" y="23"/>
                  </a:cubicBezTo>
                  <a:cubicBezTo>
                    <a:pt x="265" y="198"/>
                    <a:pt x="133" y="407"/>
                    <a:pt x="1" y="616"/>
                  </a:cubicBezTo>
                  <a:cubicBezTo>
                    <a:pt x="144" y="407"/>
                    <a:pt x="309" y="209"/>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2" name="Google Shape;659;p7"/>
            <p:cNvSpPr/>
            <p:nvPr/>
          </p:nvSpPr>
          <p:spPr>
            <a:xfrm>
              <a:off x="636658" y="4829706"/>
              <a:ext cx="44319" cy="50952"/>
            </a:xfrm>
            <a:custGeom>
              <a:avLst/>
              <a:gdLst/>
              <a:ahLst/>
              <a:cxnLst/>
              <a:rect l="l" t="t" r="r" b="b"/>
              <a:pathLst>
                <a:path w="441" h="507" extrusionOk="0">
                  <a:moveTo>
                    <a:pt x="440" y="1"/>
                  </a:moveTo>
                  <a:lnTo>
                    <a:pt x="440" y="1"/>
                  </a:lnTo>
                  <a:cubicBezTo>
                    <a:pt x="341" y="122"/>
                    <a:pt x="231" y="232"/>
                    <a:pt x="121" y="320"/>
                  </a:cubicBezTo>
                  <a:cubicBezTo>
                    <a:pt x="99" y="331"/>
                    <a:pt x="77" y="342"/>
                    <a:pt x="55" y="342"/>
                  </a:cubicBezTo>
                  <a:cubicBezTo>
                    <a:pt x="44" y="386"/>
                    <a:pt x="22" y="430"/>
                    <a:pt x="0" y="474"/>
                  </a:cubicBezTo>
                  <a:cubicBezTo>
                    <a:pt x="0" y="485"/>
                    <a:pt x="11" y="496"/>
                    <a:pt x="11" y="507"/>
                  </a:cubicBezTo>
                  <a:cubicBezTo>
                    <a:pt x="110" y="419"/>
                    <a:pt x="198" y="331"/>
                    <a:pt x="286" y="232"/>
                  </a:cubicBezTo>
                  <a:cubicBezTo>
                    <a:pt x="341" y="155"/>
                    <a:pt x="396" y="78"/>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3" name="Google Shape;660;p7"/>
            <p:cNvSpPr/>
            <p:nvPr/>
          </p:nvSpPr>
          <p:spPr>
            <a:xfrm>
              <a:off x="687510" y="4722575"/>
              <a:ext cx="53163" cy="65223"/>
            </a:xfrm>
            <a:custGeom>
              <a:avLst/>
              <a:gdLst/>
              <a:ahLst/>
              <a:cxnLst/>
              <a:rect l="l" t="t" r="r" b="b"/>
              <a:pathLst>
                <a:path w="529" h="649" extrusionOk="0">
                  <a:moveTo>
                    <a:pt x="473" y="1"/>
                  </a:moveTo>
                  <a:cubicBezTo>
                    <a:pt x="319" y="209"/>
                    <a:pt x="154" y="407"/>
                    <a:pt x="11" y="616"/>
                  </a:cubicBezTo>
                  <a:cubicBezTo>
                    <a:pt x="11" y="627"/>
                    <a:pt x="0" y="638"/>
                    <a:pt x="0" y="649"/>
                  </a:cubicBezTo>
                  <a:cubicBezTo>
                    <a:pt x="66" y="561"/>
                    <a:pt x="143" y="473"/>
                    <a:pt x="231" y="407"/>
                  </a:cubicBezTo>
                  <a:cubicBezTo>
                    <a:pt x="242" y="396"/>
                    <a:pt x="253" y="396"/>
                    <a:pt x="264" y="396"/>
                  </a:cubicBezTo>
                  <a:cubicBezTo>
                    <a:pt x="297" y="396"/>
                    <a:pt x="330" y="429"/>
                    <a:pt x="330" y="462"/>
                  </a:cubicBezTo>
                  <a:cubicBezTo>
                    <a:pt x="407" y="330"/>
                    <a:pt x="473" y="198"/>
                    <a:pt x="517" y="55"/>
                  </a:cubicBezTo>
                  <a:cubicBezTo>
                    <a:pt x="528" y="23"/>
                    <a:pt x="506" y="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4" name="Google Shape;661;p7"/>
            <p:cNvSpPr/>
            <p:nvPr/>
          </p:nvSpPr>
          <p:spPr>
            <a:xfrm>
              <a:off x="634447" y="4864076"/>
              <a:ext cx="7738" cy="13366"/>
            </a:xfrm>
            <a:custGeom>
              <a:avLst/>
              <a:gdLst/>
              <a:ahLst/>
              <a:cxnLst/>
              <a:rect l="l" t="t" r="r" b="b"/>
              <a:pathLst>
                <a:path w="77" h="133" extrusionOk="0">
                  <a:moveTo>
                    <a:pt x="44" y="0"/>
                  </a:moveTo>
                  <a:cubicBezTo>
                    <a:pt x="33" y="22"/>
                    <a:pt x="11" y="55"/>
                    <a:pt x="0" y="88"/>
                  </a:cubicBezTo>
                  <a:cubicBezTo>
                    <a:pt x="11" y="99"/>
                    <a:pt x="11" y="110"/>
                    <a:pt x="22" y="132"/>
                  </a:cubicBezTo>
                  <a:cubicBezTo>
                    <a:pt x="44" y="88"/>
                    <a:pt x="66" y="4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5" name="Google Shape;662;p7"/>
            <p:cNvSpPr/>
            <p:nvPr/>
          </p:nvSpPr>
          <p:spPr>
            <a:xfrm>
              <a:off x="638869" y="4762372"/>
              <a:ext cx="81905" cy="101804"/>
            </a:xfrm>
            <a:custGeom>
              <a:avLst/>
              <a:gdLst/>
              <a:ahLst/>
              <a:cxnLst/>
              <a:rect l="l" t="t" r="r" b="b"/>
              <a:pathLst>
                <a:path w="815" h="1013" extrusionOk="0">
                  <a:moveTo>
                    <a:pt x="748" y="0"/>
                  </a:moveTo>
                  <a:cubicBezTo>
                    <a:pt x="737" y="0"/>
                    <a:pt x="726" y="0"/>
                    <a:pt x="715" y="11"/>
                  </a:cubicBezTo>
                  <a:cubicBezTo>
                    <a:pt x="627" y="77"/>
                    <a:pt x="550" y="165"/>
                    <a:pt x="484" y="253"/>
                  </a:cubicBezTo>
                  <a:cubicBezTo>
                    <a:pt x="451" y="297"/>
                    <a:pt x="418" y="352"/>
                    <a:pt x="385" y="407"/>
                  </a:cubicBezTo>
                  <a:cubicBezTo>
                    <a:pt x="253" y="605"/>
                    <a:pt x="110" y="792"/>
                    <a:pt x="0" y="1012"/>
                  </a:cubicBezTo>
                  <a:lnTo>
                    <a:pt x="33" y="1012"/>
                  </a:lnTo>
                  <a:cubicBezTo>
                    <a:pt x="55" y="1012"/>
                    <a:pt x="77" y="1001"/>
                    <a:pt x="99" y="990"/>
                  </a:cubicBezTo>
                  <a:cubicBezTo>
                    <a:pt x="209" y="902"/>
                    <a:pt x="319" y="792"/>
                    <a:pt x="418" y="671"/>
                  </a:cubicBezTo>
                  <a:lnTo>
                    <a:pt x="550" y="473"/>
                  </a:lnTo>
                  <a:cubicBezTo>
                    <a:pt x="638" y="341"/>
                    <a:pt x="726" y="209"/>
                    <a:pt x="814" y="66"/>
                  </a:cubicBezTo>
                  <a:cubicBezTo>
                    <a:pt x="814" y="33"/>
                    <a:pt x="781"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6" name="Google Shape;663;p7"/>
            <p:cNvSpPr/>
            <p:nvPr/>
          </p:nvSpPr>
          <p:spPr>
            <a:xfrm>
              <a:off x="633241" y="4877342"/>
              <a:ext cx="4522" cy="6633"/>
            </a:xfrm>
            <a:custGeom>
              <a:avLst/>
              <a:gdLst/>
              <a:ahLst/>
              <a:cxnLst/>
              <a:rect l="l" t="t" r="r" b="b"/>
              <a:pathLst>
                <a:path w="45" h="66" extrusionOk="0">
                  <a:moveTo>
                    <a:pt x="34" y="0"/>
                  </a:moveTo>
                  <a:cubicBezTo>
                    <a:pt x="23" y="11"/>
                    <a:pt x="12" y="33"/>
                    <a:pt x="1" y="44"/>
                  </a:cubicBezTo>
                  <a:lnTo>
                    <a:pt x="23" y="66"/>
                  </a:lnTo>
                  <a:cubicBezTo>
                    <a:pt x="34" y="55"/>
                    <a:pt x="45" y="44"/>
                    <a:pt x="45" y="33"/>
                  </a:cubicBezTo>
                  <a:cubicBezTo>
                    <a:pt x="45" y="22"/>
                    <a:pt x="34"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7" name="Google Shape;664;p7"/>
            <p:cNvSpPr/>
            <p:nvPr/>
          </p:nvSpPr>
          <p:spPr>
            <a:xfrm>
              <a:off x="631030" y="4872920"/>
              <a:ext cx="5728" cy="8844"/>
            </a:xfrm>
            <a:custGeom>
              <a:avLst/>
              <a:gdLst/>
              <a:ahLst/>
              <a:cxnLst/>
              <a:rect l="l" t="t" r="r" b="b"/>
              <a:pathLst>
                <a:path w="57" h="88" extrusionOk="0">
                  <a:moveTo>
                    <a:pt x="34" y="0"/>
                  </a:moveTo>
                  <a:cubicBezTo>
                    <a:pt x="23" y="11"/>
                    <a:pt x="23" y="33"/>
                    <a:pt x="12" y="44"/>
                  </a:cubicBezTo>
                  <a:cubicBezTo>
                    <a:pt x="1" y="66"/>
                    <a:pt x="12" y="77"/>
                    <a:pt x="23" y="88"/>
                  </a:cubicBezTo>
                  <a:cubicBezTo>
                    <a:pt x="34" y="77"/>
                    <a:pt x="45" y="55"/>
                    <a:pt x="56" y="44"/>
                  </a:cubicBezTo>
                  <a:cubicBezTo>
                    <a:pt x="45" y="22"/>
                    <a:pt x="45"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8" name="Google Shape;665;p7"/>
            <p:cNvSpPr/>
            <p:nvPr/>
          </p:nvSpPr>
          <p:spPr>
            <a:xfrm>
              <a:off x="637663" y="4853021"/>
              <a:ext cx="27838" cy="29848"/>
            </a:xfrm>
            <a:custGeom>
              <a:avLst/>
              <a:gdLst/>
              <a:ahLst/>
              <a:cxnLst/>
              <a:rect l="l" t="t" r="r" b="b"/>
              <a:pathLst>
                <a:path w="277" h="297" extrusionOk="0">
                  <a:moveTo>
                    <a:pt x="276" y="0"/>
                  </a:moveTo>
                  <a:lnTo>
                    <a:pt x="276" y="0"/>
                  </a:lnTo>
                  <a:cubicBezTo>
                    <a:pt x="188" y="99"/>
                    <a:pt x="100" y="187"/>
                    <a:pt x="1" y="275"/>
                  </a:cubicBezTo>
                  <a:cubicBezTo>
                    <a:pt x="1" y="286"/>
                    <a:pt x="12" y="286"/>
                    <a:pt x="12" y="297"/>
                  </a:cubicBezTo>
                  <a:cubicBezTo>
                    <a:pt x="111" y="209"/>
                    <a:pt x="188" y="11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19" name="Google Shape;666;p7"/>
            <p:cNvSpPr/>
            <p:nvPr/>
          </p:nvSpPr>
          <p:spPr>
            <a:xfrm>
              <a:off x="635452" y="4880558"/>
              <a:ext cx="3517" cy="3417"/>
            </a:xfrm>
            <a:custGeom>
              <a:avLst/>
              <a:gdLst/>
              <a:ahLst/>
              <a:cxnLst/>
              <a:rect l="l" t="t" r="r" b="b"/>
              <a:pathLst>
                <a:path w="35" h="34" extrusionOk="0">
                  <a:moveTo>
                    <a:pt x="23" y="1"/>
                  </a:moveTo>
                  <a:cubicBezTo>
                    <a:pt x="23" y="12"/>
                    <a:pt x="12" y="23"/>
                    <a:pt x="1" y="34"/>
                  </a:cubicBezTo>
                  <a:lnTo>
                    <a:pt x="12" y="34"/>
                  </a:lnTo>
                  <a:cubicBezTo>
                    <a:pt x="12" y="34"/>
                    <a:pt x="23" y="23"/>
                    <a:pt x="34" y="23"/>
                  </a:cubicBezTo>
                  <a:cubicBezTo>
                    <a:pt x="34" y="12"/>
                    <a:pt x="23"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0" name="Google Shape;667;p7"/>
            <p:cNvSpPr/>
            <p:nvPr/>
          </p:nvSpPr>
          <p:spPr>
            <a:xfrm>
              <a:off x="652135" y="4726997"/>
              <a:ext cx="27637" cy="90749"/>
            </a:xfrm>
            <a:custGeom>
              <a:avLst/>
              <a:gdLst/>
              <a:ahLst/>
              <a:cxnLst/>
              <a:rect l="l" t="t" r="r" b="b"/>
              <a:pathLst>
                <a:path w="275" h="903" extrusionOk="0">
                  <a:moveTo>
                    <a:pt x="220" y="1"/>
                  </a:moveTo>
                  <a:cubicBezTo>
                    <a:pt x="132" y="176"/>
                    <a:pt x="77" y="363"/>
                    <a:pt x="44" y="594"/>
                  </a:cubicBezTo>
                  <a:cubicBezTo>
                    <a:pt x="22" y="693"/>
                    <a:pt x="11" y="792"/>
                    <a:pt x="0" y="902"/>
                  </a:cubicBezTo>
                  <a:cubicBezTo>
                    <a:pt x="22" y="847"/>
                    <a:pt x="44" y="781"/>
                    <a:pt x="66" y="726"/>
                  </a:cubicBezTo>
                  <a:cubicBezTo>
                    <a:pt x="143" y="506"/>
                    <a:pt x="242" y="286"/>
                    <a:pt x="264" y="55"/>
                  </a:cubicBezTo>
                  <a:cubicBezTo>
                    <a:pt x="275" y="23"/>
                    <a:pt x="253"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1" name="Google Shape;668;p7"/>
            <p:cNvSpPr/>
            <p:nvPr/>
          </p:nvSpPr>
          <p:spPr>
            <a:xfrm>
              <a:off x="625603" y="4725892"/>
              <a:ext cx="48741" cy="138285"/>
            </a:xfrm>
            <a:custGeom>
              <a:avLst/>
              <a:gdLst/>
              <a:ahLst/>
              <a:cxnLst/>
              <a:rect l="l" t="t" r="r" b="b"/>
              <a:pathLst>
                <a:path w="485" h="1376" extrusionOk="0">
                  <a:moveTo>
                    <a:pt x="473" y="0"/>
                  </a:moveTo>
                  <a:cubicBezTo>
                    <a:pt x="451" y="0"/>
                    <a:pt x="429" y="12"/>
                    <a:pt x="418" y="44"/>
                  </a:cubicBezTo>
                  <a:cubicBezTo>
                    <a:pt x="374" y="110"/>
                    <a:pt x="341" y="187"/>
                    <a:pt x="308" y="264"/>
                  </a:cubicBezTo>
                  <a:cubicBezTo>
                    <a:pt x="297" y="319"/>
                    <a:pt x="275" y="374"/>
                    <a:pt x="264" y="418"/>
                  </a:cubicBezTo>
                  <a:cubicBezTo>
                    <a:pt x="198" y="649"/>
                    <a:pt x="165" y="880"/>
                    <a:pt x="88" y="1089"/>
                  </a:cubicBezTo>
                  <a:cubicBezTo>
                    <a:pt x="77" y="1111"/>
                    <a:pt x="77" y="1144"/>
                    <a:pt x="66" y="1166"/>
                  </a:cubicBezTo>
                  <a:cubicBezTo>
                    <a:pt x="66" y="1177"/>
                    <a:pt x="55" y="1177"/>
                    <a:pt x="55" y="1177"/>
                  </a:cubicBezTo>
                  <a:lnTo>
                    <a:pt x="44" y="1177"/>
                  </a:lnTo>
                  <a:cubicBezTo>
                    <a:pt x="33" y="1221"/>
                    <a:pt x="11" y="1254"/>
                    <a:pt x="0" y="1287"/>
                  </a:cubicBezTo>
                  <a:cubicBezTo>
                    <a:pt x="11" y="1320"/>
                    <a:pt x="33" y="1342"/>
                    <a:pt x="44" y="1375"/>
                  </a:cubicBezTo>
                  <a:cubicBezTo>
                    <a:pt x="55" y="1375"/>
                    <a:pt x="55" y="1364"/>
                    <a:pt x="55" y="1364"/>
                  </a:cubicBezTo>
                  <a:cubicBezTo>
                    <a:pt x="66" y="1353"/>
                    <a:pt x="66" y="1342"/>
                    <a:pt x="77" y="1331"/>
                  </a:cubicBezTo>
                  <a:cubicBezTo>
                    <a:pt x="44" y="1298"/>
                    <a:pt x="33" y="1254"/>
                    <a:pt x="66" y="1210"/>
                  </a:cubicBezTo>
                  <a:cubicBezTo>
                    <a:pt x="110" y="1166"/>
                    <a:pt x="154" y="1122"/>
                    <a:pt x="198" y="1067"/>
                  </a:cubicBezTo>
                  <a:cubicBezTo>
                    <a:pt x="220" y="1023"/>
                    <a:pt x="242" y="968"/>
                    <a:pt x="264" y="913"/>
                  </a:cubicBezTo>
                  <a:cubicBezTo>
                    <a:pt x="275" y="803"/>
                    <a:pt x="286" y="704"/>
                    <a:pt x="308" y="605"/>
                  </a:cubicBezTo>
                  <a:cubicBezTo>
                    <a:pt x="341" y="374"/>
                    <a:pt x="396" y="187"/>
                    <a:pt x="484" y="12"/>
                  </a:cubicBezTo>
                  <a:cubicBezTo>
                    <a:pt x="484" y="0"/>
                    <a:pt x="473"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2" name="Google Shape;669;p7"/>
            <p:cNvSpPr/>
            <p:nvPr/>
          </p:nvSpPr>
          <p:spPr>
            <a:xfrm>
              <a:off x="628819" y="4833123"/>
              <a:ext cx="16783" cy="26632"/>
            </a:xfrm>
            <a:custGeom>
              <a:avLst/>
              <a:gdLst/>
              <a:ahLst/>
              <a:cxnLst/>
              <a:rect l="l" t="t" r="r" b="b"/>
              <a:pathLst>
                <a:path w="167" h="265" extrusionOk="0">
                  <a:moveTo>
                    <a:pt x="166" y="0"/>
                  </a:moveTo>
                  <a:cubicBezTo>
                    <a:pt x="122" y="55"/>
                    <a:pt x="78" y="99"/>
                    <a:pt x="34" y="143"/>
                  </a:cubicBezTo>
                  <a:cubicBezTo>
                    <a:pt x="1" y="187"/>
                    <a:pt x="12" y="231"/>
                    <a:pt x="45" y="264"/>
                  </a:cubicBezTo>
                  <a:cubicBezTo>
                    <a:pt x="89" y="187"/>
                    <a:pt x="133" y="99"/>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3" name="Google Shape;670;p7"/>
            <p:cNvSpPr/>
            <p:nvPr/>
          </p:nvSpPr>
          <p:spPr>
            <a:xfrm>
              <a:off x="621182" y="4855232"/>
              <a:ext cx="8944" cy="9949"/>
            </a:xfrm>
            <a:custGeom>
              <a:avLst/>
              <a:gdLst/>
              <a:ahLst/>
              <a:cxnLst/>
              <a:rect l="l" t="t" r="r" b="b"/>
              <a:pathLst>
                <a:path w="89" h="99" extrusionOk="0">
                  <a:moveTo>
                    <a:pt x="44" y="0"/>
                  </a:moveTo>
                  <a:cubicBezTo>
                    <a:pt x="33" y="11"/>
                    <a:pt x="22" y="22"/>
                    <a:pt x="22" y="33"/>
                  </a:cubicBezTo>
                  <a:cubicBezTo>
                    <a:pt x="0" y="66"/>
                    <a:pt x="33" y="99"/>
                    <a:pt x="66" y="99"/>
                  </a:cubicBezTo>
                  <a:cubicBezTo>
                    <a:pt x="66" y="99"/>
                    <a:pt x="77" y="99"/>
                    <a:pt x="88" y="88"/>
                  </a:cubicBezTo>
                  <a:cubicBezTo>
                    <a:pt x="77" y="55"/>
                    <a:pt x="55" y="33"/>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4" name="Google Shape;671;p7"/>
            <p:cNvSpPr/>
            <p:nvPr/>
          </p:nvSpPr>
          <p:spPr>
            <a:xfrm>
              <a:off x="628819" y="4704888"/>
              <a:ext cx="43314" cy="139390"/>
            </a:xfrm>
            <a:custGeom>
              <a:avLst/>
              <a:gdLst/>
              <a:ahLst/>
              <a:cxnLst/>
              <a:rect l="l" t="t" r="r" b="b"/>
              <a:pathLst>
                <a:path w="431" h="1387" extrusionOk="0">
                  <a:moveTo>
                    <a:pt x="386" y="1"/>
                  </a:moveTo>
                  <a:cubicBezTo>
                    <a:pt x="375" y="1"/>
                    <a:pt x="375" y="11"/>
                    <a:pt x="364" y="23"/>
                  </a:cubicBezTo>
                  <a:cubicBezTo>
                    <a:pt x="166" y="451"/>
                    <a:pt x="89" y="913"/>
                    <a:pt x="1" y="1375"/>
                  </a:cubicBezTo>
                  <a:cubicBezTo>
                    <a:pt x="1" y="1386"/>
                    <a:pt x="12" y="1386"/>
                    <a:pt x="12" y="1386"/>
                  </a:cubicBezTo>
                  <a:cubicBezTo>
                    <a:pt x="23" y="1364"/>
                    <a:pt x="45" y="1331"/>
                    <a:pt x="56" y="1298"/>
                  </a:cubicBezTo>
                  <a:cubicBezTo>
                    <a:pt x="100" y="1067"/>
                    <a:pt x="166" y="847"/>
                    <a:pt x="232" y="627"/>
                  </a:cubicBezTo>
                  <a:cubicBezTo>
                    <a:pt x="243" y="583"/>
                    <a:pt x="265" y="528"/>
                    <a:pt x="276" y="473"/>
                  </a:cubicBezTo>
                  <a:cubicBezTo>
                    <a:pt x="331" y="330"/>
                    <a:pt x="375" y="187"/>
                    <a:pt x="419" y="45"/>
                  </a:cubicBezTo>
                  <a:cubicBezTo>
                    <a:pt x="430" y="23"/>
                    <a:pt x="40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5" name="Google Shape;672;p7"/>
            <p:cNvSpPr/>
            <p:nvPr/>
          </p:nvSpPr>
          <p:spPr>
            <a:xfrm>
              <a:off x="630025" y="4835334"/>
              <a:ext cx="4522" cy="8944"/>
            </a:xfrm>
            <a:custGeom>
              <a:avLst/>
              <a:gdLst/>
              <a:ahLst/>
              <a:cxnLst/>
              <a:rect l="l" t="t" r="r" b="b"/>
              <a:pathLst>
                <a:path w="45" h="89" extrusionOk="0">
                  <a:moveTo>
                    <a:pt x="44" y="0"/>
                  </a:moveTo>
                  <a:cubicBezTo>
                    <a:pt x="42" y="5"/>
                    <a:pt x="40" y="10"/>
                    <a:pt x="39" y="15"/>
                  </a:cubicBezTo>
                  <a:lnTo>
                    <a:pt x="39" y="15"/>
                  </a:lnTo>
                  <a:cubicBezTo>
                    <a:pt x="41" y="10"/>
                    <a:pt x="43" y="5"/>
                    <a:pt x="44" y="0"/>
                  </a:cubicBezTo>
                  <a:close/>
                  <a:moveTo>
                    <a:pt x="39" y="15"/>
                  </a:moveTo>
                  <a:cubicBezTo>
                    <a:pt x="27" y="42"/>
                    <a:pt x="9" y="69"/>
                    <a:pt x="0" y="88"/>
                  </a:cubicBezTo>
                  <a:lnTo>
                    <a:pt x="11" y="88"/>
                  </a:lnTo>
                  <a:cubicBezTo>
                    <a:pt x="11" y="88"/>
                    <a:pt x="22" y="88"/>
                    <a:pt x="22" y="77"/>
                  </a:cubicBezTo>
                  <a:cubicBezTo>
                    <a:pt x="31" y="59"/>
                    <a:pt x="33" y="35"/>
                    <a:pt x="39"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6" name="Google Shape;673;p7"/>
            <p:cNvSpPr/>
            <p:nvPr/>
          </p:nvSpPr>
          <p:spPr>
            <a:xfrm>
              <a:off x="568119" y="4676145"/>
              <a:ext cx="19999" cy="119492"/>
            </a:xfrm>
            <a:custGeom>
              <a:avLst/>
              <a:gdLst/>
              <a:ahLst/>
              <a:cxnLst/>
              <a:rect l="l" t="t" r="r" b="b"/>
              <a:pathLst>
                <a:path w="199" h="1189" extrusionOk="0">
                  <a:moveTo>
                    <a:pt x="199" y="1"/>
                  </a:moveTo>
                  <a:lnTo>
                    <a:pt x="199" y="1"/>
                  </a:lnTo>
                  <a:cubicBezTo>
                    <a:pt x="23" y="341"/>
                    <a:pt x="1" y="803"/>
                    <a:pt x="55" y="1188"/>
                  </a:cubicBezTo>
                  <a:cubicBezTo>
                    <a:pt x="23" y="792"/>
                    <a:pt x="77" y="375"/>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7" name="Google Shape;674;p7"/>
            <p:cNvSpPr/>
            <p:nvPr/>
          </p:nvSpPr>
          <p:spPr>
            <a:xfrm>
              <a:off x="570330" y="4660669"/>
              <a:ext cx="36581" cy="153661"/>
            </a:xfrm>
            <a:custGeom>
              <a:avLst/>
              <a:gdLst/>
              <a:ahLst/>
              <a:cxnLst/>
              <a:rect l="l" t="t" r="r" b="b"/>
              <a:pathLst>
                <a:path w="364" h="1529" extrusionOk="0">
                  <a:moveTo>
                    <a:pt x="297" y="1"/>
                  </a:moveTo>
                  <a:cubicBezTo>
                    <a:pt x="287" y="1"/>
                    <a:pt x="275" y="1"/>
                    <a:pt x="265" y="23"/>
                  </a:cubicBezTo>
                  <a:cubicBezTo>
                    <a:pt x="231" y="55"/>
                    <a:pt x="209" y="99"/>
                    <a:pt x="177" y="155"/>
                  </a:cubicBezTo>
                  <a:cubicBezTo>
                    <a:pt x="55" y="529"/>
                    <a:pt x="1" y="946"/>
                    <a:pt x="33" y="1342"/>
                  </a:cubicBezTo>
                  <a:lnTo>
                    <a:pt x="33" y="1419"/>
                  </a:lnTo>
                  <a:cubicBezTo>
                    <a:pt x="89" y="1452"/>
                    <a:pt x="133" y="1496"/>
                    <a:pt x="177" y="1529"/>
                  </a:cubicBezTo>
                  <a:cubicBezTo>
                    <a:pt x="165" y="1276"/>
                    <a:pt x="177" y="1012"/>
                    <a:pt x="209" y="759"/>
                  </a:cubicBezTo>
                  <a:cubicBezTo>
                    <a:pt x="253" y="529"/>
                    <a:pt x="341" y="297"/>
                    <a:pt x="353" y="55"/>
                  </a:cubicBezTo>
                  <a:cubicBezTo>
                    <a:pt x="363" y="23"/>
                    <a:pt x="33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8" name="Google Shape;675;p7"/>
            <p:cNvSpPr/>
            <p:nvPr/>
          </p:nvSpPr>
          <p:spPr>
            <a:xfrm>
              <a:off x="573646" y="4803174"/>
              <a:ext cx="14472" cy="21205"/>
            </a:xfrm>
            <a:custGeom>
              <a:avLst/>
              <a:gdLst/>
              <a:ahLst/>
              <a:cxnLst/>
              <a:rect l="l" t="t" r="r" b="b"/>
              <a:pathLst>
                <a:path w="144" h="211" extrusionOk="0">
                  <a:moveTo>
                    <a:pt x="0" y="1"/>
                  </a:moveTo>
                  <a:lnTo>
                    <a:pt x="34" y="166"/>
                  </a:lnTo>
                  <a:cubicBezTo>
                    <a:pt x="56" y="177"/>
                    <a:pt x="66" y="199"/>
                    <a:pt x="88" y="210"/>
                  </a:cubicBezTo>
                  <a:cubicBezTo>
                    <a:pt x="122" y="210"/>
                    <a:pt x="144" y="188"/>
                    <a:pt x="144" y="144"/>
                  </a:cubicBezTo>
                  <a:lnTo>
                    <a:pt x="144" y="111"/>
                  </a:lnTo>
                  <a:cubicBezTo>
                    <a:pt x="100" y="78"/>
                    <a:pt x="56" y="3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29" name="Google Shape;676;p7"/>
            <p:cNvSpPr/>
            <p:nvPr/>
          </p:nvSpPr>
          <p:spPr>
            <a:xfrm>
              <a:off x="576963" y="4819857"/>
              <a:ext cx="5628" cy="4522"/>
            </a:xfrm>
            <a:custGeom>
              <a:avLst/>
              <a:gdLst/>
              <a:ahLst/>
              <a:cxnLst/>
              <a:rect l="l" t="t" r="r" b="b"/>
              <a:pathLst>
                <a:path w="56" h="45" extrusionOk="0">
                  <a:moveTo>
                    <a:pt x="1" y="0"/>
                  </a:moveTo>
                  <a:cubicBezTo>
                    <a:pt x="1" y="33"/>
                    <a:pt x="33" y="44"/>
                    <a:pt x="55" y="44"/>
                  </a:cubicBez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0" name="Google Shape;677;p7"/>
            <p:cNvSpPr/>
            <p:nvPr/>
          </p:nvSpPr>
          <p:spPr>
            <a:xfrm>
              <a:off x="540482" y="4660669"/>
              <a:ext cx="25526" cy="128335"/>
            </a:xfrm>
            <a:custGeom>
              <a:avLst/>
              <a:gdLst/>
              <a:ahLst/>
              <a:cxnLst/>
              <a:rect l="l" t="t" r="r" b="b"/>
              <a:pathLst>
                <a:path w="254" h="1277" extrusionOk="0">
                  <a:moveTo>
                    <a:pt x="66" y="1"/>
                  </a:moveTo>
                  <a:cubicBezTo>
                    <a:pt x="34" y="1"/>
                    <a:pt x="12" y="23"/>
                    <a:pt x="0" y="55"/>
                  </a:cubicBezTo>
                  <a:cubicBezTo>
                    <a:pt x="0" y="177"/>
                    <a:pt x="12" y="309"/>
                    <a:pt x="22" y="441"/>
                  </a:cubicBezTo>
                  <a:cubicBezTo>
                    <a:pt x="66" y="726"/>
                    <a:pt x="154" y="1001"/>
                    <a:pt x="254" y="1276"/>
                  </a:cubicBezTo>
                  <a:cubicBezTo>
                    <a:pt x="242" y="869"/>
                    <a:pt x="242" y="429"/>
                    <a:pt x="122" y="45"/>
                  </a:cubicBezTo>
                  <a:cubicBezTo>
                    <a:pt x="110" y="11"/>
                    <a:pt x="8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1" name="Google Shape;678;p7"/>
            <p:cNvSpPr/>
            <p:nvPr/>
          </p:nvSpPr>
          <p:spPr>
            <a:xfrm>
              <a:off x="542693" y="4704888"/>
              <a:ext cx="24421" cy="92960"/>
            </a:xfrm>
            <a:custGeom>
              <a:avLst/>
              <a:gdLst/>
              <a:ahLst/>
              <a:cxnLst/>
              <a:rect l="l" t="t" r="r" b="b"/>
              <a:pathLst>
                <a:path w="243" h="925" extrusionOk="0">
                  <a:moveTo>
                    <a:pt x="0" y="1"/>
                  </a:moveTo>
                  <a:lnTo>
                    <a:pt x="0" y="1"/>
                  </a:lnTo>
                  <a:cubicBezTo>
                    <a:pt x="22" y="275"/>
                    <a:pt x="78" y="561"/>
                    <a:pt x="122" y="836"/>
                  </a:cubicBezTo>
                  <a:cubicBezTo>
                    <a:pt x="154" y="869"/>
                    <a:pt x="198" y="891"/>
                    <a:pt x="242" y="924"/>
                  </a:cubicBezTo>
                  <a:cubicBezTo>
                    <a:pt x="232" y="891"/>
                    <a:pt x="232" y="869"/>
                    <a:pt x="232" y="836"/>
                  </a:cubicBezTo>
                  <a:cubicBezTo>
                    <a:pt x="132" y="561"/>
                    <a:pt x="44" y="28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2" name="Google Shape;679;p7"/>
            <p:cNvSpPr/>
            <p:nvPr/>
          </p:nvSpPr>
          <p:spPr>
            <a:xfrm>
              <a:off x="554853" y="4788904"/>
              <a:ext cx="12261" cy="18793"/>
            </a:xfrm>
            <a:custGeom>
              <a:avLst/>
              <a:gdLst/>
              <a:ahLst/>
              <a:cxnLst/>
              <a:rect l="l" t="t" r="r" b="b"/>
              <a:pathLst>
                <a:path w="122" h="187" extrusionOk="0">
                  <a:moveTo>
                    <a:pt x="1" y="0"/>
                  </a:moveTo>
                  <a:cubicBezTo>
                    <a:pt x="1" y="44"/>
                    <a:pt x="11" y="88"/>
                    <a:pt x="11" y="121"/>
                  </a:cubicBezTo>
                  <a:lnTo>
                    <a:pt x="77" y="187"/>
                  </a:lnTo>
                  <a:cubicBezTo>
                    <a:pt x="99" y="176"/>
                    <a:pt x="121" y="154"/>
                    <a:pt x="121" y="132"/>
                  </a:cubicBezTo>
                  <a:lnTo>
                    <a:pt x="121" y="88"/>
                  </a:lnTo>
                  <a:cubicBezTo>
                    <a:pt x="77" y="55"/>
                    <a:pt x="33" y="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3" name="Google Shape;680;p7"/>
            <p:cNvSpPr/>
            <p:nvPr/>
          </p:nvSpPr>
          <p:spPr>
            <a:xfrm>
              <a:off x="555959" y="4800963"/>
              <a:ext cx="6733" cy="6733"/>
            </a:xfrm>
            <a:custGeom>
              <a:avLst/>
              <a:gdLst/>
              <a:ahLst/>
              <a:cxnLst/>
              <a:rect l="l" t="t" r="r" b="b"/>
              <a:pathLst>
                <a:path w="67" h="67" extrusionOk="0">
                  <a:moveTo>
                    <a:pt x="0" y="1"/>
                  </a:moveTo>
                  <a:lnTo>
                    <a:pt x="0" y="23"/>
                  </a:lnTo>
                  <a:cubicBezTo>
                    <a:pt x="12" y="56"/>
                    <a:pt x="34" y="67"/>
                    <a:pt x="5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4" name="Google Shape;681;p7"/>
            <p:cNvSpPr/>
            <p:nvPr/>
          </p:nvSpPr>
          <p:spPr>
            <a:xfrm>
              <a:off x="506212" y="4640770"/>
              <a:ext cx="32159" cy="137179"/>
            </a:xfrm>
            <a:custGeom>
              <a:avLst/>
              <a:gdLst/>
              <a:ahLst/>
              <a:cxnLst/>
              <a:rect l="l" t="t" r="r" b="b"/>
              <a:pathLst>
                <a:path w="320" h="1365" extrusionOk="0">
                  <a:moveTo>
                    <a:pt x="45" y="1"/>
                  </a:moveTo>
                  <a:cubicBezTo>
                    <a:pt x="23" y="11"/>
                    <a:pt x="1" y="33"/>
                    <a:pt x="1" y="67"/>
                  </a:cubicBezTo>
                  <a:cubicBezTo>
                    <a:pt x="11" y="121"/>
                    <a:pt x="33" y="165"/>
                    <a:pt x="55" y="221"/>
                  </a:cubicBezTo>
                  <a:cubicBezTo>
                    <a:pt x="45" y="155"/>
                    <a:pt x="45" y="77"/>
                    <a:pt x="45" y="1"/>
                  </a:cubicBezTo>
                  <a:close/>
                  <a:moveTo>
                    <a:pt x="199" y="1155"/>
                  </a:moveTo>
                  <a:lnTo>
                    <a:pt x="199" y="1155"/>
                  </a:lnTo>
                  <a:cubicBezTo>
                    <a:pt x="209" y="1188"/>
                    <a:pt x="221" y="1232"/>
                    <a:pt x="231" y="1265"/>
                  </a:cubicBezTo>
                  <a:cubicBezTo>
                    <a:pt x="243" y="1298"/>
                    <a:pt x="265" y="1320"/>
                    <a:pt x="287" y="1342"/>
                  </a:cubicBezTo>
                  <a:cubicBezTo>
                    <a:pt x="297" y="1353"/>
                    <a:pt x="309" y="1353"/>
                    <a:pt x="319" y="1364"/>
                  </a:cubicBezTo>
                  <a:cubicBezTo>
                    <a:pt x="297" y="1320"/>
                    <a:pt x="275" y="1287"/>
                    <a:pt x="265" y="1243"/>
                  </a:cubicBezTo>
                  <a:cubicBezTo>
                    <a:pt x="243" y="1210"/>
                    <a:pt x="221" y="1188"/>
                    <a:pt x="199" y="1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5" name="Google Shape;682;p7"/>
            <p:cNvSpPr/>
            <p:nvPr/>
          </p:nvSpPr>
          <p:spPr>
            <a:xfrm>
              <a:off x="506212" y="4640770"/>
              <a:ext cx="38792" cy="141601"/>
            </a:xfrm>
            <a:custGeom>
              <a:avLst/>
              <a:gdLst/>
              <a:ahLst/>
              <a:cxnLst/>
              <a:rect l="l" t="t" r="r" b="b"/>
              <a:pathLst>
                <a:path w="386" h="1409" extrusionOk="0">
                  <a:moveTo>
                    <a:pt x="231" y="1265"/>
                  </a:moveTo>
                  <a:lnTo>
                    <a:pt x="231" y="1320"/>
                  </a:lnTo>
                  <a:cubicBezTo>
                    <a:pt x="253" y="1320"/>
                    <a:pt x="265" y="1331"/>
                    <a:pt x="287" y="1342"/>
                  </a:cubicBezTo>
                  <a:cubicBezTo>
                    <a:pt x="265" y="1320"/>
                    <a:pt x="243" y="1298"/>
                    <a:pt x="231" y="1265"/>
                  </a:cubicBezTo>
                  <a:close/>
                  <a:moveTo>
                    <a:pt x="45" y="1"/>
                  </a:moveTo>
                  <a:cubicBezTo>
                    <a:pt x="45" y="77"/>
                    <a:pt x="45" y="155"/>
                    <a:pt x="55" y="221"/>
                  </a:cubicBezTo>
                  <a:cubicBezTo>
                    <a:pt x="33" y="165"/>
                    <a:pt x="11" y="121"/>
                    <a:pt x="1" y="67"/>
                  </a:cubicBezTo>
                  <a:lnTo>
                    <a:pt x="1" y="89"/>
                  </a:lnTo>
                  <a:cubicBezTo>
                    <a:pt x="11" y="441"/>
                    <a:pt x="121" y="793"/>
                    <a:pt x="199" y="1155"/>
                  </a:cubicBezTo>
                  <a:cubicBezTo>
                    <a:pt x="221" y="1188"/>
                    <a:pt x="243" y="1210"/>
                    <a:pt x="265" y="1243"/>
                  </a:cubicBezTo>
                  <a:cubicBezTo>
                    <a:pt x="275" y="1287"/>
                    <a:pt x="297" y="1320"/>
                    <a:pt x="319" y="1364"/>
                  </a:cubicBezTo>
                  <a:cubicBezTo>
                    <a:pt x="341" y="1375"/>
                    <a:pt x="363" y="1397"/>
                    <a:pt x="385" y="1408"/>
                  </a:cubicBezTo>
                  <a:cubicBezTo>
                    <a:pt x="341" y="957"/>
                    <a:pt x="319" y="441"/>
                    <a:pt x="143" y="45"/>
                  </a:cubicBezTo>
                  <a:cubicBezTo>
                    <a:pt x="133" y="11"/>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6" name="Google Shape;683;p7"/>
            <p:cNvSpPr/>
            <p:nvPr/>
          </p:nvSpPr>
          <p:spPr>
            <a:xfrm>
              <a:off x="534954" y="4775638"/>
              <a:ext cx="5628" cy="7738"/>
            </a:xfrm>
            <a:custGeom>
              <a:avLst/>
              <a:gdLst/>
              <a:ahLst/>
              <a:cxnLst/>
              <a:rect l="l" t="t" r="r" b="b"/>
              <a:pathLst>
                <a:path w="56" h="77" extrusionOk="0">
                  <a:moveTo>
                    <a:pt x="1" y="0"/>
                  </a:moveTo>
                  <a:cubicBezTo>
                    <a:pt x="15" y="21"/>
                    <a:pt x="29" y="37"/>
                    <a:pt x="40" y="52"/>
                  </a:cubicBezTo>
                  <a:lnTo>
                    <a:pt x="40" y="52"/>
                  </a:lnTo>
                  <a:cubicBezTo>
                    <a:pt x="36" y="43"/>
                    <a:pt x="33" y="33"/>
                    <a:pt x="33" y="22"/>
                  </a:cubicBezTo>
                  <a:cubicBezTo>
                    <a:pt x="23" y="11"/>
                    <a:pt x="11" y="11"/>
                    <a:pt x="1" y="0"/>
                  </a:cubicBezTo>
                  <a:close/>
                  <a:moveTo>
                    <a:pt x="40" y="52"/>
                  </a:moveTo>
                  <a:lnTo>
                    <a:pt x="40" y="52"/>
                  </a:lnTo>
                  <a:cubicBezTo>
                    <a:pt x="44" y="62"/>
                    <a:pt x="50" y="71"/>
                    <a:pt x="55" y="77"/>
                  </a:cubicBezTo>
                  <a:cubicBezTo>
                    <a:pt x="51" y="69"/>
                    <a:pt x="46" y="61"/>
                    <a:pt x="40"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7" name="Google Shape;684;p7"/>
            <p:cNvSpPr/>
            <p:nvPr/>
          </p:nvSpPr>
          <p:spPr>
            <a:xfrm>
              <a:off x="529427" y="4773427"/>
              <a:ext cx="16683" cy="18793"/>
            </a:xfrm>
            <a:custGeom>
              <a:avLst/>
              <a:gdLst/>
              <a:ahLst/>
              <a:cxnLst/>
              <a:rect l="l" t="t" r="r" b="b"/>
              <a:pathLst>
                <a:path w="166" h="187" extrusionOk="0">
                  <a:moveTo>
                    <a:pt x="0" y="0"/>
                  </a:moveTo>
                  <a:cubicBezTo>
                    <a:pt x="12" y="22"/>
                    <a:pt x="22" y="55"/>
                    <a:pt x="22" y="88"/>
                  </a:cubicBezTo>
                  <a:cubicBezTo>
                    <a:pt x="34" y="99"/>
                    <a:pt x="44" y="99"/>
                    <a:pt x="56" y="110"/>
                  </a:cubicBezTo>
                  <a:cubicBezTo>
                    <a:pt x="88" y="143"/>
                    <a:pt x="132" y="165"/>
                    <a:pt x="166" y="187"/>
                  </a:cubicBezTo>
                  <a:cubicBezTo>
                    <a:pt x="154" y="154"/>
                    <a:pt x="154" y="121"/>
                    <a:pt x="154" y="88"/>
                  </a:cubicBezTo>
                  <a:cubicBezTo>
                    <a:pt x="132" y="77"/>
                    <a:pt x="110" y="55"/>
                    <a:pt x="88" y="44"/>
                  </a:cubicBezTo>
                  <a:lnTo>
                    <a:pt x="88" y="44"/>
                  </a:lnTo>
                  <a:cubicBezTo>
                    <a:pt x="88" y="55"/>
                    <a:pt x="91" y="65"/>
                    <a:pt x="95" y="74"/>
                  </a:cubicBezTo>
                  <a:lnTo>
                    <a:pt x="95" y="74"/>
                  </a:lnTo>
                  <a:cubicBezTo>
                    <a:pt x="84" y="59"/>
                    <a:pt x="70" y="43"/>
                    <a:pt x="56" y="22"/>
                  </a:cubicBezTo>
                  <a:cubicBezTo>
                    <a:pt x="34" y="11"/>
                    <a:pt x="2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8" name="Google Shape;685;p7"/>
            <p:cNvSpPr/>
            <p:nvPr/>
          </p:nvSpPr>
          <p:spPr>
            <a:xfrm>
              <a:off x="533849" y="4784482"/>
              <a:ext cx="12261" cy="15577"/>
            </a:xfrm>
            <a:custGeom>
              <a:avLst/>
              <a:gdLst/>
              <a:ahLst/>
              <a:cxnLst/>
              <a:rect l="l" t="t" r="r" b="b"/>
              <a:pathLst>
                <a:path w="122" h="155" extrusionOk="0">
                  <a:moveTo>
                    <a:pt x="12" y="0"/>
                  </a:moveTo>
                  <a:cubicBezTo>
                    <a:pt x="12" y="33"/>
                    <a:pt x="0" y="55"/>
                    <a:pt x="0" y="77"/>
                  </a:cubicBezTo>
                  <a:lnTo>
                    <a:pt x="0" y="99"/>
                  </a:lnTo>
                  <a:cubicBezTo>
                    <a:pt x="0" y="132"/>
                    <a:pt x="34" y="154"/>
                    <a:pt x="56" y="154"/>
                  </a:cubicBezTo>
                  <a:cubicBezTo>
                    <a:pt x="88" y="154"/>
                    <a:pt x="122" y="132"/>
                    <a:pt x="122" y="88"/>
                  </a:cubicBezTo>
                  <a:lnTo>
                    <a:pt x="122" y="77"/>
                  </a:lnTo>
                  <a:cubicBezTo>
                    <a:pt x="88" y="55"/>
                    <a:pt x="44" y="33"/>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39" name="Google Shape;686;p7"/>
            <p:cNvSpPr/>
            <p:nvPr/>
          </p:nvSpPr>
          <p:spPr>
            <a:xfrm>
              <a:off x="531638" y="4782271"/>
              <a:ext cx="3417" cy="9949"/>
            </a:xfrm>
            <a:custGeom>
              <a:avLst/>
              <a:gdLst/>
              <a:ahLst/>
              <a:cxnLst/>
              <a:rect l="l" t="t" r="r" b="b"/>
              <a:pathLst>
                <a:path w="34" h="99" extrusionOk="0">
                  <a:moveTo>
                    <a:pt x="0" y="0"/>
                  </a:moveTo>
                  <a:cubicBezTo>
                    <a:pt x="12" y="33"/>
                    <a:pt x="12" y="66"/>
                    <a:pt x="22" y="99"/>
                  </a:cubicBezTo>
                  <a:cubicBezTo>
                    <a:pt x="22" y="77"/>
                    <a:pt x="34" y="55"/>
                    <a:pt x="34" y="22"/>
                  </a:cubicBezTo>
                  <a:cubicBezTo>
                    <a:pt x="22" y="11"/>
                    <a:pt x="1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0" name="Google Shape;687;p7"/>
            <p:cNvSpPr/>
            <p:nvPr/>
          </p:nvSpPr>
          <p:spPr>
            <a:xfrm>
              <a:off x="456466" y="4649614"/>
              <a:ext cx="64218" cy="107231"/>
            </a:xfrm>
            <a:custGeom>
              <a:avLst/>
              <a:gdLst/>
              <a:ahLst/>
              <a:cxnLst/>
              <a:rect l="l" t="t" r="r" b="b"/>
              <a:pathLst>
                <a:path w="639" h="1067" extrusionOk="0">
                  <a:moveTo>
                    <a:pt x="56" y="1"/>
                  </a:moveTo>
                  <a:cubicBezTo>
                    <a:pt x="34" y="1"/>
                    <a:pt x="12" y="11"/>
                    <a:pt x="1" y="23"/>
                  </a:cubicBezTo>
                  <a:cubicBezTo>
                    <a:pt x="12" y="45"/>
                    <a:pt x="23" y="55"/>
                    <a:pt x="34" y="77"/>
                  </a:cubicBezTo>
                  <a:cubicBezTo>
                    <a:pt x="210" y="441"/>
                    <a:pt x="418" y="759"/>
                    <a:pt x="638" y="1067"/>
                  </a:cubicBezTo>
                  <a:cubicBezTo>
                    <a:pt x="616" y="990"/>
                    <a:pt x="584" y="913"/>
                    <a:pt x="562" y="825"/>
                  </a:cubicBezTo>
                  <a:cubicBezTo>
                    <a:pt x="474" y="671"/>
                    <a:pt x="396" y="507"/>
                    <a:pt x="320" y="331"/>
                  </a:cubicBezTo>
                  <a:cubicBezTo>
                    <a:pt x="264" y="209"/>
                    <a:pt x="188" y="89"/>
                    <a:pt x="89" y="11"/>
                  </a:cubicBezTo>
                  <a:cubicBezTo>
                    <a:pt x="78" y="1"/>
                    <a:pt x="67"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1" name="Google Shape;688;p7"/>
            <p:cNvSpPr/>
            <p:nvPr/>
          </p:nvSpPr>
          <p:spPr>
            <a:xfrm>
              <a:off x="455360" y="4651825"/>
              <a:ext cx="67534" cy="116075"/>
            </a:xfrm>
            <a:custGeom>
              <a:avLst/>
              <a:gdLst/>
              <a:ahLst/>
              <a:cxnLst/>
              <a:rect l="l" t="t" r="r" b="b"/>
              <a:pathLst>
                <a:path w="672" h="1155" extrusionOk="0">
                  <a:moveTo>
                    <a:pt x="331" y="309"/>
                  </a:moveTo>
                  <a:lnTo>
                    <a:pt x="331" y="309"/>
                  </a:lnTo>
                  <a:cubicBezTo>
                    <a:pt x="407" y="485"/>
                    <a:pt x="485" y="649"/>
                    <a:pt x="573" y="803"/>
                  </a:cubicBezTo>
                  <a:cubicBezTo>
                    <a:pt x="517" y="693"/>
                    <a:pt x="463" y="573"/>
                    <a:pt x="407" y="463"/>
                  </a:cubicBezTo>
                  <a:cubicBezTo>
                    <a:pt x="385" y="407"/>
                    <a:pt x="363" y="363"/>
                    <a:pt x="331" y="309"/>
                  </a:cubicBezTo>
                  <a:close/>
                  <a:moveTo>
                    <a:pt x="12" y="1"/>
                  </a:moveTo>
                  <a:cubicBezTo>
                    <a:pt x="12" y="11"/>
                    <a:pt x="1" y="23"/>
                    <a:pt x="12" y="45"/>
                  </a:cubicBezTo>
                  <a:cubicBezTo>
                    <a:pt x="34" y="209"/>
                    <a:pt x="165" y="353"/>
                    <a:pt x="253" y="495"/>
                  </a:cubicBezTo>
                  <a:cubicBezTo>
                    <a:pt x="363" y="683"/>
                    <a:pt x="451" y="869"/>
                    <a:pt x="529" y="1067"/>
                  </a:cubicBezTo>
                  <a:cubicBezTo>
                    <a:pt x="539" y="1078"/>
                    <a:pt x="561" y="1089"/>
                    <a:pt x="583" y="1100"/>
                  </a:cubicBezTo>
                  <a:cubicBezTo>
                    <a:pt x="605" y="1122"/>
                    <a:pt x="639" y="1133"/>
                    <a:pt x="661" y="1155"/>
                  </a:cubicBezTo>
                  <a:cubicBezTo>
                    <a:pt x="671" y="1133"/>
                    <a:pt x="671" y="1122"/>
                    <a:pt x="671" y="1100"/>
                  </a:cubicBezTo>
                  <a:cubicBezTo>
                    <a:pt x="661" y="1078"/>
                    <a:pt x="661" y="1067"/>
                    <a:pt x="649" y="1045"/>
                  </a:cubicBezTo>
                  <a:cubicBezTo>
                    <a:pt x="429" y="737"/>
                    <a:pt x="221" y="419"/>
                    <a:pt x="45" y="55"/>
                  </a:cubicBezTo>
                  <a:cubicBezTo>
                    <a:pt x="34" y="33"/>
                    <a:pt x="23" y="23"/>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2" name="Google Shape;689;p7"/>
            <p:cNvSpPr/>
            <p:nvPr/>
          </p:nvSpPr>
          <p:spPr>
            <a:xfrm>
              <a:off x="508423" y="4758955"/>
              <a:ext cx="13366" cy="12361"/>
            </a:xfrm>
            <a:custGeom>
              <a:avLst/>
              <a:gdLst/>
              <a:ahLst/>
              <a:cxnLst/>
              <a:rect l="l" t="t" r="r" b="b"/>
              <a:pathLst>
                <a:path w="133" h="123" extrusionOk="0">
                  <a:moveTo>
                    <a:pt x="1" y="1"/>
                  </a:moveTo>
                  <a:cubicBezTo>
                    <a:pt x="1" y="23"/>
                    <a:pt x="11" y="56"/>
                    <a:pt x="23" y="78"/>
                  </a:cubicBezTo>
                  <a:cubicBezTo>
                    <a:pt x="45" y="89"/>
                    <a:pt x="55" y="111"/>
                    <a:pt x="77" y="122"/>
                  </a:cubicBezTo>
                  <a:cubicBezTo>
                    <a:pt x="99" y="122"/>
                    <a:pt x="121" y="111"/>
                    <a:pt x="133" y="89"/>
                  </a:cubicBezTo>
                  <a:cubicBezTo>
                    <a:pt x="111" y="67"/>
                    <a:pt x="77" y="56"/>
                    <a:pt x="55" y="34"/>
                  </a:cubicBezTo>
                  <a:cubicBezTo>
                    <a:pt x="33" y="23"/>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3" name="Google Shape;690;p7"/>
            <p:cNvSpPr/>
            <p:nvPr/>
          </p:nvSpPr>
          <p:spPr>
            <a:xfrm>
              <a:off x="510634" y="4766794"/>
              <a:ext cx="5628" cy="4522"/>
            </a:xfrm>
            <a:custGeom>
              <a:avLst/>
              <a:gdLst/>
              <a:ahLst/>
              <a:cxnLst/>
              <a:rect l="l" t="t" r="r" b="b"/>
              <a:pathLst>
                <a:path w="56" h="45" extrusionOk="0">
                  <a:moveTo>
                    <a:pt x="1" y="0"/>
                  </a:moveTo>
                  <a:lnTo>
                    <a:pt x="1" y="0"/>
                  </a:lnTo>
                  <a:cubicBezTo>
                    <a:pt x="11" y="33"/>
                    <a:pt x="23" y="44"/>
                    <a:pt x="45" y="44"/>
                  </a:cubicBezTo>
                  <a:lnTo>
                    <a:pt x="55" y="44"/>
                  </a:ln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4" name="Google Shape;691;p7"/>
            <p:cNvSpPr/>
            <p:nvPr/>
          </p:nvSpPr>
          <p:spPr>
            <a:xfrm>
              <a:off x="424508" y="4649614"/>
              <a:ext cx="80699" cy="107231"/>
            </a:xfrm>
            <a:custGeom>
              <a:avLst/>
              <a:gdLst/>
              <a:ahLst/>
              <a:cxnLst/>
              <a:rect l="l" t="t" r="r" b="b"/>
              <a:pathLst>
                <a:path w="803" h="1067" extrusionOk="0">
                  <a:moveTo>
                    <a:pt x="55" y="1"/>
                  </a:moveTo>
                  <a:cubicBezTo>
                    <a:pt x="22" y="1"/>
                    <a:pt x="0" y="33"/>
                    <a:pt x="11" y="67"/>
                  </a:cubicBezTo>
                  <a:cubicBezTo>
                    <a:pt x="132" y="397"/>
                    <a:pt x="407" y="705"/>
                    <a:pt x="638" y="979"/>
                  </a:cubicBezTo>
                  <a:cubicBezTo>
                    <a:pt x="682" y="1001"/>
                    <a:pt x="736" y="1034"/>
                    <a:pt x="780" y="1067"/>
                  </a:cubicBezTo>
                  <a:cubicBezTo>
                    <a:pt x="802" y="1045"/>
                    <a:pt x="802" y="1023"/>
                    <a:pt x="780" y="1001"/>
                  </a:cubicBezTo>
                  <a:cubicBezTo>
                    <a:pt x="550" y="683"/>
                    <a:pt x="363" y="287"/>
                    <a:pt x="77" y="11"/>
                  </a:cubicBezTo>
                  <a:cubicBezTo>
                    <a:pt x="66" y="1"/>
                    <a:pt x="5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5" name="Google Shape;692;p7"/>
            <p:cNvSpPr/>
            <p:nvPr/>
          </p:nvSpPr>
          <p:spPr>
            <a:xfrm>
              <a:off x="488525" y="4748001"/>
              <a:ext cx="14472" cy="11055"/>
            </a:xfrm>
            <a:custGeom>
              <a:avLst/>
              <a:gdLst/>
              <a:ahLst/>
              <a:cxnLst/>
              <a:rect l="l" t="t" r="r" b="b"/>
              <a:pathLst>
                <a:path w="144" h="110" extrusionOk="0">
                  <a:moveTo>
                    <a:pt x="1" y="0"/>
                  </a:moveTo>
                  <a:lnTo>
                    <a:pt x="1" y="0"/>
                  </a:lnTo>
                  <a:cubicBezTo>
                    <a:pt x="23" y="33"/>
                    <a:pt x="45" y="55"/>
                    <a:pt x="67" y="88"/>
                  </a:cubicBezTo>
                  <a:cubicBezTo>
                    <a:pt x="77" y="99"/>
                    <a:pt x="89" y="99"/>
                    <a:pt x="89" y="99"/>
                  </a:cubicBezTo>
                  <a:cubicBezTo>
                    <a:pt x="99" y="110"/>
                    <a:pt x="99" y="110"/>
                    <a:pt x="111" y="110"/>
                  </a:cubicBezTo>
                  <a:cubicBezTo>
                    <a:pt x="121" y="110"/>
                    <a:pt x="133" y="99"/>
                    <a:pt x="143" y="88"/>
                  </a:cubicBezTo>
                  <a:cubicBezTo>
                    <a:pt x="99" y="55"/>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6" name="Google Shape;693;p7"/>
            <p:cNvSpPr/>
            <p:nvPr/>
          </p:nvSpPr>
          <p:spPr>
            <a:xfrm>
              <a:off x="495157" y="4756744"/>
              <a:ext cx="2311" cy="1306"/>
            </a:xfrm>
            <a:custGeom>
              <a:avLst/>
              <a:gdLst/>
              <a:ahLst/>
              <a:cxnLst/>
              <a:rect l="l" t="t" r="r" b="b"/>
              <a:pathLst>
                <a:path w="23" h="13" extrusionOk="0">
                  <a:moveTo>
                    <a:pt x="1" y="1"/>
                  </a:moveTo>
                  <a:cubicBezTo>
                    <a:pt x="11" y="12"/>
                    <a:pt x="23" y="12"/>
                    <a:pt x="23" y="12"/>
                  </a:cubicBezTo>
                  <a:cubicBezTo>
                    <a:pt x="23" y="12"/>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7" name="Google Shape;694;p7"/>
            <p:cNvSpPr/>
            <p:nvPr/>
          </p:nvSpPr>
          <p:spPr>
            <a:xfrm>
              <a:off x="338280" y="4940253"/>
              <a:ext cx="101804" cy="27737"/>
            </a:xfrm>
            <a:custGeom>
              <a:avLst/>
              <a:gdLst/>
              <a:ahLst/>
              <a:cxnLst/>
              <a:rect l="l" t="t" r="r" b="b"/>
              <a:pathLst>
                <a:path w="1013" h="276" extrusionOk="0">
                  <a:moveTo>
                    <a:pt x="605" y="0"/>
                  </a:moveTo>
                  <a:cubicBezTo>
                    <a:pt x="407" y="34"/>
                    <a:pt x="209" y="100"/>
                    <a:pt x="33" y="210"/>
                  </a:cubicBezTo>
                  <a:cubicBezTo>
                    <a:pt x="0" y="232"/>
                    <a:pt x="22" y="276"/>
                    <a:pt x="55" y="276"/>
                  </a:cubicBezTo>
                  <a:lnTo>
                    <a:pt x="77" y="276"/>
                  </a:lnTo>
                  <a:cubicBezTo>
                    <a:pt x="363" y="176"/>
                    <a:pt x="660" y="88"/>
                    <a:pt x="979" y="66"/>
                  </a:cubicBezTo>
                  <a:cubicBezTo>
                    <a:pt x="1001" y="66"/>
                    <a:pt x="1012" y="44"/>
                    <a:pt x="1012" y="22"/>
                  </a:cubicBezTo>
                  <a:cubicBezTo>
                    <a:pt x="869" y="12"/>
                    <a:pt x="737" y="12"/>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8" name="Google Shape;695;p7"/>
            <p:cNvSpPr/>
            <p:nvPr/>
          </p:nvSpPr>
          <p:spPr>
            <a:xfrm>
              <a:off x="398981" y="4938042"/>
              <a:ext cx="41103" cy="4522"/>
            </a:xfrm>
            <a:custGeom>
              <a:avLst/>
              <a:gdLst/>
              <a:ahLst/>
              <a:cxnLst/>
              <a:rect l="l" t="t" r="r" b="b"/>
              <a:pathLst>
                <a:path w="409" h="45" extrusionOk="0">
                  <a:moveTo>
                    <a:pt x="309" y="0"/>
                  </a:moveTo>
                  <a:cubicBezTo>
                    <a:pt x="210" y="0"/>
                    <a:pt x="100" y="12"/>
                    <a:pt x="1" y="22"/>
                  </a:cubicBezTo>
                  <a:cubicBezTo>
                    <a:pt x="133" y="34"/>
                    <a:pt x="265" y="34"/>
                    <a:pt x="408" y="44"/>
                  </a:cubicBezTo>
                  <a:lnTo>
                    <a:pt x="408" y="34"/>
                  </a:lnTo>
                  <a:cubicBezTo>
                    <a:pt x="397" y="22"/>
                    <a:pt x="386" y="12"/>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49" name="Google Shape;696;p7"/>
            <p:cNvSpPr/>
            <p:nvPr/>
          </p:nvSpPr>
          <p:spPr>
            <a:xfrm>
              <a:off x="435562" y="4938042"/>
              <a:ext cx="4522" cy="3417"/>
            </a:xfrm>
            <a:custGeom>
              <a:avLst/>
              <a:gdLst/>
              <a:ahLst/>
              <a:cxnLst/>
              <a:rect l="l" t="t" r="r" b="b"/>
              <a:pathLst>
                <a:path w="45" h="34" extrusionOk="0">
                  <a:moveTo>
                    <a:pt x="0" y="0"/>
                  </a:moveTo>
                  <a:cubicBezTo>
                    <a:pt x="22" y="12"/>
                    <a:pt x="33" y="22"/>
                    <a:pt x="44" y="34"/>
                  </a:cubicBezTo>
                  <a:cubicBezTo>
                    <a:pt x="33" y="22"/>
                    <a:pt x="22"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0" name="Google Shape;697;p7"/>
            <p:cNvSpPr/>
            <p:nvPr/>
          </p:nvSpPr>
          <p:spPr>
            <a:xfrm>
              <a:off x="287429" y="4922566"/>
              <a:ext cx="133762" cy="16683"/>
            </a:xfrm>
            <a:custGeom>
              <a:avLst/>
              <a:gdLst/>
              <a:ahLst/>
              <a:cxnLst/>
              <a:rect l="l" t="t" r="r" b="b"/>
              <a:pathLst>
                <a:path w="1331" h="166" extrusionOk="0">
                  <a:moveTo>
                    <a:pt x="759" y="0"/>
                  </a:moveTo>
                  <a:cubicBezTo>
                    <a:pt x="517" y="0"/>
                    <a:pt x="275" y="22"/>
                    <a:pt x="45" y="88"/>
                  </a:cubicBezTo>
                  <a:cubicBezTo>
                    <a:pt x="1" y="100"/>
                    <a:pt x="23" y="166"/>
                    <a:pt x="67" y="166"/>
                  </a:cubicBezTo>
                  <a:cubicBezTo>
                    <a:pt x="473" y="166"/>
                    <a:pt x="880" y="100"/>
                    <a:pt x="1298" y="100"/>
                  </a:cubicBezTo>
                  <a:cubicBezTo>
                    <a:pt x="1331" y="100"/>
                    <a:pt x="1331" y="34"/>
                    <a:pt x="1298" y="34"/>
                  </a:cubicBezTo>
                  <a:cubicBezTo>
                    <a:pt x="1122" y="12"/>
                    <a:pt x="935" y="0"/>
                    <a:pt x="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1" name="Google Shape;698;p7"/>
            <p:cNvSpPr/>
            <p:nvPr/>
          </p:nvSpPr>
          <p:spPr>
            <a:xfrm>
              <a:off x="289640" y="4891612"/>
              <a:ext cx="121702" cy="25526"/>
            </a:xfrm>
            <a:custGeom>
              <a:avLst/>
              <a:gdLst/>
              <a:ahLst/>
              <a:cxnLst/>
              <a:rect l="l" t="t" r="r" b="b"/>
              <a:pathLst>
                <a:path w="1211" h="254" extrusionOk="0">
                  <a:moveTo>
                    <a:pt x="264" y="1"/>
                  </a:moveTo>
                  <a:cubicBezTo>
                    <a:pt x="176" y="1"/>
                    <a:pt x="89" y="12"/>
                    <a:pt x="1" y="34"/>
                  </a:cubicBezTo>
                  <a:cubicBezTo>
                    <a:pt x="374" y="56"/>
                    <a:pt x="737" y="111"/>
                    <a:pt x="1089" y="232"/>
                  </a:cubicBezTo>
                  <a:cubicBezTo>
                    <a:pt x="1122" y="232"/>
                    <a:pt x="1155" y="242"/>
                    <a:pt x="1199" y="254"/>
                  </a:cubicBezTo>
                  <a:lnTo>
                    <a:pt x="1210" y="254"/>
                  </a:lnTo>
                  <a:cubicBezTo>
                    <a:pt x="1188" y="232"/>
                    <a:pt x="1177" y="220"/>
                    <a:pt x="1155" y="210"/>
                  </a:cubicBezTo>
                  <a:cubicBezTo>
                    <a:pt x="1056" y="166"/>
                    <a:pt x="968" y="132"/>
                    <a:pt x="869" y="100"/>
                  </a:cubicBezTo>
                  <a:cubicBezTo>
                    <a:pt x="671" y="45"/>
                    <a:pt x="473"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2" name="Google Shape;699;p7"/>
            <p:cNvSpPr/>
            <p:nvPr/>
          </p:nvSpPr>
          <p:spPr>
            <a:xfrm>
              <a:off x="264214" y="4894929"/>
              <a:ext cx="141500" cy="19999"/>
            </a:xfrm>
            <a:custGeom>
              <a:avLst/>
              <a:gdLst/>
              <a:ahLst/>
              <a:cxnLst/>
              <a:rect l="l" t="t" r="r" b="b"/>
              <a:pathLst>
                <a:path w="1408" h="199" extrusionOk="0">
                  <a:moveTo>
                    <a:pt x="1122" y="67"/>
                  </a:moveTo>
                  <a:cubicBezTo>
                    <a:pt x="1221" y="99"/>
                    <a:pt x="1309" y="133"/>
                    <a:pt x="1408" y="177"/>
                  </a:cubicBezTo>
                  <a:cubicBezTo>
                    <a:pt x="1408" y="165"/>
                    <a:pt x="1397" y="165"/>
                    <a:pt x="1397" y="155"/>
                  </a:cubicBezTo>
                  <a:lnTo>
                    <a:pt x="1386" y="155"/>
                  </a:lnTo>
                  <a:cubicBezTo>
                    <a:pt x="1298" y="121"/>
                    <a:pt x="1210" y="89"/>
                    <a:pt x="1122" y="67"/>
                  </a:cubicBezTo>
                  <a:close/>
                  <a:moveTo>
                    <a:pt x="254" y="1"/>
                  </a:moveTo>
                  <a:cubicBezTo>
                    <a:pt x="188" y="12"/>
                    <a:pt x="122" y="34"/>
                    <a:pt x="44" y="67"/>
                  </a:cubicBezTo>
                  <a:cubicBezTo>
                    <a:pt x="0" y="89"/>
                    <a:pt x="0" y="165"/>
                    <a:pt x="66" y="165"/>
                  </a:cubicBezTo>
                  <a:cubicBezTo>
                    <a:pt x="132" y="177"/>
                    <a:pt x="198" y="177"/>
                    <a:pt x="264" y="177"/>
                  </a:cubicBezTo>
                  <a:cubicBezTo>
                    <a:pt x="363" y="177"/>
                    <a:pt x="473" y="165"/>
                    <a:pt x="583" y="165"/>
                  </a:cubicBezTo>
                  <a:cubicBezTo>
                    <a:pt x="682" y="165"/>
                    <a:pt x="792" y="155"/>
                    <a:pt x="902" y="155"/>
                  </a:cubicBezTo>
                  <a:cubicBezTo>
                    <a:pt x="1045" y="155"/>
                    <a:pt x="1188" y="165"/>
                    <a:pt x="1342" y="199"/>
                  </a:cubicBezTo>
                  <a:cubicBezTo>
                    <a:pt x="990" y="78"/>
                    <a:pt x="627" y="23"/>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3" name="Google Shape;700;p7"/>
            <p:cNvSpPr/>
            <p:nvPr/>
          </p:nvSpPr>
          <p:spPr>
            <a:xfrm>
              <a:off x="404609" y="4910405"/>
              <a:ext cx="6733" cy="6733"/>
            </a:xfrm>
            <a:custGeom>
              <a:avLst/>
              <a:gdLst/>
              <a:ahLst/>
              <a:cxnLst/>
              <a:rect l="l" t="t" r="r" b="b"/>
              <a:pathLst>
                <a:path w="67" h="67" extrusionOk="0">
                  <a:moveTo>
                    <a:pt x="0" y="1"/>
                  </a:moveTo>
                  <a:cubicBezTo>
                    <a:pt x="0" y="11"/>
                    <a:pt x="11" y="11"/>
                    <a:pt x="11" y="23"/>
                  </a:cubicBezTo>
                  <a:cubicBezTo>
                    <a:pt x="33" y="33"/>
                    <a:pt x="44" y="45"/>
                    <a:pt x="6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4" name="Google Shape;701;p7"/>
            <p:cNvSpPr/>
            <p:nvPr/>
          </p:nvSpPr>
          <p:spPr>
            <a:xfrm>
              <a:off x="404609" y="4910405"/>
              <a:ext cx="7738" cy="6733"/>
            </a:xfrm>
            <a:custGeom>
              <a:avLst/>
              <a:gdLst/>
              <a:ahLst/>
              <a:cxnLst/>
              <a:rect l="l" t="t" r="r" b="b"/>
              <a:pathLst>
                <a:path w="77" h="67" extrusionOk="0">
                  <a:moveTo>
                    <a:pt x="0" y="1"/>
                  </a:moveTo>
                  <a:lnTo>
                    <a:pt x="66" y="67"/>
                  </a:lnTo>
                  <a:cubicBezTo>
                    <a:pt x="77" y="55"/>
                    <a:pt x="77" y="23"/>
                    <a:pt x="66" y="23"/>
                  </a:cubicBezTo>
                  <a:cubicBezTo>
                    <a:pt x="44" y="11"/>
                    <a:pt x="22" y="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5" name="Google Shape;702;p7"/>
            <p:cNvSpPr/>
            <p:nvPr/>
          </p:nvSpPr>
          <p:spPr>
            <a:xfrm>
              <a:off x="243210" y="4868498"/>
              <a:ext cx="113864" cy="26531"/>
            </a:xfrm>
            <a:custGeom>
              <a:avLst/>
              <a:gdLst/>
              <a:ahLst/>
              <a:cxnLst/>
              <a:rect l="l" t="t" r="r" b="b"/>
              <a:pathLst>
                <a:path w="1133" h="264" extrusionOk="0">
                  <a:moveTo>
                    <a:pt x="23" y="0"/>
                  </a:moveTo>
                  <a:cubicBezTo>
                    <a:pt x="1" y="22"/>
                    <a:pt x="1" y="44"/>
                    <a:pt x="33" y="55"/>
                  </a:cubicBezTo>
                  <a:cubicBezTo>
                    <a:pt x="385" y="176"/>
                    <a:pt x="759" y="198"/>
                    <a:pt x="1133" y="264"/>
                  </a:cubicBezTo>
                  <a:cubicBezTo>
                    <a:pt x="891" y="187"/>
                    <a:pt x="638" y="121"/>
                    <a:pt x="375" y="66"/>
                  </a:cubicBezTo>
                  <a:cubicBezTo>
                    <a:pt x="253" y="44"/>
                    <a:pt x="1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6" name="Google Shape;703;p7"/>
            <p:cNvSpPr/>
            <p:nvPr/>
          </p:nvSpPr>
          <p:spPr>
            <a:xfrm>
              <a:off x="245421" y="4865081"/>
              <a:ext cx="141601" cy="34370"/>
            </a:xfrm>
            <a:custGeom>
              <a:avLst/>
              <a:gdLst/>
              <a:ahLst/>
              <a:cxnLst/>
              <a:rect l="l" t="t" r="r" b="b"/>
              <a:pathLst>
                <a:path w="1409" h="342" extrusionOk="0">
                  <a:moveTo>
                    <a:pt x="243" y="1"/>
                  </a:moveTo>
                  <a:cubicBezTo>
                    <a:pt x="165" y="1"/>
                    <a:pt x="89" y="1"/>
                    <a:pt x="23" y="12"/>
                  </a:cubicBezTo>
                  <a:cubicBezTo>
                    <a:pt x="11" y="12"/>
                    <a:pt x="1" y="23"/>
                    <a:pt x="1" y="34"/>
                  </a:cubicBezTo>
                  <a:cubicBezTo>
                    <a:pt x="111" y="56"/>
                    <a:pt x="231" y="78"/>
                    <a:pt x="353" y="100"/>
                  </a:cubicBezTo>
                  <a:cubicBezTo>
                    <a:pt x="616" y="155"/>
                    <a:pt x="869" y="221"/>
                    <a:pt x="1111" y="298"/>
                  </a:cubicBezTo>
                  <a:cubicBezTo>
                    <a:pt x="1188" y="309"/>
                    <a:pt x="1265" y="320"/>
                    <a:pt x="1342" y="342"/>
                  </a:cubicBezTo>
                  <a:lnTo>
                    <a:pt x="1353" y="342"/>
                  </a:lnTo>
                  <a:cubicBezTo>
                    <a:pt x="1386" y="342"/>
                    <a:pt x="1408" y="320"/>
                    <a:pt x="1408" y="287"/>
                  </a:cubicBezTo>
                  <a:lnTo>
                    <a:pt x="1342" y="221"/>
                  </a:lnTo>
                  <a:cubicBezTo>
                    <a:pt x="990" y="122"/>
                    <a:pt x="605"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7" name="Google Shape;704;p7"/>
            <p:cNvSpPr/>
            <p:nvPr/>
          </p:nvSpPr>
          <p:spPr>
            <a:xfrm>
              <a:off x="380289" y="4887190"/>
              <a:ext cx="6733" cy="6733"/>
            </a:xfrm>
            <a:custGeom>
              <a:avLst/>
              <a:gdLst/>
              <a:ahLst/>
              <a:cxnLst/>
              <a:rect l="l" t="t" r="r" b="b"/>
              <a:pathLst>
                <a:path w="67" h="67" extrusionOk="0">
                  <a:moveTo>
                    <a:pt x="0" y="1"/>
                  </a:moveTo>
                  <a:lnTo>
                    <a:pt x="11" y="12"/>
                  </a:lnTo>
                  <a:cubicBezTo>
                    <a:pt x="11" y="12"/>
                    <a:pt x="11" y="12"/>
                    <a:pt x="12" y="12"/>
                  </a:cubicBezTo>
                  <a:lnTo>
                    <a:pt x="12" y="12"/>
                  </a:lnTo>
                  <a:lnTo>
                    <a:pt x="0" y="1"/>
                  </a:lnTo>
                  <a:close/>
                  <a:moveTo>
                    <a:pt x="12" y="12"/>
                  </a:moveTo>
                  <a:lnTo>
                    <a:pt x="66" y="67"/>
                  </a:lnTo>
                  <a:cubicBezTo>
                    <a:pt x="55" y="45"/>
                    <a:pt x="44" y="13"/>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8" name="Google Shape;705;p7"/>
            <p:cNvSpPr/>
            <p:nvPr/>
          </p:nvSpPr>
          <p:spPr>
            <a:xfrm>
              <a:off x="217784" y="4829706"/>
              <a:ext cx="140496" cy="34471"/>
            </a:xfrm>
            <a:custGeom>
              <a:avLst/>
              <a:gdLst/>
              <a:ahLst/>
              <a:cxnLst/>
              <a:rect l="l" t="t" r="r" b="b"/>
              <a:pathLst>
                <a:path w="1398" h="343" extrusionOk="0">
                  <a:moveTo>
                    <a:pt x="0" y="1"/>
                  </a:moveTo>
                  <a:cubicBezTo>
                    <a:pt x="0" y="12"/>
                    <a:pt x="0" y="34"/>
                    <a:pt x="12" y="56"/>
                  </a:cubicBezTo>
                  <a:lnTo>
                    <a:pt x="242" y="89"/>
                  </a:lnTo>
                  <a:cubicBezTo>
                    <a:pt x="154" y="67"/>
                    <a:pt x="78" y="34"/>
                    <a:pt x="0" y="1"/>
                  </a:cubicBezTo>
                  <a:close/>
                  <a:moveTo>
                    <a:pt x="628" y="12"/>
                  </a:moveTo>
                  <a:lnTo>
                    <a:pt x="628" y="12"/>
                  </a:lnTo>
                  <a:cubicBezTo>
                    <a:pt x="748" y="78"/>
                    <a:pt x="858" y="155"/>
                    <a:pt x="968" y="232"/>
                  </a:cubicBezTo>
                  <a:cubicBezTo>
                    <a:pt x="1111" y="265"/>
                    <a:pt x="1254" y="298"/>
                    <a:pt x="1397" y="342"/>
                  </a:cubicBezTo>
                  <a:lnTo>
                    <a:pt x="1364" y="309"/>
                  </a:lnTo>
                  <a:cubicBezTo>
                    <a:pt x="1133" y="199"/>
                    <a:pt x="880" y="89"/>
                    <a:pt x="628"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59" name="Google Shape;706;p7"/>
            <p:cNvSpPr/>
            <p:nvPr/>
          </p:nvSpPr>
          <p:spPr>
            <a:xfrm>
              <a:off x="217784" y="4820862"/>
              <a:ext cx="151550" cy="56580"/>
            </a:xfrm>
            <a:custGeom>
              <a:avLst/>
              <a:gdLst/>
              <a:ahLst/>
              <a:cxnLst/>
              <a:rect l="l" t="t" r="r" b="b"/>
              <a:pathLst>
                <a:path w="1508" h="563" extrusionOk="0">
                  <a:moveTo>
                    <a:pt x="88" y="1"/>
                  </a:moveTo>
                  <a:cubicBezTo>
                    <a:pt x="44" y="1"/>
                    <a:pt x="12" y="45"/>
                    <a:pt x="0" y="89"/>
                  </a:cubicBezTo>
                  <a:cubicBezTo>
                    <a:pt x="78" y="122"/>
                    <a:pt x="154" y="155"/>
                    <a:pt x="242" y="177"/>
                  </a:cubicBezTo>
                  <a:lnTo>
                    <a:pt x="12" y="144"/>
                  </a:lnTo>
                  <a:lnTo>
                    <a:pt x="12" y="144"/>
                  </a:lnTo>
                  <a:cubicBezTo>
                    <a:pt x="22" y="155"/>
                    <a:pt x="34" y="166"/>
                    <a:pt x="44" y="166"/>
                  </a:cubicBezTo>
                  <a:cubicBezTo>
                    <a:pt x="496" y="342"/>
                    <a:pt x="990" y="397"/>
                    <a:pt x="1441" y="562"/>
                  </a:cubicBezTo>
                  <a:lnTo>
                    <a:pt x="1463" y="562"/>
                  </a:lnTo>
                  <a:cubicBezTo>
                    <a:pt x="1474" y="562"/>
                    <a:pt x="1496" y="562"/>
                    <a:pt x="1507" y="551"/>
                  </a:cubicBezTo>
                  <a:lnTo>
                    <a:pt x="1452" y="496"/>
                  </a:lnTo>
                  <a:cubicBezTo>
                    <a:pt x="1430" y="474"/>
                    <a:pt x="1408" y="452"/>
                    <a:pt x="1397" y="430"/>
                  </a:cubicBezTo>
                  <a:cubicBezTo>
                    <a:pt x="1254" y="386"/>
                    <a:pt x="1111" y="353"/>
                    <a:pt x="968" y="320"/>
                  </a:cubicBezTo>
                  <a:cubicBezTo>
                    <a:pt x="858" y="243"/>
                    <a:pt x="748" y="166"/>
                    <a:pt x="628" y="100"/>
                  </a:cubicBezTo>
                  <a:cubicBezTo>
                    <a:pt x="452" y="45"/>
                    <a:pt x="276" y="12"/>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0" name="Google Shape;707;p7"/>
            <p:cNvSpPr/>
            <p:nvPr/>
          </p:nvSpPr>
          <p:spPr>
            <a:xfrm>
              <a:off x="354762" y="4860659"/>
              <a:ext cx="13366" cy="10150"/>
            </a:xfrm>
            <a:custGeom>
              <a:avLst/>
              <a:gdLst/>
              <a:ahLst/>
              <a:cxnLst/>
              <a:rect l="l" t="t" r="r" b="b"/>
              <a:pathLst>
                <a:path w="133" h="101" extrusionOk="0">
                  <a:moveTo>
                    <a:pt x="1" y="1"/>
                  </a:moveTo>
                  <a:lnTo>
                    <a:pt x="34" y="34"/>
                  </a:lnTo>
                  <a:cubicBezTo>
                    <a:pt x="45" y="56"/>
                    <a:pt x="67" y="78"/>
                    <a:pt x="89" y="100"/>
                  </a:cubicBezTo>
                  <a:cubicBezTo>
                    <a:pt x="111" y="89"/>
                    <a:pt x="122" y="78"/>
                    <a:pt x="133" y="67"/>
                  </a:cubicBezTo>
                  <a:cubicBezTo>
                    <a:pt x="133" y="56"/>
                    <a:pt x="133" y="56"/>
                    <a:pt x="122" y="56"/>
                  </a:cubicBezTo>
                  <a:lnTo>
                    <a:pt x="100" y="56"/>
                  </a:lnTo>
                  <a:cubicBezTo>
                    <a:pt x="67" y="56"/>
                    <a:pt x="45" y="34"/>
                    <a:pt x="34" y="12"/>
                  </a:cubicBezTo>
                  <a:cubicBezTo>
                    <a:pt x="23" y="12"/>
                    <a:pt x="1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1" name="Google Shape;708;p7"/>
            <p:cNvSpPr/>
            <p:nvPr/>
          </p:nvSpPr>
          <p:spPr>
            <a:xfrm>
              <a:off x="363606" y="4867292"/>
              <a:ext cx="7939" cy="8944"/>
            </a:xfrm>
            <a:custGeom>
              <a:avLst/>
              <a:gdLst/>
              <a:ahLst/>
              <a:cxnLst/>
              <a:rect l="l" t="t" r="r" b="b"/>
              <a:pathLst>
                <a:path w="79" h="89" extrusionOk="0">
                  <a:moveTo>
                    <a:pt x="45" y="1"/>
                  </a:moveTo>
                  <a:cubicBezTo>
                    <a:pt x="34" y="12"/>
                    <a:pt x="23" y="23"/>
                    <a:pt x="1" y="34"/>
                  </a:cubicBezTo>
                  <a:lnTo>
                    <a:pt x="56" y="89"/>
                  </a:lnTo>
                  <a:cubicBezTo>
                    <a:pt x="78" y="67"/>
                    <a:pt x="78" y="2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2" name="Google Shape;709;p7"/>
            <p:cNvSpPr/>
            <p:nvPr/>
          </p:nvSpPr>
          <p:spPr>
            <a:xfrm>
              <a:off x="358179" y="4861865"/>
              <a:ext cx="7738" cy="4522"/>
            </a:xfrm>
            <a:custGeom>
              <a:avLst/>
              <a:gdLst/>
              <a:ahLst/>
              <a:cxnLst/>
              <a:rect l="l" t="t" r="r" b="b"/>
              <a:pathLst>
                <a:path w="77" h="45" extrusionOk="0">
                  <a:moveTo>
                    <a:pt x="0" y="0"/>
                  </a:moveTo>
                  <a:cubicBezTo>
                    <a:pt x="11" y="22"/>
                    <a:pt x="33" y="44"/>
                    <a:pt x="66" y="44"/>
                  </a:cubicBezTo>
                  <a:lnTo>
                    <a:pt x="77" y="44"/>
                  </a:lnTo>
                  <a:cubicBezTo>
                    <a:pt x="55" y="33"/>
                    <a:pt x="2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3" name="Google Shape;710;p7"/>
            <p:cNvSpPr/>
            <p:nvPr/>
          </p:nvSpPr>
          <p:spPr>
            <a:xfrm>
              <a:off x="515056" y="5012109"/>
              <a:ext cx="31054" cy="96176"/>
            </a:xfrm>
            <a:custGeom>
              <a:avLst/>
              <a:gdLst/>
              <a:ahLst/>
              <a:cxnLst/>
              <a:rect l="l" t="t" r="r" b="b"/>
              <a:pathLst>
                <a:path w="309" h="957" extrusionOk="0">
                  <a:moveTo>
                    <a:pt x="309" y="1"/>
                  </a:moveTo>
                  <a:cubicBezTo>
                    <a:pt x="287" y="1"/>
                    <a:pt x="275" y="23"/>
                    <a:pt x="265" y="45"/>
                  </a:cubicBezTo>
                  <a:cubicBezTo>
                    <a:pt x="133" y="319"/>
                    <a:pt x="33" y="638"/>
                    <a:pt x="1" y="957"/>
                  </a:cubicBezTo>
                  <a:cubicBezTo>
                    <a:pt x="77" y="627"/>
                    <a:pt x="177" y="297"/>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4" name="Google Shape;711;p7"/>
            <p:cNvSpPr/>
            <p:nvPr/>
          </p:nvSpPr>
          <p:spPr>
            <a:xfrm>
              <a:off x="512845" y="5011004"/>
              <a:ext cx="35476" cy="142706"/>
            </a:xfrm>
            <a:custGeom>
              <a:avLst/>
              <a:gdLst/>
              <a:ahLst/>
              <a:cxnLst/>
              <a:rect l="l" t="t" r="r" b="b"/>
              <a:pathLst>
                <a:path w="353" h="1420" extrusionOk="0">
                  <a:moveTo>
                    <a:pt x="353" y="0"/>
                  </a:moveTo>
                  <a:cubicBezTo>
                    <a:pt x="353" y="0"/>
                    <a:pt x="341" y="0"/>
                    <a:pt x="331" y="12"/>
                  </a:cubicBezTo>
                  <a:cubicBezTo>
                    <a:pt x="199" y="308"/>
                    <a:pt x="99" y="638"/>
                    <a:pt x="23" y="968"/>
                  </a:cubicBezTo>
                  <a:cubicBezTo>
                    <a:pt x="11" y="1111"/>
                    <a:pt x="1" y="1243"/>
                    <a:pt x="11" y="1375"/>
                  </a:cubicBezTo>
                  <a:cubicBezTo>
                    <a:pt x="11" y="1408"/>
                    <a:pt x="45" y="1419"/>
                    <a:pt x="67" y="1419"/>
                  </a:cubicBezTo>
                  <a:cubicBezTo>
                    <a:pt x="89" y="1419"/>
                    <a:pt x="99" y="1408"/>
                    <a:pt x="111" y="1386"/>
                  </a:cubicBezTo>
                  <a:cubicBezTo>
                    <a:pt x="177" y="1166"/>
                    <a:pt x="231" y="946"/>
                    <a:pt x="297" y="726"/>
                  </a:cubicBezTo>
                  <a:cubicBezTo>
                    <a:pt x="309" y="484"/>
                    <a:pt x="331" y="242"/>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5" name="Google Shape;712;p7"/>
            <p:cNvSpPr/>
            <p:nvPr/>
          </p:nvSpPr>
          <p:spPr>
            <a:xfrm>
              <a:off x="542693" y="5011004"/>
              <a:ext cx="18894" cy="72961"/>
            </a:xfrm>
            <a:custGeom>
              <a:avLst/>
              <a:gdLst/>
              <a:ahLst/>
              <a:cxnLst/>
              <a:rect l="l" t="t" r="r" b="b"/>
              <a:pathLst>
                <a:path w="188" h="726" extrusionOk="0">
                  <a:moveTo>
                    <a:pt x="56" y="0"/>
                  </a:moveTo>
                  <a:cubicBezTo>
                    <a:pt x="34" y="242"/>
                    <a:pt x="12" y="484"/>
                    <a:pt x="0" y="726"/>
                  </a:cubicBezTo>
                  <a:cubicBezTo>
                    <a:pt x="56" y="517"/>
                    <a:pt x="110" y="308"/>
                    <a:pt x="166" y="110"/>
                  </a:cubicBezTo>
                  <a:cubicBezTo>
                    <a:pt x="188" y="44"/>
                    <a:pt x="132"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6" name="Google Shape;713;p7"/>
            <p:cNvSpPr/>
            <p:nvPr/>
          </p:nvSpPr>
          <p:spPr>
            <a:xfrm>
              <a:off x="480786" y="5035324"/>
              <a:ext cx="44319" cy="77383"/>
            </a:xfrm>
            <a:custGeom>
              <a:avLst/>
              <a:gdLst/>
              <a:ahLst/>
              <a:cxnLst/>
              <a:rect l="l" t="t" r="r" b="b"/>
              <a:pathLst>
                <a:path w="441" h="770" extrusionOk="0">
                  <a:moveTo>
                    <a:pt x="440" y="0"/>
                  </a:moveTo>
                  <a:lnTo>
                    <a:pt x="440" y="0"/>
                  </a:lnTo>
                  <a:cubicBezTo>
                    <a:pt x="276" y="242"/>
                    <a:pt x="132" y="506"/>
                    <a:pt x="0" y="770"/>
                  </a:cubicBezTo>
                  <a:cubicBezTo>
                    <a:pt x="122" y="627"/>
                    <a:pt x="198" y="462"/>
                    <a:pt x="286" y="308"/>
                  </a:cubicBezTo>
                  <a:cubicBezTo>
                    <a:pt x="342" y="209"/>
                    <a:pt x="396" y="11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7" name="Google Shape;714;p7"/>
            <p:cNvSpPr/>
            <p:nvPr/>
          </p:nvSpPr>
          <p:spPr>
            <a:xfrm>
              <a:off x="465310" y="5013215"/>
              <a:ext cx="66429" cy="103914"/>
            </a:xfrm>
            <a:custGeom>
              <a:avLst/>
              <a:gdLst/>
              <a:ahLst/>
              <a:cxnLst/>
              <a:rect l="l" t="t" r="r" b="b"/>
              <a:pathLst>
                <a:path w="661" h="1034" extrusionOk="0">
                  <a:moveTo>
                    <a:pt x="650" y="0"/>
                  </a:moveTo>
                  <a:cubicBezTo>
                    <a:pt x="638" y="34"/>
                    <a:pt x="616" y="44"/>
                    <a:pt x="584" y="44"/>
                  </a:cubicBezTo>
                  <a:lnTo>
                    <a:pt x="562" y="44"/>
                  </a:lnTo>
                  <a:lnTo>
                    <a:pt x="496" y="110"/>
                  </a:lnTo>
                  <a:cubicBezTo>
                    <a:pt x="452" y="210"/>
                    <a:pt x="386" y="308"/>
                    <a:pt x="320" y="418"/>
                  </a:cubicBezTo>
                  <a:cubicBezTo>
                    <a:pt x="242" y="528"/>
                    <a:pt x="166" y="660"/>
                    <a:pt x="78" y="781"/>
                  </a:cubicBezTo>
                  <a:cubicBezTo>
                    <a:pt x="56" y="836"/>
                    <a:pt x="34" y="902"/>
                    <a:pt x="12" y="968"/>
                  </a:cubicBezTo>
                  <a:cubicBezTo>
                    <a:pt x="1" y="1012"/>
                    <a:pt x="45" y="1034"/>
                    <a:pt x="78" y="1034"/>
                  </a:cubicBezTo>
                  <a:cubicBezTo>
                    <a:pt x="100" y="1034"/>
                    <a:pt x="122" y="1034"/>
                    <a:pt x="132" y="1012"/>
                  </a:cubicBezTo>
                  <a:lnTo>
                    <a:pt x="154" y="990"/>
                  </a:lnTo>
                  <a:cubicBezTo>
                    <a:pt x="286" y="726"/>
                    <a:pt x="430" y="462"/>
                    <a:pt x="594" y="220"/>
                  </a:cubicBezTo>
                  <a:cubicBezTo>
                    <a:pt x="628" y="154"/>
                    <a:pt x="650" y="88"/>
                    <a:pt x="660" y="22"/>
                  </a:cubicBezTo>
                  <a:cubicBezTo>
                    <a:pt x="660" y="12"/>
                    <a:pt x="660" y="12"/>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8" name="Google Shape;715;p7"/>
            <p:cNvSpPr/>
            <p:nvPr/>
          </p:nvSpPr>
          <p:spPr>
            <a:xfrm>
              <a:off x="473048" y="5024269"/>
              <a:ext cx="42108" cy="67534"/>
            </a:xfrm>
            <a:custGeom>
              <a:avLst/>
              <a:gdLst/>
              <a:ahLst/>
              <a:cxnLst/>
              <a:rect l="l" t="t" r="r" b="b"/>
              <a:pathLst>
                <a:path w="419" h="672" extrusionOk="0">
                  <a:moveTo>
                    <a:pt x="419" y="0"/>
                  </a:moveTo>
                  <a:cubicBezTo>
                    <a:pt x="319" y="100"/>
                    <a:pt x="243" y="231"/>
                    <a:pt x="177" y="352"/>
                  </a:cubicBezTo>
                  <a:cubicBezTo>
                    <a:pt x="111" y="451"/>
                    <a:pt x="45" y="561"/>
                    <a:pt x="1" y="671"/>
                  </a:cubicBezTo>
                  <a:cubicBezTo>
                    <a:pt x="89" y="550"/>
                    <a:pt x="165" y="418"/>
                    <a:pt x="243" y="308"/>
                  </a:cubicBezTo>
                  <a:cubicBezTo>
                    <a:pt x="309" y="198"/>
                    <a:pt x="375" y="10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69" name="Google Shape;716;p7"/>
            <p:cNvSpPr/>
            <p:nvPr/>
          </p:nvSpPr>
          <p:spPr>
            <a:xfrm>
              <a:off x="521689" y="5012109"/>
              <a:ext cx="8944" cy="5628"/>
            </a:xfrm>
            <a:custGeom>
              <a:avLst/>
              <a:gdLst/>
              <a:ahLst/>
              <a:cxnLst/>
              <a:rect l="l" t="t" r="r" b="b"/>
              <a:pathLst>
                <a:path w="89" h="56" extrusionOk="0">
                  <a:moveTo>
                    <a:pt x="67" y="1"/>
                  </a:moveTo>
                  <a:cubicBezTo>
                    <a:pt x="67" y="1"/>
                    <a:pt x="55" y="1"/>
                    <a:pt x="55" y="11"/>
                  </a:cubicBezTo>
                  <a:cubicBezTo>
                    <a:pt x="33" y="23"/>
                    <a:pt x="23" y="33"/>
                    <a:pt x="1" y="55"/>
                  </a:cubicBezTo>
                  <a:lnTo>
                    <a:pt x="23" y="55"/>
                  </a:lnTo>
                  <a:cubicBezTo>
                    <a:pt x="55" y="55"/>
                    <a:pt x="77" y="45"/>
                    <a:pt x="89" y="11"/>
                  </a:cubicBezTo>
                  <a:cubicBezTo>
                    <a:pt x="89" y="11"/>
                    <a:pt x="77"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0" name="Google Shape;717;p7"/>
            <p:cNvSpPr/>
            <p:nvPr/>
          </p:nvSpPr>
          <p:spPr>
            <a:xfrm>
              <a:off x="431140" y="5018742"/>
              <a:ext cx="66328" cy="69645"/>
            </a:xfrm>
            <a:custGeom>
              <a:avLst/>
              <a:gdLst/>
              <a:ahLst/>
              <a:cxnLst/>
              <a:rect l="l" t="t" r="r" b="b"/>
              <a:pathLst>
                <a:path w="660" h="693" extrusionOk="0">
                  <a:moveTo>
                    <a:pt x="660" y="1"/>
                  </a:moveTo>
                  <a:lnTo>
                    <a:pt x="660" y="1"/>
                  </a:lnTo>
                  <a:cubicBezTo>
                    <a:pt x="582" y="33"/>
                    <a:pt x="506" y="55"/>
                    <a:pt x="440" y="89"/>
                  </a:cubicBezTo>
                  <a:cubicBezTo>
                    <a:pt x="418" y="111"/>
                    <a:pt x="406" y="121"/>
                    <a:pt x="385" y="133"/>
                  </a:cubicBezTo>
                  <a:cubicBezTo>
                    <a:pt x="231" y="275"/>
                    <a:pt x="99" y="429"/>
                    <a:pt x="22" y="616"/>
                  </a:cubicBezTo>
                  <a:cubicBezTo>
                    <a:pt x="0" y="660"/>
                    <a:pt x="33" y="693"/>
                    <a:pt x="66" y="693"/>
                  </a:cubicBezTo>
                  <a:cubicBezTo>
                    <a:pt x="77" y="693"/>
                    <a:pt x="88" y="693"/>
                    <a:pt x="99" y="682"/>
                  </a:cubicBezTo>
                  <a:cubicBezTo>
                    <a:pt x="154" y="649"/>
                    <a:pt x="198" y="605"/>
                    <a:pt x="242" y="561"/>
                  </a:cubicBezTo>
                  <a:cubicBezTo>
                    <a:pt x="286" y="484"/>
                    <a:pt x="341" y="418"/>
                    <a:pt x="385" y="352"/>
                  </a:cubicBezTo>
                  <a:cubicBezTo>
                    <a:pt x="472" y="231"/>
                    <a:pt x="572" y="111"/>
                    <a:pt x="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1" name="Google Shape;718;p7"/>
            <p:cNvSpPr/>
            <p:nvPr/>
          </p:nvSpPr>
          <p:spPr>
            <a:xfrm>
              <a:off x="475259" y="5003265"/>
              <a:ext cx="34370" cy="24421"/>
            </a:xfrm>
            <a:custGeom>
              <a:avLst/>
              <a:gdLst/>
              <a:ahLst/>
              <a:cxnLst/>
              <a:rect l="l" t="t" r="r" b="b"/>
              <a:pathLst>
                <a:path w="342" h="243" extrusionOk="0">
                  <a:moveTo>
                    <a:pt x="341" y="1"/>
                  </a:moveTo>
                  <a:lnTo>
                    <a:pt x="341" y="1"/>
                  </a:lnTo>
                  <a:cubicBezTo>
                    <a:pt x="209" y="45"/>
                    <a:pt x="89" y="155"/>
                    <a:pt x="1" y="243"/>
                  </a:cubicBezTo>
                  <a:cubicBezTo>
                    <a:pt x="67" y="209"/>
                    <a:pt x="143" y="187"/>
                    <a:pt x="221" y="155"/>
                  </a:cubicBezTo>
                  <a:cubicBezTo>
                    <a:pt x="265" y="99"/>
                    <a:pt x="297" y="45"/>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2" name="Google Shape;719;p7"/>
            <p:cNvSpPr/>
            <p:nvPr/>
          </p:nvSpPr>
          <p:spPr>
            <a:xfrm>
              <a:off x="455360" y="5001054"/>
              <a:ext cx="63112" cy="74067"/>
            </a:xfrm>
            <a:custGeom>
              <a:avLst/>
              <a:gdLst/>
              <a:ahLst/>
              <a:cxnLst/>
              <a:rect l="l" t="t" r="r" b="b"/>
              <a:pathLst>
                <a:path w="628" h="737" extrusionOk="0">
                  <a:moveTo>
                    <a:pt x="627" y="1"/>
                  </a:moveTo>
                  <a:cubicBezTo>
                    <a:pt x="595" y="1"/>
                    <a:pt x="561" y="11"/>
                    <a:pt x="539" y="23"/>
                  </a:cubicBezTo>
                  <a:cubicBezTo>
                    <a:pt x="495" y="67"/>
                    <a:pt x="463" y="121"/>
                    <a:pt x="419" y="177"/>
                  </a:cubicBezTo>
                  <a:cubicBezTo>
                    <a:pt x="331" y="287"/>
                    <a:pt x="231" y="407"/>
                    <a:pt x="144" y="528"/>
                  </a:cubicBezTo>
                  <a:cubicBezTo>
                    <a:pt x="100" y="594"/>
                    <a:pt x="45" y="660"/>
                    <a:pt x="1" y="737"/>
                  </a:cubicBezTo>
                  <a:cubicBezTo>
                    <a:pt x="111" y="638"/>
                    <a:pt x="199" y="528"/>
                    <a:pt x="309" y="418"/>
                  </a:cubicBezTo>
                  <a:cubicBezTo>
                    <a:pt x="407" y="331"/>
                    <a:pt x="529" y="243"/>
                    <a:pt x="617" y="133"/>
                  </a:cubicBezTo>
                  <a:cubicBezTo>
                    <a:pt x="595" y="111"/>
                    <a:pt x="583" y="77"/>
                    <a:pt x="595" y="45"/>
                  </a:cubicBezTo>
                  <a:cubicBezTo>
                    <a:pt x="595" y="23"/>
                    <a:pt x="617"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3" name="Google Shape;720;p7"/>
            <p:cNvSpPr/>
            <p:nvPr/>
          </p:nvSpPr>
          <p:spPr>
            <a:xfrm>
              <a:off x="513950" y="5001054"/>
              <a:ext cx="10050" cy="13366"/>
            </a:xfrm>
            <a:custGeom>
              <a:avLst/>
              <a:gdLst/>
              <a:ahLst/>
              <a:cxnLst/>
              <a:rect l="l" t="t" r="r" b="b"/>
              <a:pathLst>
                <a:path w="100" h="133" extrusionOk="0">
                  <a:moveTo>
                    <a:pt x="44" y="1"/>
                  </a:moveTo>
                  <a:cubicBezTo>
                    <a:pt x="34" y="11"/>
                    <a:pt x="12" y="23"/>
                    <a:pt x="12" y="45"/>
                  </a:cubicBezTo>
                  <a:cubicBezTo>
                    <a:pt x="0" y="77"/>
                    <a:pt x="12" y="111"/>
                    <a:pt x="34" y="133"/>
                  </a:cubicBezTo>
                  <a:cubicBezTo>
                    <a:pt x="56" y="99"/>
                    <a:pt x="78" y="67"/>
                    <a:pt x="88" y="33"/>
                  </a:cubicBezTo>
                  <a:cubicBezTo>
                    <a:pt x="100" y="11"/>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4" name="Google Shape;721;p7"/>
            <p:cNvSpPr/>
            <p:nvPr/>
          </p:nvSpPr>
          <p:spPr>
            <a:xfrm>
              <a:off x="368028" y="4994421"/>
              <a:ext cx="143812" cy="89543"/>
            </a:xfrm>
            <a:custGeom>
              <a:avLst/>
              <a:gdLst/>
              <a:ahLst/>
              <a:cxnLst/>
              <a:rect l="l" t="t" r="r" b="b"/>
              <a:pathLst>
                <a:path w="1431" h="891" extrusionOk="0">
                  <a:moveTo>
                    <a:pt x="1386" y="1"/>
                  </a:moveTo>
                  <a:cubicBezTo>
                    <a:pt x="1188" y="33"/>
                    <a:pt x="947" y="111"/>
                    <a:pt x="727" y="209"/>
                  </a:cubicBezTo>
                  <a:cubicBezTo>
                    <a:pt x="826" y="177"/>
                    <a:pt x="925" y="155"/>
                    <a:pt x="1013" y="133"/>
                  </a:cubicBezTo>
                  <a:lnTo>
                    <a:pt x="1024" y="121"/>
                  </a:lnTo>
                  <a:cubicBezTo>
                    <a:pt x="1078" y="121"/>
                    <a:pt x="1112" y="209"/>
                    <a:pt x="1056" y="243"/>
                  </a:cubicBezTo>
                  <a:cubicBezTo>
                    <a:pt x="727" y="429"/>
                    <a:pt x="386" y="649"/>
                    <a:pt x="23" y="803"/>
                  </a:cubicBezTo>
                  <a:cubicBezTo>
                    <a:pt x="1" y="847"/>
                    <a:pt x="45" y="891"/>
                    <a:pt x="89" y="891"/>
                  </a:cubicBezTo>
                  <a:lnTo>
                    <a:pt x="111" y="891"/>
                  </a:lnTo>
                  <a:cubicBezTo>
                    <a:pt x="320" y="792"/>
                    <a:pt x="485" y="616"/>
                    <a:pt x="672" y="484"/>
                  </a:cubicBezTo>
                  <a:cubicBezTo>
                    <a:pt x="903" y="331"/>
                    <a:pt x="1156" y="199"/>
                    <a:pt x="1408" y="77"/>
                  </a:cubicBezTo>
                  <a:cubicBezTo>
                    <a:pt x="1420" y="67"/>
                    <a:pt x="1420" y="55"/>
                    <a:pt x="1430" y="45"/>
                  </a:cubicBezTo>
                  <a:cubicBezTo>
                    <a:pt x="1430" y="23"/>
                    <a:pt x="1420"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5" name="Google Shape;722;p7"/>
            <p:cNvSpPr/>
            <p:nvPr/>
          </p:nvSpPr>
          <p:spPr>
            <a:xfrm>
              <a:off x="509529" y="4998843"/>
              <a:ext cx="2311" cy="3417"/>
            </a:xfrm>
            <a:custGeom>
              <a:avLst/>
              <a:gdLst/>
              <a:ahLst/>
              <a:cxnLst/>
              <a:rect l="l" t="t" r="r" b="b"/>
              <a:pathLst>
                <a:path w="23" h="34" extrusionOk="0">
                  <a:moveTo>
                    <a:pt x="22" y="1"/>
                  </a:moveTo>
                  <a:cubicBezTo>
                    <a:pt x="12" y="11"/>
                    <a:pt x="12" y="23"/>
                    <a:pt x="0" y="33"/>
                  </a:cubicBezTo>
                  <a:cubicBezTo>
                    <a:pt x="12" y="23"/>
                    <a:pt x="22" y="1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6" name="Google Shape;723;p7"/>
            <p:cNvSpPr/>
            <p:nvPr/>
          </p:nvSpPr>
          <p:spPr>
            <a:xfrm>
              <a:off x="338280" y="5017636"/>
              <a:ext cx="98387" cy="65323"/>
            </a:xfrm>
            <a:custGeom>
              <a:avLst/>
              <a:gdLst/>
              <a:ahLst/>
              <a:cxnLst/>
              <a:rect l="l" t="t" r="r" b="b"/>
              <a:pathLst>
                <a:path w="979" h="650" extrusionOk="0">
                  <a:moveTo>
                    <a:pt x="979" y="0"/>
                  </a:moveTo>
                  <a:lnTo>
                    <a:pt x="979" y="0"/>
                  </a:lnTo>
                  <a:cubicBezTo>
                    <a:pt x="627" y="122"/>
                    <a:pt x="286" y="297"/>
                    <a:pt x="33" y="561"/>
                  </a:cubicBezTo>
                  <a:cubicBezTo>
                    <a:pt x="0" y="594"/>
                    <a:pt x="44" y="649"/>
                    <a:pt x="88" y="649"/>
                  </a:cubicBezTo>
                  <a:lnTo>
                    <a:pt x="110" y="649"/>
                  </a:lnTo>
                  <a:cubicBezTo>
                    <a:pt x="132" y="638"/>
                    <a:pt x="154" y="627"/>
                    <a:pt x="176" y="627"/>
                  </a:cubicBezTo>
                  <a:cubicBezTo>
                    <a:pt x="341" y="429"/>
                    <a:pt x="517" y="253"/>
                    <a:pt x="748" y="122"/>
                  </a:cubicBezTo>
                  <a:cubicBezTo>
                    <a:pt x="825" y="78"/>
                    <a:pt x="902" y="34"/>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7" name="Google Shape;724;p7"/>
            <p:cNvSpPr/>
            <p:nvPr/>
          </p:nvSpPr>
          <p:spPr>
            <a:xfrm>
              <a:off x="355968" y="5015426"/>
              <a:ext cx="85121" cy="65323"/>
            </a:xfrm>
            <a:custGeom>
              <a:avLst/>
              <a:gdLst/>
              <a:ahLst/>
              <a:cxnLst/>
              <a:rect l="l" t="t" r="r" b="b"/>
              <a:pathLst>
                <a:path w="847" h="650" extrusionOk="0">
                  <a:moveTo>
                    <a:pt x="847" y="0"/>
                  </a:moveTo>
                  <a:lnTo>
                    <a:pt x="847" y="0"/>
                  </a:lnTo>
                  <a:cubicBezTo>
                    <a:pt x="838" y="4"/>
                    <a:pt x="829" y="9"/>
                    <a:pt x="820" y="13"/>
                  </a:cubicBezTo>
                  <a:lnTo>
                    <a:pt x="820" y="13"/>
                  </a:lnTo>
                  <a:cubicBezTo>
                    <a:pt x="830" y="10"/>
                    <a:pt x="840" y="7"/>
                    <a:pt x="847" y="0"/>
                  </a:cubicBezTo>
                  <a:close/>
                  <a:moveTo>
                    <a:pt x="820" y="13"/>
                  </a:moveTo>
                  <a:cubicBezTo>
                    <a:pt x="814" y="15"/>
                    <a:pt x="808" y="18"/>
                    <a:pt x="803" y="22"/>
                  </a:cubicBezTo>
                  <a:lnTo>
                    <a:pt x="803" y="22"/>
                  </a:lnTo>
                  <a:cubicBezTo>
                    <a:pt x="809" y="19"/>
                    <a:pt x="815" y="16"/>
                    <a:pt x="820" y="13"/>
                  </a:cubicBezTo>
                  <a:close/>
                  <a:moveTo>
                    <a:pt x="803" y="22"/>
                  </a:moveTo>
                  <a:cubicBezTo>
                    <a:pt x="802" y="22"/>
                    <a:pt x="800" y="23"/>
                    <a:pt x="799" y="24"/>
                  </a:cubicBezTo>
                  <a:lnTo>
                    <a:pt x="799" y="24"/>
                  </a:lnTo>
                  <a:cubicBezTo>
                    <a:pt x="800" y="23"/>
                    <a:pt x="801" y="23"/>
                    <a:pt x="803" y="22"/>
                  </a:cubicBezTo>
                  <a:cubicBezTo>
                    <a:pt x="803" y="22"/>
                    <a:pt x="803" y="22"/>
                    <a:pt x="803" y="22"/>
                  </a:cubicBezTo>
                  <a:close/>
                  <a:moveTo>
                    <a:pt x="799" y="24"/>
                  </a:moveTo>
                  <a:cubicBezTo>
                    <a:pt x="723" y="57"/>
                    <a:pt x="647" y="100"/>
                    <a:pt x="572" y="144"/>
                  </a:cubicBezTo>
                  <a:cubicBezTo>
                    <a:pt x="341" y="275"/>
                    <a:pt x="165" y="451"/>
                    <a:pt x="0" y="649"/>
                  </a:cubicBezTo>
                  <a:cubicBezTo>
                    <a:pt x="55" y="627"/>
                    <a:pt x="99" y="605"/>
                    <a:pt x="143" y="594"/>
                  </a:cubicBezTo>
                  <a:cubicBezTo>
                    <a:pt x="278" y="344"/>
                    <a:pt x="522" y="164"/>
                    <a:pt x="799"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78" name="Google Shape;725;p7"/>
            <p:cNvSpPr/>
            <p:nvPr/>
          </p:nvSpPr>
          <p:spPr>
            <a:xfrm>
              <a:off x="370239" y="5006582"/>
              <a:ext cx="109542" cy="68539"/>
            </a:xfrm>
            <a:custGeom>
              <a:avLst/>
              <a:gdLst/>
              <a:ahLst/>
              <a:cxnLst/>
              <a:rect l="l" t="t" r="r" b="b"/>
              <a:pathLst>
                <a:path w="1090" h="682" extrusionOk="0">
                  <a:moveTo>
                    <a:pt x="1002" y="0"/>
                  </a:moveTo>
                  <a:lnTo>
                    <a:pt x="991" y="12"/>
                  </a:lnTo>
                  <a:cubicBezTo>
                    <a:pt x="903" y="34"/>
                    <a:pt x="804" y="56"/>
                    <a:pt x="705" y="88"/>
                  </a:cubicBezTo>
                  <a:cubicBezTo>
                    <a:pt x="408" y="232"/>
                    <a:pt x="144" y="418"/>
                    <a:pt x="1" y="682"/>
                  </a:cubicBezTo>
                  <a:cubicBezTo>
                    <a:pt x="364" y="528"/>
                    <a:pt x="705" y="308"/>
                    <a:pt x="1034" y="122"/>
                  </a:cubicBezTo>
                  <a:cubicBezTo>
                    <a:pt x="1090" y="88"/>
                    <a:pt x="1056"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6"/>
        <p:cNvGrpSpPr/>
        <p:nvPr/>
      </p:nvGrpSpPr>
      <p:grpSpPr>
        <a:xfrm>
          <a:off x="0" y="0"/>
          <a:ext cx="0" cy="0"/>
          <a:chOff x="0" y="0"/>
          <a:chExt cx="0" cy="0"/>
        </a:xfrm>
      </p:grpSpPr>
      <p:grpSp>
        <p:nvGrpSpPr>
          <p:cNvPr id="83" name="Google Shape;727;p8"/>
          <p:cNvGrpSpPr/>
          <p:nvPr/>
        </p:nvGrpSpPr>
        <p:grpSpPr>
          <a:xfrm>
            <a:off x="-690897" y="-553808"/>
            <a:ext cx="10525795" cy="6251116"/>
            <a:chOff x="-19469" y="-304006"/>
            <a:chExt cx="10525795" cy="6251116"/>
          </a:xfrm>
        </p:grpSpPr>
        <p:grpSp>
          <p:nvGrpSpPr>
            <p:cNvPr id="84" name="Google Shape;728;p8"/>
            <p:cNvGrpSpPr/>
            <p:nvPr/>
          </p:nvGrpSpPr>
          <p:grpSpPr>
            <a:xfrm rot="5400000">
              <a:off x="-1363980" y="1040506"/>
              <a:ext cx="6251116" cy="3562092"/>
              <a:chOff x="-118762" y="-43650"/>
              <a:chExt cx="9306410" cy="5303100"/>
            </a:xfrm>
          </p:grpSpPr>
          <p:grpSp>
            <p:nvGrpSpPr>
              <p:cNvPr id="85" name="Google Shape;729;p8"/>
              <p:cNvGrpSpPr/>
              <p:nvPr/>
            </p:nvGrpSpPr>
            <p:grpSpPr>
              <a:xfrm>
                <a:off x="109125" y="-43650"/>
                <a:ext cx="8925750" cy="5303100"/>
                <a:chOff x="109125" y="-43650"/>
                <a:chExt cx="8925750" cy="5303100"/>
              </a:xfrm>
            </p:grpSpPr>
            <p:cxnSp>
              <p:nvCxnSpPr>
                <p:cNvPr id="3145878" name="Google Shape;730;p8"/>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79" name="Google Shape;731;p8"/>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0" name="Google Shape;732;p8"/>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1" name="Google Shape;733;p8"/>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2" name="Google Shape;734;p8"/>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3" name="Google Shape;735;p8"/>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4" name="Google Shape;736;p8"/>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5" name="Google Shape;737;p8"/>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6" name="Google Shape;738;p8"/>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7" name="Google Shape;739;p8"/>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8" name="Google Shape;740;p8"/>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89" name="Google Shape;741;p8"/>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0" name="Google Shape;742;p8"/>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1" name="Google Shape;743;p8"/>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2" name="Google Shape;744;p8"/>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3" name="Google Shape;745;p8"/>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4" name="Google Shape;746;p8"/>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5" name="Google Shape;747;p8"/>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6" name="Google Shape;748;p8"/>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7" name="Google Shape;749;p8"/>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8" name="Google Shape;750;p8"/>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899" name="Google Shape;751;p8"/>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0" name="Google Shape;752;p8"/>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1" name="Google Shape;753;p8"/>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2" name="Google Shape;754;p8"/>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3" name="Google Shape;755;p8"/>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4" name="Google Shape;756;p8"/>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5" name="Google Shape;757;p8"/>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6" name="Google Shape;758;p8"/>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7" name="Google Shape;759;p8"/>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8" name="Google Shape;760;p8"/>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09" name="Google Shape;761;p8"/>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86" name="Google Shape;762;p8"/>
              <p:cNvGrpSpPr/>
              <p:nvPr/>
            </p:nvGrpSpPr>
            <p:grpSpPr>
              <a:xfrm rot="5400000">
                <a:off x="2087060" y="-1961545"/>
                <a:ext cx="4894766" cy="9306410"/>
                <a:chOff x="397052" y="-43650"/>
                <a:chExt cx="4894766" cy="5303100"/>
              </a:xfrm>
            </p:grpSpPr>
            <p:cxnSp>
              <p:nvCxnSpPr>
                <p:cNvPr id="3145910" name="Google Shape;763;p8"/>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1" name="Google Shape;764;p8"/>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2" name="Google Shape;765;p8"/>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3" name="Google Shape;766;p8"/>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4" name="Google Shape;767;p8"/>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5" name="Google Shape;768;p8"/>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6" name="Google Shape;769;p8"/>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7" name="Google Shape;770;p8"/>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8" name="Google Shape;771;p8"/>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19" name="Google Shape;772;p8"/>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0" name="Google Shape;773;p8"/>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1" name="Google Shape;774;p8"/>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2" name="Google Shape;775;p8"/>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3" name="Google Shape;776;p8"/>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4" name="Google Shape;777;p8"/>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5" name="Google Shape;778;p8"/>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6" name="Google Shape;779;p8"/>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7" name="Google Shape;780;p8"/>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87" name="Google Shape;781;p8"/>
            <p:cNvGrpSpPr/>
            <p:nvPr/>
          </p:nvGrpSpPr>
          <p:grpSpPr>
            <a:xfrm rot="5400000">
              <a:off x="2113822" y="1040506"/>
              <a:ext cx="6251116" cy="3562092"/>
              <a:chOff x="-118762" y="-43650"/>
              <a:chExt cx="9306410" cy="5303100"/>
            </a:xfrm>
          </p:grpSpPr>
          <p:grpSp>
            <p:nvGrpSpPr>
              <p:cNvPr id="88" name="Google Shape;782;p8"/>
              <p:cNvGrpSpPr/>
              <p:nvPr/>
            </p:nvGrpSpPr>
            <p:grpSpPr>
              <a:xfrm>
                <a:off x="109125" y="-43650"/>
                <a:ext cx="8925750" cy="5303100"/>
                <a:chOff x="109125" y="-43650"/>
                <a:chExt cx="8925750" cy="5303100"/>
              </a:xfrm>
            </p:grpSpPr>
            <p:cxnSp>
              <p:nvCxnSpPr>
                <p:cNvPr id="3145928" name="Google Shape;783;p8"/>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29" name="Google Shape;784;p8"/>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0" name="Google Shape;785;p8"/>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1" name="Google Shape;786;p8"/>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2" name="Google Shape;787;p8"/>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3" name="Google Shape;788;p8"/>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4" name="Google Shape;789;p8"/>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5" name="Google Shape;790;p8"/>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6" name="Google Shape;791;p8"/>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7" name="Google Shape;792;p8"/>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8" name="Google Shape;793;p8"/>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39" name="Google Shape;794;p8"/>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0" name="Google Shape;795;p8"/>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1" name="Google Shape;796;p8"/>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2" name="Google Shape;797;p8"/>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3" name="Google Shape;798;p8"/>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4" name="Google Shape;799;p8"/>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5" name="Google Shape;800;p8"/>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6" name="Google Shape;801;p8"/>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7" name="Google Shape;802;p8"/>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8" name="Google Shape;803;p8"/>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49" name="Google Shape;804;p8"/>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0" name="Google Shape;805;p8"/>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1" name="Google Shape;806;p8"/>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2" name="Google Shape;807;p8"/>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3" name="Google Shape;808;p8"/>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4" name="Google Shape;809;p8"/>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5" name="Google Shape;810;p8"/>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6" name="Google Shape;811;p8"/>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7" name="Google Shape;812;p8"/>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8" name="Google Shape;813;p8"/>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59" name="Google Shape;814;p8"/>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89" name="Google Shape;815;p8"/>
              <p:cNvGrpSpPr/>
              <p:nvPr/>
            </p:nvGrpSpPr>
            <p:grpSpPr>
              <a:xfrm rot="5400000">
                <a:off x="2087060" y="-1961545"/>
                <a:ext cx="4894766" cy="9306410"/>
                <a:chOff x="397052" y="-43650"/>
                <a:chExt cx="4894766" cy="5303100"/>
              </a:xfrm>
            </p:grpSpPr>
            <p:cxnSp>
              <p:nvCxnSpPr>
                <p:cNvPr id="3145960" name="Google Shape;816;p8"/>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1" name="Google Shape;817;p8"/>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2" name="Google Shape;818;p8"/>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3" name="Google Shape;819;p8"/>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4" name="Google Shape;820;p8"/>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5" name="Google Shape;821;p8"/>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6" name="Google Shape;822;p8"/>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7" name="Google Shape;823;p8"/>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8" name="Google Shape;824;p8"/>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69" name="Google Shape;825;p8"/>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0" name="Google Shape;826;p8"/>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1" name="Google Shape;827;p8"/>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2" name="Google Shape;828;p8"/>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3" name="Google Shape;829;p8"/>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4" name="Google Shape;830;p8"/>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5" name="Google Shape;831;p8"/>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6" name="Google Shape;832;p8"/>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7" name="Google Shape;833;p8"/>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90" name="Google Shape;834;p8"/>
            <p:cNvGrpSpPr/>
            <p:nvPr/>
          </p:nvGrpSpPr>
          <p:grpSpPr>
            <a:xfrm rot="5400000">
              <a:off x="5599722" y="1040506"/>
              <a:ext cx="6251116" cy="3562092"/>
              <a:chOff x="-118762" y="-43650"/>
              <a:chExt cx="9306410" cy="5303100"/>
            </a:xfrm>
          </p:grpSpPr>
          <p:grpSp>
            <p:nvGrpSpPr>
              <p:cNvPr id="91" name="Google Shape;835;p8"/>
              <p:cNvGrpSpPr/>
              <p:nvPr/>
            </p:nvGrpSpPr>
            <p:grpSpPr>
              <a:xfrm>
                <a:off x="109125" y="-43650"/>
                <a:ext cx="8925750" cy="5303100"/>
                <a:chOff x="109125" y="-43650"/>
                <a:chExt cx="8925750" cy="5303100"/>
              </a:xfrm>
            </p:grpSpPr>
            <p:cxnSp>
              <p:nvCxnSpPr>
                <p:cNvPr id="3145978" name="Google Shape;836;p8"/>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79" name="Google Shape;837;p8"/>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0" name="Google Shape;838;p8"/>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1" name="Google Shape;839;p8"/>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2" name="Google Shape;840;p8"/>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3" name="Google Shape;841;p8"/>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4" name="Google Shape;842;p8"/>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5" name="Google Shape;843;p8"/>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6" name="Google Shape;844;p8"/>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7" name="Google Shape;845;p8"/>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8" name="Google Shape;846;p8"/>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89" name="Google Shape;847;p8"/>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0" name="Google Shape;848;p8"/>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1" name="Google Shape;849;p8"/>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2" name="Google Shape;850;p8"/>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3" name="Google Shape;851;p8"/>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4" name="Google Shape;852;p8"/>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5" name="Google Shape;853;p8"/>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6" name="Google Shape;854;p8"/>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7" name="Google Shape;855;p8"/>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8" name="Google Shape;856;p8"/>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5999" name="Google Shape;857;p8"/>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0" name="Google Shape;858;p8"/>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1" name="Google Shape;859;p8"/>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2" name="Google Shape;860;p8"/>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3" name="Google Shape;861;p8"/>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4" name="Google Shape;862;p8"/>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5" name="Google Shape;863;p8"/>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6" name="Google Shape;864;p8"/>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7" name="Google Shape;865;p8"/>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8" name="Google Shape;866;p8"/>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09" name="Google Shape;867;p8"/>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92" name="Google Shape;868;p8"/>
              <p:cNvGrpSpPr/>
              <p:nvPr/>
            </p:nvGrpSpPr>
            <p:grpSpPr>
              <a:xfrm rot="5400000">
                <a:off x="2087060" y="-1961545"/>
                <a:ext cx="4894766" cy="9306410"/>
                <a:chOff x="397052" y="-43650"/>
                <a:chExt cx="4894766" cy="5303100"/>
              </a:xfrm>
            </p:grpSpPr>
            <p:cxnSp>
              <p:nvCxnSpPr>
                <p:cNvPr id="3146010" name="Google Shape;869;p8"/>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1" name="Google Shape;870;p8"/>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2" name="Google Shape;871;p8"/>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3" name="Google Shape;872;p8"/>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4" name="Google Shape;873;p8"/>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5" name="Google Shape;874;p8"/>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6" name="Google Shape;875;p8"/>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7" name="Google Shape;876;p8"/>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8" name="Google Shape;877;p8"/>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19" name="Google Shape;878;p8"/>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0" name="Google Shape;879;p8"/>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1" name="Google Shape;880;p8"/>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2" name="Google Shape;881;p8"/>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3" name="Google Shape;882;p8"/>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4" name="Google Shape;883;p8"/>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5" name="Google Shape;884;p8"/>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6" name="Google Shape;885;p8"/>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027" name="Google Shape;886;p8"/>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pic>
        <p:nvPicPr>
          <p:cNvPr id="2097163" name="Google Shape;887;p8"/>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64" name="Google Shape;888;p8"/>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394" name="Google Shape;88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49395" name="Google Shape;890;p8"/>
          <p:cNvSpPr/>
          <p:nvPr/>
        </p:nvSpPr>
        <p:spPr>
          <a:xfrm rot="-1789761">
            <a:off x="-1158730" y="-970051"/>
            <a:ext cx="2825659" cy="1624090"/>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6" name="Google Shape;891;p8"/>
          <p:cNvSpPr/>
          <p:nvPr/>
        </p:nvSpPr>
        <p:spPr>
          <a:xfrm rot="-680010" flipH="1">
            <a:off x="7028273" y="4680304"/>
            <a:ext cx="2727274" cy="1567505"/>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892;p8"/>
          <p:cNvGrpSpPr/>
          <p:nvPr/>
        </p:nvGrpSpPr>
        <p:grpSpPr>
          <a:xfrm rot="793941">
            <a:off x="8525691" y="138127"/>
            <a:ext cx="423496" cy="692793"/>
            <a:chOff x="5796600" y="664276"/>
            <a:chExt cx="2634197" cy="4309259"/>
          </a:xfrm>
        </p:grpSpPr>
        <p:sp>
          <p:nvSpPr>
            <p:cNvPr id="1049397" name="Google Shape;893;p8"/>
            <p:cNvSpPr/>
            <p:nvPr/>
          </p:nvSpPr>
          <p:spPr>
            <a:xfrm>
              <a:off x="5796600" y="664276"/>
              <a:ext cx="2634197" cy="4309259"/>
            </a:xfrm>
            <a:custGeom>
              <a:avLst/>
              <a:gdLst/>
              <a:ahLst/>
              <a:cxnLst/>
              <a:rect l="l" t="t" r="r" b="b"/>
              <a:pathLst>
                <a:path w="19442" h="31805" extrusionOk="0">
                  <a:moveTo>
                    <a:pt x="2056" y="2686"/>
                  </a:moveTo>
                  <a:cubicBezTo>
                    <a:pt x="2254" y="2686"/>
                    <a:pt x="2452" y="2696"/>
                    <a:pt x="2650" y="2708"/>
                  </a:cubicBezTo>
                  <a:cubicBezTo>
                    <a:pt x="2672" y="2708"/>
                    <a:pt x="2683" y="2718"/>
                    <a:pt x="2694" y="2730"/>
                  </a:cubicBezTo>
                  <a:cubicBezTo>
                    <a:pt x="2573" y="3411"/>
                    <a:pt x="2573" y="3422"/>
                    <a:pt x="2628" y="3510"/>
                  </a:cubicBezTo>
                  <a:cubicBezTo>
                    <a:pt x="2760" y="3279"/>
                    <a:pt x="2749" y="3004"/>
                    <a:pt x="2870" y="2762"/>
                  </a:cubicBezTo>
                  <a:cubicBezTo>
                    <a:pt x="3057" y="2872"/>
                    <a:pt x="3244" y="2960"/>
                    <a:pt x="3420" y="3081"/>
                  </a:cubicBezTo>
                  <a:cubicBezTo>
                    <a:pt x="3816" y="3356"/>
                    <a:pt x="4102" y="3719"/>
                    <a:pt x="4289" y="4159"/>
                  </a:cubicBezTo>
                  <a:cubicBezTo>
                    <a:pt x="4333" y="4269"/>
                    <a:pt x="4365" y="4401"/>
                    <a:pt x="4399" y="4522"/>
                  </a:cubicBezTo>
                  <a:cubicBezTo>
                    <a:pt x="4497" y="4895"/>
                    <a:pt x="4641" y="5269"/>
                    <a:pt x="4717" y="5655"/>
                  </a:cubicBezTo>
                  <a:cubicBezTo>
                    <a:pt x="4817" y="6182"/>
                    <a:pt x="4971" y="6688"/>
                    <a:pt x="5169" y="7183"/>
                  </a:cubicBezTo>
                  <a:cubicBezTo>
                    <a:pt x="5421" y="7810"/>
                    <a:pt x="5762" y="8392"/>
                    <a:pt x="6114" y="8954"/>
                  </a:cubicBezTo>
                  <a:cubicBezTo>
                    <a:pt x="6356" y="9338"/>
                    <a:pt x="6598" y="9723"/>
                    <a:pt x="6796" y="10141"/>
                  </a:cubicBezTo>
                  <a:cubicBezTo>
                    <a:pt x="6862" y="10306"/>
                    <a:pt x="6917" y="10482"/>
                    <a:pt x="6972" y="10658"/>
                  </a:cubicBezTo>
                  <a:cubicBezTo>
                    <a:pt x="6873" y="10691"/>
                    <a:pt x="6785" y="10713"/>
                    <a:pt x="6686" y="10724"/>
                  </a:cubicBezTo>
                  <a:cubicBezTo>
                    <a:pt x="6587" y="10603"/>
                    <a:pt x="6488" y="10493"/>
                    <a:pt x="6367" y="10394"/>
                  </a:cubicBezTo>
                  <a:cubicBezTo>
                    <a:pt x="6081" y="10152"/>
                    <a:pt x="5773" y="9976"/>
                    <a:pt x="5465" y="9778"/>
                  </a:cubicBezTo>
                  <a:cubicBezTo>
                    <a:pt x="5037" y="9503"/>
                    <a:pt x="4619" y="9218"/>
                    <a:pt x="4245" y="8866"/>
                  </a:cubicBezTo>
                  <a:cubicBezTo>
                    <a:pt x="3860" y="8514"/>
                    <a:pt x="3541" y="8118"/>
                    <a:pt x="3288" y="7667"/>
                  </a:cubicBezTo>
                  <a:cubicBezTo>
                    <a:pt x="3013" y="7172"/>
                    <a:pt x="2848" y="6655"/>
                    <a:pt x="2793" y="6095"/>
                  </a:cubicBezTo>
                  <a:cubicBezTo>
                    <a:pt x="2760" y="5753"/>
                    <a:pt x="2716" y="5413"/>
                    <a:pt x="2672" y="5071"/>
                  </a:cubicBezTo>
                  <a:cubicBezTo>
                    <a:pt x="2672" y="5017"/>
                    <a:pt x="2672" y="4951"/>
                    <a:pt x="2628" y="4907"/>
                  </a:cubicBezTo>
                  <a:cubicBezTo>
                    <a:pt x="2595" y="4939"/>
                    <a:pt x="2595" y="4973"/>
                    <a:pt x="2595" y="5005"/>
                  </a:cubicBezTo>
                  <a:cubicBezTo>
                    <a:pt x="2595" y="5489"/>
                    <a:pt x="2628" y="5985"/>
                    <a:pt x="2705" y="6468"/>
                  </a:cubicBezTo>
                  <a:cubicBezTo>
                    <a:pt x="2771" y="6941"/>
                    <a:pt x="2958" y="7381"/>
                    <a:pt x="3200" y="7788"/>
                  </a:cubicBezTo>
                  <a:cubicBezTo>
                    <a:pt x="3497" y="8282"/>
                    <a:pt x="3882" y="8700"/>
                    <a:pt x="4321" y="9074"/>
                  </a:cubicBezTo>
                  <a:cubicBezTo>
                    <a:pt x="4761" y="9459"/>
                    <a:pt x="5257" y="9778"/>
                    <a:pt x="5751" y="10097"/>
                  </a:cubicBezTo>
                  <a:cubicBezTo>
                    <a:pt x="6004" y="10262"/>
                    <a:pt x="6268" y="10427"/>
                    <a:pt x="6477" y="10647"/>
                  </a:cubicBezTo>
                  <a:cubicBezTo>
                    <a:pt x="6521" y="10680"/>
                    <a:pt x="6565" y="10713"/>
                    <a:pt x="6587" y="10779"/>
                  </a:cubicBezTo>
                  <a:cubicBezTo>
                    <a:pt x="6563" y="10786"/>
                    <a:pt x="6540" y="10788"/>
                    <a:pt x="6519" y="10788"/>
                  </a:cubicBezTo>
                  <a:cubicBezTo>
                    <a:pt x="6470" y="10788"/>
                    <a:pt x="6427" y="10775"/>
                    <a:pt x="6389" y="10768"/>
                  </a:cubicBezTo>
                  <a:cubicBezTo>
                    <a:pt x="6345" y="10757"/>
                    <a:pt x="6301" y="10746"/>
                    <a:pt x="6257" y="10746"/>
                  </a:cubicBezTo>
                  <a:cubicBezTo>
                    <a:pt x="5993" y="10724"/>
                    <a:pt x="5729" y="10691"/>
                    <a:pt x="5465" y="10669"/>
                  </a:cubicBezTo>
                  <a:cubicBezTo>
                    <a:pt x="5135" y="10636"/>
                    <a:pt x="4805" y="10592"/>
                    <a:pt x="4487" y="10515"/>
                  </a:cubicBezTo>
                  <a:cubicBezTo>
                    <a:pt x="4233" y="10460"/>
                    <a:pt x="3992" y="10416"/>
                    <a:pt x="3761" y="10306"/>
                  </a:cubicBezTo>
                  <a:cubicBezTo>
                    <a:pt x="3607" y="10240"/>
                    <a:pt x="3442" y="10185"/>
                    <a:pt x="3288" y="10097"/>
                  </a:cubicBezTo>
                  <a:cubicBezTo>
                    <a:pt x="2991" y="9954"/>
                    <a:pt x="2716" y="9778"/>
                    <a:pt x="2485" y="9547"/>
                  </a:cubicBezTo>
                  <a:cubicBezTo>
                    <a:pt x="2112" y="9206"/>
                    <a:pt x="1880" y="8766"/>
                    <a:pt x="1738" y="8282"/>
                  </a:cubicBezTo>
                  <a:cubicBezTo>
                    <a:pt x="1638" y="7974"/>
                    <a:pt x="1550" y="7656"/>
                    <a:pt x="1452" y="7348"/>
                  </a:cubicBezTo>
                  <a:cubicBezTo>
                    <a:pt x="1440" y="7293"/>
                    <a:pt x="1440" y="7249"/>
                    <a:pt x="1396" y="7216"/>
                  </a:cubicBezTo>
                  <a:cubicBezTo>
                    <a:pt x="1364" y="7249"/>
                    <a:pt x="1374" y="7282"/>
                    <a:pt x="1386" y="7315"/>
                  </a:cubicBezTo>
                  <a:cubicBezTo>
                    <a:pt x="1452" y="7656"/>
                    <a:pt x="1540" y="7996"/>
                    <a:pt x="1638" y="8338"/>
                  </a:cubicBezTo>
                  <a:cubicBezTo>
                    <a:pt x="1770" y="8766"/>
                    <a:pt x="1968" y="9140"/>
                    <a:pt x="2266" y="9481"/>
                  </a:cubicBezTo>
                  <a:cubicBezTo>
                    <a:pt x="2683" y="9932"/>
                    <a:pt x="3200" y="10218"/>
                    <a:pt x="3750" y="10438"/>
                  </a:cubicBezTo>
                  <a:cubicBezTo>
                    <a:pt x="3915" y="10504"/>
                    <a:pt x="4091" y="10548"/>
                    <a:pt x="4267" y="10592"/>
                  </a:cubicBezTo>
                  <a:cubicBezTo>
                    <a:pt x="4443" y="10636"/>
                    <a:pt x="4629" y="10669"/>
                    <a:pt x="4817" y="10702"/>
                  </a:cubicBezTo>
                  <a:cubicBezTo>
                    <a:pt x="5147" y="10746"/>
                    <a:pt x="5476" y="10757"/>
                    <a:pt x="5806" y="10801"/>
                  </a:cubicBezTo>
                  <a:cubicBezTo>
                    <a:pt x="5993" y="10823"/>
                    <a:pt x="6191" y="10834"/>
                    <a:pt x="6389" y="10878"/>
                  </a:cubicBezTo>
                  <a:cubicBezTo>
                    <a:pt x="6422" y="10889"/>
                    <a:pt x="6444" y="10900"/>
                    <a:pt x="6444" y="10955"/>
                  </a:cubicBezTo>
                  <a:cubicBezTo>
                    <a:pt x="6356" y="10965"/>
                    <a:pt x="6268" y="10965"/>
                    <a:pt x="6180" y="10987"/>
                  </a:cubicBezTo>
                  <a:cubicBezTo>
                    <a:pt x="5842" y="11069"/>
                    <a:pt x="5500" y="11104"/>
                    <a:pt x="5156" y="11104"/>
                  </a:cubicBezTo>
                  <a:cubicBezTo>
                    <a:pt x="4940" y="11104"/>
                    <a:pt x="4724" y="11090"/>
                    <a:pt x="4509" y="11065"/>
                  </a:cubicBezTo>
                  <a:cubicBezTo>
                    <a:pt x="4091" y="11009"/>
                    <a:pt x="3673" y="10911"/>
                    <a:pt x="3288" y="10735"/>
                  </a:cubicBezTo>
                  <a:cubicBezTo>
                    <a:pt x="2694" y="10460"/>
                    <a:pt x="2200" y="10075"/>
                    <a:pt x="1782" y="9569"/>
                  </a:cubicBezTo>
                  <a:cubicBezTo>
                    <a:pt x="1440" y="9162"/>
                    <a:pt x="1198" y="8690"/>
                    <a:pt x="1078" y="8162"/>
                  </a:cubicBezTo>
                  <a:cubicBezTo>
                    <a:pt x="1001" y="7799"/>
                    <a:pt x="957" y="7436"/>
                    <a:pt x="957" y="7073"/>
                  </a:cubicBezTo>
                  <a:cubicBezTo>
                    <a:pt x="957" y="6622"/>
                    <a:pt x="858" y="6204"/>
                    <a:pt x="649" y="5809"/>
                  </a:cubicBezTo>
                  <a:cubicBezTo>
                    <a:pt x="638" y="5797"/>
                    <a:pt x="638" y="5775"/>
                    <a:pt x="627" y="5765"/>
                  </a:cubicBezTo>
                  <a:cubicBezTo>
                    <a:pt x="407" y="5291"/>
                    <a:pt x="341" y="4807"/>
                    <a:pt x="418" y="4291"/>
                  </a:cubicBezTo>
                  <a:cubicBezTo>
                    <a:pt x="473" y="3917"/>
                    <a:pt x="627" y="3587"/>
                    <a:pt x="858" y="3290"/>
                  </a:cubicBezTo>
                  <a:cubicBezTo>
                    <a:pt x="866" y="3274"/>
                    <a:pt x="874" y="3245"/>
                    <a:pt x="900" y="3245"/>
                  </a:cubicBezTo>
                  <a:cubicBezTo>
                    <a:pt x="909" y="3245"/>
                    <a:pt x="920" y="3249"/>
                    <a:pt x="935" y="3257"/>
                  </a:cubicBezTo>
                  <a:cubicBezTo>
                    <a:pt x="902" y="3378"/>
                    <a:pt x="902" y="3499"/>
                    <a:pt x="924" y="3620"/>
                  </a:cubicBezTo>
                  <a:cubicBezTo>
                    <a:pt x="935" y="3752"/>
                    <a:pt x="946" y="3873"/>
                    <a:pt x="979" y="3994"/>
                  </a:cubicBezTo>
                  <a:cubicBezTo>
                    <a:pt x="1001" y="4115"/>
                    <a:pt x="1001" y="4236"/>
                    <a:pt x="1078" y="4335"/>
                  </a:cubicBezTo>
                  <a:cubicBezTo>
                    <a:pt x="1088" y="4280"/>
                    <a:pt x="1088" y="4225"/>
                    <a:pt x="1078" y="4170"/>
                  </a:cubicBezTo>
                  <a:cubicBezTo>
                    <a:pt x="1067" y="3983"/>
                    <a:pt x="1034" y="3796"/>
                    <a:pt x="1023" y="3609"/>
                  </a:cubicBezTo>
                  <a:cubicBezTo>
                    <a:pt x="1012" y="3400"/>
                    <a:pt x="1045" y="3191"/>
                    <a:pt x="1122" y="3016"/>
                  </a:cubicBezTo>
                  <a:cubicBezTo>
                    <a:pt x="1386" y="2796"/>
                    <a:pt x="1704" y="2686"/>
                    <a:pt x="2056" y="2686"/>
                  </a:cubicBezTo>
                  <a:close/>
                  <a:moveTo>
                    <a:pt x="9686" y="133"/>
                  </a:moveTo>
                  <a:cubicBezTo>
                    <a:pt x="9730" y="133"/>
                    <a:pt x="9774" y="141"/>
                    <a:pt x="9820" y="156"/>
                  </a:cubicBezTo>
                  <a:cubicBezTo>
                    <a:pt x="10040" y="211"/>
                    <a:pt x="10205" y="354"/>
                    <a:pt x="10347" y="508"/>
                  </a:cubicBezTo>
                  <a:cubicBezTo>
                    <a:pt x="10689" y="860"/>
                    <a:pt x="10963" y="1256"/>
                    <a:pt x="11239" y="1663"/>
                  </a:cubicBezTo>
                  <a:cubicBezTo>
                    <a:pt x="11283" y="1728"/>
                    <a:pt x="11337" y="1794"/>
                    <a:pt x="11371" y="1882"/>
                  </a:cubicBezTo>
                  <a:cubicBezTo>
                    <a:pt x="11349" y="1970"/>
                    <a:pt x="11349" y="2058"/>
                    <a:pt x="11359" y="2136"/>
                  </a:cubicBezTo>
                  <a:cubicBezTo>
                    <a:pt x="11393" y="2356"/>
                    <a:pt x="11403" y="2576"/>
                    <a:pt x="11415" y="2784"/>
                  </a:cubicBezTo>
                  <a:cubicBezTo>
                    <a:pt x="11425" y="2928"/>
                    <a:pt x="11437" y="3059"/>
                    <a:pt x="11459" y="3202"/>
                  </a:cubicBezTo>
                  <a:cubicBezTo>
                    <a:pt x="11459" y="3224"/>
                    <a:pt x="11447" y="3257"/>
                    <a:pt x="11513" y="3268"/>
                  </a:cubicBezTo>
                  <a:cubicBezTo>
                    <a:pt x="11535" y="2894"/>
                    <a:pt x="11513" y="2520"/>
                    <a:pt x="11503" y="2146"/>
                  </a:cubicBezTo>
                  <a:lnTo>
                    <a:pt x="11503" y="2146"/>
                  </a:lnTo>
                  <a:cubicBezTo>
                    <a:pt x="11525" y="2158"/>
                    <a:pt x="11535" y="2168"/>
                    <a:pt x="11535" y="2168"/>
                  </a:cubicBezTo>
                  <a:lnTo>
                    <a:pt x="11601" y="2300"/>
                  </a:lnTo>
                  <a:cubicBezTo>
                    <a:pt x="11832" y="2762"/>
                    <a:pt x="11942" y="3246"/>
                    <a:pt x="11964" y="3763"/>
                  </a:cubicBezTo>
                  <a:cubicBezTo>
                    <a:pt x="11986" y="4478"/>
                    <a:pt x="11832" y="5171"/>
                    <a:pt x="11623" y="5853"/>
                  </a:cubicBezTo>
                  <a:cubicBezTo>
                    <a:pt x="11503" y="6259"/>
                    <a:pt x="11359" y="6655"/>
                    <a:pt x="11195" y="7051"/>
                  </a:cubicBezTo>
                  <a:cubicBezTo>
                    <a:pt x="10997" y="7524"/>
                    <a:pt x="10787" y="7986"/>
                    <a:pt x="10535" y="8436"/>
                  </a:cubicBezTo>
                  <a:cubicBezTo>
                    <a:pt x="10249" y="8932"/>
                    <a:pt x="9952" y="9415"/>
                    <a:pt x="9589" y="9877"/>
                  </a:cubicBezTo>
                  <a:cubicBezTo>
                    <a:pt x="9237" y="10328"/>
                    <a:pt x="8808" y="10724"/>
                    <a:pt x="8424" y="11163"/>
                  </a:cubicBezTo>
                  <a:cubicBezTo>
                    <a:pt x="8324" y="11043"/>
                    <a:pt x="8204" y="10965"/>
                    <a:pt x="8094" y="10878"/>
                  </a:cubicBezTo>
                  <a:cubicBezTo>
                    <a:pt x="8104" y="10867"/>
                    <a:pt x="8104" y="10856"/>
                    <a:pt x="8104" y="10845"/>
                  </a:cubicBezTo>
                  <a:cubicBezTo>
                    <a:pt x="8258" y="10625"/>
                    <a:pt x="8402" y="10405"/>
                    <a:pt x="8555" y="10196"/>
                  </a:cubicBezTo>
                  <a:cubicBezTo>
                    <a:pt x="8885" y="9778"/>
                    <a:pt x="9226" y="9360"/>
                    <a:pt x="9523" y="8920"/>
                  </a:cubicBezTo>
                  <a:cubicBezTo>
                    <a:pt x="9776" y="8546"/>
                    <a:pt x="10007" y="8162"/>
                    <a:pt x="10183" y="7744"/>
                  </a:cubicBezTo>
                  <a:cubicBezTo>
                    <a:pt x="10347" y="7337"/>
                    <a:pt x="10479" y="6930"/>
                    <a:pt x="10545" y="6501"/>
                  </a:cubicBezTo>
                  <a:cubicBezTo>
                    <a:pt x="10655" y="5863"/>
                    <a:pt x="10667" y="5215"/>
                    <a:pt x="10589" y="4577"/>
                  </a:cubicBezTo>
                  <a:cubicBezTo>
                    <a:pt x="10535" y="4038"/>
                    <a:pt x="10425" y="3510"/>
                    <a:pt x="10315" y="2982"/>
                  </a:cubicBezTo>
                  <a:cubicBezTo>
                    <a:pt x="10271" y="2774"/>
                    <a:pt x="10205" y="2554"/>
                    <a:pt x="10194" y="2334"/>
                  </a:cubicBezTo>
                  <a:cubicBezTo>
                    <a:pt x="10194" y="2312"/>
                    <a:pt x="10183" y="2300"/>
                    <a:pt x="10150" y="2300"/>
                  </a:cubicBezTo>
                  <a:cubicBezTo>
                    <a:pt x="10084" y="2344"/>
                    <a:pt x="10095" y="2410"/>
                    <a:pt x="10106" y="2476"/>
                  </a:cubicBezTo>
                  <a:cubicBezTo>
                    <a:pt x="10117" y="2620"/>
                    <a:pt x="10150" y="2774"/>
                    <a:pt x="10183" y="2916"/>
                  </a:cubicBezTo>
                  <a:cubicBezTo>
                    <a:pt x="10315" y="3521"/>
                    <a:pt x="10447" y="4126"/>
                    <a:pt x="10501" y="4742"/>
                  </a:cubicBezTo>
                  <a:cubicBezTo>
                    <a:pt x="10567" y="5511"/>
                    <a:pt x="10513" y="6259"/>
                    <a:pt x="10315" y="6996"/>
                  </a:cubicBezTo>
                  <a:cubicBezTo>
                    <a:pt x="10194" y="7436"/>
                    <a:pt x="10007" y="7843"/>
                    <a:pt x="9798" y="8238"/>
                  </a:cubicBezTo>
                  <a:cubicBezTo>
                    <a:pt x="9578" y="8634"/>
                    <a:pt x="9325" y="9008"/>
                    <a:pt x="9050" y="9371"/>
                  </a:cubicBezTo>
                  <a:cubicBezTo>
                    <a:pt x="8808" y="9679"/>
                    <a:pt x="8566" y="9987"/>
                    <a:pt x="8336" y="10306"/>
                  </a:cubicBezTo>
                  <a:cubicBezTo>
                    <a:pt x="8214" y="10471"/>
                    <a:pt x="8104" y="10647"/>
                    <a:pt x="7994" y="10823"/>
                  </a:cubicBezTo>
                  <a:cubicBezTo>
                    <a:pt x="7896" y="10790"/>
                    <a:pt x="7808" y="10746"/>
                    <a:pt x="7730" y="10713"/>
                  </a:cubicBezTo>
                  <a:cubicBezTo>
                    <a:pt x="7708" y="10669"/>
                    <a:pt x="7720" y="10636"/>
                    <a:pt x="7730" y="10614"/>
                  </a:cubicBezTo>
                  <a:cubicBezTo>
                    <a:pt x="7862" y="10240"/>
                    <a:pt x="7928" y="9855"/>
                    <a:pt x="8028" y="9470"/>
                  </a:cubicBezTo>
                  <a:cubicBezTo>
                    <a:pt x="8094" y="9162"/>
                    <a:pt x="8160" y="8854"/>
                    <a:pt x="8226" y="8558"/>
                  </a:cubicBezTo>
                  <a:cubicBezTo>
                    <a:pt x="8292" y="8238"/>
                    <a:pt x="8346" y="7930"/>
                    <a:pt x="8380" y="7612"/>
                  </a:cubicBezTo>
                  <a:cubicBezTo>
                    <a:pt x="8468" y="6743"/>
                    <a:pt x="8446" y="5885"/>
                    <a:pt x="8346" y="5017"/>
                  </a:cubicBezTo>
                  <a:cubicBezTo>
                    <a:pt x="8258" y="4335"/>
                    <a:pt x="8126" y="3653"/>
                    <a:pt x="8016" y="2972"/>
                  </a:cubicBezTo>
                  <a:cubicBezTo>
                    <a:pt x="7962" y="2620"/>
                    <a:pt x="7896" y="2268"/>
                    <a:pt x="7884" y="1904"/>
                  </a:cubicBezTo>
                  <a:cubicBezTo>
                    <a:pt x="7884" y="1882"/>
                    <a:pt x="7896" y="1850"/>
                    <a:pt x="7852" y="1838"/>
                  </a:cubicBezTo>
                  <a:cubicBezTo>
                    <a:pt x="7808" y="1894"/>
                    <a:pt x="7796" y="1948"/>
                    <a:pt x="7796" y="2014"/>
                  </a:cubicBezTo>
                  <a:cubicBezTo>
                    <a:pt x="7796" y="2136"/>
                    <a:pt x="7796" y="2246"/>
                    <a:pt x="7808" y="2356"/>
                  </a:cubicBezTo>
                  <a:cubicBezTo>
                    <a:pt x="7840" y="2784"/>
                    <a:pt x="7928" y="3202"/>
                    <a:pt x="7994" y="3620"/>
                  </a:cubicBezTo>
                  <a:cubicBezTo>
                    <a:pt x="8116" y="4324"/>
                    <a:pt x="8226" y="5039"/>
                    <a:pt x="8280" y="5753"/>
                  </a:cubicBezTo>
                  <a:cubicBezTo>
                    <a:pt x="8358" y="6853"/>
                    <a:pt x="8258" y="7930"/>
                    <a:pt x="8006" y="8998"/>
                  </a:cubicBezTo>
                  <a:cubicBezTo>
                    <a:pt x="7928" y="9305"/>
                    <a:pt x="7840" y="9624"/>
                    <a:pt x="7774" y="9943"/>
                  </a:cubicBezTo>
                  <a:cubicBezTo>
                    <a:pt x="7752" y="10075"/>
                    <a:pt x="7708" y="10196"/>
                    <a:pt x="7686" y="10328"/>
                  </a:cubicBezTo>
                  <a:cubicBezTo>
                    <a:pt x="7664" y="10449"/>
                    <a:pt x="7620" y="10559"/>
                    <a:pt x="7598" y="10680"/>
                  </a:cubicBezTo>
                  <a:cubicBezTo>
                    <a:pt x="7510" y="10669"/>
                    <a:pt x="7434" y="10647"/>
                    <a:pt x="7356" y="10636"/>
                  </a:cubicBezTo>
                  <a:cubicBezTo>
                    <a:pt x="7356" y="10526"/>
                    <a:pt x="7356" y="10427"/>
                    <a:pt x="7346" y="10317"/>
                  </a:cubicBezTo>
                  <a:cubicBezTo>
                    <a:pt x="7290" y="9767"/>
                    <a:pt x="7137" y="9239"/>
                    <a:pt x="6950" y="8722"/>
                  </a:cubicBezTo>
                  <a:cubicBezTo>
                    <a:pt x="6741" y="8172"/>
                    <a:pt x="6521" y="7634"/>
                    <a:pt x="6312" y="7084"/>
                  </a:cubicBezTo>
                  <a:cubicBezTo>
                    <a:pt x="6092" y="6512"/>
                    <a:pt x="5927" y="5929"/>
                    <a:pt x="5839" y="5325"/>
                  </a:cubicBezTo>
                  <a:cubicBezTo>
                    <a:pt x="5762" y="4742"/>
                    <a:pt x="5762" y="4159"/>
                    <a:pt x="5916" y="3587"/>
                  </a:cubicBezTo>
                  <a:cubicBezTo>
                    <a:pt x="5949" y="3466"/>
                    <a:pt x="5982" y="3356"/>
                    <a:pt x="6004" y="3235"/>
                  </a:cubicBezTo>
                  <a:cubicBezTo>
                    <a:pt x="6037" y="3038"/>
                    <a:pt x="6103" y="2850"/>
                    <a:pt x="6158" y="2652"/>
                  </a:cubicBezTo>
                  <a:cubicBezTo>
                    <a:pt x="6180" y="2520"/>
                    <a:pt x="6202" y="2400"/>
                    <a:pt x="6235" y="2268"/>
                  </a:cubicBezTo>
                  <a:cubicBezTo>
                    <a:pt x="6235" y="2268"/>
                    <a:pt x="6224" y="2268"/>
                    <a:pt x="6213" y="2246"/>
                  </a:cubicBezTo>
                  <a:cubicBezTo>
                    <a:pt x="6158" y="2334"/>
                    <a:pt x="6125" y="2432"/>
                    <a:pt x="6103" y="2532"/>
                  </a:cubicBezTo>
                  <a:cubicBezTo>
                    <a:pt x="6026" y="2894"/>
                    <a:pt x="5883" y="3246"/>
                    <a:pt x="5817" y="3620"/>
                  </a:cubicBezTo>
                  <a:cubicBezTo>
                    <a:pt x="5784" y="3774"/>
                    <a:pt x="5740" y="3939"/>
                    <a:pt x="5729" y="4093"/>
                  </a:cubicBezTo>
                  <a:cubicBezTo>
                    <a:pt x="5685" y="4500"/>
                    <a:pt x="5696" y="4895"/>
                    <a:pt x="5740" y="5303"/>
                  </a:cubicBezTo>
                  <a:cubicBezTo>
                    <a:pt x="5817" y="6007"/>
                    <a:pt x="6026" y="6677"/>
                    <a:pt x="6290" y="7326"/>
                  </a:cubicBezTo>
                  <a:cubicBezTo>
                    <a:pt x="6488" y="7832"/>
                    <a:pt x="6697" y="8326"/>
                    <a:pt x="6884" y="8832"/>
                  </a:cubicBezTo>
                  <a:cubicBezTo>
                    <a:pt x="7016" y="9196"/>
                    <a:pt x="7126" y="9569"/>
                    <a:pt x="7192" y="9943"/>
                  </a:cubicBezTo>
                  <a:cubicBezTo>
                    <a:pt x="7236" y="10163"/>
                    <a:pt x="7268" y="10394"/>
                    <a:pt x="7268" y="10614"/>
                  </a:cubicBezTo>
                  <a:cubicBezTo>
                    <a:pt x="7230" y="10625"/>
                    <a:pt x="7211" y="10630"/>
                    <a:pt x="7192" y="10630"/>
                  </a:cubicBezTo>
                  <a:cubicBezTo>
                    <a:pt x="7173" y="10630"/>
                    <a:pt x="7153" y="10625"/>
                    <a:pt x="7115" y="10614"/>
                  </a:cubicBezTo>
                  <a:cubicBezTo>
                    <a:pt x="7049" y="10152"/>
                    <a:pt x="6829" y="9745"/>
                    <a:pt x="6598" y="9338"/>
                  </a:cubicBezTo>
                  <a:cubicBezTo>
                    <a:pt x="6400" y="8998"/>
                    <a:pt x="6180" y="8656"/>
                    <a:pt x="5982" y="8304"/>
                  </a:cubicBezTo>
                  <a:cubicBezTo>
                    <a:pt x="5674" y="7766"/>
                    <a:pt x="5389" y="7205"/>
                    <a:pt x="5191" y="6600"/>
                  </a:cubicBezTo>
                  <a:cubicBezTo>
                    <a:pt x="5015" y="6095"/>
                    <a:pt x="4905" y="5577"/>
                    <a:pt x="4805" y="5061"/>
                  </a:cubicBezTo>
                  <a:cubicBezTo>
                    <a:pt x="4651" y="4181"/>
                    <a:pt x="4619" y="3301"/>
                    <a:pt x="4773" y="2422"/>
                  </a:cubicBezTo>
                  <a:cubicBezTo>
                    <a:pt x="4839" y="2070"/>
                    <a:pt x="4959" y="1728"/>
                    <a:pt x="5169" y="1421"/>
                  </a:cubicBezTo>
                  <a:cubicBezTo>
                    <a:pt x="5333" y="1179"/>
                    <a:pt x="5542" y="1014"/>
                    <a:pt x="5828" y="926"/>
                  </a:cubicBezTo>
                  <a:cubicBezTo>
                    <a:pt x="6048" y="849"/>
                    <a:pt x="6279" y="827"/>
                    <a:pt x="6521" y="816"/>
                  </a:cubicBezTo>
                  <a:lnTo>
                    <a:pt x="6521" y="816"/>
                  </a:lnTo>
                  <a:cubicBezTo>
                    <a:pt x="6510" y="1058"/>
                    <a:pt x="6378" y="1278"/>
                    <a:pt x="6400" y="1520"/>
                  </a:cubicBezTo>
                  <a:cubicBezTo>
                    <a:pt x="6576" y="1322"/>
                    <a:pt x="6620" y="1058"/>
                    <a:pt x="6697" y="816"/>
                  </a:cubicBezTo>
                  <a:cubicBezTo>
                    <a:pt x="6719" y="805"/>
                    <a:pt x="6730" y="805"/>
                    <a:pt x="6752" y="794"/>
                  </a:cubicBezTo>
                  <a:cubicBezTo>
                    <a:pt x="7159" y="750"/>
                    <a:pt x="7544" y="629"/>
                    <a:pt x="7896" y="431"/>
                  </a:cubicBezTo>
                  <a:cubicBezTo>
                    <a:pt x="7994" y="372"/>
                    <a:pt x="8097" y="348"/>
                    <a:pt x="8201" y="348"/>
                  </a:cubicBezTo>
                  <a:cubicBezTo>
                    <a:pt x="8271" y="348"/>
                    <a:pt x="8342" y="359"/>
                    <a:pt x="8412" y="376"/>
                  </a:cubicBezTo>
                  <a:cubicBezTo>
                    <a:pt x="8521" y="404"/>
                    <a:pt x="8627" y="419"/>
                    <a:pt x="8730" y="419"/>
                  </a:cubicBezTo>
                  <a:cubicBezTo>
                    <a:pt x="8910" y="419"/>
                    <a:pt x="9085" y="375"/>
                    <a:pt x="9259" y="277"/>
                  </a:cubicBezTo>
                  <a:cubicBezTo>
                    <a:pt x="9292" y="255"/>
                    <a:pt x="9325" y="233"/>
                    <a:pt x="9369" y="233"/>
                  </a:cubicBezTo>
                  <a:cubicBezTo>
                    <a:pt x="9413" y="376"/>
                    <a:pt x="9457" y="508"/>
                    <a:pt x="9501" y="640"/>
                  </a:cubicBezTo>
                  <a:cubicBezTo>
                    <a:pt x="9556" y="805"/>
                    <a:pt x="9600" y="981"/>
                    <a:pt x="9688" y="1135"/>
                  </a:cubicBezTo>
                  <a:cubicBezTo>
                    <a:pt x="9697" y="1161"/>
                    <a:pt x="9699" y="1186"/>
                    <a:pt x="9724" y="1186"/>
                  </a:cubicBezTo>
                  <a:cubicBezTo>
                    <a:pt x="9732" y="1186"/>
                    <a:pt x="9741" y="1184"/>
                    <a:pt x="9754" y="1179"/>
                  </a:cubicBezTo>
                  <a:cubicBezTo>
                    <a:pt x="9721" y="838"/>
                    <a:pt x="9600" y="508"/>
                    <a:pt x="9523" y="167"/>
                  </a:cubicBezTo>
                  <a:cubicBezTo>
                    <a:pt x="9582" y="143"/>
                    <a:pt x="9634" y="133"/>
                    <a:pt x="9686" y="133"/>
                  </a:cubicBezTo>
                  <a:close/>
                  <a:moveTo>
                    <a:pt x="15469" y="3339"/>
                  </a:moveTo>
                  <a:cubicBezTo>
                    <a:pt x="15606" y="3339"/>
                    <a:pt x="15737" y="3372"/>
                    <a:pt x="15868" y="3433"/>
                  </a:cubicBezTo>
                  <a:cubicBezTo>
                    <a:pt x="16033" y="3510"/>
                    <a:pt x="16176" y="3631"/>
                    <a:pt x="16329" y="3741"/>
                  </a:cubicBezTo>
                  <a:cubicBezTo>
                    <a:pt x="16605" y="3939"/>
                    <a:pt x="16869" y="4148"/>
                    <a:pt x="17155" y="4335"/>
                  </a:cubicBezTo>
                  <a:cubicBezTo>
                    <a:pt x="17199" y="4357"/>
                    <a:pt x="17253" y="4368"/>
                    <a:pt x="17275" y="4434"/>
                  </a:cubicBezTo>
                  <a:cubicBezTo>
                    <a:pt x="17001" y="4873"/>
                    <a:pt x="16659" y="5269"/>
                    <a:pt x="16417" y="5743"/>
                  </a:cubicBezTo>
                  <a:cubicBezTo>
                    <a:pt x="16461" y="5731"/>
                    <a:pt x="16495" y="5699"/>
                    <a:pt x="16517" y="5665"/>
                  </a:cubicBezTo>
                  <a:cubicBezTo>
                    <a:pt x="16791" y="5347"/>
                    <a:pt x="17055" y="5027"/>
                    <a:pt x="17309" y="4698"/>
                  </a:cubicBezTo>
                  <a:cubicBezTo>
                    <a:pt x="17363" y="4632"/>
                    <a:pt x="17419" y="4555"/>
                    <a:pt x="17507" y="4533"/>
                  </a:cubicBezTo>
                  <a:cubicBezTo>
                    <a:pt x="17639" y="4566"/>
                    <a:pt x="17748" y="4643"/>
                    <a:pt x="17847" y="4720"/>
                  </a:cubicBezTo>
                  <a:cubicBezTo>
                    <a:pt x="18012" y="4841"/>
                    <a:pt x="18177" y="4951"/>
                    <a:pt x="18386" y="4995"/>
                  </a:cubicBezTo>
                  <a:cubicBezTo>
                    <a:pt x="18463" y="5093"/>
                    <a:pt x="18551" y="5181"/>
                    <a:pt x="18650" y="5269"/>
                  </a:cubicBezTo>
                  <a:cubicBezTo>
                    <a:pt x="18793" y="5413"/>
                    <a:pt x="18892" y="5589"/>
                    <a:pt x="18936" y="5787"/>
                  </a:cubicBezTo>
                  <a:cubicBezTo>
                    <a:pt x="19002" y="6039"/>
                    <a:pt x="19002" y="6303"/>
                    <a:pt x="18958" y="6556"/>
                  </a:cubicBezTo>
                  <a:cubicBezTo>
                    <a:pt x="18958" y="6611"/>
                    <a:pt x="18936" y="6677"/>
                    <a:pt x="18903" y="6721"/>
                  </a:cubicBezTo>
                  <a:cubicBezTo>
                    <a:pt x="18782" y="6908"/>
                    <a:pt x="18672" y="7095"/>
                    <a:pt x="18518" y="7260"/>
                  </a:cubicBezTo>
                  <a:cubicBezTo>
                    <a:pt x="18408" y="7381"/>
                    <a:pt x="18298" y="7513"/>
                    <a:pt x="18188" y="7634"/>
                  </a:cubicBezTo>
                  <a:cubicBezTo>
                    <a:pt x="18166" y="7656"/>
                    <a:pt x="18133" y="7678"/>
                    <a:pt x="18155" y="7733"/>
                  </a:cubicBezTo>
                  <a:cubicBezTo>
                    <a:pt x="18452" y="7491"/>
                    <a:pt x="18705" y="7227"/>
                    <a:pt x="18936" y="6908"/>
                  </a:cubicBezTo>
                  <a:cubicBezTo>
                    <a:pt x="18947" y="7139"/>
                    <a:pt x="19046" y="7304"/>
                    <a:pt x="19112" y="7480"/>
                  </a:cubicBezTo>
                  <a:cubicBezTo>
                    <a:pt x="19134" y="7513"/>
                    <a:pt x="19134" y="7535"/>
                    <a:pt x="19145" y="7568"/>
                  </a:cubicBezTo>
                  <a:cubicBezTo>
                    <a:pt x="19200" y="7733"/>
                    <a:pt x="19178" y="7908"/>
                    <a:pt x="19101" y="8062"/>
                  </a:cubicBezTo>
                  <a:cubicBezTo>
                    <a:pt x="18969" y="8348"/>
                    <a:pt x="18760" y="8580"/>
                    <a:pt x="18518" y="8778"/>
                  </a:cubicBezTo>
                  <a:cubicBezTo>
                    <a:pt x="18199" y="9052"/>
                    <a:pt x="17847" y="9272"/>
                    <a:pt x="17485" y="9492"/>
                  </a:cubicBezTo>
                  <a:cubicBezTo>
                    <a:pt x="16715" y="9987"/>
                    <a:pt x="15934" y="10471"/>
                    <a:pt x="15153" y="10955"/>
                  </a:cubicBezTo>
                  <a:cubicBezTo>
                    <a:pt x="14614" y="11285"/>
                    <a:pt x="14064" y="11615"/>
                    <a:pt x="13470" y="11857"/>
                  </a:cubicBezTo>
                  <a:cubicBezTo>
                    <a:pt x="12910" y="12099"/>
                    <a:pt x="12316" y="12241"/>
                    <a:pt x="11689" y="12253"/>
                  </a:cubicBezTo>
                  <a:cubicBezTo>
                    <a:pt x="11666" y="12253"/>
                    <a:pt x="11644" y="12253"/>
                    <a:pt x="11621" y="12253"/>
                  </a:cubicBezTo>
                  <a:cubicBezTo>
                    <a:pt x="10997" y="12253"/>
                    <a:pt x="10392" y="12114"/>
                    <a:pt x="9798" y="11945"/>
                  </a:cubicBezTo>
                  <a:cubicBezTo>
                    <a:pt x="9413" y="11835"/>
                    <a:pt x="9039" y="11703"/>
                    <a:pt x="8643" y="11625"/>
                  </a:cubicBezTo>
                  <a:cubicBezTo>
                    <a:pt x="8632" y="11625"/>
                    <a:pt x="8632" y="11615"/>
                    <a:pt x="8621" y="11603"/>
                  </a:cubicBezTo>
                  <a:cubicBezTo>
                    <a:pt x="8628" y="11584"/>
                    <a:pt x="8643" y="11580"/>
                    <a:pt x="8658" y="11580"/>
                  </a:cubicBezTo>
                  <a:cubicBezTo>
                    <a:pt x="8668" y="11580"/>
                    <a:pt x="8679" y="11581"/>
                    <a:pt x="8687" y="11581"/>
                  </a:cubicBezTo>
                  <a:cubicBezTo>
                    <a:pt x="8940" y="11549"/>
                    <a:pt x="9204" y="11527"/>
                    <a:pt x="9457" y="11527"/>
                  </a:cubicBezTo>
                  <a:cubicBezTo>
                    <a:pt x="9579" y="11524"/>
                    <a:pt x="9701" y="11523"/>
                    <a:pt x="9824" y="11523"/>
                  </a:cubicBezTo>
                  <a:cubicBezTo>
                    <a:pt x="10147" y="11523"/>
                    <a:pt x="10471" y="11530"/>
                    <a:pt x="10795" y="11530"/>
                  </a:cubicBezTo>
                  <a:cubicBezTo>
                    <a:pt x="10910" y="11530"/>
                    <a:pt x="11025" y="11529"/>
                    <a:pt x="11139" y="11527"/>
                  </a:cubicBezTo>
                  <a:cubicBezTo>
                    <a:pt x="11887" y="11505"/>
                    <a:pt x="12624" y="11417"/>
                    <a:pt x="13350" y="11207"/>
                  </a:cubicBezTo>
                  <a:cubicBezTo>
                    <a:pt x="13812" y="11075"/>
                    <a:pt x="14240" y="10889"/>
                    <a:pt x="14636" y="10614"/>
                  </a:cubicBezTo>
                  <a:cubicBezTo>
                    <a:pt x="14933" y="10405"/>
                    <a:pt x="15197" y="10130"/>
                    <a:pt x="15439" y="9866"/>
                  </a:cubicBezTo>
                  <a:cubicBezTo>
                    <a:pt x="15461" y="9844"/>
                    <a:pt x="15483" y="9833"/>
                    <a:pt x="15450" y="9789"/>
                  </a:cubicBezTo>
                  <a:lnTo>
                    <a:pt x="15450" y="9789"/>
                  </a:lnTo>
                  <a:cubicBezTo>
                    <a:pt x="15406" y="9811"/>
                    <a:pt x="15373" y="9844"/>
                    <a:pt x="15329" y="9888"/>
                  </a:cubicBezTo>
                  <a:cubicBezTo>
                    <a:pt x="15109" y="10086"/>
                    <a:pt x="14889" y="10317"/>
                    <a:pt x="14647" y="10493"/>
                  </a:cubicBezTo>
                  <a:cubicBezTo>
                    <a:pt x="14218" y="10801"/>
                    <a:pt x="13746" y="11009"/>
                    <a:pt x="13240" y="11153"/>
                  </a:cubicBezTo>
                  <a:cubicBezTo>
                    <a:pt x="12437" y="11373"/>
                    <a:pt x="11612" y="11439"/>
                    <a:pt x="10787" y="11439"/>
                  </a:cubicBezTo>
                  <a:cubicBezTo>
                    <a:pt x="10495" y="11439"/>
                    <a:pt x="10202" y="11433"/>
                    <a:pt x="9909" y="11433"/>
                  </a:cubicBezTo>
                  <a:cubicBezTo>
                    <a:pt x="9473" y="11433"/>
                    <a:pt x="9038" y="11445"/>
                    <a:pt x="8610" y="11505"/>
                  </a:cubicBezTo>
                  <a:cubicBezTo>
                    <a:pt x="8599" y="11505"/>
                    <a:pt x="8588" y="11493"/>
                    <a:pt x="8577" y="11493"/>
                  </a:cubicBezTo>
                  <a:cubicBezTo>
                    <a:pt x="8566" y="11471"/>
                    <a:pt x="8544" y="11461"/>
                    <a:pt x="8522" y="11439"/>
                  </a:cubicBezTo>
                  <a:cubicBezTo>
                    <a:pt x="8544" y="11439"/>
                    <a:pt x="8566" y="11427"/>
                    <a:pt x="8588" y="11427"/>
                  </a:cubicBezTo>
                  <a:cubicBezTo>
                    <a:pt x="9622" y="11229"/>
                    <a:pt x="10655" y="10999"/>
                    <a:pt x="11656" y="10669"/>
                  </a:cubicBezTo>
                  <a:cubicBezTo>
                    <a:pt x="12503" y="10383"/>
                    <a:pt x="13328" y="10020"/>
                    <a:pt x="14086" y="9536"/>
                  </a:cubicBezTo>
                  <a:cubicBezTo>
                    <a:pt x="14582" y="9228"/>
                    <a:pt x="15032" y="8854"/>
                    <a:pt x="15406" y="8404"/>
                  </a:cubicBezTo>
                  <a:cubicBezTo>
                    <a:pt x="15890" y="7821"/>
                    <a:pt x="16297" y="7194"/>
                    <a:pt x="16725" y="6567"/>
                  </a:cubicBezTo>
                  <a:cubicBezTo>
                    <a:pt x="16737" y="6545"/>
                    <a:pt x="16759" y="6512"/>
                    <a:pt x="16737" y="6479"/>
                  </a:cubicBezTo>
                  <a:lnTo>
                    <a:pt x="16737" y="6479"/>
                  </a:lnTo>
                  <a:cubicBezTo>
                    <a:pt x="16703" y="6490"/>
                    <a:pt x="16693" y="6512"/>
                    <a:pt x="16671" y="6534"/>
                  </a:cubicBezTo>
                  <a:cubicBezTo>
                    <a:pt x="16351" y="6974"/>
                    <a:pt x="16033" y="7414"/>
                    <a:pt x="15703" y="7854"/>
                  </a:cubicBezTo>
                  <a:cubicBezTo>
                    <a:pt x="15439" y="8194"/>
                    <a:pt x="15164" y="8536"/>
                    <a:pt x="14845" y="8822"/>
                  </a:cubicBezTo>
                  <a:cubicBezTo>
                    <a:pt x="14406" y="9218"/>
                    <a:pt x="13910" y="9536"/>
                    <a:pt x="13394" y="9811"/>
                  </a:cubicBezTo>
                  <a:cubicBezTo>
                    <a:pt x="12536" y="10251"/>
                    <a:pt x="11634" y="10570"/>
                    <a:pt x="10711" y="10823"/>
                  </a:cubicBezTo>
                  <a:cubicBezTo>
                    <a:pt x="10018" y="11021"/>
                    <a:pt x="9303" y="11153"/>
                    <a:pt x="8588" y="11329"/>
                  </a:cubicBezTo>
                  <a:cubicBezTo>
                    <a:pt x="8573" y="11329"/>
                    <a:pt x="8554" y="11339"/>
                    <a:pt x="8533" y="11339"/>
                  </a:cubicBezTo>
                  <a:cubicBezTo>
                    <a:pt x="8522" y="11339"/>
                    <a:pt x="8511" y="11336"/>
                    <a:pt x="8500" y="11329"/>
                  </a:cubicBezTo>
                  <a:cubicBezTo>
                    <a:pt x="8500" y="11285"/>
                    <a:pt x="8533" y="11285"/>
                    <a:pt x="8555" y="11273"/>
                  </a:cubicBezTo>
                  <a:cubicBezTo>
                    <a:pt x="8709" y="11219"/>
                    <a:pt x="8852" y="11163"/>
                    <a:pt x="9006" y="11109"/>
                  </a:cubicBezTo>
                  <a:cubicBezTo>
                    <a:pt x="9523" y="10911"/>
                    <a:pt x="10029" y="10669"/>
                    <a:pt x="10501" y="10383"/>
                  </a:cubicBezTo>
                  <a:cubicBezTo>
                    <a:pt x="11271" y="9932"/>
                    <a:pt x="11953" y="9371"/>
                    <a:pt x="12536" y="8700"/>
                  </a:cubicBezTo>
                  <a:cubicBezTo>
                    <a:pt x="12833" y="8348"/>
                    <a:pt x="13097" y="7986"/>
                    <a:pt x="13316" y="7579"/>
                  </a:cubicBezTo>
                  <a:cubicBezTo>
                    <a:pt x="13404" y="7403"/>
                    <a:pt x="13482" y="7216"/>
                    <a:pt x="13570" y="7029"/>
                  </a:cubicBezTo>
                  <a:cubicBezTo>
                    <a:pt x="13712" y="6710"/>
                    <a:pt x="13812" y="6369"/>
                    <a:pt x="13932" y="6039"/>
                  </a:cubicBezTo>
                  <a:cubicBezTo>
                    <a:pt x="13944" y="6017"/>
                    <a:pt x="13954" y="5985"/>
                    <a:pt x="13922" y="5963"/>
                  </a:cubicBezTo>
                  <a:cubicBezTo>
                    <a:pt x="13900" y="5963"/>
                    <a:pt x="13900" y="5985"/>
                    <a:pt x="13888" y="5995"/>
                  </a:cubicBezTo>
                  <a:cubicBezTo>
                    <a:pt x="13724" y="6336"/>
                    <a:pt x="13614" y="6699"/>
                    <a:pt x="13470" y="7051"/>
                  </a:cubicBezTo>
                  <a:cubicBezTo>
                    <a:pt x="13360" y="7282"/>
                    <a:pt x="13251" y="7513"/>
                    <a:pt x="13119" y="7733"/>
                  </a:cubicBezTo>
                  <a:cubicBezTo>
                    <a:pt x="12723" y="8382"/>
                    <a:pt x="12217" y="8942"/>
                    <a:pt x="11634" y="9437"/>
                  </a:cubicBezTo>
                  <a:cubicBezTo>
                    <a:pt x="10865" y="10108"/>
                    <a:pt x="9996" y="10592"/>
                    <a:pt x="9061" y="10977"/>
                  </a:cubicBezTo>
                  <a:cubicBezTo>
                    <a:pt x="8973" y="11009"/>
                    <a:pt x="8896" y="11043"/>
                    <a:pt x="8808" y="11075"/>
                  </a:cubicBezTo>
                  <a:cubicBezTo>
                    <a:pt x="8830" y="11031"/>
                    <a:pt x="8863" y="10999"/>
                    <a:pt x="8896" y="10965"/>
                  </a:cubicBezTo>
                  <a:cubicBezTo>
                    <a:pt x="9292" y="10614"/>
                    <a:pt x="9655" y="10229"/>
                    <a:pt x="9974" y="9800"/>
                  </a:cubicBezTo>
                  <a:cubicBezTo>
                    <a:pt x="10084" y="9646"/>
                    <a:pt x="10172" y="9481"/>
                    <a:pt x="10293" y="9338"/>
                  </a:cubicBezTo>
                  <a:cubicBezTo>
                    <a:pt x="10447" y="9162"/>
                    <a:pt x="10567" y="8976"/>
                    <a:pt x="10689" y="8778"/>
                  </a:cubicBezTo>
                  <a:cubicBezTo>
                    <a:pt x="10941" y="8370"/>
                    <a:pt x="11173" y="7964"/>
                    <a:pt x="11415" y="7546"/>
                  </a:cubicBezTo>
                  <a:cubicBezTo>
                    <a:pt x="11590" y="7238"/>
                    <a:pt x="11777" y="6930"/>
                    <a:pt x="11953" y="6622"/>
                  </a:cubicBezTo>
                  <a:cubicBezTo>
                    <a:pt x="12184" y="6193"/>
                    <a:pt x="12404" y="5765"/>
                    <a:pt x="12646" y="5335"/>
                  </a:cubicBezTo>
                  <a:cubicBezTo>
                    <a:pt x="13064" y="4599"/>
                    <a:pt x="13646" y="4038"/>
                    <a:pt x="14394" y="3642"/>
                  </a:cubicBezTo>
                  <a:cubicBezTo>
                    <a:pt x="14691" y="3477"/>
                    <a:pt x="15021" y="3378"/>
                    <a:pt x="15362" y="3345"/>
                  </a:cubicBezTo>
                  <a:cubicBezTo>
                    <a:pt x="15398" y="3341"/>
                    <a:pt x="15434" y="3339"/>
                    <a:pt x="15469" y="3339"/>
                  </a:cubicBezTo>
                  <a:close/>
                  <a:moveTo>
                    <a:pt x="957" y="8492"/>
                  </a:moveTo>
                  <a:cubicBezTo>
                    <a:pt x="990" y="8514"/>
                    <a:pt x="990" y="8546"/>
                    <a:pt x="990" y="8568"/>
                  </a:cubicBezTo>
                  <a:cubicBezTo>
                    <a:pt x="1176" y="9096"/>
                    <a:pt x="1462" y="9547"/>
                    <a:pt x="1858" y="9943"/>
                  </a:cubicBezTo>
                  <a:cubicBezTo>
                    <a:pt x="2354" y="10449"/>
                    <a:pt x="2925" y="10834"/>
                    <a:pt x="3607" y="11065"/>
                  </a:cubicBezTo>
                  <a:cubicBezTo>
                    <a:pt x="3882" y="11163"/>
                    <a:pt x="4167" y="11229"/>
                    <a:pt x="4465" y="11273"/>
                  </a:cubicBezTo>
                  <a:cubicBezTo>
                    <a:pt x="4706" y="11310"/>
                    <a:pt x="4947" y="11331"/>
                    <a:pt x="5189" y="11331"/>
                  </a:cubicBezTo>
                  <a:cubicBezTo>
                    <a:pt x="5530" y="11331"/>
                    <a:pt x="5872" y="11288"/>
                    <a:pt x="6213" y="11185"/>
                  </a:cubicBezTo>
                  <a:cubicBezTo>
                    <a:pt x="6249" y="11177"/>
                    <a:pt x="6284" y="11161"/>
                    <a:pt x="6326" y="11161"/>
                  </a:cubicBezTo>
                  <a:cubicBezTo>
                    <a:pt x="6336" y="11161"/>
                    <a:pt x="6346" y="11161"/>
                    <a:pt x="6356" y="11163"/>
                  </a:cubicBezTo>
                  <a:cubicBezTo>
                    <a:pt x="6334" y="11251"/>
                    <a:pt x="6345" y="11329"/>
                    <a:pt x="6312" y="11405"/>
                  </a:cubicBezTo>
                  <a:cubicBezTo>
                    <a:pt x="6026" y="11405"/>
                    <a:pt x="5751" y="11461"/>
                    <a:pt x="5476" y="11505"/>
                  </a:cubicBezTo>
                  <a:cubicBezTo>
                    <a:pt x="4949" y="11571"/>
                    <a:pt x="4421" y="11637"/>
                    <a:pt x="3893" y="11637"/>
                  </a:cubicBezTo>
                  <a:cubicBezTo>
                    <a:pt x="3486" y="11637"/>
                    <a:pt x="3079" y="11581"/>
                    <a:pt x="2694" y="11483"/>
                  </a:cubicBezTo>
                  <a:cubicBezTo>
                    <a:pt x="2430" y="11405"/>
                    <a:pt x="2200" y="11295"/>
                    <a:pt x="1980" y="11141"/>
                  </a:cubicBezTo>
                  <a:cubicBezTo>
                    <a:pt x="1660" y="10944"/>
                    <a:pt x="1408" y="10680"/>
                    <a:pt x="1254" y="10328"/>
                  </a:cubicBezTo>
                  <a:cubicBezTo>
                    <a:pt x="1188" y="10174"/>
                    <a:pt x="1144" y="10020"/>
                    <a:pt x="1088" y="9866"/>
                  </a:cubicBezTo>
                  <a:cubicBezTo>
                    <a:pt x="1067" y="9811"/>
                    <a:pt x="1056" y="9745"/>
                    <a:pt x="968" y="9690"/>
                  </a:cubicBezTo>
                  <a:lnTo>
                    <a:pt x="968" y="9690"/>
                  </a:lnTo>
                  <a:cubicBezTo>
                    <a:pt x="990" y="9789"/>
                    <a:pt x="1012" y="9855"/>
                    <a:pt x="1023" y="9921"/>
                  </a:cubicBezTo>
                  <a:cubicBezTo>
                    <a:pt x="1100" y="10185"/>
                    <a:pt x="1176" y="10438"/>
                    <a:pt x="1330" y="10669"/>
                  </a:cubicBezTo>
                  <a:cubicBezTo>
                    <a:pt x="1650" y="11109"/>
                    <a:pt x="2090" y="11383"/>
                    <a:pt x="2584" y="11559"/>
                  </a:cubicBezTo>
                  <a:cubicBezTo>
                    <a:pt x="2903" y="11669"/>
                    <a:pt x="3233" y="11725"/>
                    <a:pt x="3563" y="11747"/>
                  </a:cubicBezTo>
                  <a:cubicBezTo>
                    <a:pt x="3688" y="11754"/>
                    <a:pt x="3813" y="11757"/>
                    <a:pt x="3939" y="11757"/>
                  </a:cubicBezTo>
                  <a:cubicBezTo>
                    <a:pt x="4374" y="11757"/>
                    <a:pt x="4810" y="11716"/>
                    <a:pt x="5245" y="11647"/>
                  </a:cubicBezTo>
                  <a:cubicBezTo>
                    <a:pt x="5520" y="11603"/>
                    <a:pt x="5806" y="11559"/>
                    <a:pt x="6081" y="11515"/>
                  </a:cubicBezTo>
                  <a:cubicBezTo>
                    <a:pt x="6128" y="11509"/>
                    <a:pt x="6175" y="11498"/>
                    <a:pt x="6219" y="11498"/>
                  </a:cubicBezTo>
                  <a:cubicBezTo>
                    <a:pt x="6248" y="11498"/>
                    <a:pt x="6275" y="11503"/>
                    <a:pt x="6301" y="11515"/>
                  </a:cubicBezTo>
                  <a:lnTo>
                    <a:pt x="6312" y="11527"/>
                  </a:lnTo>
                  <a:lnTo>
                    <a:pt x="6312" y="11681"/>
                  </a:lnTo>
                  <a:cubicBezTo>
                    <a:pt x="5839" y="11691"/>
                    <a:pt x="5411" y="11835"/>
                    <a:pt x="4981" y="12021"/>
                  </a:cubicBezTo>
                  <a:cubicBezTo>
                    <a:pt x="4695" y="12143"/>
                    <a:pt x="4409" y="12275"/>
                    <a:pt x="4113" y="12384"/>
                  </a:cubicBezTo>
                  <a:cubicBezTo>
                    <a:pt x="3783" y="12505"/>
                    <a:pt x="3442" y="12593"/>
                    <a:pt x="3090" y="12593"/>
                  </a:cubicBezTo>
                  <a:cubicBezTo>
                    <a:pt x="2859" y="12582"/>
                    <a:pt x="2639" y="12538"/>
                    <a:pt x="2430" y="12417"/>
                  </a:cubicBezTo>
                  <a:cubicBezTo>
                    <a:pt x="2156" y="12263"/>
                    <a:pt x="1902" y="12077"/>
                    <a:pt x="1638" y="11901"/>
                  </a:cubicBezTo>
                  <a:cubicBezTo>
                    <a:pt x="1625" y="11894"/>
                    <a:pt x="1612" y="11883"/>
                    <a:pt x="1601" y="11883"/>
                  </a:cubicBezTo>
                  <a:cubicBezTo>
                    <a:pt x="1594" y="11883"/>
                    <a:pt x="1588" y="11887"/>
                    <a:pt x="1584" y="11901"/>
                  </a:cubicBezTo>
                  <a:cubicBezTo>
                    <a:pt x="1572" y="11933"/>
                    <a:pt x="1606" y="11955"/>
                    <a:pt x="1628" y="11967"/>
                  </a:cubicBezTo>
                  <a:cubicBezTo>
                    <a:pt x="1770" y="12077"/>
                    <a:pt x="1924" y="12197"/>
                    <a:pt x="2078" y="12307"/>
                  </a:cubicBezTo>
                  <a:cubicBezTo>
                    <a:pt x="2144" y="12351"/>
                    <a:pt x="2222" y="12406"/>
                    <a:pt x="2298" y="12450"/>
                  </a:cubicBezTo>
                  <a:cubicBezTo>
                    <a:pt x="2485" y="12571"/>
                    <a:pt x="2694" y="12659"/>
                    <a:pt x="2925" y="12681"/>
                  </a:cubicBezTo>
                  <a:cubicBezTo>
                    <a:pt x="3000" y="12689"/>
                    <a:pt x="3074" y="12693"/>
                    <a:pt x="3148" y="12693"/>
                  </a:cubicBezTo>
                  <a:cubicBezTo>
                    <a:pt x="3455" y="12693"/>
                    <a:pt x="3754" y="12625"/>
                    <a:pt x="4047" y="12527"/>
                  </a:cubicBezTo>
                  <a:cubicBezTo>
                    <a:pt x="4443" y="12406"/>
                    <a:pt x="4827" y="12219"/>
                    <a:pt x="5213" y="12055"/>
                  </a:cubicBezTo>
                  <a:cubicBezTo>
                    <a:pt x="5509" y="11933"/>
                    <a:pt x="5806" y="11835"/>
                    <a:pt x="6125" y="11813"/>
                  </a:cubicBezTo>
                  <a:cubicBezTo>
                    <a:pt x="6155" y="11806"/>
                    <a:pt x="6185" y="11797"/>
                    <a:pt x="6216" y="11797"/>
                  </a:cubicBezTo>
                  <a:cubicBezTo>
                    <a:pt x="6240" y="11797"/>
                    <a:pt x="6265" y="11803"/>
                    <a:pt x="6290" y="11823"/>
                  </a:cubicBezTo>
                  <a:cubicBezTo>
                    <a:pt x="6290" y="11967"/>
                    <a:pt x="6279" y="12121"/>
                    <a:pt x="6279" y="12285"/>
                  </a:cubicBezTo>
                  <a:cubicBezTo>
                    <a:pt x="6253" y="12284"/>
                    <a:pt x="6228" y="12283"/>
                    <a:pt x="6203" y="12283"/>
                  </a:cubicBezTo>
                  <a:cubicBezTo>
                    <a:pt x="6033" y="12283"/>
                    <a:pt x="5872" y="12313"/>
                    <a:pt x="5718" y="12351"/>
                  </a:cubicBezTo>
                  <a:cubicBezTo>
                    <a:pt x="5443" y="12428"/>
                    <a:pt x="5169" y="12538"/>
                    <a:pt x="4915" y="12670"/>
                  </a:cubicBezTo>
                  <a:cubicBezTo>
                    <a:pt x="4717" y="12769"/>
                    <a:pt x="4519" y="12868"/>
                    <a:pt x="4333" y="12956"/>
                  </a:cubicBezTo>
                  <a:cubicBezTo>
                    <a:pt x="4058" y="13077"/>
                    <a:pt x="3783" y="13165"/>
                    <a:pt x="3497" y="13187"/>
                  </a:cubicBezTo>
                  <a:cubicBezTo>
                    <a:pt x="3453" y="13190"/>
                    <a:pt x="3408" y="13191"/>
                    <a:pt x="3364" y="13191"/>
                  </a:cubicBezTo>
                  <a:cubicBezTo>
                    <a:pt x="3093" y="13191"/>
                    <a:pt x="2832" y="13131"/>
                    <a:pt x="2595" y="12989"/>
                  </a:cubicBezTo>
                  <a:cubicBezTo>
                    <a:pt x="2386" y="12879"/>
                    <a:pt x="2210" y="12736"/>
                    <a:pt x="2046" y="12571"/>
                  </a:cubicBezTo>
                  <a:cubicBezTo>
                    <a:pt x="2012" y="12538"/>
                    <a:pt x="1980" y="12505"/>
                    <a:pt x="1946" y="12483"/>
                  </a:cubicBezTo>
                  <a:cubicBezTo>
                    <a:pt x="1848" y="12417"/>
                    <a:pt x="1726" y="12362"/>
                    <a:pt x="1606" y="12351"/>
                  </a:cubicBezTo>
                  <a:cubicBezTo>
                    <a:pt x="1572" y="12351"/>
                    <a:pt x="1550" y="12340"/>
                    <a:pt x="1528" y="12340"/>
                  </a:cubicBezTo>
                  <a:cubicBezTo>
                    <a:pt x="1342" y="12318"/>
                    <a:pt x="1210" y="12209"/>
                    <a:pt x="1110" y="12043"/>
                  </a:cubicBezTo>
                  <a:cubicBezTo>
                    <a:pt x="968" y="11801"/>
                    <a:pt x="814" y="11549"/>
                    <a:pt x="671" y="11307"/>
                  </a:cubicBezTo>
                  <a:cubicBezTo>
                    <a:pt x="473" y="10977"/>
                    <a:pt x="374" y="10625"/>
                    <a:pt x="374" y="10240"/>
                  </a:cubicBezTo>
                  <a:cubicBezTo>
                    <a:pt x="374" y="10031"/>
                    <a:pt x="374" y="9833"/>
                    <a:pt x="407" y="9646"/>
                  </a:cubicBezTo>
                  <a:cubicBezTo>
                    <a:pt x="451" y="9338"/>
                    <a:pt x="528" y="9052"/>
                    <a:pt x="726" y="8800"/>
                  </a:cubicBezTo>
                  <a:cubicBezTo>
                    <a:pt x="803" y="8700"/>
                    <a:pt x="891" y="8602"/>
                    <a:pt x="957" y="8492"/>
                  </a:cubicBezTo>
                  <a:close/>
                  <a:moveTo>
                    <a:pt x="6268" y="12483"/>
                  </a:moveTo>
                  <a:cubicBezTo>
                    <a:pt x="6279" y="12923"/>
                    <a:pt x="6301" y="13352"/>
                    <a:pt x="6323" y="13803"/>
                  </a:cubicBezTo>
                  <a:cubicBezTo>
                    <a:pt x="5861" y="13572"/>
                    <a:pt x="5509" y="13242"/>
                    <a:pt x="5179" y="12868"/>
                  </a:cubicBezTo>
                  <a:cubicBezTo>
                    <a:pt x="5531" y="12681"/>
                    <a:pt x="5894" y="12560"/>
                    <a:pt x="6268" y="12483"/>
                  </a:cubicBezTo>
                  <a:close/>
                  <a:moveTo>
                    <a:pt x="7852" y="12736"/>
                  </a:moveTo>
                  <a:cubicBezTo>
                    <a:pt x="8082" y="12890"/>
                    <a:pt x="8258" y="13077"/>
                    <a:pt x="8446" y="13253"/>
                  </a:cubicBezTo>
                  <a:cubicBezTo>
                    <a:pt x="8709" y="13517"/>
                    <a:pt x="8962" y="13803"/>
                    <a:pt x="9248" y="14034"/>
                  </a:cubicBezTo>
                  <a:cubicBezTo>
                    <a:pt x="9259" y="14045"/>
                    <a:pt x="9270" y="14066"/>
                    <a:pt x="9281" y="14078"/>
                  </a:cubicBezTo>
                  <a:cubicBezTo>
                    <a:pt x="9171" y="14088"/>
                    <a:pt x="9083" y="14100"/>
                    <a:pt x="8984" y="14110"/>
                  </a:cubicBezTo>
                  <a:cubicBezTo>
                    <a:pt x="8730" y="14135"/>
                    <a:pt x="8472" y="14150"/>
                    <a:pt x="8215" y="14150"/>
                  </a:cubicBezTo>
                  <a:cubicBezTo>
                    <a:pt x="8016" y="14150"/>
                    <a:pt x="7817" y="14141"/>
                    <a:pt x="7620" y="14122"/>
                  </a:cubicBezTo>
                  <a:cubicBezTo>
                    <a:pt x="7510" y="14110"/>
                    <a:pt x="7412" y="14100"/>
                    <a:pt x="7302" y="14056"/>
                  </a:cubicBezTo>
                  <a:cubicBezTo>
                    <a:pt x="7378" y="13572"/>
                    <a:pt x="7522" y="13121"/>
                    <a:pt x="7852" y="12736"/>
                  </a:cubicBezTo>
                  <a:close/>
                  <a:moveTo>
                    <a:pt x="16044" y="10834"/>
                  </a:moveTo>
                  <a:cubicBezTo>
                    <a:pt x="16198" y="10878"/>
                    <a:pt x="16341" y="10955"/>
                    <a:pt x="16439" y="11065"/>
                  </a:cubicBezTo>
                  <a:cubicBezTo>
                    <a:pt x="16308" y="11163"/>
                    <a:pt x="16187" y="11251"/>
                    <a:pt x="16066" y="11339"/>
                  </a:cubicBezTo>
                  <a:cubicBezTo>
                    <a:pt x="16033" y="11361"/>
                    <a:pt x="15978" y="11383"/>
                    <a:pt x="16011" y="11449"/>
                  </a:cubicBezTo>
                  <a:cubicBezTo>
                    <a:pt x="16198" y="11395"/>
                    <a:pt x="16351" y="11251"/>
                    <a:pt x="16527" y="11175"/>
                  </a:cubicBezTo>
                  <a:cubicBezTo>
                    <a:pt x="16539" y="11185"/>
                    <a:pt x="16561" y="11185"/>
                    <a:pt x="16561" y="11197"/>
                  </a:cubicBezTo>
                  <a:cubicBezTo>
                    <a:pt x="16681" y="11339"/>
                    <a:pt x="16825" y="11461"/>
                    <a:pt x="16989" y="11571"/>
                  </a:cubicBezTo>
                  <a:cubicBezTo>
                    <a:pt x="17143" y="11669"/>
                    <a:pt x="17177" y="11791"/>
                    <a:pt x="17133" y="11967"/>
                  </a:cubicBezTo>
                  <a:cubicBezTo>
                    <a:pt x="17121" y="12021"/>
                    <a:pt x="17099" y="12065"/>
                    <a:pt x="17077" y="12121"/>
                  </a:cubicBezTo>
                  <a:cubicBezTo>
                    <a:pt x="17023" y="12285"/>
                    <a:pt x="16935" y="12417"/>
                    <a:pt x="16879" y="12571"/>
                  </a:cubicBezTo>
                  <a:cubicBezTo>
                    <a:pt x="16627" y="12824"/>
                    <a:pt x="16319" y="12978"/>
                    <a:pt x="16000" y="13110"/>
                  </a:cubicBezTo>
                  <a:cubicBezTo>
                    <a:pt x="15857" y="13165"/>
                    <a:pt x="15714" y="13242"/>
                    <a:pt x="15560" y="13308"/>
                  </a:cubicBezTo>
                  <a:lnTo>
                    <a:pt x="15582" y="13352"/>
                  </a:lnTo>
                  <a:cubicBezTo>
                    <a:pt x="16011" y="13209"/>
                    <a:pt x="16429" y="13066"/>
                    <a:pt x="16825" y="12780"/>
                  </a:cubicBezTo>
                  <a:lnTo>
                    <a:pt x="16825" y="12780"/>
                  </a:lnTo>
                  <a:cubicBezTo>
                    <a:pt x="16803" y="12945"/>
                    <a:pt x="16813" y="13066"/>
                    <a:pt x="16847" y="13187"/>
                  </a:cubicBezTo>
                  <a:cubicBezTo>
                    <a:pt x="16879" y="13330"/>
                    <a:pt x="16835" y="13440"/>
                    <a:pt x="16737" y="13528"/>
                  </a:cubicBezTo>
                  <a:cubicBezTo>
                    <a:pt x="16703" y="13550"/>
                    <a:pt x="16681" y="13572"/>
                    <a:pt x="16659" y="13594"/>
                  </a:cubicBezTo>
                  <a:cubicBezTo>
                    <a:pt x="16439" y="13759"/>
                    <a:pt x="16209" y="13869"/>
                    <a:pt x="15956" y="13957"/>
                  </a:cubicBezTo>
                  <a:cubicBezTo>
                    <a:pt x="15384" y="14132"/>
                    <a:pt x="14812" y="14330"/>
                    <a:pt x="14252" y="14528"/>
                  </a:cubicBezTo>
                  <a:cubicBezTo>
                    <a:pt x="13988" y="14628"/>
                    <a:pt x="13712" y="14694"/>
                    <a:pt x="13438" y="14726"/>
                  </a:cubicBezTo>
                  <a:cubicBezTo>
                    <a:pt x="13163" y="14760"/>
                    <a:pt x="12891" y="14778"/>
                    <a:pt x="12621" y="14778"/>
                  </a:cubicBezTo>
                  <a:cubicBezTo>
                    <a:pt x="11757" y="14778"/>
                    <a:pt x="10919" y="14601"/>
                    <a:pt x="10106" y="14232"/>
                  </a:cubicBezTo>
                  <a:cubicBezTo>
                    <a:pt x="9732" y="14066"/>
                    <a:pt x="9402" y="13847"/>
                    <a:pt x="9116" y="13550"/>
                  </a:cubicBezTo>
                  <a:cubicBezTo>
                    <a:pt x="8984" y="13407"/>
                    <a:pt x="8841" y="13275"/>
                    <a:pt x="8709" y="13132"/>
                  </a:cubicBezTo>
                  <a:cubicBezTo>
                    <a:pt x="8511" y="12934"/>
                    <a:pt x="8314" y="12736"/>
                    <a:pt x="8050" y="12615"/>
                  </a:cubicBezTo>
                  <a:cubicBezTo>
                    <a:pt x="8038" y="12604"/>
                    <a:pt x="8028" y="12593"/>
                    <a:pt x="8006" y="12582"/>
                  </a:cubicBezTo>
                  <a:cubicBezTo>
                    <a:pt x="8060" y="12505"/>
                    <a:pt x="8116" y="12439"/>
                    <a:pt x="8170" y="12373"/>
                  </a:cubicBezTo>
                  <a:cubicBezTo>
                    <a:pt x="8248" y="12384"/>
                    <a:pt x="8302" y="12439"/>
                    <a:pt x="8358" y="12483"/>
                  </a:cubicBezTo>
                  <a:cubicBezTo>
                    <a:pt x="8863" y="12824"/>
                    <a:pt x="9347" y="13187"/>
                    <a:pt x="9864" y="13495"/>
                  </a:cubicBezTo>
                  <a:cubicBezTo>
                    <a:pt x="10161" y="13671"/>
                    <a:pt x="10469" y="13836"/>
                    <a:pt x="10799" y="13946"/>
                  </a:cubicBezTo>
                  <a:cubicBezTo>
                    <a:pt x="11173" y="14088"/>
                    <a:pt x="11579" y="14176"/>
                    <a:pt x="11975" y="14198"/>
                  </a:cubicBezTo>
                  <a:cubicBezTo>
                    <a:pt x="12104" y="14208"/>
                    <a:pt x="12232" y="14213"/>
                    <a:pt x="12358" y="14213"/>
                  </a:cubicBezTo>
                  <a:cubicBezTo>
                    <a:pt x="13085" y="14213"/>
                    <a:pt x="13772" y="14050"/>
                    <a:pt x="14428" y="13704"/>
                  </a:cubicBezTo>
                  <a:cubicBezTo>
                    <a:pt x="14460" y="13693"/>
                    <a:pt x="14494" y="13682"/>
                    <a:pt x="14482" y="13638"/>
                  </a:cubicBezTo>
                  <a:cubicBezTo>
                    <a:pt x="14476" y="13636"/>
                    <a:pt x="14469" y="13635"/>
                    <a:pt x="14463" y="13635"/>
                  </a:cubicBezTo>
                  <a:cubicBezTo>
                    <a:pt x="14436" y="13635"/>
                    <a:pt x="14410" y="13651"/>
                    <a:pt x="14384" y="13660"/>
                  </a:cubicBezTo>
                  <a:cubicBezTo>
                    <a:pt x="14130" y="13748"/>
                    <a:pt x="13866" y="13847"/>
                    <a:pt x="13602" y="13924"/>
                  </a:cubicBezTo>
                  <a:cubicBezTo>
                    <a:pt x="13179" y="14046"/>
                    <a:pt x="12758" y="14108"/>
                    <a:pt x="12341" y="14108"/>
                  </a:cubicBezTo>
                  <a:cubicBezTo>
                    <a:pt x="11709" y="14108"/>
                    <a:pt x="11085" y="13967"/>
                    <a:pt x="10469" y="13682"/>
                  </a:cubicBezTo>
                  <a:cubicBezTo>
                    <a:pt x="10172" y="13539"/>
                    <a:pt x="9886" y="13363"/>
                    <a:pt x="9600" y="13187"/>
                  </a:cubicBezTo>
                  <a:cubicBezTo>
                    <a:pt x="9138" y="12890"/>
                    <a:pt x="8720" y="12549"/>
                    <a:pt x="8248" y="12263"/>
                  </a:cubicBezTo>
                  <a:cubicBezTo>
                    <a:pt x="8336" y="12209"/>
                    <a:pt x="8380" y="12121"/>
                    <a:pt x="8456" y="12065"/>
                  </a:cubicBezTo>
                  <a:cubicBezTo>
                    <a:pt x="8577" y="12131"/>
                    <a:pt x="8687" y="12197"/>
                    <a:pt x="8808" y="12253"/>
                  </a:cubicBezTo>
                  <a:cubicBezTo>
                    <a:pt x="9006" y="12340"/>
                    <a:pt x="9193" y="12439"/>
                    <a:pt x="9391" y="12527"/>
                  </a:cubicBezTo>
                  <a:cubicBezTo>
                    <a:pt x="9655" y="12637"/>
                    <a:pt x="9908" y="12769"/>
                    <a:pt x="10183" y="12846"/>
                  </a:cubicBezTo>
                  <a:cubicBezTo>
                    <a:pt x="10447" y="12912"/>
                    <a:pt x="10711" y="12989"/>
                    <a:pt x="10985" y="13044"/>
                  </a:cubicBezTo>
                  <a:cubicBezTo>
                    <a:pt x="11315" y="13103"/>
                    <a:pt x="11650" y="13137"/>
                    <a:pt x="11990" y="13137"/>
                  </a:cubicBezTo>
                  <a:cubicBezTo>
                    <a:pt x="12160" y="13137"/>
                    <a:pt x="12331" y="13128"/>
                    <a:pt x="12503" y="13110"/>
                  </a:cubicBezTo>
                  <a:cubicBezTo>
                    <a:pt x="12899" y="13066"/>
                    <a:pt x="13294" y="12989"/>
                    <a:pt x="13668" y="12835"/>
                  </a:cubicBezTo>
                  <a:cubicBezTo>
                    <a:pt x="14186" y="12637"/>
                    <a:pt x="14669" y="12362"/>
                    <a:pt x="15153" y="12099"/>
                  </a:cubicBezTo>
                  <a:cubicBezTo>
                    <a:pt x="15186" y="12077"/>
                    <a:pt x="15219" y="12065"/>
                    <a:pt x="15186" y="12021"/>
                  </a:cubicBezTo>
                  <a:lnTo>
                    <a:pt x="15186" y="12021"/>
                  </a:lnTo>
                  <a:cubicBezTo>
                    <a:pt x="15164" y="12033"/>
                    <a:pt x="15142" y="12033"/>
                    <a:pt x="15109" y="12055"/>
                  </a:cubicBezTo>
                  <a:lnTo>
                    <a:pt x="14350" y="12417"/>
                  </a:lnTo>
                  <a:cubicBezTo>
                    <a:pt x="14032" y="12571"/>
                    <a:pt x="13702" y="12725"/>
                    <a:pt x="13350" y="12824"/>
                  </a:cubicBezTo>
                  <a:cubicBezTo>
                    <a:pt x="12886" y="12953"/>
                    <a:pt x="12424" y="13014"/>
                    <a:pt x="11965" y="13014"/>
                  </a:cubicBezTo>
                  <a:cubicBezTo>
                    <a:pt x="11367" y="13014"/>
                    <a:pt x="10773" y="12911"/>
                    <a:pt x="10183" y="12725"/>
                  </a:cubicBezTo>
                  <a:cubicBezTo>
                    <a:pt x="9941" y="12648"/>
                    <a:pt x="9710" y="12571"/>
                    <a:pt x="9479" y="12461"/>
                  </a:cubicBezTo>
                  <a:cubicBezTo>
                    <a:pt x="9347" y="12395"/>
                    <a:pt x="9215" y="12329"/>
                    <a:pt x="9072" y="12275"/>
                  </a:cubicBezTo>
                  <a:cubicBezTo>
                    <a:pt x="8995" y="12253"/>
                    <a:pt x="8918" y="12209"/>
                    <a:pt x="8852" y="12175"/>
                  </a:cubicBezTo>
                  <a:cubicBezTo>
                    <a:pt x="8753" y="12109"/>
                    <a:pt x="8632" y="12087"/>
                    <a:pt x="8533" y="12011"/>
                  </a:cubicBezTo>
                  <a:cubicBezTo>
                    <a:pt x="8522" y="11999"/>
                    <a:pt x="8511" y="11989"/>
                    <a:pt x="8511" y="11967"/>
                  </a:cubicBezTo>
                  <a:cubicBezTo>
                    <a:pt x="8522" y="11955"/>
                    <a:pt x="8533" y="11933"/>
                    <a:pt x="8544" y="11923"/>
                  </a:cubicBezTo>
                  <a:cubicBezTo>
                    <a:pt x="8555" y="11901"/>
                    <a:pt x="8566" y="11879"/>
                    <a:pt x="8599" y="11879"/>
                  </a:cubicBezTo>
                  <a:cubicBezTo>
                    <a:pt x="9072" y="12055"/>
                    <a:pt x="9556" y="12197"/>
                    <a:pt x="10051" y="12318"/>
                  </a:cubicBezTo>
                  <a:cubicBezTo>
                    <a:pt x="10491" y="12417"/>
                    <a:pt x="10931" y="12494"/>
                    <a:pt x="11393" y="12516"/>
                  </a:cubicBezTo>
                  <a:cubicBezTo>
                    <a:pt x="11454" y="12519"/>
                    <a:pt x="11516" y="12520"/>
                    <a:pt x="11577" y="12520"/>
                  </a:cubicBezTo>
                  <a:cubicBezTo>
                    <a:pt x="12412" y="12520"/>
                    <a:pt x="13208" y="12316"/>
                    <a:pt x="13976" y="11989"/>
                  </a:cubicBezTo>
                  <a:cubicBezTo>
                    <a:pt x="14592" y="11725"/>
                    <a:pt x="15164" y="11383"/>
                    <a:pt x="15725" y="11031"/>
                  </a:cubicBezTo>
                  <a:cubicBezTo>
                    <a:pt x="15835" y="10965"/>
                    <a:pt x="15934" y="10889"/>
                    <a:pt x="16044" y="10834"/>
                  </a:cubicBezTo>
                  <a:close/>
                  <a:moveTo>
                    <a:pt x="13460" y="18377"/>
                  </a:moveTo>
                  <a:cubicBezTo>
                    <a:pt x="13448" y="18399"/>
                    <a:pt x="13448" y="18433"/>
                    <a:pt x="13438" y="18443"/>
                  </a:cubicBezTo>
                  <a:cubicBezTo>
                    <a:pt x="13294" y="18718"/>
                    <a:pt x="13163" y="18993"/>
                    <a:pt x="13031" y="19279"/>
                  </a:cubicBezTo>
                  <a:cubicBezTo>
                    <a:pt x="12932" y="19499"/>
                    <a:pt x="12833" y="19730"/>
                    <a:pt x="12734" y="19950"/>
                  </a:cubicBezTo>
                  <a:cubicBezTo>
                    <a:pt x="12613" y="20203"/>
                    <a:pt x="12503" y="20456"/>
                    <a:pt x="12393" y="20708"/>
                  </a:cubicBezTo>
                  <a:cubicBezTo>
                    <a:pt x="12250" y="21006"/>
                    <a:pt x="12118" y="21324"/>
                    <a:pt x="11975" y="21621"/>
                  </a:cubicBezTo>
                  <a:cubicBezTo>
                    <a:pt x="11788" y="22006"/>
                    <a:pt x="11601" y="22369"/>
                    <a:pt x="11403" y="22743"/>
                  </a:cubicBezTo>
                  <a:cubicBezTo>
                    <a:pt x="11337" y="22875"/>
                    <a:pt x="11271" y="22996"/>
                    <a:pt x="11205" y="23117"/>
                  </a:cubicBezTo>
                  <a:cubicBezTo>
                    <a:pt x="11195" y="23117"/>
                    <a:pt x="11183" y="23117"/>
                    <a:pt x="11173" y="23106"/>
                  </a:cubicBezTo>
                  <a:cubicBezTo>
                    <a:pt x="11195" y="23029"/>
                    <a:pt x="11205" y="22952"/>
                    <a:pt x="11217" y="22875"/>
                  </a:cubicBezTo>
                  <a:cubicBezTo>
                    <a:pt x="11271" y="22512"/>
                    <a:pt x="11327" y="22149"/>
                    <a:pt x="11359" y="21786"/>
                  </a:cubicBezTo>
                  <a:cubicBezTo>
                    <a:pt x="11393" y="21346"/>
                    <a:pt x="11381" y="20906"/>
                    <a:pt x="11503" y="20488"/>
                  </a:cubicBezTo>
                  <a:cubicBezTo>
                    <a:pt x="11535" y="20334"/>
                    <a:pt x="11579" y="20192"/>
                    <a:pt x="11645" y="20060"/>
                  </a:cubicBezTo>
                  <a:cubicBezTo>
                    <a:pt x="11700" y="19972"/>
                    <a:pt x="11744" y="19884"/>
                    <a:pt x="11788" y="19796"/>
                  </a:cubicBezTo>
                  <a:cubicBezTo>
                    <a:pt x="11821" y="19686"/>
                    <a:pt x="11887" y="19609"/>
                    <a:pt x="11986" y="19543"/>
                  </a:cubicBezTo>
                  <a:cubicBezTo>
                    <a:pt x="12481" y="19180"/>
                    <a:pt x="12976" y="18828"/>
                    <a:pt x="13426" y="18399"/>
                  </a:cubicBezTo>
                  <a:cubicBezTo>
                    <a:pt x="13438" y="18389"/>
                    <a:pt x="13448" y="18389"/>
                    <a:pt x="13460" y="18377"/>
                  </a:cubicBezTo>
                  <a:close/>
                  <a:moveTo>
                    <a:pt x="13834" y="18169"/>
                  </a:moveTo>
                  <a:lnTo>
                    <a:pt x="13834" y="18169"/>
                  </a:lnTo>
                  <a:cubicBezTo>
                    <a:pt x="13790" y="18389"/>
                    <a:pt x="13746" y="18586"/>
                    <a:pt x="13702" y="18795"/>
                  </a:cubicBezTo>
                  <a:cubicBezTo>
                    <a:pt x="13646" y="19136"/>
                    <a:pt x="13602" y="19477"/>
                    <a:pt x="13570" y="19818"/>
                  </a:cubicBezTo>
                  <a:cubicBezTo>
                    <a:pt x="13570" y="19884"/>
                    <a:pt x="13548" y="19928"/>
                    <a:pt x="13504" y="19983"/>
                  </a:cubicBezTo>
                  <a:cubicBezTo>
                    <a:pt x="13350" y="20181"/>
                    <a:pt x="13207" y="20378"/>
                    <a:pt x="13064" y="20566"/>
                  </a:cubicBezTo>
                  <a:cubicBezTo>
                    <a:pt x="12789" y="20906"/>
                    <a:pt x="12580" y="21292"/>
                    <a:pt x="12415" y="21687"/>
                  </a:cubicBezTo>
                  <a:cubicBezTo>
                    <a:pt x="12327" y="21929"/>
                    <a:pt x="12228" y="22160"/>
                    <a:pt x="12107" y="22391"/>
                  </a:cubicBezTo>
                  <a:cubicBezTo>
                    <a:pt x="11931" y="22732"/>
                    <a:pt x="11711" y="23040"/>
                    <a:pt x="11459" y="23337"/>
                  </a:cubicBezTo>
                  <a:cubicBezTo>
                    <a:pt x="11359" y="23457"/>
                    <a:pt x="11261" y="23579"/>
                    <a:pt x="11129" y="23677"/>
                  </a:cubicBezTo>
                  <a:cubicBezTo>
                    <a:pt x="11195" y="23545"/>
                    <a:pt x="11271" y="23413"/>
                    <a:pt x="11349" y="23293"/>
                  </a:cubicBezTo>
                  <a:cubicBezTo>
                    <a:pt x="11513" y="22985"/>
                    <a:pt x="11678" y="22688"/>
                    <a:pt x="11832" y="22391"/>
                  </a:cubicBezTo>
                  <a:cubicBezTo>
                    <a:pt x="11953" y="22149"/>
                    <a:pt x="12063" y="21907"/>
                    <a:pt x="12184" y="21654"/>
                  </a:cubicBezTo>
                  <a:lnTo>
                    <a:pt x="12448" y="21094"/>
                  </a:lnTo>
                  <a:cubicBezTo>
                    <a:pt x="12558" y="20852"/>
                    <a:pt x="12668" y="20620"/>
                    <a:pt x="12778" y="20378"/>
                  </a:cubicBezTo>
                  <a:cubicBezTo>
                    <a:pt x="12888" y="20137"/>
                    <a:pt x="12987" y="19895"/>
                    <a:pt x="13097" y="19664"/>
                  </a:cubicBezTo>
                  <a:cubicBezTo>
                    <a:pt x="13240" y="19334"/>
                    <a:pt x="13394" y="19015"/>
                    <a:pt x="13548" y="18685"/>
                  </a:cubicBezTo>
                  <a:cubicBezTo>
                    <a:pt x="13636" y="18520"/>
                    <a:pt x="13724" y="18333"/>
                    <a:pt x="13834" y="18169"/>
                  </a:cubicBezTo>
                  <a:close/>
                  <a:moveTo>
                    <a:pt x="11612" y="19829"/>
                  </a:moveTo>
                  <a:cubicBezTo>
                    <a:pt x="11623" y="19862"/>
                    <a:pt x="11601" y="19884"/>
                    <a:pt x="11590" y="19906"/>
                  </a:cubicBezTo>
                  <a:cubicBezTo>
                    <a:pt x="11568" y="19972"/>
                    <a:pt x="11525" y="20027"/>
                    <a:pt x="11503" y="20082"/>
                  </a:cubicBezTo>
                  <a:cubicBezTo>
                    <a:pt x="11359" y="20422"/>
                    <a:pt x="11293" y="20774"/>
                    <a:pt x="11271" y="21138"/>
                  </a:cubicBezTo>
                  <a:cubicBezTo>
                    <a:pt x="11249" y="21522"/>
                    <a:pt x="11239" y="21907"/>
                    <a:pt x="11173" y="22281"/>
                  </a:cubicBezTo>
                  <a:cubicBezTo>
                    <a:pt x="11129" y="22578"/>
                    <a:pt x="11095" y="22875"/>
                    <a:pt x="11041" y="23161"/>
                  </a:cubicBezTo>
                  <a:cubicBezTo>
                    <a:pt x="11019" y="23359"/>
                    <a:pt x="10963" y="23557"/>
                    <a:pt x="10853" y="23733"/>
                  </a:cubicBezTo>
                  <a:cubicBezTo>
                    <a:pt x="10469" y="24349"/>
                    <a:pt x="10062" y="24953"/>
                    <a:pt x="9589" y="25503"/>
                  </a:cubicBezTo>
                  <a:cubicBezTo>
                    <a:pt x="9468" y="25635"/>
                    <a:pt x="9347" y="25767"/>
                    <a:pt x="9215" y="25910"/>
                  </a:cubicBezTo>
                  <a:cubicBezTo>
                    <a:pt x="9215" y="25459"/>
                    <a:pt x="9171" y="25030"/>
                    <a:pt x="9105" y="24591"/>
                  </a:cubicBezTo>
                  <a:cubicBezTo>
                    <a:pt x="9050" y="24183"/>
                    <a:pt x="8973" y="23787"/>
                    <a:pt x="8940" y="23381"/>
                  </a:cubicBezTo>
                  <a:cubicBezTo>
                    <a:pt x="8918" y="23106"/>
                    <a:pt x="8951" y="22831"/>
                    <a:pt x="9050" y="22567"/>
                  </a:cubicBezTo>
                  <a:cubicBezTo>
                    <a:pt x="9105" y="22413"/>
                    <a:pt x="9193" y="22259"/>
                    <a:pt x="9226" y="22083"/>
                  </a:cubicBezTo>
                  <a:cubicBezTo>
                    <a:pt x="9226" y="22028"/>
                    <a:pt x="9259" y="21995"/>
                    <a:pt x="9292" y="21962"/>
                  </a:cubicBezTo>
                  <a:cubicBezTo>
                    <a:pt x="9479" y="21709"/>
                    <a:pt x="9666" y="21478"/>
                    <a:pt x="9875" y="21258"/>
                  </a:cubicBezTo>
                  <a:cubicBezTo>
                    <a:pt x="10391" y="20720"/>
                    <a:pt x="10985" y="20268"/>
                    <a:pt x="11579" y="19829"/>
                  </a:cubicBezTo>
                  <a:close/>
                  <a:moveTo>
                    <a:pt x="13504" y="20192"/>
                  </a:moveTo>
                  <a:cubicBezTo>
                    <a:pt x="13548" y="20214"/>
                    <a:pt x="13526" y="20246"/>
                    <a:pt x="13526" y="20268"/>
                  </a:cubicBezTo>
                  <a:cubicBezTo>
                    <a:pt x="13482" y="20686"/>
                    <a:pt x="13438" y="21116"/>
                    <a:pt x="13382" y="21544"/>
                  </a:cubicBezTo>
                  <a:cubicBezTo>
                    <a:pt x="13328" y="21995"/>
                    <a:pt x="13251" y="22435"/>
                    <a:pt x="13130" y="22875"/>
                  </a:cubicBezTo>
                  <a:cubicBezTo>
                    <a:pt x="13031" y="23249"/>
                    <a:pt x="12921" y="23611"/>
                    <a:pt x="12756" y="23963"/>
                  </a:cubicBezTo>
                  <a:cubicBezTo>
                    <a:pt x="12591" y="24107"/>
                    <a:pt x="12415" y="24261"/>
                    <a:pt x="12228" y="24393"/>
                  </a:cubicBezTo>
                  <a:cubicBezTo>
                    <a:pt x="11876" y="24613"/>
                    <a:pt x="11547" y="24865"/>
                    <a:pt x="11249" y="25162"/>
                  </a:cubicBezTo>
                  <a:cubicBezTo>
                    <a:pt x="11051" y="25349"/>
                    <a:pt x="10853" y="25558"/>
                    <a:pt x="10633" y="25723"/>
                  </a:cubicBezTo>
                  <a:cubicBezTo>
                    <a:pt x="10435" y="25866"/>
                    <a:pt x="10227" y="25976"/>
                    <a:pt x="9985" y="26020"/>
                  </a:cubicBezTo>
                  <a:cubicBezTo>
                    <a:pt x="9776" y="26064"/>
                    <a:pt x="9578" y="26097"/>
                    <a:pt x="9369" y="26130"/>
                  </a:cubicBezTo>
                  <a:cubicBezTo>
                    <a:pt x="9343" y="26130"/>
                    <a:pt x="9317" y="26144"/>
                    <a:pt x="9285" y="26144"/>
                  </a:cubicBezTo>
                  <a:cubicBezTo>
                    <a:pt x="9277" y="26144"/>
                    <a:pt x="9268" y="26143"/>
                    <a:pt x="9259" y="26141"/>
                  </a:cubicBezTo>
                  <a:cubicBezTo>
                    <a:pt x="9270" y="26130"/>
                    <a:pt x="9281" y="26119"/>
                    <a:pt x="9281" y="26108"/>
                  </a:cubicBezTo>
                  <a:cubicBezTo>
                    <a:pt x="9897" y="25459"/>
                    <a:pt x="10435" y="24755"/>
                    <a:pt x="10919" y="24007"/>
                  </a:cubicBezTo>
                  <a:cubicBezTo>
                    <a:pt x="10941" y="23963"/>
                    <a:pt x="10963" y="23931"/>
                    <a:pt x="11007" y="23909"/>
                  </a:cubicBezTo>
                  <a:cubicBezTo>
                    <a:pt x="11195" y="23799"/>
                    <a:pt x="11349" y="23645"/>
                    <a:pt x="11491" y="23479"/>
                  </a:cubicBezTo>
                  <a:cubicBezTo>
                    <a:pt x="11799" y="23128"/>
                    <a:pt x="12074" y="22732"/>
                    <a:pt x="12272" y="22303"/>
                  </a:cubicBezTo>
                  <a:cubicBezTo>
                    <a:pt x="12382" y="22072"/>
                    <a:pt x="12492" y="21830"/>
                    <a:pt x="12602" y="21599"/>
                  </a:cubicBezTo>
                  <a:cubicBezTo>
                    <a:pt x="12679" y="21424"/>
                    <a:pt x="12767" y="21258"/>
                    <a:pt x="12855" y="21094"/>
                  </a:cubicBezTo>
                  <a:cubicBezTo>
                    <a:pt x="12987" y="20884"/>
                    <a:pt x="13141" y="20698"/>
                    <a:pt x="13284" y="20500"/>
                  </a:cubicBezTo>
                  <a:cubicBezTo>
                    <a:pt x="13360" y="20400"/>
                    <a:pt x="13426" y="20290"/>
                    <a:pt x="13504" y="20192"/>
                  </a:cubicBezTo>
                  <a:close/>
                  <a:moveTo>
                    <a:pt x="8962" y="22446"/>
                  </a:moveTo>
                  <a:lnTo>
                    <a:pt x="8863" y="22743"/>
                  </a:lnTo>
                  <a:cubicBezTo>
                    <a:pt x="8852" y="22798"/>
                    <a:pt x="8830" y="22853"/>
                    <a:pt x="8830" y="22908"/>
                  </a:cubicBezTo>
                  <a:cubicBezTo>
                    <a:pt x="8797" y="23150"/>
                    <a:pt x="8819" y="23391"/>
                    <a:pt x="8841" y="23645"/>
                  </a:cubicBezTo>
                  <a:cubicBezTo>
                    <a:pt x="8885" y="24007"/>
                    <a:pt x="8940" y="24371"/>
                    <a:pt x="8995" y="24733"/>
                  </a:cubicBezTo>
                  <a:cubicBezTo>
                    <a:pt x="9050" y="25184"/>
                    <a:pt x="9083" y="25624"/>
                    <a:pt x="9061" y="26075"/>
                  </a:cubicBezTo>
                  <a:cubicBezTo>
                    <a:pt x="8533" y="26602"/>
                    <a:pt x="7962" y="27086"/>
                    <a:pt x="7346" y="27526"/>
                  </a:cubicBezTo>
                  <a:lnTo>
                    <a:pt x="7346" y="27406"/>
                  </a:lnTo>
                  <a:cubicBezTo>
                    <a:pt x="7390" y="27076"/>
                    <a:pt x="7400" y="26734"/>
                    <a:pt x="7390" y="26405"/>
                  </a:cubicBezTo>
                  <a:cubicBezTo>
                    <a:pt x="7390" y="26196"/>
                    <a:pt x="7400" y="25998"/>
                    <a:pt x="7444" y="25800"/>
                  </a:cubicBezTo>
                  <a:cubicBezTo>
                    <a:pt x="7488" y="25602"/>
                    <a:pt x="7522" y="25404"/>
                    <a:pt x="7544" y="25206"/>
                  </a:cubicBezTo>
                  <a:cubicBezTo>
                    <a:pt x="7554" y="25063"/>
                    <a:pt x="7588" y="24942"/>
                    <a:pt x="7654" y="24821"/>
                  </a:cubicBezTo>
                  <a:cubicBezTo>
                    <a:pt x="7918" y="24261"/>
                    <a:pt x="8204" y="23711"/>
                    <a:pt x="8511" y="23161"/>
                  </a:cubicBezTo>
                  <a:cubicBezTo>
                    <a:pt x="8643" y="22919"/>
                    <a:pt x="8786" y="22677"/>
                    <a:pt x="8962" y="22446"/>
                  </a:cubicBezTo>
                  <a:close/>
                  <a:moveTo>
                    <a:pt x="12646" y="24227"/>
                  </a:moveTo>
                  <a:lnTo>
                    <a:pt x="12646" y="24227"/>
                  </a:lnTo>
                  <a:cubicBezTo>
                    <a:pt x="12558" y="24403"/>
                    <a:pt x="12481" y="24569"/>
                    <a:pt x="12382" y="24722"/>
                  </a:cubicBezTo>
                  <a:cubicBezTo>
                    <a:pt x="12019" y="25371"/>
                    <a:pt x="11535" y="25910"/>
                    <a:pt x="10941" y="26350"/>
                  </a:cubicBezTo>
                  <a:cubicBezTo>
                    <a:pt x="10293" y="26812"/>
                    <a:pt x="9600" y="27164"/>
                    <a:pt x="8874" y="27494"/>
                  </a:cubicBezTo>
                  <a:cubicBezTo>
                    <a:pt x="8775" y="27538"/>
                    <a:pt x="8665" y="27560"/>
                    <a:pt x="8555" y="27592"/>
                  </a:cubicBezTo>
                  <a:cubicBezTo>
                    <a:pt x="8192" y="27692"/>
                    <a:pt x="7830" y="27702"/>
                    <a:pt x="7456" y="27736"/>
                  </a:cubicBezTo>
                  <a:cubicBezTo>
                    <a:pt x="7466" y="27692"/>
                    <a:pt x="7478" y="27692"/>
                    <a:pt x="7500" y="27680"/>
                  </a:cubicBezTo>
                  <a:cubicBezTo>
                    <a:pt x="8028" y="27296"/>
                    <a:pt x="8522" y="26866"/>
                    <a:pt x="8995" y="26405"/>
                  </a:cubicBezTo>
                  <a:cubicBezTo>
                    <a:pt x="9050" y="26350"/>
                    <a:pt x="9116" y="26317"/>
                    <a:pt x="9193" y="26295"/>
                  </a:cubicBezTo>
                  <a:cubicBezTo>
                    <a:pt x="9435" y="26240"/>
                    <a:pt x="9688" y="26218"/>
                    <a:pt x="9930" y="26163"/>
                  </a:cubicBezTo>
                  <a:cubicBezTo>
                    <a:pt x="10150" y="26119"/>
                    <a:pt x="10359" y="26042"/>
                    <a:pt x="10557" y="25921"/>
                  </a:cubicBezTo>
                  <a:cubicBezTo>
                    <a:pt x="10787" y="25767"/>
                    <a:pt x="10997" y="25591"/>
                    <a:pt x="11195" y="25393"/>
                  </a:cubicBezTo>
                  <a:cubicBezTo>
                    <a:pt x="11623" y="24942"/>
                    <a:pt x="12140" y="24601"/>
                    <a:pt x="12646" y="24227"/>
                  </a:cubicBezTo>
                  <a:close/>
                  <a:moveTo>
                    <a:pt x="9677" y="0"/>
                  </a:moveTo>
                  <a:cubicBezTo>
                    <a:pt x="9655" y="0"/>
                    <a:pt x="9633" y="1"/>
                    <a:pt x="9611" y="2"/>
                  </a:cubicBezTo>
                  <a:cubicBezTo>
                    <a:pt x="9358" y="24"/>
                    <a:pt x="9094" y="13"/>
                    <a:pt x="8841" y="24"/>
                  </a:cubicBezTo>
                  <a:cubicBezTo>
                    <a:pt x="8490" y="35"/>
                    <a:pt x="8148" y="112"/>
                    <a:pt x="7840" y="310"/>
                  </a:cubicBezTo>
                  <a:cubicBezTo>
                    <a:pt x="7546" y="513"/>
                    <a:pt x="7224" y="576"/>
                    <a:pt x="6882" y="576"/>
                  </a:cubicBezTo>
                  <a:cubicBezTo>
                    <a:pt x="6853" y="576"/>
                    <a:pt x="6825" y="575"/>
                    <a:pt x="6796" y="574"/>
                  </a:cubicBezTo>
                  <a:cubicBezTo>
                    <a:pt x="6635" y="574"/>
                    <a:pt x="6478" y="565"/>
                    <a:pt x="6320" y="565"/>
                  </a:cubicBezTo>
                  <a:cubicBezTo>
                    <a:pt x="6241" y="565"/>
                    <a:pt x="6161" y="567"/>
                    <a:pt x="6081" y="574"/>
                  </a:cubicBezTo>
                  <a:cubicBezTo>
                    <a:pt x="5718" y="607"/>
                    <a:pt x="5411" y="739"/>
                    <a:pt x="5169" y="1014"/>
                  </a:cubicBezTo>
                  <a:cubicBezTo>
                    <a:pt x="5037" y="1157"/>
                    <a:pt x="4949" y="1322"/>
                    <a:pt x="4861" y="1487"/>
                  </a:cubicBezTo>
                  <a:cubicBezTo>
                    <a:pt x="4619" y="1992"/>
                    <a:pt x="4519" y="2532"/>
                    <a:pt x="4487" y="3081"/>
                  </a:cubicBezTo>
                  <a:cubicBezTo>
                    <a:pt x="4465" y="3345"/>
                    <a:pt x="4465" y="3609"/>
                    <a:pt x="4465" y="3873"/>
                  </a:cubicBezTo>
                  <a:cubicBezTo>
                    <a:pt x="4465" y="3917"/>
                    <a:pt x="4487" y="3950"/>
                    <a:pt x="4453" y="3983"/>
                  </a:cubicBezTo>
                  <a:cubicBezTo>
                    <a:pt x="4421" y="3972"/>
                    <a:pt x="4421" y="3950"/>
                    <a:pt x="4409" y="3917"/>
                  </a:cubicBezTo>
                  <a:cubicBezTo>
                    <a:pt x="4189" y="3444"/>
                    <a:pt x="3838" y="3092"/>
                    <a:pt x="3409" y="2818"/>
                  </a:cubicBezTo>
                  <a:cubicBezTo>
                    <a:pt x="3156" y="2652"/>
                    <a:pt x="2870" y="2586"/>
                    <a:pt x="2573" y="2532"/>
                  </a:cubicBezTo>
                  <a:cubicBezTo>
                    <a:pt x="2430" y="2510"/>
                    <a:pt x="2276" y="2488"/>
                    <a:pt x="2134" y="2476"/>
                  </a:cubicBezTo>
                  <a:cubicBezTo>
                    <a:pt x="2059" y="2468"/>
                    <a:pt x="1985" y="2464"/>
                    <a:pt x="1914" y="2464"/>
                  </a:cubicBezTo>
                  <a:cubicBezTo>
                    <a:pt x="1317" y="2464"/>
                    <a:pt x="850" y="2748"/>
                    <a:pt x="506" y="3268"/>
                  </a:cubicBezTo>
                  <a:cubicBezTo>
                    <a:pt x="286" y="3620"/>
                    <a:pt x="187" y="4005"/>
                    <a:pt x="220" y="4423"/>
                  </a:cubicBezTo>
                  <a:cubicBezTo>
                    <a:pt x="231" y="4709"/>
                    <a:pt x="264" y="4995"/>
                    <a:pt x="330" y="5269"/>
                  </a:cubicBezTo>
                  <a:cubicBezTo>
                    <a:pt x="506" y="6017"/>
                    <a:pt x="627" y="6787"/>
                    <a:pt x="759" y="7546"/>
                  </a:cubicBezTo>
                  <a:cubicBezTo>
                    <a:pt x="792" y="7788"/>
                    <a:pt x="847" y="8040"/>
                    <a:pt x="902" y="8282"/>
                  </a:cubicBezTo>
                  <a:cubicBezTo>
                    <a:pt x="792" y="8382"/>
                    <a:pt x="682" y="8492"/>
                    <a:pt x="572" y="8590"/>
                  </a:cubicBezTo>
                  <a:cubicBezTo>
                    <a:pt x="264" y="8866"/>
                    <a:pt x="121" y="9218"/>
                    <a:pt x="77" y="9624"/>
                  </a:cubicBezTo>
                  <a:cubicBezTo>
                    <a:pt x="0" y="10262"/>
                    <a:pt x="154" y="10845"/>
                    <a:pt x="539" y="11373"/>
                  </a:cubicBezTo>
                  <a:cubicBezTo>
                    <a:pt x="759" y="11691"/>
                    <a:pt x="979" y="12011"/>
                    <a:pt x="1154" y="12362"/>
                  </a:cubicBezTo>
                  <a:cubicBezTo>
                    <a:pt x="1254" y="12582"/>
                    <a:pt x="1440" y="12681"/>
                    <a:pt x="1672" y="12681"/>
                  </a:cubicBezTo>
                  <a:cubicBezTo>
                    <a:pt x="1870" y="12681"/>
                    <a:pt x="2034" y="12758"/>
                    <a:pt x="2200" y="12868"/>
                  </a:cubicBezTo>
                  <a:cubicBezTo>
                    <a:pt x="2441" y="13033"/>
                    <a:pt x="2694" y="13176"/>
                    <a:pt x="2969" y="13275"/>
                  </a:cubicBezTo>
                  <a:cubicBezTo>
                    <a:pt x="3204" y="13353"/>
                    <a:pt x="3434" y="13392"/>
                    <a:pt x="3661" y="13392"/>
                  </a:cubicBezTo>
                  <a:cubicBezTo>
                    <a:pt x="3945" y="13392"/>
                    <a:pt x="4223" y="13331"/>
                    <a:pt x="4497" y="13209"/>
                  </a:cubicBezTo>
                  <a:cubicBezTo>
                    <a:pt x="4629" y="13143"/>
                    <a:pt x="4751" y="13077"/>
                    <a:pt x="4883" y="13011"/>
                  </a:cubicBezTo>
                  <a:cubicBezTo>
                    <a:pt x="4927" y="13000"/>
                    <a:pt x="4959" y="12967"/>
                    <a:pt x="5003" y="12945"/>
                  </a:cubicBezTo>
                  <a:cubicBezTo>
                    <a:pt x="5323" y="13484"/>
                    <a:pt x="5806" y="13803"/>
                    <a:pt x="6345" y="14066"/>
                  </a:cubicBezTo>
                  <a:cubicBezTo>
                    <a:pt x="6356" y="14132"/>
                    <a:pt x="6356" y="14220"/>
                    <a:pt x="6367" y="14308"/>
                  </a:cubicBezTo>
                  <a:cubicBezTo>
                    <a:pt x="6400" y="14848"/>
                    <a:pt x="6466" y="15386"/>
                    <a:pt x="6488" y="15925"/>
                  </a:cubicBezTo>
                  <a:cubicBezTo>
                    <a:pt x="6532" y="17365"/>
                    <a:pt x="6587" y="18817"/>
                    <a:pt x="6521" y="20258"/>
                  </a:cubicBezTo>
                  <a:cubicBezTo>
                    <a:pt x="6488" y="20918"/>
                    <a:pt x="6422" y="21566"/>
                    <a:pt x="6345" y="22215"/>
                  </a:cubicBezTo>
                  <a:cubicBezTo>
                    <a:pt x="6290" y="22721"/>
                    <a:pt x="6257" y="23227"/>
                    <a:pt x="6180" y="23721"/>
                  </a:cubicBezTo>
                  <a:cubicBezTo>
                    <a:pt x="6125" y="24107"/>
                    <a:pt x="6037" y="24491"/>
                    <a:pt x="5949" y="24876"/>
                  </a:cubicBezTo>
                  <a:cubicBezTo>
                    <a:pt x="5850" y="25283"/>
                    <a:pt x="5729" y="25690"/>
                    <a:pt x="5608" y="26097"/>
                  </a:cubicBezTo>
                  <a:cubicBezTo>
                    <a:pt x="5487" y="26866"/>
                    <a:pt x="5223" y="27626"/>
                    <a:pt x="4905" y="28362"/>
                  </a:cubicBezTo>
                  <a:cubicBezTo>
                    <a:pt x="4861" y="28461"/>
                    <a:pt x="4827" y="28571"/>
                    <a:pt x="4795" y="28670"/>
                  </a:cubicBezTo>
                  <a:cubicBezTo>
                    <a:pt x="4641" y="29110"/>
                    <a:pt x="4453" y="29549"/>
                    <a:pt x="4255" y="29979"/>
                  </a:cubicBezTo>
                  <a:cubicBezTo>
                    <a:pt x="4245" y="30001"/>
                    <a:pt x="4233" y="30023"/>
                    <a:pt x="4223" y="30055"/>
                  </a:cubicBezTo>
                  <a:cubicBezTo>
                    <a:pt x="4189" y="30297"/>
                    <a:pt x="4179" y="30539"/>
                    <a:pt x="4167" y="30793"/>
                  </a:cubicBezTo>
                  <a:cubicBezTo>
                    <a:pt x="4277" y="30529"/>
                    <a:pt x="4399" y="30275"/>
                    <a:pt x="4509" y="30011"/>
                  </a:cubicBezTo>
                  <a:cubicBezTo>
                    <a:pt x="4695" y="29583"/>
                    <a:pt x="4871" y="29154"/>
                    <a:pt x="5047" y="28714"/>
                  </a:cubicBezTo>
                  <a:cubicBezTo>
                    <a:pt x="5311" y="28010"/>
                    <a:pt x="5553" y="27296"/>
                    <a:pt x="5762" y="26570"/>
                  </a:cubicBezTo>
                  <a:cubicBezTo>
                    <a:pt x="5817" y="26405"/>
                    <a:pt x="5850" y="26240"/>
                    <a:pt x="5894" y="26064"/>
                  </a:cubicBezTo>
                  <a:cubicBezTo>
                    <a:pt x="5949" y="25833"/>
                    <a:pt x="6004" y="25613"/>
                    <a:pt x="6059" y="25382"/>
                  </a:cubicBezTo>
                  <a:cubicBezTo>
                    <a:pt x="6114" y="25140"/>
                    <a:pt x="6180" y="24898"/>
                    <a:pt x="6235" y="24667"/>
                  </a:cubicBezTo>
                  <a:cubicBezTo>
                    <a:pt x="6367" y="24007"/>
                    <a:pt x="6444" y="23347"/>
                    <a:pt x="6532" y="22688"/>
                  </a:cubicBezTo>
                  <a:cubicBezTo>
                    <a:pt x="6576" y="22336"/>
                    <a:pt x="6587" y="21973"/>
                    <a:pt x="6620" y="21610"/>
                  </a:cubicBezTo>
                  <a:cubicBezTo>
                    <a:pt x="6653" y="21258"/>
                    <a:pt x="6675" y="20896"/>
                    <a:pt x="6708" y="20544"/>
                  </a:cubicBezTo>
                  <a:cubicBezTo>
                    <a:pt x="6719" y="20290"/>
                    <a:pt x="6741" y="20038"/>
                    <a:pt x="6741" y="19785"/>
                  </a:cubicBezTo>
                  <a:cubicBezTo>
                    <a:pt x="6763" y="19004"/>
                    <a:pt x="6774" y="18235"/>
                    <a:pt x="6752" y="17465"/>
                  </a:cubicBezTo>
                  <a:cubicBezTo>
                    <a:pt x="6730" y="16827"/>
                    <a:pt x="6741" y="16189"/>
                    <a:pt x="6686" y="15551"/>
                  </a:cubicBezTo>
                  <a:cubicBezTo>
                    <a:pt x="6631" y="14924"/>
                    <a:pt x="6565" y="14298"/>
                    <a:pt x="6521" y="13671"/>
                  </a:cubicBezTo>
                  <a:cubicBezTo>
                    <a:pt x="6488" y="12978"/>
                    <a:pt x="6444" y="12285"/>
                    <a:pt x="6521" y="11593"/>
                  </a:cubicBezTo>
                  <a:cubicBezTo>
                    <a:pt x="6532" y="11493"/>
                    <a:pt x="6554" y="11405"/>
                    <a:pt x="6631" y="11339"/>
                  </a:cubicBezTo>
                  <a:cubicBezTo>
                    <a:pt x="6686" y="11273"/>
                    <a:pt x="6741" y="11207"/>
                    <a:pt x="6785" y="11131"/>
                  </a:cubicBezTo>
                  <a:cubicBezTo>
                    <a:pt x="6818" y="11075"/>
                    <a:pt x="6840" y="11031"/>
                    <a:pt x="6895" y="10987"/>
                  </a:cubicBezTo>
                  <a:cubicBezTo>
                    <a:pt x="6944" y="10982"/>
                    <a:pt x="6994" y="10980"/>
                    <a:pt x="7043" y="10980"/>
                  </a:cubicBezTo>
                  <a:cubicBezTo>
                    <a:pt x="7093" y="10980"/>
                    <a:pt x="7142" y="10982"/>
                    <a:pt x="7192" y="10987"/>
                  </a:cubicBezTo>
                  <a:cubicBezTo>
                    <a:pt x="7522" y="11009"/>
                    <a:pt x="7818" y="11109"/>
                    <a:pt x="8082" y="11295"/>
                  </a:cubicBezTo>
                  <a:cubicBezTo>
                    <a:pt x="8148" y="11339"/>
                    <a:pt x="8214" y="11395"/>
                    <a:pt x="8236" y="11483"/>
                  </a:cubicBezTo>
                  <a:cubicBezTo>
                    <a:pt x="8236" y="11515"/>
                    <a:pt x="8270" y="11549"/>
                    <a:pt x="8280" y="11581"/>
                  </a:cubicBezTo>
                  <a:cubicBezTo>
                    <a:pt x="8280" y="11647"/>
                    <a:pt x="8258" y="11703"/>
                    <a:pt x="8236" y="11757"/>
                  </a:cubicBezTo>
                  <a:cubicBezTo>
                    <a:pt x="8170" y="11889"/>
                    <a:pt x="8094" y="12021"/>
                    <a:pt x="8050" y="12175"/>
                  </a:cubicBezTo>
                  <a:cubicBezTo>
                    <a:pt x="8038" y="12219"/>
                    <a:pt x="8006" y="12253"/>
                    <a:pt x="7972" y="12285"/>
                  </a:cubicBezTo>
                  <a:cubicBezTo>
                    <a:pt x="7906" y="12351"/>
                    <a:pt x="7840" y="12417"/>
                    <a:pt x="7764" y="12483"/>
                  </a:cubicBezTo>
                  <a:cubicBezTo>
                    <a:pt x="7664" y="12582"/>
                    <a:pt x="7566" y="12681"/>
                    <a:pt x="7488" y="12802"/>
                  </a:cubicBezTo>
                  <a:cubicBezTo>
                    <a:pt x="7290" y="13088"/>
                    <a:pt x="7192" y="13407"/>
                    <a:pt x="7115" y="13726"/>
                  </a:cubicBezTo>
                  <a:cubicBezTo>
                    <a:pt x="7016" y="14176"/>
                    <a:pt x="6961" y="14638"/>
                    <a:pt x="6928" y="15090"/>
                  </a:cubicBezTo>
                  <a:cubicBezTo>
                    <a:pt x="6873" y="15727"/>
                    <a:pt x="6895" y="16365"/>
                    <a:pt x="6906" y="17003"/>
                  </a:cubicBezTo>
                  <a:cubicBezTo>
                    <a:pt x="6939" y="18069"/>
                    <a:pt x="6939" y="19147"/>
                    <a:pt x="6840" y="20225"/>
                  </a:cubicBezTo>
                  <a:cubicBezTo>
                    <a:pt x="6829" y="20334"/>
                    <a:pt x="6829" y="20444"/>
                    <a:pt x="6818" y="20554"/>
                  </a:cubicBezTo>
                  <a:cubicBezTo>
                    <a:pt x="6763" y="21324"/>
                    <a:pt x="6741" y="22094"/>
                    <a:pt x="6697" y="22864"/>
                  </a:cubicBezTo>
                  <a:cubicBezTo>
                    <a:pt x="6653" y="23501"/>
                    <a:pt x="6587" y="24129"/>
                    <a:pt x="6466" y="24755"/>
                  </a:cubicBezTo>
                  <a:cubicBezTo>
                    <a:pt x="6367" y="25294"/>
                    <a:pt x="6224" y="25833"/>
                    <a:pt x="6070" y="26361"/>
                  </a:cubicBezTo>
                  <a:cubicBezTo>
                    <a:pt x="5971" y="26734"/>
                    <a:pt x="5861" y="27120"/>
                    <a:pt x="5751" y="27494"/>
                  </a:cubicBezTo>
                  <a:cubicBezTo>
                    <a:pt x="5685" y="27714"/>
                    <a:pt x="5608" y="27922"/>
                    <a:pt x="5553" y="28131"/>
                  </a:cubicBezTo>
                  <a:cubicBezTo>
                    <a:pt x="5520" y="28263"/>
                    <a:pt x="5487" y="28406"/>
                    <a:pt x="5377" y="28494"/>
                  </a:cubicBezTo>
                  <a:cubicBezTo>
                    <a:pt x="5377" y="28538"/>
                    <a:pt x="5377" y="28571"/>
                    <a:pt x="5411" y="28593"/>
                  </a:cubicBezTo>
                  <a:cubicBezTo>
                    <a:pt x="5423" y="28597"/>
                    <a:pt x="5435" y="28599"/>
                    <a:pt x="5446" y="28599"/>
                  </a:cubicBezTo>
                  <a:cubicBezTo>
                    <a:pt x="5497" y="28599"/>
                    <a:pt x="5541" y="28565"/>
                    <a:pt x="5586" y="28538"/>
                  </a:cubicBezTo>
                  <a:cubicBezTo>
                    <a:pt x="5784" y="28395"/>
                    <a:pt x="5927" y="28208"/>
                    <a:pt x="6059" y="28021"/>
                  </a:cubicBezTo>
                  <a:cubicBezTo>
                    <a:pt x="6356" y="27592"/>
                    <a:pt x="6587" y="27130"/>
                    <a:pt x="6807" y="26658"/>
                  </a:cubicBezTo>
                  <a:cubicBezTo>
                    <a:pt x="6994" y="26262"/>
                    <a:pt x="7170" y="25855"/>
                    <a:pt x="7356" y="25437"/>
                  </a:cubicBezTo>
                  <a:lnTo>
                    <a:pt x="7356" y="25437"/>
                  </a:lnTo>
                  <a:cubicBezTo>
                    <a:pt x="7378" y="25547"/>
                    <a:pt x="7368" y="25635"/>
                    <a:pt x="7346" y="25734"/>
                  </a:cubicBezTo>
                  <a:cubicBezTo>
                    <a:pt x="7290" y="25910"/>
                    <a:pt x="7258" y="26086"/>
                    <a:pt x="7268" y="26273"/>
                  </a:cubicBezTo>
                  <a:cubicBezTo>
                    <a:pt x="7280" y="26580"/>
                    <a:pt x="7280" y="26888"/>
                    <a:pt x="7258" y="27186"/>
                  </a:cubicBezTo>
                  <a:cubicBezTo>
                    <a:pt x="7246" y="27340"/>
                    <a:pt x="7246" y="27482"/>
                    <a:pt x="7214" y="27626"/>
                  </a:cubicBezTo>
                  <a:cubicBezTo>
                    <a:pt x="6906" y="27845"/>
                    <a:pt x="6609" y="28043"/>
                    <a:pt x="6301" y="28230"/>
                  </a:cubicBezTo>
                  <a:cubicBezTo>
                    <a:pt x="6026" y="28395"/>
                    <a:pt x="5773" y="28560"/>
                    <a:pt x="5531" y="28769"/>
                  </a:cubicBezTo>
                  <a:cubicBezTo>
                    <a:pt x="5509" y="28791"/>
                    <a:pt x="5465" y="28802"/>
                    <a:pt x="5476" y="28846"/>
                  </a:cubicBezTo>
                  <a:cubicBezTo>
                    <a:pt x="5489" y="28859"/>
                    <a:pt x="5502" y="28863"/>
                    <a:pt x="5515" y="28863"/>
                  </a:cubicBezTo>
                  <a:cubicBezTo>
                    <a:pt x="5534" y="28863"/>
                    <a:pt x="5551" y="28853"/>
                    <a:pt x="5564" y="28846"/>
                  </a:cubicBezTo>
                  <a:cubicBezTo>
                    <a:pt x="5630" y="28824"/>
                    <a:pt x="5707" y="28791"/>
                    <a:pt x="5773" y="28758"/>
                  </a:cubicBezTo>
                  <a:cubicBezTo>
                    <a:pt x="6213" y="28494"/>
                    <a:pt x="6675" y="28252"/>
                    <a:pt x="7104" y="27955"/>
                  </a:cubicBezTo>
                  <a:cubicBezTo>
                    <a:pt x="7170" y="27900"/>
                    <a:pt x="7246" y="27867"/>
                    <a:pt x="7334" y="27867"/>
                  </a:cubicBezTo>
                  <a:cubicBezTo>
                    <a:pt x="7522" y="27845"/>
                    <a:pt x="7708" y="27834"/>
                    <a:pt x="7896" y="27823"/>
                  </a:cubicBezTo>
                  <a:cubicBezTo>
                    <a:pt x="7912" y="27823"/>
                    <a:pt x="7928" y="27818"/>
                    <a:pt x="7945" y="27818"/>
                  </a:cubicBezTo>
                  <a:cubicBezTo>
                    <a:pt x="7961" y="27818"/>
                    <a:pt x="7978" y="27823"/>
                    <a:pt x="7994" y="27845"/>
                  </a:cubicBezTo>
                  <a:cubicBezTo>
                    <a:pt x="7774" y="27922"/>
                    <a:pt x="7554" y="27999"/>
                    <a:pt x="7346" y="28076"/>
                  </a:cubicBezTo>
                  <a:cubicBezTo>
                    <a:pt x="6906" y="28219"/>
                    <a:pt x="6477" y="28406"/>
                    <a:pt x="6070" y="28637"/>
                  </a:cubicBezTo>
                  <a:cubicBezTo>
                    <a:pt x="5784" y="28802"/>
                    <a:pt x="5520" y="28989"/>
                    <a:pt x="5279" y="29209"/>
                  </a:cubicBezTo>
                  <a:cubicBezTo>
                    <a:pt x="5223" y="29253"/>
                    <a:pt x="5179" y="29297"/>
                    <a:pt x="5135" y="29352"/>
                  </a:cubicBezTo>
                  <a:cubicBezTo>
                    <a:pt x="5037" y="29527"/>
                    <a:pt x="4971" y="29725"/>
                    <a:pt x="4883" y="29913"/>
                  </a:cubicBezTo>
                  <a:cubicBezTo>
                    <a:pt x="4707" y="30341"/>
                    <a:pt x="4519" y="30749"/>
                    <a:pt x="4289" y="31144"/>
                  </a:cubicBezTo>
                  <a:cubicBezTo>
                    <a:pt x="4255" y="31221"/>
                    <a:pt x="4211" y="31298"/>
                    <a:pt x="4167" y="31375"/>
                  </a:cubicBezTo>
                  <a:cubicBezTo>
                    <a:pt x="4167" y="31518"/>
                    <a:pt x="4179" y="31661"/>
                    <a:pt x="4189" y="31804"/>
                  </a:cubicBezTo>
                  <a:cubicBezTo>
                    <a:pt x="4267" y="31672"/>
                    <a:pt x="4333" y="31529"/>
                    <a:pt x="4409" y="31397"/>
                  </a:cubicBezTo>
                  <a:cubicBezTo>
                    <a:pt x="4607" y="31023"/>
                    <a:pt x="4795" y="30649"/>
                    <a:pt x="4959" y="30265"/>
                  </a:cubicBezTo>
                  <a:cubicBezTo>
                    <a:pt x="5059" y="30023"/>
                    <a:pt x="5157" y="29769"/>
                    <a:pt x="5257" y="29527"/>
                  </a:cubicBezTo>
                  <a:cubicBezTo>
                    <a:pt x="5279" y="29484"/>
                    <a:pt x="5311" y="29451"/>
                    <a:pt x="5345" y="29418"/>
                  </a:cubicBezTo>
                  <a:cubicBezTo>
                    <a:pt x="5630" y="29154"/>
                    <a:pt x="5949" y="28945"/>
                    <a:pt x="6290" y="28758"/>
                  </a:cubicBezTo>
                  <a:cubicBezTo>
                    <a:pt x="6796" y="28483"/>
                    <a:pt x="7324" y="28285"/>
                    <a:pt x="7852" y="28098"/>
                  </a:cubicBezTo>
                  <a:cubicBezTo>
                    <a:pt x="8863" y="27758"/>
                    <a:pt x="9820" y="27296"/>
                    <a:pt x="10711" y="26702"/>
                  </a:cubicBezTo>
                  <a:cubicBezTo>
                    <a:pt x="11459" y="26207"/>
                    <a:pt x="12052" y="25558"/>
                    <a:pt x="12514" y="24788"/>
                  </a:cubicBezTo>
                  <a:cubicBezTo>
                    <a:pt x="12679" y="24513"/>
                    <a:pt x="12833" y="24227"/>
                    <a:pt x="12965" y="23931"/>
                  </a:cubicBezTo>
                  <a:cubicBezTo>
                    <a:pt x="13163" y="23491"/>
                    <a:pt x="13306" y="23040"/>
                    <a:pt x="13404" y="22578"/>
                  </a:cubicBezTo>
                  <a:cubicBezTo>
                    <a:pt x="13592" y="21764"/>
                    <a:pt x="13668" y="20928"/>
                    <a:pt x="13746" y="20104"/>
                  </a:cubicBezTo>
                  <a:cubicBezTo>
                    <a:pt x="13790" y="19664"/>
                    <a:pt x="13812" y="19235"/>
                    <a:pt x="13888" y="18806"/>
                  </a:cubicBezTo>
                  <a:cubicBezTo>
                    <a:pt x="13922" y="18608"/>
                    <a:pt x="13966" y="18399"/>
                    <a:pt x="14020" y="18201"/>
                  </a:cubicBezTo>
                  <a:cubicBezTo>
                    <a:pt x="14054" y="18103"/>
                    <a:pt x="14076" y="17993"/>
                    <a:pt x="14098" y="17883"/>
                  </a:cubicBezTo>
                  <a:cubicBezTo>
                    <a:pt x="14108" y="17805"/>
                    <a:pt x="14108" y="17739"/>
                    <a:pt x="14064" y="17673"/>
                  </a:cubicBezTo>
                  <a:cubicBezTo>
                    <a:pt x="14014" y="17643"/>
                    <a:pt x="13978" y="17629"/>
                    <a:pt x="13945" y="17629"/>
                  </a:cubicBezTo>
                  <a:cubicBezTo>
                    <a:pt x="13907" y="17629"/>
                    <a:pt x="13875" y="17649"/>
                    <a:pt x="13834" y="17685"/>
                  </a:cubicBezTo>
                  <a:cubicBezTo>
                    <a:pt x="13800" y="17717"/>
                    <a:pt x="13778" y="17751"/>
                    <a:pt x="13746" y="17783"/>
                  </a:cubicBezTo>
                  <a:cubicBezTo>
                    <a:pt x="13426" y="18245"/>
                    <a:pt x="12998" y="18597"/>
                    <a:pt x="12558" y="18927"/>
                  </a:cubicBezTo>
                  <a:cubicBezTo>
                    <a:pt x="12162" y="19224"/>
                    <a:pt x="11755" y="19477"/>
                    <a:pt x="11337" y="19741"/>
                  </a:cubicBezTo>
                  <a:cubicBezTo>
                    <a:pt x="10887" y="20038"/>
                    <a:pt x="10435" y="20334"/>
                    <a:pt x="10029" y="20698"/>
                  </a:cubicBezTo>
                  <a:cubicBezTo>
                    <a:pt x="9468" y="21170"/>
                    <a:pt x="9006" y="21742"/>
                    <a:pt x="8599" y="22358"/>
                  </a:cubicBezTo>
                  <a:cubicBezTo>
                    <a:pt x="8292" y="22820"/>
                    <a:pt x="8028" y="23304"/>
                    <a:pt x="7786" y="23799"/>
                  </a:cubicBezTo>
                  <a:cubicBezTo>
                    <a:pt x="7598" y="24183"/>
                    <a:pt x="7422" y="24569"/>
                    <a:pt x="7268" y="24964"/>
                  </a:cubicBezTo>
                  <a:lnTo>
                    <a:pt x="6675" y="26416"/>
                  </a:lnTo>
                  <a:cubicBezTo>
                    <a:pt x="6455" y="26922"/>
                    <a:pt x="6224" y="27428"/>
                    <a:pt x="5916" y="27889"/>
                  </a:cubicBezTo>
                  <a:cubicBezTo>
                    <a:pt x="5894" y="27933"/>
                    <a:pt x="5872" y="27977"/>
                    <a:pt x="5839" y="28010"/>
                  </a:cubicBezTo>
                  <a:cubicBezTo>
                    <a:pt x="5817" y="28032"/>
                    <a:pt x="5806" y="28054"/>
                    <a:pt x="5784" y="28076"/>
                  </a:cubicBezTo>
                  <a:lnTo>
                    <a:pt x="5762" y="28076"/>
                  </a:lnTo>
                  <a:cubicBezTo>
                    <a:pt x="5850" y="27801"/>
                    <a:pt x="5938" y="27526"/>
                    <a:pt x="6015" y="27252"/>
                  </a:cubicBezTo>
                  <a:cubicBezTo>
                    <a:pt x="6092" y="26966"/>
                    <a:pt x="6191" y="26680"/>
                    <a:pt x="6268" y="26405"/>
                  </a:cubicBezTo>
                  <a:cubicBezTo>
                    <a:pt x="6323" y="26185"/>
                    <a:pt x="6389" y="25976"/>
                    <a:pt x="6444" y="25756"/>
                  </a:cubicBezTo>
                  <a:cubicBezTo>
                    <a:pt x="6587" y="25217"/>
                    <a:pt x="6697" y="24679"/>
                    <a:pt x="6774" y="24129"/>
                  </a:cubicBezTo>
                  <a:cubicBezTo>
                    <a:pt x="6917" y="23238"/>
                    <a:pt x="6961" y="22347"/>
                    <a:pt x="6994" y="21456"/>
                  </a:cubicBezTo>
                  <a:cubicBezTo>
                    <a:pt x="7027" y="20830"/>
                    <a:pt x="7082" y="20214"/>
                    <a:pt x="7126" y="19587"/>
                  </a:cubicBezTo>
                  <a:cubicBezTo>
                    <a:pt x="7180" y="18784"/>
                    <a:pt x="7180" y="17971"/>
                    <a:pt x="7170" y="17167"/>
                  </a:cubicBezTo>
                  <a:cubicBezTo>
                    <a:pt x="7159" y="16673"/>
                    <a:pt x="7137" y="16178"/>
                    <a:pt x="7148" y="15683"/>
                  </a:cubicBezTo>
                  <a:cubicBezTo>
                    <a:pt x="7159" y="15244"/>
                    <a:pt x="7202" y="14814"/>
                    <a:pt x="7258" y="14374"/>
                  </a:cubicBezTo>
                  <a:cubicBezTo>
                    <a:pt x="7258" y="14342"/>
                    <a:pt x="7268" y="14320"/>
                    <a:pt x="7280" y="14298"/>
                  </a:cubicBezTo>
                  <a:cubicBezTo>
                    <a:pt x="7294" y="14291"/>
                    <a:pt x="7306" y="14288"/>
                    <a:pt x="7318" y="14288"/>
                  </a:cubicBezTo>
                  <a:cubicBezTo>
                    <a:pt x="7345" y="14288"/>
                    <a:pt x="7370" y="14301"/>
                    <a:pt x="7400" y="14308"/>
                  </a:cubicBezTo>
                  <a:cubicBezTo>
                    <a:pt x="7738" y="14376"/>
                    <a:pt x="8080" y="14419"/>
                    <a:pt x="8424" y="14419"/>
                  </a:cubicBezTo>
                  <a:cubicBezTo>
                    <a:pt x="8640" y="14419"/>
                    <a:pt x="8856" y="14402"/>
                    <a:pt x="9072" y="14364"/>
                  </a:cubicBezTo>
                  <a:cubicBezTo>
                    <a:pt x="9215" y="14342"/>
                    <a:pt x="9358" y="14308"/>
                    <a:pt x="9479" y="14198"/>
                  </a:cubicBezTo>
                  <a:cubicBezTo>
                    <a:pt x="9820" y="14418"/>
                    <a:pt x="10194" y="14562"/>
                    <a:pt x="10579" y="14672"/>
                  </a:cubicBezTo>
                  <a:cubicBezTo>
                    <a:pt x="11255" y="14861"/>
                    <a:pt x="11937" y="14978"/>
                    <a:pt x="12623" y="14978"/>
                  </a:cubicBezTo>
                  <a:cubicBezTo>
                    <a:pt x="12974" y="14978"/>
                    <a:pt x="13326" y="14947"/>
                    <a:pt x="13680" y="14880"/>
                  </a:cubicBezTo>
                  <a:cubicBezTo>
                    <a:pt x="14054" y="14814"/>
                    <a:pt x="14416" y="14694"/>
                    <a:pt x="14757" y="14550"/>
                  </a:cubicBezTo>
                  <a:cubicBezTo>
                    <a:pt x="15208" y="14374"/>
                    <a:pt x="15670" y="14242"/>
                    <a:pt x="16110" y="14066"/>
                  </a:cubicBezTo>
                  <a:cubicBezTo>
                    <a:pt x="16395" y="13935"/>
                    <a:pt x="16681" y="13803"/>
                    <a:pt x="16945" y="13627"/>
                  </a:cubicBezTo>
                  <a:cubicBezTo>
                    <a:pt x="17155" y="13495"/>
                    <a:pt x="17231" y="13297"/>
                    <a:pt x="17177" y="13055"/>
                  </a:cubicBezTo>
                  <a:cubicBezTo>
                    <a:pt x="17165" y="13011"/>
                    <a:pt x="17155" y="12956"/>
                    <a:pt x="17143" y="12912"/>
                  </a:cubicBezTo>
                  <a:cubicBezTo>
                    <a:pt x="17067" y="12703"/>
                    <a:pt x="17111" y="12505"/>
                    <a:pt x="17209" y="12318"/>
                  </a:cubicBezTo>
                  <a:cubicBezTo>
                    <a:pt x="17287" y="12165"/>
                    <a:pt x="17353" y="11999"/>
                    <a:pt x="17363" y="11823"/>
                  </a:cubicBezTo>
                  <a:cubicBezTo>
                    <a:pt x="17363" y="11571"/>
                    <a:pt x="17275" y="11361"/>
                    <a:pt x="17045" y="11229"/>
                  </a:cubicBezTo>
                  <a:cubicBezTo>
                    <a:pt x="16879" y="11141"/>
                    <a:pt x="16737" y="11031"/>
                    <a:pt x="16605" y="10900"/>
                  </a:cubicBezTo>
                  <a:cubicBezTo>
                    <a:pt x="16517" y="10812"/>
                    <a:pt x="16407" y="10746"/>
                    <a:pt x="16297" y="10691"/>
                  </a:cubicBezTo>
                  <a:cubicBezTo>
                    <a:pt x="16308" y="10625"/>
                    <a:pt x="16363" y="10614"/>
                    <a:pt x="16407" y="10592"/>
                  </a:cubicBezTo>
                  <a:cubicBezTo>
                    <a:pt x="17011" y="10174"/>
                    <a:pt x="17605" y="9767"/>
                    <a:pt x="18188" y="9327"/>
                  </a:cubicBezTo>
                  <a:cubicBezTo>
                    <a:pt x="18496" y="9096"/>
                    <a:pt x="18782" y="8866"/>
                    <a:pt x="19024" y="8568"/>
                  </a:cubicBezTo>
                  <a:cubicBezTo>
                    <a:pt x="19178" y="8392"/>
                    <a:pt x="19299" y="8206"/>
                    <a:pt x="19376" y="7974"/>
                  </a:cubicBezTo>
                  <a:cubicBezTo>
                    <a:pt x="19442" y="7788"/>
                    <a:pt x="19442" y="7590"/>
                    <a:pt x="19386" y="7392"/>
                  </a:cubicBezTo>
                  <a:cubicBezTo>
                    <a:pt x="19364" y="7315"/>
                    <a:pt x="19332" y="7238"/>
                    <a:pt x="19299" y="7161"/>
                  </a:cubicBezTo>
                  <a:cubicBezTo>
                    <a:pt x="19222" y="6985"/>
                    <a:pt x="19200" y="6798"/>
                    <a:pt x="19200" y="6600"/>
                  </a:cubicBezTo>
                  <a:cubicBezTo>
                    <a:pt x="19200" y="6336"/>
                    <a:pt x="19178" y="6083"/>
                    <a:pt x="19134" y="5819"/>
                  </a:cubicBezTo>
                  <a:cubicBezTo>
                    <a:pt x="19123" y="5753"/>
                    <a:pt x="19101" y="5677"/>
                    <a:pt x="19079" y="5611"/>
                  </a:cubicBezTo>
                  <a:cubicBezTo>
                    <a:pt x="18991" y="5247"/>
                    <a:pt x="18793" y="4961"/>
                    <a:pt x="18430" y="4819"/>
                  </a:cubicBezTo>
                  <a:cubicBezTo>
                    <a:pt x="18276" y="4764"/>
                    <a:pt x="18133" y="4676"/>
                    <a:pt x="17990" y="4599"/>
                  </a:cubicBezTo>
                  <a:cubicBezTo>
                    <a:pt x="17913" y="4555"/>
                    <a:pt x="17847" y="4500"/>
                    <a:pt x="17792" y="4434"/>
                  </a:cubicBezTo>
                  <a:cubicBezTo>
                    <a:pt x="17363" y="3983"/>
                    <a:pt x="16847" y="3653"/>
                    <a:pt x="16297" y="3367"/>
                  </a:cubicBezTo>
                  <a:cubicBezTo>
                    <a:pt x="16038" y="3234"/>
                    <a:pt x="15774" y="3173"/>
                    <a:pt x="15504" y="3173"/>
                  </a:cubicBezTo>
                  <a:cubicBezTo>
                    <a:pt x="15395" y="3173"/>
                    <a:pt x="15286" y="3183"/>
                    <a:pt x="15175" y="3202"/>
                  </a:cubicBezTo>
                  <a:cubicBezTo>
                    <a:pt x="14889" y="3246"/>
                    <a:pt x="14614" y="3312"/>
                    <a:pt x="14340" y="3400"/>
                  </a:cubicBezTo>
                  <a:cubicBezTo>
                    <a:pt x="13866" y="3554"/>
                    <a:pt x="13492" y="3840"/>
                    <a:pt x="13152" y="4203"/>
                  </a:cubicBezTo>
                  <a:cubicBezTo>
                    <a:pt x="12866" y="4522"/>
                    <a:pt x="12635" y="4873"/>
                    <a:pt x="12426" y="5247"/>
                  </a:cubicBezTo>
                  <a:cubicBezTo>
                    <a:pt x="12173" y="5699"/>
                    <a:pt x="11953" y="6171"/>
                    <a:pt x="11711" y="6633"/>
                  </a:cubicBezTo>
                  <a:cubicBezTo>
                    <a:pt x="11645" y="6743"/>
                    <a:pt x="11579" y="6842"/>
                    <a:pt x="11513" y="6963"/>
                  </a:cubicBezTo>
                  <a:cubicBezTo>
                    <a:pt x="11503" y="6908"/>
                    <a:pt x="11525" y="6875"/>
                    <a:pt x="11535" y="6853"/>
                  </a:cubicBezTo>
                  <a:cubicBezTo>
                    <a:pt x="11656" y="6534"/>
                    <a:pt x="11744" y="6215"/>
                    <a:pt x="11832" y="5897"/>
                  </a:cubicBezTo>
                  <a:cubicBezTo>
                    <a:pt x="12030" y="5193"/>
                    <a:pt x="12162" y="4489"/>
                    <a:pt x="12151" y="3763"/>
                  </a:cubicBezTo>
                  <a:cubicBezTo>
                    <a:pt x="12140" y="2994"/>
                    <a:pt x="11942" y="2290"/>
                    <a:pt x="11525" y="1652"/>
                  </a:cubicBezTo>
                  <a:cubicBezTo>
                    <a:pt x="11249" y="1234"/>
                    <a:pt x="10963" y="838"/>
                    <a:pt x="10601" y="486"/>
                  </a:cubicBezTo>
                  <a:cubicBezTo>
                    <a:pt x="10457" y="343"/>
                    <a:pt x="10293" y="211"/>
                    <a:pt x="10106" y="112"/>
                  </a:cubicBezTo>
                  <a:cubicBezTo>
                    <a:pt x="9971" y="36"/>
                    <a:pt x="9828" y="0"/>
                    <a:pt x="9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8" name="Google Shape;894;p8"/>
            <p:cNvSpPr/>
            <p:nvPr/>
          </p:nvSpPr>
          <p:spPr>
            <a:xfrm>
              <a:off x="5842666" y="1028064"/>
              <a:ext cx="898570" cy="1140826"/>
            </a:xfrm>
            <a:custGeom>
              <a:avLst/>
              <a:gdLst/>
              <a:ahLst/>
              <a:cxnLst/>
              <a:rect l="l" t="t" r="r" b="b"/>
              <a:pathLst>
                <a:path w="6632" h="8420" extrusionOk="0">
                  <a:moveTo>
                    <a:pt x="1342" y="429"/>
                  </a:moveTo>
                  <a:cubicBezTo>
                    <a:pt x="1408" y="583"/>
                    <a:pt x="1420" y="715"/>
                    <a:pt x="1354" y="869"/>
                  </a:cubicBezTo>
                  <a:cubicBezTo>
                    <a:pt x="1276" y="770"/>
                    <a:pt x="1276" y="671"/>
                    <a:pt x="1266" y="572"/>
                  </a:cubicBezTo>
                  <a:cubicBezTo>
                    <a:pt x="1266" y="517"/>
                    <a:pt x="1266" y="473"/>
                    <a:pt x="1342" y="429"/>
                  </a:cubicBezTo>
                  <a:close/>
                  <a:moveTo>
                    <a:pt x="990" y="583"/>
                  </a:moveTo>
                  <a:cubicBezTo>
                    <a:pt x="1068" y="726"/>
                    <a:pt x="1034" y="880"/>
                    <a:pt x="1024" y="1056"/>
                  </a:cubicBezTo>
                  <a:cubicBezTo>
                    <a:pt x="902" y="979"/>
                    <a:pt x="924" y="869"/>
                    <a:pt x="914" y="781"/>
                  </a:cubicBezTo>
                  <a:cubicBezTo>
                    <a:pt x="914" y="715"/>
                    <a:pt x="880" y="627"/>
                    <a:pt x="990" y="583"/>
                  </a:cubicBezTo>
                  <a:close/>
                  <a:moveTo>
                    <a:pt x="2981" y="924"/>
                  </a:moveTo>
                  <a:lnTo>
                    <a:pt x="2981" y="924"/>
                  </a:lnTo>
                  <a:cubicBezTo>
                    <a:pt x="3058" y="1045"/>
                    <a:pt x="3047" y="1122"/>
                    <a:pt x="2948" y="1254"/>
                  </a:cubicBezTo>
                  <a:cubicBezTo>
                    <a:pt x="2882" y="1144"/>
                    <a:pt x="2893" y="1078"/>
                    <a:pt x="2981" y="924"/>
                  </a:cubicBezTo>
                  <a:close/>
                  <a:moveTo>
                    <a:pt x="1716" y="1"/>
                  </a:moveTo>
                  <a:cubicBezTo>
                    <a:pt x="1364" y="1"/>
                    <a:pt x="1046" y="111"/>
                    <a:pt x="782" y="331"/>
                  </a:cubicBezTo>
                  <a:cubicBezTo>
                    <a:pt x="705" y="506"/>
                    <a:pt x="672" y="715"/>
                    <a:pt x="683" y="924"/>
                  </a:cubicBezTo>
                  <a:cubicBezTo>
                    <a:pt x="694" y="1111"/>
                    <a:pt x="727" y="1298"/>
                    <a:pt x="738" y="1485"/>
                  </a:cubicBezTo>
                  <a:cubicBezTo>
                    <a:pt x="748" y="1540"/>
                    <a:pt x="748" y="1595"/>
                    <a:pt x="738" y="1650"/>
                  </a:cubicBezTo>
                  <a:cubicBezTo>
                    <a:pt x="661" y="1551"/>
                    <a:pt x="661" y="1430"/>
                    <a:pt x="639" y="1309"/>
                  </a:cubicBezTo>
                  <a:cubicBezTo>
                    <a:pt x="606" y="1188"/>
                    <a:pt x="595" y="1067"/>
                    <a:pt x="584" y="935"/>
                  </a:cubicBezTo>
                  <a:cubicBezTo>
                    <a:pt x="562" y="814"/>
                    <a:pt x="562" y="693"/>
                    <a:pt x="595" y="572"/>
                  </a:cubicBezTo>
                  <a:cubicBezTo>
                    <a:pt x="580" y="564"/>
                    <a:pt x="569" y="560"/>
                    <a:pt x="560" y="560"/>
                  </a:cubicBezTo>
                  <a:cubicBezTo>
                    <a:pt x="534" y="560"/>
                    <a:pt x="526" y="589"/>
                    <a:pt x="518" y="605"/>
                  </a:cubicBezTo>
                  <a:cubicBezTo>
                    <a:pt x="287" y="902"/>
                    <a:pt x="133" y="1232"/>
                    <a:pt x="78" y="1606"/>
                  </a:cubicBezTo>
                  <a:cubicBezTo>
                    <a:pt x="1" y="2122"/>
                    <a:pt x="67" y="2606"/>
                    <a:pt x="287" y="3080"/>
                  </a:cubicBezTo>
                  <a:cubicBezTo>
                    <a:pt x="298" y="3090"/>
                    <a:pt x="298" y="3112"/>
                    <a:pt x="309" y="3124"/>
                  </a:cubicBezTo>
                  <a:cubicBezTo>
                    <a:pt x="518" y="3519"/>
                    <a:pt x="617" y="3937"/>
                    <a:pt x="617" y="4388"/>
                  </a:cubicBezTo>
                  <a:cubicBezTo>
                    <a:pt x="617" y="4751"/>
                    <a:pt x="661" y="5114"/>
                    <a:pt x="738" y="5477"/>
                  </a:cubicBezTo>
                  <a:cubicBezTo>
                    <a:pt x="858" y="6005"/>
                    <a:pt x="1100" y="6477"/>
                    <a:pt x="1442" y="6884"/>
                  </a:cubicBezTo>
                  <a:cubicBezTo>
                    <a:pt x="1860" y="7390"/>
                    <a:pt x="2354" y="7775"/>
                    <a:pt x="2948" y="8050"/>
                  </a:cubicBezTo>
                  <a:cubicBezTo>
                    <a:pt x="3333" y="8226"/>
                    <a:pt x="3751" y="8324"/>
                    <a:pt x="4169" y="8380"/>
                  </a:cubicBezTo>
                  <a:cubicBezTo>
                    <a:pt x="4384" y="8405"/>
                    <a:pt x="4600" y="8419"/>
                    <a:pt x="4816" y="8419"/>
                  </a:cubicBezTo>
                  <a:cubicBezTo>
                    <a:pt x="5160" y="8419"/>
                    <a:pt x="5502" y="8384"/>
                    <a:pt x="5840" y="8302"/>
                  </a:cubicBezTo>
                  <a:cubicBezTo>
                    <a:pt x="5928" y="8280"/>
                    <a:pt x="6016" y="8280"/>
                    <a:pt x="6104" y="8270"/>
                  </a:cubicBezTo>
                  <a:cubicBezTo>
                    <a:pt x="6104" y="8215"/>
                    <a:pt x="6082" y="8204"/>
                    <a:pt x="6049" y="8193"/>
                  </a:cubicBezTo>
                  <a:cubicBezTo>
                    <a:pt x="5851" y="8149"/>
                    <a:pt x="5653" y="8138"/>
                    <a:pt x="5466" y="8116"/>
                  </a:cubicBezTo>
                  <a:cubicBezTo>
                    <a:pt x="5136" y="8072"/>
                    <a:pt x="4807" y="8061"/>
                    <a:pt x="4477" y="8017"/>
                  </a:cubicBezTo>
                  <a:cubicBezTo>
                    <a:pt x="4289" y="7984"/>
                    <a:pt x="4103" y="7951"/>
                    <a:pt x="3927" y="7907"/>
                  </a:cubicBezTo>
                  <a:cubicBezTo>
                    <a:pt x="3751" y="7863"/>
                    <a:pt x="3575" y="7819"/>
                    <a:pt x="3410" y="7753"/>
                  </a:cubicBezTo>
                  <a:cubicBezTo>
                    <a:pt x="2860" y="7533"/>
                    <a:pt x="2343" y="7247"/>
                    <a:pt x="1926" y="6796"/>
                  </a:cubicBezTo>
                  <a:cubicBezTo>
                    <a:pt x="1628" y="6455"/>
                    <a:pt x="1430" y="6081"/>
                    <a:pt x="1298" y="5653"/>
                  </a:cubicBezTo>
                  <a:cubicBezTo>
                    <a:pt x="1200" y="5311"/>
                    <a:pt x="1112" y="4971"/>
                    <a:pt x="1046" y="4630"/>
                  </a:cubicBezTo>
                  <a:cubicBezTo>
                    <a:pt x="1034" y="4597"/>
                    <a:pt x="1024" y="4564"/>
                    <a:pt x="1056" y="4531"/>
                  </a:cubicBezTo>
                  <a:cubicBezTo>
                    <a:pt x="1100" y="4564"/>
                    <a:pt x="1100" y="4608"/>
                    <a:pt x="1112" y="4663"/>
                  </a:cubicBezTo>
                  <a:cubicBezTo>
                    <a:pt x="1210" y="4971"/>
                    <a:pt x="1298" y="5289"/>
                    <a:pt x="1398" y="5597"/>
                  </a:cubicBezTo>
                  <a:cubicBezTo>
                    <a:pt x="1540" y="6081"/>
                    <a:pt x="1772" y="6521"/>
                    <a:pt x="2145" y="6862"/>
                  </a:cubicBezTo>
                  <a:cubicBezTo>
                    <a:pt x="2376" y="7093"/>
                    <a:pt x="2651" y="7269"/>
                    <a:pt x="2948" y="7412"/>
                  </a:cubicBezTo>
                  <a:cubicBezTo>
                    <a:pt x="3102" y="7500"/>
                    <a:pt x="3267" y="7555"/>
                    <a:pt x="3421" y="7621"/>
                  </a:cubicBezTo>
                  <a:cubicBezTo>
                    <a:pt x="3652" y="7731"/>
                    <a:pt x="3893" y="7775"/>
                    <a:pt x="4147" y="7830"/>
                  </a:cubicBezTo>
                  <a:cubicBezTo>
                    <a:pt x="4465" y="7907"/>
                    <a:pt x="4795" y="7951"/>
                    <a:pt x="5125" y="7984"/>
                  </a:cubicBezTo>
                  <a:cubicBezTo>
                    <a:pt x="5389" y="8006"/>
                    <a:pt x="5653" y="8039"/>
                    <a:pt x="5917" y="8061"/>
                  </a:cubicBezTo>
                  <a:cubicBezTo>
                    <a:pt x="5961" y="8061"/>
                    <a:pt x="6005" y="8072"/>
                    <a:pt x="6049" y="8083"/>
                  </a:cubicBezTo>
                  <a:cubicBezTo>
                    <a:pt x="6087" y="8090"/>
                    <a:pt x="6130" y="8103"/>
                    <a:pt x="6179" y="8103"/>
                  </a:cubicBezTo>
                  <a:cubicBezTo>
                    <a:pt x="6200" y="8103"/>
                    <a:pt x="6223" y="8101"/>
                    <a:pt x="6247" y="8094"/>
                  </a:cubicBezTo>
                  <a:cubicBezTo>
                    <a:pt x="6225" y="8028"/>
                    <a:pt x="6181" y="7995"/>
                    <a:pt x="6137" y="7962"/>
                  </a:cubicBezTo>
                  <a:cubicBezTo>
                    <a:pt x="5928" y="7742"/>
                    <a:pt x="5664" y="7577"/>
                    <a:pt x="5411" y="7412"/>
                  </a:cubicBezTo>
                  <a:cubicBezTo>
                    <a:pt x="4917" y="7093"/>
                    <a:pt x="4421" y="6774"/>
                    <a:pt x="3981" y="6389"/>
                  </a:cubicBezTo>
                  <a:cubicBezTo>
                    <a:pt x="3542" y="6015"/>
                    <a:pt x="3157" y="5597"/>
                    <a:pt x="2860" y="5103"/>
                  </a:cubicBezTo>
                  <a:cubicBezTo>
                    <a:pt x="2618" y="4696"/>
                    <a:pt x="2431" y="4256"/>
                    <a:pt x="2365" y="3783"/>
                  </a:cubicBezTo>
                  <a:cubicBezTo>
                    <a:pt x="2288" y="3300"/>
                    <a:pt x="2255" y="2804"/>
                    <a:pt x="2255" y="2320"/>
                  </a:cubicBezTo>
                  <a:cubicBezTo>
                    <a:pt x="2255" y="2288"/>
                    <a:pt x="2255" y="2254"/>
                    <a:pt x="2288" y="2222"/>
                  </a:cubicBezTo>
                  <a:cubicBezTo>
                    <a:pt x="2332" y="2266"/>
                    <a:pt x="2332" y="2332"/>
                    <a:pt x="2332" y="2386"/>
                  </a:cubicBezTo>
                  <a:cubicBezTo>
                    <a:pt x="2376" y="2728"/>
                    <a:pt x="2420" y="3068"/>
                    <a:pt x="2453" y="3410"/>
                  </a:cubicBezTo>
                  <a:cubicBezTo>
                    <a:pt x="2508" y="3970"/>
                    <a:pt x="2673" y="4487"/>
                    <a:pt x="2948" y="4982"/>
                  </a:cubicBezTo>
                  <a:cubicBezTo>
                    <a:pt x="3201" y="5433"/>
                    <a:pt x="3520" y="5829"/>
                    <a:pt x="3905" y="6181"/>
                  </a:cubicBezTo>
                  <a:cubicBezTo>
                    <a:pt x="4279" y="6533"/>
                    <a:pt x="4697" y="6818"/>
                    <a:pt x="5125" y="7093"/>
                  </a:cubicBezTo>
                  <a:cubicBezTo>
                    <a:pt x="5433" y="7291"/>
                    <a:pt x="5741" y="7467"/>
                    <a:pt x="6027" y="7709"/>
                  </a:cubicBezTo>
                  <a:cubicBezTo>
                    <a:pt x="6148" y="7808"/>
                    <a:pt x="6247" y="7918"/>
                    <a:pt x="6346" y="8039"/>
                  </a:cubicBezTo>
                  <a:cubicBezTo>
                    <a:pt x="6445" y="8028"/>
                    <a:pt x="6533" y="8006"/>
                    <a:pt x="6632" y="7973"/>
                  </a:cubicBezTo>
                  <a:cubicBezTo>
                    <a:pt x="6577" y="7797"/>
                    <a:pt x="6522" y="7621"/>
                    <a:pt x="6456" y="7456"/>
                  </a:cubicBezTo>
                  <a:cubicBezTo>
                    <a:pt x="6258" y="7038"/>
                    <a:pt x="6016" y="6653"/>
                    <a:pt x="5774" y="6269"/>
                  </a:cubicBezTo>
                  <a:cubicBezTo>
                    <a:pt x="5422" y="5707"/>
                    <a:pt x="5081" y="5125"/>
                    <a:pt x="4829" y="4498"/>
                  </a:cubicBezTo>
                  <a:cubicBezTo>
                    <a:pt x="4631" y="4003"/>
                    <a:pt x="4477" y="3497"/>
                    <a:pt x="4377" y="2970"/>
                  </a:cubicBezTo>
                  <a:cubicBezTo>
                    <a:pt x="4301" y="2584"/>
                    <a:pt x="4157" y="2210"/>
                    <a:pt x="4059" y="1837"/>
                  </a:cubicBezTo>
                  <a:cubicBezTo>
                    <a:pt x="4025" y="1716"/>
                    <a:pt x="3993" y="1584"/>
                    <a:pt x="3949" y="1474"/>
                  </a:cubicBezTo>
                  <a:cubicBezTo>
                    <a:pt x="3762" y="1034"/>
                    <a:pt x="3476" y="671"/>
                    <a:pt x="3080" y="396"/>
                  </a:cubicBezTo>
                  <a:cubicBezTo>
                    <a:pt x="2904" y="275"/>
                    <a:pt x="2717" y="187"/>
                    <a:pt x="2530" y="77"/>
                  </a:cubicBezTo>
                  <a:cubicBezTo>
                    <a:pt x="2409" y="319"/>
                    <a:pt x="2420" y="594"/>
                    <a:pt x="2288" y="825"/>
                  </a:cubicBezTo>
                  <a:cubicBezTo>
                    <a:pt x="2233" y="737"/>
                    <a:pt x="2233" y="726"/>
                    <a:pt x="2354" y="45"/>
                  </a:cubicBezTo>
                  <a:cubicBezTo>
                    <a:pt x="2343" y="33"/>
                    <a:pt x="2332" y="23"/>
                    <a:pt x="2310" y="23"/>
                  </a:cubicBezTo>
                  <a:cubicBezTo>
                    <a:pt x="2112" y="11"/>
                    <a:pt x="1914"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9" name="Google Shape;895;p8"/>
            <p:cNvSpPr/>
            <p:nvPr/>
          </p:nvSpPr>
          <p:spPr>
            <a:xfrm>
              <a:off x="5961896" y="1106918"/>
              <a:ext cx="25472" cy="64358"/>
            </a:xfrm>
            <a:custGeom>
              <a:avLst/>
              <a:gdLst/>
              <a:ahLst/>
              <a:cxnLst/>
              <a:rect l="l" t="t" r="r" b="b"/>
              <a:pathLst>
                <a:path w="188" h="475" extrusionOk="0">
                  <a:moveTo>
                    <a:pt x="110" y="1"/>
                  </a:moveTo>
                  <a:cubicBezTo>
                    <a:pt x="0" y="45"/>
                    <a:pt x="34" y="133"/>
                    <a:pt x="34" y="199"/>
                  </a:cubicBezTo>
                  <a:cubicBezTo>
                    <a:pt x="44" y="287"/>
                    <a:pt x="22" y="397"/>
                    <a:pt x="144" y="474"/>
                  </a:cubicBezTo>
                  <a:cubicBezTo>
                    <a:pt x="154" y="298"/>
                    <a:pt x="188" y="144"/>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0" name="Google Shape;896;p8"/>
            <p:cNvSpPr/>
            <p:nvPr/>
          </p:nvSpPr>
          <p:spPr>
            <a:xfrm>
              <a:off x="6014060" y="1086188"/>
              <a:ext cx="21001" cy="59616"/>
            </a:xfrm>
            <a:custGeom>
              <a:avLst/>
              <a:gdLst/>
              <a:ahLst/>
              <a:cxnLst/>
              <a:rect l="l" t="t" r="r" b="b"/>
              <a:pathLst>
                <a:path w="155" h="440" extrusionOk="0">
                  <a:moveTo>
                    <a:pt x="77" y="0"/>
                  </a:moveTo>
                  <a:cubicBezTo>
                    <a:pt x="1" y="44"/>
                    <a:pt x="1" y="88"/>
                    <a:pt x="1" y="143"/>
                  </a:cubicBezTo>
                  <a:cubicBezTo>
                    <a:pt x="11" y="242"/>
                    <a:pt x="11" y="341"/>
                    <a:pt x="89" y="440"/>
                  </a:cubicBezTo>
                  <a:cubicBezTo>
                    <a:pt x="155" y="286"/>
                    <a:pt x="143" y="15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1" name="Google Shape;897;p8"/>
            <p:cNvSpPr/>
            <p:nvPr/>
          </p:nvSpPr>
          <p:spPr>
            <a:xfrm>
              <a:off x="5847273" y="1814712"/>
              <a:ext cx="810637" cy="555780"/>
            </a:xfrm>
            <a:custGeom>
              <a:avLst/>
              <a:gdLst/>
              <a:ahLst/>
              <a:cxnLst/>
              <a:rect l="l" t="t" r="r" b="b"/>
              <a:pathLst>
                <a:path w="5983" h="4102" extrusionOk="0">
                  <a:moveTo>
                    <a:pt x="308" y="1782"/>
                  </a:moveTo>
                  <a:cubicBezTo>
                    <a:pt x="396" y="1837"/>
                    <a:pt x="451" y="1914"/>
                    <a:pt x="451" y="2035"/>
                  </a:cubicBezTo>
                  <a:cubicBezTo>
                    <a:pt x="352" y="2035"/>
                    <a:pt x="319" y="1958"/>
                    <a:pt x="286" y="1903"/>
                  </a:cubicBezTo>
                  <a:cubicBezTo>
                    <a:pt x="253" y="1859"/>
                    <a:pt x="264" y="1815"/>
                    <a:pt x="308" y="1782"/>
                  </a:cubicBezTo>
                  <a:close/>
                  <a:moveTo>
                    <a:pt x="308" y="2156"/>
                  </a:moveTo>
                  <a:cubicBezTo>
                    <a:pt x="440" y="2255"/>
                    <a:pt x="539" y="2376"/>
                    <a:pt x="561" y="2464"/>
                  </a:cubicBezTo>
                  <a:cubicBezTo>
                    <a:pt x="572" y="2486"/>
                    <a:pt x="572" y="2508"/>
                    <a:pt x="539" y="2530"/>
                  </a:cubicBezTo>
                  <a:cubicBezTo>
                    <a:pt x="407" y="2442"/>
                    <a:pt x="286" y="2354"/>
                    <a:pt x="231" y="2200"/>
                  </a:cubicBezTo>
                  <a:lnTo>
                    <a:pt x="275" y="2156"/>
                  </a:lnTo>
                  <a:close/>
                  <a:moveTo>
                    <a:pt x="583" y="1"/>
                  </a:moveTo>
                  <a:cubicBezTo>
                    <a:pt x="517" y="111"/>
                    <a:pt x="429" y="209"/>
                    <a:pt x="352" y="309"/>
                  </a:cubicBezTo>
                  <a:cubicBezTo>
                    <a:pt x="154" y="561"/>
                    <a:pt x="77" y="847"/>
                    <a:pt x="33" y="1155"/>
                  </a:cubicBezTo>
                  <a:cubicBezTo>
                    <a:pt x="0" y="1342"/>
                    <a:pt x="0" y="1540"/>
                    <a:pt x="0" y="1749"/>
                  </a:cubicBezTo>
                  <a:cubicBezTo>
                    <a:pt x="0" y="2134"/>
                    <a:pt x="99" y="2486"/>
                    <a:pt x="297" y="2816"/>
                  </a:cubicBezTo>
                  <a:cubicBezTo>
                    <a:pt x="440" y="3058"/>
                    <a:pt x="594" y="3310"/>
                    <a:pt x="736" y="3552"/>
                  </a:cubicBezTo>
                  <a:cubicBezTo>
                    <a:pt x="836" y="3718"/>
                    <a:pt x="968" y="3827"/>
                    <a:pt x="1154" y="3849"/>
                  </a:cubicBezTo>
                  <a:cubicBezTo>
                    <a:pt x="1176" y="3849"/>
                    <a:pt x="1198" y="3860"/>
                    <a:pt x="1232" y="3860"/>
                  </a:cubicBezTo>
                  <a:cubicBezTo>
                    <a:pt x="1352" y="3871"/>
                    <a:pt x="1474" y="3926"/>
                    <a:pt x="1572" y="3992"/>
                  </a:cubicBezTo>
                  <a:lnTo>
                    <a:pt x="1704" y="3816"/>
                  </a:lnTo>
                  <a:cubicBezTo>
                    <a:pt x="1550" y="3706"/>
                    <a:pt x="1396" y="3586"/>
                    <a:pt x="1254" y="3476"/>
                  </a:cubicBezTo>
                  <a:cubicBezTo>
                    <a:pt x="1232" y="3464"/>
                    <a:pt x="1198" y="3442"/>
                    <a:pt x="1210" y="3410"/>
                  </a:cubicBezTo>
                  <a:cubicBezTo>
                    <a:pt x="1214" y="3396"/>
                    <a:pt x="1220" y="3392"/>
                    <a:pt x="1227" y="3392"/>
                  </a:cubicBezTo>
                  <a:cubicBezTo>
                    <a:pt x="1238" y="3392"/>
                    <a:pt x="1251" y="3403"/>
                    <a:pt x="1264" y="3410"/>
                  </a:cubicBezTo>
                  <a:cubicBezTo>
                    <a:pt x="1528" y="3586"/>
                    <a:pt x="1782" y="3772"/>
                    <a:pt x="2056" y="3926"/>
                  </a:cubicBezTo>
                  <a:cubicBezTo>
                    <a:pt x="2265" y="4047"/>
                    <a:pt x="2485" y="4091"/>
                    <a:pt x="2716" y="4102"/>
                  </a:cubicBezTo>
                  <a:cubicBezTo>
                    <a:pt x="3068" y="4102"/>
                    <a:pt x="3409" y="4014"/>
                    <a:pt x="3739" y="3893"/>
                  </a:cubicBezTo>
                  <a:cubicBezTo>
                    <a:pt x="4035" y="3784"/>
                    <a:pt x="4321" y="3652"/>
                    <a:pt x="4607" y="3530"/>
                  </a:cubicBezTo>
                  <a:cubicBezTo>
                    <a:pt x="5037" y="3344"/>
                    <a:pt x="5465" y="3200"/>
                    <a:pt x="5938" y="3190"/>
                  </a:cubicBezTo>
                  <a:lnTo>
                    <a:pt x="5938" y="3036"/>
                  </a:lnTo>
                  <a:lnTo>
                    <a:pt x="5927" y="3024"/>
                  </a:lnTo>
                  <a:cubicBezTo>
                    <a:pt x="5901" y="3012"/>
                    <a:pt x="5874" y="3007"/>
                    <a:pt x="5845" y="3007"/>
                  </a:cubicBezTo>
                  <a:cubicBezTo>
                    <a:pt x="5801" y="3007"/>
                    <a:pt x="5754" y="3018"/>
                    <a:pt x="5707" y="3024"/>
                  </a:cubicBezTo>
                  <a:cubicBezTo>
                    <a:pt x="5432" y="3068"/>
                    <a:pt x="5146" y="3112"/>
                    <a:pt x="4871" y="3156"/>
                  </a:cubicBezTo>
                  <a:cubicBezTo>
                    <a:pt x="4436" y="3225"/>
                    <a:pt x="4000" y="3266"/>
                    <a:pt x="3565" y="3266"/>
                  </a:cubicBezTo>
                  <a:cubicBezTo>
                    <a:pt x="3439" y="3266"/>
                    <a:pt x="3314" y="3263"/>
                    <a:pt x="3189" y="3256"/>
                  </a:cubicBezTo>
                  <a:cubicBezTo>
                    <a:pt x="2859" y="3234"/>
                    <a:pt x="2529" y="3178"/>
                    <a:pt x="2210" y="3068"/>
                  </a:cubicBezTo>
                  <a:cubicBezTo>
                    <a:pt x="1716" y="2892"/>
                    <a:pt x="1276" y="2618"/>
                    <a:pt x="956" y="2178"/>
                  </a:cubicBezTo>
                  <a:cubicBezTo>
                    <a:pt x="802" y="1947"/>
                    <a:pt x="726" y="1694"/>
                    <a:pt x="649" y="1430"/>
                  </a:cubicBezTo>
                  <a:cubicBezTo>
                    <a:pt x="638" y="1364"/>
                    <a:pt x="616" y="1298"/>
                    <a:pt x="594" y="1199"/>
                  </a:cubicBezTo>
                  <a:lnTo>
                    <a:pt x="594" y="1199"/>
                  </a:lnTo>
                  <a:cubicBezTo>
                    <a:pt x="682" y="1254"/>
                    <a:pt x="693" y="1320"/>
                    <a:pt x="714" y="1375"/>
                  </a:cubicBezTo>
                  <a:cubicBezTo>
                    <a:pt x="770" y="1529"/>
                    <a:pt x="814" y="1683"/>
                    <a:pt x="880" y="1837"/>
                  </a:cubicBezTo>
                  <a:cubicBezTo>
                    <a:pt x="1034" y="2189"/>
                    <a:pt x="1286" y="2453"/>
                    <a:pt x="1606" y="2650"/>
                  </a:cubicBezTo>
                  <a:cubicBezTo>
                    <a:pt x="1826" y="2804"/>
                    <a:pt x="2056" y="2914"/>
                    <a:pt x="2320" y="2992"/>
                  </a:cubicBezTo>
                  <a:cubicBezTo>
                    <a:pt x="2705" y="3090"/>
                    <a:pt x="3112" y="3146"/>
                    <a:pt x="3519" y="3146"/>
                  </a:cubicBezTo>
                  <a:cubicBezTo>
                    <a:pt x="4047" y="3146"/>
                    <a:pt x="4575" y="3080"/>
                    <a:pt x="5102" y="3014"/>
                  </a:cubicBezTo>
                  <a:cubicBezTo>
                    <a:pt x="5377" y="2970"/>
                    <a:pt x="5652" y="2914"/>
                    <a:pt x="5938" y="2914"/>
                  </a:cubicBezTo>
                  <a:cubicBezTo>
                    <a:pt x="5971" y="2838"/>
                    <a:pt x="5960" y="2760"/>
                    <a:pt x="5982" y="2672"/>
                  </a:cubicBezTo>
                  <a:cubicBezTo>
                    <a:pt x="5972" y="2670"/>
                    <a:pt x="5962" y="2670"/>
                    <a:pt x="5952" y="2670"/>
                  </a:cubicBezTo>
                  <a:cubicBezTo>
                    <a:pt x="5910" y="2670"/>
                    <a:pt x="5875" y="2686"/>
                    <a:pt x="5839" y="2694"/>
                  </a:cubicBezTo>
                  <a:cubicBezTo>
                    <a:pt x="5498" y="2797"/>
                    <a:pt x="5156" y="2840"/>
                    <a:pt x="4815" y="2840"/>
                  </a:cubicBezTo>
                  <a:cubicBezTo>
                    <a:pt x="4573" y="2840"/>
                    <a:pt x="4332" y="2819"/>
                    <a:pt x="4091" y="2782"/>
                  </a:cubicBezTo>
                  <a:cubicBezTo>
                    <a:pt x="3793" y="2738"/>
                    <a:pt x="3508" y="2672"/>
                    <a:pt x="3233" y="2574"/>
                  </a:cubicBezTo>
                  <a:cubicBezTo>
                    <a:pt x="2551" y="2343"/>
                    <a:pt x="1980" y="1958"/>
                    <a:pt x="1484" y="1452"/>
                  </a:cubicBezTo>
                  <a:cubicBezTo>
                    <a:pt x="1088" y="1056"/>
                    <a:pt x="802" y="605"/>
                    <a:pt x="616" y="77"/>
                  </a:cubicBezTo>
                  <a:cubicBezTo>
                    <a:pt x="616" y="55"/>
                    <a:pt x="616" y="23"/>
                    <a:pt x="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2" name="Google Shape;898;p8"/>
            <p:cNvSpPr/>
            <p:nvPr/>
          </p:nvSpPr>
          <p:spPr>
            <a:xfrm>
              <a:off x="5881416" y="2056153"/>
              <a:ext cx="26963" cy="34279"/>
            </a:xfrm>
            <a:custGeom>
              <a:avLst/>
              <a:gdLst/>
              <a:ahLst/>
              <a:cxnLst/>
              <a:rect l="l" t="t" r="r" b="b"/>
              <a:pathLst>
                <a:path w="199" h="253" extrusionOk="0">
                  <a:moveTo>
                    <a:pt x="56" y="0"/>
                  </a:moveTo>
                  <a:cubicBezTo>
                    <a:pt x="12" y="33"/>
                    <a:pt x="1" y="77"/>
                    <a:pt x="34" y="121"/>
                  </a:cubicBezTo>
                  <a:cubicBezTo>
                    <a:pt x="67" y="176"/>
                    <a:pt x="100" y="253"/>
                    <a:pt x="199" y="253"/>
                  </a:cubicBezTo>
                  <a:cubicBezTo>
                    <a:pt x="199" y="132"/>
                    <a:pt x="144" y="55"/>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3" name="Google Shape;899;p8"/>
            <p:cNvSpPr/>
            <p:nvPr/>
          </p:nvSpPr>
          <p:spPr>
            <a:xfrm>
              <a:off x="5878435" y="2106826"/>
              <a:ext cx="46338" cy="50673"/>
            </a:xfrm>
            <a:custGeom>
              <a:avLst/>
              <a:gdLst/>
              <a:ahLst/>
              <a:cxnLst/>
              <a:rect l="l" t="t" r="r" b="b"/>
              <a:pathLst>
                <a:path w="342" h="374" extrusionOk="0">
                  <a:moveTo>
                    <a:pt x="45" y="0"/>
                  </a:moveTo>
                  <a:lnTo>
                    <a:pt x="1" y="44"/>
                  </a:lnTo>
                  <a:cubicBezTo>
                    <a:pt x="56" y="198"/>
                    <a:pt x="177" y="286"/>
                    <a:pt x="309" y="374"/>
                  </a:cubicBezTo>
                  <a:cubicBezTo>
                    <a:pt x="342" y="352"/>
                    <a:pt x="342" y="330"/>
                    <a:pt x="331" y="308"/>
                  </a:cubicBezTo>
                  <a:cubicBezTo>
                    <a:pt x="309" y="220"/>
                    <a:pt x="210" y="99"/>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4" name="Google Shape;900;p8"/>
            <p:cNvSpPr/>
            <p:nvPr/>
          </p:nvSpPr>
          <p:spPr>
            <a:xfrm>
              <a:off x="6233010" y="1153255"/>
              <a:ext cx="23982" cy="44847"/>
            </a:xfrm>
            <a:custGeom>
              <a:avLst/>
              <a:gdLst/>
              <a:ahLst/>
              <a:cxnLst/>
              <a:rect l="l" t="t" r="r" b="b"/>
              <a:pathLst>
                <a:path w="177" h="331" extrusionOk="0">
                  <a:moveTo>
                    <a:pt x="100" y="0"/>
                  </a:moveTo>
                  <a:cubicBezTo>
                    <a:pt x="12" y="154"/>
                    <a:pt x="1" y="220"/>
                    <a:pt x="67" y="330"/>
                  </a:cubicBezTo>
                  <a:cubicBezTo>
                    <a:pt x="166" y="198"/>
                    <a:pt x="177" y="121"/>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5" name="Google Shape;901;p8"/>
            <p:cNvSpPr/>
            <p:nvPr/>
          </p:nvSpPr>
          <p:spPr>
            <a:xfrm>
              <a:off x="6422288" y="682160"/>
              <a:ext cx="998426" cy="1494726"/>
            </a:xfrm>
            <a:custGeom>
              <a:avLst/>
              <a:gdLst/>
              <a:ahLst/>
              <a:cxnLst/>
              <a:rect l="l" t="t" r="r" b="b"/>
              <a:pathLst>
                <a:path w="7369" h="11032" extrusionOk="0">
                  <a:moveTo>
                    <a:pt x="3146" y="1212"/>
                  </a:moveTo>
                  <a:lnTo>
                    <a:pt x="3146" y="1212"/>
                  </a:lnTo>
                  <a:cubicBezTo>
                    <a:pt x="3222" y="1322"/>
                    <a:pt x="3222" y="1355"/>
                    <a:pt x="3168" y="1465"/>
                  </a:cubicBezTo>
                  <a:cubicBezTo>
                    <a:pt x="3068" y="1377"/>
                    <a:pt x="3058" y="1278"/>
                    <a:pt x="3146" y="1212"/>
                  </a:cubicBezTo>
                  <a:close/>
                  <a:moveTo>
                    <a:pt x="2662" y="1168"/>
                  </a:moveTo>
                  <a:cubicBezTo>
                    <a:pt x="2728" y="1300"/>
                    <a:pt x="2716" y="1432"/>
                    <a:pt x="2650" y="1564"/>
                  </a:cubicBezTo>
                  <a:cubicBezTo>
                    <a:pt x="2530" y="1487"/>
                    <a:pt x="2541" y="1267"/>
                    <a:pt x="2662" y="1168"/>
                  </a:cubicBezTo>
                  <a:close/>
                  <a:moveTo>
                    <a:pt x="1078" y="1366"/>
                  </a:moveTo>
                  <a:cubicBezTo>
                    <a:pt x="1144" y="1487"/>
                    <a:pt x="1144" y="1542"/>
                    <a:pt x="1078" y="1706"/>
                  </a:cubicBezTo>
                  <a:cubicBezTo>
                    <a:pt x="1067" y="1740"/>
                    <a:pt x="1056" y="1794"/>
                    <a:pt x="979" y="1794"/>
                  </a:cubicBezTo>
                  <a:cubicBezTo>
                    <a:pt x="979" y="1652"/>
                    <a:pt x="957" y="1509"/>
                    <a:pt x="1078" y="1366"/>
                  </a:cubicBezTo>
                  <a:close/>
                  <a:moveTo>
                    <a:pt x="6015" y="1388"/>
                  </a:moveTo>
                  <a:lnTo>
                    <a:pt x="6015" y="1388"/>
                  </a:lnTo>
                  <a:cubicBezTo>
                    <a:pt x="6103" y="1487"/>
                    <a:pt x="6137" y="1618"/>
                    <a:pt x="6147" y="1740"/>
                  </a:cubicBezTo>
                  <a:cubicBezTo>
                    <a:pt x="6147" y="1762"/>
                    <a:pt x="6147" y="1806"/>
                    <a:pt x="6093" y="1806"/>
                  </a:cubicBezTo>
                  <a:cubicBezTo>
                    <a:pt x="6027" y="1674"/>
                    <a:pt x="5983" y="1542"/>
                    <a:pt x="6015" y="1388"/>
                  </a:cubicBezTo>
                  <a:close/>
                  <a:moveTo>
                    <a:pt x="705" y="1574"/>
                  </a:moveTo>
                  <a:cubicBezTo>
                    <a:pt x="737" y="1574"/>
                    <a:pt x="771" y="1574"/>
                    <a:pt x="781" y="1608"/>
                  </a:cubicBezTo>
                  <a:cubicBezTo>
                    <a:pt x="803" y="1728"/>
                    <a:pt x="771" y="1828"/>
                    <a:pt x="715" y="1926"/>
                  </a:cubicBezTo>
                  <a:cubicBezTo>
                    <a:pt x="649" y="1926"/>
                    <a:pt x="649" y="1882"/>
                    <a:pt x="649" y="1838"/>
                  </a:cubicBezTo>
                  <a:cubicBezTo>
                    <a:pt x="639" y="1750"/>
                    <a:pt x="639" y="1652"/>
                    <a:pt x="705" y="1574"/>
                  </a:cubicBezTo>
                  <a:close/>
                  <a:moveTo>
                    <a:pt x="6411" y="1794"/>
                  </a:moveTo>
                  <a:cubicBezTo>
                    <a:pt x="6489" y="2004"/>
                    <a:pt x="6499" y="2180"/>
                    <a:pt x="6477" y="2356"/>
                  </a:cubicBezTo>
                  <a:cubicBezTo>
                    <a:pt x="6465" y="2368"/>
                    <a:pt x="6453" y="2376"/>
                    <a:pt x="6438" y="2376"/>
                  </a:cubicBezTo>
                  <a:cubicBezTo>
                    <a:pt x="6425" y="2376"/>
                    <a:pt x="6409" y="2370"/>
                    <a:pt x="6389" y="2356"/>
                  </a:cubicBezTo>
                  <a:cubicBezTo>
                    <a:pt x="6367" y="2180"/>
                    <a:pt x="6335" y="2004"/>
                    <a:pt x="6411" y="1794"/>
                  </a:cubicBezTo>
                  <a:close/>
                  <a:moveTo>
                    <a:pt x="5068" y="1"/>
                  </a:moveTo>
                  <a:cubicBezTo>
                    <a:pt x="5016" y="1"/>
                    <a:pt x="4964" y="11"/>
                    <a:pt x="4905" y="35"/>
                  </a:cubicBezTo>
                  <a:cubicBezTo>
                    <a:pt x="4982" y="376"/>
                    <a:pt x="5103" y="706"/>
                    <a:pt x="5136" y="1047"/>
                  </a:cubicBezTo>
                  <a:cubicBezTo>
                    <a:pt x="5123" y="1052"/>
                    <a:pt x="5114" y="1054"/>
                    <a:pt x="5106" y="1054"/>
                  </a:cubicBezTo>
                  <a:cubicBezTo>
                    <a:pt x="5081" y="1054"/>
                    <a:pt x="5079" y="1029"/>
                    <a:pt x="5070" y="1003"/>
                  </a:cubicBezTo>
                  <a:cubicBezTo>
                    <a:pt x="4982" y="849"/>
                    <a:pt x="4938" y="673"/>
                    <a:pt x="4883" y="508"/>
                  </a:cubicBezTo>
                  <a:cubicBezTo>
                    <a:pt x="4839" y="376"/>
                    <a:pt x="4795" y="244"/>
                    <a:pt x="4751" y="101"/>
                  </a:cubicBezTo>
                  <a:cubicBezTo>
                    <a:pt x="4707" y="101"/>
                    <a:pt x="4674" y="123"/>
                    <a:pt x="4641" y="145"/>
                  </a:cubicBezTo>
                  <a:cubicBezTo>
                    <a:pt x="4467" y="243"/>
                    <a:pt x="4292" y="287"/>
                    <a:pt x="4112" y="287"/>
                  </a:cubicBezTo>
                  <a:cubicBezTo>
                    <a:pt x="4009" y="287"/>
                    <a:pt x="3903" y="272"/>
                    <a:pt x="3794" y="244"/>
                  </a:cubicBezTo>
                  <a:cubicBezTo>
                    <a:pt x="3724" y="227"/>
                    <a:pt x="3653" y="216"/>
                    <a:pt x="3583" y="216"/>
                  </a:cubicBezTo>
                  <a:cubicBezTo>
                    <a:pt x="3479" y="216"/>
                    <a:pt x="3376" y="240"/>
                    <a:pt x="3278" y="299"/>
                  </a:cubicBezTo>
                  <a:cubicBezTo>
                    <a:pt x="2926" y="497"/>
                    <a:pt x="2541" y="618"/>
                    <a:pt x="2134" y="662"/>
                  </a:cubicBezTo>
                  <a:cubicBezTo>
                    <a:pt x="2112" y="673"/>
                    <a:pt x="2101" y="673"/>
                    <a:pt x="2079" y="684"/>
                  </a:cubicBezTo>
                  <a:cubicBezTo>
                    <a:pt x="2002" y="926"/>
                    <a:pt x="1958" y="1190"/>
                    <a:pt x="1782" y="1388"/>
                  </a:cubicBezTo>
                  <a:cubicBezTo>
                    <a:pt x="1760" y="1146"/>
                    <a:pt x="1892" y="926"/>
                    <a:pt x="1903" y="684"/>
                  </a:cubicBezTo>
                  <a:lnTo>
                    <a:pt x="1903" y="684"/>
                  </a:lnTo>
                  <a:cubicBezTo>
                    <a:pt x="1661" y="695"/>
                    <a:pt x="1430" y="717"/>
                    <a:pt x="1210" y="794"/>
                  </a:cubicBezTo>
                  <a:cubicBezTo>
                    <a:pt x="924" y="882"/>
                    <a:pt x="715" y="1047"/>
                    <a:pt x="551" y="1289"/>
                  </a:cubicBezTo>
                  <a:cubicBezTo>
                    <a:pt x="341" y="1596"/>
                    <a:pt x="221" y="1938"/>
                    <a:pt x="155" y="2290"/>
                  </a:cubicBezTo>
                  <a:cubicBezTo>
                    <a:pt x="1" y="3169"/>
                    <a:pt x="33" y="4049"/>
                    <a:pt x="187" y="4929"/>
                  </a:cubicBezTo>
                  <a:cubicBezTo>
                    <a:pt x="287" y="5445"/>
                    <a:pt x="397" y="5963"/>
                    <a:pt x="573" y="6468"/>
                  </a:cubicBezTo>
                  <a:cubicBezTo>
                    <a:pt x="771" y="7073"/>
                    <a:pt x="1056" y="7634"/>
                    <a:pt x="1364" y="8172"/>
                  </a:cubicBezTo>
                  <a:cubicBezTo>
                    <a:pt x="1562" y="8524"/>
                    <a:pt x="1782" y="8866"/>
                    <a:pt x="1980" y="9206"/>
                  </a:cubicBezTo>
                  <a:cubicBezTo>
                    <a:pt x="2211" y="9613"/>
                    <a:pt x="2431" y="10020"/>
                    <a:pt x="2497" y="10482"/>
                  </a:cubicBezTo>
                  <a:cubicBezTo>
                    <a:pt x="2535" y="10493"/>
                    <a:pt x="2555" y="10498"/>
                    <a:pt x="2574" y="10498"/>
                  </a:cubicBezTo>
                  <a:cubicBezTo>
                    <a:pt x="2593" y="10498"/>
                    <a:pt x="2612" y="10493"/>
                    <a:pt x="2650" y="10482"/>
                  </a:cubicBezTo>
                  <a:cubicBezTo>
                    <a:pt x="2650" y="10262"/>
                    <a:pt x="2618" y="10031"/>
                    <a:pt x="2574" y="9811"/>
                  </a:cubicBezTo>
                  <a:cubicBezTo>
                    <a:pt x="2508" y="9437"/>
                    <a:pt x="2398" y="9064"/>
                    <a:pt x="2266" y="8700"/>
                  </a:cubicBezTo>
                  <a:cubicBezTo>
                    <a:pt x="2079" y="8194"/>
                    <a:pt x="1870" y="7700"/>
                    <a:pt x="1672" y="7194"/>
                  </a:cubicBezTo>
                  <a:cubicBezTo>
                    <a:pt x="1408" y="6545"/>
                    <a:pt x="1199" y="5875"/>
                    <a:pt x="1122" y="5171"/>
                  </a:cubicBezTo>
                  <a:cubicBezTo>
                    <a:pt x="1078" y="4763"/>
                    <a:pt x="1067" y="4368"/>
                    <a:pt x="1111" y="3961"/>
                  </a:cubicBezTo>
                  <a:cubicBezTo>
                    <a:pt x="1122" y="3807"/>
                    <a:pt x="1166" y="3642"/>
                    <a:pt x="1199" y="3488"/>
                  </a:cubicBezTo>
                  <a:cubicBezTo>
                    <a:pt x="1265" y="3114"/>
                    <a:pt x="1408" y="2762"/>
                    <a:pt x="1485" y="2400"/>
                  </a:cubicBezTo>
                  <a:cubicBezTo>
                    <a:pt x="1507" y="2300"/>
                    <a:pt x="1540" y="2202"/>
                    <a:pt x="1595" y="2114"/>
                  </a:cubicBezTo>
                  <a:cubicBezTo>
                    <a:pt x="1606" y="2136"/>
                    <a:pt x="1617" y="2136"/>
                    <a:pt x="1617" y="2136"/>
                  </a:cubicBezTo>
                  <a:cubicBezTo>
                    <a:pt x="1584" y="2268"/>
                    <a:pt x="1562" y="2388"/>
                    <a:pt x="1540" y="2520"/>
                  </a:cubicBezTo>
                  <a:cubicBezTo>
                    <a:pt x="1485" y="2718"/>
                    <a:pt x="1419" y="2906"/>
                    <a:pt x="1386" y="3103"/>
                  </a:cubicBezTo>
                  <a:cubicBezTo>
                    <a:pt x="1364" y="3224"/>
                    <a:pt x="1331" y="3334"/>
                    <a:pt x="1298" y="3455"/>
                  </a:cubicBezTo>
                  <a:cubicBezTo>
                    <a:pt x="1144" y="4027"/>
                    <a:pt x="1144" y="4610"/>
                    <a:pt x="1221" y="5193"/>
                  </a:cubicBezTo>
                  <a:cubicBezTo>
                    <a:pt x="1309" y="5797"/>
                    <a:pt x="1474" y="6380"/>
                    <a:pt x="1694" y="6952"/>
                  </a:cubicBezTo>
                  <a:cubicBezTo>
                    <a:pt x="1903" y="7502"/>
                    <a:pt x="2123" y="8040"/>
                    <a:pt x="2332" y="8590"/>
                  </a:cubicBezTo>
                  <a:cubicBezTo>
                    <a:pt x="2519" y="9107"/>
                    <a:pt x="2672" y="9635"/>
                    <a:pt x="2728" y="10185"/>
                  </a:cubicBezTo>
                  <a:cubicBezTo>
                    <a:pt x="2738" y="10295"/>
                    <a:pt x="2738" y="10394"/>
                    <a:pt x="2738" y="10504"/>
                  </a:cubicBezTo>
                  <a:cubicBezTo>
                    <a:pt x="2816" y="10515"/>
                    <a:pt x="2892" y="10537"/>
                    <a:pt x="2980" y="10548"/>
                  </a:cubicBezTo>
                  <a:cubicBezTo>
                    <a:pt x="3002" y="10427"/>
                    <a:pt x="3046" y="10317"/>
                    <a:pt x="3068" y="10196"/>
                  </a:cubicBezTo>
                  <a:cubicBezTo>
                    <a:pt x="3090" y="10064"/>
                    <a:pt x="3134" y="9943"/>
                    <a:pt x="3156" y="9811"/>
                  </a:cubicBezTo>
                  <a:cubicBezTo>
                    <a:pt x="3222" y="9492"/>
                    <a:pt x="3310" y="9173"/>
                    <a:pt x="3388" y="8866"/>
                  </a:cubicBezTo>
                  <a:cubicBezTo>
                    <a:pt x="3640" y="7798"/>
                    <a:pt x="3740" y="6721"/>
                    <a:pt x="3662" y="5621"/>
                  </a:cubicBezTo>
                  <a:cubicBezTo>
                    <a:pt x="3608" y="4907"/>
                    <a:pt x="3498" y="4192"/>
                    <a:pt x="3376" y="3488"/>
                  </a:cubicBezTo>
                  <a:cubicBezTo>
                    <a:pt x="3310" y="3070"/>
                    <a:pt x="3222" y="2652"/>
                    <a:pt x="3190" y="2224"/>
                  </a:cubicBezTo>
                  <a:cubicBezTo>
                    <a:pt x="3178" y="2114"/>
                    <a:pt x="3178" y="2004"/>
                    <a:pt x="3178" y="1882"/>
                  </a:cubicBezTo>
                  <a:cubicBezTo>
                    <a:pt x="3178" y="1816"/>
                    <a:pt x="3190" y="1762"/>
                    <a:pt x="3234" y="1706"/>
                  </a:cubicBezTo>
                  <a:cubicBezTo>
                    <a:pt x="3278" y="1718"/>
                    <a:pt x="3266" y="1750"/>
                    <a:pt x="3266" y="1772"/>
                  </a:cubicBezTo>
                  <a:cubicBezTo>
                    <a:pt x="3278" y="2136"/>
                    <a:pt x="3344" y="2488"/>
                    <a:pt x="3398" y="2840"/>
                  </a:cubicBezTo>
                  <a:cubicBezTo>
                    <a:pt x="3508" y="3521"/>
                    <a:pt x="3640" y="4203"/>
                    <a:pt x="3728" y="4885"/>
                  </a:cubicBezTo>
                  <a:cubicBezTo>
                    <a:pt x="3828" y="5753"/>
                    <a:pt x="3850" y="6611"/>
                    <a:pt x="3762" y="7480"/>
                  </a:cubicBezTo>
                  <a:cubicBezTo>
                    <a:pt x="3728" y="7798"/>
                    <a:pt x="3674" y="8106"/>
                    <a:pt x="3608" y="8426"/>
                  </a:cubicBezTo>
                  <a:cubicBezTo>
                    <a:pt x="3542" y="8722"/>
                    <a:pt x="3476" y="9030"/>
                    <a:pt x="3410" y="9338"/>
                  </a:cubicBezTo>
                  <a:cubicBezTo>
                    <a:pt x="3310" y="9723"/>
                    <a:pt x="3244" y="10108"/>
                    <a:pt x="3112" y="10482"/>
                  </a:cubicBezTo>
                  <a:cubicBezTo>
                    <a:pt x="3102" y="10504"/>
                    <a:pt x="3090" y="10537"/>
                    <a:pt x="3112" y="10581"/>
                  </a:cubicBezTo>
                  <a:cubicBezTo>
                    <a:pt x="3190" y="10614"/>
                    <a:pt x="3278" y="10658"/>
                    <a:pt x="3376" y="10691"/>
                  </a:cubicBezTo>
                  <a:cubicBezTo>
                    <a:pt x="3486" y="10515"/>
                    <a:pt x="3596" y="10339"/>
                    <a:pt x="3718" y="10174"/>
                  </a:cubicBezTo>
                  <a:cubicBezTo>
                    <a:pt x="3948" y="9855"/>
                    <a:pt x="4190" y="9547"/>
                    <a:pt x="4432" y="9239"/>
                  </a:cubicBezTo>
                  <a:cubicBezTo>
                    <a:pt x="4707" y="8876"/>
                    <a:pt x="4960" y="8502"/>
                    <a:pt x="5180" y="8106"/>
                  </a:cubicBezTo>
                  <a:cubicBezTo>
                    <a:pt x="5389" y="7711"/>
                    <a:pt x="5576" y="7304"/>
                    <a:pt x="5697" y="6864"/>
                  </a:cubicBezTo>
                  <a:cubicBezTo>
                    <a:pt x="5895" y="6127"/>
                    <a:pt x="5949" y="5379"/>
                    <a:pt x="5883" y="4610"/>
                  </a:cubicBezTo>
                  <a:cubicBezTo>
                    <a:pt x="5829" y="3994"/>
                    <a:pt x="5697" y="3389"/>
                    <a:pt x="5565" y="2784"/>
                  </a:cubicBezTo>
                  <a:cubicBezTo>
                    <a:pt x="5532" y="2642"/>
                    <a:pt x="5499" y="2488"/>
                    <a:pt x="5488" y="2344"/>
                  </a:cubicBezTo>
                  <a:cubicBezTo>
                    <a:pt x="5477" y="2278"/>
                    <a:pt x="5466" y="2212"/>
                    <a:pt x="5532" y="2168"/>
                  </a:cubicBezTo>
                  <a:cubicBezTo>
                    <a:pt x="5565" y="2168"/>
                    <a:pt x="5576" y="2180"/>
                    <a:pt x="5576" y="2202"/>
                  </a:cubicBezTo>
                  <a:cubicBezTo>
                    <a:pt x="5587" y="2422"/>
                    <a:pt x="5653" y="2642"/>
                    <a:pt x="5697" y="2850"/>
                  </a:cubicBezTo>
                  <a:cubicBezTo>
                    <a:pt x="5807" y="3378"/>
                    <a:pt x="5917" y="3906"/>
                    <a:pt x="5971" y="4445"/>
                  </a:cubicBezTo>
                  <a:cubicBezTo>
                    <a:pt x="6049" y="5083"/>
                    <a:pt x="6037" y="5731"/>
                    <a:pt x="5927" y="6369"/>
                  </a:cubicBezTo>
                  <a:cubicBezTo>
                    <a:pt x="5861" y="6798"/>
                    <a:pt x="5729" y="7205"/>
                    <a:pt x="5565" y="7612"/>
                  </a:cubicBezTo>
                  <a:cubicBezTo>
                    <a:pt x="5389" y="8030"/>
                    <a:pt x="5158" y="8414"/>
                    <a:pt x="4905" y="8788"/>
                  </a:cubicBezTo>
                  <a:cubicBezTo>
                    <a:pt x="4608" y="9228"/>
                    <a:pt x="4267" y="9646"/>
                    <a:pt x="3937" y="10064"/>
                  </a:cubicBezTo>
                  <a:cubicBezTo>
                    <a:pt x="3784" y="10273"/>
                    <a:pt x="3640" y="10493"/>
                    <a:pt x="3486" y="10713"/>
                  </a:cubicBezTo>
                  <a:cubicBezTo>
                    <a:pt x="3486" y="10724"/>
                    <a:pt x="3486" y="10735"/>
                    <a:pt x="3476" y="10746"/>
                  </a:cubicBezTo>
                  <a:cubicBezTo>
                    <a:pt x="3586" y="10833"/>
                    <a:pt x="3706" y="10911"/>
                    <a:pt x="3806" y="11031"/>
                  </a:cubicBezTo>
                  <a:cubicBezTo>
                    <a:pt x="4190" y="10592"/>
                    <a:pt x="4619" y="10196"/>
                    <a:pt x="4971" y="9745"/>
                  </a:cubicBezTo>
                  <a:cubicBezTo>
                    <a:pt x="5334" y="9283"/>
                    <a:pt x="5631" y="8800"/>
                    <a:pt x="5917" y="8304"/>
                  </a:cubicBezTo>
                  <a:cubicBezTo>
                    <a:pt x="6169" y="7854"/>
                    <a:pt x="6379" y="7392"/>
                    <a:pt x="6577" y="6919"/>
                  </a:cubicBezTo>
                  <a:cubicBezTo>
                    <a:pt x="6741" y="6523"/>
                    <a:pt x="6885" y="6127"/>
                    <a:pt x="7005" y="5721"/>
                  </a:cubicBezTo>
                  <a:cubicBezTo>
                    <a:pt x="7214" y="5039"/>
                    <a:pt x="7368" y="4346"/>
                    <a:pt x="7346" y="3631"/>
                  </a:cubicBezTo>
                  <a:cubicBezTo>
                    <a:pt x="7324" y="3114"/>
                    <a:pt x="7214" y="2630"/>
                    <a:pt x="6983" y="2168"/>
                  </a:cubicBezTo>
                  <a:lnTo>
                    <a:pt x="6917" y="2036"/>
                  </a:lnTo>
                  <a:cubicBezTo>
                    <a:pt x="6917" y="2036"/>
                    <a:pt x="6907" y="2026"/>
                    <a:pt x="6885" y="2014"/>
                  </a:cubicBezTo>
                  <a:lnTo>
                    <a:pt x="6885" y="2014"/>
                  </a:lnTo>
                  <a:cubicBezTo>
                    <a:pt x="6895" y="2388"/>
                    <a:pt x="6917" y="2762"/>
                    <a:pt x="6895" y="3136"/>
                  </a:cubicBezTo>
                  <a:cubicBezTo>
                    <a:pt x="6829" y="3125"/>
                    <a:pt x="6841" y="3092"/>
                    <a:pt x="6841" y="3070"/>
                  </a:cubicBezTo>
                  <a:cubicBezTo>
                    <a:pt x="6819" y="2927"/>
                    <a:pt x="6807" y="2796"/>
                    <a:pt x="6797" y="2652"/>
                  </a:cubicBezTo>
                  <a:cubicBezTo>
                    <a:pt x="6785" y="2444"/>
                    <a:pt x="6775" y="2224"/>
                    <a:pt x="6741" y="2004"/>
                  </a:cubicBezTo>
                  <a:cubicBezTo>
                    <a:pt x="6731" y="1926"/>
                    <a:pt x="6731" y="1838"/>
                    <a:pt x="6753" y="1750"/>
                  </a:cubicBezTo>
                  <a:cubicBezTo>
                    <a:pt x="6719" y="1662"/>
                    <a:pt x="6665" y="1596"/>
                    <a:pt x="6621" y="1531"/>
                  </a:cubicBezTo>
                  <a:cubicBezTo>
                    <a:pt x="6345" y="1124"/>
                    <a:pt x="6071" y="728"/>
                    <a:pt x="5729" y="376"/>
                  </a:cubicBezTo>
                  <a:cubicBezTo>
                    <a:pt x="5587" y="222"/>
                    <a:pt x="5422" y="79"/>
                    <a:pt x="5202" y="24"/>
                  </a:cubicBezTo>
                  <a:cubicBezTo>
                    <a:pt x="5156" y="9"/>
                    <a:pt x="5112" y="1"/>
                    <a:pt x="5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6" name="Google Shape;902;p8"/>
            <p:cNvSpPr/>
            <p:nvPr/>
          </p:nvSpPr>
          <p:spPr>
            <a:xfrm>
              <a:off x="6508730" y="895420"/>
              <a:ext cx="22491" cy="47828"/>
            </a:xfrm>
            <a:custGeom>
              <a:avLst/>
              <a:gdLst/>
              <a:ahLst/>
              <a:cxnLst/>
              <a:rect l="l" t="t" r="r" b="b"/>
              <a:pathLst>
                <a:path w="166" h="353" extrusionOk="0">
                  <a:moveTo>
                    <a:pt x="67" y="0"/>
                  </a:moveTo>
                  <a:cubicBezTo>
                    <a:pt x="1" y="78"/>
                    <a:pt x="1" y="176"/>
                    <a:pt x="11" y="264"/>
                  </a:cubicBezTo>
                  <a:cubicBezTo>
                    <a:pt x="11" y="308"/>
                    <a:pt x="11" y="352"/>
                    <a:pt x="77" y="352"/>
                  </a:cubicBezTo>
                  <a:cubicBezTo>
                    <a:pt x="133" y="254"/>
                    <a:pt x="165" y="154"/>
                    <a:pt x="143" y="34"/>
                  </a:cubicBezTo>
                  <a:cubicBezTo>
                    <a:pt x="133" y="0"/>
                    <a:pt x="9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7" name="Google Shape;903;p8"/>
            <p:cNvSpPr/>
            <p:nvPr/>
          </p:nvSpPr>
          <p:spPr>
            <a:xfrm>
              <a:off x="6551951" y="867103"/>
              <a:ext cx="25472" cy="58261"/>
            </a:xfrm>
            <a:custGeom>
              <a:avLst/>
              <a:gdLst/>
              <a:ahLst/>
              <a:cxnLst/>
              <a:rect l="l" t="t" r="r" b="b"/>
              <a:pathLst>
                <a:path w="188" h="430" extrusionOk="0">
                  <a:moveTo>
                    <a:pt x="121" y="1"/>
                  </a:moveTo>
                  <a:cubicBezTo>
                    <a:pt x="0" y="144"/>
                    <a:pt x="22" y="287"/>
                    <a:pt x="22" y="429"/>
                  </a:cubicBezTo>
                  <a:cubicBezTo>
                    <a:pt x="99" y="429"/>
                    <a:pt x="110" y="375"/>
                    <a:pt x="121" y="341"/>
                  </a:cubicBezTo>
                  <a:cubicBezTo>
                    <a:pt x="187" y="177"/>
                    <a:pt x="187" y="122"/>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8" name="Google Shape;904;p8"/>
            <p:cNvSpPr/>
            <p:nvPr/>
          </p:nvSpPr>
          <p:spPr>
            <a:xfrm>
              <a:off x="6060261" y="2262503"/>
              <a:ext cx="588704" cy="189144"/>
            </a:xfrm>
            <a:custGeom>
              <a:avLst/>
              <a:gdLst/>
              <a:ahLst/>
              <a:cxnLst/>
              <a:rect l="l" t="t" r="r" b="b"/>
              <a:pathLst>
                <a:path w="4345" h="1396" extrusionOk="0">
                  <a:moveTo>
                    <a:pt x="4270" y="1"/>
                  </a:moveTo>
                  <a:cubicBezTo>
                    <a:pt x="4239" y="1"/>
                    <a:pt x="4209" y="10"/>
                    <a:pt x="4179" y="17"/>
                  </a:cubicBezTo>
                  <a:cubicBezTo>
                    <a:pt x="3860" y="39"/>
                    <a:pt x="3563" y="137"/>
                    <a:pt x="3267" y="259"/>
                  </a:cubicBezTo>
                  <a:cubicBezTo>
                    <a:pt x="2881" y="423"/>
                    <a:pt x="2497" y="610"/>
                    <a:pt x="2101" y="731"/>
                  </a:cubicBezTo>
                  <a:cubicBezTo>
                    <a:pt x="1808" y="829"/>
                    <a:pt x="1509" y="897"/>
                    <a:pt x="1202" y="897"/>
                  </a:cubicBezTo>
                  <a:cubicBezTo>
                    <a:pt x="1128" y="897"/>
                    <a:pt x="1054" y="893"/>
                    <a:pt x="979" y="885"/>
                  </a:cubicBezTo>
                  <a:cubicBezTo>
                    <a:pt x="748" y="863"/>
                    <a:pt x="539" y="775"/>
                    <a:pt x="352" y="654"/>
                  </a:cubicBezTo>
                  <a:cubicBezTo>
                    <a:pt x="276" y="610"/>
                    <a:pt x="198" y="555"/>
                    <a:pt x="132" y="511"/>
                  </a:cubicBezTo>
                  <a:lnTo>
                    <a:pt x="0" y="687"/>
                  </a:lnTo>
                  <a:cubicBezTo>
                    <a:pt x="34" y="709"/>
                    <a:pt x="66" y="742"/>
                    <a:pt x="100" y="775"/>
                  </a:cubicBezTo>
                  <a:cubicBezTo>
                    <a:pt x="264" y="940"/>
                    <a:pt x="440" y="1083"/>
                    <a:pt x="649" y="1193"/>
                  </a:cubicBezTo>
                  <a:cubicBezTo>
                    <a:pt x="886" y="1335"/>
                    <a:pt x="1147" y="1395"/>
                    <a:pt x="1418" y="1395"/>
                  </a:cubicBezTo>
                  <a:cubicBezTo>
                    <a:pt x="1462" y="1395"/>
                    <a:pt x="1507" y="1394"/>
                    <a:pt x="1551" y="1391"/>
                  </a:cubicBezTo>
                  <a:cubicBezTo>
                    <a:pt x="1837" y="1369"/>
                    <a:pt x="2112" y="1281"/>
                    <a:pt x="2387" y="1160"/>
                  </a:cubicBezTo>
                  <a:cubicBezTo>
                    <a:pt x="2573" y="1072"/>
                    <a:pt x="2771" y="973"/>
                    <a:pt x="2969" y="874"/>
                  </a:cubicBezTo>
                  <a:cubicBezTo>
                    <a:pt x="3223" y="742"/>
                    <a:pt x="3497" y="632"/>
                    <a:pt x="3772" y="555"/>
                  </a:cubicBezTo>
                  <a:cubicBezTo>
                    <a:pt x="3926" y="517"/>
                    <a:pt x="4087" y="487"/>
                    <a:pt x="4257" y="487"/>
                  </a:cubicBezTo>
                  <a:cubicBezTo>
                    <a:pt x="4282" y="487"/>
                    <a:pt x="4307" y="488"/>
                    <a:pt x="4333" y="489"/>
                  </a:cubicBezTo>
                  <a:cubicBezTo>
                    <a:pt x="4333" y="325"/>
                    <a:pt x="4344" y="171"/>
                    <a:pt x="4344" y="27"/>
                  </a:cubicBezTo>
                  <a:cubicBezTo>
                    <a:pt x="4319" y="7"/>
                    <a:pt x="4294" y="1"/>
                    <a:pt x="4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09" name="Google Shape;905;p8"/>
            <p:cNvSpPr/>
            <p:nvPr/>
          </p:nvSpPr>
          <p:spPr>
            <a:xfrm>
              <a:off x="6764939" y="840411"/>
              <a:ext cx="26963" cy="53654"/>
            </a:xfrm>
            <a:custGeom>
              <a:avLst/>
              <a:gdLst/>
              <a:ahLst/>
              <a:cxnLst/>
              <a:rect l="l" t="t" r="r" b="b"/>
              <a:pathLst>
                <a:path w="199" h="396" extrusionOk="0">
                  <a:moveTo>
                    <a:pt x="133" y="0"/>
                  </a:moveTo>
                  <a:cubicBezTo>
                    <a:pt x="12" y="99"/>
                    <a:pt x="1" y="319"/>
                    <a:pt x="121" y="396"/>
                  </a:cubicBezTo>
                  <a:cubicBezTo>
                    <a:pt x="187" y="264"/>
                    <a:pt x="199" y="132"/>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0" name="Google Shape;906;p8"/>
            <p:cNvSpPr/>
            <p:nvPr/>
          </p:nvSpPr>
          <p:spPr>
            <a:xfrm>
              <a:off x="6836477" y="846373"/>
              <a:ext cx="22491" cy="34279"/>
            </a:xfrm>
            <a:custGeom>
              <a:avLst/>
              <a:gdLst/>
              <a:ahLst/>
              <a:cxnLst/>
              <a:rect l="l" t="t" r="r" b="b"/>
              <a:pathLst>
                <a:path w="166" h="253" extrusionOk="0">
                  <a:moveTo>
                    <a:pt x="89" y="0"/>
                  </a:moveTo>
                  <a:lnTo>
                    <a:pt x="89" y="0"/>
                  </a:lnTo>
                  <a:cubicBezTo>
                    <a:pt x="1" y="66"/>
                    <a:pt x="11" y="165"/>
                    <a:pt x="111" y="253"/>
                  </a:cubicBezTo>
                  <a:cubicBezTo>
                    <a:pt x="165" y="143"/>
                    <a:pt x="165" y="11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1" name="Google Shape;907;p8"/>
            <p:cNvSpPr/>
            <p:nvPr/>
          </p:nvSpPr>
          <p:spPr>
            <a:xfrm>
              <a:off x="6498297" y="2355584"/>
              <a:ext cx="155001" cy="178847"/>
            </a:xfrm>
            <a:custGeom>
              <a:avLst/>
              <a:gdLst/>
              <a:ahLst/>
              <a:cxnLst/>
              <a:rect l="l" t="t" r="r" b="b"/>
              <a:pathLst>
                <a:path w="1144" h="1320" extrusionOk="0">
                  <a:moveTo>
                    <a:pt x="660" y="462"/>
                  </a:moveTo>
                  <a:lnTo>
                    <a:pt x="660" y="462"/>
                  </a:lnTo>
                  <a:cubicBezTo>
                    <a:pt x="715" y="583"/>
                    <a:pt x="671" y="660"/>
                    <a:pt x="550" y="671"/>
                  </a:cubicBezTo>
                  <a:cubicBezTo>
                    <a:pt x="517" y="550"/>
                    <a:pt x="528" y="528"/>
                    <a:pt x="660" y="462"/>
                  </a:cubicBezTo>
                  <a:close/>
                  <a:moveTo>
                    <a:pt x="1089" y="0"/>
                  </a:moveTo>
                  <a:cubicBezTo>
                    <a:pt x="715" y="77"/>
                    <a:pt x="352" y="198"/>
                    <a:pt x="0" y="385"/>
                  </a:cubicBezTo>
                  <a:cubicBezTo>
                    <a:pt x="330" y="759"/>
                    <a:pt x="682" y="1089"/>
                    <a:pt x="1144" y="1320"/>
                  </a:cubicBezTo>
                  <a:cubicBezTo>
                    <a:pt x="1122" y="869"/>
                    <a:pt x="1100" y="440"/>
                    <a:pt x="1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2" name="Google Shape;908;p8"/>
            <p:cNvSpPr/>
            <p:nvPr/>
          </p:nvSpPr>
          <p:spPr>
            <a:xfrm>
              <a:off x="6568345" y="2418044"/>
              <a:ext cx="26963" cy="28588"/>
            </a:xfrm>
            <a:custGeom>
              <a:avLst/>
              <a:gdLst/>
              <a:ahLst/>
              <a:cxnLst/>
              <a:rect l="l" t="t" r="r" b="b"/>
              <a:pathLst>
                <a:path w="199" h="211" extrusionOk="0">
                  <a:moveTo>
                    <a:pt x="143" y="1"/>
                  </a:moveTo>
                  <a:lnTo>
                    <a:pt x="143" y="1"/>
                  </a:lnTo>
                  <a:cubicBezTo>
                    <a:pt x="11" y="67"/>
                    <a:pt x="0" y="89"/>
                    <a:pt x="33" y="210"/>
                  </a:cubicBezTo>
                  <a:cubicBezTo>
                    <a:pt x="154" y="199"/>
                    <a:pt x="198" y="122"/>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3" name="Google Shape;909;p8"/>
            <p:cNvSpPr/>
            <p:nvPr/>
          </p:nvSpPr>
          <p:spPr>
            <a:xfrm>
              <a:off x="6669690" y="2151808"/>
              <a:ext cx="248895" cy="1297452"/>
            </a:xfrm>
            <a:custGeom>
              <a:avLst/>
              <a:gdLst/>
              <a:ahLst/>
              <a:cxnLst/>
              <a:rect l="l" t="t" r="r" b="b"/>
              <a:pathLst>
                <a:path w="1837" h="9576" extrusionOk="0">
                  <a:moveTo>
                    <a:pt x="599" y="1"/>
                  </a:moveTo>
                  <a:cubicBezTo>
                    <a:pt x="550" y="1"/>
                    <a:pt x="500" y="3"/>
                    <a:pt x="451" y="8"/>
                  </a:cubicBezTo>
                  <a:cubicBezTo>
                    <a:pt x="396" y="52"/>
                    <a:pt x="374" y="96"/>
                    <a:pt x="341" y="152"/>
                  </a:cubicBezTo>
                  <a:cubicBezTo>
                    <a:pt x="297" y="228"/>
                    <a:pt x="242" y="294"/>
                    <a:pt x="187" y="360"/>
                  </a:cubicBezTo>
                  <a:cubicBezTo>
                    <a:pt x="110" y="426"/>
                    <a:pt x="88" y="514"/>
                    <a:pt x="77" y="614"/>
                  </a:cubicBezTo>
                  <a:cubicBezTo>
                    <a:pt x="0" y="1306"/>
                    <a:pt x="44" y="1999"/>
                    <a:pt x="77" y="2692"/>
                  </a:cubicBezTo>
                  <a:cubicBezTo>
                    <a:pt x="121" y="3319"/>
                    <a:pt x="187" y="3945"/>
                    <a:pt x="242" y="4572"/>
                  </a:cubicBezTo>
                  <a:cubicBezTo>
                    <a:pt x="297" y="5210"/>
                    <a:pt x="286" y="5848"/>
                    <a:pt x="308" y="6486"/>
                  </a:cubicBezTo>
                  <a:cubicBezTo>
                    <a:pt x="330" y="7256"/>
                    <a:pt x="319" y="8025"/>
                    <a:pt x="297" y="8806"/>
                  </a:cubicBezTo>
                  <a:cubicBezTo>
                    <a:pt x="297" y="9059"/>
                    <a:pt x="275" y="9311"/>
                    <a:pt x="264" y="9565"/>
                  </a:cubicBezTo>
                  <a:lnTo>
                    <a:pt x="374" y="9575"/>
                  </a:lnTo>
                  <a:cubicBezTo>
                    <a:pt x="385" y="9465"/>
                    <a:pt x="385" y="9355"/>
                    <a:pt x="396" y="9246"/>
                  </a:cubicBezTo>
                  <a:cubicBezTo>
                    <a:pt x="495" y="8168"/>
                    <a:pt x="495" y="7090"/>
                    <a:pt x="462" y="6024"/>
                  </a:cubicBezTo>
                  <a:cubicBezTo>
                    <a:pt x="451" y="5386"/>
                    <a:pt x="429" y="4748"/>
                    <a:pt x="484" y="4111"/>
                  </a:cubicBezTo>
                  <a:cubicBezTo>
                    <a:pt x="517" y="3659"/>
                    <a:pt x="572" y="3197"/>
                    <a:pt x="671" y="2747"/>
                  </a:cubicBezTo>
                  <a:cubicBezTo>
                    <a:pt x="748" y="2428"/>
                    <a:pt x="846" y="2109"/>
                    <a:pt x="1044" y="1823"/>
                  </a:cubicBezTo>
                  <a:cubicBezTo>
                    <a:pt x="1122" y="1702"/>
                    <a:pt x="1220" y="1603"/>
                    <a:pt x="1320" y="1504"/>
                  </a:cubicBezTo>
                  <a:cubicBezTo>
                    <a:pt x="1396" y="1438"/>
                    <a:pt x="1462" y="1372"/>
                    <a:pt x="1528" y="1306"/>
                  </a:cubicBezTo>
                  <a:cubicBezTo>
                    <a:pt x="1562" y="1274"/>
                    <a:pt x="1594" y="1240"/>
                    <a:pt x="1606" y="1196"/>
                  </a:cubicBezTo>
                  <a:cubicBezTo>
                    <a:pt x="1650" y="1042"/>
                    <a:pt x="1726" y="910"/>
                    <a:pt x="1792" y="778"/>
                  </a:cubicBezTo>
                  <a:cubicBezTo>
                    <a:pt x="1814" y="724"/>
                    <a:pt x="1836" y="668"/>
                    <a:pt x="1836" y="602"/>
                  </a:cubicBezTo>
                  <a:cubicBezTo>
                    <a:pt x="1826" y="570"/>
                    <a:pt x="1792" y="536"/>
                    <a:pt x="1792" y="504"/>
                  </a:cubicBezTo>
                  <a:cubicBezTo>
                    <a:pt x="1770" y="416"/>
                    <a:pt x="1704" y="360"/>
                    <a:pt x="1638" y="316"/>
                  </a:cubicBezTo>
                  <a:cubicBezTo>
                    <a:pt x="1374" y="130"/>
                    <a:pt x="1078" y="30"/>
                    <a:pt x="748" y="8"/>
                  </a:cubicBezTo>
                  <a:cubicBezTo>
                    <a:pt x="698" y="3"/>
                    <a:pt x="649" y="1"/>
                    <a:pt x="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4" name="Google Shape;910;p8"/>
            <p:cNvSpPr/>
            <p:nvPr/>
          </p:nvSpPr>
          <p:spPr>
            <a:xfrm>
              <a:off x="7232782" y="870083"/>
              <a:ext cx="22491" cy="56770"/>
            </a:xfrm>
            <a:custGeom>
              <a:avLst/>
              <a:gdLst/>
              <a:ahLst/>
              <a:cxnLst/>
              <a:rect l="l" t="t" r="r" b="b"/>
              <a:pathLst>
                <a:path w="166" h="419" extrusionOk="0">
                  <a:moveTo>
                    <a:pt x="33" y="1"/>
                  </a:moveTo>
                  <a:lnTo>
                    <a:pt x="33" y="1"/>
                  </a:lnTo>
                  <a:cubicBezTo>
                    <a:pt x="1" y="155"/>
                    <a:pt x="45" y="287"/>
                    <a:pt x="111" y="419"/>
                  </a:cubicBezTo>
                  <a:cubicBezTo>
                    <a:pt x="165" y="419"/>
                    <a:pt x="165" y="375"/>
                    <a:pt x="165" y="353"/>
                  </a:cubicBezTo>
                  <a:cubicBezTo>
                    <a:pt x="155" y="231"/>
                    <a:pt x="121" y="100"/>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5" name="Google Shape;911;p8"/>
            <p:cNvSpPr/>
            <p:nvPr/>
          </p:nvSpPr>
          <p:spPr>
            <a:xfrm>
              <a:off x="7280474" y="925227"/>
              <a:ext cx="22491" cy="78991"/>
            </a:xfrm>
            <a:custGeom>
              <a:avLst/>
              <a:gdLst/>
              <a:ahLst/>
              <a:cxnLst/>
              <a:rect l="l" t="t" r="r" b="b"/>
              <a:pathLst>
                <a:path w="166" h="583" extrusionOk="0">
                  <a:moveTo>
                    <a:pt x="77" y="0"/>
                  </a:moveTo>
                  <a:cubicBezTo>
                    <a:pt x="1" y="210"/>
                    <a:pt x="33" y="386"/>
                    <a:pt x="55" y="562"/>
                  </a:cubicBezTo>
                  <a:cubicBezTo>
                    <a:pt x="75" y="576"/>
                    <a:pt x="91" y="582"/>
                    <a:pt x="104" y="582"/>
                  </a:cubicBezTo>
                  <a:cubicBezTo>
                    <a:pt x="119" y="582"/>
                    <a:pt x="131" y="574"/>
                    <a:pt x="143" y="562"/>
                  </a:cubicBezTo>
                  <a:cubicBezTo>
                    <a:pt x="165" y="386"/>
                    <a:pt x="155" y="21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6" name="Google Shape;912;p8"/>
            <p:cNvSpPr/>
            <p:nvPr/>
          </p:nvSpPr>
          <p:spPr>
            <a:xfrm>
              <a:off x="6785804" y="2389862"/>
              <a:ext cx="268406" cy="191583"/>
            </a:xfrm>
            <a:custGeom>
              <a:avLst/>
              <a:gdLst/>
              <a:ahLst/>
              <a:cxnLst/>
              <a:rect l="l" t="t" r="r" b="b"/>
              <a:pathLst>
                <a:path w="1981" h="1414" extrusionOk="0">
                  <a:moveTo>
                    <a:pt x="815" y="968"/>
                  </a:moveTo>
                  <a:cubicBezTo>
                    <a:pt x="891" y="990"/>
                    <a:pt x="925" y="1067"/>
                    <a:pt x="947" y="1133"/>
                  </a:cubicBezTo>
                  <a:cubicBezTo>
                    <a:pt x="957" y="1166"/>
                    <a:pt x="979" y="1210"/>
                    <a:pt x="903" y="1232"/>
                  </a:cubicBezTo>
                  <a:cubicBezTo>
                    <a:pt x="847" y="1188"/>
                    <a:pt x="793" y="1133"/>
                    <a:pt x="771" y="1056"/>
                  </a:cubicBezTo>
                  <a:cubicBezTo>
                    <a:pt x="771" y="1023"/>
                    <a:pt x="781" y="990"/>
                    <a:pt x="815" y="968"/>
                  </a:cubicBezTo>
                  <a:close/>
                  <a:moveTo>
                    <a:pt x="539" y="968"/>
                  </a:moveTo>
                  <a:cubicBezTo>
                    <a:pt x="649" y="1045"/>
                    <a:pt x="639" y="1155"/>
                    <a:pt x="627" y="1254"/>
                  </a:cubicBezTo>
                  <a:cubicBezTo>
                    <a:pt x="539" y="1243"/>
                    <a:pt x="529" y="1232"/>
                    <a:pt x="517" y="1166"/>
                  </a:cubicBezTo>
                  <a:cubicBezTo>
                    <a:pt x="495" y="1100"/>
                    <a:pt x="463" y="1034"/>
                    <a:pt x="539" y="968"/>
                  </a:cubicBezTo>
                  <a:close/>
                  <a:moveTo>
                    <a:pt x="551" y="0"/>
                  </a:moveTo>
                  <a:cubicBezTo>
                    <a:pt x="221" y="385"/>
                    <a:pt x="77" y="836"/>
                    <a:pt x="1" y="1320"/>
                  </a:cubicBezTo>
                  <a:cubicBezTo>
                    <a:pt x="111" y="1364"/>
                    <a:pt x="209" y="1374"/>
                    <a:pt x="319" y="1386"/>
                  </a:cubicBezTo>
                  <a:cubicBezTo>
                    <a:pt x="516" y="1405"/>
                    <a:pt x="715" y="1414"/>
                    <a:pt x="914" y="1414"/>
                  </a:cubicBezTo>
                  <a:cubicBezTo>
                    <a:pt x="1171" y="1414"/>
                    <a:pt x="1429" y="1399"/>
                    <a:pt x="1683" y="1374"/>
                  </a:cubicBezTo>
                  <a:cubicBezTo>
                    <a:pt x="1782" y="1364"/>
                    <a:pt x="1870" y="1352"/>
                    <a:pt x="1980" y="1342"/>
                  </a:cubicBezTo>
                  <a:cubicBezTo>
                    <a:pt x="1969" y="1330"/>
                    <a:pt x="1958" y="1309"/>
                    <a:pt x="1947" y="1298"/>
                  </a:cubicBezTo>
                  <a:cubicBezTo>
                    <a:pt x="1661" y="1067"/>
                    <a:pt x="1408" y="781"/>
                    <a:pt x="1145" y="517"/>
                  </a:cubicBezTo>
                  <a:cubicBezTo>
                    <a:pt x="957" y="341"/>
                    <a:pt x="781" y="154"/>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7" name="Google Shape;913;p8"/>
            <p:cNvSpPr/>
            <p:nvPr/>
          </p:nvSpPr>
          <p:spPr>
            <a:xfrm>
              <a:off x="6881189" y="2132027"/>
              <a:ext cx="1242714" cy="534508"/>
            </a:xfrm>
            <a:custGeom>
              <a:avLst/>
              <a:gdLst/>
              <a:ahLst/>
              <a:cxnLst/>
              <a:rect l="l" t="t" r="r" b="b"/>
              <a:pathLst>
                <a:path w="9172" h="3945" extrusionOk="0">
                  <a:moveTo>
                    <a:pt x="8659" y="1197"/>
                  </a:moveTo>
                  <a:cubicBezTo>
                    <a:pt x="8666" y="1197"/>
                    <a:pt x="8671" y="1198"/>
                    <a:pt x="8676" y="1200"/>
                  </a:cubicBezTo>
                  <a:cubicBezTo>
                    <a:pt x="8698" y="1222"/>
                    <a:pt x="8710" y="1232"/>
                    <a:pt x="8710" y="1266"/>
                  </a:cubicBezTo>
                  <a:cubicBezTo>
                    <a:pt x="8578" y="1388"/>
                    <a:pt x="8461" y="1446"/>
                    <a:pt x="8354" y="1446"/>
                  </a:cubicBezTo>
                  <a:cubicBezTo>
                    <a:pt x="8337" y="1446"/>
                    <a:pt x="8320" y="1445"/>
                    <a:pt x="8303" y="1442"/>
                  </a:cubicBezTo>
                  <a:cubicBezTo>
                    <a:pt x="8354" y="1339"/>
                    <a:pt x="8569" y="1197"/>
                    <a:pt x="8659" y="1197"/>
                  </a:cubicBezTo>
                  <a:close/>
                  <a:moveTo>
                    <a:pt x="8628" y="1644"/>
                  </a:moveTo>
                  <a:cubicBezTo>
                    <a:pt x="8652" y="1644"/>
                    <a:pt x="8669" y="1654"/>
                    <a:pt x="8676" y="1683"/>
                  </a:cubicBezTo>
                  <a:cubicBezTo>
                    <a:pt x="8583" y="1795"/>
                    <a:pt x="8443" y="1867"/>
                    <a:pt x="8323" y="1867"/>
                  </a:cubicBezTo>
                  <a:cubicBezTo>
                    <a:pt x="8301" y="1867"/>
                    <a:pt x="8279" y="1864"/>
                    <a:pt x="8259" y="1859"/>
                  </a:cubicBezTo>
                  <a:cubicBezTo>
                    <a:pt x="8358" y="1760"/>
                    <a:pt x="8468" y="1683"/>
                    <a:pt x="8588" y="1650"/>
                  </a:cubicBezTo>
                  <a:cubicBezTo>
                    <a:pt x="8603" y="1647"/>
                    <a:pt x="8616" y="1644"/>
                    <a:pt x="8628" y="1644"/>
                  </a:cubicBezTo>
                  <a:close/>
                  <a:moveTo>
                    <a:pt x="8039" y="1"/>
                  </a:moveTo>
                  <a:cubicBezTo>
                    <a:pt x="7929" y="56"/>
                    <a:pt x="7830" y="132"/>
                    <a:pt x="7720" y="198"/>
                  </a:cubicBezTo>
                  <a:cubicBezTo>
                    <a:pt x="7159" y="550"/>
                    <a:pt x="6587" y="892"/>
                    <a:pt x="5971" y="1156"/>
                  </a:cubicBezTo>
                  <a:cubicBezTo>
                    <a:pt x="5203" y="1483"/>
                    <a:pt x="4407" y="1687"/>
                    <a:pt x="3572" y="1687"/>
                  </a:cubicBezTo>
                  <a:cubicBezTo>
                    <a:pt x="3511" y="1687"/>
                    <a:pt x="3449" y="1686"/>
                    <a:pt x="3388" y="1683"/>
                  </a:cubicBezTo>
                  <a:cubicBezTo>
                    <a:pt x="2926" y="1661"/>
                    <a:pt x="2486" y="1584"/>
                    <a:pt x="2046" y="1485"/>
                  </a:cubicBezTo>
                  <a:cubicBezTo>
                    <a:pt x="1551" y="1364"/>
                    <a:pt x="1067" y="1222"/>
                    <a:pt x="594" y="1046"/>
                  </a:cubicBezTo>
                  <a:cubicBezTo>
                    <a:pt x="561" y="1046"/>
                    <a:pt x="550" y="1068"/>
                    <a:pt x="539" y="1090"/>
                  </a:cubicBezTo>
                  <a:cubicBezTo>
                    <a:pt x="528" y="1100"/>
                    <a:pt x="517" y="1122"/>
                    <a:pt x="506" y="1134"/>
                  </a:cubicBezTo>
                  <a:cubicBezTo>
                    <a:pt x="506" y="1156"/>
                    <a:pt x="517" y="1166"/>
                    <a:pt x="528" y="1178"/>
                  </a:cubicBezTo>
                  <a:cubicBezTo>
                    <a:pt x="627" y="1254"/>
                    <a:pt x="748" y="1276"/>
                    <a:pt x="847" y="1342"/>
                  </a:cubicBezTo>
                  <a:cubicBezTo>
                    <a:pt x="913" y="1376"/>
                    <a:pt x="990" y="1420"/>
                    <a:pt x="1067" y="1442"/>
                  </a:cubicBezTo>
                  <a:cubicBezTo>
                    <a:pt x="1210" y="1496"/>
                    <a:pt x="1342" y="1562"/>
                    <a:pt x="1474" y="1628"/>
                  </a:cubicBezTo>
                  <a:cubicBezTo>
                    <a:pt x="1705" y="1738"/>
                    <a:pt x="1936" y="1815"/>
                    <a:pt x="2178" y="1892"/>
                  </a:cubicBezTo>
                  <a:cubicBezTo>
                    <a:pt x="2768" y="2078"/>
                    <a:pt x="3362" y="2181"/>
                    <a:pt x="3960" y="2181"/>
                  </a:cubicBezTo>
                  <a:cubicBezTo>
                    <a:pt x="4419" y="2181"/>
                    <a:pt x="4881" y="2120"/>
                    <a:pt x="5345" y="1991"/>
                  </a:cubicBezTo>
                  <a:cubicBezTo>
                    <a:pt x="5697" y="1892"/>
                    <a:pt x="6027" y="1738"/>
                    <a:pt x="6345" y="1584"/>
                  </a:cubicBezTo>
                  <a:lnTo>
                    <a:pt x="7104" y="1222"/>
                  </a:lnTo>
                  <a:cubicBezTo>
                    <a:pt x="7137" y="1200"/>
                    <a:pt x="7159" y="1200"/>
                    <a:pt x="7181" y="1188"/>
                  </a:cubicBezTo>
                  <a:lnTo>
                    <a:pt x="7181" y="1188"/>
                  </a:lnTo>
                  <a:cubicBezTo>
                    <a:pt x="7214" y="1232"/>
                    <a:pt x="7181" y="1244"/>
                    <a:pt x="7148" y="1266"/>
                  </a:cubicBezTo>
                  <a:cubicBezTo>
                    <a:pt x="6664" y="1529"/>
                    <a:pt x="6181" y="1804"/>
                    <a:pt x="5663" y="2002"/>
                  </a:cubicBezTo>
                  <a:cubicBezTo>
                    <a:pt x="5289" y="2156"/>
                    <a:pt x="4894" y="2233"/>
                    <a:pt x="4498" y="2277"/>
                  </a:cubicBezTo>
                  <a:cubicBezTo>
                    <a:pt x="4326" y="2295"/>
                    <a:pt x="4155" y="2304"/>
                    <a:pt x="3985" y="2304"/>
                  </a:cubicBezTo>
                  <a:cubicBezTo>
                    <a:pt x="3645" y="2304"/>
                    <a:pt x="3310" y="2270"/>
                    <a:pt x="2980" y="2211"/>
                  </a:cubicBezTo>
                  <a:cubicBezTo>
                    <a:pt x="2706" y="2156"/>
                    <a:pt x="2442" y="2079"/>
                    <a:pt x="2178" y="2013"/>
                  </a:cubicBezTo>
                  <a:cubicBezTo>
                    <a:pt x="1903" y="1936"/>
                    <a:pt x="1650" y="1804"/>
                    <a:pt x="1386" y="1694"/>
                  </a:cubicBezTo>
                  <a:cubicBezTo>
                    <a:pt x="1188" y="1606"/>
                    <a:pt x="1001" y="1507"/>
                    <a:pt x="803" y="1420"/>
                  </a:cubicBezTo>
                  <a:cubicBezTo>
                    <a:pt x="682" y="1364"/>
                    <a:pt x="572" y="1298"/>
                    <a:pt x="451" y="1232"/>
                  </a:cubicBezTo>
                  <a:cubicBezTo>
                    <a:pt x="375" y="1288"/>
                    <a:pt x="331" y="1376"/>
                    <a:pt x="243" y="1430"/>
                  </a:cubicBezTo>
                  <a:cubicBezTo>
                    <a:pt x="715" y="1716"/>
                    <a:pt x="1133" y="2057"/>
                    <a:pt x="1595" y="2354"/>
                  </a:cubicBezTo>
                  <a:cubicBezTo>
                    <a:pt x="1881" y="2530"/>
                    <a:pt x="2167" y="2706"/>
                    <a:pt x="2464" y="2849"/>
                  </a:cubicBezTo>
                  <a:cubicBezTo>
                    <a:pt x="3080" y="3134"/>
                    <a:pt x="3704" y="3275"/>
                    <a:pt x="4336" y="3275"/>
                  </a:cubicBezTo>
                  <a:cubicBezTo>
                    <a:pt x="4753" y="3275"/>
                    <a:pt x="5174" y="3213"/>
                    <a:pt x="5597" y="3091"/>
                  </a:cubicBezTo>
                  <a:cubicBezTo>
                    <a:pt x="5861" y="3014"/>
                    <a:pt x="6125" y="2915"/>
                    <a:pt x="6379" y="2827"/>
                  </a:cubicBezTo>
                  <a:cubicBezTo>
                    <a:pt x="6405" y="2818"/>
                    <a:pt x="6431" y="2802"/>
                    <a:pt x="6458" y="2802"/>
                  </a:cubicBezTo>
                  <a:cubicBezTo>
                    <a:pt x="6464" y="2802"/>
                    <a:pt x="6471" y="2803"/>
                    <a:pt x="6477" y="2805"/>
                  </a:cubicBezTo>
                  <a:cubicBezTo>
                    <a:pt x="6489" y="2849"/>
                    <a:pt x="6455" y="2860"/>
                    <a:pt x="6423" y="2871"/>
                  </a:cubicBezTo>
                  <a:cubicBezTo>
                    <a:pt x="5767" y="3217"/>
                    <a:pt x="5080" y="3380"/>
                    <a:pt x="4353" y="3380"/>
                  </a:cubicBezTo>
                  <a:cubicBezTo>
                    <a:pt x="4227" y="3380"/>
                    <a:pt x="4099" y="3375"/>
                    <a:pt x="3970" y="3365"/>
                  </a:cubicBezTo>
                  <a:cubicBezTo>
                    <a:pt x="3574" y="3343"/>
                    <a:pt x="3168" y="3255"/>
                    <a:pt x="2794" y="3113"/>
                  </a:cubicBezTo>
                  <a:cubicBezTo>
                    <a:pt x="2464" y="3003"/>
                    <a:pt x="2156" y="2838"/>
                    <a:pt x="1859" y="2662"/>
                  </a:cubicBezTo>
                  <a:cubicBezTo>
                    <a:pt x="1342" y="2354"/>
                    <a:pt x="858" y="1991"/>
                    <a:pt x="353" y="1650"/>
                  </a:cubicBezTo>
                  <a:cubicBezTo>
                    <a:pt x="297" y="1606"/>
                    <a:pt x="243" y="1551"/>
                    <a:pt x="165" y="1540"/>
                  </a:cubicBezTo>
                  <a:cubicBezTo>
                    <a:pt x="111" y="1606"/>
                    <a:pt x="55" y="1672"/>
                    <a:pt x="1" y="1749"/>
                  </a:cubicBezTo>
                  <a:cubicBezTo>
                    <a:pt x="23" y="1760"/>
                    <a:pt x="33" y="1771"/>
                    <a:pt x="45" y="1782"/>
                  </a:cubicBezTo>
                  <a:cubicBezTo>
                    <a:pt x="309" y="1903"/>
                    <a:pt x="506" y="2101"/>
                    <a:pt x="704" y="2299"/>
                  </a:cubicBezTo>
                  <a:cubicBezTo>
                    <a:pt x="836" y="2442"/>
                    <a:pt x="979" y="2574"/>
                    <a:pt x="1111" y="2717"/>
                  </a:cubicBezTo>
                  <a:cubicBezTo>
                    <a:pt x="1397" y="3014"/>
                    <a:pt x="1727" y="3233"/>
                    <a:pt x="2101" y="3399"/>
                  </a:cubicBezTo>
                  <a:cubicBezTo>
                    <a:pt x="2914" y="3768"/>
                    <a:pt x="3752" y="3945"/>
                    <a:pt x="4616" y="3945"/>
                  </a:cubicBezTo>
                  <a:cubicBezTo>
                    <a:pt x="4886" y="3945"/>
                    <a:pt x="5158" y="3927"/>
                    <a:pt x="5433" y="3893"/>
                  </a:cubicBezTo>
                  <a:cubicBezTo>
                    <a:pt x="5707" y="3861"/>
                    <a:pt x="5983" y="3795"/>
                    <a:pt x="6247" y="3695"/>
                  </a:cubicBezTo>
                  <a:cubicBezTo>
                    <a:pt x="6807" y="3497"/>
                    <a:pt x="7379" y="3299"/>
                    <a:pt x="7951" y="3124"/>
                  </a:cubicBezTo>
                  <a:cubicBezTo>
                    <a:pt x="8204" y="3036"/>
                    <a:pt x="8434" y="2926"/>
                    <a:pt x="8654" y="2761"/>
                  </a:cubicBezTo>
                  <a:cubicBezTo>
                    <a:pt x="8676" y="2739"/>
                    <a:pt x="8698" y="2717"/>
                    <a:pt x="8732" y="2695"/>
                  </a:cubicBezTo>
                  <a:cubicBezTo>
                    <a:pt x="8830" y="2607"/>
                    <a:pt x="8874" y="2497"/>
                    <a:pt x="8842" y="2354"/>
                  </a:cubicBezTo>
                  <a:cubicBezTo>
                    <a:pt x="8808" y="2233"/>
                    <a:pt x="8798" y="2112"/>
                    <a:pt x="8820" y="1947"/>
                  </a:cubicBezTo>
                  <a:lnTo>
                    <a:pt x="8820" y="1947"/>
                  </a:lnTo>
                  <a:cubicBezTo>
                    <a:pt x="8424" y="2233"/>
                    <a:pt x="8006" y="2376"/>
                    <a:pt x="7577" y="2519"/>
                  </a:cubicBezTo>
                  <a:lnTo>
                    <a:pt x="7555" y="2475"/>
                  </a:lnTo>
                  <a:cubicBezTo>
                    <a:pt x="7709" y="2409"/>
                    <a:pt x="7852" y="2332"/>
                    <a:pt x="7995" y="2277"/>
                  </a:cubicBezTo>
                  <a:cubicBezTo>
                    <a:pt x="8314" y="2145"/>
                    <a:pt x="8622" y="1991"/>
                    <a:pt x="8874" y="1738"/>
                  </a:cubicBezTo>
                  <a:cubicBezTo>
                    <a:pt x="8930" y="1584"/>
                    <a:pt x="9018" y="1452"/>
                    <a:pt x="9072" y="1288"/>
                  </a:cubicBezTo>
                  <a:cubicBezTo>
                    <a:pt x="9094" y="1232"/>
                    <a:pt x="9116" y="1188"/>
                    <a:pt x="9128" y="1134"/>
                  </a:cubicBezTo>
                  <a:cubicBezTo>
                    <a:pt x="9172" y="958"/>
                    <a:pt x="9138" y="836"/>
                    <a:pt x="8984" y="738"/>
                  </a:cubicBezTo>
                  <a:cubicBezTo>
                    <a:pt x="8820" y="628"/>
                    <a:pt x="8676" y="506"/>
                    <a:pt x="8556" y="364"/>
                  </a:cubicBezTo>
                  <a:cubicBezTo>
                    <a:pt x="8556" y="352"/>
                    <a:pt x="8534" y="352"/>
                    <a:pt x="8522" y="342"/>
                  </a:cubicBezTo>
                  <a:cubicBezTo>
                    <a:pt x="8346" y="418"/>
                    <a:pt x="8193" y="562"/>
                    <a:pt x="8006" y="616"/>
                  </a:cubicBezTo>
                  <a:cubicBezTo>
                    <a:pt x="7973" y="550"/>
                    <a:pt x="8028" y="528"/>
                    <a:pt x="8061" y="506"/>
                  </a:cubicBezTo>
                  <a:cubicBezTo>
                    <a:pt x="8182" y="418"/>
                    <a:pt x="8303" y="330"/>
                    <a:pt x="8434" y="232"/>
                  </a:cubicBezTo>
                  <a:cubicBezTo>
                    <a:pt x="8336" y="122"/>
                    <a:pt x="8193" y="45"/>
                    <a:pt x="8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8" name="Google Shape;914;p8"/>
            <p:cNvSpPr/>
            <p:nvPr/>
          </p:nvSpPr>
          <p:spPr>
            <a:xfrm>
              <a:off x="6948256" y="1116538"/>
              <a:ext cx="1449743" cy="1208029"/>
            </a:xfrm>
            <a:custGeom>
              <a:avLst/>
              <a:gdLst/>
              <a:ahLst/>
              <a:cxnLst/>
              <a:rect l="l" t="t" r="r" b="b"/>
              <a:pathLst>
                <a:path w="10700" h="8916" extrusionOk="0">
                  <a:moveTo>
                    <a:pt x="6433" y="733"/>
                  </a:moveTo>
                  <a:cubicBezTo>
                    <a:pt x="6488" y="821"/>
                    <a:pt x="6422" y="887"/>
                    <a:pt x="6367" y="942"/>
                  </a:cubicBezTo>
                  <a:cubicBezTo>
                    <a:pt x="6331" y="988"/>
                    <a:pt x="6301" y="1049"/>
                    <a:pt x="6235" y="1049"/>
                  </a:cubicBezTo>
                  <a:cubicBezTo>
                    <a:pt x="6222" y="1049"/>
                    <a:pt x="6208" y="1046"/>
                    <a:pt x="6191" y="1041"/>
                  </a:cubicBezTo>
                  <a:cubicBezTo>
                    <a:pt x="6191" y="876"/>
                    <a:pt x="6290" y="755"/>
                    <a:pt x="6433" y="733"/>
                  </a:cubicBezTo>
                  <a:close/>
                  <a:moveTo>
                    <a:pt x="7434" y="1415"/>
                  </a:moveTo>
                  <a:cubicBezTo>
                    <a:pt x="7445" y="1569"/>
                    <a:pt x="7401" y="1635"/>
                    <a:pt x="7258" y="1679"/>
                  </a:cubicBezTo>
                  <a:cubicBezTo>
                    <a:pt x="7258" y="1525"/>
                    <a:pt x="7291" y="1481"/>
                    <a:pt x="7434" y="1415"/>
                  </a:cubicBezTo>
                  <a:close/>
                  <a:moveTo>
                    <a:pt x="7731" y="1491"/>
                  </a:moveTo>
                  <a:cubicBezTo>
                    <a:pt x="7753" y="1491"/>
                    <a:pt x="7775" y="1491"/>
                    <a:pt x="7797" y="1535"/>
                  </a:cubicBezTo>
                  <a:cubicBezTo>
                    <a:pt x="7764" y="1679"/>
                    <a:pt x="7643" y="1755"/>
                    <a:pt x="7511" y="1843"/>
                  </a:cubicBezTo>
                  <a:cubicBezTo>
                    <a:pt x="7511" y="1701"/>
                    <a:pt x="7599" y="1579"/>
                    <a:pt x="7731" y="1491"/>
                  </a:cubicBezTo>
                  <a:close/>
                  <a:moveTo>
                    <a:pt x="9776" y="3438"/>
                  </a:moveTo>
                  <a:cubicBezTo>
                    <a:pt x="9798" y="3471"/>
                    <a:pt x="9809" y="3493"/>
                    <a:pt x="9798" y="3537"/>
                  </a:cubicBezTo>
                  <a:cubicBezTo>
                    <a:pt x="9732" y="3614"/>
                    <a:pt x="9677" y="3724"/>
                    <a:pt x="9523" y="3746"/>
                  </a:cubicBezTo>
                  <a:cubicBezTo>
                    <a:pt x="9567" y="3592"/>
                    <a:pt x="9655" y="3504"/>
                    <a:pt x="9776" y="3438"/>
                  </a:cubicBezTo>
                  <a:close/>
                  <a:moveTo>
                    <a:pt x="10150" y="4362"/>
                  </a:moveTo>
                  <a:lnTo>
                    <a:pt x="10150" y="4362"/>
                  </a:lnTo>
                  <a:cubicBezTo>
                    <a:pt x="10117" y="4494"/>
                    <a:pt x="9985" y="4604"/>
                    <a:pt x="9831" y="4604"/>
                  </a:cubicBezTo>
                  <a:cubicBezTo>
                    <a:pt x="9930" y="4494"/>
                    <a:pt x="9996" y="4384"/>
                    <a:pt x="10150" y="4362"/>
                  </a:cubicBezTo>
                  <a:close/>
                  <a:moveTo>
                    <a:pt x="6969" y="1"/>
                  </a:moveTo>
                  <a:cubicBezTo>
                    <a:pt x="6934" y="1"/>
                    <a:pt x="6898" y="3"/>
                    <a:pt x="6862" y="7"/>
                  </a:cubicBezTo>
                  <a:cubicBezTo>
                    <a:pt x="6521" y="40"/>
                    <a:pt x="6191" y="139"/>
                    <a:pt x="5894" y="304"/>
                  </a:cubicBezTo>
                  <a:cubicBezTo>
                    <a:pt x="5146" y="700"/>
                    <a:pt x="4564" y="1261"/>
                    <a:pt x="4146" y="1997"/>
                  </a:cubicBezTo>
                  <a:cubicBezTo>
                    <a:pt x="3904" y="2427"/>
                    <a:pt x="3684" y="2855"/>
                    <a:pt x="3453" y="3284"/>
                  </a:cubicBezTo>
                  <a:cubicBezTo>
                    <a:pt x="3277" y="3592"/>
                    <a:pt x="3090" y="3900"/>
                    <a:pt x="2915" y="4208"/>
                  </a:cubicBezTo>
                  <a:cubicBezTo>
                    <a:pt x="2673" y="4626"/>
                    <a:pt x="2441" y="5032"/>
                    <a:pt x="2189" y="5440"/>
                  </a:cubicBezTo>
                  <a:cubicBezTo>
                    <a:pt x="2067" y="5638"/>
                    <a:pt x="1947" y="5824"/>
                    <a:pt x="1793" y="6000"/>
                  </a:cubicBezTo>
                  <a:cubicBezTo>
                    <a:pt x="1672" y="6143"/>
                    <a:pt x="1584" y="6308"/>
                    <a:pt x="1474" y="6462"/>
                  </a:cubicBezTo>
                  <a:cubicBezTo>
                    <a:pt x="1155" y="6891"/>
                    <a:pt x="792" y="7276"/>
                    <a:pt x="396" y="7627"/>
                  </a:cubicBezTo>
                  <a:cubicBezTo>
                    <a:pt x="363" y="7661"/>
                    <a:pt x="330" y="7693"/>
                    <a:pt x="308" y="7737"/>
                  </a:cubicBezTo>
                  <a:cubicBezTo>
                    <a:pt x="396" y="7705"/>
                    <a:pt x="473" y="7671"/>
                    <a:pt x="561" y="7639"/>
                  </a:cubicBezTo>
                  <a:cubicBezTo>
                    <a:pt x="1496" y="7254"/>
                    <a:pt x="2365" y="6770"/>
                    <a:pt x="3134" y="6099"/>
                  </a:cubicBezTo>
                  <a:cubicBezTo>
                    <a:pt x="3717" y="5604"/>
                    <a:pt x="4223" y="5044"/>
                    <a:pt x="4619" y="4395"/>
                  </a:cubicBezTo>
                  <a:cubicBezTo>
                    <a:pt x="4751" y="4175"/>
                    <a:pt x="4860" y="3944"/>
                    <a:pt x="4970" y="3713"/>
                  </a:cubicBezTo>
                  <a:cubicBezTo>
                    <a:pt x="5114" y="3361"/>
                    <a:pt x="5224" y="2998"/>
                    <a:pt x="5388" y="2657"/>
                  </a:cubicBezTo>
                  <a:cubicBezTo>
                    <a:pt x="5400" y="2647"/>
                    <a:pt x="5400" y="2625"/>
                    <a:pt x="5422" y="2625"/>
                  </a:cubicBezTo>
                  <a:cubicBezTo>
                    <a:pt x="5454" y="2647"/>
                    <a:pt x="5444" y="2679"/>
                    <a:pt x="5432" y="2701"/>
                  </a:cubicBezTo>
                  <a:cubicBezTo>
                    <a:pt x="5312" y="3031"/>
                    <a:pt x="5212" y="3372"/>
                    <a:pt x="5070" y="3691"/>
                  </a:cubicBezTo>
                  <a:cubicBezTo>
                    <a:pt x="4982" y="3878"/>
                    <a:pt x="4904" y="4065"/>
                    <a:pt x="4816" y="4241"/>
                  </a:cubicBezTo>
                  <a:cubicBezTo>
                    <a:pt x="4597" y="4648"/>
                    <a:pt x="4333" y="5010"/>
                    <a:pt x="4036" y="5362"/>
                  </a:cubicBezTo>
                  <a:cubicBezTo>
                    <a:pt x="3453" y="6033"/>
                    <a:pt x="2771" y="6594"/>
                    <a:pt x="2001" y="7045"/>
                  </a:cubicBezTo>
                  <a:cubicBezTo>
                    <a:pt x="1529" y="7331"/>
                    <a:pt x="1023" y="7573"/>
                    <a:pt x="506" y="7771"/>
                  </a:cubicBezTo>
                  <a:cubicBezTo>
                    <a:pt x="352" y="7825"/>
                    <a:pt x="209" y="7881"/>
                    <a:pt x="55" y="7935"/>
                  </a:cubicBezTo>
                  <a:cubicBezTo>
                    <a:pt x="33" y="7947"/>
                    <a:pt x="0" y="7947"/>
                    <a:pt x="0" y="7991"/>
                  </a:cubicBezTo>
                  <a:cubicBezTo>
                    <a:pt x="11" y="7998"/>
                    <a:pt x="22" y="8001"/>
                    <a:pt x="33" y="8001"/>
                  </a:cubicBezTo>
                  <a:cubicBezTo>
                    <a:pt x="54" y="8001"/>
                    <a:pt x="73" y="7991"/>
                    <a:pt x="88" y="7991"/>
                  </a:cubicBezTo>
                  <a:cubicBezTo>
                    <a:pt x="803" y="7815"/>
                    <a:pt x="1518" y="7683"/>
                    <a:pt x="2211" y="7485"/>
                  </a:cubicBezTo>
                  <a:cubicBezTo>
                    <a:pt x="3134" y="7232"/>
                    <a:pt x="4036" y="6913"/>
                    <a:pt x="4894" y="6473"/>
                  </a:cubicBezTo>
                  <a:cubicBezTo>
                    <a:pt x="5410" y="6198"/>
                    <a:pt x="5906" y="5880"/>
                    <a:pt x="6345" y="5484"/>
                  </a:cubicBezTo>
                  <a:cubicBezTo>
                    <a:pt x="6664" y="5198"/>
                    <a:pt x="6939" y="4856"/>
                    <a:pt x="7203" y="4516"/>
                  </a:cubicBezTo>
                  <a:cubicBezTo>
                    <a:pt x="7533" y="4076"/>
                    <a:pt x="7851" y="3636"/>
                    <a:pt x="8171" y="3196"/>
                  </a:cubicBezTo>
                  <a:cubicBezTo>
                    <a:pt x="8193" y="3174"/>
                    <a:pt x="8203" y="3152"/>
                    <a:pt x="8237" y="3141"/>
                  </a:cubicBezTo>
                  <a:lnTo>
                    <a:pt x="8237" y="3141"/>
                  </a:lnTo>
                  <a:cubicBezTo>
                    <a:pt x="8259" y="3174"/>
                    <a:pt x="8237" y="3207"/>
                    <a:pt x="8225" y="3229"/>
                  </a:cubicBezTo>
                  <a:cubicBezTo>
                    <a:pt x="7797" y="3856"/>
                    <a:pt x="7390" y="4483"/>
                    <a:pt x="6906" y="5066"/>
                  </a:cubicBezTo>
                  <a:cubicBezTo>
                    <a:pt x="6532" y="5516"/>
                    <a:pt x="6082" y="5890"/>
                    <a:pt x="5586" y="6198"/>
                  </a:cubicBezTo>
                  <a:cubicBezTo>
                    <a:pt x="4828" y="6682"/>
                    <a:pt x="4003" y="7045"/>
                    <a:pt x="3156" y="7331"/>
                  </a:cubicBezTo>
                  <a:cubicBezTo>
                    <a:pt x="2155" y="7661"/>
                    <a:pt x="1122" y="7891"/>
                    <a:pt x="88" y="8089"/>
                  </a:cubicBezTo>
                  <a:cubicBezTo>
                    <a:pt x="66" y="8089"/>
                    <a:pt x="44" y="8101"/>
                    <a:pt x="22" y="8101"/>
                  </a:cubicBezTo>
                  <a:cubicBezTo>
                    <a:pt x="44" y="8123"/>
                    <a:pt x="66" y="8133"/>
                    <a:pt x="77" y="8155"/>
                  </a:cubicBezTo>
                  <a:cubicBezTo>
                    <a:pt x="88" y="8155"/>
                    <a:pt x="99" y="8167"/>
                    <a:pt x="110" y="8167"/>
                  </a:cubicBezTo>
                  <a:cubicBezTo>
                    <a:pt x="538" y="8107"/>
                    <a:pt x="973" y="8095"/>
                    <a:pt x="1409" y="8095"/>
                  </a:cubicBezTo>
                  <a:cubicBezTo>
                    <a:pt x="1702" y="8095"/>
                    <a:pt x="1995" y="8101"/>
                    <a:pt x="2287" y="8101"/>
                  </a:cubicBezTo>
                  <a:cubicBezTo>
                    <a:pt x="3112" y="8101"/>
                    <a:pt x="3937" y="8035"/>
                    <a:pt x="4740" y="7815"/>
                  </a:cubicBezTo>
                  <a:cubicBezTo>
                    <a:pt x="5246" y="7671"/>
                    <a:pt x="5718" y="7463"/>
                    <a:pt x="6147" y="7155"/>
                  </a:cubicBezTo>
                  <a:cubicBezTo>
                    <a:pt x="6389" y="6979"/>
                    <a:pt x="6609" y="6748"/>
                    <a:pt x="6829" y="6550"/>
                  </a:cubicBezTo>
                  <a:cubicBezTo>
                    <a:pt x="6873" y="6506"/>
                    <a:pt x="6906" y="6473"/>
                    <a:pt x="6950" y="6451"/>
                  </a:cubicBezTo>
                  <a:lnTo>
                    <a:pt x="6950" y="6451"/>
                  </a:lnTo>
                  <a:cubicBezTo>
                    <a:pt x="6983" y="6495"/>
                    <a:pt x="6961" y="6506"/>
                    <a:pt x="6939" y="6528"/>
                  </a:cubicBezTo>
                  <a:cubicBezTo>
                    <a:pt x="6697" y="6792"/>
                    <a:pt x="6433" y="7067"/>
                    <a:pt x="6136" y="7276"/>
                  </a:cubicBezTo>
                  <a:cubicBezTo>
                    <a:pt x="5740" y="7551"/>
                    <a:pt x="5312" y="7737"/>
                    <a:pt x="4850" y="7869"/>
                  </a:cubicBezTo>
                  <a:cubicBezTo>
                    <a:pt x="4124" y="8079"/>
                    <a:pt x="3387" y="8167"/>
                    <a:pt x="2639" y="8189"/>
                  </a:cubicBezTo>
                  <a:cubicBezTo>
                    <a:pt x="2525" y="8191"/>
                    <a:pt x="2410" y="8192"/>
                    <a:pt x="2295" y="8192"/>
                  </a:cubicBezTo>
                  <a:cubicBezTo>
                    <a:pt x="1971" y="8192"/>
                    <a:pt x="1647" y="8185"/>
                    <a:pt x="1324" y="8185"/>
                  </a:cubicBezTo>
                  <a:cubicBezTo>
                    <a:pt x="1201" y="8185"/>
                    <a:pt x="1079" y="8186"/>
                    <a:pt x="957" y="8189"/>
                  </a:cubicBezTo>
                  <a:cubicBezTo>
                    <a:pt x="704" y="8189"/>
                    <a:pt x="440" y="8211"/>
                    <a:pt x="187" y="8243"/>
                  </a:cubicBezTo>
                  <a:cubicBezTo>
                    <a:pt x="179" y="8243"/>
                    <a:pt x="168" y="8242"/>
                    <a:pt x="158" y="8242"/>
                  </a:cubicBezTo>
                  <a:cubicBezTo>
                    <a:pt x="143" y="8242"/>
                    <a:pt x="128" y="8246"/>
                    <a:pt x="121" y="8265"/>
                  </a:cubicBezTo>
                  <a:cubicBezTo>
                    <a:pt x="132" y="8277"/>
                    <a:pt x="132" y="8287"/>
                    <a:pt x="143" y="8287"/>
                  </a:cubicBezTo>
                  <a:cubicBezTo>
                    <a:pt x="539" y="8365"/>
                    <a:pt x="913" y="8497"/>
                    <a:pt x="1298" y="8607"/>
                  </a:cubicBezTo>
                  <a:cubicBezTo>
                    <a:pt x="1892" y="8776"/>
                    <a:pt x="2497" y="8915"/>
                    <a:pt x="3121" y="8915"/>
                  </a:cubicBezTo>
                  <a:cubicBezTo>
                    <a:pt x="3144" y="8915"/>
                    <a:pt x="3166" y="8915"/>
                    <a:pt x="3189" y="8915"/>
                  </a:cubicBezTo>
                  <a:cubicBezTo>
                    <a:pt x="3816" y="8903"/>
                    <a:pt x="4410" y="8761"/>
                    <a:pt x="4970" y="8519"/>
                  </a:cubicBezTo>
                  <a:cubicBezTo>
                    <a:pt x="5564" y="8277"/>
                    <a:pt x="6114" y="7947"/>
                    <a:pt x="6653" y="7617"/>
                  </a:cubicBezTo>
                  <a:cubicBezTo>
                    <a:pt x="7434" y="7133"/>
                    <a:pt x="8215" y="6649"/>
                    <a:pt x="8985" y="6154"/>
                  </a:cubicBezTo>
                  <a:cubicBezTo>
                    <a:pt x="9347" y="5934"/>
                    <a:pt x="9699" y="5714"/>
                    <a:pt x="10018" y="5440"/>
                  </a:cubicBezTo>
                  <a:cubicBezTo>
                    <a:pt x="10260" y="5242"/>
                    <a:pt x="10469" y="5010"/>
                    <a:pt x="10601" y="4724"/>
                  </a:cubicBezTo>
                  <a:cubicBezTo>
                    <a:pt x="10678" y="4570"/>
                    <a:pt x="10700" y="4395"/>
                    <a:pt x="10645" y="4230"/>
                  </a:cubicBezTo>
                  <a:cubicBezTo>
                    <a:pt x="10634" y="4197"/>
                    <a:pt x="10634" y="4175"/>
                    <a:pt x="10612" y="4142"/>
                  </a:cubicBezTo>
                  <a:cubicBezTo>
                    <a:pt x="10546" y="3966"/>
                    <a:pt x="10447" y="3801"/>
                    <a:pt x="10436" y="3570"/>
                  </a:cubicBezTo>
                  <a:cubicBezTo>
                    <a:pt x="10205" y="3889"/>
                    <a:pt x="9952" y="4153"/>
                    <a:pt x="9655" y="4395"/>
                  </a:cubicBezTo>
                  <a:cubicBezTo>
                    <a:pt x="9633" y="4340"/>
                    <a:pt x="9666" y="4318"/>
                    <a:pt x="9688" y="4296"/>
                  </a:cubicBezTo>
                  <a:cubicBezTo>
                    <a:pt x="9798" y="4175"/>
                    <a:pt x="9908" y="4043"/>
                    <a:pt x="10018" y="3922"/>
                  </a:cubicBezTo>
                  <a:cubicBezTo>
                    <a:pt x="10172" y="3757"/>
                    <a:pt x="10282" y="3570"/>
                    <a:pt x="10403" y="3383"/>
                  </a:cubicBezTo>
                  <a:cubicBezTo>
                    <a:pt x="10436" y="3339"/>
                    <a:pt x="10458" y="3273"/>
                    <a:pt x="10458" y="3218"/>
                  </a:cubicBezTo>
                  <a:cubicBezTo>
                    <a:pt x="10502" y="2965"/>
                    <a:pt x="10502" y="2701"/>
                    <a:pt x="10436" y="2449"/>
                  </a:cubicBezTo>
                  <a:cubicBezTo>
                    <a:pt x="10392" y="2251"/>
                    <a:pt x="10293" y="2075"/>
                    <a:pt x="10150" y="1931"/>
                  </a:cubicBezTo>
                  <a:cubicBezTo>
                    <a:pt x="10051" y="1843"/>
                    <a:pt x="9963" y="1755"/>
                    <a:pt x="9886" y="1657"/>
                  </a:cubicBezTo>
                  <a:cubicBezTo>
                    <a:pt x="9677" y="1613"/>
                    <a:pt x="9512" y="1503"/>
                    <a:pt x="9347" y="1382"/>
                  </a:cubicBezTo>
                  <a:cubicBezTo>
                    <a:pt x="9248" y="1305"/>
                    <a:pt x="9139" y="1228"/>
                    <a:pt x="9007" y="1195"/>
                  </a:cubicBezTo>
                  <a:cubicBezTo>
                    <a:pt x="8919" y="1217"/>
                    <a:pt x="8863" y="1294"/>
                    <a:pt x="8809" y="1360"/>
                  </a:cubicBezTo>
                  <a:cubicBezTo>
                    <a:pt x="8555" y="1689"/>
                    <a:pt x="8291" y="2009"/>
                    <a:pt x="8017" y="2327"/>
                  </a:cubicBezTo>
                  <a:cubicBezTo>
                    <a:pt x="7995" y="2361"/>
                    <a:pt x="7961" y="2393"/>
                    <a:pt x="7917" y="2405"/>
                  </a:cubicBezTo>
                  <a:cubicBezTo>
                    <a:pt x="8159" y="1931"/>
                    <a:pt x="8501" y="1535"/>
                    <a:pt x="8775" y="1096"/>
                  </a:cubicBezTo>
                  <a:cubicBezTo>
                    <a:pt x="8753" y="1030"/>
                    <a:pt x="8699" y="1019"/>
                    <a:pt x="8655" y="997"/>
                  </a:cubicBezTo>
                  <a:cubicBezTo>
                    <a:pt x="8369" y="810"/>
                    <a:pt x="8105" y="601"/>
                    <a:pt x="7829" y="403"/>
                  </a:cubicBezTo>
                  <a:cubicBezTo>
                    <a:pt x="7676" y="293"/>
                    <a:pt x="7533" y="172"/>
                    <a:pt x="7368" y="95"/>
                  </a:cubicBezTo>
                  <a:cubicBezTo>
                    <a:pt x="7237" y="34"/>
                    <a:pt x="7106" y="1"/>
                    <a:pt x="6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19" name="Google Shape;915;p8"/>
            <p:cNvSpPr/>
            <p:nvPr/>
          </p:nvSpPr>
          <p:spPr>
            <a:xfrm>
              <a:off x="6848400" y="2521016"/>
              <a:ext cx="25472" cy="38750"/>
            </a:xfrm>
            <a:custGeom>
              <a:avLst/>
              <a:gdLst/>
              <a:ahLst/>
              <a:cxnLst/>
              <a:rect l="l" t="t" r="r" b="b"/>
              <a:pathLst>
                <a:path w="188" h="286" extrusionOk="0">
                  <a:moveTo>
                    <a:pt x="77" y="0"/>
                  </a:moveTo>
                  <a:cubicBezTo>
                    <a:pt x="1" y="66"/>
                    <a:pt x="33" y="132"/>
                    <a:pt x="55" y="198"/>
                  </a:cubicBezTo>
                  <a:cubicBezTo>
                    <a:pt x="67" y="264"/>
                    <a:pt x="77" y="275"/>
                    <a:pt x="165" y="286"/>
                  </a:cubicBezTo>
                  <a:cubicBezTo>
                    <a:pt x="177" y="187"/>
                    <a:pt x="187" y="77"/>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0" name="Google Shape;916;p8"/>
            <p:cNvSpPr/>
            <p:nvPr/>
          </p:nvSpPr>
          <p:spPr>
            <a:xfrm>
              <a:off x="6890131" y="2521016"/>
              <a:ext cx="28453" cy="35769"/>
            </a:xfrm>
            <a:custGeom>
              <a:avLst/>
              <a:gdLst/>
              <a:ahLst/>
              <a:cxnLst/>
              <a:rect l="l" t="t" r="r" b="b"/>
              <a:pathLst>
                <a:path w="210" h="264" extrusionOk="0">
                  <a:moveTo>
                    <a:pt x="45" y="0"/>
                  </a:moveTo>
                  <a:cubicBezTo>
                    <a:pt x="11" y="22"/>
                    <a:pt x="1" y="55"/>
                    <a:pt x="1" y="88"/>
                  </a:cubicBezTo>
                  <a:cubicBezTo>
                    <a:pt x="23" y="165"/>
                    <a:pt x="77" y="220"/>
                    <a:pt x="133" y="264"/>
                  </a:cubicBezTo>
                  <a:cubicBezTo>
                    <a:pt x="209" y="242"/>
                    <a:pt x="187" y="198"/>
                    <a:pt x="177" y="165"/>
                  </a:cubicBezTo>
                  <a:cubicBezTo>
                    <a:pt x="155" y="99"/>
                    <a:pt x="121" y="22"/>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1" name="Google Shape;917;p8"/>
            <p:cNvSpPr/>
            <p:nvPr/>
          </p:nvSpPr>
          <p:spPr>
            <a:xfrm>
              <a:off x="6359692" y="3447624"/>
              <a:ext cx="520146" cy="1467628"/>
            </a:xfrm>
            <a:custGeom>
              <a:avLst/>
              <a:gdLst/>
              <a:ahLst/>
              <a:cxnLst/>
              <a:rect l="l" t="t" r="r" b="b"/>
              <a:pathLst>
                <a:path w="3839" h="10832" extrusionOk="0">
                  <a:moveTo>
                    <a:pt x="2552" y="1"/>
                  </a:moveTo>
                  <a:cubicBezTo>
                    <a:pt x="2519" y="353"/>
                    <a:pt x="2497" y="715"/>
                    <a:pt x="2464" y="1067"/>
                  </a:cubicBezTo>
                  <a:cubicBezTo>
                    <a:pt x="2431" y="1430"/>
                    <a:pt x="2420" y="1793"/>
                    <a:pt x="2376" y="2145"/>
                  </a:cubicBezTo>
                  <a:cubicBezTo>
                    <a:pt x="2288" y="2804"/>
                    <a:pt x="2211" y="3464"/>
                    <a:pt x="2079" y="4124"/>
                  </a:cubicBezTo>
                  <a:cubicBezTo>
                    <a:pt x="2024" y="4355"/>
                    <a:pt x="1958" y="4597"/>
                    <a:pt x="1903" y="4839"/>
                  </a:cubicBezTo>
                  <a:cubicBezTo>
                    <a:pt x="1848" y="5070"/>
                    <a:pt x="1793" y="5290"/>
                    <a:pt x="1738" y="5521"/>
                  </a:cubicBezTo>
                  <a:cubicBezTo>
                    <a:pt x="1694" y="5697"/>
                    <a:pt x="1661" y="5862"/>
                    <a:pt x="1606" y="6027"/>
                  </a:cubicBezTo>
                  <a:cubicBezTo>
                    <a:pt x="1397" y="6753"/>
                    <a:pt x="1155" y="7467"/>
                    <a:pt x="891" y="8171"/>
                  </a:cubicBezTo>
                  <a:cubicBezTo>
                    <a:pt x="715" y="8611"/>
                    <a:pt x="539" y="9040"/>
                    <a:pt x="353" y="9468"/>
                  </a:cubicBezTo>
                  <a:cubicBezTo>
                    <a:pt x="243" y="9732"/>
                    <a:pt x="121" y="9986"/>
                    <a:pt x="11" y="10250"/>
                  </a:cubicBezTo>
                  <a:cubicBezTo>
                    <a:pt x="1" y="10447"/>
                    <a:pt x="1" y="10634"/>
                    <a:pt x="11" y="10832"/>
                  </a:cubicBezTo>
                  <a:cubicBezTo>
                    <a:pt x="55" y="10755"/>
                    <a:pt x="99" y="10678"/>
                    <a:pt x="133" y="10601"/>
                  </a:cubicBezTo>
                  <a:cubicBezTo>
                    <a:pt x="363" y="10206"/>
                    <a:pt x="551" y="9798"/>
                    <a:pt x="727" y="9370"/>
                  </a:cubicBezTo>
                  <a:cubicBezTo>
                    <a:pt x="815" y="9182"/>
                    <a:pt x="881" y="8984"/>
                    <a:pt x="979" y="8809"/>
                  </a:cubicBezTo>
                  <a:cubicBezTo>
                    <a:pt x="1023" y="8754"/>
                    <a:pt x="1067" y="8710"/>
                    <a:pt x="1123" y="8666"/>
                  </a:cubicBezTo>
                  <a:cubicBezTo>
                    <a:pt x="1364" y="8446"/>
                    <a:pt x="1628" y="8259"/>
                    <a:pt x="1914" y="8094"/>
                  </a:cubicBezTo>
                  <a:cubicBezTo>
                    <a:pt x="2321" y="7863"/>
                    <a:pt x="2750" y="7676"/>
                    <a:pt x="3190" y="7533"/>
                  </a:cubicBezTo>
                  <a:cubicBezTo>
                    <a:pt x="3398" y="7456"/>
                    <a:pt x="3618" y="7379"/>
                    <a:pt x="3838" y="7302"/>
                  </a:cubicBezTo>
                  <a:cubicBezTo>
                    <a:pt x="3822" y="7280"/>
                    <a:pt x="3805" y="7275"/>
                    <a:pt x="3789" y="7275"/>
                  </a:cubicBezTo>
                  <a:cubicBezTo>
                    <a:pt x="3772" y="7275"/>
                    <a:pt x="3756" y="7280"/>
                    <a:pt x="3740" y="7280"/>
                  </a:cubicBezTo>
                  <a:cubicBezTo>
                    <a:pt x="3552" y="7291"/>
                    <a:pt x="3366" y="7302"/>
                    <a:pt x="3178" y="7324"/>
                  </a:cubicBezTo>
                  <a:cubicBezTo>
                    <a:pt x="3090" y="7324"/>
                    <a:pt x="3014" y="7357"/>
                    <a:pt x="2948" y="7412"/>
                  </a:cubicBezTo>
                  <a:cubicBezTo>
                    <a:pt x="2519" y="7709"/>
                    <a:pt x="2057" y="7951"/>
                    <a:pt x="1617" y="8215"/>
                  </a:cubicBezTo>
                  <a:cubicBezTo>
                    <a:pt x="1551" y="8248"/>
                    <a:pt x="1474" y="8281"/>
                    <a:pt x="1408" y="8303"/>
                  </a:cubicBezTo>
                  <a:cubicBezTo>
                    <a:pt x="1395" y="8310"/>
                    <a:pt x="1378" y="8320"/>
                    <a:pt x="1359" y="8320"/>
                  </a:cubicBezTo>
                  <a:cubicBezTo>
                    <a:pt x="1346" y="8320"/>
                    <a:pt x="1333" y="8316"/>
                    <a:pt x="1320" y="8303"/>
                  </a:cubicBezTo>
                  <a:cubicBezTo>
                    <a:pt x="1309" y="8259"/>
                    <a:pt x="1353" y="8248"/>
                    <a:pt x="1375" y="8226"/>
                  </a:cubicBezTo>
                  <a:cubicBezTo>
                    <a:pt x="1617" y="8017"/>
                    <a:pt x="1870" y="7852"/>
                    <a:pt x="2145" y="7687"/>
                  </a:cubicBezTo>
                  <a:cubicBezTo>
                    <a:pt x="2453" y="7500"/>
                    <a:pt x="2750" y="7302"/>
                    <a:pt x="3058" y="7083"/>
                  </a:cubicBezTo>
                  <a:cubicBezTo>
                    <a:pt x="3090" y="6939"/>
                    <a:pt x="3090" y="6797"/>
                    <a:pt x="3102" y="6643"/>
                  </a:cubicBezTo>
                  <a:cubicBezTo>
                    <a:pt x="3124" y="6345"/>
                    <a:pt x="3124" y="6037"/>
                    <a:pt x="3112" y="5730"/>
                  </a:cubicBezTo>
                  <a:cubicBezTo>
                    <a:pt x="3102" y="5543"/>
                    <a:pt x="3134" y="5367"/>
                    <a:pt x="3190" y="5191"/>
                  </a:cubicBezTo>
                  <a:cubicBezTo>
                    <a:pt x="3212" y="5092"/>
                    <a:pt x="3222" y="5004"/>
                    <a:pt x="3200" y="4894"/>
                  </a:cubicBezTo>
                  <a:lnTo>
                    <a:pt x="3200" y="4894"/>
                  </a:lnTo>
                  <a:cubicBezTo>
                    <a:pt x="3014" y="5312"/>
                    <a:pt x="2838" y="5719"/>
                    <a:pt x="2651" y="6115"/>
                  </a:cubicBezTo>
                  <a:cubicBezTo>
                    <a:pt x="2431" y="6587"/>
                    <a:pt x="2200" y="7049"/>
                    <a:pt x="1903" y="7478"/>
                  </a:cubicBezTo>
                  <a:cubicBezTo>
                    <a:pt x="1771" y="7665"/>
                    <a:pt x="1628" y="7852"/>
                    <a:pt x="1430" y="7995"/>
                  </a:cubicBezTo>
                  <a:cubicBezTo>
                    <a:pt x="1385" y="8022"/>
                    <a:pt x="1341" y="8056"/>
                    <a:pt x="1290" y="8056"/>
                  </a:cubicBezTo>
                  <a:cubicBezTo>
                    <a:pt x="1279" y="8056"/>
                    <a:pt x="1267" y="8054"/>
                    <a:pt x="1255" y="8050"/>
                  </a:cubicBezTo>
                  <a:cubicBezTo>
                    <a:pt x="1221" y="8028"/>
                    <a:pt x="1221" y="7995"/>
                    <a:pt x="1221" y="7951"/>
                  </a:cubicBezTo>
                  <a:cubicBezTo>
                    <a:pt x="1331" y="7863"/>
                    <a:pt x="1364" y="7720"/>
                    <a:pt x="1397" y="7588"/>
                  </a:cubicBezTo>
                  <a:cubicBezTo>
                    <a:pt x="1452" y="7379"/>
                    <a:pt x="1529" y="7171"/>
                    <a:pt x="1595" y="6951"/>
                  </a:cubicBezTo>
                  <a:cubicBezTo>
                    <a:pt x="1705" y="6577"/>
                    <a:pt x="1815" y="6191"/>
                    <a:pt x="1914" y="5818"/>
                  </a:cubicBezTo>
                  <a:cubicBezTo>
                    <a:pt x="2068" y="5290"/>
                    <a:pt x="2211" y="4751"/>
                    <a:pt x="2310" y="4212"/>
                  </a:cubicBezTo>
                  <a:cubicBezTo>
                    <a:pt x="2431" y="3586"/>
                    <a:pt x="2497" y="2958"/>
                    <a:pt x="2541" y="2321"/>
                  </a:cubicBezTo>
                  <a:cubicBezTo>
                    <a:pt x="2585" y="1551"/>
                    <a:pt x="2607" y="781"/>
                    <a:pt x="2662" y="11"/>
                  </a:cubicBezTo>
                  <a:lnTo>
                    <a:pt x="25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2" name="Google Shape;918;p8"/>
            <p:cNvSpPr/>
            <p:nvPr/>
          </p:nvSpPr>
          <p:spPr>
            <a:xfrm>
              <a:off x="7787067" y="1215851"/>
              <a:ext cx="40241" cy="42815"/>
            </a:xfrm>
            <a:custGeom>
              <a:avLst/>
              <a:gdLst/>
              <a:ahLst/>
              <a:cxnLst/>
              <a:rect l="l" t="t" r="r" b="b"/>
              <a:pathLst>
                <a:path w="297" h="316" extrusionOk="0">
                  <a:moveTo>
                    <a:pt x="242" y="0"/>
                  </a:moveTo>
                  <a:cubicBezTo>
                    <a:pt x="99" y="22"/>
                    <a:pt x="0" y="143"/>
                    <a:pt x="0" y="308"/>
                  </a:cubicBezTo>
                  <a:cubicBezTo>
                    <a:pt x="17" y="313"/>
                    <a:pt x="31" y="316"/>
                    <a:pt x="44" y="316"/>
                  </a:cubicBezTo>
                  <a:cubicBezTo>
                    <a:pt x="110" y="316"/>
                    <a:pt x="140" y="255"/>
                    <a:pt x="176" y="209"/>
                  </a:cubicBezTo>
                  <a:cubicBezTo>
                    <a:pt x="231" y="154"/>
                    <a:pt x="297" y="88"/>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3" name="Google Shape;919;p8"/>
            <p:cNvSpPr/>
            <p:nvPr/>
          </p:nvSpPr>
          <p:spPr>
            <a:xfrm>
              <a:off x="6791766" y="3705324"/>
              <a:ext cx="235617" cy="688560"/>
            </a:xfrm>
            <a:custGeom>
              <a:avLst/>
              <a:gdLst/>
              <a:ahLst/>
              <a:cxnLst/>
              <a:rect l="l" t="t" r="r" b="b"/>
              <a:pathLst>
                <a:path w="1739" h="5082" extrusionOk="0">
                  <a:moveTo>
                    <a:pt x="1617" y="1"/>
                  </a:moveTo>
                  <a:lnTo>
                    <a:pt x="1617" y="1"/>
                  </a:lnTo>
                  <a:cubicBezTo>
                    <a:pt x="1441" y="232"/>
                    <a:pt x="1298" y="474"/>
                    <a:pt x="1166" y="716"/>
                  </a:cubicBezTo>
                  <a:cubicBezTo>
                    <a:pt x="859" y="1266"/>
                    <a:pt x="573" y="1816"/>
                    <a:pt x="309" y="2376"/>
                  </a:cubicBezTo>
                  <a:cubicBezTo>
                    <a:pt x="243" y="2497"/>
                    <a:pt x="209" y="2618"/>
                    <a:pt x="199" y="2761"/>
                  </a:cubicBezTo>
                  <a:cubicBezTo>
                    <a:pt x="177" y="2959"/>
                    <a:pt x="143" y="3157"/>
                    <a:pt x="99" y="3355"/>
                  </a:cubicBezTo>
                  <a:cubicBezTo>
                    <a:pt x="55" y="3553"/>
                    <a:pt x="45" y="3751"/>
                    <a:pt x="45" y="3960"/>
                  </a:cubicBezTo>
                  <a:cubicBezTo>
                    <a:pt x="55" y="4289"/>
                    <a:pt x="45" y="4631"/>
                    <a:pt x="1" y="4961"/>
                  </a:cubicBezTo>
                  <a:lnTo>
                    <a:pt x="1" y="5081"/>
                  </a:lnTo>
                  <a:cubicBezTo>
                    <a:pt x="617" y="4641"/>
                    <a:pt x="1188" y="4157"/>
                    <a:pt x="1716" y="3630"/>
                  </a:cubicBezTo>
                  <a:cubicBezTo>
                    <a:pt x="1738" y="3179"/>
                    <a:pt x="1705" y="2739"/>
                    <a:pt x="1650" y="2288"/>
                  </a:cubicBezTo>
                  <a:cubicBezTo>
                    <a:pt x="1595" y="1926"/>
                    <a:pt x="1540" y="1562"/>
                    <a:pt x="1496" y="1200"/>
                  </a:cubicBezTo>
                  <a:cubicBezTo>
                    <a:pt x="1474" y="946"/>
                    <a:pt x="1452" y="705"/>
                    <a:pt x="1485" y="463"/>
                  </a:cubicBezTo>
                  <a:cubicBezTo>
                    <a:pt x="1485" y="408"/>
                    <a:pt x="1507" y="353"/>
                    <a:pt x="1518" y="298"/>
                  </a:cubicBezTo>
                  <a:lnTo>
                    <a:pt x="1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4" name="Google Shape;920;p8"/>
            <p:cNvSpPr/>
            <p:nvPr/>
          </p:nvSpPr>
          <p:spPr>
            <a:xfrm>
              <a:off x="7004754" y="3350750"/>
              <a:ext cx="366771" cy="824186"/>
            </a:xfrm>
            <a:custGeom>
              <a:avLst/>
              <a:gdLst/>
              <a:ahLst/>
              <a:cxnLst/>
              <a:rect l="l" t="t" r="r" b="b"/>
              <a:pathLst>
                <a:path w="2707" h="6083" extrusionOk="0">
                  <a:moveTo>
                    <a:pt x="2662" y="1"/>
                  </a:moveTo>
                  <a:cubicBezTo>
                    <a:pt x="2068" y="440"/>
                    <a:pt x="1474" y="892"/>
                    <a:pt x="958" y="1430"/>
                  </a:cubicBezTo>
                  <a:cubicBezTo>
                    <a:pt x="749" y="1650"/>
                    <a:pt x="562" y="1881"/>
                    <a:pt x="375" y="2134"/>
                  </a:cubicBezTo>
                  <a:cubicBezTo>
                    <a:pt x="342" y="2167"/>
                    <a:pt x="309" y="2200"/>
                    <a:pt x="309" y="2255"/>
                  </a:cubicBezTo>
                  <a:cubicBezTo>
                    <a:pt x="276" y="2431"/>
                    <a:pt x="188" y="2585"/>
                    <a:pt x="133" y="2739"/>
                  </a:cubicBezTo>
                  <a:cubicBezTo>
                    <a:pt x="34" y="3003"/>
                    <a:pt x="1" y="3278"/>
                    <a:pt x="23" y="3553"/>
                  </a:cubicBezTo>
                  <a:cubicBezTo>
                    <a:pt x="56" y="3959"/>
                    <a:pt x="133" y="4355"/>
                    <a:pt x="188" y="4763"/>
                  </a:cubicBezTo>
                  <a:cubicBezTo>
                    <a:pt x="254" y="5202"/>
                    <a:pt x="298" y="5631"/>
                    <a:pt x="298" y="6082"/>
                  </a:cubicBezTo>
                  <a:cubicBezTo>
                    <a:pt x="430" y="5939"/>
                    <a:pt x="551" y="5807"/>
                    <a:pt x="672" y="5675"/>
                  </a:cubicBezTo>
                  <a:cubicBezTo>
                    <a:pt x="1145" y="5125"/>
                    <a:pt x="1552" y="4521"/>
                    <a:pt x="1936" y="3905"/>
                  </a:cubicBezTo>
                  <a:cubicBezTo>
                    <a:pt x="2046" y="3729"/>
                    <a:pt x="2102" y="3531"/>
                    <a:pt x="2124" y="3333"/>
                  </a:cubicBezTo>
                  <a:cubicBezTo>
                    <a:pt x="2178" y="3047"/>
                    <a:pt x="2212" y="2750"/>
                    <a:pt x="2256" y="2453"/>
                  </a:cubicBezTo>
                  <a:cubicBezTo>
                    <a:pt x="2322" y="2079"/>
                    <a:pt x="2332" y="1694"/>
                    <a:pt x="2354" y="1310"/>
                  </a:cubicBezTo>
                  <a:cubicBezTo>
                    <a:pt x="2376" y="946"/>
                    <a:pt x="2442" y="594"/>
                    <a:pt x="2586" y="254"/>
                  </a:cubicBezTo>
                  <a:cubicBezTo>
                    <a:pt x="2608" y="199"/>
                    <a:pt x="2651" y="144"/>
                    <a:pt x="2673" y="78"/>
                  </a:cubicBezTo>
                  <a:cubicBezTo>
                    <a:pt x="2684" y="56"/>
                    <a:pt x="2706" y="34"/>
                    <a:pt x="2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5" name="Google Shape;921;p8"/>
            <p:cNvSpPr/>
            <p:nvPr/>
          </p:nvSpPr>
          <p:spPr>
            <a:xfrm>
              <a:off x="6806670" y="3946765"/>
              <a:ext cx="703464" cy="475434"/>
            </a:xfrm>
            <a:custGeom>
              <a:avLst/>
              <a:gdLst/>
              <a:ahLst/>
              <a:cxnLst/>
              <a:rect l="l" t="t" r="r" b="b"/>
              <a:pathLst>
                <a:path w="5192" h="3509" extrusionOk="0">
                  <a:moveTo>
                    <a:pt x="5191" y="0"/>
                  </a:moveTo>
                  <a:lnTo>
                    <a:pt x="5191" y="0"/>
                  </a:lnTo>
                  <a:cubicBezTo>
                    <a:pt x="4685" y="374"/>
                    <a:pt x="4168" y="715"/>
                    <a:pt x="3740" y="1166"/>
                  </a:cubicBezTo>
                  <a:cubicBezTo>
                    <a:pt x="3542" y="1364"/>
                    <a:pt x="3332" y="1540"/>
                    <a:pt x="3102" y="1694"/>
                  </a:cubicBezTo>
                  <a:cubicBezTo>
                    <a:pt x="2904" y="1815"/>
                    <a:pt x="2695" y="1892"/>
                    <a:pt x="2475" y="1936"/>
                  </a:cubicBezTo>
                  <a:cubicBezTo>
                    <a:pt x="2233" y="1991"/>
                    <a:pt x="1980" y="2013"/>
                    <a:pt x="1738" y="2068"/>
                  </a:cubicBezTo>
                  <a:cubicBezTo>
                    <a:pt x="1661" y="2090"/>
                    <a:pt x="1595" y="2123"/>
                    <a:pt x="1540" y="2178"/>
                  </a:cubicBezTo>
                  <a:cubicBezTo>
                    <a:pt x="1067" y="2639"/>
                    <a:pt x="573" y="3069"/>
                    <a:pt x="45" y="3453"/>
                  </a:cubicBezTo>
                  <a:cubicBezTo>
                    <a:pt x="23" y="3465"/>
                    <a:pt x="11" y="3465"/>
                    <a:pt x="1" y="3509"/>
                  </a:cubicBezTo>
                  <a:cubicBezTo>
                    <a:pt x="375" y="3475"/>
                    <a:pt x="737" y="3465"/>
                    <a:pt x="1100" y="3365"/>
                  </a:cubicBezTo>
                  <a:cubicBezTo>
                    <a:pt x="1210" y="3333"/>
                    <a:pt x="1320" y="3311"/>
                    <a:pt x="1419" y="3267"/>
                  </a:cubicBezTo>
                  <a:cubicBezTo>
                    <a:pt x="2145" y="2937"/>
                    <a:pt x="2838" y="2585"/>
                    <a:pt x="3486" y="2123"/>
                  </a:cubicBezTo>
                  <a:cubicBezTo>
                    <a:pt x="4080" y="1683"/>
                    <a:pt x="4564" y="1144"/>
                    <a:pt x="4927" y="495"/>
                  </a:cubicBezTo>
                  <a:cubicBezTo>
                    <a:pt x="5026" y="342"/>
                    <a:pt x="5103" y="176"/>
                    <a:pt x="5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6" name="Google Shape;922;p8"/>
            <p:cNvSpPr/>
            <p:nvPr/>
          </p:nvSpPr>
          <p:spPr>
            <a:xfrm>
              <a:off x="7931498" y="1308119"/>
              <a:ext cx="25608" cy="35905"/>
            </a:xfrm>
            <a:custGeom>
              <a:avLst/>
              <a:gdLst/>
              <a:ahLst/>
              <a:cxnLst/>
              <a:rect l="l" t="t" r="r" b="b"/>
              <a:pathLst>
                <a:path w="189" h="265" extrusionOk="0">
                  <a:moveTo>
                    <a:pt x="177" y="1"/>
                  </a:moveTo>
                  <a:lnTo>
                    <a:pt x="177" y="1"/>
                  </a:lnTo>
                  <a:cubicBezTo>
                    <a:pt x="34" y="67"/>
                    <a:pt x="1" y="111"/>
                    <a:pt x="1" y="265"/>
                  </a:cubicBezTo>
                  <a:cubicBezTo>
                    <a:pt x="144" y="221"/>
                    <a:pt x="188" y="155"/>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7" name="Google Shape;923;p8"/>
            <p:cNvSpPr/>
            <p:nvPr/>
          </p:nvSpPr>
          <p:spPr>
            <a:xfrm>
              <a:off x="7965913" y="1318552"/>
              <a:ext cx="38750" cy="47828"/>
            </a:xfrm>
            <a:custGeom>
              <a:avLst/>
              <a:gdLst/>
              <a:ahLst/>
              <a:cxnLst/>
              <a:rect l="l" t="t" r="r" b="b"/>
              <a:pathLst>
                <a:path w="286" h="353" extrusionOk="0">
                  <a:moveTo>
                    <a:pt x="220" y="0"/>
                  </a:moveTo>
                  <a:cubicBezTo>
                    <a:pt x="88" y="88"/>
                    <a:pt x="0" y="210"/>
                    <a:pt x="0" y="352"/>
                  </a:cubicBezTo>
                  <a:cubicBezTo>
                    <a:pt x="132" y="264"/>
                    <a:pt x="253" y="188"/>
                    <a:pt x="286" y="44"/>
                  </a:cubicBezTo>
                  <a:cubicBezTo>
                    <a:pt x="264" y="0"/>
                    <a:pt x="242"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8" name="Google Shape;924;p8"/>
            <p:cNvSpPr/>
            <p:nvPr/>
          </p:nvSpPr>
          <p:spPr>
            <a:xfrm>
              <a:off x="7051092" y="3399932"/>
              <a:ext cx="581117" cy="806572"/>
            </a:xfrm>
            <a:custGeom>
              <a:avLst/>
              <a:gdLst/>
              <a:ahLst/>
              <a:cxnLst/>
              <a:rect l="l" t="t" r="r" b="b"/>
              <a:pathLst>
                <a:path w="4289" h="5953" extrusionOk="0">
                  <a:moveTo>
                    <a:pt x="4245" y="1"/>
                  </a:moveTo>
                  <a:cubicBezTo>
                    <a:pt x="4167" y="99"/>
                    <a:pt x="4101" y="209"/>
                    <a:pt x="4025" y="309"/>
                  </a:cubicBezTo>
                  <a:cubicBezTo>
                    <a:pt x="3882" y="507"/>
                    <a:pt x="3728" y="693"/>
                    <a:pt x="3596" y="903"/>
                  </a:cubicBezTo>
                  <a:cubicBezTo>
                    <a:pt x="3508" y="1067"/>
                    <a:pt x="3420" y="1233"/>
                    <a:pt x="3343" y="1408"/>
                  </a:cubicBezTo>
                  <a:cubicBezTo>
                    <a:pt x="3233" y="1639"/>
                    <a:pt x="3123" y="1881"/>
                    <a:pt x="3013" y="2112"/>
                  </a:cubicBezTo>
                  <a:cubicBezTo>
                    <a:pt x="2815" y="2541"/>
                    <a:pt x="2540" y="2937"/>
                    <a:pt x="2232" y="3288"/>
                  </a:cubicBezTo>
                  <a:cubicBezTo>
                    <a:pt x="2090" y="3454"/>
                    <a:pt x="1936" y="3608"/>
                    <a:pt x="1748" y="3718"/>
                  </a:cubicBezTo>
                  <a:cubicBezTo>
                    <a:pt x="1704" y="3740"/>
                    <a:pt x="1682" y="3772"/>
                    <a:pt x="1660" y="3816"/>
                  </a:cubicBezTo>
                  <a:cubicBezTo>
                    <a:pt x="1176" y="4564"/>
                    <a:pt x="638" y="5268"/>
                    <a:pt x="22" y="5917"/>
                  </a:cubicBezTo>
                  <a:cubicBezTo>
                    <a:pt x="22" y="5928"/>
                    <a:pt x="11" y="5939"/>
                    <a:pt x="0" y="5950"/>
                  </a:cubicBezTo>
                  <a:cubicBezTo>
                    <a:pt x="9" y="5952"/>
                    <a:pt x="18" y="5953"/>
                    <a:pt x="26" y="5953"/>
                  </a:cubicBezTo>
                  <a:cubicBezTo>
                    <a:pt x="58" y="5953"/>
                    <a:pt x="84" y="5939"/>
                    <a:pt x="110" y="5939"/>
                  </a:cubicBezTo>
                  <a:cubicBezTo>
                    <a:pt x="319" y="5906"/>
                    <a:pt x="517" y="5873"/>
                    <a:pt x="726" y="5829"/>
                  </a:cubicBezTo>
                  <a:cubicBezTo>
                    <a:pt x="968" y="5785"/>
                    <a:pt x="1176" y="5675"/>
                    <a:pt x="1374" y="5532"/>
                  </a:cubicBezTo>
                  <a:cubicBezTo>
                    <a:pt x="1594" y="5367"/>
                    <a:pt x="1792" y="5158"/>
                    <a:pt x="1990" y="4971"/>
                  </a:cubicBezTo>
                  <a:cubicBezTo>
                    <a:pt x="2288" y="4674"/>
                    <a:pt x="2617" y="4422"/>
                    <a:pt x="2969" y="4202"/>
                  </a:cubicBezTo>
                  <a:cubicBezTo>
                    <a:pt x="3156" y="4070"/>
                    <a:pt x="3332" y="3916"/>
                    <a:pt x="3497" y="3772"/>
                  </a:cubicBezTo>
                  <a:cubicBezTo>
                    <a:pt x="3662" y="3420"/>
                    <a:pt x="3772" y="3058"/>
                    <a:pt x="3871" y="2684"/>
                  </a:cubicBezTo>
                  <a:cubicBezTo>
                    <a:pt x="3992" y="2244"/>
                    <a:pt x="4069" y="1804"/>
                    <a:pt x="4123" y="1353"/>
                  </a:cubicBezTo>
                  <a:cubicBezTo>
                    <a:pt x="4179" y="925"/>
                    <a:pt x="4223" y="495"/>
                    <a:pt x="4267" y="77"/>
                  </a:cubicBezTo>
                  <a:cubicBezTo>
                    <a:pt x="4267" y="55"/>
                    <a:pt x="4289" y="23"/>
                    <a:pt x="4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29" name="Google Shape;925;p8"/>
            <p:cNvSpPr/>
            <p:nvPr/>
          </p:nvSpPr>
          <p:spPr>
            <a:xfrm>
              <a:off x="7310282" y="3154155"/>
              <a:ext cx="310001" cy="642223"/>
            </a:xfrm>
            <a:custGeom>
              <a:avLst/>
              <a:gdLst/>
              <a:ahLst/>
              <a:cxnLst/>
              <a:rect l="l" t="t" r="r" b="b"/>
              <a:pathLst>
                <a:path w="2288" h="4740" extrusionOk="0">
                  <a:moveTo>
                    <a:pt x="2288" y="0"/>
                  </a:moveTo>
                  <a:cubicBezTo>
                    <a:pt x="2276" y="12"/>
                    <a:pt x="2266" y="12"/>
                    <a:pt x="2254" y="22"/>
                  </a:cubicBezTo>
                  <a:cubicBezTo>
                    <a:pt x="1804" y="451"/>
                    <a:pt x="1309" y="803"/>
                    <a:pt x="814" y="1166"/>
                  </a:cubicBezTo>
                  <a:cubicBezTo>
                    <a:pt x="715" y="1232"/>
                    <a:pt x="649" y="1309"/>
                    <a:pt x="616" y="1419"/>
                  </a:cubicBezTo>
                  <a:cubicBezTo>
                    <a:pt x="572" y="1507"/>
                    <a:pt x="528" y="1595"/>
                    <a:pt x="473" y="1683"/>
                  </a:cubicBezTo>
                  <a:cubicBezTo>
                    <a:pt x="407" y="1815"/>
                    <a:pt x="363" y="1957"/>
                    <a:pt x="331" y="2111"/>
                  </a:cubicBezTo>
                  <a:cubicBezTo>
                    <a:pt x="209" y="2529"/>
                    <a:pt x="221" y="2969"/>
                    <a:pt x="187" y="3409"/>
                  </a:cubicBezTo>
                  <a:cubicBezTo>
                    <a:pt x="155" y="3772"/>
                    <a:pt x="99" y="4135"/>
                    <a:pt x="45" y="4498"/>
                  </a:cubicBezTo>
                  <a:cubicBezTo>
                    <a:pt x="33" y="4575"/>
                    <a:pt x="23" y="4652"/>
                    <a:pt x="1" y="4729"/>
                  </a:cubicBezTo>
                  <a:cubicBezTo>
                    <a:pt x="11" y="4740"/>
                    <a:pt x="23" y="4740"/>
                    <a:pt x="33" y="4740"/>
                  </a:cubicBezTo>
                  <a:cubicBezTo>
                    <a:pt x="99" y="4619"/>
                    <a:pt x="165" y="4498"/>
                    <a:pt x="231" y="4366"/>
                  </a:cubicBezTo>
                  <a:cubicBezTo>
                    <a:pt x="429" y="3992"/>
                    <a:pt x="616" y="3629"/>
                    <a:pt x="803" y="3244"/>
                  </a:cubicBezTo>
                  <a:cubicBezTo>
                    <a:pt x="946" y="2947"/>
                    <a:pt x="1078" y="2629"/>
                    <a:pt x="1221" y="2331"/>
                  </a:cubicBezTo>
                  <a:cubicBezTo>
                    <a:pt x="1331" y="2079"/>
                    <a:pt x="1441" y="1826"/>
                    <a:pt x="1562" y="1573"/>
                  </a:cubicBezTo>
                  <a:cubicBezTo>
                    <a:pt x="1661" y="1353"/>
                    <a:pt x="1760" y="1122"/>
                    <a:pt x="1859" y="902"/>
                  </a:cubicBezTo>
                  <a:cubicBezTo>
                    <a:pt x="1991" y="616"/>
                    <a:pt x="2122" y="341"/>
                    <a:pt x="2266" y="66"/>
                  </a:cubicBezTo>
                  <a:cubicBezTo>
                    <a:pt x="2276" y="56"/>
                    <a:pt x="2276" y="22"/>
                    <a:pt x="2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0" name="Google Shape;926;p8"/>
            <p:cNvSpPr/>
            <p:nvPr/>
          </p:nvSpPr>
          <p:spPr>
            <a:xfrm>
              <a:off x="7304320" y="3125838"/>
              <a:ext cx="366636" cy="746550"/>
            </a:xfrm>
            <a:custGeom>
              <a:avLst/>
              <a:gdLst/>
              <a:ahLst/>
              <a:cxnLst/>
              <a:rect l="l" t="t" r="r" b="b"/>
              <a:pathLst>
                <a:path w="2706" h="5510" extrusionOk="0">
                  <a:moveTo>
                    <a:pt x="2706" y="1"/>
                  </a:moveTo>
                  <a:lnTo>
                    <a:pt x="2706" y="1"/>
                  </a:lnTo>
                  <a:cubicBezTo>
                    <a:pt x="2596" y="165"/>
                    <a:pt x="2508" y="352"/>
                    <a:pt x="2420" y="517"/>
                  </a:cubicBezTo>
                  <a:cubicBezTo>
                    <a:pt x="2266" y="847"/>
                    <a:pt x="2112" y="1166"/>
                    <a:pt x="1969" y="1496"/>
                  </a:cubicBezTo>
                  <a:cubicBezTo>
                    <a:pt x="1859" y="1727"/>
                    <a:pt x="1760" y="1969"/>
                    <a:pt x="1650" y="2210"/>
                  </a:cubicBezTo>
                  <a:cubicBezTo>
                    <a:pt x="1540" y="2452"/>
                    <a:pt x="1430" y="2684"/>
                    <a:pt x="1320" y="2926"/>
                  </a:cubicBezTo>
                  <a:lnTo>
                    <a:pt x="1056" y="3486"/>
                  </a:lnTo>
                  <a:cubicBezTo>
                    <a:pt x="935" y="3739"/>
                    <a:pt x="825" y="3981"/>
                    <a:pt x="704" y="4223"/>
                  </a:cubicBezTo>
                  <a:cubicBezTo>
                    <a:pt x="550" y="4520"/>
                    <a:pt x="385" y="4817"/>
                    <a:pt x="221" y="5125"/>
                  </a:cubicBezTo>
                  <a:cubicBezTo>
                    <a:pt x="143" y="5245"/>
                    <a:pt x="67" y="5377"/>
                    <a:pt x="1" y="5509"/>
                  </a:cubicBezTo>
                  <a:cubicBezTo>
                    <a:pt x="133" y="5411"/>
                    <a:pt x="231" y="5289"/>
                    <a:pt x="331" y="5169"/>
                  </a:cubicBezTo>
                  <a:cubicBezTo>
                    <a:pt x="583" y="4872"/>
                    <a:pt x="803" y="4564"/>
                    <a:pt x="979" y="4223"/>
                  </a:cubicBezTo>
                  <a:cubicBezTo>
                    <a:pt x="1100" y="3992"/>
                    <a:pt x="1199" y="3761"/>
                    <a:pt x="1287" y="3519"/>
                  </a:cubicBezTo>
                  <a:cubicBezTo>
                    <a:pt x="1452" y="3124"/>
                    <a:pt x="1661" y="2738"/>
                    <a:pt x="1936" y="2398"/>
                  </a:cubicBezTo>
                  <a:cubicBezTo>
                    <a:pt x="2079" y="2210"/>
                    <a:pt x="2222" y="2013"/>
                    <a:pt x="2376" y="1815"/>
                  </a:cubicBezTo>
                  <a:cubicBezTo>
                    <a:pt x="2420" y="1760"/>
                    <a:pt x="2442" y="1716"/>
                    <a:pt x="2442" y="1650"/>
                  </a:cubicBezTo>
                  <a:cubicBezTo>
                    <a:pt x="2474" y="1309"/>
                    <a:pt x="2518" y="968"/>
                    <a:pt x="2574" y="627"/>
                  </a:cubicBezTo>
                  <a:cubicBezTo>
                    <a:pt x="2618" y="418"/>
                    <a:pt x="2662" y="221"/>
                    <a:pt x="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1" name="Google Shape;927;p8"/>
            <p:cNvSpPr/>
            <p:nvPr/>
          </p:nvSpPr>
          <p:spPr>
            <a:xfrm>
              <a:off x="8238381" y="1582349"/>
              <a:ext cx="38886" cy="41866"/>
            </a:xfrm>
            <a:custGeom>
              <a:avLst/>
              <a:gdLst/>
              <a:ahLst/>
              <a:cxnLst/>
              <a:rect l="l" t="t" r="r" b="b"/>
              <a:pathLst>
                <a:path w="287" h="309" extrusionOk="0">
                  <a:moveTo>
                    <a:pt x="254" y="0"/>
                  </a:moveTo>
                  <a:cubicBezTo>
                    <a:pt x="133" y="66"/>
                    <a:pt x="45" y="154"/>
                    <a:pt x="1" y="308"/>
                  </a:cubicBezTo>
                  <a:cubicBezTo>
                    <a:pt x="155" y="286"/>
                    <a:pt x="210" y="176"/>
                    <a:pt x="276" y="99"/>
                  </a:cubicBezTo>
                  <a:cubicBezTo>
                    <a:pt x="287" y="55"/>
                    <a:pt x="276" y="33"/>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2" name="Google Shape;928;p8"/>
            <p:cNvSpPr/>
            <p:nvPr/>
          </p:nvSpPr>
          <p:spPr>
            <a:xfrm>
              <a:off x="8006017" y="2294207"/>
              <a:ext cx="55280" cy="33872"/>
            </a:xfrm>
            <a:custGeom>
              <a:avLst/>
              <a:gdLst/>
              <a:ahLst/>
              <a:cxnLst/>
              <a:rect l="l" t="t" r="r" b="b"/>
              <a:pathLst>
                <a:path w="408" h="250" extrusionOk="0">
                  <a:moveTo>
                    <a:pt x="357" y="0"/>
                  </a:moveTo>
                  <a:cubicBezTo>
                    <a:pt x="267" y="0"/>
                    <a:pt x="52" y="142"/>
                    <a:pt x="1" y="245"/>
                  </a:cubicBezTo>
                  <a:cubicBezTo>
                    <a:pt x="18" y="248"/>
                    <a:pt x="35" y="249"/>
                    <a:pt x="52" y="249"/>
                  </a:cubicBezTo>
                  <a:cubicBezTo>
                    <a:pt x="159" y="249"/>
                    <a:pt x="276" y="191"/>
                    <a:pt x="408" y="69"/>
                  </a:cubicBezTo>
                  <a:cubicBezTo>
                    <a:pt x="408" y="35"/>
                    <a:pt x="396" y="25"/>
                    <a:pt x="374" y="3"/>
                  </a:cubicBezTo>
                  <a:cubicBezTo>
                    <a:pt x="369" y="1"/>
                    <a:pt x="364"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3" name="Google Shape;929;p8"/>
            <p:cNvSpPr/>
            <p:nvPr/>
          </p:nvSpPr>
          <p:spPr>
            <a:xfrm>
              <a:off x="8000056" y="2354771"/>
              <a:ext cx="56770" cy="30214"/>
            </a:xfrm>
            <a:custGeom>
              <a:avLst/>
              <a:gdLst/>
              <a:ahLst/>
              <a:cxnLst/>
              <a:rect l="l" t="t" r="r" b="b"/>
              <a:pathLst>
                <a:path w="419" h="223" extrusionOk="0">
                  <a:moveTo>
                    <a:pt x="370" y="0"/>
                  </a:moveTo>
                  <a:cubicBezTo>
                    <a:pt x="358" y="0"/>
                    <a:pt x="345" y="3"/>
                    <a:pt x="330" y="6"/>
                  </a:cubicBezTo>
                  <a:cubicBezTo>
                    <a:pt x="210" y="39"/>
                    <a:pt x="100" y="116"/>
                    <a:pt x="1" y="215"/>
                  </a:cubicBezTo>
                  <a:cubicBezTo>
                    <a:pt x="21" y="220"/>
                    <a:pt x="43" y="223"/>
                    <a:pt x="65" y="223"/>
                  </a:cubicBezTo>
                  <a:cubicBezTo>
                    <a:pt x="185" y="223"/>
                    <a:pt x="325" y="151"/>
                    <a:pt x="418" y="39"/>
                  </a:cubicBezTo>
                  <a:cubicBezTo>
                    <a:pt x="411" y="10"/>
                    <a:pt x="394"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4" name="Google Shape;930;p8"/>
            <p:cNvSpPr/>
            <p:nvPr/>
          </p:nvSpPr>
          <p:spPr>
            <a:xfrm>
              <a:off x="8280111" y="1707405"/>
              <a:ext cx="43492" cy="32924"/>
            </a:xfrm>
            <a:custGeom>
              <a:avLst/>
              <a:gdLst/>
              <a:ahLst/>
              <a:cxnLst/>
              <a:rect l="l" t="t" r="r" b="b"/>
              <a:pathLst>
                <a:path w="321" h="243" extrusionOk="0">
                  <a:moveTo>
                    <a:pt x="320" y="1"/>
                  </a:moveTo>
                  <a:lnTo>
                    <a:pt x="320" y="1"/>
                  </a:lnTo>
                  <a:cubicBezTo>
                    <a:pt x="166" y="23"/>
                    <a:pt x="100" y="133"/>
                    <a:pt x="1" y="243"/>
                  </a:cubicBezTo>
                  <a:cubicBezTo>
                    <a:pt x="155" y="243"/>
                    <a:pt x="287" y="133"/>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31;p8"/>
          <p:cNvGrpSpPr/>
          <p:nvPr/>
        </p:nvGrpSpPr>
        <p:grpSpPr>
          <a:xfrm rot="-643687" flipH="1">
            <a:off x="8334293" y="499111"/>
            <a:ext cx="501711" cy="438168"/>
            <a:chOff x="4318300" y="2960450"/>
            <a:chExt cx="161050" cy="106625"/>
          </a:xfrm>
        </p:grpSpPr>
        <p:sp>
          <p:nvSpPr>
            <p:cNvPr id="1049435" name="Google Shape;932;p8"/>
            <p:cNvSpPr/>
            <p:nvPr/>
          </p:nvSpPr>
          <p:spPr>
            <a:xfrm>
              <a:off x="4318300" y="2960450"/>
              <a:ext cx="153675" cy="106625"/>
            </a:xfrm>
            <a:custGeom>
              <a:avLst/>
              <a:gdLst/>
              <a:ahLst/>
              <a:cxnLst/>
              <a:rect l="l" t="t" r="r" b="b"/>
              <a:pathLst>
                <a:path w="6147" h="4265" extrusionOk="0">
                  <a:moveTo>
                    <a:pt x="5586" y="1"/>
                  </a:moveTo>
                  <a:lnTo>
                    <a:pt x="3888" y="785"/>
                  </a:lnTo>
                  <a:lnTo>
                    <a:pt x="3205" y="1100"/>
                  </a:lnTo>
                  <a:lnTo>
                    <a:pt x="6146" y="1100"/>
                  </a:lnTo>
                  <a:lnTo>
                    <a:pt x="6126" y="1079"/>
                  </a:lnTo>
                  <a:lnTo>
                    <a:pt x="6106" y="856"/>
                  </a:lnTo>
                  <a:lnTo>
                    <a:pt x="5862" y="663"/>
                  </a:lnTo>
                  <a:lnTo>
                    <a:pt x="5932" y="469"/>
                  </a:lnTo>
                  <a:lnTo>
                    <a:pt x="5719" y="388"/>
                  </a:lnTo>
                  <a:lnTo>
                    <a:pt x="5821" y="235"/>
                  </a:lnTo>
                  <a:lnTo>
                    <a:pt x="5647" y="134"/>
                  </a:lnTo>
                  <a:lnTo>
                    <a:pt x="5586" y="1"/>
                  </a:lnTo>
                  <a:close/>
                  <a:moveTo>
                    <a:pt x="1547" y="1863"/>
                  </a:moveTo>
                  <a:lnTo>
                    <a:pt x="1" y="2585"/>
                  </a:lnTo>
                  <a:lnTo>
                    <a:pt x="62" y="2718"/>
                  </a:lnTo>
                  <a:lnTo>
                    <a:pt x="21" y="2911"/>
                  </a:lnTo>
                  <a:lnTo>
                    <a:pt x="214" y="2931"/>
                  </a:lnTo>
                  <a:lnTo>
                    <a:pt x="133" y="3145"/>
                  </a:lnTo>
                  <a:lnTo>
                    <a:pt x="326" y="3216"/>
                  </a:lnTo>
                  <a:lnTo>
                    <a:pt x="316" y="3532"/>
                  </a:lnTo>
                  <a:lnTo>
                    <a:pt x="479" y="3695"/>
                  </a:lnTo>
                  <a:lnTo>
                    <a:pt x="479" y="3888"/>
                  </a:lnTo>
                  <a:lnTo>
                    <a:pt x="632" y="4000"/>
                  </a:lnTo>
                  <a:lnTo>
                    <a:pt x="652" y="4265"/>
                  </a:lnTo>
                  <a:lnTo>
                    <a:pt x="1547" y="3847"/>
                  </a:lnTo>
                  <a:lnTo>
                    <a:pt x="1547" y="1863"/>
                  </a:lnTo>
                  <a:close/>
                </a:path>
              </a:pathLst>
            </a:custGeom>
            <a:solidFill>
              <a:srgbClr val="E4D3C5">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36" name="Google Shape;933;p8"/>
            <p:cNvSpPr/>
            <p:nvPr/>
          </p:nvSpPr>
          <p:spPr>
            <a:xfrm>
              <a:off x="4356975" y="2987925"/>
              <a:ext cx="122375" cy="68725"/>
            </a:xfrm>
            <a:custGeom>
              <a:avLst/>
              <a:gdLst/>
              <a:ahLst/>
              <a:cxnLst/>
              <a:rect l="l" t="t" r="r" b="b"/>
              <a:pathLst>
                <a:path w="4895" h="2749" extrusionOk="0">
                  <a:moveTo>
                    <a:pt x="1658" y="1"/>
                  </a:moveTo>
                  <a:lnTo>
                    <a:pt x="153" y="703"/>
                  </a:lnTo>
                  <a:lnTo>
                    <a:pt x="0" y="764"/>
                  </a:lnTo>
                  <a:lnTo>
                    <a:pt x="0" y="2748"/>
                  </a:lnTo>
                  <a:lnTo>
                    <a:pt x="905" y="2331"/>
                  </a:lnTo>
                  <a:lnTo>
                    <a:pt x="3094" y="1314"/>
                  </a:lnTo>
                  <a:lnTo>
                    <a:pt x="4894" y="479"/>
                  </a:lnTo>
                  <a:lnTo>
                    <a:pt x="4701" y="296"/>
                  </a:lnTo>
                  <a:lnTo>
                    <a:pt x="4722" y="113"/>
                  </a:lnTo>
                  <a:lnTo>
                    <a:pt x="4599" y="1"/>
                  </a:lnTo>
                  <a:close/>
                </a:path>
              </a:pathLst>
            </a:custGeom>
            <a:solidFill>
              <a:srgbClr val="E4D3C5">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4"/>
        <p:cNvGrpSpPr/>
        <p:nvPr/>
      </p:nvGrpSpPr>
      <p:grpSpPr>
        <a:xfrm>
          <a:off x="0" y="0"/>
          <a:ext cx="0" cy="0"/>
          <a:chOff x="0" y="0"/>
          <a:chExt cx="0" cy="0"/>
        </a:xfrm>
      </p:grpSpPr>
      <p:grpSp>
        <p:nvGrpSpPr>
          <p:cNvPr id="135" name="Google Shape;935;p9"/>
          <p:cNvGrpSpPr/>
          <p:nvPr/>
        </p:nvGrpSpPr>
        <p:grpSpPr>
          <a:xfrm>
            <a:off x="-690897" y="-553808"/>
            <a:ext cx="10525795" cy="6251116"/>
            <a:chOff x="-19469" y="-304006"/>
            <a:chExt cx="10525795" cy="6251116"/>
          </a:xfrm>
        </p:grpSpPr>
        <p:grpSp>
          <p:nvGrpSpPr>
            <p:cNvPr id="136" name="Google Shape;936;p9"/>
            <p:cNvGrpSpPr/>
            <p:nvPr/>
          </p:nvGrpSpPr>
          <p:grpSpPr>
            <a:xfrm rot="5400000">
              <a:off x="-1363980" y="1040506"/>
              <a:ext cx="6251116" cy="3562092"/>
              <a:chOff x="-118762" y="-43650"/>
              <a:chExt cx="9306410" cy="5303100"/>
            </a:xfrm>
          </p:grpSpPr>
          <p:grpSp>
            <p:nvGrpSpPr>
              <p:cNvPr id="137" name="Google Shape;937;p9"/>
              <p:cNvGrpSpPr/>
              <p:nvPr/>
            </p:nvGrpSpPr>
            <p:grpSpPr>
              <a:xfrm>
                <a:off x="109125" y="-43650"/>
                <a:ext cx="8925750" cy="5303100"/>
                <a:chOff x="109125" y="-43650"/>
                <a:chExt cx="8925750" cy="5303100"/>
              </a:xfrm>
            </p:grpSpPr>
            <p:cxnSp>
              <p:nvCxnSpPr>
                <p:cNvPr id="3146480" name="Google Shape;938;p9"/>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1" name="Google Shape;939;p9"/>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2" name="Google Shape;940;p9"/>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3" name="Google Shape;941;p9"/>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4" name="Google Shape;942;p9"/>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5" name="Google Shape;943;p9"/>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6" name="Google Shape;944;p9"/>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7" name="Google Shape;945;p9"/>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8" name="Google Shape;946;p9"/>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89" name="Google Shape;947;p9"/>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0" name="Google Shape;948;p9"/>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1" name="Google Shape;949;p9"/>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2" name="Google Shape;950;p9"/>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3" name="Google Shape;951;p9"/>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4" name="Google Shape;952;p9"/>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5" name="Google Shape;953;p9"/>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6" name="Google Shape;954;p9"/>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7" name="Google Shape;955;p9"/>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8" name="Google Shape;956;p9"/>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499" name="Google Shape;957;p9"/>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0" name="Google Shape;958;p9"/>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1" name="Google Shape;959;p9"/>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2" name="Google Shape;960;p9"/>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3" name="Google Shape;961;p9"/>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4" name="Google Shape;962;p9"/>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5" name="Google Shape;963;p9"/>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6" name="Google Shape;964;p9"/>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7" name="Google Shape;965;p9"/>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8" name="Google Shape;966;p9"/>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09" name="Google Shape;967;p9"/>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0" name="Google Shape;968;p9"/>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1" name="Google Shape;969;p9"/>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38" name="Google Shape;970;p9"/>
              <p:cNvGrpSpPr/>
              <p:nvPr/>
            </p:nvGrpSpPr>
            <p:grpSpPr>
              <a:xfrm rot="5400000">
                <a:off x="2087060" y="-1961545"/>
                <a:ext cx="4894766" cy="9306410"/>
                <a:chOff x="397052" y="-43650"/>
                <a:chExt cx="4894766" cy="5303100"/>
              </a:xfrm>
            </p:grpSpPr>
            <p:cxnSp>
              <p:nvCxnSpPr>
                <p:cNvPr id="3146512" name="Google Shape;971;p9"/>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3" name="Google Shape;972;p9"/>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4" name="Google Shape;973;p9"/>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5" name="Google Shape;974;p9"/>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6" name="Google Shape;975;p9"/>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7" name="Google Shape;976;p9"/>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8" name="Google Shape;977;p9"/>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19" name="Google Shape;978;p9"/>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0" name="Google Shape;979;p9"/>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1" name="Google Shape;980;p9"/>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2" name="Google Shape;981;p9"/>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3" name="Google Shape;982;p9"/>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4" name="Google Shape;983;p9"/>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5" name="Google Shape;984;p9"/>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6" name="Google Shape;985;p9"/>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7" name="Google Shape;986;p9"/>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8" name="Google Shape;987;p9"/>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29" name="Google Shape;988;p9"/>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39" name="Google Shape;989;p9"/>
            <p:cNvGrpSpPr/>
            <p:nvPr/>
          </p:nvGrpSpPr>
          <p:grpSpPr>
            <a:xfrm rot="5400000">
              <a:off x="2113822" y="1040506"/>
              <a:ext cx="6251116" cy="3562092"/>
              <a:chOff x="-118762" y="-43650"/>
              <a:chExt cx="9306410" cy="5303100"/>
            </a:xfrm>
          </p:grpSpPr>
          <p:grpSp>
            <p:nvGrpSpPr>
              <p:cNvPr id="140" name="Google Shape;990;p9"/>
              <p:cNvGrpSpPr/>
              <p:nvPr/>
            </p:nvGrpSpPr>
            <p:grpSpPr>
              <a:xfrm>
                <a:off x="109125" y="-43650"/>
                <a:ext cx="8925750" cy="5303100"/>
                <a:chOff x="109125" y="-43650"/>
                <a:chExt cx="8925750" cy="5303100"/>
              </a:xfrm>
            </p:grpSpPr>
            <p:cxnSp>
              <p:nvCxnSpPr>
                <p:cNvPr id="3146530" name="Google Shape;991;p9"/>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1" name="Google Shape;992;p9"/>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2" name="Google Shape;993;p9"/>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3" name="Google Shape;994;p9"/>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4" name="Google Shape;995;p9"/>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5" name="Google Shape;996;p9"/>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6" name="Google Shape;997;p9"/>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7" name="Google Shape;998;p9"/>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8" name="Google Shape;999;p9"/>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39" name="Google Shape;1000;p9"/>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0" name="Google Shape;1001;p9"/>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1" name="Google Shape;1002;p9"/>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2" name="Google Shape;1003;p9"/>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3" name="Google Shape;1004;p9"/>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4" name="Google Shape;1005;p9"/>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5" name="Google Shape;1006;p9"/>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6" name="Google Shape;1007;p9"/>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7" name="Google Shape;1008;p9"/>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8" name="Google Shape;1009;p9"/>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49" name="Google Shape;1010;p9"/>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0" name="Google Shape;1011;p9"/>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1" name="Google Shape;1012;p9"/>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2" name="Google Shape;1013;p9"/>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3" name="Google Shape;1014;p9"/>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4" name="Google Shape;1015;p9"/>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5" name="Google Shape;1016;p9"/>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6" name="Google Shape;1017;p9"/>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7" name="Google Shape;1018;p9"/>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8" name="Google Shape;1019;p9"/>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59" name="Google Shape;1020;p9"/>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0" name="Google Shape;1021;p9"/>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1" name="Google Shape;1022;p9"/>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41" name="Google Shape;1023;p9"/>
              <p:cNvGrpSpPr/>
              <p:nvPr/>
            </p:nvGrpSpPr>
            <p:grpSpPr>
              <a:xfrm rot="5400000">
                <a:off x="2087060" y="-1961545"/>
                <a:ext cx="4894766" cy="9306410"/>
                <a:chOff x="397052" y="-43650"/>
                <a:chExt cx="4894766" cy="5303100"/>
              </a:xfrm>
            </p:grpSpPr>
            <p:cxnSp>
              <p:nvCxnSpPr>
                <p:cNvPr id="3146562" name="Google Shape;1024;p9"/>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3" name="Google Shape;1025;p9"/>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4" name="Google Shape;1026;p9"/>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5" name="Google Shape;1027;p9"/>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6" name="Google Shape;1028;p9"/>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7" name="Google Shape;1029;p9"/>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8" name="Google Shape;1030;p9"/>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69" name="Google Shape;1031;p9"/>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0" name="Google Shape;1032;p9"/>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1" name="Google Shape;1033;p9"/>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2" name="Google Shape;1034;p9"/>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3" name="Google Shape;1035;p9"/>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4" name="Google Shape;1036;p9"/>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5" name="Google Shape;1037;p9"/>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6" name="Google Shape;1038;p9"/>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7" name="Google Shape;1039;p9"/>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8" name="Google Shape;1040;p9"/>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79" name="Google Shape;1041;p9"/>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nvGrpSpPr>
            <p:cNvPr id="142" name="Google Shape;1042;p9"/>
            <p:cNvGrpSpPr/>
            <p:nvPr/>
          </p:nvGrpSpPr>
          <p:grpSpPr>
            <a:xfrm rot="5400000">
              <a:off x="5599722" y="1040506"/>
              <a:ext cx="6251116" cy="3562092"/>
              <a:chOff x="-118762" y="-43650"/>
              <a:chExt cx="9306410" cy="5303100"/>
            </a:xfrm>
          </p:grpSpPr>
          <p:grpSp>
            <p:nvGrpSpPr>
              <p:cNvPr id="143" name="Google Shape;1043;p9"/>
              <p:cNvGrpSpPr/>
              <p:nvPr/>
            </p:nvGrpSpPr>
            <p:grpSpPr>
              <a:xfrm>
                <a:off x="109125" y="-43650"/>
                <a:ext cx="8925750" cy="5303100"/>
                <a:chOff x="109125" y="-43650"/>
                <a:chExt cx="8925750" cy="5303100"/>
              </a:xfrm>
            </p:grpSpPr>
            <p:cxnSp>
              <p:nvCxnSpPr>
                <p:cNvPr id="3146580" name="Google Shape;1044;p9"/>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1" name="Google Shape;1045;p9"/>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2" name="Google Shape;1046;p9"/>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3" name="Google Shape;1047;p9"/>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4" name="Google Shape;1048;p9"/>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5" name="Google Shape;1049;p9"/>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6" name="Google Shape;1050;p9"/>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7" name="Google Shape;1051;p9"/>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8" name="Google Shape;1052;p9"/>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89" name="Google Shape;1053;p9"/>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0" name="Google Shape;1054;p9"/>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1" name="Google Shape;1055;p9"/>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2" name="Google Shape;1056;p9"/>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3" name="Google Shape;1057;p9"/>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4" name="Google Shape;1058;p9"/>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5" name="Google Shape;1059;p9"/>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6" name="Google Shape;1060;p9"/>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7" name="Google Shape;1061;p9"/>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8" name="Google Shape;1062;p9"/>
                <p:cNvCxnSpPr>
                  <a:cxnSpLocks/>
                </p:cNvCxnSpPr>
                <p:nvPr/>
              </p:nvCxnSpPr>
              <p:spPr>
                <a:xfrm>
                  <a:off x="557974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599" name="Google Shape;1063;p9"/>
                <p:cNvCxnSpPr>
                  <a:cxnSpLocks/>
                </p:cNvCxnSpPr>
                <p:nvPr/>
              </p:nvCxnSpPr>
              <p:spPr>
                <a:xfrm>
                  <a:off x="586767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0" name="Google Shape;1064;p9"/>
                <p:cNvCxnSpPr>
                  <a:cxnSpLocks/>
                </p:cNvCxnSpPr>
                <p:nvPr/>
              </p:nvCxnSpPr>
              <p:spPr>
                <a:xfrm>
                  <a:off x="615560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1" name="Google Shape;1065;p9"/>
                <p:cNvCxnSpPr>
                  <a:cxnSpLocks/>
                </p:cNvCxnSpPr>
                <p:nvPr/>
              </p:nvCxnSpPr>
              <p:spPr>
                <a:xfrm>
                  <a:off x="644352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2" name="Google Shape;1066;p9"/>
                <p:cNvCxnSpPr>
                  <a:cxnSpLocks/>
                </p:cNvCxnSpPr>
                <p:nvPr/>
              </p:nvCxnSpPr>
              <p:spPr>
                <a:xfrm>
                  <a:off x="673145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3" name="Google Shape;1067;p9"/>
                <p:cNvCxnSpPr>
                  <a:cxnSpLocks/>
                </p:cNvCxnSpPr>
                <p:nvPr/>
              </p:nvCxnSpPr>
              <p:spPr>
                <a:xfrm>
                  <a:off x="701938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4" name="Google Shape;1068;p9"/>
                <p:cNvCxnSpPr>
                  <a:cxnSpLocks/>
                </p:cNvCxnSpPr>
                <p:nvPr/>
              </p:nvCxnSpPr>
              <p:spPr>
                <a:xfrm>
                  <a:off x="730731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5" name="Google Shape;1069;p9"/>
                <p:cNvCxnSpPr>
                  <a:cxnSpLocks/>
                </p:cNvCxnSpPr>
                <p:nvPr/>
              </p:nvCxnSpPr>
              <p:spPr>
                <a:xfrm>
                  <a:off x="759523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6" name="Google Shape;1070;p9"/>
                <p:cNvCxnSpPr>
                  <a:cxnSpLocks/>
                </p:cNvCxnSpPr>
                <p:nvPr/>
              </p:nvCxnSpPr>
              <p:spPr>
                <a:xfrm>
                  <a:off x="788316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7" name="Google Shape;1071;p9"/>
                <p:cNvCxnSpPr>
                  <a:cxnSpLocks/>
                </p:cNvCxnSpPr>
                <p:nvPr/>
              </p:nvCxnSpPr>
              <p:spPr>
                <a:xfrm>
                  <a:off x="8171093"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8" name="Google Shape;1072;p9"/>
                <p:cNvCxnSpPr>
                  <a:cxnSpLocks/>
                </p:cNvCxnSpPr>
                <p:nvPr/>
              </p:nvCxnSpPr>
              <p:spPr>
                <a:xfrm>
                  <a:off x="845902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09" name="Google Shape;1073;p9"/>
                <p:cNvCxnSpPr>
                  <a:cxnSpLocks/>
                </p:cNvCxnSpPr>
                <p:nvPr/>
              </p:nvCxnSpPr>
              <p:spPr>
                <a:xfrm>
                  <a:off x="8746948"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0" name="Google Shape;1074;p9"/>
                <p:cNvCxnSpPr>
                  <a:cxnSpLocks/>
                </p:cNvCxnSpPr>
                <p:nvPr/>
              </p:nvCxnSpPr>
              <p:spPr>
                <a:xfrm>
                  <a:off x="903487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1" name="Google Shape;1075;p9"/>
                <p:cNvCxnSpPr>
                  <a:cxnSpLocks/>
                </p:cNvCxnSpPr>
                <p:nvPr/>
              </p:nvCxnSpPr>
              <p:spPr>
                <a:xfrm>
                  <a:off x="109125" y="-43650"/>
                  <a:ext cx="0" cy="5303100"/>
                </a:xfrm>
                <a:prstGeom prst="straightConnector1">
                  <a:avLst/>
                </a:prstGeom>
                <a:noFill/>
                <a:ln w="9525" cap="flat" cmpd="sng">
                  <a:solidFill>
                    <a:schemeClr val="dk2"/>
                  </a:solidFill>
                  <a:prstDash val="solid"/>
                  <a:round/>
                  <a:headEnd type="none" w="med" len="med"/>
                  <a:tailEnd type="none" w="med" len="med"/>
                </a:ln>
              </p:spPr>
            </p:cxnSp>
          </p:grpSp>
          <p:grpSp>
            <p:nvGrpSpPr>
              <p:cNvPr id="144" name="Google Shape;1076;p9"/>
              <p:cNvGrpSpPr/>
              <p:nvPr/>
            </p:nvGrpSpPr>
            <p:grpSpPr>
              <a:xfrm rot="5400000">
                <a:off x="2087060" y="-1961545"/>
                <a:ext cx="4894766" cy="9306410"/>
                <a:chOff x="397052" y="-43650"/>
                <a:chExt cx="4894766" cy="5303100"/>
              </a:xfrm>
            </p:grpSpPr>
            <p:cxnSp>
              <p:nvCxnSpPr>
                <p:cNvPr id="3146612" name="Google Shape;1077;p9"/>
                <p:cNvCxnSpPr>
                  <a:cxnSpLocks/>
                </p:cNvCxnSpPr>
                <p:nvPr/>
              </p:nvCxnSpPr>
              <p:spPr>
                <a:xfrm>
                  <a:off x="39705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3" name="Google Shape;1078;p9"/>
                <p:cNvCxnSpPr>
                  <a:cxnSpLocks/>
                </p:cNvCxnSpPr>
                <p:nvPr/>
              </p:nvCxnSpPr>
              <p:spPr>
                <a:xfrm>
                  <a:off x="68498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4" name="Google Shape;1079;p9"/>
                <p:cNvCxnSpPr>
                  <a:cxnSpLocks/>
                </p:cNvCxnSpPr>
                <p:nvPr/>
              </p:nvCxnSpPr>
              <p:spPr>
                <a:xfrm>
                  <a:off x="97290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5" name="Google Shape;1080;p9"/>
                <p:cNvCxnSpPr>
                  <a:cxnSpLocks/>
                </p:cNvCxnSpPr>
                <p:nvPr/>
              </p:nvCxnSpPr>
              <p:spPr>
                <a:xfrm>
                  <a:off x="1260835"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6" name="Google Shape;1081;p9"/>
                <p:cNvCxnSpPr>
                  <a:cxnSpLocks/>
                </p:cNvCxnSpPr>
                <p:nvPr/>
              </p:nvCxnSpPr>
              <p:spPr>
                <a:xfrm>
                  <a:off x="154876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7" name="Google Shape;1082;p9"/>
                <p:cNvCxnSpPr>
                  <a:cxnSpLocks/>
                </p:cNvCxnSpPr>
                <p:nvPr/>
              </p:nvCxnSpPr>
              <p:spPr>
                <a:xfrm>
                  <a:off x="1836690"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8" name="Google Shape;1083;p9"/>
                <p:cNvCxnSpPr>
                  <a:cxnSpLocks/>
                </p:cNvCxnSpPr>
                <p:nvPr/>
              </p:nvCxnSpPr>
              <p:spPr>
                <a:xfrm>
                  <a:off x="212461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19" name="Google Shape;1084;p9"/>
                <p:cNvCxnSpPr>
                  <a:cxnSpLocks/>
                </p:cNvCxnSpPr>
                <p:nvPr/>
              </p:nvCxnSpPr>
              <p:spPr>
                <a:xfrm>
                  <a:off x="241254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0" name="Google Shape;1085;p9"/>
                <p:cNvCxnSpPr>
                  <a:cxnSpLocks/>
                </p:cNvCxnSpPr>
                <p:nvPr/>
              </p:nvCxnSpPr>
              <p:spPr>
                <a:xfrm>
                  <a:off x="2700472"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1" name="Google Shape;1086;p9"/>
                <p:cNvCxnSpPr>
                  <a:cxnSpLocks/>
                </p:cNvCxnSpPr>
                <p:nvPr/>
              </p:nvCxnSpPr>
              <p:spPr>
                <a:xfrm>
                  <a:off x="298839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2" name="Google Shape;1087;p9"/>
                <p:cNvCxnSpPr>
                  <a:cxnSpLocks/>
                </p:cNvCxnSpPr>
                <p:nvPr/>
              </p:nvCxnSpPr>
              <p:spPr>
                <a:xfrm>
                  <a:off x="3276327"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3" name="Google Shape;1088;p9"/>
                <p:cNvCxnSpPr>
                  <a:cxnSpLocks/>
                </p:cNvCxnSpPr>
                <p:nvPr/>
              </p:nvCxnSpPr>
              <p:spPr>
                <a:xfrm>
                  <a:off x="356425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4" name="Google Shape;1089;p9"/>
                <p:cNvCxnSpPr>
                  <a:cxnSpLocks/>
                </p:cNvCxnSpPr>
                <p:nvPr/>
              </p:nvCxnSpPr>
              <p:spPr>
                <a:xfrm>
                  <a:off x="385218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5" name="Google Shape;1090;p9"/>
                <p:cNvCxnSpPr>
                  <a:cxnSpLocks/>
                </p:cNvCxnSpPr>
                <p:nvPr/>
              </p:nvCxnSpPr>
              <p:spPr>
                <a:xfrm>
                  <a:off x="4140109"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6" name="Google Shape;1091;p9"/>
                <p:cNvCxnSpPr>
                  <a:cxnSpLocks/>
                </p:cNvCxnSpPr>
                <p:nvPr/>
              </p:nvCxnSpPr>
              <p:spPr>
                <a:xfrm>
                  <a:off x="4428036"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7" name="Google Shape;1092;p9"/>
                <p:cNvCxnSpPr>
                  <a:cxnSpLocks/>
                </p:cNvCxnSpPr>
                <p:nvPr/>
              </p:nvCxnSpPr>
              <p:spPr>
                <a:xfrm>
                  <a:off x="4715964"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8" name="Google Shape;1093;p9"/>
                <p:cNvCxnSpPr>
                  <a:cxnSpLocks/>
                </p:cNvCxnSpPr>
                <p:nvPr/>
              </p:nvCxnSpPr>
              <p:spPr>
                <a:xfrm>
                  <a:off x="5003891" y="-43650"/>
                  <a:ext cx="0" cy="5303100"/>
                </a:xfrm>
                <a:prstGeom prst="straightConnector1">
                  <a:avLst/>
                </a:prstGeom>
                <a:noFill/>
                <a:ln w="9525" cap="flat" cmpd="sng">
                  <a:solidFill>
                    <a:schemeClr val="dk2"/>
                  </a:solidFill>
                  <a:prstDash val="solid"/>
                  <a:round/>
                  <a:headEnd type="none" w="med" len="med"/>
                  <a:tailEnd type="none" w="med" len="med"/>
                </a:ln>
              </p:spPr>
            </p:cxnSp>
            <p:cxnSp>
              <p:nvCxnSpPr>
                <p:cNvPr id="3146629" name="Google Shape;1094;p9"/>
                <p:cNvCxnSpPr>
                  <a:cxnSpLocks/>
                </p:cNvCxnSpPr>
                <p:nvPr/>
              </p:nvCxnSpPr>
              <p:spPr>
                <a:xfrm>
                  <a:off x="5291819" y="-43650"/>
                  <a:ext cx="0" cy="5303100"/>
                </a:xfrm>
                <a:prstGeom prst="straightConnector1">
                  <a:avLst/>
                </a:prstGeom>
                <a:noFill/>
                <a:ln w="9525" cap="flat" cmpd="sng">
                  <a:solidFill>
                    <a:schemeClr val="dk2"/>
                  </a:solidFill>
                  <a:prstDash val="solid"/>
                  <a:round/>
                  <a:headEnd type="none" w="med" len="med"/>
                  <a:tailEnd type="none" w="med" len="med"/>
                </a:ln>
              </p:spPr>
            </p:cxnSp>
          </p:grpSp>
        </p:grpSp>
      </p:grpSp>
      <p:pic>
        <p:nvPicPr>
          <p:cNvPr id="2097175" name="Google Shape;1095;p9"/>
          <p:cNvPicPr preferRelativeResize="0">
            <a:picLocks/>
          </p:cNvPicPr>
          <p:nvPr/>
        </p:nvPicPr>
        <p:blipFill>
          <a:blip r:embed="rId2">
            <a:alphaModFix/>
          </a:blip>
          <a:stretch>
            <a:fillRect/>
          </a:stretch>
        </p:blipFill>
        <p:spPr>
          <a:xfrm>
            <a:off x="0" y="-13137"/>
            <a:ext cx="9143999" cy="5169762"/>
          </a:xfrm>
          <a:prstGeom prst="rect">
            <a:avLst/>
          </a:prstGeom>
          <a:noFill/>
          <a:ln>
            <a:noFill/>
          </a:ln>
        </p:spPr>
      </p:pic>
      <p:pic>
        <p:nvPicPr>
          <p:cNvPr id="2097176" name="Google Shape;1096;p9"/>
          <p:cNvPicPr preferRelativeResize="0">
            <a:picLocks/>
          </p:cNvPicPr>
          <p:nvPr/>
        </p:nvPicPr>
        <p:blipFill rotWithShape="1">
          <a:blip r:embed="rId3">
            <a:alphaModFix/>
          </a:blip>
          <a:srcRect t="15966"/>
          <a:stretch>
            <a:fillRect/>
          </a:stretch>
        </p:blipFill>
        <p:spPr>
          <a:xfrm>
            <a:off x="-16650" y="0"/>
            <a:ext cx="9160650" cy="5143500"/>
          </a:xfrm>
          <a:prstGeom prst="rect">
            <a:avLst/>
          </a:prstGeom>
          <a:noFill/>
          <a:ln>
            <a:noFill/>
          </a:ln>
        </p:spPr>
      </p:pic>
      <p:sp>
        <p:nvSpPr>
          <p:cNvPr id="1049501" name="Google Shape;1097;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lvl2pPr>
            <a:lvl3pPr lvl="2" algn="ctr" rtl="0">
              <a:spcBef>
                <a:spcPts val="0"/>
              </a:spcBef>
              <a:spcAft>
                <a:spcPts val="0"/>
              </a:spcAft>
              <a:buSzPts val="3500"/>
              <a:buNone/>
            </a:lvl3pPr>
            <a:lvl4pPr lvl="3" algn="ctr" rtl="0">
              <a:spcBef>
                <a:spcPts val="0"/>
              </a:spcBef>
              <a:spcAft>
                <a:spcPts val="0"/>
              </a:spcAft>
              <a:buSzPts val="3500"/>
              <a:buNone/>
            </a:lvl4pPr>
            <a:lvl5pPr lvl="4" algn="ctr" rtl="0">
              <a:spcBef>
                <a:spcPts val="0"/>
              </a:spcBef>
              <a:spcAft>
                <a:spcPts val="0"/>
              </a:spcAft>
              <a:buSzPts val="3500"/>
              <a:buNone/>
            </a:lvl5pPr>
            <a:lvl6pPr lvl="5" algn="ctr" rtl="0">
              <a:spcBef>
                <a:spcPts val="0"/>
              </a:spcBef>
              <a:spcAft>
                <a:spcPts val="0"/>
              </a:spcAft>
              <a:buSzPts val="3500"/>
              <a:buNone/>
            </a:lvl6pPr>
            <a:lvl7pPr lvl="6" algn="ctr" rtl="0">
              <a:spcBef>
                <a:spcPts val="0"/>
              </a:spcBef>
              <a:spcAft>
                <a:spcPts val="0"/>
              </a:spcAft>
              <a:buSzPts val="3500"/>
              <a:buNone/>
            </a:lvl7pPr>
            <a:lvl8pPr lvl="7" algn="ctr" rtl="0">
              <a:spcBef>
                <a:spcPts val="0"/>
              </a:spcBef>
              <a:spcAft>
                <a:spcPts val="0"/>
              </a:spcAft>
              <a:buSzPts val="3500"/>
              <a:buNone/>
            </a:lvl8pPr>
            <a:lvl9pPr lvl="8" algn="ctr" rtl="0">
              <a:spcBef>
                <a:spcPts val="0"/>
              </a:spcBef>
              <a:spcAft>
                <a:spcPts val="0"/>
              </a:spcAft>
              <a:buSzPts val="3500"/>
              <a:buNone/>
            </a:lvl9pPr>
          </a:lstStyle>
          <a:p>
            <a:endParaRPr/>
          </a:p>
        </p:txBody>
      </p:sp>
      <p:sp>
        <p:nvSpPr>
          <p:cNvPr id="1049502" name="Google Shape;109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lvl2pPr>
            <a:lvl3pPr lvl="2" algn="ctr" rtl="0">
              <a:lnSpc>
                <a:spcPct val="100000"/>
              </a:lnSpc>
              <a:spcBef>
                <a:spcPts val="1600"/>
              </a:spcBef>
              <a:spcAft>
                <a:spcPts val="0"/>
              </a:spcAft>
              <a:buSzPts val="1400"/>
              <a:buNone/>
            </a:lvl3pPr>
            <a:lvl4pPr lvl="3" algn="ctr" rtl="0">
              <a:lnSpc>
                <a:spcPct val="100000"/>
              </a:lnSpc>
              <a:spcBef>
                <a:spcPts val="1600"/>
              </a:spcBef>
              <a:spcAft>
                <a:spcPts val="0"/>
              </a:spcAft>
              <a:buSzPts val="1400"/>
              <a:buNone/>
            </a:lvl4pPr>
            <a:lvl5pPr lvl="4" algn="ctr" rtl="0">
              <a:lnSpc>
                <a:spcPct val="100000"/>
              </a:lnSpc>
              <a:spcBef>
                <a:spcPts val="1600"/>
              </a:spcBef>
              <a:spcAft>
                <a:spcPts val="0"/>
              </a:spcAft>
              <a:buSzPts val="1400"/>
              <a:buNone/>
            </a:lvl5pPr>
            <a:lvl6pPr lvl="5" algn="ctr" rtl="0">
              <a:lnSpc>
                <a:spcPct val="100000"/>
              </a:lnSpc>
              <a:spcBef>
                <a:spcPts val="1600"/>
              </a:spcBef>
              <a:spcAft>
                <a:spcPts val="0"/>
              </a:spcAft>
              <a:buSzPts val="1400"/>
              <a:buNone/>
            </a:lvl6pPr>
            <a:lvl7pPr lvl="6" algn="ctr" rtl="0">
              <a:lnSpc>
                <a:spcPct val="100000"/>
              </a:lnSpc>
              <a:spcBef>
                <a:spcPts val="1600"/>
              </a:spcBef>
              <a:spcAft>
                <a:spcPts val="0"/>
              </a:spcAft>
              <a:buSzPts val="1400"/>
              <a:buNone/>
            </a:lvl7pPr>
            <a:lvl8pPr lvl="7" algn="ctr" rtl="0">
              <a:lnSpc>
                <a:spcPct val="100000"/>
              </a:lnSpc>
              <a:spcBef>
                <a:spcPts val="1600"/>
              </a:spcBef>
              <a:spcAft>
                <a:spcPts val="0"/>
              </a:spcAft>
              <a:buSzPts val="1400"/>
              <a:buNone/>
            </a:lvl8pPr>
            <a:lvl9pPr lvl="8" algn="ctr" rtl="0">
              <a:lnSpc>
                <a:spcPct val="100000"/>
              </a:lnSpc>
              <a:spcBef>
                <a:spcPts val="1600"/>
              </a:spcBef>
              <a:spcAft>
                <a:spcPts val="1600"/>
              </a:spcAft>
              <a:buSzPts val="1400"/>
              <a:buNone/>
            </a:lvl9pPr>
          </a:lstStyle>
          <a:p>
            <a:endParaRPr/>
          </a:p>
        </p:txBody>
      </p:sp>
      <p:sp>
        <p:nvSpPr>
          <p:cNvPr id="1049503" name="Google Shape;1099;p9"/>
          <p:cNvSpPr/>
          <p:nvPr/>
        </p:nvSpPr>
        <p:spPr>
          <a:xfrm>
            <a:off x="8795200" y="1182136"/>
            <a:ext cx="113700" cy="11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4" name="Google Shape;1100;p9"/>
          <p:cNvSpPr/>
          <p:nvPr/>
        </p:nvSpPr>
        <p:spPr>
          <a:xfrm>
            <a:off x="8795200" y="1346553"/>
            <a:ext cx="113700" cy="11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5" name="Google Shape;1101;p9"/>
          <p:cNvSpPr/>
          <p:nvPr/>
        </p:nvSpPr>
        <p:spPr>
          <a:xfrm>
            <a:off x="8795200" y="1510969"/>
            <a:ext cx="113700" cy="113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6" name="Google Shape;1102;p9"/>
          <p:cNvSpPr/>
          <p:nvPr/>
        </p:nvSpPr>
        <p:spPr>
          <a:xfrm>
            <a:off x="8795200" y="1675386"/>
            <a:ext cx="113700" cy="113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7" name="Google Shape;1103;p9"/>
          <p:cNvSpPr/>
          <p:nvPr/>
        </p:nvSpPr>
        <p:spPr>
          <a:xfrm>
            <a:off x="8795200" y="1017721"/>
            <a:ext cx="113700" cy="113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104;p9"/>
          <p:cNvGrpSpPr/>
          <p:nvPr/>
        </p:nvGrpSpPr>
        <p:grpSpPr>
          <a:xfrm rot="-793941" flipH="1">
            <a:off x="265487" y="4193714"/>
            <a:ext cx="423496" cy="692793"/>
            <a:chOff x="5796600" y="664276"/>
            <a:chExt cx="2634197" cy="4309259"/>
          </a:xfrm>
        </p:grpSpPr>
        <p:sp>
          <p:nvSpPr>
            <p:cNvPr id="1049508" name="Google Shape;1105;p9"/>
            <p:cNvSpPr/>
            <p:nvPr/>
          </p:nvSpPr>
          <p:spPr>
            <a:xfrm>
              <a:off x="5796600" y="664276"/>
              <a:ext cx="2634197" cy="4309259"/>
            </a:xfrm>
            <a:custGeom>
              <a:avLst/>
              <a:gdLst/>
              <a:ahLst/>
              <a:cxnLst/>
              <a:rect l="l" t="t" r="r" b="b"/>
              <a:pathLst>
                <a:path w="19442" h="31805" extrusionOk="0">
                  <a:moveTo>
                    <a:pt x="2056" y="2686"/>
                  </a:moveTo>
                  <a:cubicBezTo>
                    <a:pt x="2254" y="2686"/>
                    <a:pt x="2452" y="2696"/>
                    <a:pt x="2650" y="2708"/>
                  </a:cubicBezTo>
                  <a:cubicBezTo>
                    <a:pt x="2672" y="2708"/>
                    <a:pt x="2683" y="2718"/>
                    <a:pt x="2694" y="2730"/>
                  </a:cubicBezTo>
                  <a:cubicBezTo>
                    <a:pt x="2573" y="3411"/>
                    <a:pt x="2573" y="3422"/>
                    <a:pt x="2628" y="3510"/>
                  </a:cubicBezTo>
                  <a:cubicBezTo>
                    <a:pt x="2760" y="3279"/>
                    <a:pt x="2749" y="3004"/>
                    <a:pt x="2870" y="2762"/>
                  </a:cubicBezTo>
                  <a:cubicBezTo>
                    <a:pt x="3057" y="2872"/>
                    <a:pt x="3244" y="2960"/>
                    <a:pt x="3420" y="3081"/>
                  </a:cubicBezTo>
                  <a:cubicBezTo>
                    <a:pt x="3816" y="3356"/>
                    <a:pt x="4102" y="3719"/>
                    <a:pt x="4289" y="4159"/>
                  </a:cubicBezTo>
                  <a:cubicBezTo>
                    <a:pt x="4333" y="4269"/>
                    <a:pt x="4365" y="4401"/>
                    <a:pt x="4399" y="4522"/>
                  </a:cubicBezTo>
                  <a:cubicBezTo>
                    <a:pt x="4497" y="4895"/>
                    <a:pt x="4641" y="5269"/>
                    <a:pt x="4717" y="5655"/>
                  </a:cubicBezTo>
                  <a:cubicBezTo>
                    <a:pt x="4817" y="6182"/>
                    <a:pt x="4971" y="6688"/>
                    <a:pt x="5169" y="7183"/>
                  </a:cubicBezTo>
                  <a:cubicBezTo>
                    <a:pt x="5421" y="7810"/>
                    <a:pt x="5762" y="8392"/>
                    <a:pt x="6114" y="8954"/>
                  </a:cubicBezTo>
                  <a:cubicBezTo>
                    <a:pt x="6356" y="9338"/>
                    <a:pt x="6598" y="9723"/>
                    <a:pt x="6796" y="10141"/>
                  </a:cubicBezTo>
                  <a:cubicBezTo>
                    <a:pt x="6862" y="10306"/>
                    <a:pt x="6917" y="10482"/>
                    <a:pt x="6972" y="10658"/>
                  </a:cubicBezTo>
                  <a:cubicBezTo>
                    <a:pt x="6873" y="10691"/>
                    <a:pt x="6785" y="10713"/>
                    <a:pt x="6686" y="10724"/>
                  </a:cubicBezTo>
                  <a:cubicBezTo>
                    <a:pt x="6587" y="10603"/>
                    <a:pt x="6488" y="10493"/>
                    <a:pt x="6367" y="10394"/>
                  </a:cubicBezTo>
                  <a:cubicBezTo>
                    <a:pt x="6081" y="10152"/>
                    <a:pt x="5773" y="9976"/>
                    <a:pt x="5465" y="9778"/>
                  </a:cubicBezTo>
                  <a:cubicBezTo>
                    <a:pt x="5037" y="9503"/>
                    <a:pt x="4619" y="9218"/>
                    <a:pt x="4245" y="8866"/>
                  </a:cubicBezTo>
                  <a:cubicBezTo>
                    <a:pt x="3860" y="8514"/>
                    <a:pt x="3541" y="8118"/>
                    <a:pt x="3288" y="7667"/>
                  </a:cubicBezTo>
                  <a:cubicBezTo>
                    <a:pt x="3013" y="7172"/>
                    <a:pt x="2848" y="6655"/>
                    <a:pt x="2793" y="6095"/>
                  </a:cubicBezTo>
                  <a:cubicBezTo>
                    <a:pt x="2760" y="5753"/>
                    <a:pt x="2716" y="5413"/>
                    <a:pt x="2672" y="5071"/>
                  </a:cubicBezTo>
                  <a:cubicBezTo>
                    <a:pt x="2672" y="5017"/>
                    <a:pt x="2672" y="4951"/>
                    <a:pt x="2628" y="4907"/>
                  </a:cubicBezTo>
                  <a:cubicBezTo>
                    <a:pt x="2595" y="4939"/>
                    <a:pt x="2595" y="4973"/>
                    <a:pt x="2595" y="5005"/>
                  </a:cubicBezTo>
                  <a:cubicBezTo>
                    <a:pt x="2595" y="5489"/>
                    <a:pt x="2628" y="5985"/>
                    <a:pt x="2705" y="6468"/>
                  </a:cubicBezTo>
                  <a:cubicBezTo>
                    <a:pt x="2771" y="6941"/>
                    <a:pt x="2958" y="7381"/>
                    <a:pt x="3200" y="7788"/>
                  </a:cubicBezTo>
                  <a:cubicBezTo>
                    <a:pt x="3497" y="8282"/>
                    <a:pt x="3882" y="8700"/>
                    <a:pt x="4321" y="9074"/>
                  </a:cubicBezTo>
                  <a:cubicBezTo>
                    <a:pt x="4761" y="9459"/>
                    <a:pt x="5257" y="9778"/>
                    <a:pt x="5751" y="10097"/>
                  </a:cubicBezTo>
                  <a:cubicBezTo>
                    <a:pt x="6004" y="10262"/>
                    <a:pt x="6268" y="10427"/>
                    <a:pt x="6477" y="10647"/>
                  </a:cubicBezTo>
                  <a:cubicBezTo>
                    <a:pt x="6521" y="10680"/>
                    <a:pt x="6565" y="10713"/>
                    <a:pt x="6587" y="10779"/>
                  </a:cubicBezTo>
                  <a:cubicBezTo>
                    <a:pt x="6563" y="10786"/>
                    <a:pt x="6540" y="10788"/>
                    <a:pt x="6519" y="10788"/>
                  </a:cubicBezTo>
                  <a:cubicBezTo>
                    <a:pt x="6470" y="10788"/>
                    <a:pt x="6427" y="10775"/>
                    <a:pt x="6389" y="10768"/>
                  </a:cubicBezTo>
                  <a:cubicBezTo>
                    <a:pt x="6345" y="10757"/>
                    <a:pt x="6301" y="10746"/>
                    <a:pt x="6257" y="10746"/>
                  </a:cubicBezTo>
                  <a:cubicBezTo>
                    <a:pt x="5993" y="10724"/>
                    <a:pt x="5729" y="10691"/>
                    <a:pt x="5465" y="10669"/>
                  </a:cubicBezTo>
                  <a:cubicBezTo>
                    <a:pt x="5135" y="10636"/>
                    <a:pt x="4805" y="10592"/>
                    <a:pt x="4487" y="10515"/>
                  </a:cubicBezTo>
                  <a:cubicBezTo>
                    <a:pt x="4233" y="10460"/>
                    <a:pt x="3992" y="10416"/>
                    <a:pt x="3761" y="10306"/>
                  </a:cubicBezTo>
                  <a:cubicBezTo>
                    <a:pt x="3607" y="10240"/>
                    <a:pt x="3442" y="10185"/>
                    <a:pt x="3288" y="10097"/>
                  </a:cubicBezTo>
                  <a:cubicBezTo>
                    <a:pt x="2991" y="9954"/>
                    <a:pt x="2716" y="9778"/>
                    <a:pt x="2485" y="9547"/>
                  </a:cubicBezTo>
                  <a:cubicBezTo>
                    <a:pt x="2112" y="9206"/>
                    <a:pt x="1880" y="8766"/>
                    <a:pt x="1738" y="8282"/>
                  </a:cubicBezTo>
                  <a:cubicBezTo>
                    <a:pt x="1638" y="7974"/>
                    <a:pt x="1550" y="7656"/>
                    <a:pt x="1452" y="7348"/>
                  </a:cubicBezTo>
                  <a:cubicBezTo>
                    <a:pt x="1440" y="7293"/>
                    <a:pt x="1440" y="7249"/>
                    <a:pt x="1396" y="7216"/>
                  </a:cubicBezTo>
                  <a:cubicBezTo>
                    <a:pt x="1364" y="7249"/>
                    <a:pt x="1374" y="7282"/>
                    <a:pt x="1386" y="7315"/>
                  </a:cubicBezTo>
                  <a:cubicBezTo>
                    <a:pt x="1452" y="7656"/>
                    <a:pt x="1540" y="7996"/>
                    <a:pt x="1638" y="8338"/>
                  </a:cubicBezTo>
                  <a:cubicBezTo>
                    <a:pt x="1770" y="8766"/>
                    <a:pt x="1968" y="9140"/>
                    <a:pt x="2266" y="9481"/>
                  </a:cubicBezTo>
                  <a:cubicBezTo>
                    <a:pt x="2683" y="9932"/>
                    <a:pt x="3200" y="10218"/>
                    <a:pt x="3750" y="10438"/>
                  </a:cubicBezTo>
                  <a:cubicBezTo>
                    <a:pt x="3915" y="10504"/>
                    <a:pt x="4091" y="10548"/>
                    <a:pt x="4267" y="10592"/>
                  </a:cubicBezTo>
                  <a:cubicBezTo>
                    <a:pt x="4443" y="10636"/>
                    <a:pt x="4629" y="10669"/>
                    <a:pt x="4817" y="10702"/>
                  </a:cubicBezTo>
                  <a:cubicBezTo>
                    <a:pt x="5147" y="10746"/>
                    <a:pt x="5476" y="10757"/>
                    <a:pt x="5806" y="10801"/>
                  </a:cubicBezTo>
                  <a:cubicBezTo>
                    <a:pt x="5993" y="10823"/>
                    <a:pt x="6191" y="10834"/>
                    <a:pt x="6389" y="10878"/>
                  </a:cubicBezTo>
                  <a:cubicBezTo>
                    <a:pt x="6422" y="10889"/>
                    <a:pt x="6444" y="10900"/>
                    <a:pt x="6444" y="10955"/>
                  </a:cubicBezTo>
                  <a:cubicBezTo>
                    <a:pt x="6356" y="10965"/>
                    <a:pt x="6268" y="10965"/>
                    <a:pt x="6180" y="10987"/>
                  </a:cubicBezTo>
                  <a:cubicBezTo>
                    <a:pt x="5842" y="11069"/>
                    <a:pt x="5500" y="11104"/>
                    <a:pt x="5156" y="11104"/>
                  </a:cubicBezTo>
                  <a:cubicBezTo>
                    <a:pt x="4940" y="11104"/>
                    <a:pt x="4724" y="11090"/>
                    <a:pt x="4509" y="11065"/>
                  </a:cubicBezTo>
                  <a:cubicBezTo>
                    <a:pt x="4091" y="11009"/>
                    <a:pt x="3673" y="10911"/>
                    <a:pt x="3288" y="10735"/>
                  </a:cubicBezTo>
                  <a:cubicBezTo>
                    <a:pt x="2694" y="10460"/>
                    <a:pt x="2200" y="10075"/>
                    <a:pt x="1782" y="9569"/>
                  </a:cubicBezTo>
                  <a:cubicBezTo>
                    <a:pt x="1440" y="9162"/>
                    <a:pt x="1198" y="8690"/>
                    <a:pt x="1078" y="8162"/>
                  </a:cubicBezTo>
                  <a:cubicBezTo>
                    <a:pt x="1001" y="7799"/>
                    <a:pt x="957" y="7436"/>
                    <a:pt x="957" y="7073"/>
                  </a:cubicBezTo>
                  <a:cubicBezTo>
                    <a:pt x="957" y="6622"/>
                    <a:pt x="858" y="6204"/>
                    <a:pt x="649" y="5809"/>
                  </a:cubicBezTo>
                  <a:cubicBezTo>
                    <a:pt x="638" y="5797"/>
                    <a:pt x="638" y="5775"/>
                    <a:pt x="627" y="5765"/>
                  </a:cubicBezTo>
                  <a:cubicBezTo>
                    <a:pt x="407" y="5291"/>
                    <a:pt x="341" y="4807"/>
                    <a:pt x="418" y="4291"/>
                  </a:cubicBezTo>
                  <a:cubicBezTo>
                    <a:pt x="473" y="3917"/>
                    <a:pt x="627" y="3587"/>
                    <a:pt x="858" y="3290"/>
                  </a:cubicBezTo>
                  <a:cubicBezTo>
                    <a:pt x="866" y="3274"/>
                    <a:pt x="874" y="3245"/>
                    <a:pt x="900" y="3245"/>
                  </a:cubicBezTo>
                  <a:cubicBezTo>
                    <a:pt x="909" y="3245"/>
                    <a:pt x="920" y="3249"/>
                    <a:pt x="935" y="3257"/>
                  </a:cubicBezTo>
                  <a:cubicBezTo>
                    <a:pt x="902" y="3378"/>
                    <a:pt x="902" y="3499"/>
                    <a:pt x="924" y="3620"/>
                  </a:cubicBezTo>
                  <a:cubicBezTo>
                    <a:pt x="935" y="3752"/>
                    <a:pt x="946" y="3873"/>
                    <a:pt x="979" y="3994"/>
                  </a:cubicBezTo>
                  <a:cubicBezTo>
                    <a:pt x="1001" y="4115"/>
                    <a:pt x="1001" y="4236"/>
                    <a:pt x="1078" y="4335"/>
                  </a:cubicBezTo>
                  <a:cubicBezTo>
                    <a:pt x="1088" y="4280"/>
                    <a:pt x="1088" y="4225"/>
                    <a:pt x="1078" y="4170"/>
                  </a:cubicBezTo>
                  <a:cubicBezTo>
                    <a:pt x="1067" y="3983"/>
                    <a:pt x="1034" y="3796"/>
                    <a:pt x="1023" y="3609"/>
                  </a:cubicBezTo>
                  <a:cubicBezTo>
                    <a:pt x="1012" y="3400"/>
                    <a:pt x="1045" y="3191"/>
                    <a:pt x="1122" y="3016"/>
                  </a:cubicBezTo>
                  <a:cubicBezTo>
                    <a:pt x="1386" y="2796"/>
                    <a:pt x="1704" y="2686"/>
                    <a:pt x="2056" y="2686"/>
                  </a:cubicBezTo>
                  <a:close/>
                  <a:moveTo>
                    <a:pt x="9686" y="133"/>
                  </a:moveTo>
                  <a:cubicBezTo>
                    <a:pt x="9730" y="133"/>
                    <a:pt x="9774" y="141"/>
                    <a:pt x="9820" y="156"/>
                  </a:cubicBezTo>
                  <a:cubicBezTo>
                    <a:pt x="10040" y="211"/>
                    <a:pt x="10205" y="354"/>
                    <a:pt x="10347" y="508"/>
                  </a:cubicBezTo>
                  <a:cubicBezTo>
                    <a:pt x="10689" y="860"/>
                    <a:pt x="10963" y="1256"/>
                    <a:pt x="11239" y="1663"/>
                  </a:cubicBezTo>
                  <a:cubicBezTo>
                    <a:pt x="11283" y="1728"/>
                    <a:pt x="11337" y="1794"/>
                    <a:pt x="11371" y="1882"/>
                  </a:cubicBezTo>
                  <a:cubicBezTo>
                    <a:pt x="11349" y="1970"/>
                    <a:pt x="11349" y="2058"/>
                    <a:pt x="11359" y="2136"/>
                  </a:cubicBezTo>
                  <a:cubicBezTo>
                    <a:pt x="11393" y="2356"/>
                    <a:pt x="11403" y="2576"/>
                    <a:pt x="11415" y="2784"/>
                  </a:cubicBezTo>
                  <a:cubicBezTo>
                    <a:pt x="11425" y="2928"/>
                    <a:pt x="11437" y="3059"/>
                    <a:pt x="11459" y="3202"/>
                  </a:cubicBezTo>
                  <a:cubicBezTo>
                    <a:pt x="11459" y="3224"/>
                    <a:pt x="11447" y="3257"/>
                    <a:pt x="11513" y="3268"/>
                  </a:cubicBezTo>
                  <a:cubicBezTo>
                    <a:pt x="11535" y="2894"/>
                    <a:pt x="11513" y="2520"/>
                    <a:pt x="11503" y="2146"/>
                  </a:cubicBezTo>
                  <a:lnTo>
                    <a:pt x="11503" y="2146"/>
                  </a:lnTo>
                  <a:cubicBezTo>
                    <a:pt x="11525" y="2158"/>
                    <a:pt x="11535" y="2168"/>
                    <a:pt x="11535" y="2168"/>
                  </a:cubicBezTo>
                  <a:lnTo>
                    <a:pt x="11601" y="2300"/>
                  </a:lnTo>
                  <a:cubicBezTo>
                    <a:pt x="11832" y="2762"/>
                    <a:pt x="11942" y="3246"/>
                    <a:pt x="11964" y="3763"/>
                  </a:cubicBezTo>
                  <a:cubicBezTo>
                    <a:pt x="11986" y="4478"/>
                    <a:pt x="11832" y="5171"/>
                    <a:pt x="11623" y="5853"/>
                  </a:cubicBezTo>
                  <a:cubicBezTo>
                    <a:pt x="11503" y="6259"/>
                    <a:pt x="11359" y="6655"/>
                    <a:pt x="11195" y="7051"/>
                  </a:cubicBezTo>
                  <a:cubicBezTo>
                    <a:pt x="10997" y="7524"/>
                    <a:pt x="10787" y="7986"/>
                    <a:pt x="10535" y="8436"/>
                  </a:cubicBezTo>
                  <a:cubicBezTo>
                    <a:pt x="10249" y="8932"/>
                    <a:pt x="9952" y="9415"/>
                    <a:pt x="9589" y="9877"/>
                  </a:cubicBezTo>
                  <a:cubicBezTo>
                    <a:pt x="9237" y="10328"/>
                    <a:pt x="8808" y="10724"/>
                    <a:pt x="8424" y="11163"/>
                  </a:cubicBezTo>
                  <a:cubicBezTo>
                    <a:pt x="8324" y="11043"/>
                    <a:pt x="8204" y="10965"/>
                    <a:pt x="8094" y="10878"/>
                  </a:cubicBezTo>
                  <a:cubicBezTo>
                    <a:pt x="8104" y="10867"/>
                    <a:pt x="8104" y="10856"/>
                    <a:pt x="8104" y="10845"/>
                  </a:cubicBezTo>
                  <a:cubicBezTo>
                    <a:pt x="8258" y="10625"/>
                    <a:pt x="8402" y="10405"/>
                    <a:pt x="8555" y="10196"/>
                  </a:cubicBezTo>
                  <a:cubicBezTo>
                    <a:pt x="8885" y="9778"/>
                    <a:pt x="9226" y="9360"/>
                    <a:pt x="9523" y="8920"/>
                  </a:cubicBezTo>
                  <a:cubicBezTo>
                    <a:pt x="9776" y="8546"/>
                    <a:pt x="10007" y="8162"/>
                    <a:pt x="10183" y="7744"/>
                  </a:cubicBezTo>
                  <a:cubicBezTo>
                    <a:pt x="10347" y="7337"/>
                    <a:pt x="10479" y="6930"/>
                    <a:pt x="10545" y="6501"/>
                  </a:cubicBezTo>
                  <a:cubicBezTo>
                    <a:pt x="10655" y="5863"/>
                    <a:pt x="10667" y="5215"/>
                    <a:pt x="10589" y="4577"/>
                  </a:cubicBezTo>
                  <a:cubicBezTo>
                    <a:pt x="10535" y="4038"/>
                    <a:pt x="10425" y="3510"/>
                    <a:pt x="10315" y="2982"/>
                  </a:cubicBezTo>
                  <a:cubicBezTo>
                    <a:pt x="10271" y="2774"/>
                    <a:pt x="10205" y="2554"/>
                    <a:pt x="10194" y="2334"/>
                  </a:cubicBezTo>
                  <a:cubicBezTo>
                    <a:pt x="10194" y="2312"/>
                    <a:pt x="10183" y="2300"/>
                    <a:pt x="10150" y="2300"/>
                  </a:cubicBezTo>
                  <a:cubicBezTo>
                    <a:pt x="10084" y="2344"/>
                    <a:pt x="10095" y="2410"/>
                    <a:pt x="10106" y="2476"/>
                  </a:cubicBezTo>
                  <a:cubicBezTo>
                    <a:pt x="10117" y="2620"/>
                    <a:pt x="10150" y="2774"/>
                    <a:pt x="10183" y="2916"/>
                  </a:cubicBezTo>
                  <a:cubicBezTo>
                    <a:pt x="10315" y="3521"/>
                    <a:pt x="10447" y="4126"/>
                    <a:pt x="10501" y="4742"/>
                  </a:cubicBezTo>
                  <a:cubicBezTo>
                    <a:pt x="10567" y="5511"/>
                    <a:pt x="10513" y="6259"/>
                    <a:pt x="10315" y="6996"/>
                  </a:cubicBezTo>
                  <a:cubicBezTo>
                    <a:pt x="10194" y="7436"/>
                    <a:pt x="10007" y="7843"/>
                    <a:pt x="9798" y="8238"/>
                  </a:cubicBezTo>
                  <a:cubicBezTo>
                    <a:pt x="9578" y="8634"/>
                    <a:pt x="9325" y="9008"/>
                    <a:pt x="9050" y="9371"/>
                  </a:cubicBezTo>
                  <a:cubicBezTo>
                    <a:pt x="8808" y="9679"/>
                    <a:pt x="8566" y="9987"/>
                    <a:pt x="8336" y="10306"/>
                  </a:cubicBezTo>
                  <a:cubicBezTo>
                    <a:pt x="8214" y="10471"/>
                    <a:pt x="8104" y="10647"/>
                    <a:pt x="7994" y="10823"/>
                  </a:cubicBezTo>
                  <a:cubicBezTo>
                    <a:pt x="7896" y="10790"/>
                    <a:pt x="7808" y="10746"/>
                    <a:pt x="7730" y="10713"/>
                  </a:cubicBezTo>
                  <a:cubicBezTo>
                    <a:pt x="7708" y="10669"/>
                    <a:pt x="7720" y="10636"/>
                    <a:pt x="7730" y="10614"/>
                  </a:cubicBezTo>
                  <a:cubicBezTo>
                    <a:pt x="7862" y="10240"/>
                    <a:pt x="7928" y="9855"/>
                    <a:pt x="8028" y="9470"/>
                  </a:cubicBezTo>
                  <a:cubicBezTo>
                    <a:pt x="8094" y="9162"/>
                    <a:pt x="8160" y="8854"/>
                    <a:pt x="8226" y="8558"/>
                  </a:cubicBezTo>
                  <a:cubicBezTo>
                    <a:pt x="8292" y="8238"/>
                    <a:pt x="8346" y="7930"/>
                    <a:pt x="8380" y="7612"/>
                  </a:cubicBezTo>
                  <a:cubicBezTo>
                    <a:pt x="8468" y="6743"/>
                    <a:pt x="8446" y="5885"/>
                    <a:pt x="8346" y="5017"/>
                  </a:cubicBezTo>
                  <a:cubicBezTo>
                    <a:pt x="8258" y="4335"/>
                    <a:pt x="8126" y="3653"/>
                    <a:pt x="8016" y="2972"/>
                  </a:cubicBezTo>
                  <a:cubicBezTo>
                    <a:pt x="7962" y="2620"/>
                    <a:pt x="7896" y="2268"/>
                    <a:pt x="7884" y="1904"/>
                  </a:cubicBezTo>
                  <a:cubicBezTo>
                    <a:pt x="7884" y="1882"/>
                    <a:pt x="7896" y="1850"/>
                    <a:pt x="7852" y="1838"/>
                  </a:cubicBezTo>
                  <a:cubicBezTo>
                    <a:pt x="7808" y="1894"/>
                    <a:pt x="7796" y="1948"/>
                    <a:pt x="7796" y="2014"/>
                  </a:cubicBezTo>
                  <a:cubicBezTo>
                    <a:pt x="7796" y="2136"/>
                    <a:pt x="7796" y="2246"/>
                    <a:pt x="7808" y="2356"/>
                  </a:cubicBezTo>
                  <a:cubicBezTo>
                    <a:pt x="7840" y="2784"/>
                    <a:pt x="7928" y="3202"/>
                    <a:pt x="7994" y="3620"/>
                  </a:cubicBezTo>
                  <a:cubicBezTo>
                    <a:pt x="8116" y="4324"/>
                    <a:pt x="8226" y="5039"/>
                    <a:pt x="8280" y="5753"/>
                  </a:cubicBezTo>
                  <a:cubicBezTo>
                    <a:pt x="8358" y="6853"/>
                    <a:pt x="8258" y="7930"/>
                    <a:pt x="8006" y="8998"/>
                  </a:cubicBezTo>
                  <a:cubicBezTo>
                    <a:pt x="7928" y="9305"/>
                    <a:pt x="7840" y="9624"/>
                    <a:pt x="7774" y="9943"/>
                  </a:cubicBezTo>
                  <a:cubicBezTo>
                    <a:pt x="7752" y="10075"/>
                    <a:pt x="7708" y="10196"/>
                    <a:pt x="7686" y="10328"/>
                  </a:cubicBezTo>
                  <a:cubicBezTo>
                    <a:pt x="7664" y="10449"/>
                    <a:pt x="7620" y="10559"/>
                    <a:pt x="7598" y="10680"/>
                  </a:cubicBezTo>
                  <a:cubicBezTo>
                    <a:pt x="7510" y="10669"/>
                    <a:pt x="7434" y="10647"/>
                    <a:pt x="7356" y="10636"/>
                  </a:cubicBezTo>
                  <a:cubicBezTo>
                    <a:pt x="7356" y="10526"/>
                    <a:pt x="7356" y="10427"/>
                    <a:pt x="7346" y="10317"/>
                  </a:cubicBezTo>
                  <a:cubicBezTo>
                    <a:pt x="7290" y="9767"/>
                    <a:pt x="7137" y="9239"/>
                    <a:pt x="6950" y="8722"/>
                  </a:cubicBezTo>
                  <a:cubicBezTo>
                    <a:pt x="6741" y="8172"/>
                    <a:pt x="6521" y="7634"/>
                    <a:pt x="6312" y="7084"/>
                  </a:cubicBezTo>
                  <a:cubicBezTo>
                    <a:pt x="6092" y="6512"/>
                    <a:pt x="5927" y="5929"/>
                    <a:pt x="5839" y="5325"/>
                  </a:cubicBezTo>
                  <a:cubicBezTo>
                    <a:pt x="5762" y="4742"/>
                    <a:pt x="5762" y="4159"/>
                    <a:pt x="5916" y="3587"/>
                  </a:cubicBezTo>
                  <a:cubicBezTo>
                    <a:pt x="5949" y="3466"/>
                    <a:pt x="5982" y="3356"/>
                    <a:pt x="6004" y="3235"/>
                  </a:cubicBezTo>
                  <a:cubicBezTo>
                    <a:pt x="6037" y="3038"/>
                    <a:pt x="6103" y="2850"/>
                    <a:pt x="6158" y="2652"/>
                  </a:cubicBezTo>
                  <a:cubicBezTo>
                    <a:pt x="6180" y="2520"/>
                    <a:pt x="6202" y="2400"/>
                    <a:pt x="6235" y="2268"/>
                  </a:cubicBezTo>
                  <a:cubicBezTo>
                    <a:pt x="6235" y="2268"/>
                    <a:pt x="6224" y="2268"/>
                    <a:pt x="6213" y="2246"/>
                  </a:cubicBezTo>
                  <a:cubicBezTo>
                    <a:pt x="6158" y="2334"/>
                    <a:pt x="6125" y="2432"/>
                    <a:pt x="6103" y="2532"/>
                  </a:cubicBezTo>
                  <a:cubicBezTo>
                    <a:pt x="6026" y="2894"/>
                    <a:pt x="5883" y="3246"/>
                    <a:pt x="5817" y="3620"/>
                  </a:cubicBezTo>
                  <a:cubicBezTo>
                    <a:pt x="5784" y="3774"/>
                    <a:pt x="5740" y="3939"/>
                    <a:pt x="5729" y="4093"/>
                  </a:cubicBezTo>
                  <a:cubicBezTo>
                    <a:pt x="5685" y="4500"/>
                    <a:pt x="5696" y="4895"/>
                    <a:pt x="5740" y="5303"/>
                  </a:cubicBezTo>
                  <a:cubicBezTo>
                    <a:pt x="5817" y="6007"/>
                    <a:pt x="6026" y="6677"/>
                    <a:pt x="6290" y="7326"/>
                  </a:cubicBezTo>
                  <a:cubicBezTo>
                    <a:pt x="6488" y="7832"/>
                    <a:pt x="6697" y="8326"/>
                    <a:pt x="6884" y="8832"/>
                  </a:cubicBezTo>
                  <a:cubicBezTo>
                    <a:pt x="7016" y="9196"/>
                    <a:pt x="7126" y="9569"/>
                    <a:pt x="7192" y="9943"/>
                  </a:cubicBezTo>
                  <a:cubicBezTo>
                    <a:pt x="7236" y="10163"/>
                    <a:pt x="7268" y="10394"/>
                    <a:pt x="7268" y="10614"/>
                  </a:cubicBezTo>
                  <a:cubicBezTo>
                    <a:pt x="7230" y="10625"/>
                    <a:pt x="7211" y="10630"/>
                    <a:pt x="7192" y="10630"/>
                  </a:cubicBezTo>
                  <a:cubicBezTo>
                    <a:pt x="7173" y="10630"/>
                    <a:pt x="7153" y="10625"/>
                    <a:pt x="7115" y="10614"/>
                  </a:cubicBezTo>
                  <a:cubicBezTo>
                    <a:pt x="7049" y="10152"/>
                    <a:pt x="6829" y="9745"/>
                    <a:pt x="6598" y="9338"/>
                  </a:cubicBezTo>
                  <a:cubicBezTo>
                    <a:pt x="6400" y="8998"/>
                    <a:pt x="6180" y="8656"/>
                    <a:pt x="5982" y="8304"/>
                  </a:cubicBezTo>
                  <a:cubicBezTo>
                    <a:pt x="5674" y="7766"/>
                    <a:pt x="5389" y="7205"/>
                    <a:pt x="5191" y="6600"/>
                  </a:cubicBezTo>
                  <a:cubicBezTo>
                    <a:pt x="5015" y="6095"/>
                    <a:pt x="4905" y="5577"/>
                    <a:pt x="4805" y="5061"/>
                  </a:cubicBezTo>
                  <a:cubicBezTo>
                    <a:pt x="4651" y="4181"/>
                    <a:pt x="4619" y="3301"/>
                    <a:pt x="4773" y="2422"/>
                  </a:cubicBezTo>
                  <a:cubicBezTo>
                    <a:pt x="4839" y="2070"/>
                    <a:pt x="4959" y="1728"/>
                    <a:pt x="5169" y="1421"/>
                  </a:cubicBezTo>
                  <a:cubicBezTo>
                    <a:pt x="5333" y="1179"/>
                    <a:pt x="5542" y="1014"/>
                    <a:pt x="5828" y="926"/>
                  </a:cubicBezTo>
                  <a:cubicBezTo>
                    <a:pt x="6048" y="849"/>
                    <a:pt x="6279" y="827"/>
                    <a:pt x="6521" y="816"/>
                  </a:cubicBezTo>
                  <a:lnTo>
                    <a:pt x="6521" y="816"/>
                  </a:lnTo>
                  <a:cubicBezTo>
                    <a:pt x="6510" y="1058"/>
                    <a:pt x="6378" y="1278"/>
                    <a:pt x="6400" y="1520"/>
                  </a:cubicBezTo>
                  <a:cubicBezTo>
                    <a:pt x="6576" y="1322"/>
                    <a:pt x="6620" y="1058"/>
                    <a:pt x="6697" y="816"/>
                  </a:cubicBezTo>
                  <a:cubicBezTo>
                    <a:pt x="6719" y="805"/>
                    <a:pt x="6730" y="805"/>
                    <a:pt x="6752" y="794"/>
                  </a:cubicBezTo>
                  <a:cubicBezTo>
                    <a:pt x="7159" y="750"/>
                    <a:pt x="7544" y="629"/>
                    <a:pt x="7896" y="431"/>
                  </a:cubicBezTo>
                  <a:cubicBezTo>
                    <a:pt x="7994" y="372"/>
                    <a:pt x="8097" y="348"/>
                    <a:pt x="8201" y="348"/>
                  </a:cubicBezTo>
                  <a:cubicBezTo>
                    <a:pt x="8271" y="348"/>
                    <a:pt x="8342" y="359"/>
                    <a:pt x="8412" y="376"/>
                  </a:cubicBezTo>
                  <a:cubicBezTo>
                    <a:pt x="8521" y="404"/>
                    <a:pt x="8627" y="419"/>
                    <a:pt x="8730" y="419"/>
                  </a:cubicBezTo>
                  <a:cubicBezTo>
                    <a:pt x="8910" y="419"/>
                    <a:pt x="9085" y="375"/>
                    <a:pt x="9259" y="277"/>
                  </a:cubicBezTo>
                  <a:cubicBezTo>
                    <a:pt x="9292" y="255"/>
                    <a:pt x="9325" y="233"/>
                    <a:pt x="9369" y="233"/>
                  </a:cubicBezTo>
                  <a:cubicBezTo>
                    <a:pt x="9413" y="376"/>
                    <a:pt x="9457" y="508"/>
                    <a:pt x="9501" y="640"/>
                  </a:cubicBezTo>
                  <a:cubicBezTo>
                    <a:pt x="9556" y="805"/>
                    <a:pt x="9600" y="981"/>
                    <a:pt x="9688" y="1135"/>
                  </a:cubicBezTo>
                  <a:cubicBezTo>
                    <a:pt x="9697" y="1161"/>
                    <a:pt x="9699" y="1186"/>
                    <a:pt x="9724" y="1186"/>
                  </a:cubicBezTo>
                  <a:cubicBezTo>
                    <a:pt x="9732" y="1186"/>
                    <a:pt x="9741" y="1184"/>
                    <a:pt x="9754" y="1179"/>
                  </a:cubicBezTo>
                  <a:cubicBezTo>
                    <a:pt x="9721" y="838"/>
                    <a:pt x="9600" y="508"/>
                    <a:pt x="9523" y="167"/>
                  </a:cubicBezTo>
                  <a:cubicBezTo>
                    <a:pt x="9582" y="143"/>
                    <a:pt x="9634" y="133"/>
                    <a:pt x="9686" y="133"/>
                  </a:cubicBezTo>
                  <a:close/>
                  <a:moveTo>
                    <a:pt x="15469" y="3339"/>
                  </a:moveTo>
                  <a:cubicBezTo>
                    <a:pt x="15606" y="3339"/>
                    <a:pt x="15737" y="3372"/>
                    <a:pt x="15868" y="3433"/>
                  </a:cubicBezTo>
                  <a:cubicBezTo>
                    <a:pt x="16033" y="3510"/>
                    <a:pt x="16176" y="3631"/>
                    <a:pt x="16329" y="3741"/>
                  </a:cubicBezTo>
                  <a:cubicBezTo>
                    <a:pt x="16605" y="3939"/>
                    <a:pt x="16869" y="4148"/>
                    <a:pt x="17155" y="4335"/>
                  </a:cubicBezTo>
                  <a:cubicBezTo>
                    <a:pt x="17199" y="4357"/>
                    <a:pt x="17253" y="4368"/>
                    <a:pt x="17275" y="4434"/>
                  </a:cubicBezTo>
                  <a:cubicBezTo>
                    <a:pt x="17001" y="4873"/>
                    <a:pt x="16659" y="5269"/>
                    <a:pt x="16417" y="5743"/>
                  </a:cubicBezTo>
                  <a:cubicBezTo>
                    <a:pt x="16461" y="5731"/>
                    <a:pt x="16495" y="5699"/>
                    <a:pt x="16517" y="5665"/>
                  </a:cubicBezTo>
                  <a:cubicBezTo>
                    <a:pt x="16791" y="5347"/>
                    <a:pt x="17055" y="5027"/>
                    <a:pt x="17309" y="4698"/>
                  </a:cubicBezTo>
                  <a:cubicBezTo>
                    <a:pt x="17363" y="4632"/>
                    <a:pt x="17419" y="4555"/>
                    <a:pt x="17507" y="4533"/>
                  </a:cubicBezTo>
                  <a:cubicBezTo>
                    <a:pt x="17639" y="4566"/>
                    <a:pt x="17748" y="4643"/>
                    <a:pt x="17847" y="4720"/>
                  </a:cubicBezTo>
                  <a:cubicBezTo>
                    <a:pt x="18012" y="4841"/>
                    <a:pt x="18177" y="4951"/>
                    <a:pt x="18386" y="4995"/>
                  </a:cubicBezTo>
                  <a:cubicBezTo>
                    <a:pt x="18463" y="5093"/>
                    <a:pt x="18551" y="5181"/>
                    <a:pt x="18650" y="5269"/>
                  </a:cubicBezTo>
                  <a:cubicBezTo>
                    <a:pt x="18793" y="5413"/>
                    <a:pt x="18892" y="5589"/>
                    <a:pt x="18936" y="5787"/>
                  </a:cubicBezTo>
                  <a:cubicBezTo>
                    <a:pt x="19002" y="6039"/>
                    <a:pt x="19002" y="6303"/>
                    <a:pt x="18958" y="6556"/>
                  </a:cubicBezTo>
                  <a:cubicBezTo>
                    <a:pt x="18958" y="6611"/>
                    <a:pt x="18936" y="6677"/>
                    <a:pt x="18903" y="6721"/>
                  </a:cubicBezTo>
                  <a:cubicBezTo>
                    <a:pt x="18782" y="6908"/>
                    <a:pt x="18672" y="7095"/>
                    <a:pt x="18518" y="7260"/>
                  </a:cubicBezTo>
                  <a:cubicBezTo>
                    <a:pt x="18408" y="7381"/>
                    <a:pt x="18298" y="7513"/>
                    <a:pt x="18188" y="7634"/>
                  </a:cubicBezTo>
                  <a:cubicBezTo>
                    <a:pt x="18166" y="7656"/>
                    <a:pt x="18133" y="7678"/>
                    <a:pt x="18155" y="7733"/>
                  </a:cubicBezTo>
                  <a:cubicBezTo>
                    <a:pt x="18452" y="7491"/>
                    <a:pt x="18705" y="7227"/>
                    <a:pt x="18936" y="6908"/>
                  </a:cubicBezTo>
                  <a:cubicBezTo>
                    <a:pt x="18947" y="7139"/>
                    <a:pt x="19046" y="7304"/>
                    <a:pt x="19112" y="7480"/>
                  </a:cubicBezTo>
                  <a:cubicBezTo>
                    <a:pt x="19134" y="7513"/>
                    <a:pt x="19134" y="7535"/>
                    <a:pt x="19145" y="7568"/>
                  </a:cubicBezTo>
                  <a:cubicBezTo>
                    <a:pt x="19200" y="7733"/>
                    <a:pt x="19178" y="7908"/>
                    <a:pt x="19101" y="8062"/>
                  </a:cubicBezTo>
                  <a:cubicBezTo>
                    <a:pt x="18969" y="8348"/>
                    <a:pt x="18760" y="8580"/>
                    <a:pt x="18518" y="8778"/>
                  </a:cubicBezTo>
                  <a:cubicBezTo>
                    <a:pt x="18199" y="9052"/>
                    <a:pt x="17847" y="9272"/>
                    <a:pt x="17485" y="9492"/>
                  </a:cubicBezTo>
                  <a:cubicBezTo>
                    <a:pt x="16715" y="9987"/>
                    <a:pt x="15934" y="10471"/>
                    <a:pt x="15153" y="10955"/>
                  </a:cubicBezTo>
                  <a:cubicBezTo>
                    <a:pt x="14614" y="11285"/>
                    <a:pt x="14064" y="11615"/>
                    <a:pt x="13470" y="11857"/>
                  </a:cubicBezTo>
                  <a:cubicBezTo>
                    <a:pt x="12910" y="12099"/>
                    <a:pt x="12316" y="12241"/>
                    <a:pt x="11689" y="12253"/>
                  </a:cubicBezTo>
                  <a:cubicBezTo>
                    <a:pt x="11666" y="12253"/>
                    <a:pt x="11644" y="12253"/>
                    <a:pt x="11621" y="12253"/>
                  </a:cubicBezTo>
                  <a:cubicBezTo>
                    <a:pt x="10997" y="12253"/>
                    <a:pt x="10392" y="12114"/>
                    <a:pt x="9798" y="11945"/>
                  </a:cubicBezTo>
                  <a:cubicBezTo>
                    <a:pt x="9413" y="11835"/>
                    <a:pt x="9039" y="11703"/>
                    <a:pt x="8643" y="11625"/>
                  </a:cubicBezTo>
                  <a:cubicBezTo>
                    <a:pt x="8632" y="11625"/>
                    <a:pt x="8632" y="11615"/>
                    <a:pt x="8621" y="11603"/>
                  </a:cubicBezTo>
                  <a:cubicBezTo>
                    <a:pt x="8628" y="11584"/>
                    <a:pt x="8643" y="11580"/>
                    <a:pt x="8658" y="11580"/>
                  </a:cubicBezTo>
                  <a:cubicBezTo>
                    <a:pt x="8668" y="11580"/>
                    <a:pt x="8679" y="11581"/>
                    <a:pt x="8687" y="11581"/>
                  </a:cubicBezTo>
                  <a:cubicBezTo>
                    <a:pt x="8940" y="11549"/>
                    <a:pt x="9204" y="11527"/>
                    <a:pt x="9457" y="11527"/>
                  </a:cubicBezTo>
                  <a:cubicBezTo>
                    <a:pt x="9579" y="11524"/>
                    <a:pt x="9701" y="11523"/>
                    <a:pt x="9824" y="11523"/>
                  </a:cubicBezTo>
                  <a:cubicBezTo>
                    <a:pt x="10147" y="11523"/>
                    <a:pt x="10471" y="11530"/>
                    <a:pt x="10795" y="11530"/>
                  </a:cubicBezTo>
                  <a:cubicBezTo>
                    <a:pt x="10910" y="11530"/>
                    <a:pt x="11025" y="11529"/>
                    <a:pt x="11139" y="11527"/>
                  </a:cubicBezTo>
                  <a:cubicBezTo>
                    <a:pt x="11887" y="11505"/>
                    <a:pt x="12624" y="11417"/>
                    <a:pt x="13350" y="11207"/>
                  </a:cubicBezTo>
                  <a:cubicBezTo>
                    <a:pt x="13812" y="11075"/>
                    <a:pt x="14240" y="10889"/>
                    <a:pt x="14636" y="10614"/>
                  </a:cubicBezTo>
                  <a:cubicBezTo>
                    <a:pt x="14933" y="10405"/>
                    <a:pt x="15197" y="10130"/>
                    <a:pt x="15439" y="9866"/>
                  </a:cubicBezTo>
                  <a:cubicBezTo>
                    <a:pt x="15461" y="9844"/>
                    <a:pt x="15483" y="9833"/>
                    <a:pt x="15450" y="9789"/>
                  </a:cubicBezTo>
                  <a:lnTo>
                    <a:pt x="15450" y="9789"/>
                  </a:lnTo>
                  <a:cubicBezTo>
                    <a:pt x="15406" y="9811"/>
                    <a:pt x="15373" y="9844"/>
                    <a:pt x="15329" y="9888"/>
                  </a:cubicBezTo>
                  <a:cubicBezTo>
                    <a:pt x="15109" y="10086"/>
                    <a:pt x="14889" y="10317"/>
                    <a:pt x="14647" y="10493"/>
                  </a:cubicBezTo>
                  <a:cubicBezTo>
                    <a:pt x="14218" y="10801"/>
                    <a:pt x="13746" y="11009"/>
                    <a:pt x="13240" y="11153"/>
                  </a:cubicBezTo>
                  <a:cubicBezTo>
                    <a:pt x="12437" y="11373"/>
                    <a:pt x="11612" y="11439"/>
                    <a:pt x="10787" y="11439"/>
                  </a:cubicBezTo>
                  <a:cubicBezTo>
                    <a:pt x="10495" y="11439"/>
                    <a:pt x="10202" y="11433"/>
                    <a:pt x="9909" y="11433"/>
                  </a:cubicBezTo>
                  <a:cubicBezTo>
                    <a:pt x="9473" y="11433"/>
                    <a:pt x="9038" y="11445"/>
                    <a:pt x="8610" y="11505"/>
                  </a:cubicBezTo>
                  <a:cubicBezTo>
                    <a:pt x="8599" y="11505"/>
                    <a:pt x="8588" y="11493"/>
                    <a:pt x="8577" y="11493"/>
                  </a:cubicBezTo>
                  <a:cubicBezTo>
                    <a:pt x="8566" y="11471"/>
                    <a:pt x="8544" y="11461"/>
                    <a:pt x="8522" y="11439"/>
                  </a:cubicBezTo>
                  <a:cubicBezTo>
                    <a:pt x="8544" y="11439"/>
                    <a:pt x="8566" y="11427"/>
                    <a:pt x="8588" y="11427"/>
                  </a:cubicBezTo>
                  <a:cubicBezTo>
                    <a:pt x="9622" y="11229"/>
                    <a:pt x="10655" y="10999"/>
                    <a:pt x="11656" y="10669"/>
                  </a:cubicBezTo>
                  <a:cubicBezTo>
                    <a:pt x="12503" y="10383"/>
                    <a:pt x="13328" y="10020"/>
                    <a:pt x="14086" y="9536"/>
                  </a:cubicBezTo>
                  <a:cubicBezTo>
                    <a:pt x="14582" y="9228"/>
                    <a:pt x="15032" y="8854"/>
                    <a:pt x="15406" y="8404"/>
                  </a:cubicBezTo>
                  <a:cubicBezTo>
                    <a:pt x="15890" y="7821"/>
                    <a:pt x="16297" y="7194"/>
                    <a:pt x="16725" y="6567"/>
                  </a:cubicBezTo>
                  <a:cubicBezTo>
                    <a:pt x="16737" y="6545"/>
                    <a:pt x="16759" y="6512"/>
                    <a:pt x="16737" y="6479"/>
                  </a:cubicBezTo>
                  <a:lnTo>
                    <a:pt x="16737" y="6479"/>
                  </a:lnTo>
                  <a:cubicBezTo>
                    <a:pt x="16703" y="6490"/>
                    <a:pt x="16693" y="6512"/>
                    <a:pt x="16671" y="6534"/>
                  </a:cubicBezTo>
                  <a:cubicBezTo>
                    <a:pt x="16351" y="6974"/>
                    <a:pt x="16033" y="7414"/>
                    <a:pt x="15703" y="7854"/>
                  </a:cubicBezTo>
                  <a:cubicBezTo>
                    <a:pt x="15439" y="8194"/>
                    <a:pt x="15164" y="8536"/>
                    <a:pt x="14845" y="8822"/>
                  </a:cubicBezTo>
                  <a:cubicBezTo>
                    <a:pt x="14406" y="9218"/>
                    <a:pt x="13910" y="9536"/>
                    <a:pt x="13394" y="9811"/>
                  </a:cubicBezTo>
                  <a:cubicBezTo>
                    <a:pt x="12536" y="10251"/>
                    <a:pt x="11634" y="10570"/>
                    <a:pt x="10711" y="10823"/>
                  </a:cubicBezTo>
                  <a:cubicBezTo>
                    <a:pt x="10018" y="11021"/>
                    <a:pt x="9303" y="11153"/>
                    <a:pt x="8588" y="11329"/>
                  </a:cubicBezTo>
                  <a:cubicBezTo>
                    <a:pt x="8573" y="11329"/>
                    <a:pt x="8554" y="11339"/>
                    <a:pt x="8533" y="11339"/>
                  </a:cubicBezTo>
                  <a:cubicBezTo>
                    <a:pt x="8522" y="11339"/>
                    <a:pt x="8511" y="11336"/>
                    <a:pt x="8500" y="11329"/>
                  </a:cubicBezTo>
                  <a:cubicBezTo>
                    <a:pt x="8500" y="11285"/>
                    <a:pt x="8533" y="11285"/>
                    <a:pt x="8555" y="11273"/>
                  </a:cubicBezTo>
                  <a:cubicBezTo>
                    <a:pt x="8709" y="11219"/>
                    <a:pt x="8852" y="11163"/>
                    <a:pt x="9006" y="11109"/>
                  </a:cubicBezTo>
                  <a:cubicBezTo>
                    <a:pt x="9523" y="10911"/>
                    <a:pt x="10029" y="10669"/>
                    <a:pt x="10501" y="10383"/>
                  </a:cubicBezTo>
                  <a:cubicBezTo>
                    <a:pt x="11271" y="9932"/>
                    <a:pt x="11953" y="9371"/>
                    <a:pt x="12536" y="8700"/>
                  </a:cubicBezTo>
                  <a:cubicBezTo>
                    <a:pt x="12833" y="8348"/>
                    <a:pt x="13097" y="7986"/>
                    <a:pt x="13316" y="7579"/>
                  </a:cubicBezTo>
                  <a:cubicBezTo>
                    <a:pt x="13404" y="7403"/>
                    <a:pt x="13482" y="7216"/>
                    <a:pt x="13570" y="7029"/>
                  </a:cubicBezTo>
                  <a:cubicBezTo>
                    <a:pt x="13712" y="6710"/>
                    <a:pt x="13812" y="6369"/>
                    <a:pt x="13932" y="6039"/>
                  </a:cubicBezTo>
                  <a:cubicBezTo>
                    <a:pt x="13944" y="6017"/>
                    <a:pt x="13954" y="5985"/>
                    <a:pt x="13922" y="5963"/>
                  </a:cubicBezTo>
                  <a:cubicBezTo>
                    <a:pt x="13900" y="5963"/>
                    <a:pt x="13900" y="5985"/>
                    <a:pt x="13888" y="5995"/>
                  </a:cubicBezTo>
                  <a:cubicBezTo>
                    <a:pt x="13724" y="6336"/>
                    <a:pt x="13614" y="6699"/>
                    <a:pt x="13470" y="7051"/>
                  </a:cubicBezTo>
                  <a:cubicBezTo>
                    <a:pt x="13360" y="7282"/>
                    <a:pt x="13251" y="7513"/>
                    <a:pt x="13119" y="7733"/>
                  </a:cubicBezTo>
                  <a:cubicBezTo>
                    <a:pt x="12723" y="8382"/>
                    <a:pt x="12217" y="8942"/>
                    <a:pt x="11634" y="9437"/>
                  </a:cubicBezTo>
                  <a:cubicBezTo>
                    <a:pt x="10865" y="10108"/>
                    <a:pt x="9996" y="10592"/>
                    <a:pt x="9061" y="10977"/>
                  </a:cubicBezTo>
                  <a:cubicBezTo>
                    <a:pt x="8973" y="11009"/>
                    <a:pt x="8896" y="11043"/>
                    <a:pt x="8808" y="11075"/>
                  </a:cubicBezTo>
                  <a:cubicBezTo>
                    <a:pt x="8830" y="11031"/>
                    <a:pt x="8863" y="10999"/>
                    <a:pt x="8896" y="10965"/>
                  </a:cubicBezTo>
                  <a:cubicBezTo>
                    <a:pt x="9292" y="10614"/>
                    <a:pt x="9655" y="10229"/>
                    <a:pt x="9974" y="9800"/>
                  </a:cubicBezTo>
                  <a:cubicBezTo>
                    <a:pt x="10084" y="9646"/>
                    <a:pt x="10172" y="9481"/>
                    <a:pt x="10293" y="9338"/>
                  </a:cubicBezTo>
                  <a:cubicBezTo>
                    <a:pt x="10447" y="9162"/>
                    <a:pt x="10567" y="8976"/>
                    <a:pt x="10689" y="8778"/>
                  </a:cubicBezTo>
                  <a:cubicBezTo>
                    <a:pt x="10941" y="8370"/>
                    <a:pt x="11173" y="7964"/>
                    <a:pt x="11415" y="7546"/>
                  </a:cubicBezTo>
                  <a:cubicBezTo>
                    <a:pt x="11590" y="7238"/>
                    <a:pt x="11777" y="6930"/>
                    <a:pt x="11953" y="6622"/>
                  </a:cubicBezTo>
                  <a:cubicBezTo>
                    <a:pt x="12184" y="6193"/>
                    <a:pt x="12404" y="5765"/>
                    <a:pt x="12646" y="5335"/>
                  </a:cubicBezTo>
                  <a:cubicBezTo>
                    <a:pt x="13064" y="4599"/>
                    <a:pt x="13646" y="4038"/>
                    <a:pt x="14394" y="3642"/>
                  </a:cubicBezTo>
                  <a:cubicBezTo>
                    <a:pt x="14691" y="3477"/>
                    <a:pt x="15021" y="3378"/>
                    <a:pt x="15362" y="3345"/>
                  </a:cubicBezTo>
                  <a:cubicBezTo>
                    <a:pt x="15398" y="3341"/>
                    <a:pt x="15434" y="3339"/>
                    <a:pt x="15469" y="3339"/>
                  </a:cubicBezTo>
                  <a:close/>
                  <a:moveTo>
                    <a:pt x="957" y="8492"/>
                  </a:moveTo>
                  <a:cubicBezTo>
                    <a:pt x="990" y="8514"/>
                    <a:pt x="990" y="8546"/>
                    <a:pt x="990" y="8568"/>
                  </a:cubicBezTo>
                  <a:cubicBezTo>
                    <a:pt x="1176" y="9096"/>
                    <a:pt x="1462" y="9547"/>
                    <a:pt x="1858" y="9943"/>
                  </a:cubicBezTo>
                  <a:cubicBezTo>
                    <a:pt x="2354" y="10449"/>
                    <a:pt x="2925" y="10834"/>
                    <a:pt x="3607" y="11065"/>
                  </a:cubicBezTo>
                  <a:cubicBezTo>
                    <a:pt x="3882" y="11163"/>
                    <a:pt x="4167" y="11229"/>
                    <a:pt x="4465" y="11273"/>
                  </a:cubicBezTo>
                  <a:cubicBezTo>
                    <a:pt x="4706" y="11310"/>
                    <a:pt x="4947" y="11331"/>
                    <a:pt x="5189" y="11331"/>
                  </a:cubicBezTo>
                  <a:cubicBezTo>
                    <a:pt x="5530" y="11331"/>
                    <a:pt x="5872" y="11288"/>
                    <a:pt x="6213" y="11185"/>
                  </a:cubicBezTo>
                  <a:cubicBezTo>
                    <a:pt x="6249" y="11177"/>
                    <a:pt x="6284" y="11161"/>
                    <a:pt x="6326" y="11161"/>
                  </a:cubicBezTo>
                  <a:cubicBezTo>
                    <a:pt x="6336" y="11161"/>
                    <a:pt x="6346" y="11161"/>
                    <a:pt x="6356" y="11163"/>
                  </a:cubicBezTo>
                  <a:cubicBezTo>
                    <a:pt x="6334" y="11251"/>
                    <a:pt x="6345" y="11329"/>
                    <a:pt x="6312" y="11405"/>
                  </a:cubicBezTo>
                  <a:cubicBezTo>
                    <a:pt x="6026" y="11405"/>
                    <a:pt x="5751" y="11461"/>
                    <a:pt x="5476" y="11505"/>
                  </a:cubicBezTo>
                  <a:cubicBezTo>
                    <a:pt x="4949" y="11571"/>
                    <a:pt x="4421" y="11637"/>
                    <a:pt x="3893" y="11637"/>
                  </a:cubicBezTo>
                  <a:cubicBezTo>
                    <a:pt x="3486" y="11637"/>
                    <a:pt x="3079" y="11581"/>
                    <a:pt x="2694" y="11483"/>
                  </a:cubicBezTo>
                  <a:cubicBezTo>
                    <a:pt x="2430" y="11405"/>
                    <a:pt x="2200" y="11295"/>
                    <a:pt x="1980" y="11141"/>
                  </a:cubicBezTo>
                  <a:cubicBezTo>
                    <a:pt x="1660" y="10944"/>
                    <a:pt x="1408" y="10680"/>
                    <a:pt x="1254" y="10328"/>
                  </a:cubicBezTo>
                  <a:cubicBezTo>
                    <a:pt x="1188" y="10174"/>
                    <a:pt x="1144" y="10020"/>
                    <a:pt x="1088" y="9866"/>
                  </a:cubicBezTo>
                  <a:cubicBezTo>
                    <a:pt x="1067" y="9811"/>
                    <a:pt x="1056" y="9745"/>
                    <a:pt x="968" y="9690"/>
                  </a:cubicBezTo>
                  <a:lnTo>
                    <a:pt x="968" y="9690"/>
                  </a:lnTo>
                  <a:cubicBezTo>
                    <a:pt x="990" y="9789"/>
                    <a:pt x="1012" y="9855"/>
                    <a:pt x="1023" y="9921"/>
                  </a:cubicBezTo>
                  <a:cubicBezTo>
                    <a:pt x="1100" y="10185"/>
                    <a:pt x="1176" y="10438"/>
                    <a:pt x="1330" y="10669"/>
                  </a:cubicBezTo>
                  <a:cubicBezTo>
                    <a:pt x="1650" y="11109"/>
                    <a:pt x="2090" y="11383"/>
                    <a:pt x="2584" y="11559"/>
                  </a:cubicBezTo>
                  <a:cubicBezTo>
                    <a:pt x="2903" y="11669"/>
                    <a:pt x="3233" y="11725"/>
                    <a:pt x="3563" y="11747"/>
                  </a:cubicBezTo>
                  <a:cubicBezTo>
                    <a:pt x="3688" y="11754"/>
                    <a:pt x="3813" y="11757"/>
                    <a:pt x="3939" y="11757"/>
                  </a:cubicBezTo>
                  <a:cubicBezTo>
                    <a:pt x="4374" y="11757"/>
                    <a:pt x="4810" y="11716"/>
                    <a:pt x="5245" y="11647"/>
                  </a:cubicBezTo>
                  <a:cubicBezTo>
                    <a:pt x="5520" y="11603"/>
                    <a:pt x="5806" y="11559"/>
                    <a:pt x="6081" y="11515"/>
                  </a:cubicBezTo>
                  <a:cubicBezTo>
                    <a:pt x="6128" y="11509"/>
                    <a:pt x="6175" y="11498"/>
                    <a:pt x="6219" y="11498"/>
                  </a:cubicBezTo>
                  <a:cubicBezTo>
                    <a:pt x="6248" y="11498"/>
                    <a:pt x="6275" y="11503"/>
                    <a:pt x="6301" y="11515"/>
                  </a:cubicBezTo>
                  <a:lnTo>
                    <a:pt x="6312" y="11527"/>
                  </a:lnTo>
                  <a:lnTo>
                    <a:pt x="6312" y="11681"/>
                  </a:lnTo>
                  <a:cubicBezTo>
                    <a:pt x="5839" y="11691"/>
                    <a:pt x="5411" y="11835"/>
                    <a:pt x="4981" y="12021"/>
                  </a:cubicBezTo>
                  <a:cubicBezTo>
                    <a:pt x="4695" y="12143"/>
                    <a:pt x="4409" y="12275"/>
                    <a:pt x="4113" y="12384"/>
                  </a:cubicBezTo>
                  <a:cubicBezTo>
                    <a:pt x="3783" y="12505"/>
                    <a:pt x="3442" y="12593"/>
                    <a:pt x="3090" y="12593"/>
                  </a:cubicBezTo>
                  <a:cubicBezTo>
                    <a:pt x="2859" y="12582"/>
                    <a:pt x="2639" y="12538"/>
                    <a:pt x="2430" y="12417"/>
                  </a:cubicBezTo>
                  <a:cubicBezTo>
                    <a:pt x="2156" y="12263"/>
                    <a:pt x="1902" y="12077"/>
                    <a:pt x="1638" y="11901"/>
                  </a:cubicBezTo>
                  <a:cubicBezTo>
                    <a:pt x="1625" y="11894"/>
                    <a:pt x="1612" y="11883"/>
                    <a:pt x="1601" y="11883"/>
                  </a:cubicBezTo>
                  <a:cubicBezTo>
                    <a:pt x="1594" y="11883"/>
                    <a:pt x="1588" y="11887"/>
                    <a:pt x="1584" y="11901"/>
                  </a:cubicBezTo>
                  <a:cubicBezTo>
                    <a:pt x="1572" y="11933"/>
                    <a:pt x="1606" y="11955"/>
                    <a:pt x="1628" y="11967"/>
                  </a:cubicBezTo>
                  <a:cubicBezTo>
                    <a:pt x="1770" y="12077"/>
                    <a:pt x="1924" y="12197"/>
                    <a:pt x="2078" y="12307"/>
                  </a:cubicBezTo>
                  <a:cubicBezTo>
                    <a:pt x="2144" y="12351"/>
                    <a:pt x="2222" y="12406"/>
                    <a:pt x="2298" y="12450"/>
                  </a:cubicBezTo>
                  <a:cubicBezTo>
                    <a:pt x="2485" y="12571"/>
                    <a:pt x="2694" y="12659"/>
                    <a:pt x="2925" y="12681"/>
                  </a:cubicBezTo>
                  <a:cubicBezTo>
                    <a:pt x="3000" y="12689"/>
                    <a:pt x="3074" y="12693"/>
                    <a:pt x="3148" y="12693"/>
                  </a:cubicBezTo>
                  <a:cubicBezTo>
                    <a:pt x="3455" y="12693"/>
                    <a:pt x="3754" y="12625"/>
                    <a:pt x="4047" y="12527"/>
                  </a:cubicBezTo>
                  <a:cubicBezTo>
                    <a:pt x="4443" y="12406"/>
                    <a:pt x="4827" y="12219"/>
                    <a:pt x="5213" y="12055"/>
                  </a:cubicBezTo>
                  <a:cubicBezTo>
                    <a:pt x="5509" y="11933"/>
                    <a:pt x="5806" y="11835"/>
                    <a:pt x="6125" y="11813"/>
                  </a:cubicBezTo>
                  <a:cubicBezTo>
                    <a:pt x="6155" y="11806"/>
                    <a:pt x="6185" y="11797"/>
                    <a:pt x="6216" y="11797"/>
                  </a:cubicBezTo>
                  <a:cubicBezTo>
                    <a:pt x="6240" y="11797"/>
                    <a:pt x="6265" y="11803"/>
                    <a:pt x="6290" y="11823"/>
                  </a:cubicBezTo>
                  <a:cubicBezTo>
                    <a:pt x="6290" y="11967"/>
                    <a:pt x="6279" y="12121"/>
                    <a:pt x="6279" y="12285"/>
                  </a:cubicBezTo>
                  <a:cubicBezTo>
                    <a:pt x="6253" y="12284"/>
                    <a:pt x="6228" y="12283"/>
                    <a:pt x="6203" y="12283"/>
                  </a:cubicBezTo>
                  <a:cubicBezTo>
                    <a:pt x="6033" y="12283"/>
                    <a:pt x="5872" y="12313"/>
                    <a:pt x="5718" y="12351"/>
                  </a:cubicBezTo>
                  <a:cubicBezTo>
                    <a:pt x="5443" y="12428"/>
                    <a:pt x="5169" y="12538"/>
                    <a:pt x="4915" y="12670"/>
                  </a:cubicBezTo>
                  <a:cubicBezTo>
                    <a:pt x="4717" y="12769"/>
                    <a:pt x="4519" y="12868"/>
                    <a:pt x="4333" y="12956"/>
                  </a:cubicBezTo>
                  <a:cubicBezTo>
                    <a:pt x="4058" y="13077"/>
                    <a:pt x="3783" y="13165"/>
                    <a:pt x="3497" y="13187"/>
                  </a:cubicBezTo>
                  <a:cubicBezTo>
                    <a:pt x="3453" y="13190"/>
                    <a:pt x="3408" y="13191"/>
                    <a:pt x="3364" y="13191"/>
                  </a:cubicBezTo>
                  <a:cubicBezTo>
                    <a:pt x="3093" y="13191"/>
                    <a:pt x="2832" y="13131"/>
                    <a:pt x="2595" y="12989"/>
                  </a:cubicBezTo>
                  <a:cubicBezTo>
                    <a:pt x="2386" y="12879"/>
                    <a:pt x="2210" y="12736"/>
                    <a:pt x="2046" y="12571"/>
                  </a:cubicBezTo>
                  <a:cubicBezTo>
                    <a:pt x="2012" y="12538"/>
                    <a:pt x="1980" y="12505"/>
                    <a:pt x="1946" y="12483"/>
                  </a:cubicBezTo>
                  <a:cubicBezTo>
                    <a:pt x="1848" y="12417"/>
                    <a:pt x="1726" y="12362"/>
                    <a:pt x="1606" y="12351"/>
                  </a:cubicBezTo>
                  <a:cubicBezTo>
                    <a:pt x="1572" y="12351"/>
                    <a:pt x="1550" y="12340"/>
                    <a:pt x="1528" y="12340"/>
                  </a:cubicBezTo>
                  <a:cubicBezTo>
                    <a:pt x="1342" y="12318"/>
                    <a:pt x="1210" y="12209"/>
                    <a:pt x="1110" y="12043"/>
                  </a:cubicBezTo>
                  <a:cubicBezTo>
                    <a:pt x="968" y="11801"/>
                    <a:pt x="814" y="11549"/>
                    <a:pt x="671" y="11307"/>
                  </a:cubicBezTo>
                  <a:cubicBezTo>
                    <a:pt x="473" y="10977"/>
                    <a:pt x="374" y="10625"/>
                    <a:pt x="374" y="10240"/>
                  </a:cubicBezTo>
                  <a:cubicBezTo>
                    <a:pt x="374" y="10031"/>
                    <a:pt x="374" y="9833"/>
                    <a:pt x="407" y="9646"/>
                  </a:cubicBezTo>
                  <a:cubicBezTo>
                    <a:pt x="451" y="9338"/>
                    <a:pt x="528" y="9052"/>
                    <a:pt x="726" y="8800"/>
                  </a:cubicBezTo>
                  <a:cubicBezTo>
                    <a:pt x="803" y="8700"/>
                    <a:pt x="891" y="8602"/>
                    <a:pt x="957" y="8492"/>
                  </a:cubicBezTo>
                  <a:close/>
                  <a:moveTo>
                    <a:pt x="6268" y="12483"/>
                  </a:moveTo>
                  <a:cubicBezTo>
                    <a:pt x="6279" y="12923"/>
                    <a:pt x="6301" y="13352"/>
                    <a:pt x="6323" y="13803"/>
                  </a:cubicBezTo>
                  <a:cubicBezTo>
                    <a:pt x="5861" y="13572"/>
                    <a:pt x="5509" y="13242"/>
                    <a:pt x="5179" y="12868"/>
                  </a:cubicBezTo>
                  <a:cubicBezTo>
                    <a:pt x="5531" y="12681"/>
                    <a:pt x="5894" y="12560"/>
                    <a:pt x="6268" y="12483"/>
                  </a:cubicBezTo>
                  <a:close/>
                  <a:moveTo>
                    <a:pt x="7852" y="12736"/>
                  </a:moveTo>
                  <a:cubicBezTo>
                    <a:pt x="8082" y="12890"/>
                    <a:pt x="8258" y="13077"/>
                    <a:pt x="8446" y="13253"/>
                  </a:cubicBezTo>
                  <a:cubicBezTo>
                    <a:pt x="8709" y="13517"/>
                    <a:pt x="8962" y="13803"/>
                    <a:pt x="9248" y="14034"/>
                  </a:cubicBezTo>
                  <a:cubicBezTo>
                    <a:pt x="9259" y="14045"/>
                    <a:pt x="9270" y="14066"/>
                    <a:pt x="9281" y="14078"/>
                  </a:cubicBezTo>
                  <a:cubicBezTo>
                    <a:pt x="9171" y="14088"/>
                    <a:pt x="9083" y="14100"/>
                    <a:pt x="8984" y="14110"/>
                  </a:cubicBezTo>
                  <a:cubicBezTo>
                    <a:pt x="8730" y="14135"/>
                    <a:pt x="8472" y="14150"/>
                    <a:pt x="8215" y="14150"/>
                  </a:cubicBezTo>
                  <a:cubicBezTo>
                    <a:pt x="8016" y="14150"/>
                    <a:pt x="7817" y="14141"/>
                    <a:pt x="7620" y="14122"/>
                  </a:cubicBezTo>
                  <a:cubicBezTo>
                    <a:pt x="7510" y="14110"/>
                    <a:pt x="7412" y="14100"/>
                    <a:pt x="7302" y="14056"/>
                  </a:cubicBezTo>
                  <a:cubicBezTo>
                    <a:pt x="7378" y="13572"/>
                    <a:pt x="7522" y="13121"/>
                    <a:pt x="7852" y="12736"/>
                  </a:cubicBezTo>
                  <a:close/>
                  <a:moveTo>
                    <a:pt x="16044" y="10834"/>
                  </a:moveTo>
                  <a:cubicBezTo>
                    <a:pt x="16198" y="10878"/>
                    <a:pt x="16341" y="10955"/>
                    <a:pt x="16439" y="11065"/>
                  </a:cubicBezTo>
                  <a:cubicBezTo>
                    <a:pt x="16308" y="11163"/>
                    <a:pt x="16187" y="11251"/>
                    <a:pt x="16066" y="11339"/>
                  </a:cubicBezTo>
                  <a:cubicBezTo>
                    <a:pt x="16033" y="11361"/>
                    <a:pt x="15978" y="11383"/>
                    <a:pt x="16011" y="11449"/>
                  </a:cubicBezTo>
                  <a:cubicBezTo>
                    <a:pt x="16198" y="11395"/>
                    <a:pt x="16351" y="11251"/>
                    <a:pt x="16527" y="11175"/>
                  </a:cubicBezTo>
                  <a:cubicBezTo>
                    <a:pt x="16539" y="11185"/>
                    <a:pt x="16561" y="11185"/>
                    <a:pt x="16561" y="11197"/>
                  </a:cubicBezTo>
                  <a:cubicBezTo>
                    <a:pt x="16681" y="11339"/>
                    <a:pt x="16825" y="11461"/>
                    <a:pt x="16989" y="11571"/>
                  </a:cubicBezTo>
                  <a:cubicBezTo>
                    <a:pt x="17143" y="11669"/>
                    <a:pt x="17177" y="11791"/>
                    <a:pt x="17133" y="11967"/>
                  </a:cubicBezTo>
                  <a:cubicBezTo>
                    <a:pt x="17121" y="12021"/>
                    <a:pt x="17099" y="12065"/>
                    <a:pt x="17077" y="12121"/>
                  </a:cubicBezTo>
                  <a:cubicBezTo>
                    <a:pt x="17023" y="12285"/>
                    <a:pt x="16935" y="12417"/>
                    <a:pt x="16879" y="12571"/>
                  </a:cubicBezTo>
                  <a:cubicBezTo>
                    <a:pt x="16627" y="12824"/>
                    <a:pt x="16319" y="12978"/>
                    <a:pt x="16000" y="13110"/>
                  </a:cubicBezTo>
                  <a:cubicBezTo>
                    <a:pt x="15857" y="13165"/>
                    <a:pt x="15714" y="13242"/>
                    <a:pt x="15560" y="13308"/>
                  </a:cubicBezTo>
                  <a:lnTo>
                    <a:pt x="15582" y="13352"/>
                  </a:lnTo>
                  <a:cubicBezTo>
                    <a:pt x="16011" y="13209"/>
                    <a:pt x="16429" y="13066"/>
                    <a:pt x="16825" y="12780"/>
                  </a:cubicBezTo>
                  <a:lnTo>
                    <a:pt x="16825" y="12780"/>
                  </a:lnTo>
                  <a:cubicBezTo>
                    <a:pt x="16803" y="12945"/>
                    <a:pt x="16813" y="13066"/>
                    <a:pt x="16847" y="13187"/>
                  </a:cubicBezTo>
                  <a:cubicBezTo>
                    <a:pt x="16879" y="13330"/>
                    <a:pt x="16835" y="13440"/>
                    <a:pt x="16737" y="13528"/>
                  </a:cubicBezTo>
                  <a:cubicBezTo>
                    <a:pt x="16703" y="13550"/>
                    <a:pt x="16681" y="13572"/>
                    <a:pt x="16659" y="13594"/>
                  </a:cubicBezTo>
                  <a:cubicBezTo>
                    <a:pt x="16439" y="13759"/>
                    <a:pt x="16209" y="13869"/>
                    <a:pt x="15956" y="13957"/>
                  </a:cubicBezTo>
                  <a:cubicBezTo>
                    <a:pt x="15384" y="14132"/>
                    <a:pt x="14812" y="14330"/>
                    <a:pt x="14252" y="14528"/>
                  </a:cubicBezTo>
                  <a:cubicBezTo>
                    <a:pt x="13988" y="14628"/>
                    <a:pt x="13712" y="14694"/>
                    <a:pt x="13438" y="14726"/>
                  </a:cubicBezTo>
                  <a:cubicBezTo>
                    <a:pt x="13163" y="14760"/>
                    <a:pt x="12891" y="14778"/>
                    <a:pt x="12621" y="14778"/>
                  </a:cubicBezTo>
                  <a:cubicBezTo>
                    <a:pt x="11757" y="14778"/>
                    <a:pt x="10919" y="14601"/>
                    <a:pt x="10106" y="14232"/>
                  </a:cubicBezTo>
                  <a:cubicBezTo>
                    <a:pt x="9732" y="14066"/>
                    <a:pt x="9402" y="13847"/>
                    <a:pt x="9116" y="13550"/>
                  </a:cubicBezTo>
                  <a:cubicBezTo>
                    <a:pt x="8984" y="13407"/>
                    <a:pt x="8841" y="13275"/>
                    <a:pt x="8709" y="13132"/>
                  </a:cubicBezTo>
                  <a:cubicBezTo>
                    <a:pt x="8511" y="12934"/>
                    <a:pt x="8314" y="12736"/>
                    <a:pt x="8050" y="12615"/>
                  </a:cubicBezTo>
                  <a:cubicBezTo>
                    <a:pt x="8038" y="12604"/>
                    <a:pt x="8028" y="12593"/>
                    <a:pt x="8006" y="12582"/>
                  </a:cubicBezTo>
                  <a:cubicBezTo>
                    <a:pt x="8060" y="12505"/>
                    <a:pt x="8116" y="12439"/>
                    <a:pt x="8170" y="12373"/>
                  </a:cubicBezTo>
                  <a:cubicBezTo>
                    <a:pt x="8248" y="12384"/>
                    <a:pt x="8302" y="12439"/>
                    <a:pt x="8358" y="12483"/>
                  </a:cubicBezTo>
                  <a:cubicBezTo>
                    <a:pt x="8863" y="12824"/>
                    <a:pt x="9347" y="13187"/>
                    <a:pt x="9864" y="13495"/>
                  </a:cubicBezTo>
                  <a:cubicBezTo>
                    <a:pt x="10161" y="13671"/>
                    <a:pt x="10469" y="13836"/>
                    <a:pt x="10799" y="13946"/>
                  </a:cubicBezTo>
                  <a:cubicBezTo>
                    <a:pt x="11173" y="14088"/>
                    <a:pt x="11579" y="14176"/>
                    <a:pt x="11975" y="14198"/>
                  </a:cubicBezTo>
                  <a:cubicBezTo>
                    <a:pt x="12104" y="14208"/>
                    <a:pt x="12232" y="14213"/>
                    <a:pt x="12358" y="14213"/>
                  </a:cubicBezTo>
                  <a:cubicBezTo>
                    <a:pt x="13085" y="14213"/>
                    <a:pt x="13772" y="14050"/>
                    <a:pt x="14428" y="13704"/>
                  </a:cubicBezTo>
                  <a:cubicBezTo>
                    <a:pt x="14460" y="13693"/>
                    <a:pt x="14494" y="13682"/>
                    <a:pt x="14482" y="13638"/>
                  </a:cubicBezTo>
                  <a:cubicBezTo>
                    <a:pt x="14476" y="13636"/>
                    <a:pt x="14469" y="13635"/>
                    <a:pt x="14463" y="13635"/>
                  </a:cubicBezTo>
                  <a:cubicBezTo>
                    <a:pt x="14436" y="13635"/>
                    <a:pt x="14410" y="13651"/>
                    <a:pt x="14384" y="13660"/>
                  </a:cubicBezTo>
                  <a:cubicBezTo>
                    <a:pt x="14130" y="13748"/>
                    <a:pt x="13866" y="13847"/>
                    <a:pt x="13602" y="13924"/>
                  </a:cubicBezTo>
                  <a:cubicBezTo>
                    <a:pt x="13179" y="14046"/>
                    <a:pt x="12758" y="14108"/>
                    <a:pt x="12341" y="14108"/>
                  </a:cubicBezTo>
                  <a:cubicBezTo>
                    <a:pt x="11709" y="14108"/>
                    <a:pt x="11085" y="13967"/>
                    <a:pt x="10469" y="13682"/>
                  </a:cubicBezTo>
                  <a:cubicBezTo>
                    <a:pt x="10172" y="13539"/>
                    <a:pt x="9886" y="13363"/>
                    <a:pt x="9600" y="13187"/>
                  </a:cubicBezTo>
                  <a:cubicBezTo>
                    <a:pt x="9138" y="12890"/>
                    <a:pt x="8720" y="12549"/>
                    <a:pt x="8248" y="12263"/>
                  </a:cubicBezTo>
                  <a:cubicBezTo>
                    <a:pt x="8336" y="12209"/>
                    <a:pt x="8380" y="12121"/>
                    <a:pt x="8456" y="12065"/>
                  </a:cubicBezTo>
                  <a:cubicBezTo>
                    <a:pt x="8577" y="12131"/>
                    <a:pt x="8687" y="12197"/>
                    <a:pt x="8808" y="12253"/>
                  </a:cubicBezTo>
                  <a:cubicBezTo>
                    <a:pt x="9006" y="12340"/>
                    <a:pt x="9193" y="12439"/>
                    <a:pt x="9391" y="12527"/>
                  </a:cubicBezTo>
                  <a:cubicBezTo>
                    <a:pt x="9655" y="12637"/>
                    <a:pt x="9908" y="12769"/>
                    <a:pt x="10183" y="12846"/>
                  </a:cubicBezTo>
                  <a:cubicBezTo>
                    <a:pt x="10447" y="12912"/>
                    <a:pt x="10711" y="12989"/>
                    <a:pt x="10985" y="13044"/>
                  </a:cubicBezTo>
                  <a:cubicBezTo>
                    <a:pt x="11315" y="13103"/>
                    <a:pt x="11650" y="13137"/>
                    <a:pt x="11990" y="13137"/>
                  </a:cubicBezTo>
                  <a:cubicBezTo>
                    <a:pt x="12160" y="13137"/>
                    <a:pt x="12331" y="13128"/>
                    <a:pt x="12503" y="13110"/>
                  </a:cubicBezTo>
                  <a:cubicBezTo>
                    <a:pt x="12899" y="13066"/>
                    <a:pt x="13294" y="12989"/>
                    <a:pt x="13668" y="12835"/>
                  </a:cubicBezTo>
                  <a:cubicBezTo>
                    <a:pt x="14186" y="12637"/>
                    <a:pt x="14669" y="12362"/>
                    <a:pt x="15153" y="12099"/>
                  </a:cubicBezTo>
                  <a:cubicBezTo>
                    <a:pt x="15186" y="12077"/>
                    <a:pt x="15219" y="12065"/>
                    <a:pt x="15186" y="12021"/>
                  </a:cubicBezTo>
                  <a:lnTo>
                    <a:pt x="15186" y="12021"/>
                  </a:lnTo>
                  <a:cubicBezTo>
                    <a:pt x="15164" y="12033"/>
                    <a:pt x="15142" y="12033"/>
                    <a:pt x="15109" y="12055"/>
                  </a:cubicBezTo>
                  <a:lnTo>
                    <a:pt x="14350" y="12417"/>
                  </a:lnTo>
                  <a:cubicBezTo>
                    <a:pt x="14032" y="12571"/>
                    <a:pt x="13702" y="12725"/>
                    <a:pt x="13350" y="12824"/>
                  </a:cubicBezTo>
                  <a:cubicBezTo>
                    <a:pt x="12886" y="12953"/>
                    <a:pt x="12424" y="13014"/>
                    <a:pt x="11965" y="13014"/>
                  </a:cubicBezTo>
                  <a:cubicBezTo>
                    <a:pt x="11367" y="13014"/>
                    <a:pt x="10773" y="12911"/>
                    <a:pt x="10183" y="12725"/>
                  </a:cubicBezTo>
                  <a:cubicBezTo>
                    <a:pt x="9941" y="12648"/>
                    <a:pt x="9710" y="12571"/>
                    <a:pt x="9479" y="12461"/>
                  </a:cubicBezTo>
                  <a:cubicBezTo>
                    <a:pt x="9347" y="12395"/>
                    <a:pt x="9215" y="12329"/>
                    <a:pt x="9072" y="12275"/>
                  </a:cubicBezTo>
                  <a:cubicBezTo>
                    <a:pt x="8995" y="12253"/>
                    <a:pt x="8918" y="12209"/>
                    <a:pt x="8852" y="12175"/>
                  </a:cubicBezTo>
                  <a:cubicBezTo>
                    <a:pt x="8753" y="12109"/>
                    <a:pt x="8632" y="12087"/>
                    <a:pt x="8533" y="12011"/>
                  </a:cubicBezTo>
                  <a:cubicBezTo>
                    <a:pt x="8522" y="11999"/>
                    <a:pt x="8511" y="11989"/>
                    <a:pt x="8511" y="11967"/>
                  </a:cubicBezTo>
                  <a:cubicBezTo>
                    <a:pt x="8522" y="11955"/>
                    <a:pt x="8533" y="11933"/>
                    <a:pt x="8544" y="11923"/>
                  </a:cubicBezTo>
                  <a:cubicBezTo>
                    <a:pt x="8555" y="11901"/>
                    <a:pt x="8566" y="11879"/>
                    <a:pt x="8599" y="11879"/>
                  </a:cubicBezTo>
                  <a:cubicBezTo>
                    <a:pt x="9072" y="12055"/>
                    <a:pt x="9556" y="12197"/>
                    <a:pt x="10051" y="12318"/>
                  </a:cubicBezTo>
                  <a:cubicBezTo>
                    <a:pt x="10491" y="12417"/>
                    <a:pt x="10931" y="12494"/>
                    <a:pt x="11393" y="12516"/>
                  </a:cubicBezTo>
                  <a:cubicBezTo>
                    <a:pt x="11454" y="12519"/>
                    <a:pt x="11516" y="12520"/>
                    <a:pt x="11577" y="12520"/>
                  </a:cubicBezTo>
                  <a:cubicBezTo>
                    <a:pt x="12412" y="12520"/>
                    <a:pt x="13208" y="12316"/>
                    <a:pt x="13976" y="11989"/>
                  </a:cubicBezTo>
                  <a:cubicBezTo>
                    <a:pt x="14592" y="11725"/>
                    <a:pt x="15164" y="11383"/>
                    <a:pt x="15725" y="11031"/>
                  </a:cubicBezTo>
                  <a:cubicBezTo>
                    <a:pt x="15835" y="10965"/>
                    <a:pt x="15934" y="10889"/>
                    <a:pt x="16044" y="10834"/>
                  </a:cubicBezTo>
                  <a:close/>
                  <a:moveTo>
                    <a:pt x="13460" y="18377"/>
                  </a:moveTo>
                  <a:cubicBezTo>
                    <a:pt x="13448" y="18399"/>
                    <a:pt x="13448" y="18433"/>
                    <a:pt x="13438" y="18443"/>
                  </a:cubicBezTo>
                  <a:cubicBezTo>
                    <a:pt x="13294" y="18718"/>
                    <a:pt x="13163" y="18993"/>
                    <a:pt x="13031" y="19279"/>
                  </a:cubicBezTo>
                  <a:cubicBezTo>
                    <a:pt x="12932" y="19499"/>
                    <a:pt x="12833" y="19730"/>
                    <a:pt x="12734" y="19950"/>
                  </a:cubicBezTo>
                  <a:cubicBezTo>
                    <a:pt x="12613" y="20203"/>
                    <a:pt x="12503" y="20456"/>
                    <a:pt x="12393" y="20708"/>
                  </a:cubicBezTo>
                  <a:cubicBezTo>
                    <a:pt x="12250" y="21006"/>
                    <a:pt x="12118" y="21324"/>
                    <a:pt x="11975" y="21621"/>
                  </a:cubicBezTo>
                  <a:cubicBezTo>
                    <a:pt x="11788" y="22006"/>
                    <a:pt x="11601" y="22369"/>
                    <a:pt x="11403" y="22743"/>
                  </a:cubicBezTo>
                  <a:cubicBezTo>
                    <a:pt x="11337" y="22875"/>
                    <a:pt x="11271" y="22996"/>
                    <a:pt x="11205" y="23117"/>
                  </a:cubicBezTo>
                  <a:cubicBezTo>
                    <a:pt x="11195" y="23117"/>
                    <a:pt x="11183" y="23117"/>
                    <a:pt x="11173" y="23106"/>
                  </a:cubicBezTo>
                  <a:cubicBezTo>
                    <a:pt x="11195" y="23029"/>
                    <a:pt x="11205" y="22952"/>
                    <a:pt x="11217" y="22875"/>
                  </a:cubicBezTo>
                  <a:cubicBezTo>
                    <a:pt x="11271" y="22512"/>
                    <a:pt x="11327" y="22149"/>
                    <a:pt x="11359" y="21786"/>
                  </a:cubicBezTo>
                  <a:cubicBezTo>
                    <a:pt x="11393" y="21346"/>
                    <a:pt x="11381" y="20906"/>
                    <a:pt x="11503" y="20488"/>
                  </a:cubicBezTo>
                  <a:cubicBezTo>
                    <a:pt x="11535" y="20334"/>
                    <a:pt x="11579" y="20192"/>
                    <a:pt x="11645" y="20060"/>
                  </a:cubicBezTo>
                  <a:cubicBezTo>
                    <a:pt x="11700" y="19972"/>
                    <a:pt x="11744" y="19884"/>
                    <a:pt x="11788" y="19796"/>
                  </a:cubicBezTo>
                  <a:cubicBezTo>
                    <a:pt x="11821" y="19686"/>
                    <a:pt x="11887" y="19609"/>
                    <a:pt x="11986" y="19543"/>
                  </a:cubicBezTo>
                  <a:cubicBezTo>
                    <a:pt x="12481" y="19180"/>
                    <a:pt x="12976" y="18828"/>
                    <a:pt x="13426" y="18399"/>
                  </a:cubicBezTo>
                  <a:cubicBezTo>
                    <a:pt x="13438" y="18389"/>
                    <a:pt x="13448" y="18389"/>
                    <a:pt x="13460" y="18377"/>
                  </a:cubicBezTo>
                  <a:close/>
                  <a:moveTo>
                    <a:pt x="13834" y="18169"/>
                  </a:moveTo>
                  <a:lnTo>
                    <a:pt x="13834" y="18169"/>
                  </a:lnTo>
                  <a:cubicBezTo>
                    <a:pt x="13790" y="18389"/>
                    <a:pt x="13746" y="18586"/>
                    <a:pt x="13702" y="18795"/>
                  </a:cubicBezTo>
                  <a:cubicBezTo>
                    <a:pt x="13646" y="19136"/>
                    <a:pt x="13602" y="19477"/>
                    <a:pt x="13570" y="19818"/>
                  </a:cubicBezTo>
                  <a:cubicBezTo>
                    <a:pt x="13570" y="19884"/>
                    <a:pt x="13548" y="19928"/>
                    <a:pt x="13504" y="19983"/>
                  </a:cubicBezTo>
                  <a:cubicBezTo>
                    <a:pt x="13350" y="20181"/>
                    <a:pt x="13207" y="20378"/>
                    <a:pt x="13064" y="20566"/>
                  </a:cubicBezTo>
                  <a:cubicBezTo>
                    <a:pt x="12789" y="20906"/>
                    <a:pt x="12580" y="21292"/>
                    <a:pt x="12415" y="21687"/>
                  </a:cubicBezTo>
                  <a:cubicBezTo>
                    <a:pt x="12327" y="21929"/>
                    <a:pt x="12228" y="22160"/>
                    <a:pt x="12107" y="22391"/>
                  </a:cubicBezTo>
                  <a:cubicBezTo>
                    <a:pt x="11931" y="22732"/>
                    <a:pt x="11711" y="23040"/>
                    <a:pt x="11459" y="23337"/>
                  </a:cubicBezTo>
                  <a:cubicBezTo>
                    <a:pt x="11359" y="23457"/>
                    <a:pt x="11261" y="23579"/>
                    <a:pt x="11129" y="23677"/>
                  </a:cubicBezTo>
                  <a:cubicBezTo>
                    <a:pt x="11195" y="23545"/>
                    <a:pt x="11271" y="23413"/>
                    <a:pt x="11349" y="23293"/>
                  </a:cubicBezTo>
                  <a:cubicBezTo>
                    <a:pt x="11513" y="22985"/>
                    <a:pt x="11678" y="22688"/>
                    <a:pt x="11832" y="22391"/>
                  </a:cubicBezTo>
                  <a:cubicBezTo>
                    <a:pt x="11953" y="22149"/>
                    <a:pt x="12063" y="21907"/>
                    <a:pt x="12184" y="21654"/>
                  </a:cubicBezTo>
                  <a:lnTo>
                    <a:pt x="12448" y="21094"/>
                  </a:lnTo>
                  <a:cubicBezTo>
                    <a:pt x="12558" y="20852"/>
                    <a:pt x="12668" y="20620"/>
                    <a:pt x="12778" y="20378"/>
                  </a:cubicBezTo>
                  <a:cubicBezTo>
                    <a:pt x="12888" y="20137"/>
                    <a:pt x="12987" y="19895"/>
                    <a:pt x="13097" y="19664"/>
                  </a:cubicBezTo>
                  <a:cubicBezTo>
                    <a:pt x="13240" y="19334"/>
                    <a:pt x="13394" y="19015"/>
                    <a:pt x="13548" y="18685"/>
                  </a:cubicBezTo>
                  <a:cubicBezTo>
                    <a:pt x="13636" y="18520"/>
                    <a:pt x="13724" y="18333"/>
                    <a:pt x="13834" y="18169"/>
                  </a:cubicBezTo>
                  <a:close/>
                  <a:moveTo>
                    <a:pt x="11612" y="19829"/>
                  </a:moveTo>
                  <a:cubicBezTo>
                    <a:pt x="11623" y="19862"/>
                    <a:pt x="11601" y="19884"/>
                    <a:pt x="11590" y="19906"/>
                  </a:cubicBezTo>
                  <a:cubicBezTo>
                    <a:pt x="11568" y="19972"/>
                    <a:pt x="11525" y="20027"/>
                    <a:pt x="11503" y="20082"/>
                  </a:cubicBezTo>
                  <a:cubicBezTo>
                    <a:pt x="11359" y="20422"/>
                    <a:pt x="11293" y="20774"/>
                    <a:pt x="11271" y="21138"/>
                  </a:cubicBezTo>
                  <a:cubicBezTo>
                    <a:pt x="11249" y="21522"/>
                    <a:pt x="11239" y="21907"/>
                    <a:pt x="11173" y="22281"/>
                  </a:cubicBezTo>
                  <a:cubicBezTo>
                    <a:pt x="11129" y="22578"/>
                    <a:pt x="11095" y="22875"/>
                    <a:pt x="11041" y="23161"/>
                  </a:cubicBezTo>
                  <a:cubicBezTo>
                    <a:pt x="11019" y="23359"/>
                    <a:pt x="10963" y="23557"/>
                    <a:pt x="10853" y="23733"/>
                  </a:cubicBezTo>
                  <a:cubicBezTo>
                    <a:pt x="10469" y="24349"/>
                    <a:pt x="10062" y="24953"/>
                    <a:pt x="9589" y="25503"/>
                  </a:cubicBezTo>
                  <a:cubicBezTo>
                    <a:pt x="9468" y="25635"/>
                    <a:pt x="9347" y="25767"/>
                    <a:pt x="9215" y="25910"/>
                  </a:cubicBezTo>
                  <a:cubicBezTo>
                    <a:pt x="9215" y="25459"/>
                    <a:pt x="9171" y="25030"/>
                    <a:pt x="9105" y="24591"/>
                  </a:cubicBezTo>
                  <a:cubicBezTo>
                    <a:pt x="9050" y="24183"/>
                    <a:pt x="8973" y="23787"/>
                    <a:pt x="8940" y="23381"/>
                  </a:cubicBezTo>
                  <a:cubicBezTo>
                    <a:pt x="8918" y="23106"/>
                    <a:pt x="8951" y="22831"/>
                    <a:pt x="9050" y="22567"/>
                  </a:cubicBezTo>
                  <a:cubicBezTo>
                    <a:pt x="9105" y="22413"/>
                    <a:pt x="9193" y="22259"/>
                    <a:pt x="9226" y="22083"/>
                  </a:cubicBezTo>
                  <a:cubicBezTo>
                    <a:pt x="9226" y="22028"/>
                    <a:pt x="9259" y="21995"/>
                    <a:pt x="9292" y="21962"/>
                  </a:cubicBezTo>
                  <a:cubicBezTo>
                    <a:pt x="9479" y="21709"/>
                    <a:pt x="9666" y="21478"/>
                    <a:pt x="9875" y="21258"/>
                  </a:cubicBezTo>
                  <a:cubicBezTo>
                    <a:pt x="10391" y="20720"/>
                    <a:pt x="10985" y="20268"/>
                    <a:pt x="11579" y="19829"/>
                  </a:cubicBezTo>
                  <a:close/>
                  <a:moveTo>
                    <a:pt x="13504" y="20192"/>
                  </a:moveTo>
                  <a:cubicBezTo>
                    <a:pt x="13548" y="20214"/>
                    <a:pt x="13526" y="20246"/>
                    <a:pt x="13526" y="20268"/>
                  </a:cubicBezTo>
                  <a:cubicBezTo>
                    <a:pt x="13482" y="20686"/>
                    <a:pt x="13438" y="21116"/>
                    <a:pt x="13382" y="21544"/>
                  </a:cubicBezTo>
                  <a:cubicBezTo>
                    <a:pt x="13328" y="21995"/>
                    <a:pt x="13251" y="22435"/>
                    <a:pt x="13130" y="22875"/>
                  </a:cubicBezTo>
                  <a:cubicBezTo>
                    <a:pt x="13031" y="23249"/>
                    <a:pt x="12921" y="23611"/>
                    <a:pt x="12756" y="23963"/>
                  </a:cubicBezTo>
                  <a:cubicBezTo>
                    <a:pt x="12591" y="24107"/>
                    <a:pt x="12415" y="24261"/>
                    <a:pt x="12228" y="24393"/>
                  </a:cubicBezTo>
                  <a:cubicBezTo>
                    <a:pt x="11876" y="24613"/>
                    <a:pt x="11547" y="24865"/>
                    <a:pt x="11249" y="25162"/>
                  </a:cubicBezTo>
                  <a:cubicBezTo>
                    <a:pt x="11051" y="25349"/>
                    <a:pt x="10853" y="25558"/>
                    <a:pt x="10633" y="25723"/>
                  </a:cubicBezTo>
                  <a:cubicBezTo>
                    <a:pt x="10435" y="25866"/>
                    <a:pt x="10227" y="25976"/>
                    <a:pt x="9985" y="26020"/>
                  </a:cubicBezTo>
                  <a:cubicBezTo>
                    <a:pt x="9776" y="26064"/>
                    <a:pt x="9578" y="26097"/>
                    <a:pt x="9369" y="26130"/>
                  </a:cubicBezTo>
                  <a:cubicBezTo>
                    <a:pt x="9343" y="26130"/>
                    <a:pt x="9317" y="26144"/>
                    <a:pt x="9285" y="26144"/>
                  </a:cubicBezTo>
                  <a:cubicBezTo>
                    <a:pt x="9277" y="26144"/>
                    <a:pt x="9268" y="26143"/>
                    <a:pt x="9259" y="26141"/>
                  </a:cubicBezTo>
                  <a:cubicBezTo>
                    <a:pt x="9270" y="26130"/>
                    <a:pt x="9281" y="26119"/>
                    <a:pt x="9281" y="26108"/>
                  </a:cubicBezTo>
                  <a:cubicBezTo>
                    <a:pt x="9897" y="25459"/>
                    <a:pt x="10435" y="24755"/>
                    <a:pt x="10919" y="24007"/>
                  </a:cubicBezTo>
                  <a:cubicBezTo>
                    <a:pt x="10941" y="23963"/>
                    <a:pt x="10963" y="23931"/>
                    <a:pt x="11007" y="23909"/>
                  </a:cubicBezTo>
                  <a:cubicBezTo>
                    <a:pt x="11195" y="23799"/>
                    <a:pt x="11349" y="23645"/>
                    <a:pt x="11491" y="23479"/>
                  </a:cubicBezTo>
                  <a:cubicBezTo>
                    <a:pt x="11799" y="23128"/>
                    <a:pt x="12074" y="22732"/>
                    <a:pt x="12272" y="22303"/>
                  </a:cubicBezTo>
                  <a:cubicBezTo>
                    <a:pt x="12382" y="22072"/>
                    <a:pt x="12492" y="21830"/>
                    <a:pt x="12602" y="21599"/>
                  </a:cubicBezTo>
                  <a:cubicBezTo>
                    <a:pt x="12679" y="21424"/>
                    <a:pt x="12767" y="21258"/>
                    <a:pt x="12855" y="21094"/>
                  </a:cubicBezTo>
                  <a:cubicBezTo>
                    <a:pt x="12987" y="20884"/>
                    <a:pt x="13141" y="20698"/>
                    <a:pt x="13284" y="20500"/>
                  </a:cubicBezTo>
                  <a:cubicBezTo>
                    <a:pt x="13360" y="20400"/>
                    <a:pt x="13426" y="20290"/>
                    <a:pt x="13504" y="20192"/>
                  </a:cubicBezTo>
                  <a:close/>
                  <a:moveTo>
                    <a:pt x="8962" y="22446"/>
                  </a:moveTo>
                  <a:lnTo>
                    <a:pt x="8863" y="22743"/>
                  </a:lnTo>
                  <a:cubicBezTo>
                    <a:pt x="8852" y="22798"/>
                    <a:pt x="8830" y="22853"/>
                    <a:pt x="8830" y="22908"/>
                  </a:cubicBezTo>
                  <a:cubicBezTo>
                    <a:pt x="8797" y="23150"/>
                    <a:pt x="8819" y="23391"/>
                    <a:pt x="8841" y="23645"/>
                  </a:cubicBezTo>
                  <a:cubicBezTo>
                    <a:pt x="8885" y="24007"/>
                    <a:pt x="8940" y="24371"/>
                    <a:pt x="8995" y="24733"/>
                  </a:cubicBezTo>
                  <a:cubicBezTo>
                    <a:pt x="9050" y="25184"/>
                    <a:pt x="9083" y="25624"/>
                    <a:pt x="9061" y="26075"/>
                  </a:cubicBezTo>
                  <a:cubicBezTo>
                    <a:pt x="8533" y="26602"/>
                    <a:pt x="7962" y="27086"/>
                    <a:pt x="7346" y="27526"/>
                  </a:cubicBezTo>
                  <a:lnTo>
                    <a:pt x="7346" y="27406"/>
                  </a:lnTo>
                  <a:cubicBezTo>
                    <a:pt x="7390" y="27076"/>
                    <a:pt x="7400" y="26734"/>
                    <a:pt x="7390" y="26405"/>
                  </a:cubicBezTo>
                  <a:cubicBezTo>
                    <a:pt x="7390" y="26196"/>
                    <a:pt x="7400" y="25998"/>
                    <a:pt x="7444" y="25800"/>
                  </a:cubicBezTo>
                  <a:cubicBezTo>
                    <a:pt x="7488" y="25602"/>
                    <a:pt x="7522" y="25404"/>
                    <a:pt x="7544" y="25206"/>
                  </a:cubicBezTo>
                  <a:cubicBezTo>
                    <a:pt x="7554" y="25063"/>
                    <a:pt x="7588" y="24942"/>
                    <a:pt x="7654" y="24821"/>
                  </a:cubicBezTo>
                  <a:cubicBezTo>
                    <a:pt x="7918" y="24261"/>
                    <a:pt x="8204" y="23711"/>
                    <a:pt x="8511" y="23161"/>
                  </a:cubicBezTo>
                  <a:cubicBezTo>
                    <a:pt x="8643" y="22919"/>
                    <a:pt x="8786" y="22677"/>
                    <a:pt x="8962" y="22446"/>
                  </a:cubicBezTo>
                  <a:close/>
                  <a:moveTo>
                    <a:pt x="12646" y="24227"/>
                  </a:moveTo>
                  <a:lnTo>
                    <a:pt x="12646" y="24227"/>
                  </a:lnTo>
                  <a:cubicBezTo>
                    <a:pt x="12558" y="24403"/>
                    <a:pt x="12481" y="24569"/>
                    <a:pt x="12382" y="24722"/>
                  </a:cubicBezTo>
                  <a:cubicBezTo>
                    <a:pt x="12019" y="25371"/>
                    <a:pt x="11535" y="25910"/>
                    <a:pt x="10941" y="26350"/>
                  </a:cubicBezTo>
                  <a:cubicBezTo>
                    <a:pt x="10293" y="26812"/>
                    <a:pt x="9600" y="27164"/>
                    <a:pt x="8874" y="27494"/>
                  </a:cubicBezTo>
                  <a:cubicBezTo>
                    <a:pt x="8775" y="27538"/>
                    <a:pt x="8665" y="27560"/>
                    <a:pt x="8555" y="27592"/>
                  </a:cubicBezTo>
                  <a:cubicBezTo>
                    <a:pt x="8192" y="27692"/>
                    <a:pt x="7830" y="27702"/>
                    <a:pt x="7456" y="27736"/>
                  </a:cubicBezTo>
                  <a:cubicBezTo>
                    <a:pt x="7466" y="27692"/>
                    <a:pt x="7478" y="27692"/>
                    <a:pt x="7500" y="27680"/>
                  </a:cubicBezTo>
                  <a:cubicBezTo>
                    <a:pt x="8028" y="27296"/>
                    <a:pt x="8522" y="26866"/>
                    <a:pt x="8995" y="26405"/>
                  </a:cubicBezTo>
                  <a:cubicBezTo>
                    <a:pt x="9050" y="26350"/>
                    <a:pt x="9116" y="26317"/>
                    <a:pt x="9193" y="26295"/>
                  </a:cubicBezTo>
                  <a:cubicBezTo>
                    <a:pt x="9435" y="26240"/>
                    <a:pt x="9688" y="26218"/>
                    <a:pt x="9930" y="26163"/>
                  </a:cubicBezTo>
                  <a:cubicBezTo>
                    <a:pt x="10150" y="26119"/>
                    <a:pt x="10359" y="26042"/>
                    <a:pt x="10557" y="25921"/>
                  </a:cubicBezTo>
                  <a:cubicBezTo>
                    <a:pt x="10787" y="25767"/>
                    <a:pt x="10997" y="25591"/>
                    <a:pt x="11195" y="25393"/>
                  </a:cubicBezTo>
                  <a:cubicBezTo>
                    <a:pt x="11623" y="24942"/>
                    <a:pt x="12140" y="24601"/>
                    <a:pt x="12646" y="24227"/>
                  </a:cubicBezTo>
                  <a:close/>
                  <a:moveTo>
                    <a:pt x="9677" y="0"/>
                  </a:moveTo>
                  <a:cubicBezTo>
                    <a:pt x="9655" y="0"/>
                    <a:pt x="9633" y="1"/>
                    <a:pt x="9611" y="2"/>
                  </a:cubicBezTo>
                  <a:cubicBezTo>
                    <a:pt x="9358" y="24"/>
                    <a:pt x="9094" y="13"/>
                    <a:pt x="8841" y="24"/>
                  </a:cubicBezTo>
                  <a:cubicBezTo>
                    <a:pt x="8490" y="35"/>
                    <a:pt x="8148" y="112"/>
                    <a:pt x="7840" y="310"/>
                  </a:cubicBezTo>
                  <a:cubicBezTo>
                    <a:pt x="7546" y="513"/>
                    <a:pt x="7224" y="576"/>
                    <a:pt x="6882" y="576"/>
                  </a:cubicBezTo>
                  <a:cubicBezTo>
                    <a:pt x="6853" y="576"/>
                    <a:pt x="6825" y="575"/>
                    <a:pt x="6796" y="574"/>
                  </a:cubicBezTo>
                  <a:cubicBezTo>
                    <a:pt x="6635" y="574"/>
                    <a:pt x="6478" y="565"/>
                    <a:pt x="6320" y="565"/>
                  </a:cubicBezTo>
                  <a:cubicBezTo>
                    <a:pt x="6241" y="565"/>
                    <a:pt x="6161" y="567"/>
                    <a:pt x="6081" y="574"/>
                  </a:cubicBezTo>
                  <a:cubicBezTo>
                    <a:pt x="5718" y="607"/>
                    <a:pt x="5411" y="739"/>
                    <a:pt x="5169" y="1014"/>
                  </a:cubicBezTo>
                  <a:cubicBezTo>
                    <a:pt x="5037" y="1157"/>
                    <a:pt x="4949" y="1322"/>
                    <a:pt x="4861" y="1487"/>
                  </a:cubicBezTo>
                  <a:cubicBezTo>
                    <a:pt x="4619" y="1992"/>
                    <a:pt x="4519" y="2532"/>
                    <a:pt x="4487" y="3081"/>
                  </a:cubicBezTo>
                  <a:cubicBezTo>
                    <a:pt x="4465" y="3345"/>
                    <a:pt x="4465" y="3609"/>
                    <a:pt x="4465" y="3873"/>
                  </a:cubicBezTo>
                  <a:cubicBezTo>
                    <a:pt x="4465" y="3917"/>
                    <a:pt x="4487" y="3950"/>
                    <a:pt x="4453" y="3983"/>
                  </a:cubicBezTo>
                  <a:cubicBezTo>
                    <a:pt x="4421" y="3972"/>
                    <a:pt x="4421" y="3950"/>
                    <a:pt x="4409" y="3917"/>
                  </a:cubicBezTo>
                  <a:cubicBezTo>
                    <a:pt x="4189" y="3444"/>
                    <a:pt x="3838" y="3092"/>
                    <a:pt x="3409" y="2818"/>
                  </a:cubicBezTo>
                  <a:cubicBezTo>
                    <a:pt x="3156" y="2652"/>
                    <a:pt x="2870" y="2586"/>
                    <a:pt x="2573" y="2532"/>
                  </a:cubicBezTo>
                  <a:cubicBezTo>
                    <a:pt x="2430" y="2510"/>
                    <a:pt x="2276" y="2488"/>
                    <a:pt x="2134" y="2476"/>
                  </a:cubicBezTo>
                  <a:cubicBezTo>
                    <a:pt x="2059" y="2468"/>
                    <a:pt x="1985" y="2464"/>
                    <a:pt x="1914" y="2464"/>
                  </a:cubicBezTo>
                  <a:cubicBezTo>
                    <a:pt x="1317" y="2464"/>
                    <a:pt x="850" y="2748"/>
                    <a:pt x="506" y="3268"/>
                  </a:cubicBezTo>
                  <a:cubicBezTo>
                    <a:pt x="286" y="3620"/>
                    <a:pt x="187" y="4005"/>
                    <a:pt x="220" y="4423"/>
                  </a:cubicBezTo>
                  <a:cubicBezTo>
                    <a:pt x="231" y="4709"/>
                    <a:pt x="264" y="4995"/>
                    <a:pt x="330" y="5269"/>
                  </a:cubicBezTo>
                  <a:cubicBezTo>
                    <a:pt x="506" y="6017"/>
                    <a:pt x="627" y="6787"/>
                    <a:pt x="759" y="7546"/>
                  </a:cubicBezTo>
                  <a:cubicBezTo>
                    <a:pt x="792" y="7788"/>
                    <a:pt x="847" y="8040"/>
                    <a:pt x="902" y="8282"/>
                  </a:cubicBezTo>
                  <a:cubicBezTo>
                    <a:pt x="792" y="8382"/>
                    <a:pt x="682" y="8492"/>
                    <a:pt x="572" y="8590"/>
                  </a:cubicBezTo>
                  <a:cubicBezTo>
                    <a:pt x="264" y="8866"/>
                    <a:pt x="121" y="9218"/>
                    <a:pt x="77" y="9624"/>
                  </a:cubicBezTo>
                  <a:cubicBezTo>
                    <a:pt x="0" y="10262"/>
                    <a:pt x="154" y="10845"/>
                    <a:pt x="539" y="11373"/>
                  </a:cubicBezTo>
                  <a:cubicBezTo>
                    <a:pt x="759" y="11691"/>
                    <a:pt x="979" y="12011"/>
                    <a:pt x="1154" y="12362"/>
                  </a:cubicBezTo>
                  <a:cubicBezTo>
                    <a:pt x="1254" y="12582"/>
                    <a:pt x="1440" y="12681"/>
                    <a:pt x="1672" y="12681"/>
                  </a:cubicBezTo>
                  <a:cubicBezTo>
                    <a:pt x="1870" y="12681"/>
                    <a:pt x="2034" y="12758"/>
                    <a:pt x="2200" y="12868"/>
                  </a:cubicBezTo>
                  <a:cubicBezTo>
                    <a:pt x="2441" y="13033"/>
                    <a:pt x="2694" y="13176"/>
                    <a:pt x="2969" y="13275"/>
                  </a:cubicBezTo>
                  <a:cubicBezTo>
                    <a:pt x="3204" y="13353"/>
                    <a:pt x="3434" y="13392"/>
                    <a:pt x="3661" y="13392"/>
                  </a:cubicBezTo>
                  <a:cubicBezTo>
                    <a:pt x="3945" y="13392"/>
                    <a:pt x="4223" y="13331"/>
                    <a:pt x="4497" y="13209"/>
                  </a:cubicBezTo>
                  <a:cubicBezTo>
                    <a:pt x="4629" y="13143"/>
                    <a:pt x="4751" y="13077"/>
                    <a:pt x="4883" y="13011"/>
                  </a:cubicBezTo>
                  <a:cubicBezTo>
                    <a:pt x="4927" y="13000"/>
                    <a:pt x="4959" y="12967"/>
                    <a:pt x="5003" y="12945"/>
                  </a:cubicBezTo>
                  <a:cubicBezTo>
                    <a:pt x="5323" y="13484"/>
                    <a:pt x="5806" y="13803"/>
                    <a:pt x="6345" y="14066"/>
                  </a:cubicBezTo>
                  <a:cubicBezTo>
                    <a:pt x="6356" y="14132"/>
                    <a:pt x="6356" y="14220"/>
                    <a:pt x="6367" y="14308"/>
                  </a:cubicBezTo>
                  <a:cubicBezTo>
                    <a:pt x="6400" y="14848"/>
                    <a:pt x="6466" y="15386"/>
                    <a:pt x="6488" y="15925"/>
                  </a:cubicBezTo>
                  <a:cubicBezTo>
                    <a:pt x="6532" y="17365"/>
                    <a:pt x="6587" y="18817"/>
                    <a:pt x="6521" y="20258"/>
                  </a:cubicBezTo>
                  <a:cubicBezTo>
                    <a:pt x="6488" y="20918"/>
                    <a:pt x="6422" y="21566"/>
                    <a:pt x="6345" y="22215"/>
                  </a:cubicBezTo>
                  <a:cubicBezTo>
                    <a:pt x="6290" y="22721"/>
                    <a:pt x="6257" y="23227"/>
                    <a:pt x="6180" y="23721"/>
                  </a:cubicBezTo>
                  <a:cubicBezTo>
                    <a:pt x="6125" y="24107"/>
                    <a:pt x="6037" y="24491"/>
                    <a:pt x="5949" y="24876"/>
                  </a:cubicBezTo>
                  <a:cubicBezTo>
                    <a:pt x="5850" y="25283"/>
                    <a:pt x="5729" y="25690"/>
                    <a:pt x="5608" y="26097"/>
                  </a:cubicBezTo>
                  <a:cubicBezTo>
                    <a:pt x="5487" y="26866"/>
                    <a:pt x="5223" y="27626"/>
                    <a:pt x="4905" y="28362"/>
                  </a:cubicBezTo>
                  <a:cubicBezTo>
                    <a:pt x="4861" y="28461"/>
                    <a:pt x="4827" y="28571"/>
                    <a:pt x="4795" y="28670"/>
                  </a:cubicBezTo>
                  <a:cubicBezTo>
                    <a:pt x="4641" y="29110"/>
                    <a:pt x="4453" y="29549"/>
                    <a:pt x="4255" y="29979"/>
                  </a:cubicBezTo>
                  <a:cubicBezTo>
                    <a:pt x="4245" y="30001"/>
                    <a:pt x="4233" y="30023"/>
                    <a:pt x="4223" y="30055"/>
                  </a:cubicBezTo>
                  <a:cubicBezTo>
                    <a:pt x="4189" y="30297"/>
                    <a:pt x="4179" y="30539"/>
                    <a:pt x="4167" y="30793"/>
                  </a:cubicBezTo>
                  <a:cubicBezTo>
                    <a:pt x="4277" y="30529"/>
                    <a:pt x="4399" y="30275"/>
                    <a:pt x="4509" y="30011"/>
                  </a:cubicBezTo>
                  <a:cubicBezTo>
                    <a:pt x="4695" y="29583"/>
                    <a:pt x="4871" y="29154"/>
                    <a:pt x="5047" y="28714"/>
                  </a:cubicBezTo>
                  <a:cubicBezTo>
                    <a:pt x="5311" y="28010"/>
                    <a:pt x="5553" y="27296"/>
                    <a:pt x="5762" y="26570"/>
                  </a:cubicBezTo>
                  <a:cubicBezTo>
                    <a:pt x="5817" y="26405"/>
                    <a:pt x="5850" y="26240"/>
                    <a:pt x="5894" y="26064"/>
                  </a:cubicBezTo>
                  <a:cubicBezTo>
                    <a:pt x="5949" y="25833"/>
                    <a:pt x="6004" y="25613"/>
                    <a:pt x="6059" y="25382"/>
                  </a:cubicBezTo>
                  <a:cubicBezTo>
                    <a:pt x="6114" y="25140"/>
                    <a:pt x="6180" y="24898"/>
                    <a:pt x="6235" y="24667"/>
                  </a:cubicBezTo>
                  <a:cubicBezTo>
                    <a:pt x="6367" y="24007"/>
                    <a:pt x="6444" y="23347"/>
                    <a:pt x="6532" y="22688"/>
                  </a:cubicBezTo>
                  <a:cubicBezTo>
                    <a:pt x="6576" y="22336"/>
                    <a:pt x="6587" y="21973"/>
                    <a:pt x="6620" y="21610"/>
                  </a:cubicBezTo>
                  <a:cubicBezTo>
                    <a:pt x="6653" y="21258"/>
                    <a:pt x="6675" y="20896"/>
                    <a:pt x="6708" y="20544"/>
                  </a:cubicBezTo>
                  <a:cubicBezTo>
                    <a:pt x="6719" y="20290"/>
                    <a:pt x="6741" y="20038"/>
                    <a:pt x="6741" y="19785"/>
                  </a:cubicBezTo>
                  <a:cubicBezTo>
                    <a:pt x="6763" y="19004"/>
                    <a:pt x="6774" y="18235"/>
                    <a:pt x="6752" y="17465"/>
                  </a:cubicBezTo>
                  <a:cubicBezTo>
                    <a:pt x="6730" y="16827"/>
                    <a:pt x="6741" y="16189"/>
                    <a:pt x="6686" y="15551"/>
                  </a:cubicBezTo>
                  <a:cubicBezTo>
                    <a:pt x="6631" y="14924"/>
                    <a:pt x="6565" y="14298"/>
                    <a:pt x="6521" y="13671"/>
                  </a:cubicBezTo>
                  <a:cubicBezTo>
                    <a:pt x="6488" y="12978"/>
                    <a:pt x="6444" y="12285"/>
                    <a:pt x="6521" y="11593"/>
                  </a:cubicBezTo>
                  <a:cubicBezTo>
                    <a:pt x="6532" y="11493"/>
                    <a:pt x="6554" y="11405"/>
                    <a:pt x="6631" y="11339"/>
                  </a:cubicBezTo>
                  <a:cubicBezTo>
                    <a:pt x="6686" y="11273"/>
                    <a:pt x="6741" y="11207"/>
                    <a:pt x="6785" y="11131"/>
                  </a:cubicBezTo>
                  <a:cubicBezTo>
                    <a:pt x="6818" y="11075"/>
                    <a:pt x="6840" y="11031"/>
                    <a:pt x="6895" y="10987"/>
                  </a:cubicBezTo>
                  <a:cubicBezTo>
                    <a:pt x="6944" y="10982"/>
                    <a:pt x="6994" y="10980"/>
                    <a:pt x="7043" y="10980"/>
                  </a:cubicBezTo>
                  <a:cubicBezTo>
                    <a:pt x="7093" y="10980"/>
                    <a:pt x="7142" y="10982"/>
                    <a:pt x="7192" y="10987"/>
                  </a:cubicBezTo>
                  <a:cubicBezTo>
                    <a:pt x="7522" y="11009"/>
                    <a:pt x="7818" y="11109"/>
                    <a:pt x="8082" y="11295"/>
                  </a:cubicBezTo>
                  <a:cubicBezTo>
                    <a:pt x="8148" y="11339"/>
                    <a:pt x="8214" y="11395"/>
                    <a:pt x="8236" y="11483"/>
                  </a:cubicBezTo>
                  <a:cubicBezTo>
                    <a:pt x="8236" y="11515"/>
                    <a:pt x="8270" y="11549"/>
                    <a:pt x="8280" y="11581"/>
                  </a:cubicBezTo>
                  <a:cubicBezTo>
                    <a:pt x="8280" y="11647"/>
                    <a:pt x="8258" y="11703"/>
                    <a:pt x="8236" y="11757"/>
                  </a:cubicBezTo>
                  <a:cubicBezTo>
                    <a:pt x="8170" y="11889"/>
                    <a:pt x="8094" y="12021"/>
                    <a:pt x="8050" y="12175"/>
                  </a:cubicBezTo>
                  <a:cubicBezTo>
                    <a:pt x="8038" y="12219"/>
                    <a:pt x="8006" y="12253"/>
                    <a:pt x="7972" y="12285"/>
                  </a:cubicBezTo>
                  <a:cubicBezTo>
                    <a:pt x="7906" y="12351"/>
                    <a:pt x="7840" y="12417"/>
                    <a:pt x="7764" y="12483"/>
                  </a:cubicBezTo>
                  <a:cubicBezTo>
                    <a:pt x="7664" y="12582"/>
                    <a:pt x="7566" y="12681"/>
                    <a:pt x="7488" y="12802"/>
                  </a:cubicBezTo>
                  <a:cubicBezTo>
                    <a:pt x="7290" y="13088"/>
                    <a:pt x="7192" y="13407"/>
                    <a:pt x="7115" y="13726"/>
                  </a:cubicBezTo>
                  <a:cubicBezTo>
                    <a:pt x="7016" y="14176"/>
                    <a:pt x="6961" y="14638"/>
                    <a:pt x="6928" y="15090"/>
                  </a:cubicBezTo>
                  <a:cubicBezTo>
                    <a:pt x="6873" y="15727"/>
                    <a:pt x="6895" y="16365"/>
                    <a:pt x="6906" y="17003"/>
                  </a:cubicBezTo>
                  <a:cubicBezTo>
                    <a:pt x="6939" y="18069"/>
                    <a:pt x="6939" y="19147"/>
                    <a:pt x="6840" y="20225"/>
                  </a:cubicBezTo>
                  <a:cubicBezTo>
                    <a:pt x="6829" y="20334"/>
                    <a:pt x="6829" y="20444"/>
                    <a:pt x="6818" y="20554"/>
                  </a:cubicBezTo>
                  <a:cubicBezTo>
                    <a:pt x="6763" y="21324"/>
                    <a:pt x="6741" y="22094"/>
                    <a:pt x="6697" y="22864"/>
                  </a:cubicBezTo>
                  <a:cubicBezTo>
                    <a:pt x="6653" y="23501"/>
                    <a:pt x="6587" y="24129"/>
                    <a:pt x="6466" y="24755"/>
                  </a:cubicBezTo>
                  <a:cubicBezTo>
                    <a:pt x="6367" y="25294"/>
                    <a:pt x="6224" y="25833"/>
                    <a:pt x="6070" y="26361"/>
                  </a:cubicBezTo>
                  <a:cubicBezTo>
                    <a:pt x="5971" y="26734"/>
                    <a:pt x="5861" y="27120"/>
                    <a:pt x="5751" y="27494"/>
                  </a:cubicBezTo>
                  <a:cubicBezTo>
                    <a:pt x="5685" y="27714"/>
                    <a:pt x="5608" y="27922"/>
                    <a:pt x="5553" y="28131"/>
                  </a:cubicBezTo>
                  <a:cubicBezTo>
                    <a:pt x="5520" y="28263"/>
                    <a:pt x="5487" y="28406"/>
                    <a:pt x="5377" y="28494"/>
                  </a:cubicBezTo>
                  <a:cubicBezTo>
                    <a:pt x="5377" y="28538"/>
                    <a:pt x="5377" y="28571"/>
                    <a:pt x="5411" y="28593"/>
                  </a:cubicBezTo>
                  <a:cubicBezTo>
                    <a:pt x="5423" y="28597"/>
                    <a:pt x="5435" y="28599"/>
                    <a:pt x="5446" y="28599"/>
                  </a:cubicBezTo>
                  <a:cubicBezTo>
                    <a:pt x="5497" y="28599"/>
                    <a:pt x="5541" y="28565"/>
                    <a:pt x="5586" y="28538"/>
                  </a:cubicBezTo>
                  <a:cubicBezTo>
                    <a:pt x="5784" y="28395"/>
                    <a:pt x="5927" y="28208"/>
                    <a:pt x="6059" y="28021"/>
                  </a:cubicBezTo>
                  <a:cubicBezTo>
                    <a:pt x="6356" y="27592"/>
                    <a:pt x="6587" y="27130"/>
                    <a:pt x="6807" y="26658"/>
                  </a:cubicBezTo>
                  <a:cubicBezTo>
                    <a:pt x="6994" y="26262"/>
                    <a:pt x="7170" y="25855"/>
                    <a:pt x="7356" y="25437"/>
                  </a:cubicBezTo>
                  <a:lnTo>
                    <a:pt x="7356" y="25437"/>
                  </a:lnTo>
                  <a:cubicBezTo>
                    <a:pt x="7378" y="25547"/>
                    <a:pt x="7368" y="25635"/>
                    <a:pt x="7346" y="25734"/>
                  </a:cubicBezTo>
                  <a:cubicBezTo>
                    <a:pt x="7290" y="25910"/>
                    <a:pt x="7258" y="26086"/>
                    <a:pt x="7268" y="26273"/>
                  </a:cubicBezTo>
                  <a:cubicBezTo>
                    <a:pt x="7280" y="26580"/>
                    <a:pt x="7280" y="26888"/>
                    <a:pt x="7258" y="27186"/>
                  </a:cubicBezTo>
                  <a:cubicBezTo>
                    <a:pt x="7246" y="27340"/>
                    <a:pt x="7246" y="27482"/>
                    <a:pt x="7214" y="27626"/>
                  </a:cubicBezTo>
                  <a:cubicBezTo>
                    <a:pt x="6906" y="27845"/>
                    <a:pt x="6609" y="28043"/>
                    <a:pt x="6301" y="28230"/>
                  </a:cubicBezTo>
                  <a:cubicBezTo>
                    <a:pt x="6026" y="28395"/>
                    <a:pt x="5773" y="28560"/>
                    <a:pt x="5531" y="28769"/>
                  </a:cubicBezTo>
                  <a:cubicBezTo>
                    <a:pt x="5509" y="28791"/>
                    <a:pt x="5465" y="28802"/>
                    <a:pt x="5476" y="28846"/>
                  </a:cubicBezTo>
                  <a:cubicBezTo>
                    <a:pt x="5489" y="28859"/>
                    <a:pt x="5502" y="28863"/>
                    <a:pt x="5515" y="28863"/>
                  </a:cubicBezTo>
                  <a:cubicBezTo>
                    <a:pt x="5534" y="28863"/>
                    <a:pt x="5551" y="28853"/>
                    <a:pt x="5564" y="28846"/>
                  </a:cubicBezTo>
                  <a:cubicBezTo>
                    <a:pt x="5630" y="28824"/>
                    <a:pt x="5707" y="28791"/>
                    <a:pt x="5773" y="28758"/>
                  </a:cubicBezTo>
                  <a:cubicBezTo>
                    <a:pt x="6213" y="28494"/>
                    <a:pt x="6675" y="28252"/>
                    <a:pt x="7104" y="27955"/>
                  </a:cubicBezTo>
                  <a:cubicBezTo>
                    <a:pt x="7170" y="27900"/>
                    <a:pt x="7246" y="27867"/>
                    <a:pt x="7334" y="27867"/>
                  </a:cubicBezTo>
                  <a:cubicBezTo>
                    <a:pt x="7522" y="27845"/>
                    <a:pt x="7708" y="27834"/>
                    <a:pt x="7896" y="27823"/>
                  </a:cubicBezTo>
                  <a:cubicBezTo>
                    <a:pt x="7912" y="27823"/>
                    <a:pt x="7928" y="27818"/>
                    <a:pt x="7945" y="27818"/>
                  </a:cubicBezTo>
                  <a:cubicBezTo>
                    <a:pt x="7961" y="27818"/>
                    <a:pt x="7978" y="27823"/>
                    <a:pt x="7994" y="27845"/>
                  </a:cubicBezTo>
                  <a:cubicBezTo>
                    <a:pt x="7774" y="27922"/>
                    <a:pt x="7554" y="27999"/>
                    <a:pt x="7346" y="28076"/>
                  </a:cubicBezTo>
                  <a:cubicBezTo>
                    <a:pt x="6906" y="28219"/>
                    <a:pt x="6477" y="28406"/>
                    <a:pt x="6070" y="28637"/>
                  </a:cubicBezTo>
                  <a:cubicBezTo>
                    <a:pt x="5784" y="28802"/>
                    <a:pt x="5520" y="28989"/>
                    <a:pt x="5279" y="29209"/>
                  </a:cubicBezTo>
                  <a:cubicBezTo>
                    <a:pt x="5223" y="29253"/>
                    <a:pt x="5179" y="29297"/>
                    <a:pt x="5135" y="29352"/>
                  </a:cubicBezTo>
                  <a:cubicBezTo>
                    <a:pt x="5037" y="29527"/>
                    <a:pt x="4971" y="29725"/>
                    <a:pt x="4883" y="29913"/>
                  </a:cubicBezTo>
                  <a:cubicBezTo>
                    <a:pt x="4707" y="30341"/>
                    <a:pt x="4519" y="30749"/>
                    <a:pt x="4289" y="31144"/>
                  </a:cubicBezTo>
                  <a:cubicBezTo>
                    <a:pt x="4255" y="31221"/>
                    <a:pt x="4211" y="31298"/>
                    <a:pt x="4167" y="31375"/>
                  </a:cubicBezTo>
                  <a:cubicBezTo>
                    <a:pt x="4167" y="31518"/>
                    <a:pt x="4179" y="31661"/>
                    <a:pt x="4189" y="31804"/>
                  </a:cubicBezTo>
                  <a:cubicBezTo>
                    <a:pt x="4267" y="31672"/>
                    <a:pt x="4333" y="31529"/>
                    <a:pt x="4409" y="31397"/>
                  </a:cubicBezTo>
                  <a:cubicBezTo>
                    <a:pt x="4607" y="31023"/>
                    <a:pt x="4795" y="30649"/>
                    <a:pt x="4959" y="30265"/>
                  </a:cubicBezTo>
                  <a:cubicBezTo>
                    <a:pt x="5059" y="30023"/>
                    <a:pt x="5157" y="29769"/>
                    <a:pt x="5257" y="29527"/>
                  </a:cubicBezTo>
                  <a:cubicBezTo>
                    <a:pt x="5279" y="29484"/>
                    <a:pt x="5311" y="29451"/>
                    <a:pt x="5345" y="29418"/>
                  </a:cubicBezTo>
                  <a:cubicBezTo>
                    <a:pt x="5630" y="29154"/>
                    <a:pt x="5949" y="28945"/>
                    <a:pt x="6290" y="28758"/>
                  </a:cubicBezTo>
                  <a:cubicBezTo>
                    <a:pt x="6796" y="28483"/>
                    <a:pt x="7324" y="28285"/>
                    <a:pt x="7852" y="28098"/>
                  </a:cubicBezTo>
                  <a:cubicBezTo>
                    <a:pt x="8863" y="27758"/>
                    <a:pt x="9820" y="27296"/>
                    <a:pt x="10711" y="26702"/>
                  </a:cubicBezTo>
                  <a:cubicBezTo>
                    <a:pt x="11459" y="26207"/>
                    <a:pt x="12052" y="25558"/>
                    <a:pt x="12514" y="24788"/>
                  </a:cubicBezTo>
                  <a:cubicBezTo>
                    <a:pt x="12679" y="24513"/>
                    <a:pt x="12833" y="24227"/>
                    <a:pt x="12965" y="23931"/>
                  </a:cubicBezTo>
                  <a:cubicBezTo>
                    <a:pt x="13163" y="23491"/>
                    <a:pt x="13306" y="23040"/>
                    <a:pt x="13404" y="22578"/>
                  </a:cubicBezTo>
                  <a:cubicBezTo>
                    <a:pt x="13592" y="21764"/>
                    <a:pt x="13668" y="20928"/>
                    <a:pt x="13746" y="20104"/>
                  </a:cubicBezTo>
                  <a:cubicBezTo>
                    <a:pt x="13790" y="19664"/>
                    <a:pt x="13812" y="19235"/>
                    <a:pt x="13888" y="18806"/>
                  </a:cubicBezTo>
                  <a:cubicBezTo>
                    <a:pt x="13922" y="18608"/>
                    <a:pt x="13966" y="18399"/>
                    <a:pt x="14020" y="18201"/>
                  </a:cubicBezTo>
                  <a:cubicBezTo>
                    <a:pt x="14054" y="18103"/>
                    <a:pt x="14076" y="17993"/>
                    <a:pt x="14098" y="17883"/>
                  </a:cubicBezTo>
                  <a:cubicBezTo>
                    <a:pt x="14108" y="17805"/>
                    <a:pt x="14108" y="17739"/>
                    <a:pt x="14064" y="17673"/>
                  </a:cubicBezTo>
                  <a:cubicBezTo>
                    <a:pt x="14014" y="17643"/>
                    <a:pt x="13978" y="17629"/>
                    <a:pt x="13945" y="17629"/>
                  </a:cubicBezTo>
                  <a:cubicBezTo>
                    <a:pt x="13907" y="17629"/>
                    <a:pt x="13875" y="17649"/>
                    <a:pt x="13834" y="17685"/>
                  </a:cubicBezTo>
                  <a:cubicBezTo>
                    <a:pt x="13800" y="17717"/>
                    <a:pt x="13778" y="17751"/>
                    <a:pt x="13746" y="17783"/>
                  </a:cubicBezTo>
                  <a:cubicBezTo>
                    <a:pt x="13426" y="18245"/>
                    <a:pt x="12998" y="18597"/>
                    <a:pt x="12558" y="18927"/>
                  </a:cubicBezTo>
                  <a:cubicBezTo>
                    <a:pt x="12162" y="19224"/>
                    <a:pt x="11755" y="19477"/>
                    <a:pt x="11337" y="19741"/>
                  </a:cubicBezTo>
                  <a:cubicBezTo>
                    <a:pt x="10887" y="20038"/>
                    <a:pt x="10435" y="20334"/>
                    <a:pt x="10029" y="20698"/>
                  </a:cubicBezTo>
                  <a:cubicBezTo>
                    <a:pt x="9468" y="21170"/>
                    <a:pt x="9006" y="21742"/>
                    <a:pt x="8599" y="22358"/>
                  </a:cubicBezTo>
                  <a:cubicBezTo>
                    <a:pt x="8292" y="22820"/>
                    <a:pt x="8028" y="23304"/>
                    <a:pt x="7786" y="23799"/>
                  </a:cubicBezTo>
                  <a:cubicBezTo>
                    <a:pt x="7598" y="24183"/>
                    <a:pt x="7422" y="24569"/>
                    <a:pt x="7268" y="24964"/>
                  </a:cubicBezTo>
                  <a:lnTo>
                    <a:pt x="6675" y="26416"/>
                  </a:lnTo>
                  <a:cubicBezTo>
                    <a:pt x="6455" y="26922"/>
                    <a:pt x="6224" y="27428"/>
                    <a:pt x="5916" y="27889"/>
                  </a:cubicBezTo>
                  <a:cubicBezTo>
                    <a:pt x="5894" y="27933"/>
                    <a:pt x="5872" y="27977"/>
                    <a:pt x="5839" y="28010"/>
                  </a:cubicBezTo>
                  <a:cubicBezTo>
                    <a:pt x="5817" y="28032"/>
                    <a:pt x="5806" y="28054"/>
                    <a:pt x="5784" y="28076"/>
                  </a:cubicBezTo>
                  <a:lnTo>
                    <a:pt x="5762" y="28076"/>
                  </a:lnTo>
                  <a:cubicBezTo>
                    <a:pt x="5850" y="27801"/>
                    <a:pt x="5938" y="27526"/>
                    <a:pt x="6015" y="27252"/>
                  </a:cubicBezTo>
                  <a:cubicBezTo>
                    <a:pt x="6092" y="26966"/>
                    <a:pt x="6191" y="26680"/>
                    <a:pt x="6268" y="26405"/>
                  </a:cubicBezTo>
                  <a:cubicBezTo>
                    <a:pt x="6323" y="26185"/>
                    <a:pt x="6389" y="25976"/>
                    <a:pt x="6444" y="25756"/>
                  </a:cubicBezTo>
                  <a:cubicBezTo>
                    <a:pt x="6587" y="25217"/>
                    <a:pt x="6697" y="24679"/>
                    <a:pt x="6774" y="24129"/>
                  </a:cubicBezTo>
                  <a:cubicBezTo>
                    <a:pt x="6917" y="23238"/>
                    <a:pt x="6961" y="22347"/>
                    <a:pt x="6994" y="21456"/>
                  </a:cubicBezTo>
                  <a:cubicBezTo>
                    <a:pt x="7027" y="20830"/>
                    <a:pt x="7082" y="20214"/>
                    <a:pt x="7126" y="19587"/>
                  </a:cubicBezTo>
                  <a:cubicBezTo>
                    <a:pt x="7180" y="18784"/>
                    <a:pt x="7180" y="17971"/>
                    <a:pt x="7170" y="17167"/>
                  </a:cubicBezTo>
                  <a:cubicBezTo>
                    <a:pt x="7159" y="16673"/>
                    <a:pt x="7137" y="16178"/>
                    <a:pt x="7148" y="15683"/>
                  </a:cubicBezTo>
                  <a:cubicBezTo>
                    <a:pt x="7159" y="15244"/>
                    <a:pt x="7202" y="14814"/>
                    <a:pt x="7258" y="14374"/>
                  </a:cubicBezTo>
                  <a:cubicBezTo>
                    <a:pt x="7258" y="14342"/>
                    <a:pt x="7268" y="14320"/>
                    <a:pt x="7280" y="14298"/>
                  </a:cubicBezTo>
                  <a:cubicBezTo>
                    <a:pt x="7294" y="14291"/>
                    <a:pt x="7306" y="14288"/>
                    <a:pt x="7318" y="14288"/>
                  </a:cubicBezTo>
                  <a:cubicBezTo>
                    <a:pt x="7345" y="14288"/>
                    <a:pt x="7370" y="14301"/>
                    <a:pt x="7400" y="14308"/>
                  </a:cubicBezTo>
                  <a:cubicBezTo>
                    <a:pt x="7738" y="14376"/>
                    <a:pt x="8080" y="14419"/>
                    <a:pt x="8424" y="14419"/>
                  </a:cubicBezTo>
                  <a:cubicBezTo>
                    <a:pt x="8640" y="14419"/>
                    <a:pt x="8856" y="14402"/>
                    <a:pt x="9072" y="14364"/>
                  </a:cubicBezTo>
                  <a:cubicBezTo>
                    <a:pt x="9215" y="14342"/>
                    <a:pt x="9358" y="14308"/>
                    <a:pt x="9479" y="14198"/>
                  </a:cubicBezTo>
                  <a:cubicBezTo>
                    <a:pt x="9820" y="14418"/>
                    <a:pt x="10194" y="14562"/>
                    <a:pt x="10579" y="14672"/>
                  </a:cubicBezTo>
                  <a:cubicBezTo>
                    <a:pt x="11255" y="14861"/>
                    <a:pt x="11937" y="14978"/>
                    <a:pt x="12623" y="14978"/>
                  </a:cubicBezTo>
                  <a:cubicBezTo>
                    <a:pt x="12974" y="14978"/>
                    <a:pt x="13326" y="14947"/>
                    <a:pt x="13680" y="14880"/>
                  </a:cubicBezTo>
                  <a:cubicBezTo>
                    <a:pt x="14054" y="14814"/>
                    <a:pt x="14416" y="14694"/>
                    <a:pt x="14757" y="14550"/>
                  </a:cubicBezTo>
                  <a:cubicBezTo>
                    <a:pt x="15208" y="14374"/>
                    <a:pt x="15670" y="14242"/>
                    <a:pt x="16110" y="14066"/>
                  </a:cubicBezTo>
                  <a:cubicBezTo>
                    <a:pt x="16395" y="13935"/>
                    <a:pt x="16681" y="13803"/>
                    <a:pt x="16945" y="13627"/>
                  </a:cubicBezTo>
                  <a:cubicBezTo>
                    <a:pt x="17155" y="13495"/>
                    <a:pt x="17231" y="13297"/>
                    <a:pt x="17177" y="13055"/>
                  </a:cubicBezTo>
                  <a:cubicBezTo>
                    <a:pt x="17165" y="13011"/>
                    <a:pt x="17155" y="12956"/>
                    <a:pt x="17143" y="12912"/>
                  </a:cubicBezTo>
                  <a:cubicBezTo>
                    <a:pt x="17067" y="12703"/>
                    <a:pt x="17111" y="12505"/>
                    <a:pt x="17209" y="12318"/>
                  </a:cubicBezTo>
                  <a:cubicBezTo>
                    <a:pt x="17287" y="12165"/>
                    <a:pt x="17353" y="11999"/>
                    <a:pt x="17363" y="11823"/>
                  </a:cubicBezTo>
                  <a:cubicBezTo>
                    <a:pt x="17363" y="11571"/>
                    <a:pt x="17275" y="11361"/>
                    <a:pt x="17045" y="11229"/>
                  </a:cubicBezTo>
                  <a:cubicBezTo>
                    <a:pt x="16879" y="11141"/>
                    <a:pt x="16737" y="11031"/>
                    <a:pt x="16605" y="10900"/>
                  </a:cubicBezTo>
                  <a:cubicBezTo>
                    <a:pt x="16517" y="10812"/>
                    <a:pt x="16407" y="10746"/>
                    <a:pt x="16297" y="10691"/>
                  </a:cubicBezTo>
                  <a:cubicBezTo>
                    <a:pt x="16308" y="10625"/>
                    <a:pt x="16363" y="10614"/>
                    <a:pt x="16407" y="10592"/>
                  </a:cubicBezTo>
                  <a:cubicBezTo>
                    <a:pt x="17011" y="10174"/>
                    <a:pt x="17605" y="9767"/>
                    <a:pt x="18188" y="9327"/>
                  </a:cubicBezTo>
                  <a:cubicBezTo>
                    <a:pt x="18496" y="9096"/>
                    <a:pt x="18782" y="8866"/>
                    <a:pt x="19024" y="8568"/>
                  </a:cubicBezTo>
                  <a:cubicBezTo>
                    <a:pt x="19178" y="8392"/>
                    <a:pt x="19299" y="8206"/>
                    <a:pt x="19376" y="7974"/>
                  </a:cubicBezTo>
                  <a:cubicBezTo>
                    <a:pt x="19442" y="7788"/>
                    <a:pt x="19442" y="7590"/>
                    <a:pt x="19386" y="7392"/>
                  </a:cubicBezTo>
                  <a:cubicBezTo>
                    <a:pt x="19364" y="7315"/>
                    <a:pt x="19332" y="7238"/>
                    <a:pt x="19299" y="7161"/>
                  </a:cubicBezTo>
                  <a:cubicBezTo>
                    <a:pt x="19222" y="6985"/>
                    <a:pt x="19200" y="6798"/>
                    <a:pt x="19200" y="6600"/>
                  </a:cubicBezTo>
                  <a:cubicBezTo>
                    <a:pt x="19200" y="6336"/>
                    <a:pt x="19178" y="6083"/>
                    <a:pt x="19134" y="5819"/>
                  </a:cubicBezTo>
                  <a:cubicBezTo>
                    <a:pt x="19123" y="5753"/>
                    <a:pt x="19101" y="5677"/>
                    <a:pt x="19079" y="5611"/>
                  </a:cubicBezTo>
                  <a:cubicBezTo>
                    <a:pt x="18991" y="5247"/>
                    <a:pt x="18793" y="4961"/>
                    <a:pt x="18430" y="4819"/>
                  </a:cubicBezTo>
                  <a:cubicBezTo>
                    <a:pt x="18276" y="4764"/>
                    <a:pt x="18133" y="4676"/>
                    <a:pt x="17990" y="4599"/>
                  </a:cubicBezTo>
                  <a:cubicBezTo>
                    <a:pt x="17913" y="4555"/>
                    <a:pt x="17847" y="4500"/>
                    <a:pt x="17792" y="4434"/>
                  </a:cubicBezTo>
                  <a:cubicBezTo>
                    <a:pt x="17363" y="3983"/>
                    <a:pt x="16847" y="3653"/>
                    <a:pt x="16297" y="3367"/>
                  </a:cubicBezTo>
                  <a:cubicBezTo>
                    <a:pt x="16038" y="3234"/>
                    <a:pt x="15774" y="3173"/>
                    <a:pt x="15504" y="3173"/>
                  </a:cubicBezTo>
                  <a:cubicBezTo>
                    <a:pt x="15395" y="3173"/>
                    <a:pt x="15286" y="3183"/>
                    <a:pt x="15175" y="3202"/>
                  </a:cubicBezTo>
                  <a:cubicBezTo>
                    <a:pt x="14889" y="3246"/>
                    <a:pt x="14614" y="3312"/>
                    <a:pt x="14340" y="3400"/>
                  </a:cubicBezTo>
                  <a:cubicBezTo>
                    <a:pt x="13866" y="3554"/>
                    <a:pt x="13492" y="3840"/>
                    <a:pt x="13152" y="4203"/>
                  </a:cubicBezTo>
                  <a:cubicBezTo>
                    <a:pt x="12866" y="4522"/>
                    <a:pt x="12635" y="4873"/>
                    <a:pt x="12426" y="5247"/>
                  </a:cubicBezTo>
                  <a:cubicBezTo>
                    <a:pt x="12173" y="5699"/>
                    <a:pt x="11953" y="6171"/>
                    <a:pt x="11711" y="6633"/>
                  </a:cubicBezTo>
                  <a:cubicBezTo>
                    <a:pt x="11645" y="6743"/>
                    <a:pt x="11579" y="6842"/>
                    <a:pt x="11513" y="6963"/>
                  </a:cubicBezTo>
                  <a:cubicBezTo>
                    <a:pt x="11503" y="6908"/>
                    <a:pt x="11525" y="6875"/>
                    <a:pt x="11535" y="6853"/>
                  </a:cubicBezTo>
                  <a:cubicBezTo>
                    <a:pt x="11656" y="6534"/>
                    <a:pt x="11744" y="6215"/>
                    <a:pt x="11832" y="5897"/>
                  </a:cubicBezTo>
                  <a:cubicBezTo>
                    <a:pt x="12030" y="5193"/>
                    <a:pt x="12162" y="4489"/>
                    <a:pt x="12151" y="3763"/>
                  </a:cubicBezTo>
                  <a:cubicBezTo>
                    <a:pt x="12140" y="2994"/>
                    <a:pt x="11942" y="2290"/>
                    <a:pt x="11525" y="1652"/>
                  </a:cubicBezTo>
                  <a:cubicBezTo>
                    <a:pt x="11249" y="1234"/>
                    <a:pt x="10963" y="838"/>
                    <a:pt x="10601" y="486"/>
                  </a:cubicBezTo>
                  <a:cubicBezTo>
                    <a:pt x="10457" y="343"/>
                    <a:pt x="10293" y="211"/>
                    <a:pt x="10106" y="112"/>
                  </a:cubicBezTo>
                  <a:cubicBezTo>
                    <a:pt x="9971" y="36"/>
                    <a:pt x="9828" y="0"/>
                    <a:pt x="9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09" name="Google Shape;1106;p9"/>
            <p:cNvSpPr/>
            <p:nvPr/>
          </p:nvSpPr>
          <p:spPr>
            <a:xfrm>
              <a:off x="5842666" y="1028064"/>
              <a:ext cx="898570" cy="1140826"/>
            </a:xfrm>
            <a:custGeom>
              <a:avLst/>
              <a:gdLst/>
              <a:ahLst/>
              <a:cxnLst/>
              <a:rect l="l" t="t" r="r" b="b"/>
              <a:pathLst>
                <a:path w="6632" h="8420" extrusionOk="0">
                  <a:moveTo>
                    <a:pt x="1342" y="429"/>
                  </a:moveTo>
                  <a:cubicBezTo>
                    <a:pt x="1408" y="583"/>
                    <a:pt x="1420" y="715"/>
                    <a:pt x="1354" y="869"/>
                  </a:cubicBezTo>
                  <a:cubicBezTo>
                    <a:pt x="1276" y="770"/>
                    <a:pt x="1276" y="671"/>
                    <a:pt x="1266" y="572"/>
                  </a:cubicBezTo>
                  <a:cubicBezTo>
                    <a:pt x="1266" y="517"/>
                    <a:pt x="1266" y="473"/>
                    <a:pt x="1342" y="429"/>
                  </a:cubicBezTo>
                  <a:close/>
                  <a:moveTo>
                    <a:pt x="990" y="583"/>
                  </a:moveTo>
                  <a:cubicBezTo>
                    <a:pt x="1068" y="726"/>
                    <a:pt x="1034" y="880"/>
                    <a:pt x="1024" y="1056"/>
                  </a:cubicBezTo>
                  <a:cubicBezTo>
                    <a:pt x="902" y="979"/>
                    <a:pt x="924" y="869"/>
                    <a:pt x="914" y="781"/>
                  </a:cubicBezTo>
                  <a:cubicBezTo>
                    <a:pt x="914" y="715"/>
                    <a:pt x="880" y="627"/>
                    <a:pt x="990" y="583"/>
                  </a:cubicBezTo>
                  <a:close/>
                  <a:moveTo>
                    <a:pt x="2981" y="924"/>
                  </a:moveTo>
                  <a:lnTo>
                    <a:pt x="2981" y="924"/>
                  </a:lnTo>
                  <a:cubicBezTo>
                    <a:pt x="3058" y="1045"/>
                    <a:pt x="3047" y="1122"/>
                    <a:pt x="2948" y="1254"/>
                  </a:cubicBezTo>
                  <a:cubicBezTo>
                    <a:pt x="2882" y="1144"/>
                    <a:pt x="2893" y="1078"/>
                    <a:pt x="2981" y="924"/>
                  </a:cubicBezTo>
                  <a:close/>
                  <a:moveTo>
                    <a:pt x="1716" y="1"/>
                  </a:moveTo>
                  <a:cubicBezTo>
                    <a:pt x="1364" y="1"/>
                    <a:pt x="1046" y="111"/>
                    <a:pt x="782" y="331"/>
                  </a:cubicBezTo>
                  <a:cubicBezTo>
                    <a:pt x="705" y="506"/>
                    <a:pt x="672" y="715"/>
                    <a:pt x="683" y="924"/>
                  </a:cubicBezTo>
                  <a:cubicBezTo>
                    <a:pt x="694" y="1111"/>
                    <a:pt x="727" y="1298"/>
                    <a:pt x="738" y="1485"/>
                  </a:cubicBezTo>
                  <a:cubicBezTo>
                    <a:pt x="748" y="1540"/>
                    <a:pt x="748" y="1595"/>
                    <a:pt x="738" y="1650"/>
                  </a:cubicBezTo>
                  <a:cubicBezTo>
                    <a:pt x="661" y="1551"/>
                    <a:pt x="661" y="1430"/>
                    <a:pt x="639" y="1309"/>
                  </a:cubicBezTo>
                  <a:cubicBezTo>
                    <a:pt x="606" y="1188"/>
                    <a:pt x="595" y="1067"/>
                    <a:pt x="584" y="935"/>
                  </a:cubicBezTo>
                  <a:cubicBezTo>
                    <a:pt x="562" y="814"/>
                    <a:pt x="562" y="693"/>
                    <a:pt x="595" y="572"/>
                  </a:cubicBezTo>
                  <a:cubicBezTo>
                    <a:pt x="580" y="564"/>
                    <a:pt x="569" y="560"/>
                    <a:pt x="560" y="560"/>
                  </a:cubicBezTo>
                  <a:cubicBezTo>
                    <a:pt x="534" y="560"/>
                    <a:pt x="526" y="589"/>
                    <a:pt x="518" y="605"/>
                  </a:cubicBezTo>
                  <a:cubicBezTo>
                    <a:pt x="287" y="902"/>
                    <a:pt x="133" y="1232"/>
                    <a:pt x="78" y="1606"/>
                  </a:cubicBezTo>
                  <a:cubicBezTo>
                    <a:pt x="1" y="2122"/>
                    <a:pt x="67" y="2606"/>
                    <a:pt x="287" y="3080"/>
                  </a:cubicBezTo>
                  <a:cubicBezTo>
                    <a:pt x="298" y="3090"/>
                    <a:pt x="298" y="3112"/>
                    <a:pt x="309" y="3124"/>
                  </a:cubicBezTo>
                  <a:cubicBezTo>
                    <a:pt x="518" y="3519"/>
                    <a:pt x="617" y="3937"/>
                    <a:pt x="617" y="4388"/>
                  </a:cubicBezTo>
                  <a:cubicBezTo>
                    <a:pt x="617" y="4751"/>
                    <a:pt x="661" y="5114"/>
                    <a:pt x="738" y="5477"/>
                  </a:cubicBezTo>
                  <a:cubicBezTo>
                    <a:pt x="858" y="6005"/>
                    <a:pt x="1100" y="6477"/>
                    <a:pt x="1442" y="6884"/>
                  </a:cubicBezTo>
                  <a:cubicBezTo>
                    <a:pt x="1860" y="7390"/>
                    <a:pt x="2354" y="7775"/>
                    <a:pt x="2948" y="8050"/>
                  </a:cubicBezTo>
                  <a:cubicBezTo>
                    <a:pt x="3333" y="8226"/>
                    <a:pt x="3751" y="8324"/>
                    <a:pt x="4169" y="8380"/>
                  </a:cubicBezTo>
                  <a:cubicBezTo>
                    <a:pt x="4384" y="8405"/>
                    <a:pt x="4600" y="8419"/>
                    <a:pt x="4816" y="8419"/>
                  </a:cubicBezTo>
                  <a:cubicBezTo>
                    <a:pt x="5160" y="8419"/>
                    <a:pt x="5502" y="8384"/>
                    <a:pt x="5840" y="8302"/>
                  </a:cubicBezTo>
                  <a:cubicBezTo>
                    <a:pt x="5928" y="8280"/>
                    <a:pt x="6016" y="8280"/>
                    <a:pt x="6104" y="8270"/>
                  </a:cubicBezTo>
                  <a:cubicBezTo>
                    <a:pt x="6104" y="8215"/>
                    <a:pt x="6082" y="8204"/>
                    <a:pt x="6049" y="8193"/>
                  </a:cubicBezTo>
                  <a:cubicBezTo>
                    <a:pt x="5851" y="8149"/>
                    <a:pt x="5653" y="8138"/>
                    <a:pt x="5466" y="8116"/>
                  </a:cubicBezTo>
                  <a:cubicBezTo>
                    <a:pt x="5136" y="8072"/>
                    <a:pt x="4807" y="8061"/>
                    <a:pt x="4477" y="8017"/>
                  </a:cubicBezTo>
                  <a:cubicBezTo>
                    <a:pt x="4289" y="7984"/>
                    <a:pt x="4103" y="7951"/>
                    <a:pt x="3927" y="7907"/>
                  </a:cubicBezTo>
                  <a:cubicBezTo>
                    <a:pt x="3751" y="7863"/>
                    <a:pt x="3575" y="7819"/>
                    <a:pt x="3410" y="7753"/>
                  </a:cubicBezTo>
                  <a:cubicBezTo>
                    <a:pt x="2860" y="7533"/>
                    <a:pt x="2343" y="7247"/>
                    <a:pt x="1926" y="6796"/>
                  </a:cubicBezTo>
                  <a:cubicBezTo>
                    <a:pt x="1628" y="6455"/>
                    <a:pt x="1430" y="6081"/>
                    <a:pt x="1298" y="5653"/>
                  </a:cubicBezTo>
                  <a:cubicBezTo>
                    <a:pt x="1200" y="5311"/>
                    <a:pt x="1112" y="4971"/>
                    <a:pt x="1046" y="4630"/>
                  </a:cubicBezTo>
                  <a:cubicBezTo>
                    <a:pt x="1034" y="4597"/>
                    <a:pt x="1024" y="4564"/>
                    <a:pt x="1056" y="4531"/>
                  </a:cubicBezTo>
                  <a:cubicBezTo>
                    <a:pt x="1100" y="4564"/>
                    <a:pt x="1100" y="4608"/>
                    <a:pt x="1112" y="4663"/>
                  </a:cubicBezTo>
                  <a:cubicBezTo>
                    <a:pt x="1210" y="4971"/>
                    <a:pt x="1298" y="5289"/>
                    <a:pt x="1398" y="5597"/>
                  </a:cubicBezTo>
                  <a:cubicBezTo>
                    <a:pt x="1540" y="6081"/>
                    <a:pt x="1772" y="6521"/>
                    <a:pt x="2145" y="6862"/>
                  </a:cubicBezTo>
                  <a:cubicBezTo>
                    <a:pt x="2376" y="7093"/>
                    <a:pt x="2651" y="7269"/>
                    <a:pt x="2948" y="7412"/>
                  </a:cubicBezTo>
                  <a:cubicBezTo>
                    <a:pt x="3102" y="7500"/>
                    <a:pt x="3267" y="7555"/>
                    <a:pt x="3421" y="7621"/>
                  </a:cubicBezTo>
                  <a:cubicBezTo>
                    <a:pt x="3652" y="7731"/>
                    <a:pt x="3893" y="7775"/>
                    <a:pt x="4147" y="7830"/>
                  </a:cubicBezTo>
                  <a:cubicBezTo>
                    <a:pt x="4465" y="7907"/>
                    <a:pt x="4795" y="7951"/>
                    <a:pt x="5125" y="7984"/>
                  </a:cubicBezTo>
                  <a:cubicBezTo>
                    <a:pt x="5389" y="8006"/>
                    <a:pt x="5653" y="8039"/>
                    <a:pt x="5917" y="8061"/>
                  </a:cubicBezTo>
                  <a:cubicBezTo>
                    <a:pt x="5961" y="8061"/>
                    <a:pt x="6005" y="8072"/>
                    <a:pt x="6049" y="8083"/>
                  </a:cubicBezTo>
                  <a:cubicBezTo>
                    <a:pt x="6087" y="8090"/>
                    <a:pt x="6130" y="8103"/>
                    <a:pt x="6179" y="8103"/>
                  </a:cubicBezTo>
                  <a:cubicBezTo>
                    <a:pt x="6200" y="8103"/>
                    <a:pt x="6223" y="8101"/>
                    <a:pt x="6247" y="8094"/>
                  </a:cubicBezTo>
                  <a:cubicBezTo>
                    <a:pt x="6225" y="8028"/>
                    <a:pt x="6181" y="7995"/>
                    <a:pt x="6137" y="7962"/>
                  </a:cubicBezTo>
                  <a:cubicBezTo>
                    <a:pt x="5928" y="7742"/>
                    <a:pt x="5664" y="7577"/>
                    <a:pt x="5411" y="7412"/>
                  </a:cubicBezTo>
                  <a:cubicBezTo>
                    <a:pt x="4917" y="7093"/>
                    <a:pt x="4421" y="6774"/>
                    <a:pt x="3981" y="6389"/>
                  </a:cubicBezTo>
                  <a:cubicBezTo>
                    <a:pt x="3542" y="6015"/>
                    <a:pt x="3157" y="5597"/>
                    <a:pt x="2860" y="5103"/>
                  </a:cubicBezTo>
                  <a:cubicBezTo>
                    <a:pt x="2618" y="4696"/>
                    <a:pt x="2431" y="4256"/>
                    <a:pt x="2365" y="3783"/>
                  </a:cubicBezTo>
                  <a:cubicBezTo>
                    <a:pt x="2288" y="3300"/>
                    <a:pt x="2255" y="2804"/>
                    <a:pt x="2255" y="2320"/>
                  </a:cubicBezTo>
                  <a:cubicBezTo>
                    <a:pt x="2255" y="2288"/>
                    <a:pt x="2255" y="2254"/>
                    <a:pt x="2288" y="2222"/>
                  </a:cubicBezTo>
                  <a:cubicBezTo>
                    <a:pt x="2332" y="2266"/>
                    <a:pt x="2332" y="2332"/>
                    <a:pt x="2332" y="2386"/>
                  </a:cubicBezTo>
                  <a:cubicBezTo>
                    <a:pt x="2376" y="2728"/>
                    <a:pt x="2420" y="3068"/>
                    <a:pt x="2453" y="3410"/>
                  </a:cubicBezTo>
                  <a:cubicBezTo>
                    <a:pt x="2508" y="3970"/>
                    <a:pt x="2673" y="4487"/>
                    <a:pt x="2948" y="4982"/>
                  </a:cubicBezTo>
                  <a:cubicBezTo>
                    <a:pt x="3201" y="5433"/>
                    <a:pt x="3520" y="5829"/>
                    <a:pt x="3905" y="6181"/>
                  </a:cubicBezTo>
                  <a:cubicBezTo>
                    <a:pt x="4279" y="6533"/>
                    <a:pt x="4697" y="6818"/>
                    <a:pt x="5125" y="7093"/>
                  </a:cubicBezTo>
                  <a:cubicBezTo>
                    <a:pt x="5433" y="7291"/>
                    <a:pt x="5741" y="7467"/>
                    <a:pt x="6027" y="7709"/>
                  </a:cubicBezTo>
                  <a:cubicBezTo>
                    <a:pt x="6148" y="7808"/>
                    <a:pt x="6247" y="7918"/>
                    <a:pt x="6346" y="8039"/>
                  </a:cubicBezTo>
                  <a:cubicBezTo>
                    <a:pt x="6445" y="8028"/>
                    <a:pt x="6533" y="8006"/>
                    <a:pt x="6632" y="7973"/>
                  </a:cubicBezTo>
                  <a:cubicBezTo>
                    <a:pt x="6577" y="7797"/>
                    <a:pt x="6522" y="7621"/>
                    <a:pt x="6456" y="7456"/>
                  </a:cubicBezTo>
                  <a:cubicBezTo>
                    <a:pt x="6258" y="7038"/>
                    <a:pt x="6016" y="6653"/>
                    <a:pt x="5774" y="6269"/>
                  </a:cubicBezTo>
                  <a:cubicBezTo>
                    <a:pt x="5422" y="5707"/>
                    <a:pt x="5081" y="5125"/>
                    <a:pt x="4829" y="4498"/>
                  </a:cubicBezTo>
                  <a:cubicBezTo>
                    <a:pt x="4631" y="4003"/>
                    <a:pt x="4477" y="3497"/>
                    <a:pt x="4377" y="2970"/>
                  </a:cubicBezTo>
                  <a:cubicBezTo>
                    <a:pt x="4301" y="2584"/>
                    <a:pt x="4157" y="2210"/>
                    <a:pt x="4059" y="1837"/>
                  </a:cubicBezTo>
                  <a:cubicBezTo>
                    <a:pt x="4025" y="1716"/>
                    <a:pt x="3993" y="1584"/>
                    <a:pt x="3949" y="1474"/>
                  </a:cubicBezTo>
                  <a:cubicBezTo>
                    <a:pt x="3762" y="1034"/>
                    <a:pt x="3476" y="671"/>
                    <a:pt x="3080" y="396"/>
                  </a:cubicBezTo>
                  <a:cubicBezTo>
                    <a:pt x="2904" y="275"/>
                    <a:pt x="2717" y="187"/>
                    <a:pt x="2530" y="77"/>
                  </a:cubicBezTo>
                  <a:cubicBezTo>
                    <a:pt x="2409" y="319"/>
                    <a:pt x="2420" y="594"/>
                    <a:pt x="2288" y="825"/>
                  </a:cubicBezTo>
                  <a:cubicBezTo>
                    <a:pt x="2233" y="737"/>
                    <a:pt x="2233" y="726"/>
                    <a:pt x="2354" y="45"/>
                  </a:cubicBezTo>
                  <a:cubicBezTo>
                    <a:pt x="2343" y="33"/>
                    <a:pt x="2332" y="23"/>
                    <a:pt x="2310" y="23"/>
                  </a:cubicBezTo>
                  <a:cubicBezTo>
                    <a:pt x="2112" y="11"/>
                    <a:pt x="1914"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0" name="Google Shape;1107;p9"/>
            <p:cNvSpPr/>
            <p:nvPr/>
          </p:nvSpPr>
          <p:spPr>
            <a:xfrm>
              <a:off x="5961896" y="1106918"/>
              <a:ext cx="25472" cy="64358"/>
            </a:xfrm>
            <a:custGeom>
              <a:avLst/>
              <a:gdLst/>
              <a:ahLst/>
              <a:cxnLst/>
              <a:rect l="l" t="t" r="r" b="b"/>
              <a:pathLst>
                <a:path w="188" h="475" extrusionOk="0">
                  <a:moveTo>
                    <a:pt x="110" y="1"/>
                  </a:moveTo>
                  <a:cubicBezTo>
                    <a:pt x="0" y="45"/>
                    <a:pt x="34" y="133"/>
                    <a:pt x="34" y="199"/>
                  </a:cubicBezTo>
                  <a:cubicBezTo>
                    <a:pt x="44" y="287"/>
                    <a:pt x="22" y="397"/>
                    <a:pt x="144" y="474"/>
                  </a:cubicBezTo>
                  <a:cubicBezTo>
                    <a:pt x="154" y="298"/>
                    <a:pt x="188" y="144"/>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1" name="Google Shape;1108;p9"/>
            <p:cNvSpPr/>
            <p:nvPr/>
          </p:nvSpPr>
          <p:spPr>
            <a:xfrm>
              <a:off x="6014060" y="1086188"/>
              <a:ext cx="21001" cy="59616"/>
            </a:xfrm>
            <a:custGeom>
              <a:avLst/>
              <a:gdLst/>
              <a:ahLst/>
              <a:cxnLst/>
              <a:rect l="l" t="t" r="r" b="b"/>
              <a:pathLst>
                <a:path w="155" h="440" extrusionOk="0">
                  <a:moveTo>
                    <a:pt x="77" y="0"/>
                  </a:moveTo>
                  <a:cubicBezTo>
                    <a:pt x="1" y="44"/>
                    <a:pt x="1" y="88"/>
                    <a:pt x="1" y="143"/>
                  </a:cubicBezTo>
                  <a:cubicBezTo>
                    <a:pt x="11" y="242"/>
                    <a:pt x="11" y="341"/>
                    <a:pt x="89" y="440"/>
                  </a:cubicBezTo>
                  <a:cubicBezTo>
                    <a:pt x="155" y="286"/>
                    <a:pt x="143" y="15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2" name="Google Shape;1109;p9"/>
            <p:cNvSpPr/>
            <p:nvPr/>
          </p:nvSpPr>
          <p:spPr>
            <a:xfrm>
              <a:off x="5847273" y="1814712"/>
              <a:ext cx="810637" cy="555780"/>
            </a:xfrm>
            <a:custGeom>
              <a:avLst/>
              <a:gdLst/>
              <a:ahLst/>
              <a:cxnLst/>
              <a:rect l="l" t="t" r="r" b="b"/>
              <a:pathLst>
                <a:path w="5983" h="4102" extrusionOk="0">
                  <a:moveTo>
                    <a:pt x="308" y="1782"/>
                  </a:moveTo>
                  <a:cubicBezTo>
                    <a:pt x="396" y="1837"/>
                    <a:pt x="451" y="1914"/>
                    <a:pt x="451" y="2035"/>
                  </a:cubicBezTo>
                  <a:cubicBezTo>
                    <a:pt x="352" y="2035"/>
                    <a:pt x="319" y="1958"/>
                    <a:pt x="286" y="1903"/>
                  </a:cubicBezTo>
                  <a:cubicBezTo>
                    <a:pt x="253" y="1859"/>
                    <a:pt x="264" y="1815"/>
                    <a:pt x="308" y="1782"/>
                  </a:cubicBezTo>
                  <a:close/>
                  <a:moveTo>
                    <a:pt x="308" y="2156"/>
                  </a:moveTo>
                  <a:cubicBezTo>
                    <a:pt x="440" y="2255"/>
                    <a:pt x="539" y="2376"/>
                    <a:pt x="561" y="2464"/>
                  </a:cubicBezTo>
                  <a:cubicBezTo>
                    <a:pt x="572" y="2486"/>
                    <a:pt x="572" y="2508"/>
                    <a:pt x="539" y="2530"/>
                  </a:cubicBezTo>
                  <a:cubicBezTo>
                    <a:pt x="407" y="2442"/>
                    <a:pt x="286" y="2354"/>
                    <a:pt x="231" y="2200"/>
                  </a:cubicBezTo>
                  <a:lnTo>
                    <a:pt x="275" y="2156"/>
                  </a:lnTo>
                  <a:close/>
                  <a:moveTo>
                    <a:pt x="583" y="1"/>
                  </a:moveTo>
                  <a:cubicBezTo>
                    <a:pt x="517" y="111"/>
                    <a:pt x="429" y="209"/>
                    <a:pt x="352" y="309"/>
                  </a:cubicBezTo>
                  <a:cubicBezTo>
                    <a:pt x="154" y="561"/>
                    <a:pt x="77" y="847"/>
                    <a:pt x="33" y="1155"/>
                  </a:cubicBezTo>
                  <a:cubicBezTo>
                    <a:pt x="0" y="1342"/>
                    <a:pt x="0" y="1540"/>
                    <a:pt x="0" y="1749"/>
                  </a:cubicBezTo>
                  <a:cubicBezTo>
                    <a:pt x="0" y="2134"/>
                    <a:pt x="99" y="2486"/>
                    <a:pt x="297" y="2816"/>
                  </a:cubicBezTo>
                  <a:cubicBezTo>
                    <a:pt x="440" y="3058"/>
                    <a:pt x="594" y="3310"/>
                    <a:pt x="736" y="3552"/>
                  </a:cubicBezTo>
                  <a:cubicBezTo>
                    <a:pt x="836" y="3718"/>
                    <a:pt x="968" y="3827"/>
                    <a:pt x="1154" y="3849"/>
                  </a:cubicBezTo>
                  <a:cubicBezTo>
                    <a:pt x="1176" y="3849"/>
                    <a:pt x="1198" y="3860"/>
                    <a:pt x="1232" y="3860"/>
                  </a:cubicBezTo>
                  <a:cubicBezTo>
                    <a:pt x="1352" y="3871"/>
                    <a:pt x="1474" y="3926"/>
                    <a:pt x="1572" y="3992"/>
                  </a:cubicBezTo>
                  <a:lnTo>
                    <a:pt x="1704" y="3816"/>
                  </a:lnTo>
                  <a:cubicBezTo>
                    <a:pt x="1550" y="3706"/>
                    <a:pt x="1396" y="3586"/>
                    <a:pt x="1254" y="3476"/>
                  </a:cubicBezTo>
                  <a:cubicBezTo>
                    <a:pt x="1232" y="3464"/>
                    <a:pt x="1198" y="3442"/>
                    <a:pt x="1210" y="3410"/>
                  </a:cubicBezTo>
                  <a:cubicBezTo>
                    <a:pt x="1214" y="3396"/>
                    <a:pt x="1220" y="3392"/>
                    <a:pt x="1227" y="3392"/>
                  </a:cubicBezTo>
                  <a:cubicBezTo>
                    <a:pt x="1238" y="3392"/>
                    <a:pt x="1251" y="3403"/>
                    <a:pt x="1264" y="3410"/>
                  </a:cubicBezTo>
                  <a:cubicBezTo>
                    <a:pt x="1528" y="3586"/>
                    <a:pt x="1782" y="3772"/>
                    <a:pt x="2056" y="3926"/>
                  </a:cubicBezTo>
                  <a:cubicBezTo>
                    <a:pt x="2265" y="4047"/>
                    <a:pt x="2485" y="4091"/>
                    <a:pt x="2716" y="4102"/>
                  </a:cubicBezTo>
                  <a:cubicBezTo>
                    <a:pt x="3068" y="4102"/>
                    <a:pt x="3409" y="4014"/>
                    <a:pt x="3739" y="3893"/>
                  </a:cubicBezTo>
                  <a:cubicBezTo>
                    <a:pt x="4035" y="3784"/>
                    <a:pt x="4321" y="3652"/>
                    <a:pt x="4607" y="3530"/>
                  </a:cubicBezTo>
                  <a:cubicBezTo>
                    <a:pt x="5037" y="3344"/>
                    <a:pt x="5465" y="3200"/>
                    <a:pt x="5938" y="3190"/>
                  </a:cubicBezTo>
                  <a:lnTo>
                    <a:pt x="5938" y="3036"/>
                  </a:lnTo>
                  <a:lnTo>
                    <a:pt x="5927" y="3024"/>
                  </a:lnTo>
                  <a:cubicBezTo>
                    <a:pt x="5901" y="3012"/>
                    <a:pt x="5874" y="3007"/>
                    <a:pt x="5845" y="3007"/>
                  </a:cubicBezTo>
                  <a:cubicBezTo>
                    <a:pt x="5801" y="3007"/>
                    <a:pt x="5754" y="3018"/>
                    <a:pt x="5707" y="3024"/>
                  </a:cubicBezTo>
                  <a:cubicBezTo>
                    <a:pt x="5432" y="3068"/>
                    <a:pt x="5146" y="3112"/>
                    <a:pt x="4871" y="3156"/>
                  </a:cubicBezTo>
                  <a:cubicBezTo>
                    <a:pt x="4436" y="3225"/>
                    <a:pt x="4000" y="3266"/>
                    <a:pt x="3565" y="3266"/>
                  </a:cubicBezTo>
                  <a:cubicBezTo>
                    <a:pt x="3439" y="3266"/>
                    <a:pt x="3314" y="3263"/>
                    <a:pt x="3189" y="3256"/>
                  </a:cubicBezTo>
                  <a:cubicBezTo>
                    <a:pt x="2859" y="3234"/>
                    <a:pt x="2529" y="3178"/>
                    <a:pt x="2210" y="3068"/>
                  </a:cubicBezTo>
                  <a:cubicBezTo>
                    <a:pt x="1716" y="2892"/>
                    <a:pt x="1276" y="2618"/>
                    <a:pt x="956" y="2178"/>
                  </a:cubicBezTo>
                  <a:cubicBezTo>
                    <a:pt x="802" y="1947"/>
                    <a:pt x="726" y="1694"/>
                    <a:pt x="649" y="1430"/>
                  </a:cubicBezTo>
                  <a:cubicBezTo>
                    <a:pt x="638" y="1364"/>
                    <a:pt x="616" y="1298"/>
                    <a:pt x="594" y="1199"/>
                  </a:cubicBezTo>
                  <a:lnTo>
                    <a:pt x="594" y="1199"/>
                  </a:lnTo>
                  <a:cubicBezTo>
                    <a:pt x="682" y="1254"/>
                    <a:pt x="693" y="1320"/>
                    <a:pt x="714" y="1375"/>
                  </a:cubicBezTo>
                  <a:cubicBezTo>
                    <a:pt x="770" y="1529"/>
                    <a:pt x="814" y="1683"/>
                    <a:pt x="880" y="1837"/>
                  </a:cubicBezTo>
                  <a:cubicBezTo>
                    <a:pt x="1034" y="2189"/>
                    <a:pt x="1286" y="2453"/>
                    <a:pt x="1606" y="2650"/>
                  </a:cubicBezTo>
                  <a:cubicBezTo>
                    <a:pt x="1826" y="2804"/>
                    <a:pt x="2056" y="2914"/>
                    <a:pt x="2320" y="2992"/>
                  </a:cubicBezTo>
                  <a:cubicBezTo>
                    <a:pt x="2705" y="3090"/>
                    <a:pt x="3112" y="3146"/>
                    <a:pt x="3519" y="3146"/>
                  </a:cubicBezTo>
                  <a:cubicBezTo>
                    <a:pt x="4047" y="3146"/>
                    <a:pt x="4575" y="3080"/>
                    <a:pt x="5102" y="3014"/>
                  </a:cubicBezTo>
                  <a:cubicBezTo>
                    <a:pt x="5377" y="2970"/>
                    <a:pt x="5652" y="2914"/>
                    <a:pt x="5938" y="2914"/>
                  </a:cubicBezTo>
                  <a:cubicBezTo>
                    <a:pt x="5971" y="2838"/>
                    <a:pt x="5960" y="2760"/>
                    <a:pt x="5982" y="2672"/>
                  </a:cubicBezTo>
                  <a:cubicBezTo>
                    <a:pt x="5972" y="2670"/>
                    <a:pt x="5962" y="2670"/>
                    <a:pt x="5952" y="2670"/>
                  </a:cubicBezTo>
                  <a:cubicBezTo>
                    <a:pt x="5910" y="2670"/>
                    <a:pt x="5875" y="2686"/>
                    <a:pt x="5839" y="2694"/>
                  </a:cubicBezTo>
                  <a:cubicBezTo>
                    <a:pt x="5498" y="2797"/>
                    <a:pt x="5156" y="2840"/>
                    <a:pt x="4815" y="2840"/>
                  </a:cubicBezTo>
                  <a:cubicBezTo>
                    <a:pt x="4573" y="2840"/>
                    <a:pt x="4332" y="2819"/>
                    <a:pt x="4091" y="2782"/>
                  </a:cubicBezTo>
                  <a:cubicBezTo>
                    <a:pt x="3793" y="2738"/>
                    <a:pt x="3508" y="2672"/>
                    <a:pt x="3233" y="2574"/>
                  </a:cubicBezTo>
                  <a:cubicBezTo>
                    <a:pt x="2551" y="2343"/>
                    <a:pt x="1980" y="1958"/>
                    <a:pt x="1484" y="1452"/>
                  </a:cubicBezTo>
                  <a:cubicBezTo>
                    <a:pt x="1088" y="1056"/>
                    <a:pt x="802" y="605"/>
                    <a:pt x="616" y="77"/>
                  </a:cubicBezTo>
                  <a:cubicBezTo>
                    <a:pt x="616" y="55"/>
                    <a:pt x="616" y="23"/>
                    <a:pt x="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3" name="Google Shape;1110;p9"/>
            <p:cNvSpPr/>
            <p:nvPr/>
          </p:nvSpPr>
          <p:spPr>
            <a:xfrm>
              <a:off x="5881416" y="2056153"/>
              <a:ext cx="26963" cy="34279"/>
            </a:xfrm>
            <a:custGeom>
              <a:avLst/>
              <a:gdLst/>
              <a:ahLst/>
              <a:cxnLst/>
              <a:rect l="l" t="t" r="r" b="b"/>
              <a:pathLst>
                <a:path w="199" h="253" extrusionOk="0">
                  <a:moveTo>
                    <a:pt x="56" y="0"/>
                  </a:moveTo>
                  <a:cubicBezTo>
                    <a:pt x="12" y="33"/>
                    <a:pt x="1" y="77"/>
                    <a:pt x="34" y="121"/>
                  </a:cubicBezTo>
                  <a:cubicBezTo>
                    <a:pt x="67" y="176"/>
                    <a:pt x="100" y="253"/>
                    <a:pt x="199" y="253"/>
                  </a:cubicBezTo>
                  <a:cubicBezTo>
                    <a:pt x="199" y="132"/>
                    <a:pt x="144" y="55"/>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4" name="Google Shape;1111;p9"/>
            <p:cNvSpPr/>
            <p:nvPr/>
          </p:nvSpPr>
          <p:spPr>
            <a:xfrm>
              <a:off x="5878435" y="2106826"/>
              <a:ext cx="46338" cy="50673"/>
            </a:xfrm>
            <a:custGeom>
              <a:avLst/>
              <a:gdLst/>
              <a:ahLst/>
              <a:cxnLst/>
              <a:rect l="l" t="t" r="r" b="b"/>
              <a:pathLst>
                <a:path w="342" h="374" extrusionOk="0">
                  <a:moveTo>
                    <a:pt x="45" y="0"/>
                  </a:moveTo>
                  <a:lnTo>
                    <a:pt x="1" y="44"/>
                  </a:lnTo>
                  <a:cubicBezTo>
                    <a:pt x="56" y="198"/>
                    <a:pt x="177" y="286"/>
                    <a:pt x="309" y="374"/>
                  </a:cubicBezTo>
                  <a:cubicBezTo>
                    <a:pt x="342" y="352"/>
                    <a:pt x="342" y="330"/>
                    <a:pt x="331" y="308"/>
                  </a:cubicBezTo>
                  <a:cubicBezTo>
                    <a:pt x="309" y="220"/>
                    <a:pt x="210" y="99"/>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5" name="Google Shape;1112;p9"/>
            <p:cNvSpPr/>
            <p:nvPr/>
          </p:nvSpPr>
          <p:spPr>
            <a:xfrm>
              <a:off x="6233010" y="1153255"/>
              <a:ext cx="23982" cy="44847"/>
            </a:xfrm>
            <a:custGeom>
              <a:avLst/>
              <a:gdLst/>
              <a:ahLst/>
              <a:cxnLst/>
              <a:rect l="l" t="t" r="r" b="b"/>
              <a:pathLst>
                <a:path w="177" h="331" extrusionOk="0">
                  <a:moveTo>
                    <a:pt x="100" y="0"/>
                  </a:moveTo>
                  <a:cubicBezTo>
                    <a:pt x="12" y="154"/>
                    <a:pt x="1" y="220"/>
                    <a:pt x="67" y="330"/>
                  </a:cubicBezTo>
                  <a:cubicBezTo>
                    <a:pt x="166" y="198"/>
                    <a:pt x="177" y="121"/>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6" name="Google Shape;1113;p9"/>
            <p:cNvSpPr/>
            <p:nvPr/>
          </p:nvSpPr>
          <p:spPr>
            <a:xfrm>
              <a:off x="6422288" y="682160"/>
              <a:ext cx="998426" cy="1494726"/>
            </a:xfrm>
            <a:custGeom>
              <a:avLst/>
              <a:gdLst/>
              <a:ahLst/>
              <a:cxnLst/>
              <a:rect l="l" t="t" r="r" b="b"/>
              <a:pathLst>
                <a:path w="7369" h="11032" extrusionOk="0">
                  <a:moveTo>
                    <a:pt x="3146" y="1212"/>
                  </a:moveTo>
                  <a:lnTo>
                    <a:pt x="3146" y="1212"/>
                  </a:lnTo>
                  <a:cubicBezTo>
                    <a:pt x="3222" y="1322"/>
                    <a:pt x="3222" y="1355"/>
                    <a:pt x="3168" y="1465"/>
                  </a:cubicBezTo>
                  <a:cubicBezTo>
                    <a:pt x="3068" y="1377"/>
                    <a:pt x="3058" y="1278"/>
                    <a:pt x="3146" y="1212"/>
                  </a:cubicBezTo>
                  <a:close/>
                  <a:moveTo>
                    <a:pt x="2662" y="1168"/>
                  </a:moveTo>
                  <a:cubicBezTo>
                    <a:pt x="2728" y="1300"/>
                    <a:pt x="2716" y="1432"/>
                    <a:pt x="2650" y="1564"/>
                  </a:cubicBezTo>
                  <a:cubicBezTo>
                    <a:pt x="2530" y="1487"/>
                    <a:pt x="2541" y="1267"/>
                    <a:pt x="2662" y="1168"/>
                  </a:cubicBezTo>
                  <a:close/>
                  <a:moveTo>
                    <a:pt x="1078" y="1366"/>
                  </a:moveTo>
                  <a:cubicBezTo>
                    <a:pt x="1144" y="1487"/>
                    <a:pt x="1144" y="1542"/>
                    <a:pt x="1078" y="1706"/>
                  </a:cubicBezTo>
                  <a:cubicBezTo>
                    <a:pt x="1067" y="1740"/>
                    <a:pt x="1056" y="1794"/>
                    <a:pt x="979" y="1794"/>
                  </a:cubicBezTo>
                  <a:cubicBezTo>
                    <a:pt x="979" y="1652"/>
                    <a:pt x="957" y="1509"/>
                    <a:pt x="1078" y="1366"/>
                  </a:cubicBezTo>
                  <a:close/>
                  <a:moveTo>
                    <a:pt x="6015" y="1388"/>
                  </a:moveTo>
                  <a:lnTo>
                    <a:pt x="6015" y="1388"/>
                  </a:lnTo>
                  <a:cubicBezTo>
                    <a:pt x="6103" y="1487"/>
                    <a:pt x="6137" y="1618"/>
                    <a:pt x="6147" y="1740"/>
                  </a:cubicBezTo>
                  <a:cubicBezTo>
                    <a:pt x="6147" y="1762"/>
                    <a:pt x="6147" y="1806"/>
                    <a:pt x="6093" y="1806"/>
                  </a:cubicBezTo>
                  <a:cubicBezTo>
                    <a:pt x="6027" y="1674"/>
                    <a:pt x="5983" y="1542"/>
                    <a:pt x="6015" y="1388"/>
                  </a:cubicBezTo>
                  <a:close/>
                  <a:moveTo>
                    <a:pt x="705" y="1574"/>
                  </a:moveTo>
                  <a:cubicBezTo>
                    <a:pt x="737" y="1574"/>
                    <a:pt x="771" y="1574"/>
                    <a:pt x="781" y="1608"/>
                  </a:cubicBezTo>
                  <a:cubicBezTo>
                    <a:pt x="803" y="1728"/>
                    <a:pt x="771" y="1828"/>
                    <a:pt x="715" y="1926"/>
                  </a:cubicBezTo>
                  <a:cubicBezTo>
                    <a:pt x="649" y="1926"/>
                    <a:pt x="649" y="1882"/>
                    <a:pt x="649" y="1838"/>
                  </a:cubicBezTo>
                  <a:cubicBezTo>
                    <a:pt x="639" y="1750"/>
                    <a:pt x="639" y="1652"/>
                    <a:pt x="705" y="1574"/>
                  </a:cubicBezTo>
                  <a:close/>
                  <a:moveTo>
                    <a:pt x="6411" y="1794"/>
                  </a:moveTo>
                  <a:cubicBezTo>
                    <a:pt x="6489" y="2004"/>
                    <a:pt x="6499" y="2180"/>
                    <a:pt x="6477" y="2356"/>
                  </a:cubicBezTo>
                  <a:cubicBezTo>
                    <a:pt x="6465" y="2368"/>
                    <a:pt x="6453" y="2376"/>
                    <a:pt x="6438" y="2376"/>
                  </a:cubicBezTo>
                  <a:cubicBezTo>
                    <a:pt x="6425" y="2376"/>
                    <a:pt x="6409" y="2370"/>
                    <a:pt x="6389" y="2356"/>
                  </a:cubicBezTo>
                  <a:cubicBezTo>
                    <a:pt x="6367" y="2180"/>
                    <a:pt x="6335" y="2004"/>
                    <a:pt x="6411" y="1794"/>
                  </a:cubicBezTo>
                  <a:close/>
                  <a:moveTo>
                    <a:pt x="5068" y="1"/>
                  </a:moveTo>
                  <a:cubicBezTo>
                    <a:pt x="5016" y="1"/>
                    <a:pt x="4964" y="11"/>
                    <a:pt x="4905" y="35"/>
                  </a:cubicBezTo>
                  <a:cubicBezTo>
                    <a:pt x="4982" y="376"/>
                    <a:pt x="5103" y="706"/>
                    <a:pt x="5136" y="1047"/>
                  </a:cubicBezTo>
                  <a:cubicBezTo>
                    <a:pt x="5123" y="1052"/>
                    <a:pt x="5114" y="1054"/>
                    <a:pt x="5106" y="1054"/>
                  </a:cubicBezTo>
                  <a:cubicBezTo>
                    <a:pt x="5081" y="1054"/>
                    <a:pt x="5079" y="1029"/>
                    <a:pt x="5070" y="1003"/>
                  </a:cubicBezTo>
                  <a:cubicBezTo>
                    <a:pt x="4982" y="849"/>
                    <a:pt x="4938" y="673"/>
                    <a:pt x="4883" y="508"/>
                  </a:cubicBezTo>
                  <a:cubicBezTo>
                    <a:pt x="4839" y="376"/>
                    <a:pt x="4795" y="244"/>
                    <a:pt x="4751" y="101"/>
                  </a:cubicBezTo>
                  <a:cubicBezTo>
                    <a:pt x="4707" y="101"/>
                    <a:pt x="4674" y="123"/>
                    <a:pt x="4641" y="145"/>
                  </a:cubicBezTo>
                  <a:cubicBezTo>
                    <a:pt x="4467" y="243"/>
                    <a:pt x="4292" y="287"/>
                    <a:pt x="4112" y="287"/>
                  </a:cubicBezTo>
                  <a:cubicBezTo>
                    <a:pt x="4009" y="287"/>
                    <a:pt x="3903" y="272"/>
                    <a:pt x="3794" y="244"/>
                  </a:cubicBezTo>
                  <a:cubicBezTo>
                    <a:pt x="3724" y="227"/>
                    <a:pt x="3653" y="216"/>
                    <a:pt x="3583" y="216"/>
                  </a:cubicBezTo>
                  <a:cubicBezTo>
                    <a:pt x="3479" y="216"/>
                    <a:pt x="3376" y="240"/>
                    <a:pt x="3278" y="299"/>
                  </a:cubicBezTo>
                  <a:cubicBezTo>
                    <a:pt x="2926" y="497"/>
                    <a:pt x="2541" y="618"/>
                    <a:pt x="2134" y="662"/>
                  </a:cubicBezTo>
                  <a:cubicBezTo>
                    <a:pt x="2112" y="673"/>
                    <a:pt x="2101" y="673"/>
                    <a:pt x="2079" y="684"/>
                  </a:cubicBezTo>
                  <a:cubicBezTo>
                    <a:pt x="2002" y="926"/>
                    <a:pt x="1958" y="1190"/>
                    <a:pt x="1782" y="1388"/>
                  </a:cubicBezTo>
                  <a:cubicBezTo>
                    <a:pt x="1760" y="1146"/>
                    <a:pt x="1892" y="926"/>
                    <a:pt x="1903" y="684"/>
                  </a:cubicBezTo>
                  <a:lnTo>
                    <a:pt x="1903" y="684"/>
                  </a:lnTo>
                  <a:cubicBezTo>
                    <a:pt x="1661" y="695"/>
                    <a:pt x="1430" y="717"/>
                    <a:pt x="1210" y="794"/>
                  </a:cubicBezTo>
                  <a:cubicBezTo>
                    <a:pt x="924" y="882"/>
                    <a:pt x="715" y="1047"/>
                    <a:pt x="551" y="1289"/>
                  </a:cubicBezTo>
                  <a:cubicBezTo>
                    <a:pt x="341" y="1596"/>
                    <a:pt x="221" y="1938"/>
                    <a:pt x="155" y="2290"/>
                  </a:cubicBezTo>
                  <a:cubicBezTo>
                    <a:pt x="1" y="3169"/>
                    <a:pt x="33" y="4049"/>
                    <a:pt x="187" y="4929"/>
                  </a:cubicBezTo>
                  <a:cubicBezTo>
                    <a:pt x="287" y="5445"/>
                    <a:pt x="397" y="5963"/>
                    <a:pt x="573" y="6468"/>
                  </a:cubicBezTo>
                  <a:cubicBezTo>
                    <a:pt x="771" y="7073"/>
                    <a:pt x="1056" y="7634"/>
                    <a:pt x="1364" y="8172"/>
                  </a:cubicBezTo>
                  <a:cubicBezTo>
                    <a:pt x="1562" y="8524"/>
                    <a:pt x="1782" y="8866"/>
                    <a:pt x="1980" y="9206"/>
                  </a:cubicBezTo>
                  <a:cubicBezTo>
                    <a:pt x="2211" y="9613"/>
                    <a:pt x="2431" y="10020"/>
                    <a:pt x="2497" y="10482"/>
                  </a:cubicBezTo>
                  <a:cubicBezTo>
                    <a:pt x="2535" y="10493"/>
                    <a:pt x="2555" y="10498"/>
                    <a:pt x="2574" y="10498"/>
                  </a:cubicBezTo>
                  <a:cubicBezTo>
                    <a:pt x="2593" y="10498"/>
                    <a:pt x="2612" y="10493"/>
                    <a:pt x="2650" y="10482"/>
                  </a:cubicBezTo>
                  <a:cubicBezTo>
                    <a:pt x="2650" y="10262"/>
                    <a:pt x="2618" y="10031"/>
                    <a:pt x="2574" y="9811"/>
                  </a:cubicBezTo>
                  <a:cubicBezTo>
                    <a:pt x="2508" y="9437"/>
                    <a:pt x="2398" y="9064"/>
                    <a:pt x="2266" y="8700"/>
                  </a:cubicBezTo>
                  <a:cubicBezTo>
                    <a:pt x="2079" y="8194"/>
                    <a:pt x="1870" y="7700"/>
                    <a:pt x="1672" y="7194"/>
                  </a:cubicBezTo>
                  <a:cubicBezTo>
                    <a:pt x="1408" y="6545"/>
                    <a:pt x="1199" y="5875"/>
                    <a:pt x="1122" y="5171"/>
                  </a:cubicBezTo>
                  <a:cubicBezTo>
                    <a:pt x="1078" y="4763"/>
                    <a:pt x="1067" y="4368"/>
                    <a:pt x="1111" y="3961"/>
                  </a:cubicBezTo>
                  <a:cubicBezTo>
                    <a:pt x="1122" y="3807"/>
                    <a:pt x="1166" y="3642"/>
                    <a:pt x="1199" y="3488"/>
                  </a:cubicBezTo>
                  <a:cubicBezTo>
                    <a:pt x="1265" y="3114"/>
                    <a:pt x="1408" y="2762"/>
                    <a:pt x="1485" y="2400"/>
                  </a:cubicBezTo>
                  <a:cubicBezTo>
                    <a:pt x="1507" y="2300"/>
                    <a:pt x="1540" y="2202"/>
                    <a:pt x="1595" y="2114"/>
                  </a:cubicBezTo>
                  <a:cubicBezTo>
                    <a:pt x="1606" y="2136"/>
                    <a:pt x="1617" y="2136"/>
                    <a:pt x="1617" y="2136"/>
                  </a:cubicBezTo>
                  <a:cubicBezTo>
                    <a:pt x="1584" y="2268"/>
                    <a:pt x="1562" y="2388"/>
                    <a:pt x="1540" y="2520"/>
                  </a:cubicBezTo>
                  <a:cubicBezTo>
                    <a:pt x="1485" y="2718"/>
                    <a:pt x="1419" y="2906"/>
                    <a:pt x="1386" y="3103"/>
                  </a:cubicBezTo>
                  <a:cubicBezTo>
                    <a:pt x="1364" y="3224"/>
                    <a:pt x="1331" y="3334"/>
                    <a:pt x="1298" y="3455"/>
                  </a:cubicBezTo>
                  <a:cubicBezTo>
                    <a:pt x="1144" y="4027"/>
                    <a:pt x="1144" y="4610"/>
                    <a:pt x="1221" y="5193"/>
                  </a:cubicBezTo>
                  <a:cubicBezTo>
                    <a:pt x="1309" y="5797"/>
                    <a:pt x="1474" y="6380"/>
                    <a:pt x="1694" y="6952"/>
                  </a:cubicBezTo>
                  <a:cubicBezTo>
                    <a:pt x="1903" y="7502"/>
                    <a:pt x="2123" y="8040"/>
                    <a:pt x="2332" y="8590"/>
                  </a:cubicBezTo>
                  <a:cubicBezTo>
                    <a:pt x="2519" y="9107"/>
                    <a:pt x="2672" y="9635"/>
                    <a:pt x="2728" y="10185"/>
                  </a:cubicBezTo>
                  <a:cubicBezTo>
                    <a:pt x="2738" y="10295"/>
                    <a:pt x="2738" y="10394"/>
                    <a:pt x="2738" y="10504"/>
                  </a:cubicBezTo>
                  <a:cubicBezTo>
                    <a:pt x="2816" y="10515"/>
                    <a:pt x="2892" y="10537"/>
                    <a:pt x="2980" y="10548"/>
                  </a:cubicBezTo>
                  <a:cubicBezTo>
                    <a:pt x="3002" y="10427"/>
                    <a:pt x="3046" y="10317"/>
                    <a:pt x="3068" y="10196"/>
                  </a:cubicBezTo>
                  <a:cubicBezTo>
                    <a:pt x="3090" y="10064"/>
                    <a:pt x="3134" y="9943"/>
                    <a:pt x="3156" y="9811"/>
                  </a:cubicBezTo>
                  <a:cubicBezTo>
                    <a:pt x="3222" y="9492"/>
                    <a:pt x="3310" y="9173"/>
                    <a:pt x="3388" y="8866"/>
                  </a:cubicBezTo>
                  <a:cubicBezTo>
                    <a:pt x="3640" y="7798"/>
                    <a:pt x="3740" y="6721"/>
                    <a:pt x="3662" y="5621"/>
                  </a:cubicBezTo>
                  <a:cubicBezTo>
                    <a:pt x="3608" y="4907"/>
                    <a:pt x="3498" y="4192"/>
                    <a:pt x="3376" y="3488"/>
                  </a:cubicBezTo>
                  <a:cubicBezTo>
                    <a:pt x="3310" y="3070"/>
                    <a:pt x="3222" y="2652"/>
                    <a:pt x="3190" y="2224"/>
                  </a:cubicBezTo>
                  <a:cubicBezTo>
                    <a:pt x="3178" y="2114"/>
                    <a:pt x="3178" y="2004"/>
                    <a:pt x="3178" y="1882"/>
                  </a:cubicBezTo>
                  <a:cubicBezTo>
                    <a:pt x="3178" y="1816"/>
                    <a:pt x="3190" y="1762"/>
                    <a:pt x="3234" y="1706"/>
                  </a:cubicBezTo>
                  <a:cubicBezTo>
                    <a:pt x="3278" y="1718"/>
                    <a:pt x="3266" y="1750"/>
                    <a:pt x="3266" y="1772"/>
                  </a:cubicBezTo>
                  <a:cubicBezTo>
                    <a:pt x="3278" y="2136"/>
                    <a:pt x="3344" y="2488"/>
                    <a:pt x="3398" y="2840"/>
                  </a:cubicBezTo>
                  <a:cubicBezTo>
                    <a:pt x="3508" y="3521"/>
                    <a:pt x="3640" y="4203"/>
                    <a:pt x="3728" y="4885"/>
                  </a:cubicBezTo>
                  <a:cubicBezTo>
                    <a:pt x="3828" y="5753"/>
                    <a:pt x="3850" y="6611"/>
                    <a:pt x="3762" y="7480"/>
                  </a:cubicBezTo>
                  <a:cubicBezTo>
                    <a:pt x="3728" y="7798"/>
                    <a:pt x="3674" y="8106"/>
                    <a:pt x="3608" y="8426"/>
                  </a:cubicBezTo>
                  <a:cubicBezTo>
                    <a:pt x="3542" y="8722"/>
                    <a:pt x="3476" y="9030"/>
                    <a:pt x="3410" y="9338"/>
                  </a:cubicBezTo>
                  <a:cubicBezTo>
                    <a:pt x="3310" y="9723"/>
                    <a:pt x="3244" y="10108"/>
                    <a:pt x="3112" y="10482"/>
                  </a:cubicBezTo>
                  <a:cubicBezTo>
                    <a:pt x="3102" y="10504"/>
                    <a:pt x="3090" y="10537"/>
                    <a:pt x="3112" y="10581"/>
                  </a:cubicBezTo>
                  <a:cubicBezTo>
                    <a:pt x="3190" y="10614"/>
                    <a:pt x="3278" y="10658"/>
                    <a:pt x="3376" y="10691"/>
                  </a:cubicBezTo>
                  <a:cubicBezTo>
                    <a:pt x="3486" y="10515"/>
                    <a:pt x="3596" y="10339"/>
                    <a:pt x="3718" y="10174"/>
                  </a:cubicBezTo>
                  <a:cubicBezTo>
                    <a:pt x="3948" y="9855"/>
                    <a:pt x="4190" y="9547"/>
                    <a:pt x="4432" y="9239"/>
                  </a:cubicBezTo>
                  <a:cubicBezTo>
                    <a:pt x="4707" y="8876"/>
                    <a:pt x="4960" y="8502"/>
                    <a:pt x="5180" y="8106"/>
                  </a:cubicBezTo>
                  <a:cubicBezTo>
                    <a:pt x="5389" y="7711"/>
                    <a:pt x="5576" y="7304"/>
                    <a:pt x="5697" y="6864"/>
                  </a:cubicBezTo>
                  <a:cubicBezTo>
                    <a:pt x="5895" y="6127"/>
                    <a:pt x="5949" y="5379"/>
                    <a:pt x="5883" y="4610"/>
                  </a:cubicBezTo>
                  <a:cubicBezTo>
                    <a:pt x="5829" y="3994"/>
                    <a:pt x="5697" y="3389"/>
                    <a:pt x="5565" y="2784"/>
                  </a:cubicBezTo>
                  <a:cubicBezTo>
                    <a:pt x="5532" y="2642"/>
                    <a:pt x="5499" y="2488"/>
                    <a:pt x="5488" y="2344"/>
                  </a:cubicBezTo>
                  <a:cubicBezTo>
                    <a:pt x="5477" y="2278"/>
                    <a:pt x="5466" y="2212"/>
                    <a:pt x="5532" y="2168"/>
                  </a:cubicBezTo>
                  <a:cubicBezTo>
                    <a:pt x="5565" y="2168"/>
                    <a:pt x="5576" y="2180"/>
                    <a:pt x="5576" y="2202"/>
                  </a:cubicBezTo>
                  <a:cubicBezTo>
                    <a:pt x="5587" y="2422"/>
                    <a:pt x="5653" y="2642"/>
                    <a:pt x="5697" y="2850"/>
                  </a:cubicBezTo>
                  <a:cubicBezTo>
                    <a:pt x="5807" y="3378"/>
                    <a:pt x="5917" y="3906"/>
                    <a:pt x="5971" y="4445"/>
                  </a:cubicBezTo>
                  <a:cubicBezTo>
                    <a:pt x="6049" y="5083"/>
                    <a:pt x="6037" y="5731"/>
                    <a:pt x="5927" y="6369"/>
                  </a:cubicBezTo>
                  <a:cubicBezTo>
                    <a:pt x="5861" y="6798"/>
                    <a:pt x="5729" y="7205"/>
                    <a:pt x="5565" y="7612"/>
                  </a:cubicBezTo>
                  <a:cubicBezTo>
                    <a:pt x="5389" y="8030"/>
                    <a:pt x="5158" y="8414"/>
                    <a:pt x="4905" y="8788"/>
                  </a:cubicBezTo>
                  <a:cubicBezTo>
                    <a:pt x="4608" y="9228"/>
                    <a:pt x="4267" y="9646"/>
                    <a:pt x="3937" y="10064"/>
                  </a:cubicBezTo>
                  <a:cubicBezTo>
                    <a:pt x="3784" y="10273"/>
                    <a:pt x="3640" y="10493"/>
                    <a:pt x="3486" y="10713"/>
                  </a:cubicBezTo>
                  <a:cubicBezTo>
                    <a:pt x="3486" y="10724"/>
                    <a:pt x="3486" y="10735"/>
                    <a:pt x="3476" y="10746"/>
                  </a:cubicBezTo>
                  <a:cubicBezTo>
                    <a:pt x="3586" y="10833"/>
                    <a:pt x="3706" y="10911"/>
                    <a:pt x="3806" y="11031"/>
                  </a:cubicBezTo>
                  <a:cubicBezTo>
                    <a:pt x="4190" y="10592"/>
                    <a:pt x="4619" y="10196"/>
                    <a:pt x="4971" y="9745"/>
                  </a:cubicBezTo>
                  <a:cubicBezTo>
                    <a:pt x="5334" y="9283"/>
                    <a:pt x="5631" y="8800"/>
                    <a:pt x="5917" y="8304"/>
                  </a:cubicBezTo>
                  <a:cubicBezTo>
                    <a:pt x="6169" y="7854"/>
                    <a:pt x="6379" y="7392"/>
                    <a:pt x="6577" y="6919"/>
                  </a:cubicBezTo>
                  <a:cubicBezTo>
                    <a:pt x="6741" y="6523"/>
                    <a:pt x="6885" y="6127"/>
                    <a:pt x="7005" y="5721"/>
                  </a:cubicBezTo>
                  <a:cubicBezTo>
                    <a:pt x="7214" y="5039"/>
                    <a:pt x="7368" y="4346"/>
                    <a:pt x="7346" y="3631"/>
                  </a:cubicBezTo>
                  <a:cubicBezTo>
                    <a:pt x="7324" y="3114"/>
                    <a:pt x="7214" y="2630"/>
                    <a:pt x="6983" y="2168"/>
                  </a:cubicBezTo>
                  <a:lnTo>
                    <a:pt x="6917" y="2036"/>
                  </a:lnTo>
                  <a:cubicBezTo>
                    <a:pt x="6917" y="2036"/>
                    <a:pt x="6907" y="2026"/>
                    <a:pt x="6885" y="2014"/>
                  </a:cubicBezTo>
                  <a:lnTo>
                    <a:pt x="6885" y="2014"/>
                  </a:lnTo>
                  <a:cubicBezTo>
                    <a:pt x="6895" y="2388"/>
                    <a:pt x="6917" y="2762"/>
                    <a:pt x="6895" y="3136"/>
                  </a:cubicBezTo>
                  <a:cubicBezTo>
                    <a:pt x="6829" y="3125"/>
                    <a:pt x="6841" y="3092"/>
                    <a:pt x="6841" y="3070"/>
                  </a:cubicBezTo>
                  <a:cubicBezTo>
                    <a:pt x="6819" y="2927"/>
                    <a:pt x="6807" y="2796"/>
                    <a:pt x="6797" y="2652"/>
                  </a:cubicBezTo>
                  <a:cubicBezTo>
                    <a:pt x="6785" y="2444"/>
                    <a:pt x="6775" y="2224"/>
                    <a:pt x="6741" y="2004"/>
                  </a:cubicBezTo>
                  <a:cubicBezTo>
                    <a:pt x="6731" y="1926"/>
                    <a:pt x="6731" y="1838"/>
                    <a:pt x="6753" y="1750"/>
                  </a:cubicBezTo>
                  <a:cubicBezTo>
                    <a:pt x="6719" y="1662"/>
                    <a:pt x="6665" y="1596"/>
                    <a:pt x="6621" y="1531"/>
                  </a:cubicBezTo>
                  <a:cubicBezTo>
                    <a:pt x="6345" y="1124"/>
                    <a:pt x="6071" y="728"/>
                    <a:pt x="5729" y="376"/>
                  </a:cubicBezTo>
                  <a:cubicBezTo>
                    <a:pt x="5587" y="222"/>
                    <a:pt x="5422" y="79"/>
                    <a:pt x="5202" y="24"/>
                  </a:cubicBezTo>
                  <a:cubicBezTo>
                    <a:pt x="5156" y="9"/>
                    <a:pt x="5112" y="1"/>
                    <a:pt x="5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7" name="Google Shape;1114;p9"/>
            <p:cNvSpPr/>
            <p:nvPr/>
          </p:nvSpPr>
          <p:spPr>
            <a:xfrm>
              <a:off x="6508730" y="895420"/>
              <a:ext cx="22491" cy="47828"/>
            </a:xfrm>
            <a:custGeom>
              <a:avLst/>
              <a:gdLst/>
              <a:ahLst/>
              <a:cxnLst/>
              <a:rect l="l" t="t" r="r" b="b"/>
              <a:pathLst>
                <a:path w="166" h="353" extrusionOk="0">
                  <a:moveTo>
                    <a:pt x="67" y="0"/>
                  </a:moveTo>
                  <a:cubicBezTo>
                    <a:pt x="1" y="78"/>
                    <a:pt x="1" y="176"/>
                    <a:pt x="11" y="264"/>
                  </a:cubicBezTo>
                  <a:cubicBezTo>
                    <a:pt x="11" y="308"/>
                    <a:pt x="11" y="352"/>
                    <a:pt x="77" y="352"/>
                  </a:cubicBezTo>
                  <a:cubicBezTo>
                    <a:pt x="133" y="254"/>
                    <a:pt x="165" y="154"/>
                    <a:pt x="143" y="34"/>
                  </a:cubicBezTo>
                  <a:cubicBezTo>
                    <a:pt x="133" y="0"/>
                    <a:pt x="9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8" name="Google Shape;1115;p9"/>
            <p:cNvSpPr/>
            <p:nvPr/>
          </p:nvSpPr>
          <p:spPr>
            <a:xfrm>
              <a:off x="6551951" y="867103"/>
              <a:ext cx="25472" cy="58261"/>
            </a:xfrm>
            <a:custGeom>
              <a:avLst/>
              <a:gdLst/>
              <a:ahLst/>
              <a:cxnLst/>
              <a:rect l="l" t="t" r="r" b="b"/>
              <a:pathLst>
                <a:path w="188" h="430" extrusionOk="0">
                  <a:moveTo>
                    <a:pt x="121" y="1"/>
                  </a:moveTo>
                  <a:cubicBezTo>
                    <a:pt x="0" y="144"/>
                    <a:pt x="22" y="287"/>
                    <a:pt x="22" y="429"/>
                  </a:cubicBezTo>
                  <a:cubicBezTo>
                    <a:pt x="99" y="429"/>
                    <a:pt x="110" y="375"/>
                    <a:pt x="121" y="341"/>
                  </a:cubicBezTo>
                  <a:cubicBezTo>
                    <a:pt x="187" y="177"/>
                    <a:pt x="187" y="122"/>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19" name="Google Shape;1116;p9"/>
            <p:cNvSpPr/>
            <p:nvPr/>
          </p:nvSpPr>
          <p:spPr>
            <a:xfrm>
              <a:off x="6060261" y="2262503"/>
              <a:ext cx="588704" cy="189144"/>
            </a:xfrm>
            <a:custGeom>
              <a:avLst/>
              <a:gdLst/>
              <a:ahLst/>
              <a:cxnLst/>
              <a:rect l="l" t="t" r="r" b="b"/>
              <a:pathLst>
                <a:path w="4345" h="1396" extrusionOk="0">
                  <a:moveTo>
                    <a:pt x="4270" y="1"/>
                  </a:moveTo>
                  <a:cubicBezTo>
                    <a:pt x="4239" y="1"/>
                    <a:pt x="4209" y="10"/>
                    <a:pt x="4179" y="17"/>
                  </a:cubicBezTo>
                  <a:cubicBezTo>
                    <a:pt x="3860" y="39"/>
                    <a:pt x="3563" y="137"/>
                    <a:pt x="3267" y="259"/>
                  </a:cubicBezTo>
                  <a:cubicBezTo>
                    <a:pt x="2881" y="423"/>
                    <a:pt x="2497" y="610"/>
                    <a:pt x="2101" y="731"/>
                  </a:cubicBezTo>
                  <a:cubicBezTo>
                    <a:pt x="1808" y="829"/>
                    <a:pt x="1509" y="897"/>
                    <a:pt x="1202" y="897"/>
                  </a:cubicBezTo>
                  <a:cubicBezTo>
                    <a:pt x="1128" y="897"/>
                    <a:pt x="1054" y="893"/>
                    <a:pt x="979" y="885"/>
                  </a:cubicBezTo>
                  <a:cubicBezTo>
                    <a:pt x="748" y="863"/>
                    <a:pt x="539" y="775"/>
                    <a:pt x="352" y="654"/>
                  </a:cubicBezTo>
                  <a:cubicBezTo>
                    <a:pt x="276" y="610"/>
                    <a:pt x="198" y="555"/>
                    <a:pt x="132" y="511"/>
                  </a:cubicBezTo>
                  <a:lnTo>
                    <a:pt x="0" y="687"/>
                  </a:lnTo>
                  <a:cubicBezTo>
                    <a:pt x="34" y="709"/>
                    <a:pt x="66" y="742"/>
                    <a:pt x="100" y="775"/>
                  </a:cubicBezTo>
                  <a:cubicBezTo>
                    <a:pt x="264" y="940"/>
                    <a:pt x="440" y="1083"/>
                    <a:pt x="649" y="1193"/>
                  </a:cubicBezTo>
                  <a:cubicBezTo>
                    <a:pt x="886" y="1335"/>
                    <a:pt x="1147" y="1395"/>
                    <a:pt x="1418" y="1395"/>
                  </a:cubicBezTo>
                  <a:cubicBezTo>
                    <a:pt x="1462" y="1395"/>
                    <a:pt x="1507" y="1394"/>
                    <a:pt x="1551" y="1391"/>
                  </a:cubicBezTo>
                  <a:cubicBezTo>
                    <a:pt x="1837" y="1369"/>
                    <a:pt x="2112" y="1281"/>
                    <a:pt x="2387" y="1160"/>
                  </a:cubicBezTo>
                  <a:cubicBezTo>
                    <a:pt x="2573" y="1072"/>
                    <a:pt x="2771" y="973"/>
                    <a:pt x="2969" y="874"/>
                  </a:cubicBezTo>
                  <a:cubicBezTo>
                    <a:pt x="3223" y="742"/>
                    <a:pt x="3497" y="632"/>
                    <a:pt x="3772" y="555"/>
                  </a:cubicBezTo>
                  <a:cubicBezTo>
                    <a:pt x="3926" y="517"/>
                    <a:pt x="4087" y="487"/>
                    <a:pt x="4257" y="487"/>
                  </a:cubicBezTo>
                  <a:cubicBezTo>
                    <a:pt x="4282" y="487"/>
                    <a:pt x="4307" y="488"/>
                    <a:pt x="4333" y="489"/>
                  </a:cubicBezTo>
                  <a:cubicBezTo>
                    <a:pt x="4333" y="325"/>
                    <a:pt x="4344" y="171"/>
                    <a:pt x="4344" y="27"/>
                  </a:cubicBezTo>
                  <a:cubicBezTo>
                    <a:pt x="4319" y="7"/>
                    <a:pt x="4294" y="1"/>
                    <a:pt x="4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0" name="Google Shape;1117;p9"/>
            <p:cNvSpPr/>
            <p:nvPr/>
          </p:nvSpPr>
          <p:spPr>
            <a:xfrm>
              <a:off x="6764939" y="840411"/>
              <a:ext cx="26963" cy="53654"/>
            </a:xfrm>
            <a:custGeom>
              <a:avLst/>
              <a:gdLst/>
              <a:ahLst/>
              <a:cxnLst/>
              <a:rect l="l" t="t" r="r" b="b"/>
              <a:pathLst>
                <a:path w="199" h="396" extrusionOk="0">
                  <a:moveTo>
                    <a:pt x="133" y="0"/>
                  </a:moveTo>
                  <a:cubicBezTo>
                    <a:pt x="12" y="99"/>
                    <a:pt x="1" y="319"/>
                    <a:pt x="121" y="396"/>
                  </a:cubicBezTo>
                  <a:cubicBezTo>
                    <a:pt x="187" y="264"/>
                    <a:pt x="199" y="132"/>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1" name="Google Shape;1118;p9"/>
            <p:cNvSpPr/>
            <p:nvPr/>
          </p:nvSpPr>
          <p:spPr>
            <a:xfrm>
              <a:off x="6836477" y="846373"/>
              <a:ext cx="22491" cy="34279"/>
            </a:xfrm>
            <a:custGeom>
              <a:avLst/>
              <a:gdLst/>
              <a:ahLst/>
              <a:cxnLst/>
              <a:rect l="l" t="t" r="r" b="b"/>
              <a:pathLst>
                <a:path w="166" h="253" extrusionOk="0">
                  <a:moveTo>
                    <a:pt x="89" y="0"/>
                  </a:moveTo>
                  <a:lnTo>
                    <a:pt x="89" y="0"/>
                  </a:lnTo>
                  <a:cubicBezTo>
                    <a:pt x="1" y="66"/>
                    <a:pt x="11" y="165"/>
                    <a:pt x="111" y="253"/>
                  </a:cubicBezTo>
                  <a:cubicBezTo>
                    <a:pt x="165" y="143"/>
                    <a:pt x="165" y="11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2" name="Google Shape;1119;p9"/>
            <p:cNvSpPr/>
            <p:nvPr/>
          </p:nvSpPr>
          <p:spPr>
            <a:xfrm>
              <a:off x="6498297" y="2355584"/>
              <a:ext cx="155001" cy="178847"/>
            </a:xfrm>
            <a:custGeom>
              <a:avLst/>
              <a:gdLst/>
              <a:ahLst/>
              <a:cxnLst/>
              <a:rect l="l" t="t" r="r" b="b"/>
              <a:pathLst>
                <a:path w="1144" h="1320" extrusionOk="0">
                  <a:moveTo>
                    <a:pt x="660" y="462"/>
                  </a:moveTo>
                  <a:lnTo>
                    <a:pt x="660" y="462"/>
                  </a:lnTo>
                  <a:cubicBezTo>
                    <a:pt x="715" y="583"/>
                    <a:pt x="671" y="660"/>
                    <a:pt x="550" y="671"/>
                  </a:cubicBezTo>
                  <a:cubicBezTo>
                    <a:pt x="517" y="550"/>
                    <a:pt x="528" y="528"/>
                    <a:pt x="660" y="462"/>
                  </a:cubicBezTo>
                  <a:close/>
                  <a:moveTo>
                    <a:pt x="1089" y="0"/>
                  </a:moveTo>
                  <a:cubicBezTo>
                    <a:pt x="715" y="77"/>
                    <a:pt x="352" y="198"/>
                    <a:pt x="0" y="385"/>
                  </a:cubicBezTo>
                  <a:cubicBezTo>
                    <a:pt x="330" y="759"/>
                    <a:pt x="682" y="1089"/>
                    <a:pt x="1144" y="1320"/>
                  </a:cubicBezTo>
                  <a:cubicBezTo>
                    <a:pt x="1122" y="869"/>
                    <a:pt x="1100" y="440"/>
                    <a:pt x="1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3" name="Google Shape;1120;p9"/>
            <p:cNvSpPr/>
            <p:nvPr/>
          </p:nvSpPr>
          <p:spPr>
            <a:xfrm>
              <a:off x="6568345" y="2418044"/>
              <a:ext cx="26963" cy="28588"/>
            </a:xfrm>
            <a:custGeom>
              <a:avLst/>
              <a:gdLst/>
              <a:ahLst/>
              <a:cxnLst/>
              <a:rect l="l" t="t" r="r" b="b"/>
              <a:pathLst>
                <a:path w="199" h="211" extrusionOk="0">
                  <a:moveTo>
                    <a:pt x="143" y="1"/>
                  </a:moveTo>
                  <a:lnTo>
                    <a:pt x="143" y="1"/>
                  </a:lnTo>
                  <a:cubicBezTo>
                    <a:pt x="11" y="67"/>
                    <a:pt x="0" y="89"/>
                    <a:pt x="33" y="210"/>
                  </a:cubicBezTo>
                  <a:cubicBezTo>
                    <a:pt x="154" y="199"/>
                    <a:pt x="198" y="122"/>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4" name="Google Shape;1121;p9"/>
            <p:cNvSpPr/>
            <p:nvPr/>
          </p:nvSpPr>
          <p:spPr>
            <a:xfrm>
              <a:off x="6669690" y="2151808"/>
              <a:ext cx="248895" cy="1297452"/>
            </a:xfrm>
            <a:custGeom>
              <a:avLst/>
              <a:gdLst/>
              <a:ahLst/>
              <a:cxnLst/>
              <a:rect l="l" t="t" r="r" b="b"/>
              <a:pathLst>
                <a:path w="1837" h="9576" extrusionOk="0">
                  <a:moveTo>
                    <a:pt x="599" y="1"/>
                  </a:moveTo>
                  <a:cubicBezTo>
                    <a:pt x="550" y="1"/>
                    <a:pt x="500" y="3"/>
                    <a:pt x="451" y="8"/>
                  </a:cubicBezTo>
                  <a:cubicBezTo>
                    <a:pt x="396" y="52"/>
                    <a:pt x="374" y="96"/>
                    <a:pt x="341" y="152"/>
                  </a:cubicBezTo>
                  <a:cubicBezTo>
                    <a:pt x="297" y="228"/>
                    <a:pt x="242" y="294"/>
                    <a:pt x="187" y="360"/>
                  </a:cubicBezTo>
                  <a:cubicBezTo>
                    <a:pt x="110" y="426"/>
                    <a:pt x="88" y="514"/>
                    <a:pt x="77" y="614"/>
                  </a:cubicBezTo>
                  <a:cubicBezTo>
                    <a:pt x="0" y="1306"/>
                    <a:pt x="44" y="1999"/>
                    <a:pt x="77" y="2692"/>
                  </a:cubicBezTo>
                  <a:cubicBezTo>
                    <a:pt x="121" y="3319"/>
                    <a:pt x="187" y="3945"/>
                    <a:pt x="242" y="4572"/>
                  </a:cubicBezTo>
                  <a:cubicBezTo>
                    <a:pt x="297" y="5210"/>
                    <a:pt x="286" y="5848"/>
                    <a:pt x="308" y="6486"/>
                  </a:cubicBezTo>
                  <a:cubicBezTo>
                    <a:pt x="330" y="7256"/>
                    <a:pt x="319" y="8025"/>
                    <a:pt x="297" y="8806"/>
                  </a:cubicBezTo>
                  <a:cubicBezTo>
                    <a:pt x="297" y="9059"/>
                    <a:pt x="275" y="9311"/>
                    <a:pt x="264" y="9565"/>
                  </a:cubicBezTo>
                  <a:lnTo>
                    <a:pt x="374" y="9575"/>
                  </a:lnTo>
                  <a:cubicBezTo>
                    <a:pt x="385" y="9465"/>
                    <a:pt x="385" y="9355"/>
                    <a:pt x="396" y="9246"/>
                  </a:cubicBezTo>
                  <a:cubicBezTo>
                    <a:pt x="495" y="8168"/>
                    <a:pt x="495" y="7090"/>
                    <a:pt x="462" y="6024"/>
                  </a:cubicBezTo>
                  <a:cubicBezTo>
                    <a:pt x="451" y="5386"/>
                    <a:pt x="429" y="4748"/>
                    <a:pt x="484" y="4111"/>
                  </a:cubicBezTo>
                  <a:cubicBezTo>
                    <a:pt x="517" y="3659"/>
                    <a:pt x="572" y="3197"/>
                    <a:pt x="671" y="2747"/>
                  </a:cubicBezTo>
                  <a:cubicBezTo>
                    <a:pt x="748" y="2428"/>
                    <a:pt x="846" y="2109"/>
                    <a:pt x="1044" y="1823"/>
                  </a:cubicBezTo>
                  <a:cubicBezTo>
                    <a:pt x="1122" y="1702"/>
                    <a:pt x="1220" y="1603"/>
                    <a:pt x="1320" y="1504"/>
                  </a:cubicBezTo>
                  <a:cubicBezTo>
                    <a:pt x="1396" y="1438"/>
                    <a:pt x="1462" y="1372"/>
                    <a:pt x="1528" y="1306"/>
                  </a:cubicBezTo>
                  <a:cubicBezTo>
                    <a:pt x="1562" y="1274"/>
                    <a:pt x="1594" y="1240"/>
                    <a:pt x="1606" y="1196"/>
                  </a:cubicBezTo>
                  <a:cubicBezTo>
                    <a:pt x="1650" y="1042"/>
                    <a:pt x="1726" y="910"/>
                    <a:pt x="1792" y="778"/>
                  </a:cubicBezTo>
                  <a:cubicBezTo>
                    <a:pt x="1814" y="724"/>
                    <a:pt x="1836" y="668"/>
                    <a:pt x="1836" y="602"/>
                  </a:cubicBezTo>
                  <a:cubicBezTo>
                    <a:pt x="1826" y="570"/>
                    <a:pt x="1792" y="536"/>
                    <a:pt x="1792" y="504"/>
                  </a:cubicBezTo>
                  <a:cubicBezTo>
                    <a:pt x="1770" y="416"/>
                    <a:pt x="1704" y="360"/>
                    <a:pt x="1638" y="316"/>
                  </a:cubicBezTo>
                  <a:cubicBezTo>
                    <a:pt x="1374" y="130"/>
                    <a:pt x="1078" y="30"/>
                    <a:pt x="748" y="8"/>
                  </a:cubicBezTo>
                  <a:cubicBezTo>
                    <a:pt x="698" y="3"/>
                    <a:pt x="649" y="1"/>
                    <a:pt x="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5" name="Google Shape;1122;p9"/>
            <p:cNvSpPr/>
            <p:nvPr/>
          </p:nvSpPr>
          <p:spPr>
            <a:xfrm>
              <a:off x="7232782" y="870083"/>
              <a:ext cx="22491" cy="56770"/>
            </a:xfrm>
            <a:custGeom>
              <a:avLst/>
              <a:gdLst/>
              <a:ahLst/>
              <a:cxnLst/>
              <a:rect l="l" t="t" r="r" b="b"/>
              <a:pathLst>
                <a:path w="166" h="419" extrusionOk="0">
                  <a:moveTo>
                    <a:pt x="33" y="1"/>
                  </a:moveTo>
                  <a:lnTo>
                    <a:pt x="33" y="1"/>
                  </a:lnTo>
                  <a:cubicBezTo>
                    <a:pt x="1" y="155"/>
                    <a:pt x="45" y="287"/>
                    <a:pt x="111" y="419"/>
                  </a:cubicBezTo>
                  <a:cubicBezTo>
                    <a:pt x="165" y="419"/>
                    <a:pt x="165" y="375"/>
                    <a:pt x="165" y="353"/>
                  </a:cubicBezTo>
                  <a:cubicBezTo>
                    <a:pt x="155" y="231"/>
                    <a:pt x="121" y="100"/>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6" name="Google Shape;1123;p9"/>
            <p:cNvSpPr/>
            <p:nvPr/>
          </p:nvSpPr>
          <p:spPr>
            <a:xfrm>
              <a:off x="7280474" y="925227"/>
              <a:ext cx="22491" cy="78991"/>
            </a:xfrm>
            <a:custGeom>
              <a:avLst/>
              <a:gdLst/>
              <a:ahLst/>
              <a:cxnLst/>
              <a:rect l="l" t="t" r="r" b="b"/>
              <a:pathLst>
                <a:path w="166" h="583" extrusionOk="0">
                  <a:moveTo>
                    <a:pt x="77" y="0"/>
                  </a:moveTo>
                  <a:cubicBezTo>
                    <a:pt x="1" y="210"/>
                    <a:pt x="33" y="386"/>
                    <a:pt x="55" y="562"/>
                  </a:cubicBezTo>
                  <a:cubicBezTo>
                    <a:pt x="75" y="576"/>
                    <a:pt x="91" y="582"/>
                    <a:pt x="104" y="582"/>
                  </a:cubicBezTo>
                  <a:cubicBezTo>
                    <a:pt x="119" y="582"/>
                    <a:pt x="131" y="574"/>
                    <a:pt x="143" y="562"/>
                  </a:cubicBezTo>
                  <a:cubicBezTo>
                    <a:pt x="165" y="386"/>
                    <a:pt x="155" y="21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7" name="Google Shape;1124;p9"/>
            <p:cNvSpPr/>
            <p:nvPr/>
          </p:nvSpPr>
          <p:spPr>
            <a:xfrm>
              <a:off x="6785804" y="2389862"/>
              <a:ext cx="268406" cy="191583"/>
            </a:xfrm>
            <a:custGeom>
              <a:avLst/>
              <a:gdLst/>
              <a:ahLst/>
              <a:cxnLst/>
              <a:rect l="l" t="t" r="r" b="b"/>
              <a:pathLst>
                <a:path w="1981" h="1414" extrusionOk="0">
                  <a:moveTo>
                    <a:pt x="815" y="968"/>
                  </a:moveTo>
                  <a:cubicBezTo>
                    <a:pt x="891" y="990"/>
                    <a:pt x="925" y="1067"/>
                    <a:pt x="947" y="1133"/>
                  </a:cubicBezTo>
                  <a:cubicBezTo>
                    <a:pt x="957" y="1166"/>
                    <a:pt x="979" y="1210"/>
                    <a:pt x="903" y="1232"/>
                  </a:cubicBezTo>
                  <a:cubicBezTo>
                    <a:pt x="847" y="1188"/>
                    <a:pt x="793" y="1133"/>
                    <a:pt x="771" y="1056"/>
                  </a:cubicBezTo>
                  <a:cubicBezTo>
                    <a:pt x="771" y="1023"/>
                    <a:pt x="781" y="990"/>
                    <a:pt x="815" y="968"/>
                  </a:cubicBezTo>
                  <a:close/>
                  <a:moveTo>
                    <a:pt x="539" y="968"/>
                  </a:moveTo>
                  <a:cubicBezTo>
                    <a:pt x="649" y="1045"/>
                    <a:pt x="639" y="1155"/>
                    <a:pt x="627" y="1254"/>
                  </a:cubicBezTo>
                  <a:cubicBezTo>
                    <a:pt x="539" y="1243"/>
                    <a:pt x="529" y="1232"/>
                    <a:pt x="517" y="1166"/>
                  </a:cubicBezTo>
                  <a:cubicBezTo>
                    <a:pt x="495" y="1100"/>
                    <a:pt x="463" y="1034"/>
                    <a:pt x="539" y="968"/>
                  </a:cubicBezTo>
                  <a:close/>
                  <a:moveTo>
                    <a:pt x="551" y="0"/>
                  </a:moveTo>
                  <a:cubicBezTo>
                    <a:pt x="221" y="385"/>
                    <a:pt x="77" y="836"/>
                    <a:pt x="1" y="1320"/>
                  </a:cubicBezTo>
                  <a:cubicBezTo>
                    <a:pt x="111" y="1364"/>
                    <a:pt x="209" y="1374"/>
                    <a:pt x="319" y="1386"/>
                  </a:cubicBezTo>
                  <a:cubicBezTo>
                    <a:pt x="516" y="1405"/>
                    <a:pt x="715" y="1414"/>
                    <a:pt x="914" y="1414"/>
                  </a:cubicBezTo>
                  <a:cubicBezTo>
                    <a:pt x="1171" y="1414"/>
                    <a:pt x="1429" y="1399"/>
                    <a:pt x="1683" y="1374"/>
                  </a:cubicBezTo>
                  <a:cubicBezTo>
                    <a:pt x="1782" y="1364"/>
                    <a:pt x="1870" y="1352"/>
                    <a:pt x="1980" y="1342"/>
                  </a:cubicBezTo>
                  <a:cubicBezTo>
                    <a:pt x="1969" y="1330"/>
                    <a:pt x="1958" y="1309"/>
                    <a:pt x="1947" y="1298"/>
                  </a:cubicBezTo>
                  <a:cubicBezTo>
                    <a:pt x="1661" y="1067"/>
                    <a:pt x="1408" y="781"/>
                    <a:pt x="1145" y="517"/>
                  </a:cubicBezTo>
                  <a:cubicBezTo>
                    <a:pt x="957" y="341"/>
                    <a:pt x="781" y="154"/>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8" name="Google Shape;1125;p9"/>
            <p:cNvSpPr/>
            <p:nvPr/>
          </p:nvSpPr>
          <p:spPr>
            <a:xfrm>
              <a:off x="6881189" y="2132027"/>
              <a:ext cx="1242714" cy="534508"/>
            </a:xfrm>
            <a:custGeom>
              <a:avLst/>
              <a:gdLst/>
              <a:ahLst/>
              <a:cxnLst/>
              <a:rect l="l" t="t" r="r" b="b"/>
              <a:pathLst>
                <a:path w="9172" h="3945" extrusionOk="0">
                  <a:moveTo>
                    <a:pt x="8659" y="1197"/>
                  </a:moveTo>
                  <a:cubicBezTo>
                    <a:pt x="8666" y="1197"/>
                    <a:pt x="8671" y="1198"/>
                    <a:pt x="8676" y="1200"/>
                  </a:cubicBezTo>
                  <a:cubicBezTo>
                    <a:pt x="8698" y="1222"/>
                    <a:pt x="8710" y="1232"/>
                    <a:pt x="8710" y="1266"/>
                  </a:cubicBezTo>
                  <a:cubicBezTo>
                    <a:pt x="8578" y="1388"/>
                    <a:pt x="8461" y="1446"/>
                    <a:pt x="8354" y="1446"/>
                  </a:cubicBezTo>
                  <a:cubicBezTo>
                    <a:pt x="8337" y="1446"/>
                    <a:pt x="8320" y="1445"/>
                    <a:pt x="8303" y="1442"/>
                  </a:cubicBezTo>
                  <a:cubicBezTo>
                    <a:pt x="8354" y="1339"/>
                    <a:pt x="8569" y="1197"/>
                    <a:pt x="8659" y="1197"/>
                  </a:cubicBezTo>
                  <a:close/>
                  <a:moveTo>
                    <a:pt x="8628" y="1644"/>
                  </a:moveTo>
                  <a:cubicBezTo>
                    <a:pt x="8652" y="1644"/>
                    <a:pt x="8669" y="1654"/>
                    <a:pt x="8676" y="1683"/>
                  </a:cubicBezTo>
                  <a:cubicBezTo>
                    <a:pt x="8583" y="1795"/>
                    <a:pt x="8443" y="1867"/>
                    <a:pt x="8323" y="1867"/>
                  </a:cubicBezTo>
                  <a:cubicBezTo>
                    <a:pt x="8301" y="1867"/>
                    <a:pt x="8279" y="1864"/>
                    <a:pt x="8259" y="1859"/>
                  </a:cubicBezTo>
                  <a:cubicBezTo>
                    <a:pt x="8358" y="1760"/>
                    <a:pt x="8468" y="1683"/>
                    <a:pt x="8588" y="1650"/>
                  </a:cubicBezTo>
                  <a:cubicBezTo>
                    <a:pt x="8603" y="1647"/>
                    <a:pt x="8616" y="1644"/>
                    <a:pt x="8628" y="1644"/>
                  </a:cubicBezTo>
                  <a:close/>
                  <a:moveTo>
                    <a:pt x="8039" y="1"/>
                  </a:moveTo>
                  <a:cubicBezTo>
                    <a:pt x="7929" y="56"/>
                    <a:pt x="7830" y="132"/>
                    <a:pt x="7720" y="198"/>
                  </a:cubicBezTo>
                  <a:cubicBezTo>
                    <a:pt x="7159" y="550"/>
                    <a:pt x="6587" y="892"/>
                    <a:pt x="5971" y="1156"/>
                  </a:cubicBezTo>
                  <a:cubicBezTo>
                    <a:pt x="5203" y="1483"/>
                    <a:pt x="4407" y="1687"/>
                    <a:pt x="3572" y="1687"/>
                  </a:cubicBezTo>
                  <a:cubicBezTo>
                    <a:pt x="3511" y="1687"/>
                    <a:pt x="3449" y="1686"/>
                    <a:pt x="3388" y="1683"/>
                  </a:cubicBezTo>
                  <a:cubicBezTo>
                    <a:pt x="2926" y="1661"/>
                    <a:pt x="2486" y="1584"/>
                    <a:pt x="2046" y="1485"/>
                  </a:cubicBezTo>
                  <a:cubicBezTo>
                    <a:pt x="1551" y="1364"/>
                    <a:pt x="1067" y="1222"/>
                    <a:pt x="594" y="1046"/>
                  </a:cubicBezTo>
                  <a:cubicBezTo>
                    <a:pt x="561" y="1046"/>
                    <a:pt x="550" y="1068"/>
                    <a:pt x="539" y="1090"/>
                  </a:cubicBezTo>
                  <a:cubicBezTo>
                    <a:pt x="528" y="1100"/>
                    <a:pt x="517" y="1122"/>
                    <a:pt x="506" y="1134"/>
                  </a:cubicBezTo>
                  <a:cubicBezTo>
                    <a:pt x="506" y="1156"/>
                    <a:pt x="517" y="1166"/>
                    <a:pt x="528" y="1178"/>
                  </a:cubicBezTo>
                  <a:cubicBezTo>
                    <a:pt x="627" y="1254"/>
                    <a:pt x="748" y="1276"/>
                    <a:pt x="847" y="1342"/>
                  </a:cubicBezTo>
                  <a:cubicBezTo>
                    <a:pt x="913" y="1376"/>
                    <a:pt x="990" y="1420"/>
                    <a:pt x="1067" y="1442"/>
                  </a:cubicBezTo>
                  <a:cubicBezTo>
                    <a:pt x="1210" y="1496"/>
                    <a:pt x="1342" y="1562"/>
                    <a:pt x="1474" y="1628"/>
                  </a:cubicBezTo>
                  <a:cubicBezTo>
                    <a:pt x="1705" y="1738"/>
                    <a:pt x="1936" y="1815"/>
                    <a:pt x="2178" y="1892"/>
                  </a:cubicBezTo>
                  <a:cubicBezTo>
                    <a:pt x="2768" y="2078"/>
                    <a:pt x="3362" y="2181"/>
                    <a:pt x="3960" y="2181"/>
                  </a:cubicBezTo>
                  <a:cubicBezTo>
                    <a:pt x="4419" y="2181"/>
                    <a:pt x="4881" y="2120"/>
                    <a:pt x="5345" y="1991"/>
                  </a:cubicBezTo>
                  <a:cubicBezTo>
                    <a:pt x="5697" y="1892"/>
                    <a:pt x="6027" y="1738"/>
                    <a:pt x="6345" y="1584"/>
                  </a:cubicBezTo>
                  <a:lnTo>
                    <a:pt x="7104" y="1222"/>
                  </a:lnTo>
                  <a:cubicBezTo>
                    <a:pt x="7137" y="1200"/>
                    <a:pt x="7159" y="1200"/>
                    <a:pt x="7181" y="1188"/>
                  </a:cubicBezTo>
                  <a:lnTo>
                    <a:pt x="7181" y="1188"/>
                  </a:lnTo>
                  <a:cubicBezTo>
                    <a:pt x="7214" y="1232"/>
                    <a:pt x="7181" y="1244"/>
                    <a:pt x="7148" y="1266"/>
                  </a:cubicBezTo>
                  <a:cubicBezTo>
                    <a:pt x="6664" y="1529"/>
                    <a:pt x="6181" y="1804"/>
                    <a:pt x="5663" y="2002"/>
                  </a:cubicBezTo>
                  <a:cubicBezTo>
                    <a:pt x="5289" y="2156"/>
                    <a:pt x="4894" y="2233"/>
                    <a:pt x="4498" y="2277"/>
                  </a:cubicBezTo>
                  <a:cubicBezTo>
                    <a:pt x="4326" y="2295"/>
                    <a:pt x="4155" y="2304"/>
                    <a:pt x="3985" y="2304"/>
                  </a:cubicBezTo>
                  <a:cubicBezTo>
                    <a:pt x="3645" y="2304"/>
                    <a:pt x="3310" y="2270"/>
                    <a:pt x="2980" y="2211"/>
                  </a:cubicBezTo>
                  <a:cubicBezTo>
                    <a:pt x="2706" y="2156"/>
                    <a:pt x="2442" y="2079"/>
                    <a:pt x="2178" y="2013"/>
                  </a:cubicBezTo>
                  <a:cubicBezTo>
                    <a:pt x="1903" y="1936"/>
                    <a:pt x="1650" y="1804"/>
                    <a:pt x="1386" y="1694"/>
                  </a:cubicBezTo>
                  <a:cubicBezTo>
                    <a:pt x="1188" y="1606"/>
                    <a:pt x="1001" y="1507"/>
                    <a:pt x="803" y="1420"/>
                  </a:cubicBezTo>
                  <a:cubicBezTo>
                    <a:pt x="682" y="1364"/>
                    <a:pt x="572" y="1298"/>
                    <a:pt x="451" y="1232"/>
                  </a:cubicBezTo>
                  <a:cubicBezTo>
                    <a:pt x="375" y="1288"/>
                    <a:pt x="331" y="1376"/>
                    <a:pt x="243" y="1430"/>
                  </a:cubicBezTo>
                  <a:cubicBezTo>
                    <a:pt x="715" y="1716"/>
                    <a:pt x="1133" y="2057"/>
                    <a:pt x="1595" y="2354"/>
                  </a:cubicBezTo>
                  <a:cubicBezTo>
                    <a:pt x="1881" y="2530"/>
                    <a:pt x="2167" y="2706"/>
                    <a:pt x="2464" y="2849"/>
                  </a:cubicBezTo>
                  <a:cubicBezTo>
                    <a:pt x="3080" y="3134"/>
                    <a:pt x="3704" y="3275"/>
                    <a:pt x="4336" y="3275"/>
                  </a:cubicBezTo>
                  <a:cubicBezTo>
                    <a:pt x="4753" y="3275"/>
                    <a:pt x="5174" y="3213"/>
                    <a:pt x="5597" y="3091"/>
                  </a:cubicBezTo>
                  <a:cubicBezTo>
                    <a:pt x="5861" y="3014"/>
                    <a:pt x="6125" y="2915"/>
                    <a:pt x="6379" y="2827"/>
                  </a:cubicBezTo>
                  <a:cubicBezTo>
                    <a:pt x="6405" y="2818"/>
                    <a:pt x="6431" y="2802"/>
                    <a:pt x="6458" y="2802"/>
                  </a:cubicBezTo>
                  <a:cubicBezTo>
                    <a:pt x="6464" y="2802"/>
                    <a:pt x="6471" y="2803"/>
                    <a:pt x="6477" y="2805"/>
                  </a:cubicBezTo>
                  <a:cubicBezTo>
                    <a:pt x="6489" y="2849"/>
                    <a:pt x="6455" y="2860"/>
                    <a:pt x="6423" y="2871"/>
                  </a:cubicBezTo>
                  <a:cubicBezTo>
                    <a:pt x="5767" y="3217"/>
                    <a:pt x="5080" y="3380"/>
                    <a:pt x="4353" y="3380"/>
                  </a:cubicBezTo>
                  <a:cubicBezTo>
                    <a:pt x="4227" y="3380"/>
                    <a:pt x="4099" y="3375"/>
                    <a:pt x="3970" y="3365"/>
                  </a:cubicBezTo>
                  <a:cubicBezTo>
                    <a:pt x="3574" y="3343"/>
                    <a:pt x="3168" y="3255"/>
                    <a:pt x="2794" y="3113"/>
                  </a:cubicBezTo>
                  <a:cubicBezTo>
                    <a:pt x="2464" y="3003"/>
                    <a:pt x="2156" y="2838"/>
                    <a:pt x="1859" y="2662"/>
                  </a:cubicBezTo>
                  <a:cubicBezTo>
                    <a:pt x="1342" y="2354"/>
                    <a:pt x="858" y="1991"/>
                    <a:pt x="353" y="1650"/>
                  </a:cubicBezTo>
                  <a:cubicBezTo>
                    <a:pt x="297" y="1606"/>
                    <a:pt x="243" y="1551"/>
                    <a:pt x="165" y="1540"/>
                  </a:cubicBezTo>
                  <a:cubicBezTo>
                    <a:pt x="111" y="1606"/>
                    <a:pt x="55" y="1672"/>
                    <a:pt x="1" y="1749"/>
                  </a:cubicBezTo>
                  <a:cubicBezTo>
                    <a:pt x="23" y="1760"/>
                    <a:pt x="33" y="1771"/>
                    <a:pt x="45" y="1782"/>
                  </a:cubicBezTo>
                  <a:cubicBezTo>
                    <a:pt x="309" y="1903"/>
                    <a:pt x="506" y="2101"/>
                    <a:pt x="704" y="2299"/>
                  </a:cubicBezTo>
                  <a:cubicBezTo>
                    <a:pt x="836" y="2442"/>
                    <a:pt x="979" y="2574"/>
                    <a:pt x="1111" y="2717"/>
                  </a:cubicBezTo>
                  <a:cubicBezTo>
                    <a:pt x="1397" y="3014"/>
                    <a:pt x="1727" y="3233"/>
                    <a:pt x="2101" y="3399"/>
                  </a:cubicBezTo>
                  <a:cubicBezTo>
                    <a:pt x="2914" y="3768"/>
                    <a:pt x="3752" y="3945"/>
                    <a:pt x="4616" y="3945"/>
                  </a:cubicBezTo>
                  <a:cubicBezTo>
                    <a:pt x="4886" y="3945"/>
                    <a:pt x="5158" y="3927"/>
                    <a:pt x="5433" y="3893"/>
                  </a:cubicBezTo>
                  <a:cubicBezTo>
                    <a:pt x="5707" y="3861"/>
                    <a:pt x="5983" y="3795"/>
                    <a:pt x="6247" y="3695"/>
                  </a:cubicBezTo>
                  <a:cubicBezTo>
                    <a:pt x="6807" y="3497"/>
                    <a:pt x="7379" y="3299"/>
                    <a:pt x="7951" y="3124"/>
                  </a:cubicBezTo>
                  <a:cubicBezTo>
                    <a:pt x="8204" y="3036"/>
                    <a:pt x="8434" y="2926"/>
                    <a:pt x="8654" y="2761"/>
                  </a:cubicBezTo>
                  <a:cubicBezTo>
                    <a:pt x="8676" y="2739"/>
                    <a:pt x="8698" y="2717"/>
                    <a:pt x="8732" y="2695"/>
                  </a:cubicBezTo>
                  <a:cubicBezTo>
                    <a:pt x="8830" y="2607"/>
                    <a:pt x="8874" y="2497"/>
                    <a:pt x="8842" y="2354"/>
                  </a:cubicBezTo>
                  <a:cubicBezTo>
                    <a:pt x="8808" y="2233"/>
                    <a:pt x="8798" y="2112"/>
                    <a:pt x="8820" y="1947"/>
                  </a:cubicBezTo>
                  <a:lnTo>
                    <a:pt x="8820" y="1947"/>
                  </a:lnTo>
                  <a:cubicBezTo>
                    <a:pt x="8424" y="2233"/>
                    <a:pt x="8006" y="2376"/>
                    <a:pt x="7577" y="2519"/>
                  </a:cubicBezTo>
                  <a:lnTo>
                    <a:pt x="7555" y="2475"/>
                  </a:lnTo>
                  <a:cubicBezTo>
                    <a:pt x="7709" y="2409"/>
                    <a:pt x="7852" y="2332"/>
                    <a:pt x="7995" y="2277"/>
                  </a:cubicBezTo>
                  <a:cubicBezTo>
                    <a:pt x="8314" y="2145"/>
                    <a:pt x="8622" y="1991"/>
                    <a:pt x="8874" y="1738"/>
                  </a:cubicBezTo>
                  <a:cubicBezTo>
                    <a:pt x="8930" y="1584"/>
                    <a:pt x="9018" y="1452"/>
                    <a:pt x="9072" y="1288"/>
                  </a:cubicBezTo>
                  <a:cubicBezTo>
                    <a:pt x="9094" y="1232"/>
                    <a:pt x="9116" y="1188"/>
                    <a:pt x="9128" y="1134"/>
                  </a:cubicBezTo>
                  <a:cubicBezTo>
                    <a:pt x="9172" y="958"/>
                    <a:pt x="9138" y="836"/>
                    <a:pt x="8984" y="738"/>
                  </a:cubicBezTo>
                  <a:cubicBezTo>
                    <a:pt x="8820" y="628"/>
                    <a:pt x="8676" y="506"/>
                    <a:pt x="8556" y="364"/>
                  </a:cubicBezTo>
                  <a:cubicBezTo>
                    <a:pt x="8556" y="352"/>
                    <a:pt x="8534" y="352"/>
                    <a:pt x="8522" y="342"/>
                  </a:cubicBezTo>
                  <a:cubicBezTo>
                    <a:pt x="8346" y="418"/>
                    <a:pt x="8193" y="562"/>
                    <a:pt x="8006" y="616"/>
                  </a:cubicBezTo>
                  <a:cubicBezTo>
                    <a:pt x="7973" y="550"/>
                    <a:pt x="8028" y="528"/>
                    <a:pt x="8061" y="506"/>
                  </a:cubicBezTo>
                  <a:cubicBezTo>
                    <a:pt x="8182" y="418"/>
                    <a:pt x="8303" y="330"/>
                    <a:pt x="8434" y="232"/>
                  </a:cubicBezTo>
                  <a:cubicBezTo>
                    <a:pt x="8336" y="122"/>
                    <a:pt x="8193" y="45"/>
                    <a:pt x="8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29" name="Google Shape;1126;p9"/>
            <p:cNvSpPr/>
            <p:nvPr/>
          </p:nvSpPr>
          <p:spPr>
            <a:xfrm>
              <a:off x="6948256" y="1116538"/>
              <a:ext cx="1449743" cy="1208029"/>
            </a:xfrm>
            <a:custGeom>
              <a:avLst/>
              <a:gdLst/>
              <a:ahLst/>
              <a:cxnLst/>
              <a:rect l="l" t="t" r="r" b="b"/>
              <a:pathLst>
                <a:path w="10700" h="8916" extrusionOk="0">
                  <a:moveTo>
                    <a:pt x="6433" y="733"/>
                  </a:moveTo>
                  <a:cubicBezTo>
                    <a:pt x="6488" y="821"/>
                    <a:pt x="6422" y="887"/>
                    <a:pt x="6367" y="942"/>
                  </a:cubicBezTo>
                  <a:cubicBezTo>
                    <a:pt x="6331" y="988"/>
                    <a:pt x="6301" y="1049"/>
                    <a:pt x="6235" y="1049"/>
                  </a:cubicBezTo>
                  <a:cubicBezTo>
                    <a:pt x="6222" y="1049"/>
                    <a:pt x="6208" y="1046"/>
                    <a:pt x="6191" y="1041"/>
                  </a:cubicBezTo>
                  <a:cubicBezTo>
                    <a:pt x="6191" y="876"/>
                    <a:pt x="6290" y="755"/>
                    <a:pt x="6433" y="733"/>
                  </a:cubicBezTo>
                  <a:close/>
                  <a:moveTo>
                    <a:pt x="7434" y="1415"/>
                  </a:moveTo>
                  <a:cubicBezTo>
                    <a:pt x="7445" y="1569"/>
                    <a:pt x="7401" y="1635"/>
                    <a:pt x="7258" y="1679"/>
                  </a:cubicBezTo>
                  <a:cubicBezTo>
                    <a:pt x="7258" y="1525"/>
                    <a:pt x="7291" y="1481"/>
                    <a:pt x="7434" y="1415"/>
                  </a:cubicBezTo>
                  <a:close/>
                  <a:moveTo>
                    <a:pt x="7731" y="1491"/>
                  </a:moveTo>
                  <a:cubicBezTo>
                    <a:pt x="7753" y="1491"/>
                    <a:pt x="7775" y="1491"/>
                    <a:pt x="7797" y="1535"/>
                  </a:cubicBezTo>
                  <a:cubicBezTo>
                    <a:pt x="7764" y="1679"/>
                    <a:pt x="7643" y="1755"/>
                    <a:pt x="7511" y="1843"/>
                  </a:cubicBezTo>
                  <a:cubicBezTo>
                    <a:pt x="7511" y="1701"/>
                    <a:pt x="7599" y="1579"/>
                    <a:pt x="7731" y="1491"/>
                  </a:cubicBezTo>
                  <a:close/>
                  <a:moveTo>
                    <a:pt x="9776" y="3438"/>
                  </a:moveTo>
                  <a:cubicBezTo>
                    <a:pt x="9798" y="3471"/>
                    <a:pt x="9809" y="3493"/>
                    <a:pt x="9798" y="3537"/>
                  </a:cubicBezTo>
                  <a:cubicBezTo>
                    <a:pt x="9732" y="3614"/>
                    <a:pt x="9677" y="3724"/>
                    <a:pt x="9523" y="3746"/>
                  </a:cubicBezTo>
                  <a:cubicBezTo>
                    <a:pt x="9567" y="3592"/>
                    <a:pt x="9655" y="3504"/>
                    <a:pt x="9776" y="3438"/>
                  </a:cubicBezTo>
                  <a:close/>
                  <a:moveTo>
                    <a:pt x="10150" y="4362"/>
                  </a:moveTo>
                  <a:lnTo>
                    <a:pt x="10150" y="4362"/>
                  </a:lnTo>
                  <a:cubicBezTo>
                    <a:pt x="10117" y="4494"/>
                    <a:pt x="9985" y="4604"/>
                    <a:pt x="9831" y="4604"/>
                  </a:cubicBezTo>
                  <a:cubicBezTo>
                    <a:pt x="9930" y="4494"/>
                    <a:pt x="9996" y="4384"/>
                    <a:pt x="10150" y="4362"/>
                  </a:cubicBezTo>
                  <a:close/>
                  <a:moveTo>
                    <a:pt x="6969" y="1"/>
                  </a:moveTo>
                  <a:cubicBezTo>
                    <a:pt x="6934" y="1"/>
                    <a:pt x="6898" y="3"/>
                    <a:pt x="6862" y="7"/>
                  </a:cubicBezTo>
                  <a:cubicBezTo>
                    <a:pt x="6521" y="40"/>
                    <a:pt x="6191" y="139"/>
                    <a:pt x="5894" y="304"/>
                  </a:cubicBezTo>
                  <a:cubicBezTo>
                    <a:pt x="5146" y="700"/>
                    <a:pt x="4564" y="1261"/>
                    <a:pt x="4146" y="1997"/>
                  </a:cubicBezTo>
                  <a:cubicBezTo>
                    <a:pt x="3904" y="2427"/>
                    <a:pt x="3684" y="2855"/>
                    <a:pt x="3453" y="3284"/>
                  </a:cubicBezTo>
                  <a:cubicBezTo>
                    <a:pt x="3277" y="3592"/>
                    <a:pt x="3090" y="3900"/>
                    <a:pt x="2915" y="4208"/>
                  </a:cubicBezTo>
                  <a:cubicBezTo>
                    <a:pt x="2673" y="4626"/>
                    <a:pt x="2441" y="5032"/>
                    <a:pt x="2189" y="5440"/>
                  </a:cubicBezTo>
                  <a:cubicBezTo>
                    <a:pt x="2067" y="5638"/>
                    <a:pt x="1947" y="5824"/>
                    <a:pt x="1793" y="6000"/>
                  </a:cubicBezTo>
                  <a:cubicBezTo>
                    <a:pt x="1672" y="6143"/>
                    <a:pt x="1584" y="6308"/>
                    <a:pt x="1474" y="6462"/>
                  </a:cubicBezTo>
                  <a:cubicBezTo>
                    <a:pt x="1155" y="6891"/>
                    <a:pt x="792" y="7276"/>
                    <a:pt x="396" y="7627"/>
                  </a:cubicBezTo>
                  <a:cubicBezTo>
                    <a:pt x="363" y="7661"/>
                    <a:pt x="330" y="7693"/>
                    <a:pt x="308" y="7737"/>
                  </a:cubicBezTo>
                  <a:cubicBezTo>
                    <a:pt x="396" y="7705"/>
                    <a:pt x="473" y="7671"/>
                    <a:pt x="561" y="7639"/>
                  </a:cubicBezTo>
                  <a:cubicBezTo>
                    <a:pt x="1496" y="7254"/>
                    <a:pt x="2365" y="6770"/>
                    <a:pt x="3134" y="6099"/>
                  </a:cubicBezTo>
                  <a:cubicBezTo>
                    <a:pt x="3717" y="5604"/>
                    <a:pt x="4223" y="5044"/>
                    <a:pt x="4619" y="4395"/>
                  </a:cubicBezTo>
                  <a:cubicBezTo>
                    <a:pt x="4751" y="4175"/>
                    <a:pt x="4860" y="3944"/>
                    <a:pt x="4970" y="3713"/>
                  </a:cubicBezTo>
                  <a:cubicBezTo>
                    <a:pt x="5114" y="3361"/>
                    <a:pt x="5224" y="2998"/>
                    <a:pt x="5388" y="2657"/>
                  </a:cubicBezTo>
                  <a:cubicBezTo>
                    <a:pt x="5400" y="2647"/>
                    <a:pt x="5400" y="2625"/>
                    <a:pt x="5422" y="2625"/>
                  </a:cubicBezTo>
                  <a:cubicBezTo>
                    <a:pt x="5454" y="2647"/>
                    <a:pt x="5444" y="2679"/>
                    <a:pt x="5432" y="2701"/>
                  </a:cubicBezTo>
                  <a:cubicBezTo>
                    <a:pt x="5312" y="3031"/>
                    <a:pt x="5212" y="3372"/>
                    <a:pt x="5070" y="3691"/>
                  </a:cubicBezTo>
                  <a:cubicBezTo>
                    <a:pt x="4982" y="3878"/>
                    <a:pt x="4904" y="4065"/>
                    <a:pt x="4816" y="4241"/>
                  </a:cubicBezTo>
                  <a:cubicBezTo>
                    <a:pt x="4597" y="4648"/>
                    <a:pt x="4333" y="5010"/>
                    <a:pt x="4036" y="5362"/>
                  </a:cubicBezTo>
                  <a:cubicBezTo>
                    <a:pt x="3453" y="6033"/>
                    <a:pt x="2771" y="6594"/>
                    <a:pt x="2001" y="7045"/>
                  </a:cubicBezTo>
                  <a:cubicBezTo>
                    <a:pt x="1529" y="7331"/>
                    <a:pt x="1023" y="7573"/>
                    <a:pt x="506" y="7771"/>
                  </a:cubicBezTo>
                  <a:cubicBezTo>
                    <a:pt x="352" y="7825"/>
                    <a:pt x="209" y="7881"/>
                    <a:pt x="55" y="7935"/>
                  </a:cubicBezTo>
                  <a:cubicBezTo>
                    <a:pt x="33" y="7947"/>
                    <a:pt x="0" y="7947"/>
                    <a:pt x="0" y="7991"/>
                  </a:cubicBezTo>
                  <a:cubicBezTo>
                    <a:pt x="11" y="7998"/>
                    <a:pt x="22" y="8001"/>
                    <a:pt x="33" y="8001"/>
                  </a:cubicBezTo>
                  <a:cubicBezTo>
                    <a:pt x="54" y="8001"/>
                    <a:pt x="73" y="7991"/>
                    <a:pt x="88" y="7991"/>
                  </a:cubicBezTo>
                  <a:cubicBezTo>
                    <a:pt x="803" y="7815"/>
                    <a:pt x="1518" y="7683"/>
                    <a:pt x="2211" y="7485"/>
                  </a:cubicBezTo>
                  <a:cubicBezTo>
                    <a:pt x="3134" y="7232"/>
                    <a:pt x="4036" y="6913"/>
                    <a:pt x="4894" y="6473"/>
                  </a:cubicBezTo>
                  <a:cubicBezTo>
                    <a:pt x="5410" y="6198"/>
                    <a:pt x="5906" y="5880"/>
                    <a:pt x="6345" y="5484"/>
                  </a:cubicBezTo>
                  <a:cubicBezTo>
                    <a:pt x="6664" y="5198"/>
                    <a:pt x="6939" y="4856"/>
                    <a:pt x="7203" y="4516"/>
                  </a:cubicBezTo>
                  <a:cubicBezTo>
                    <a:pt x="7533" y="4076"/>
                    <a:pt x="7851" y="3636"/>
                    <a:pt x="8171" y="3196"/>
                  </a:cubicBezTo>
                  <a:cubicBezTo>
                    <a:pt x="8193" y="3174"/>
                    <a:pt x="8203" y="3152"/>
                    <a:pt x="8237" y="3141"/>
                  </a:cubicBezTo>
                  <a:lnTo>
                    <a:pt x="8237" y="3141"/>
                  </a:lnTo>
                  <a:cubicBezTo>
                    <a:pt x="8259" y="3174"/>
                    <a:pt x="8237" y="3207"/>
                    <a:pt x="8225" y="3229"/>
                  </a:cubicBezTo>
                  <a:cubicBezTo>
                    <a:pt x="7797" y="3856"/>
                    <a:pt x="7390" y="4483"/>
                    <a:pt x="6906" y="5066"/>
                  </a:cubicBezTo>
                  <a:cubicBezTo>
                    <a:pt x="6532" y="5516"/>
                    <a:pt x="6082" y="5890"/>
                    <a:pt x="5586" y="6198"/>
                  </a:cubicBezTo>
                  <a:cubicBezTo>
                    <a:pt x="4828" y="6682"/>
                    <a:pt x="4003" y="7045"/>
                    <a:pt x="3156" y="7331"/>
                  </a:cubicBezTo>
                  <a:cubicBezTo>
                    <a:pt x="2155" y="7661"/>
                    <a:pt x="1122" y="7891"/>
                    <a:pt x="88" y="8089"/>
                  </a:cubicBezTo>
                  <a:cubicBezTo>
                    <a:pt x="66" y="8089"/>
                    <a:pt x="44" y="8101"/>
                    <a:pt x="22" y="8101"/>
                  </a:cubicBezTo>
                  <a:cubicBezTo>
                    <a:pt x="44" y="8123"/>
                    <a:pt x="66" y="8133"/>
                    <a:pt x="77" y="8155"/>
                  </a:cubicBezTo>
                  <a:cubicBezTo>
                    <a:pt x="88" y="8155"/>
                    <a:pt x="99" y="8167"/>
                    <a:pt x="110" y="8167"/>
                  </a:cubicBezTo>
                  <a:cubicBezTo>
                    <a:pt x="538" y="8107"/>
                    <a:pt x="973" y="8095"/>
                    <a:pt x="1409" y="8095"/>
                  </a:cubicBezTo>
                  <a:cubicBezTo>
                    <a:pt x="1702" y="8095"/>
                    <a:pt x="1995" y="8101"/>
                    <a:pt x="2287" y="8101"/>
                  </a:cubicBezTo>
                  <a:cubicBezTo>
                    <a:pt x="3112" y="8101"/>
                    <a:pt x="3937" y="8035"/>
                    <a:pt x="4740" y="7815"/>
                  </a:cubicBezTo>
                  <a:cubicBezTo>
                    <a:pt x="5246" y="7671"/>
                    <a:pt x="5718" y="7463"/>
                    <a:pt x="6147" y="7155"/>
                  </a:cubicBezTo>
                  <a:cubicBezTo>
                    <a:pt x="6389" y="6979"/>
                    <a:pt x="6609" y="6748"/>
                    <a:pt x="6829" y="6550"/>
                  </a:cubicBezTo>
                  <a:cubicBezTo>
                    <a:pt x="6873" y="6506"/>
                    <a:pt x="6906" y="6473"/>
                    <a:pt x="6950" y="6451"/>
                  </a:cubicBezTo>
                  <a:lnTo>
                    <a:pt x="6950" y="6451"/>
                  </a:lnTo>
                  <a:cubicBezTo>
                    <a:pt x="6983" y="6495"/>
                    <a:pt x="6961" y="6506"/>
                    <a:pt x="6939" y="6528"/>
                  </a:cubicBezTo>
                  <a:cubicBezTo>
                    <a:pt x="6697" y="6792"/>
                    <a:pt x="6433" y="7067"/>
                    <a:pt x="6136" y="7276"/>
                  </a:cubicBezTo>
                  <a:cubicBezTo>
                    <a:pt x="5740" y="7551"/>
                    <a:pt x="5312" y="7737"/>
                    <a:pt x="4850" y="7869"/>
                  </a:cubicBezTo>
                  <a:cubicBezTo>
                    <a:pt x="4124" y="8079"/>
                    <a:pt x="3387" y="8167"/>
                    <a:pt x="2639" y="8189"/>
                  </a:cubicBezTo>
                  <a:cubicBezTo>
                    <a:pt x="2525" y="8191"/>
                    <a:pt x="2410" y="8192"/>
                    <a:pt x="2295" y="8192"/>
                  </a:cubicBezTo>
                  <a:cubicBezTo>
                    <a:pt x="1971" y="8192"/>
                    <a:pt x="1647" y="8185"/>
                    <a:pt x="1324" y="8185"/>
                  </a:cubicBezTo>
                  <a:cubicBezTo>
                    <a:pt x="1201" y="8185"/>
                    <a:pt x="1079" y="8186"/>
                    <a:pt x="957" y="8189"/>
                  </a:cubicBezTo>
                  <a:cubicBezTo>
                    <a:pt x="704" y="8189"/>
                    <a:pt x="440" y="8211"/>
                    <a:pt x="187" y="8243"/>
                  </a:cubicBezTo>
                  <a:cubicBezTo>
                    <a:pt x="179" y="8243"/>
                    <a:pt x="168" y="8242"/>
                    <a:pt x="158" y="8242"/>
                  </a:cubicBezTo>
                  <a:cubicBezTo>
                    <a:pt x="143" y="8242"/>
                    <a:pt x="128" y="8246"/>
                    <a:pt x="121" y="8265"/>
                  </a:cubicBezTo>
                  <a:cubicBezTo>
                    <a:pt x="132" y="8277"/>
                    <a:pt x="132" y="8287"/>
                    <a:pt x="143" y="8287"/>
                  </a:cubicBezTo>
                  <a:cubicBezTo>
                    <a:pt x="539" y="8365"/>
                    <a:pt x="913" y="8497"/>
                    <a:pt x="1298" y="8607"/>
                  </a:cubicBezTo>
                  <a:cubicBezTo>
                    <a:pt x="1892" y="8776"/>
                    <a:pt x="2497" y="8915"/>
                    <a:pt x="3121" y="8915"/>
                  </a:cubicBezTo>
                  <a:cubicBezTo>
                    <a:pt x="3144" y="8915"/>
                    <a:pt x="3166" y="8915"/>
                    <a:pt x="3189" y="8915"/>
                  </a:cubicBezTo>
                  <a:cubicBezTo>
                    <a:pt x="3816" y="8903"/>
                    <a:pt x="4410" y="8761"/>
                    <a:pt x="4970" y="8519"/>
                  </a:cubicBezTo>
                  <a:cubicBezTo>
                    <a:pt x="5564" y="8277"/>
                    <a:pt x="6114" y="7947"/>
                    <a:pt x="6653" y="7617"/>
                  </a:cubicBezTo>
                  <a:cubicBezTo>
                    <a:pt x="7434" y="7133"/>
                    <a:pt x="8215" y="6649"/>
                    <a:pt x="8985" y="6154"/>
                  </a:cubicBezTo>
                  <a:cubicBezTo>
                    <a:pt x="9347" y="5934"/>
                    <a:pt x="9699" y="5714"/>
                    <a:pt x="10018" y="5440"/>
                  </a:cubicBezTo>
                  <a:cubicBezTo>
                    <a:pt x="10260" y="5242"/>
                    <a:pt x="10469" y="5010"/>
                    <a:pt x="10601" y="4724"/>
                  </a:cubicBezTo>
                  <a:cubicBezTo>
                    <a:pt x="10678" y="4570"/>
                    <a:pt x="10700" y="4395"/>
                    <a:pt x="10645" y="4230"/>
                  </a:cubicBezTo>
                  <a:cubicBezTo>
                    <a:pt x="10634" y="4197"/>
                    <a:pt x="10634" y="4175"/>
                    <a:pt x="10612" y="4142"/>
                  </a:cubicBezTo>
                  <a:cubicBezTo>
                    <a:pt x="10546" y="3966"/>
                    <a:pt x="10447" y="3801"/>
                    <a:pt x="10436" y="3570"/>
                  </a:cubicBezTo>
                  <a:cubicBezTo>
                    <a:pt x="10205" y="3889"/>
                    <a:pt x="9952" y="4153"/>
                    <a:pt x="9655" y="4395"/>
                  </a:cubicBezTo>
                  <a:cubicBezTo>
                    <a:pt x="9633" y="4340"/>
                    <a:pt x="9666" y="4318"/>
                    <a:pt x="9688" y="4296"/>
                  </a:cubicBezTo>
                  <a:cubicBezTo>
                    <a:pt x="9798" y="4175"/>
                    <a:pt x="9908" y="4043"/>
                    <a:pt x="10018" y="3922"/>
                  </a:cubicBezTo>
                  <a:cubicBezTo>
                    <a:pt x="10172" y="3757"/>
                    <a:pt x="10282" y="3570"/>
                    <a:pt x="10403" y="3383"/>
                  </a:cubicBezTo>
                  <a:cubicBezTo>
                    <a:pt x="10436" y="3339"/>
                    <a:pt x="10458" y="3273"/>
                    <a:pt x="10458" y="3218"/>
                  </a:cubicBezTo>
                  <a:cubicBezTo>
                    <a:pt x="10502" y="2965"/>
                    <a:pt x="10502" y="2701"/>
                    <a:pt x="10436" y="2449"/>
                  </a:cubicBezTo>
                  <a:cubicBezTo>
                    <a:pt x="10392" y="2251"/>
                    <a:pt x="10293" y="2075"/>
                    <a:pt x="10150" y="1931"/>
                  </a:cubicBezTo>
                  <a:cubicBezTo>
                    <a:pt x="10051" y="1843"/>
                    <a:pt x="9963" y="1755"/>
                    <a:pt x="9886" y="1657"/>
                  </a:cubicBezTo>
                  <a:cubicBezTo>
                    <a:pt x="9677" y="1613"/>
                    <a:pt x="9512" y="1503"/>
                    <a:pt x="9347" y="1382"/>
                  </a:cubicBezTo>
                  <a:cubicBezTo>
                    <a:pt x="9248" y="1305"/>
                    <a:pt x="9139" y="1228"/>
                    <a:pt x="9007" y="1195"/>
                  </a:cubicBezTo>
                  <a:cubicBezTo>
                    <a:pt x="8919" y="1217"/>
                    <a:pt x="8863" y="1294"/>
                    <a:pt x="8809" y="1360"/>
                  </a:cubicBezTo>
                  <a:cubicBezTo>
                    <a:pt x="8555" y="1689"/>
                    <a:pt x="8291" y="2009"/>
                    <a:pt x="8017" y="2327"/>
                  </a:cubicBezTo>
                  <a:cubicBezTo>
                    <a:pt x="7995" y="2361"/>
                    <a:pt x="7961" y="2393"/>
                    <a:pt x="7917" y="2405"/>
                  </a:cubicBezTo>
                  <a:cubicBezTo>
                    <a:pt x="8159" y="1931"/>
                    <a:pt x="8501" y="1535"/>
                    <a:pt x="8775" y="1096"/>
                  </a:cubicBezTo>
                  <a:cubicBezTo>
                    <a:pt x="8753" y="1030"/>
                    <a:pt x="8699" y="1019"/>
                    <a:pt x="8655" y="997"/>
                  </a:cubicBezTo>
                  <a:cubicBezTo>
                    <a:pt x="8369" y="810"/>
                    <a:pt x="8105" y="601"/>
                    <a:pt x="7829" y="403"/>
                  </a:cubicBezTo>
                  <a:cubicBezTo>
                    <a:pt x="7676" y="293"/>
                    <a:pt x="7533" y="172"/>
                    <a:pt x="7368" y="95"/>
                  </a:cubicBezTo>
                  <a:cubicBezTo>
                    <a:pt x="7237" y="34"/>
                    <a:pt x="7106" y="1"/>
                    <a:pt x="6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0" name="Google Shape;1127;p9"/>
            <p:cNvSpPr/>
            <p:nvPr/>
          </p:nvSpPr>
          <p:spPr>
            <a:xfrm>
              <a:off x="6848400" y="2521016"/>
              <a:ext cx="25472" cy="38750"/>
            </a:xfrm>
            <a:custGeom>
              <a:avLst/>
              <a:gdLst/>
              <a:ahLst/>
              <a:cxnLst/>
              <a:rect l="l" t="t" r="r" b="b"/>
              <a:pathLst>
                <a:path w="188" h="286" extrusionOk="0">
                  <a:moveTo>
                    <a:pt x="77" y="0"/>
                  </a:moveTo>
                  <a:cubicBezTo>
                    <a:pt x="1" y="66"/>
                    <a:pt x="33" y="132"/>
                    <a:pt x="55" y="198"/>
                  </a:cubicBezTo>
                  <a:cubicBezTo>
                    <a:pt x="67" y="264"/>
                    <a:pt x="77" y="275"/>
                    <a:pt x="165" y="286"/>
                  </a:cubicBezTo>
                  <a:cubicBezTo>
                    <a:pt x="177" y="187"/>
                    <a:pt x="187" y="77"/>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1" name="Google Shape;1128;p9"/>
            <p:cNvSpPr/>
            <p:nvPr/>
          </p:nvSpPr>
          <p:spPr>
            <a:xfrm>
              <a:off x="6890131" y="2521016"/>
              <a:ext cx="28453" cy="35769"/>
            </a:xfrm>
            <a:custGeom>
              <a:avLst/>
              <a:gdLst/>
              <a:ahLst/>
              <a:cxnLst/>
              <a:rect l="l" t="t" r="r" b="b"/>
              <a:pathLst>
                <a:path w="210" h="264" extrusionOk="0">
                  <a:moveTo>
                    <a:pt x="45" y="0"/>
                  </a:moveTo>
                  <a:cubicBezTo>
                    <a:pt x="11" y="22"/>
                    <a:pt x="1" y="55"/>
                    <a:pt x="1" y="88"/>
                  </a:cubicBezTo>
                  <a:cubicBezTo>
                    <a:pt x="23" y="165"/>
                    <a:pt x="77" y="220"/>
                    <a:pt x="133" y="264"/>
                  </a:cubicBezTo>
                  <a:cubicBezTo>
                    <a:pt x="209" y="242"/>
                    <a:pt x="187" y="198"/>
                    <a:pt x="177" y="165"/>
                  </a:cubicBezTo>
                  <a:cubicBezTo>
                    <a:pt x="155" y="99"/>
                    <a:pt x="121" y="22"/>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2" name="Google Shape;1129;p9"/>
            <p:cNvSpPr/>
            <p:nvPr/>
          </p:nvSpPr>
          <p:spPr>
            <a:xfrm>
              <a:off x="6359692" y="3447624"/>
              <a:ext cx="520146" cy="1467628"/>
            </a:xfrm>
            <a:custGeom>
              <a:avLst/>
              <a:gdLst/>
              <a:ahLst/>
              <a:cxnLst/>
              <a:rect l="l" t="t" r="r" b="b"/>
              <a:pathLst>
                <a:path w="3839" h="10832" extrusionOk="0">
                  <a:moveTo>
                    <a:pt x="2552" y="1"/>
                  </a:moveTo>
                  <a:cubicBezTo>
                    <a:pt x="2519" y="353"/>
                    <a:pt x="2497" y="715"/>
                    <a:pt x="2464" y="1067"/>
                  </a:cubicBezTo>
                  <a:cubicBezTo>
                    <a:pt x="2431" y="1430"/>
                    <a:pt x="2420" y="1793"/>
                    <a:pt x="2376" y="2145"/>
                  </a:cubicBezTo>
                  <a:cubicBezTo>
                    <a:pt x="2288" y="2804"/>
                    <a:pt x="2211" y="3464"/>
                    <a:pt x="2079" y="4124"/>
                  </a:cubicBezTo>
                  <a:cubicBezTo>
                    <a:pt x="2024" y="4355"/>
                    <a:pt x="1958" y="4597"/>
                    <a:pt x="1903" y="4839"/>
                  </a:cubicBezTo>
                  <a:cubicBezTo>
                    <a:pt x="1848" y="5070"/>
                    <a:pt x="1793" y="5290"/>
                    <a:pt x="1738" y="5521"/>
                  </a:cubicBezTo>
                  <a:cubicBezTo>
                    <a:pt x="1694" y="5697"/>
                    <a:pt x="1661" y="5862"/>
                    <a:pt x="1606" y="6027"/>
                  </a:cubicBezTo>
                  <a:cubicBezTo>
                    <a:pt x="1397" y="6753"/>
                    <a:pt x="1155" y="7467"/>
                    <a:pt x="891" y="8171"/>
                  </a:cubicBezTo>
                  <a:cubicBezTo>
                    <a:pt x="715" y="8611"/>
                    <a:pt x="539" y="9040"/>
                    <a:pt x="353" y="9468"/>
                  </a:cubicBezTo>
                  <a:cubicBezTo>
                    <a:pt x="243" y="9732"/>
                    <a:pt x="121" y="9986"/>
                    <a:pt x="11" y="10250"/>
                  </a:cubicBezTo>
                  <a:cubicBezTo>
                    <a:pt x="1" y="10447"/>
                    <a:pt x="1" y="10634"/>
                    <a:pt x="11" y="10832"/>
                  </a:cubicBezTo>
                  <a:cubicBezTo>
                    <a:pt x="55" y="10755"/>
                    <a:pt x="99" y="10678"/>
                    <a:pt x="133" y="10601"/>
                  </a:cubicBezTo>
                  <a:cubicBezTo>
                    <a:pt x="363" y="10206"/>
                    <a:pt x="551" y="9798"/>
                    <a:pt x="727" y="9370"/>
                  </a:cubicBezTo>
                  <a:cubicBezTo>
                    <a:pt x="815" y="9182"/>
                    <a:pt x="881" y="8984"/>
                    <a:pt x="979" y="8809"/>
                  </a:cubicBezTo>
                  <a:cubicBezTo>
                    <a:pt x="1023" y="8754"/>
                    <a:pt x="1067" y="8710"/>
                    <a:pt x="1123" y="8666"/>
                  </a:cubicBezTo>
                  <a:cubicBezTo>
                    <a:pt x="1364" y="8446"/>
                    <a:pt x="1628" y="8259"/>
                    <a:pt x="1914" y="8094"/>
                  </a:cubicBezTo>
                  <a:cubicBezTo>
                    <a:pt x="2321" y="7863"/>
                    <a:pt x="2750" y="7676"/>
                    <a:pt x="3190" y="7533"/>
                  </a:cubicBezTo>
                  <a:cubicBezTo>
                    <a:pt x="3398" y="7456"/>
                    <a:pt x="3618" y="7379"/>
                    <a:pt x="3838" y="7302"/>
                  </a:cubicBezTo>
                  <a:cubicBezTo>
                    <a:pt x="3822" y="7280"/>
                    <a:pt x="3805" y="7275"/>
                    <a:pt x="3789" y="7275"/>
                  </a:cubicBezTo>
                  <a:cubicBezTo>
                    <a:pt x="3772" y="7275"/>
                    <a:pt x="3756" y="7280"/>
                    <a:pt x="3740" y="7280"/>
                  </a:cubicBezTo>
                  <a:cubicBezTo>
                    <a:pt x="3552" y="7291"/>
                    <a:pt x="3366" y="7302"/>
                    <a:pt x="3178" y="7324"/>
                  </a:cubicBezTo>
                  <a:cubicBezTo>
                    <a:pt x="3090" y="7324"/>
                    <a:pt x="3014" y="7357"/>
                    <a:pt x="2948" y="7412"/>
                  </a:cubicBezTo>
                  <a:cubicBezTo>
                    <a:pt x="2519" y="7709"/>
                    <a:pt x="2057" y="7951"/>
                    <a:pt x="1617" y="8215"/>
                  </a:cubicBezTo>
                  <a:cubicBezTo>
                    <a:pt x="1551" y="8248"/>
                    <a:pt x="1474" y="8281"/>
                    <a:pt x="1408" y="8303"/>
                  </a:cubicBezTo>
                  <a:cubicBezTo>
                    <a:pt x="1395" y="8310"/>
                    <a:pt x="1378" y="8320"/>
                    <a:pt x="1359" y="8320"/>
                  </a:cubicBezTo>
                  <a:cubicBezTo>
                    <a:pt x="1346" y="8320"/>
                    <a:pt x="1333" y="8316"/>
                    <a:pt x="1320" y="8303"/>
                  </a:cubicBezTo>
                  <a:cubicBezTo>
                    <a:pt x="1309" y="8259"/>
                    <a:pt x="1353" y="8248"/>
                    <a:pt x="1375" y="8226"/>
                  </a:cubicBezTo>
                  <a:cubicBezTo>
                    <a:pt x="1617" y="8017"/>
                    <a:pt x="1870" y="7852"/>
                    <a:pt x="2145" y="7687"/>
                  </a:cubicBezTo>
                  <a:cubicBezTo>
                    <a:pt x="2453" y="7500"/>
                    <a:pt x="2750" y="7302"/>
                    <a:pt x="3058" y="7083"/>
                  </a:cubicBezTo>
                  <a:cubicBezTo>
                    <a:pt x="3090" y="6939"/>
                    <a:pt x="3090" y="6797"/>
                    <a:pt x="3102" y="6643"/>
                  </a:cubicBezTo>
                  <a:cubicBezTo>
                    <a:pt x="3124" y="6345"/>
                    <a:pt x="3124" y="6037"/>
                    <a:pt x="3112" y="5730"/>
                  </a:cubicBezTo>
                  <a:cubicBezTo>
                    <a:pt x="3102" y="5543"/>
                    <a:pt x="3134" y="5367"/>
                    <a:pt x="3190" y="5191"/>
                  </a:cubicBezTo>
                  <a:cubicBezTo>
                    <a:pt x="3212" y="5092"/>
                    <a:pt x="3222" y="5004"/>
                    <a:pt x="3200" y="4894"/>
                  </a:cubicBezTo>
                  <a:lnTo>
                    <a:pt x="3200" y="4894"/>
                  </a:lnTo>
                  <a:cubicBezTo>
                    <a:pt x="3014" y="5312"/>
                    <a:pt x="2838" y="5719"/>
                    <a:pt x="2651" y="6115"/>
                  </a:cubicBezTo>
                  <a:cubicBezTo>
                    <a:pt x="2431" y="6587"/>
                    <a:pt x="2200" y="7049"/>
                    <a:pt x="1903" y="7478"/>
                  </a:cubicBezTo>
                  <a:cubicBezTo>
                    <a:pt x="1771" y="7665"/>
                    <a:pt x="1628" y="7852"/>
                    <a:pt x="1430" y="7995"/>
                  </a:cubicBezTo>
                  <a:cubicBezTo>
                    <a:pt x="1385" y="8022"/>
                    <a:pt x="1341" y="8056"/>
                    <a:pt x="1290" y="8056"/>
                  </a:cubicBezTo>
                  <a:cubicBezTo>
                    <a:pt x="1279" y="8056"/>
                    <a:pt x="1267" y="8054"/>
                    <a:pt x="1255" y="8050"/>
                  </a:cubicBezTo>
                  <a:cubicBezTo>
                    <a:pt x="1221" y="8028"/>
                    <a:pt x="1221" y="7995"/>
                    <a:pt x="1221" y="7951"/>
                  </a:cubicBezTo>
                  <a:cubicBezTo>
                    <a:pt x="1331" y="7863"/>
                    <a:pt x="1364" y="7720"/>
                    <a:pt x="1397" y="7588"/>
                  </a:cubicBezTo>
                  <a:cubicBezTo>
                    <a:pt x="1452" y="7379"/>
                    <a:pt x="1529" y="7171"/>
                    <a:pt x="1595" y="6951"/>
                  </a:cubicBezTo>
                  <a:cubicBezTo>
                    <a:pt x="1705" y="6577"/>
                    <a:pt x="1815" y="6191"/>
                    <a:pt x="1914" y="5818"/>
                  </a:cubicBezTo>
                  <a:cubicBezTo>
                    <a:pt x="2068" y="5290"/>
                    <a:pt x="2211" y="4751"/>
                    <a:pt x="2310" y="4212"/>
                  </a:cubicBezTo>
                  <a:cubicBezTo>
                    <a:pt x="2431" y="3586"/>
                    <a:pt x="2497" y="2958"/>
                    <a:pt x="2541" y="2321"/>
                  </a:cubicBezTo>
                  <a:cubicBezTo>
                    <a:pt x="2585" y="1551"/>
                    <a:pt x="2607" y="781"/>
                    <a:pt x="2662" y="11"/>
                  </a:cubicBezTo>
                  <a:lnTo>
                    <a:pt x="25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3" name="Google Shape;1130;p9"/>
            <p:cNvSpPr/>
            <p:nvPr/>
          </p:nvSpPr>
          <p:spPr>
            <a:xfrm>
              <a:off x="7787067" y="1215851"/>
              <a:ext cx="40241" cy="42815"/>
            </a:xfrm>
            <a:custGeom>
              <a:avLst/>
              <a:gdLst/>
              <a:ahLst/>
              <a:cxnLst/>
              <a:rect l="l" t="t" r="r" b="b"/>
              <a:pathLst>
                <a:path w="297" h="316" extrusionOk="0">
                  <a:moveTo>
                    <a:pt x="242" y="0"/>
                  </a:moveTo>
                  <a:cubicBezTo>
                    <a:pt x="99" y="22"/>
                    <a:pt x="0" y="143"/>
                    <a:pt x="0" y="308"/>
                  </a:cubicBezTo>
                  <a:cubicBezTo>
                    <a:pt x="17" y="313"/>
                    <a:pt x="31" y="316"/>
                    <a:pt x="44" y="316"/>
                  </a:cubicBezTo>
                  <a:cubicBezTo>
                    <a:pt x="110" y="316"/>
                    <a:pt x="140" y="255"/>
                    <a:pt x="176" y="209"/>
                  </a:cubicBezTo>
                  <a:cubicBezTo>
                    <a:pt x="231" y="154"/>
                    <a:pt x="297" y="88"/>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4" name="Google Shape;1131;p9"/>
            <p:cNvSpPr/>
            <p:nvPr/>
          </p:nvSpPr>
          <p:spPr>
            <a:xfrm>
              <a:off x="6791766" y="3705324"/>
              <a:ext cx="235617" cy="688560"/>
            </a:xfrm>
            <a:custGeom>
              <a:avLst/>
              <a:gdLst/>
              <a:ahLst/>
              <a:cxnLst/>
              <a:rect l="l" t="t" r="r" b="b"/>
              <a:pathLst>
                <a:path w="1739" h="5082" extrusionOk="0">
                  <a:moveTo>
                    <a:pt x="1617" y="1"/>
                  </a:moveTo>
                  <a:lnTo>
                    <a:pt x="1617" y="1"/>
                  </a:lnTo>
                  <a:cubicBezTo>
                    <a:pt x="1441" y="232"/>
                    <a:pt x="1298" y="474"/>
                    <a:pt x="1166" y="716"/>
                  </a:cubicBezTo>
                  <a:cubicBezTo>
                    <a:pt x="859" y="1266"/>
                    <a:pt x="573" y="1816"/>
                    <a:pt x="309" y="2376"/>
                  </a:cubicBezTo>
                  <a:cubicBezTo>
                    <a:pt x="243" y="2497"/>
                    <a:pt x="209" y="2618"/>
                    <a:pt x="199" y="2761"/>
                  </a:cubicBezTo>
                  <a:cubicBezTo>
                    <a:pt x="177" y="2959"/>
                    <a:pt x="143" y="3157"/>
                    <a:pt x="99" y="3355"/>
                  </a:cubicBezTo>
                  <a:cubicBezTo>
                    <a:pt x="55" y="3553"/>
                    <a:pt x="45" y="3751"/>
                    <a:pt x="45" y="3960"/>
                  </a:cubicBezTo>
                  <a:cubicBezTo>
                    <a:pt x="55" y="4289"/>
                    <a:pt x="45" y="4631"/>
                    <a:pt x="1" y="4961"/>
                  </a:cubicBezTo>
                  <a:lnTo>
                    <a:pt x="1" y="5081"/>
                  </a:lnTo>
                  <a:cubicBezTo>
                    <a:pt x="617" y="4641"/>
                    <a:pt x="1188" y="4157"/>
                    <a:pt x="1716" y="3630"/>
                  </a:cubicBezTo>
                  <a:cubicBezTo>
                    <a:pt x="1738" y="3179"/>
                    <a:pt x="1705" y="2739"/>
                    <a:pt x="1650" y="2288"/>
                  </a:cubicBezTo>
                  <a:cubicBezTo>
                    <a:pt x="1595" y="1926"/>
                    <a:pt x="1540" y="1562"/>
                    <a:pt x="1496" y="1200"/>
                  </a:cubicBezTo>
                  <a:cubicBezTo>
                    <a:pt x="1474" y="946"/>
                    <a:pt x="1452" y="705"/>
                    <a:pt x="1485" y="463"/>
                  </a:cubicBezTo>
                  <a:cubicBezTo>
                    <a:pt x="1485" y="408"/>
                    <a:pt x="1507" y="353"/>
                    <a:pt x="1518" y="298"/>
                  </a:cubicBezTo>
                  <a:lnTo>
                    <a:pt x="1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5" name="Google Shape;1132;p9"/>
            <p:cNvSpPr/>
            <p:nvPr/>
          </p:nvSpPr>
          <p:spPr>
            <a:xfrm>
              <a:off x="7004754" y="3350750"/>
              <a:ext cx="366771" cy="824186"/>
            </a:xfrm>
            <a:custGeom>
              <a:avLst/>
              <a:gdLst/>
              <a:ahLst/>
              <a:cxnLst/>
              <a:rect l="l" t="t" r="r" b="b"/>
              <a:pathLst>
                <a:path w="2707" h="6083" extrusionOk="0">
                  <a:moveTo>
                    <a:pt x="2662" y="1"/>
                  </a:moveTo>
                  <a:cubicBezTo>
                    <a:pt x="2068" y="440"/>
                    <a:pt x="1474" y="892"/>
                    <a:pt x="958" y="1430"/>
                  </a:cubicBezTo>
                  <a:cubicBezTo>
                    <a:pt x="749" y="1650"/>
                    <a:pt x="562" y="1881"/>
                    <a:pt x="375" y="2134"/>
                  </a:cubicBezTo>
                  <a:cubicBezTo>
                    <a:pt x="342" y="2167"/>
                    <a:pt x="309" y="2200"/>
                    <a:pt x="309" y="2255"/>
                  </a:cubicBezTo>
                  <a:cubicBezTo>
                    <a:pt x="276" y="2431"/>
                    <a:pt x="188" y="2585"/>
                    <a:pt x="133" y="2739"/>
                  </a:cubicBezTo>
                  <a:cubicBezTo>
                    <a:pt x="34" y="3003"/>
                    <a:pt x="1" y="3278"/>
                    <a:pt x="23" y="3553"/>
                  </a:cubicBezTo>
                  <a:cubicBezTo>
                    <a:pt x="56" y="3959"/>
                    <a:pt x="133" y="4355"/>
                    <a:pt x="188" y="4763"/>
                  </a:cubicBezTo>
                  <a:cubicBezTo>
                    <a:pt x="254" y="5202"/>
                    <a:pt x="298" y="5631"/>
                    <a:pt x="298" y="6082"/>
                  </a:cubicBezTo>
                  <a:cubicBezTo>
                    <a:pt x="430" y="5939"/>
                    <a:pt x="551" y="5807"/>
                    <a:pt x="672" y="5675"/>
                  </a:cubicBezTo>
                  <a:cubicBezTo>
                    <a:pt x="1145" y="5125"/>
                    <a:pt x="1552" y="4521"/>
                    <a:pt x="1936" y="3905"/>
                  </a:cubicBezTo>
                  <a:cubicBezTo>
                    <a:pt x="2046" y="3729"/>
                    <a:pt x="2102" y="3531"/>
                    <a:pt x="2124" y="3333"/>
                  </a:cubicBezTo>
                  <a:cubicBezTo>
                    <a:pt x="2178" y="3047"/>
                    <a:pt x="2212" y="2750"/>
                    <a:pt x="2256" y="2453"/>
                  </a:cubicBezTo>
                  <a:cubicBezTo>
                    <a:pt x="2322" y="2079"/>
                    <a:pt x="2332" y="1694"/>
                    <a:pt x="2354" y="1310"/>
                  </a:cubicBezTo>
                  <a:cubicBezTo>
                    <a:pt x="2376" y="946"/>
                    <a:pt x="2442" y="594"/>
                    <a:pt x="2586" y="254"/>
                  </a:cubicBezTo>
                  <a:cubicBezTo>
                    <a:pt x="2608" y="199"/>
                    <a:pt x="2651" y="144"/>
                    <a:pt x="2673" y="78"/>
                  </a:cubicBezTo>
                  <a:cubicBezTo>
                    <a:pt x="2684" y="56"/>
                    <a:pt x="2706" y="34"/>
                    <a:pt x="2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6" name="Google Shape;1133;p9"/>
            <p:cNvSpPr/>
            <p:nvPr/>
          </p:nvSpPr>
          <p:spPr>
            <a:xfrm>
              <a:off x="6806670" y="3946765"/>
              <a:ext cx="703464" cy="475434"/>
            </a:xfrm>
            <a:custGeom>
              <a:avLst/>
              <a:gdLst/>
              <a:ahLst/>
              <a:cxnLst/>
              <a:rect l="l" t="t" r="r" b="b"/>
              <a:pathLst>
                <a:path w="5192" h="3509" extrusionOk="0">
                  <a:moveTo>
                    <a:pt x="5191" y="0"/>
                  </a:moveTo>
                  <a:lnTo>
                    <a:pt x="5191" y="0"/>
                  </a:lnTo>
                  <a:cubicBezTo>
                    <a:pt x="4685" y="374"/>
                    <a:pt x="4168" y="715"/>
                    <a:pt x="3740" y="1166"/>
                  </a:cubicBezTo>
                  <a:cubicBezTo>
                    <a:pt x="3542" y="1364"/>
                    <a:pt x="3332" y="1540"/>
                    <a:pt x="3102" y="1694"/>
                  </a:cubicBezTo>
                  <a:cubicBezTo>
                    <a:pt x="2904" y="1815"/>
                    <a:pt x="2695" y="1892"/>
                    <a:pt x="2475" y="1936"/>
                  </a:cubicBezTo>
                  <a:cubicBezTo>
                    <a:pt x="2233" y="1991"/>
                    <a:pt x="1980" y="2013"/>
                    <a:pt x="1738" y="2068"/>
                  </a:cubicBezTo>
                  <a:cubicBezTo>
                    <a:pt x="1661" y="2090"/>
                    <a:pt x="1595" y="2123"/>
                    <a:pt x="1540" y="2178"/>
                  </a:cubicBezTo>
                  <a:cubicBezTo>
                    <a:pt x="1067" y="2639"/>
                    <a:pt x="573" y="3069"/>
                    <a:pt x="45" y="3453"/>
                  </a:cubicBezTo>
                  <a:cubicBezTo>
                    <a:pt x="23" y="3465"/>
                    <a:pt x="11" y="3465"/>
                    <a:pt x="1" y="3509"/>
                  </a:cubicBezTo>
                  <a:cubicBezTo>
                    <a:pt x="375" y="3475"/>
                    <a:pt x="737" y="3465"/>
                    <a:pt x="1100" y="3365"/>
                  </a:cubicBezTo>
                  <a:cubicBezTo>
                    <a:pt x="1210" y="3333"/>
                    <a:pt x="1320" y="3311"/>
                    <a:pt x="1419" y="3267"/>
                  </a:cubicBezTo>
                  <a:cubicBezTo>
                    <a:pt x="2145" y="2937"/>
                    <a:pt x="2838" y="2585"/>
                    <a:pt x="3486" y="2123"/>
                  </a:cubicBezTo>
                  <a:cubicBezTo>
                    <a:pt x="4080" y="1683"/>
                    <a:pt x="4564" y="1144"/>
                    <a:pt x="4927" y="495"/>
                  </a:cubicBezTo>
                  <a:cubicBezTo>
                    <a:pt x="5026" y="342"/>
                    <a:pt x="5103" y="176"/>
                    <a:pt x="5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7" name="Google Shape;1134;p9"/>
            <p:cNvSpPr/>
            <p:nvPr/>
          </p:nvSpPr>
          <p:spPr>
            <a:xfrm>
              <a:off x="7931498" y="1308119"/>
              <a:ext cx="25608" cy="35905"/>
            </a:xfrm>
            <a:custGeom>
              <a:avLst/>
              <a:gdLst/>
              <a:ahLst/>
              <a:cxnLst/>
              <a:rect l="l" t="t" r="r" b="b"/>
              <a:pathLst>
                <a:path w="189" h="265" extrusionOk="0">
                  <a:moveTo>
                    <a:pt x="177" y="1"/>
                  </a:moveTo>
                  <a:lnTo>
                    <a:pt x="177" y="1"/>
                  </a:lnTo>
                  <a:cubicBezTo>
                    <a:pt x="34" y="67"/>
                    <a:pt x="1" y="111"/>
                    <a:pt x="1" y="265"/>
                  </a:cubicBezTo>
                  <a:cubicBezTo>
                    <a:pt x="144" y="221"/>
                    <a:pt x="188" y="155"/>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8" name="Google Shape;1135;p9"/>
            <p:cNvSpPr/>
            <p:nvPr/>
          </p:nvSpPr>
          <p:spPr>
            <a:xfrm>
              <a:off x="7965913" y="1318552"/>
              <a:ext cx="38750" cy="47828"/>
            </a:xfrm>
            <a:custGeom>
              <a:avLst/>
              <a:gdLst/>
              <a:ahLst/>
              <a:cxnLst/>
              <a:rect l="l" t="t" r="r" b="b"/>
              <a:pathLst>
                <a:path w="286" h="353" extrusionOk="0">
                  <a:moveTo>
                    <a:pt x="220" y="0"/>
                  </a:moveTo>
                  <a:cubicBezTo>
                    <a:pt x="88" y="88"/>
                    <a:pt x="0" y="210"/>
                    <a:pt x="0" y="352"/>
                  </a:cubicBezTo>
                  <a:cubicBezTo>
                    <a:pt x="132" y="264"/>
                    <a:pt x="253" y="188"/>
                    <a:pt x="286" y="44"/>
                  </a:cubicBezTo>
                  <a:cubicBezTo>
                    <a:pt x="264" y="0"/>
                    <a:pt x="242"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39" name="Google Shape;1136;p9"/>
            <p:cNvSpPr/>
            <p:nvPr/>
          </p:nvSpPr>
          <p:spPr>
            <a:xfrm>
              <a:off x="7051092" y="3399932"/>
              <a:ext cx="581117" cy="806572"/>
            </a:xfrm>
            <a:custGeom>
              <a:avLst/>
              <a:gdLst/>
              <a:ahLst/>
              <a:cxnLst/>
              <a:rect l="l" t="t" r="r" b="b"/>
              <a:pathLst>
                <a:path w="4289" h="5953" extrusionOk="0">
                  <a:moveTo>
                    <a:pt x="4245" y="1"/>
                  </a:moveTo>
                  <a:cubicBezTo>
                    <a:pt x="4167" y="99"/>
                    <a:pt x="4101" y="209"/>
                    <a:pt x="4025" y="309"/>
                  </a:cubicBezTo>
                  <a:cubicBezTo>
                    <a:pt x="3882" y="507"/>
                    <a:pt x="3728" y="693"/>
                    <a:pt x="3596" y="903"/>
                  </a:cubicBezTo>
                  <a:cubicBezTo>
                    <a:pt x="3508" y="1067"/>
                    <a:pt x="3420" y="1233"/>
                    <a:pt x="3343" y="1408"/>
                  </a:cubicBezTo>
                  <a:cubicBezTo>
                    <a:pt x="3233" y="1639"/>
                    <a:pt x="3123" y="1881"/>
                    <a:pt x="3013" y="2112"/>
                  </a:cubicBezTo>
                  <a:cubicBezTo>
                    <a:pt x="2815" y="2541"/>
                    <a:pt x="2540" y="2937"/>
                    <a:pt x="2232" y="3288"/>
                  </a:cubicBezTo>
                  <a:cubicBezTo>
                    <a:pt x="2090" y="3454"/>
                    <a:pt x="1936" y="3608"/>
                    <a:pt x="1748" y="3718"/>
                  </a:cubicBezTo>
                  <a:cubicBezTo>
                    <a:pt x="1704" y="3740"/>
                    <a:pt x="1682" y="3772"/>
                    <a:pt x="1660" y="3816"/>
                  </a:cubicBezTo>
                  <a:cubicBezTo>
                    <a:pt x="1176" y="4564"/>
                    <a:pt x="638" y="5268"/>
                    <a:pt x="22" y="5917"/>
                  </a:cubicBezTo>
                  <a:cubicBezTo>
                    <a:pt x="22" y="5928"/>
                    <a:pt x="11" y="5939"/>
                    <a:pt x="0" y="5950"/>
                  </a:cubicBezTo>
                  <a:cubicBezTo>
                    <a:pt x="9" y="5952"/>
                    <a:pt x="18" y="5953"/>
                    <a:pt x="26" y="5953"/>
                  </a:cubicBezTo>
                  <a:cubicBezTo>
                    <a:pt x="58" y="5953"/>
                    <a:pt x="84" y="5939"/>
                    <a:pt x="110" y="5939"/>
                  </a:cubicBezTo>
                  <a:cubicBezTo>
                    <a:pt x="319" y="5906"/>
                    <a:pt x="517" y="5873"/>
                    <a:pt x="726" y="5829"/>
                  </a:cubicBezTo>
                  <a:cubicBezTo>
                    <a:pt x="968" y="5785"/>
                    <a:pt x="1176" y="5675"/>
                    <a:pt x="1374" y="5532"/>
                  </a:cubicBezTo>
                  <a:cubicBezTo>
                    <a:pt x="1594" y="5367"/>
                    <a:pt x="1792" y="5158"/>
                    <a:pt x="1990" y="4971"/>
                  </a:cubicBezTo>
                  <a:cubicBezTo>
                    <a:pt x="2288" y="4674"/>
                    <a:pt x="2617" y="4422"/>
                    <a:pt x="2969" y="4202"/>
                  </a:cubicBezTo>
                  <a:cubicBezTo>
                    <a:pt x="3156" y="4070"/>
                    <a:pt x="3332" y="3916"/>
                    <a:pt x="3497" y="3772"/>
                  </a:cubicBezTo>
                  <a:cubicBezTo>
                    <a:pt x="3662" y="3420"/>
                    <a:pt x="3772" y="3058"/>
                    <a:pt x="3871" y="2684"/>
                  </a:cubicBezTo>
                  <a:cubicBezTo>
                    <a:pt x="3992" y="2244"/>
                    <a:pt x="4069" y="1804"/>
                    <a:pt x="4123" y="1353"/>
                  </a:cubicBezTo>
                  <a:cubicBezTo>
                    <a:pt x="4179" y="925"/>
                    <a:pt x="4223" y="495"/>
                    <a:pt x="4267" y="77"/>
                  </a:cubicBezTo>
                  <a:cubicBezTo>
                    <a:pt x="4267" y="55"/>
                    <a:pt x="4289" y="23"/>
                    <a:pt x="4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0" name="Google Shape;1137;p9"/>
            <p:cNvSpPr/>
            <p:nvPr/>
          </p:nvSpPr>
          <p:spPr>
            <a:xfrm>
              <a:off x="7310282" y="3154155"/>
              <a:ext cx="310001" cy="642223"/>
            </a:xfrm>
            <a:custGeom>
              <a:avLst/>
              <a:gdLst/>
              <a:ahLst/>
              <a:cxnLst/>
              <a:rect l="l" t="t" r="r" b="b"/>
              <a:pathLst>
                <a:path w="2288" h="4740" extrusionOk="0">
                  <a:moveTo>
                    <a:pt x="2288" y="0"/>
                  </a:moveTo>
                  <a:cubicBezTo>
                    <a:pt x="2276" y="12"/>
                    <a:pt x="2266" y="12"/>
                    <a:pt x="2254" y="22"/>
                  </a:cubicBezTo>
                  <a:cubicBezTo>
                    <a:pt x="1804" y="451"/>
                    <a:pt x="1309" y="803"/>
                    <a:pt x="814" y="1166"/>
                  </a:cubicBezTo>
                  <a:cubicBezTo>
                    <a:pt x="715" y="1232"/>
                    <a:pt x="649" y="1309"/>
                    <a:pt x="616" y="1419"/>
                  </a:cubicBezTo>
                  <a:cubicBezTo>
                    <a:pt x="572" y="1507"/>
                    <a:pt x="528" y="1595"/>
                    <a:pt x="473" y="1683"/>
                  </a:cubicBezTo>
                  <a:cubicBezTo>
                    <a:pt x="407" y="1815"/>
                    <a:pt x="363" y="1957"/>
                    <a:pt x="331" y="2111"/>
                  </a:cubicBezTo>
                  <a:cubicBezTo>
                    <a:pt x="209" y="2529"/>
                    <a:pt x="221" y="2969"/>
                    <a:pt x="187" y="3409"/>
                  </a:cubicBezTo>
                  <a:cubicBezTo>
                    <a:pt x="155" y="3772"/>
                    <a:pt x="99" y="4135"/>
                    <a:pt x="45" y="4498"/>
                  </a:cubicBezTo>
                  <a:cubicBezTo>
                    <a:pt x="33" y="4575"/>
                    <a:pt x="23" y="4652"/>
                    <a:pt x="1" y="4729"/>
                  </a:cubicBezTo>
                  <a:cubicBezTo>
                    <a:pt x="11" y="4740"/>
                    <a:pt x="23" y="4740"/>
                    <a:pt x="33" y="4740"/>
                  </a:cubicBezTo>
                  <a:cubicBezTo>
                    <a:pt x="99" y="4619"/>
                    <a:pt x="165" y="4498"/>
                    <a:pt x="231" y="4366"/>
                  </a:cubicBezTo>
                  <a:cubicBezTo>
                    <a:pt x="429" y="3992"/>
                    <a:pt x="616" y="3629"/>
                    <a:pt x="803" y="3244"/>
                  </a:cubicBezTo>
                  <a:cubicBezTo>
                    <a:pt x="946" y="2947"/>
                    <a:pt x="1078" y="2629"/>
                    <a:pt x="1221" y="2331"/>
                  </a:cubicBezTo>
                  <a:cubicBezTo>
                    <a:pt x="1331" y="2079"/>
                    <a:pt x="1441" y="1826"/>
                    <a:pt x="1562" y="1573"/>
                  </a:cubicBezTo>
                  <a:cubicBezTo>
                    <a:pt x="1661" y="1353"/>
                    <a:pt x="1760" y="1122"/>
                    <a:pt x="1859" y="902"/>
                  </a:cubicBezTo>
                  <a:cubicBezTo>
                    <a:pt x="1991" y="616"/>
                    <a:pt x="2122" y="341"/>
                    <a:pt x="2266" y="66"/>
                  </a:cubicBezTo>
                  <a:cubicBezTo>
                    <a:pt x="2276" y="56"/>
                    <a:pt x="2276" y="22"/>
                    <a:pt x="2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1" name="Google Shape;1138;p9"/>
            <p:cNvSpPr/>
            <p:nvPr/>
          </p:nvSpPr>
          <p:spPr>
            <a:xfrm>
              <a:off x="7304320" y="3125838"/>
              <a:ext cx="366636" cy="746550"/>
            </a:xfrm>
            <a:custGeom>
              <a:avLst/>
              <a:gdLst/>
              <a:ahLst/>
              <a:cxnLst/>
              <a:rect l="l" t="t" r="r" b="b"/>
              <a:pathLst>
                <a:path w="2706" h="5510" extrusionOk="0">
                  <a:moveTo>
                    <a:pt x="2706" y="1"/>
                  </a:moveTo>
                  <a:lnTo>
                    <a:pt x="2706" y="1"/>
                  </a:lnTo>
                  <a:cubicBezTo>
                    <a:pt x="2596" y="165"/>
                    <a:pt x="2508" y="352"/>
                    <a:pt x="2420" y="517"/>
                  </a:cubicBezTo>
                  <a:cubicBezTo>
                    <a:pt x="2266" y="847"/>
                    <a:pt x="2112" y="1166"/>
                    <a:pt x="1969" y="1496"/>
                  </a:cubicBezTo>
                  <a:cubicBezTo>
                    <a:pt x="1859" y="1727"/>
                    <a:pt x="1760" y="1969"/>
                    <a:pt x="1650" y="2210"/>
                  </a:cubicBezTo>
                  <a:cubicBezTo>
                    <a:pt x="1540" y="2452"/>
                    <a:pt x="1430" y="2684"/>
                    <a:pt x="1320" y="2926"/>
                  </a:cubicBezTo>
                  <a:lnTo>
                    <a:pt x="1056" y="3486"/>
                  </a:lnTo>
                  <a:cubicBezTo>
                    <a:pt x="935" y="3739"/>
                    <a:pt x="825" y="3981"/>
                    <a:pt x="704" y="4223"/>
                  </a:cubicBezTo>
                  <a:cubicBezTo>
                    <a:pt x="550" y="4520"/>
                    <a:pt x="385" y="4817"/>
                    <a:pt x="221" y="5125"/>
                  </a:cubicBezTo>
                  <a:cubicBezTo>
                    <a:pt x="143" y="5245"/>
                    <a:pt x="67" y="5377"/>
                    <a:pt x="1" y="5509"/>
                  </a:cubicBezTo>
                  <a:cubicBezTo>
                    <a:pt x="133" y="5411"/>
                    <a:pt x="231" y="5289"/>
                    <a:pt x="331" y="5169"/>
                  </a:cubicBezTo>
                  <a:cubicBezTo>
                    <a:pt x="583" y="4872"/>
                    <a:pt x="803" y="4564"/>
                    <a:pt x="979" y="4223"/>
                  </a:cubicBezTo>
                  <a:cubicBezTo>
                    <a:pt x="1100" y="3992"/>
                    <a:pt x="1199" y="3761"/>
                    <a:pt x="1287" y="3519"/>
                  </a:cubicBezTo>
                  <a:cubicBezTo>
                    <a:pt x="1452" y="3124"/>
                    <a:pt x="1661" y="2738"/>
                    <a:pt x="1936" y="2398"/>
                  </a:cubicBezTo>
                  <a:cubicBezTo>
                    <a:pt x="2079" y="2210"/>
                    <a:pt x="2222" y="2013"/>
                    <a:pt x="2376" y="1815"/>
                  </a:cubicBezTo>
                  <a:cubicBezTo>
                    <a:pt x="2420" y="1760"/>
                    <a:pt x="2442" y="1716"/>
                    <a:pt x="2442" y="1650"/>
                  </a:cubicBezTo>
                  <a:cubicBezTo>
                    <a:pt x="2474" y="1309"/>
                    <a:pt x="2518" y="968"/>
                    <a:pt x="2574" y="627"/>
                  </a:cubicBezTo>
                  <a:cubicBezTo>
                    <a:pt x="2618" y="418"/>
                    <a:pt x="2662" y="221"/>
                    <a:pt x="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2" name="Google Shape;1139;p9"/>
            <p:cNvSpPr/>
            <p:nvPr/>
          </p:nvSpPr>
          <p:spPr>
            <a:xfrm>
              <a:off x="8238381" y="1582349"/>
              <a:ext cx="38886" cy="41866"/>
            </a:xfrm>
            <a:custGeom>
              <a:avLst/>
              <a:gdLst/>
              <a:ahLst/>
              <a:cxnLst/>
              <a:rect l="l" t="t" r="r" b="b"/>
              <a:pathLst>
                <a:path w="287" h="309" extrusionOk="0">
                  <a:moveTo>
                    <a:pt x="254" y="0"/>
                  </a:moveTo>
                  <a:cubicBezTo>
                    <a:pt x="133" y="66"/>
                    <a:pt x="45" y="154"/>
                    <a:pt x="1" y="308"/>
                  </a:cubicBezTo>
                  <a:cubicBezTo>
                    <a:pt x="155" y="286"/>
                    <a:pt x="210" y="176"/>
                    <a:pt x="276" y="99"/>
                  </a:cubicBezTo>
                  <a:cubicBezTo>
                    <a:pt x="287" y="55"/>
                    <a:pt x="276" y="33"/>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3" name="Google Shape;1140;p9"/>
            <p:cNvSpPr/>
            <p:nvPr/>
          </p:nvSpPr>
          <p:spPr>
            <a:xfrm>
              <a:off x="8006017" y="2294207"/>
              <a:ext cx="55280" cy="33872"/>
            </a:xfrm>
            <a:custGeom>
              <a:avLst/>
              <a:gdLst/>
              <a:ahLst/>
              <a:cxnLst/>
              <a:rect l="l" t="t" r="r" b="b"/>
              <a:pathLst>
                <a:path w="408" h="250" extrusionOk="0">
                  <a:moveTo>
                    <a:pt x="357" y="0"/>
                  </a:moveTo>
                  <a:cubicBezTo>
                    <a:pt x="267" y="0"/>
                    <a:pt x="52" y="142"/>
                    <a:pt x="1" y="245"/>
                  </a:cubicBezTo>
                  <a:cubicBezTo>
                    <a:pt x="18" y="248"/>
                    <a:pt x="35" y="249"/>
                    <a:pt x="52" y="249"/>
                  </a:cubicBezTo>
                  <a:cubicBezTo>
                    <a:pt x="159" y="249"/>
                    <a:pt x="276" y="191"/>
                    <a:pt x="408" y="69"/>
                  </a:cubicBezTo>
                  <a:cubicBezTo>
                    <a:pt x="408" y="35"/>
                    <a:pt x="396" y="25"/>
                    <a:pt x="374" y="3"/>
                  </a:cubicBezTo>
                  <a:cubicBezTo>
                    <a:pt x="369" y="1"/>
                    <a:pt x="364"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4" name="Google Shape;1141;p9"/>
            <p:cNvSpPr/>
            <p:nvPr/>
          </p:nvSpPr>
          <p:spPr>
            <a:xfrm>
              <a:off x="8000056" y="2354771"/>
              <a:ext cx="56770" cy="30214"/>
            </a:xfrm>
            <a:custGeom>
              <a:avLst/>
              <a:gdLst/>
              <a:ahLst/>
              <a:cxnLst/>
              <a:rect l="l" t="t" r="r" b="b"/>
              <a:pathLst>
                <a:path w="419" h="223" extrusionOk="0">
                  <a:moveTo>
                    <a:pt x="370" y="0"/>
                  </a:moveTo>
                  <a:cubicBezTo>
                    <a:pt x="358" y="0"/>
                    <a:pt x="345" y="3"/>
                    <a:pt x="330" y="6"/>
                  </a:cubicBezTo>
                  <a:cubicBezTo>
                    <a:pt x="210" y="39"/>
                    <a:pt x="100" y="116"/>
                    <a:pt x="1" y="215"/>
                  </a:cubicBezTo>
                  <a:cubicBezTo>
                    <a:pt x="21" y="220"/>
                    <a:pt x="43" y="223"/>
                    <a:pt x="65" y="223"/>
                  </a:cubicBezTo>
                  <a:cubicBezTo>
                    <a:pt x="185" y="223"/>
                    <a:pt x="325" y="151"/>
                    <a:pt x="418" y="39"/>
                  </a:cubicBezTo>
                  <a:cubicBezTo>
                    <a:pt x="411" y="10"/>
                    <a:pt x="394"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5" name="Google Shape;1142;p9"/>
            <p:cNvSpPr/>
            <p:nvPr/>
          </p:nvSpPr>
          <p:spPr>
            <a:xfrm>
              <a:off x="8280111" y="1707405"/>
              <a:ext cx="43492" cy="32924"/>
            </a:xfrm>
            <a:custGeom>
              <a:avLst/>
              <a:gdLst/>
              <a:ahLst/>
              <a:cxnLst/>
              <a:rect l="l" t="t" r="r" b="b"/>
              <a:pathLst>
                <a:path w="321" h="243" extrusionOk="0">
                  <a:moveTo>
                    <a:pt x="320" y="1"/>
                  </a:moveTo>
                  <a:lnTo>
                    <a:pt x="320" y="1"/>
                  </a:lnTo>
                  <a:cubicBezTo>
                    <a:pt x="166" y="23"/>
                    <a:pt x="100" y="133"/>
                    <a:pt x="1" y="243"/>
                  </a:cubicBezTo>
                  <a:cubicBezTo>
                    <a:pt x="155" y="243"/>
                    <a:pt x="287" y="133"/>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143;p9"/>
          <p:cNvGrpSpPr/>
          <p:nvPr/>
        </p:nvGrpSpPr>
        <p:grpSpPr>
          <a:xfrm rot="643687">
            <a:off x="378669" y="4554698"/>
            <a:ext cx="501711" cy="438168"/>
            <a:chOff x="4318300" y="2960450"/>
            <a:chExt cx="161050" cy="106625"/>
          </a:xfrm>
        </p:grpSpPr>
        <p:sp>
          <p:nvSpPr>
            <p:cNvPr id="1049546" name="Google Shape;1144;p9"/>
            <p:cNvSpPr/>
            <p:nvPr/>
          </p:nvSpPr>
          <p:spPr>
            <a:xfrm>
              <a:off x="4318300" y="2960450"/>
              <a:ext cx="153675" cy="106625"/>
            </a:xfrm>
            <a:custGeom>
              <a:avLst/>
              <a:gdLst/>
              <a:ahLst/>
              <a:cxnLst/>
              <a:rect l="l" t="t" r="r" b="b"/>
              <a:pathLst>
                <a:path w="6147" h="4265" extrusionOk="0">
                  <a:moveTo>
                    <a:pt x="5586" y="1"/>
                  </a:moveTo>
                  <a:lnTo>
                    <a:pt x="3888" y="785"/>
                  </a:lnTo>
                  <a:lnTo>
                    <a:pt x="3205" y="1100"/>
                  </a:lnTo>
                  <a:lnTo>
                    <a:pt x="6146" y="1100"/>
                  </a:lnTo>
                  <a:lnTo>
                    <a:pt x="6126" y="1079"/>
                  </a:lnTo>
                  <a:lnTo>
                    <a:pt x="6106" y="856"/>
                  </a:lnTo>
                  <a:lnTo>
                    <a:pt x="5862" y="663"/>
                  </a:lnTo>
                  <a:lnTo>
                    <a:pt x="5932" y="469"/>
                  </a:lnTo>
                  <a:lnTo>
                    <a:pt x="5719" y="388"/>
                  </a:lnTo>
                  <a:lnTo>
                    <a:pt x="5821" y="235"/>
                  </a:lnTo>
                  <a:lnTo>
                    <a:pt x="5647" y="134"/>
                  </a:lnTo>
                  <a:lnTo>
                    <a:pt x="5586" y="1"/>
                  </a:lnTo>
                  <a:close/>
                  <a:moveTo>
                    <a:pt x="1547" y="1863"/>
                  </a:moveTo>
                  <a:lnTo>
                    <a:pt x="1" y="2585"/>
                  </a:lnTo>
                  <a:lnTo>
                    <a:pt x="62" y="2718"/>
                  </a:lnTo>
                  <a:lnTo>
                    <a:pt x="21" y="2911"/>
                  </a:lnTo>
                  <a:lnTo>
                    <a:pt x="214" y="2931"/>
                  </a:lnTo>
                  <a:lnTo>
                    <a:pt x="133" y="3145"/>
                  </a:lnTo>
                  <a:lnTo>
                    <a:pt x="326" y="3216"/>
                  </a:lnTo>
                  <a:lnTo>
                    <a:pt x="316" y="3532"/>
                  </a:lnTo>
                  <a:lnTo>
                    <a:pt x="479" y="3695"/>
                  </a:lnTo>
                  <a:lnTo>
                    <a:pt x="479" y="3888"/>
                  </a:lnTo>
                  <a:lnTo>
                    <a:pt x="632" y="4000"/>
                  </a:lnTo>
                  <a:lnTo>
                    <a:pt x="652" y="4265"/>
                  </a:lnTo>
                  <a:lnTo>
                    <a:pt x="1547" y="3847"/>
                  </a:lnTo>
                  <a:lnTo>
                    <a:pt x="1547" y="1863"/>
                  </a:lnTo>
                  <a:close/>
                </a:path>
              </a:pathLst>
            </a:custGeom>
            <a:solidFill>
              <a:srgbClr val="E4D3C5">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7" name="Google Shape;1145;p9"/>
            <p:cNvSpPr/>
            <p:nvPr/>
          </p:nvSpPr>
          <p:spPr>
            <a:xfrm>
              <a:off x="4356975" y="2987925"/>
              <a:ext cx="122375" cy="68725"/>
            </a:xfrm>
            <a:custGeom>
              <a:avLst/>
              <a:gdLst/>
              <a:ahLst/>
              <a:cxnLst/>
              <a:rect l="l" t="t" r="r" b="b"/>
              <a:pathLst>
                <a:path w="4895" h="2749" extrusionOk="0">
                  <a:moveTo>
                    <a:pt x="1658" y="1"/>
                  </a:moveTo>
                  <a:lnTo>
                    <a:pt x="153" y="703"/>
                  </a:lnTo>
                  <a:lnTo>
                    <a:pt x="0" y="764"/>
                  </a:lnTo>
                  <a:lnTo>
                    <a:pt x="0" y="2748"/>
                  </a:lnTo>
                  <a:lnTo>
                    <a:pt x="905" y="2331"/>
                  </a:lnTo>
                  <a:lnTo>
                    <a:pt x="3094" y="1314"/>
                  </a:lnTo>
                  <a:lnTo>
                    <a:pt x="4894" y="479"/>
                  </a:lnTo>
                  <a:lnTo>
                    <a:pt x="4701" y="296"/>
                  </a:lnTo>
                  <a:lnTo>
                    <a:pt x="4722" y="113"/>
                  </a:lnTo>
                  <a:lnTo>
                    <a:pt x="4599" y="1"/>
                  </a:lnTo>
                  <a:close/>
                </a:path>
              </a:pathLst>
            </a:custGeom>
            <a:solidFill>
              <a:srgbClr val="E4D3C5">
                <a:alpha val="45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146;p9"/>
          <p:cNvGrpSpPr/>
          <p:nvPr/>
        </p:nvGrpSpPr>
        <p:grpSpPr>
          <a:xfrm>
            <a:off x="8199405" y="306554"/>
            <a:ext cx="462743" cy="465886"/>
            <a:chOff x="-73961" y="4304505"/>
            <a:chExt cx="1435307" cy="1445055"/>
          </a:xfrm>
        </p:grpSpPr>
        <p:sp>
          <p:nvSpPr>
            <p:cNvPr id="1049548" name="Google Shape;1147;p9"/>
            <p:cNvSpPr/>
            <p:nvPr/>
          </p:nvSpPr>
          <p:spPr>
            <a:xfrm>
              <a:off x="-73961" y="4634137"/>
              <a:ext cx="610120" cy="530124"/>
            </a:xfrm>
            <a:custGeom>
              <a:avLst/>
              <a:gdLst/>
              <a:ahLst/>
              <a:cxnLst/>
              <a:rect l="l" t="t" r="r" b="b"/>
              <a:pathLst>
                <a:path w="6071" h="5275" extrusionOk="0">
                  <a:moveTo>
                    <a:pt x="887" y="0"/>
                  </a:moveTo>
                  <a:cubicBezTo>
                    <a:pt x="878" y="0"/>
                    <a:pt x="868" y="1"/>
                    <a:pt x="858" y="1"/>
                  </a:cubicBezTo>
                  <a:cubicBezTo>
                    <a:pt x="759" y="11"/>
                    <a:pt x="660" y="33"/>
                    <a:pt x="562" y="67"/>
                  </a:cubicBezTo>
                  <a:cubicBezTo>
                    <a:pt x="474" y="99"/>
                    <a:pt x="386" y="155"/>
                    <a:pt x="320" y="209"/>
                  </a:cubicBezTo>
                  <a:cubicBezTo>
                    <a:pt x="154" y="341"/>
                    <a:pt x="34" y="517"/>
                    <a:pt x="12" y="715"/>
                  </a:cubicBezTo>
                  <a:cubicBezTo>
                    <a:pt x="0" y="759"/>
                    <a:pt x="0" y="793"/>
                    <a:pt x="12" y="837"/>
                  </a:cubicBezTo>
                  <a:cubicBezTo>
                    <a:pt x="22" y="957"/>
                    <a:pt x="56" y="1067"/>
                    <a:pt x="110" y="1177"/>
                  </a:cubicBezTo>
                  <a:cubicBezTo>
                    <a:pt x="166" y="1320"/>
                    <a:pt x="242" y="1463"/>
                    <a:pt x="286" y="1606"/>
                  </a:cubicBezTo>
                  <a:cubicBezTo>
                    <a:pt x="298" y="1661"/>
                    <a:pt x="308" y="1727"/>
                    <a:pt x="308" y="1782"/>
                  </a:cubicBezTo>
                  <a:cubicBezTo>
                    <a:pt x="308" y="1881"/>
                    <a:pt x="286" y="1969"/>
                    <a:pt x="254" y="2068"/>
                  </a:cubicBezTo>
                  <a:lnTo>
                    <a:pt x="154" y="2299"/>
                  </a:lnTo>
                  <a:cubicBezTo>
                    <a:pt x="110" y="2387"/>
                    <a:pt x="66" y="2486"/>
                    <a:pt x="44" y="2574"/>
                  </a:cubicBezTo>
                  <a:cubicBezTo>
                    <a:pt x="22" y="2629"/>
                    <a:pt x="12" y="2684"/>
                    <a:pt x="12" y="2738"/>
                  </a:cubicBezTo>
                  <a:cubicBezTo>
                    <a:pt x="12" y="2782"/>
                    <a:pt x="12" y="2826"/>
                    <a:pt x="22" y="2870"/>
                  </a:cubicBezTo>
                  <a:cubicBezTo>
                    <a:pt x="56" y="3090"/>
                    <a:pt x="232" y="3244"/>
                    <a:pt x="396" y="3398"/>
                  </a:cubicBezTo>
                  <a:cubicBezTo>
                    <a:pt x="484" y="3476"/>
                    <a:pt x="572" y="3552"/>
                    <a:pt x="638" y="3640"/>
                  </a:cubicBezTo>
                  <a:cubicBezTo>
                    <a:pt x="682" y="3706"/>
                    <a:pt x="726" y="3784"/>
                    <a:pt x="748" y="3860"/>
                  </a:cubicBezTo>
                  <a:cubicBezTo>
                    <a:pt x="759" y="3894"/>
                    <a:pt x="770" y="3926"/>
                    <a:pt x="770" y="3960"/>
                  </a:cubicBezTo>
                  <a:cubicBezTo>
                    <a:pt x="792" y="4080"/>
                    <a:pt x="781" y="4212"/>
                    <a:pt x="803" y="4344"/>
                  </a:cubicBezTo>
                  <a:cubicBezTo>
                    <a:pt x="803" y="4355"/>
                    <a:pt x="803" y="4377"/>
                    <a:pt x="814" y="4399"/>
                  </a:cubicBezTo>
                  <a:cubicBezTo>
                    <a:pt x="825" y="4509"/>
                    <a:pt x="869" y="4608"/>
                    <a:pt x="924" y="4696"/>
                  </a:cubicBezTo>
                  <a:lnTo>
                    <a:pt x="957" y="4762"/>
                  </a:lnTo>
                  <a:cubicBezTo>
                    <a:pt x="1067" y="4927"/>
                    <a:pt x="1221" y="5059"/>
                    <a:pt x="1397" y="5147"/>
                  </a:cubicBezTo>
                  <a:cubicBezTo>
                    <a:pt x="1529" y="5213"/>
                    <a:pt x="1661" y="5246"/>
                    <a:pt x="1804" y="5257"/>
                  </a:cubicBezTo>
                  <a:lnTo>
                    <a:pt x="1804" y="5268"/>
                  </a:lnTo>
                  <a:cubicBezTo>
                    <a:pt x="1849" y="5272"/>
                    <a:pt x="1894" y="5275"/>
                    <a:pt x="1939" y="5275"/>
                  </a:cubicBezTo>
                  <a:cubicBezTo>
                    <a:pt x="2102" y="5275"/>
                    <a:pt x="2264" y="5245"/>
                    <a:pt x="2419" y="5202"/>
                  </a:cubicBezTo>
                  <a:cubicBezTo>
                    <a:pt x="3311" y="4905"/>
                    <a:pt x="3783" y="3916"/>
                    <a:pt x="4619" y="3486"/>
                  </a:cubicBezTo>
                  <a:cubicBezTo>
                    <a:pt x="4891" y="3344"/>
                    <a:pt x="5196" y="3273"/>
                    <a:pt x="5501" y="3273"/>
                  </a:cubicBezTo>
                  <a:cubicBezTo>
                    <a:pt x="5690" y="3273"/>
                    <a:pt x="5879" y="3300"/>
                    <a:pt x="6060" y="3354"/>
                  </a:cubicBezTo>
                  <a:lnTo>
                    <a:pt x="6070" y="3124"/>
                  </a:lnTo>
                  <a:lnTo>
                    <a:pt x="6070" y="2651"/>
                  </a:lnTo>
                  <a:lnTo>
                    <a:pt x="6070" y="2266"/>
                  </a:lnTo>
                  <a:cubicBezTo>
                    <a:pt x="5982" y="2288"/>
                    <a:pt x="5894" y="2299"/>
                    <a:pt x="5796" y="2299"/>
                  </a:cubicBezTo>
                  <a:cubicBezTo>
                    <a:pt x="5640" y="2316"/>
                    <a:pt x="5484" y="2324"/>
                    <a:pt x="5328" y="2324"/>
                  </a:cubicBezTo>
                  <a:cubicBezTo>
                    <a:pt x="4467" y="2324"/>
                    <a:pt x="3612" y="2064"/>
                    <a:pt x="2969" y="1496"/>
                  </a:cubicBezTo>
                  <a:cubicBezTo>
                    <a:pt x="2629" y="1210"/>
                    <a:pt x="2365" y="847"/>
                    <a:pt x="2046" y="539"/>
                  </a:cubicBezTo>
                  <a:cubicBezTo>
                    <a:pt x="1723" y="249"/>
                    <a:pt x="1327"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49" name="Google Shape;1148;p9"/>
            <p:cNvSpPr/>
            <p:nvPr/>
          </p:nvSpPr>
          <p:spPr>
            <a:xfrm>
              <a:off x="-73961" y="4640770"/>
              <a:ext cx="610120" cy="523190"/>
            </a:xfrm>
            <a:custGeom>
              <a:avLst/>
              <a:gdLst/>
              <a:ahLst/>
              <a:cxnLst/>
              <a:rect l="l" t="t" r="r" b="b"/>
              <a:pathLst>
                <a:path w="6071" h="5206" extrusionOk="0">
                  <a:moveTo>
                    <a:pt x="562" y="1"/>
                  </a:moveTo>
                  <a:cubicBezTo>
                    <a:pt x="474" y="33"/>
                    <a:pt x="386" y="89"/>
                    <a:pt x="320" y="143"/>
                  </a:cubicBezTo>
                  <a:cubicBezTo>
                    <a:pt x="650" y="529"/>
                    <a:pt x="1111" y="847"/>
                    <a:pt x="1507" y="1111"/>
                  </a:cubicBezTo>
                  <a:cubicBezTo>
                    <a:pt x="1991" y="1408"/>
                    <a:pt x="2563" y="1749"/>
                    <a:pt x="3145" y="1969"/>
                  </a:cubicBezTo>
                  <a:cubicBezTo>
                    <a:pt x="2915" y="1936"/>
                    <a:pt x="2683" y="1892"/>
                    <a:pt x="2475" y="1848"/>
                  </a:cubicBezTo>
                  <a:cubicBezTo>
                    <a:pt x="1881" y="1705"/>
                    <a:pt x="1298" y="1485"/>
                    <a:pt x="770" y="1177"/>
                  </a:cubicBezTo>
                  <a:cubicBezTo>
                    <a:pt x="496" y="1023"/>
                    <a:pt x="254" y="837"/>
                    <a:pt x="12" y="649"/>
                  </a:cubicBezTo>
                  <a:cubicBezTo>
                    <a:pt x="0" y="693"/>
                    <a:pt x="0" y="727"/>
                    <a:pt x="12" y="771"/>
                  </a:cubicBezTo>
                  <a:cubicBezTo>
                    <a:pt x="22" y="891"/>
                    <a:pt x="56" y="1001"/>
                    <a:pt x="100" y="1111"/>
                  </a:cubicBezTo>
                  <a:cubicBezTo>
                    <a:pt x="638" y="1485"/>
                    <a:pt x="1287" y="1771"/>
                    <a:pt x="1859" y="1958"/>
                  </a:cubicBezTo>
                  <a:cubicBezTo>
                    <a:pt x="2397" y="2134"/>
                    <a:pt x="2969" y="2222"/>
                    <a:pt x="3531" y="2332"/>
                  </a:cubicBezTo>
                  <a:cubicBezTo>
                    <a:pt x="4047" y="2431"/>
                    <a:pt x="4498" y="2585"/>
                    <a:pt x="4960" y="2772"/>
                  </a:cubicBezTo>
                  <a:lnTo>
                    <a:pt x="4762" y="2738"/>
                  </a:lnTo>
                  <a:cubicBezTo>
                    <a:pt x="3970" y="2464"/>
                    <a:pt x="3057" y="2508"/>
                    <a:pt x="2233" y="2475"/>
                  </a:cubicBezTo>
                  <a:cubicBezTo>
                    <a:pt x="1727" y="2453"/>
                    <a:pt x="1210" y="2431"/>
                    <a:pt x="704" y="2354"/>
                  </a:cubicBezTo>
                  <a:cubicBezTo>
                    <a:pt x="518" y="2321"/>
                    <a:pt x="330" y="2277"/>
                    <a:pt x="154" y="2233"/>
                  </a:cubicBezTo>
                  <a:cubicBezTo>
                    <a:pt x="110" y="2321"/>
                    <a:pt x="66" y="2420"/>
                    <a:pt x="44" y="2508"/>
                  </a:cubicBezTo>
                  <a:cubicBezTo>
                    <a:pt x="638" y="2672"/>
                    <a:pt x="1309" y="2694"/>
                    <a:pt x="1881" y="2716"/>
                  </a:cubicBezTo>
                  <a:cubicBezTo>
                    <a:pt x="2497" y="2738"/>
                    <a:pt x="3113" y="2782"/>
                    <a:pt x="3728" y="2816"/>
                  </a:cubicBezTo>
                  <a:cubicBezTo>
                    <a:pt x="3431" y="2882"/>
                    <a:pt x="3135" y="2970"/>
                    <a:pt x="2859" y="3080"/>
                  </a:cubicBezTo>
                  <a:cubicBezTo>
                    <a:pt x="2409" y="3244"/>
                    <a:pt x="1958" y="3454"/>
                    <a:pt x="1485" y="3552"/>
                  </a:cubicBezTo>
                  <a:cubicBezTo>
                    <a:pt x="1322" y="3587"/>
                    <a:pt x="1172" y="3601"/>
                    <a:pt x="1025" y="3601"/>
                  </a:cubicBezTo>
                  <a:cubicBezTo>
                    <a:pt x="895" y="3601"/>
                    <a:pt x="768" y="3590"/>
                    <a:pt x="638" y="3574"/>
                  </a:cubicBezTo>
                  <a:lnTo>
                    <a:pt x="638" y="3574"/>
                  </a:lnTo>
                  <a:cubicBezTo>
                    <a:pt x="682" y="3640"/>
                    <a:pt x="726" y="3718"/>
                    <a:pt x="748" y="3794"/>
                  </a:cubicBezTo>
                  <a:cubicBezTo>
                    <a:pt x="759" y="3828"/>
                    <a:pt x="770" y="3860"/>
                    <a:pt x="770" y="3894"/>
                  </a:cubicBezTo>
                  <a:cubicBezTo>
                    <a:pt x="787" y="3894"/>
                    <a:pt x="805" y="3894"/>
                    <a:pt x="822" y="3894"/>
                  </a:cubicBezTo>
                  <a:cubicBezTo>
                    <a:pt x="1301" y="3894"/>
                    <a:pt x="1786" y="3756"/>
                    <a:pt x="2200" y="3608"/>
                  </a:cubicBezTo>
                  <a:cubicBezTo>
                    <a:pt x="2705" y="3420"/>
                    <a:pt x="3179" y="3200"/>
                    <a:pt x="3695" y="3080"/>
                  </a:cubicBezTo>
                  <a:cubicBezTo>
                    <a:pt x="4002" y="3008"/>
                    <a:pt x="4295" y="2982"/>
                    <a:pt x="4589" y="2982"/>
                  </a:cubicBezTo>
                  <a:cubicBezTo>
                    <a:pt x="4834" y="2982"/>
                    <a:pt x="5079" y="3000"/>
                    <a:pt x="5334" y="3024"/>
                  </a:cubicBezTo>
                  <a:cubicBezTo>
                    <a:pt x="4762" y="3102"/>
                    <a:pt x="4201" y="3376"/>
                    <a:pt x="3783" y="3718"/>
                  </a:cubicBezTo>
                  <a:cubicBezTo>
                    <a:pt x="3255" y="3816"/>
                    <a:pt x="2727" y="4036"/>
                    <a:pt x="2200" y="4157"/>
                  </a:cubicBezTo>
                  <a:cubicBezTo>
                    <a:pt x="1738" y="4267"/>
                    <a:pt x="1276" y="4289"/>
                    <a:pt x="814" y="4333"/>
                  </a:cubicBezTo>
                  <a:lnTo>
                    <a:pt x="924" y="4630"/>
                  </a:lnTo>
                  <a:cubicBezTo>
                    <a:pt x="1320" y="4608"/>
                    <a:pt x="1749" y="4498"/>
                    <a:pt x="2090" y="4421"/>
                  </a:cubicBezTo>
                  <a:cubicBezTo>
                    <a:pt x="2529" y="4322"/>
                    <a:pt x="3025" y="4223"/>
                    <a:pt x="3465" y="4036"/>
                  </a:cubicBezTo>
                  <a:lnTo>
                    <a:pt x="3465" y="4036"/>
                  </a:lnTo>
                  <a:cubicBezTo>
                    <a:pt x="3167" y="4377"/>
                    <a:pt x="2915" y="4762"/>
                    <a:pt x="2497" y="4993"/>
                  </a:cubicBezTo>
                  <a:cubicBezTo>
                    <a:pt x="2255" y="5136"/>
                    <a:pt x="2024" y="5191"/>
                    <a:pt x="1804" y="5191"/>
                  </a:cubicBezTo>
                  <a:cubicBezTo>
                    <a:pt x="1865" y="5201"/>
                    <a:pt x="1928" y="5206"/>
                    <a:pt x="1991" y="5206"/>
                  </a:cubicBezTo>
                  <a:cubicBezTo>
                    <a:pt x="2135" y="5206"/>
                    <a:pt x="2282" y="5181"/>
                    <a:pt x="2419" y="5136"/>
                  </a:cubicBezTo>
                  <a:cubicBezTo>
                    <a:pt x="3311" y="4839"/>
                    <a:pt x="3783" y="3850"/>
                    <a:pt x="4619" y="3420"/>
                  </a:cubicBezTo>
                  <a:cubicBezTo>
                    <a:pt x="4891" y="3278"/>
                    <a:pt x="5196" y="3207"/>
                    <a:pt x="5501" y="3207"/>
                  </a:cubicBezTo>
                  <a:cubicBezTo>
                    <a:pt x="5690" y="3207"/>
                    <a:pt x="5879" y="3234"/>
                    <a:pt x="6060" y="3288"/>
                  </a:cubicBezTo>
                  <a:lnTo>
                    <a:pt x="6070" y="3058"/>
                  </a:lnTo>
                  <a:cubicBezTo>
                    <a:pt x="5903" y="3024"/>
                    <a:pt x="5735" y="3010"/>
                    <a:pt x="5568" y="3010"/>
                  </a:cubicBezTo>
                  <a:cubicBezTo>
                    <a:pt x="5515" y="3010"/>
                    <a:pt x="5463" y="3011"/>
                    <a:pt x="5411" y="3014"/>
                  </a:cubicBezTo>
                  <a:cubicBezTo>
                    <a:pt x="5432" y="2992"/>
                    <a:pt x="5444" y="2936"/>
                    <a:pt x="5400" y="2926"/>
                  </a:cubicBezTo>
                  <a:lnTo>
                    <a:pt x="5334" y="2892"/>
                  </a:lnTo>
                  <a:cubicBezTo>
                    <a:pt x="5356" y="2870"/>
                    <a:pt x="5367" y="2838"/>
                    <a:pt x="5334" y="2804"/>
                  </a:cubicBezTo>
                  <a:cubicBezTo>
                    <a:pt x="4960" y="2409"/>
                    <a:pt x="4421" y="2233"/>
                    <a:pt x="3871" y="2112"/>
                  </a:cubicBezTo>
                  <a:cubicBezTo>
                    <a:pt x="3245" y="1650"/>
                    <a:pt x="2419" y="1419"/>
                    <a:pt x="1760" y="1001"/>
                  </a:cubicBezTo>
                  <a:cubicBezTo>
                    <a:pt x="1287" y="715"/>
                    <a:pt x="924" y="363"/>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0" name="Google Shape;1149;p9"/>
            <p:cNvSpPr/>
            <p:nvPr/>
          </p:nvSpPr>
          <p:spPr>
            <a:xfrm>
              <a:off x="115075" y="4945781"/>
              <a:ext cx="457565" cy="803779"/>
            </a:xfrm>
            <a:custGeom>
              <a:avLst/>
              <a:gdLst/>
              <a:ahLst/>
              <a:cxnLst/>
              <a:rect l="l" t="t" r="r" b="b"/>
              <a:pathLst>
                <a:path w="4553" h="7998" extrusionOk="0">
                  <a:moveTo>
                    <a:pt x="4487" y="1"/>
                  </a:moveTo>
                  <a:lnTo>
                    <a:pt x="4453" y="33"/>
                  </a:lnTo>
                  <a:cubicBezTo>
                    <a:pt x="4443" y="45"/>
                    <a:pt x="4431" y="45"/>
                    <a:pt x="4421" y="55"/>
                  </a:cubicBezTo>
                  <a:cubicBezTo>
                    <a:pt x="3771" y="573"/>
                    <a:pt x="2826" y="605"/>
                    <a:pt x="2166" y="1100"/>
                  </a:cubicBezTo>
                  <a:cubicBezTo>
                    <a:pt x="1847" y="1342"/>
                    <a:pt x="1606" y="1683"/>
                    <a:pt x="1308" y="1947"/>
                  </a:cubicBezTo>
                  <a:cubicBezTo>
                    <a:pt x="1022" y="2222"/>
                    <a:pt x="660" y="2420"/>
                    <a:pt x="396" y="2716"/>
                  </a:cubicBezTo>
                  <a:cubicBezTo>
                    <a:pt x="341" y="2782"/>
                    <a:pt x="275" y="2860"/>
                    <a:pt x="231" y="2936"/>
                  </a:cubicBezTo>
                  <a:cubicBezTo>
                    <a:pt x="77" y="3190"/>
                    <a:pt x="0" y="3486"/>
                    <a:pt x="99" y="3750"/>
                  </a:cubicBezTo>
                  <a:cubicBezTo>
                    <a:pt x="110" y="3772"/>
                    <a:pt x="110" y="3794"/>
                    <a:pt x="121" y="3806"/>
                  </a:cubicBezTo>
                  <a:cubicBezTo>
                    <a:pt x="143" y="3850"/>
                    <a:pt x="165" y="3894"/>
                    <a:pt x="198" y="3926"/>
                  </a:cubicBezTo>
                  <a:cubicBezTo>
                    <a:pt x="275" y="4047"/>
                    <a:pt x="363" y="4157"/>
                    <a:pt x="429" y="4278"/>
                  </a:cubicBezTo>
                  <a:cubicBezTo>
                    <a:pt x="462" y="4322"/>
                    <a:pt x="484" y="4377"/>
                    <a:pt x="495" y="4443"/>
                  </a:cubicBezTo>
                  <a:cubicBezTo>
                    <a:pt x="506" y="4509"/>
                    <a:pt x="506" y="4586"/>
                    <a:pt x="506" y="4663"/>
                  </a:cubicBezTo>
                  <a:cubicBezTo>
                    <a:pt x="506" y="4729"/>
                    <a:pt x="516" y="4784"/>
                    <a:pt x="528" y="4839"/>
                  </a:cubicBezTo>
                  <a:cubicBezTo>
                    <a:pt x="572" y="5004"/>
                    <a:pt x="692" y="5125"/>
                    <a:pt x="824" y="5235"/>
                  </a:cubicBezTo>
                  <a:cubicBezTo>
                    <a:pt x="902" y="5301"/>
                    <a:pt x="990" y="5367"/>
                    <a:pt x="1056" y="5433"/>
                  </a:cubicBezTo>
                  <a:cubicBezTo>
                    <a:pt x="1144" y="5510"/>
                    <a:pt x="1210" y="5598"/>
                    <a:pt x="1254" y="5697"/>
                  </a:cubicBezTo>
                  <a:cubicBezTo>
                    <a:pt x="1298" y="5817"/>
                    <a:pt x="1298" y="5949"/>
                    <a:pt x="1342" y="6059"/>
                  </a:cubicBezTo>
                  <a:cubicBezTo>
                    <a:pt x="1342" y="6081"/>
                    <a:pt x="1352" y="6093"/>
                    <a:pt x="1364" y="6103"/>
                  </a:cubicBezTo>
                  <a:cubicBezTo>
                    <a:pt x="1396" y="6181"/>
                    <a:pt x="1474" y="6247"/>
                    <a:pt x="1550" y="6269"/>
                  </a:cubicBezTo>
                  <a:cubicBezTo>
                    <a:pt x="1564" y="6271"/>
                    <a:pt x="1578" y="6273"/>
                    <a:pt x="1591" y="6273"/>
                  </a:cubicBezTo>
                  <a:cubicBezTo>
                    <a:pt x="1631" y="6273"/>
                    <a:pt x="1668" y="6261"/>
                    <a:pt x="1694" y="6235"/>
                  </a:cubicBezTo>
                  <a:lnTo>
                    <a:pt x="1694" y="6235"/>
                  </a:lnTo>
                  <a:cubicBezTo>
                    <a:pt x="1650" y="6411"/>
                    <a:pt x="1748" y="6599"/>
                    <a:pt x="1891" y="6697"/>
                  </a:cubicBezTo>
                  <a:cubicBezTo>
                    <a:pt x="1968" y="6763"/>
                    <a:pt x="2067" y="6797"/>
                    <a:pt x="2155" y="6797"/>
                  </a:cubicBezTo>
                  <a:cubicBezTo>
                    <a:pt x="2199" y="6797"/>
                    <a:pt x="2232" y="6797"/>
                    <a:pt x="2265" y="6785"/>
                  </a:cubicBezTo>
                  <a:cubicBezTo>
                    <a:pt x="2265" y="6995"/>
                    <a:pt x="2265" y="7203"/>
                    <a:pt x="2375" y="7379"/>
                  </a:cubicBezTo>
                  <a:cubicBezTo>
                    <a:pt x="2445" y="7509"/>
                    <a:pt x="2596" y="7602"/>
                    <a:pt x="2738" y="7602"/>
                  </a:cubicBezTo>
                  <a:cubicBezTo>
                    <a:pt x="2753" y="7602"/>
                    <a:pt x="2767" y="7601"/>
                    <a:pt x="2782" y="7599"/>
                  </a:cubicBezTo>
                  <a:cubicBezTo>
                    <a:pt x="2804" y="7588"/>
                    <a:pt x="2826" y="7588"/>
                    <a:pt x="2848" y="7577"/>
                  </a:cubicBezTo>
                  <a:cubicBezTo>
                    <a:pt x="2859" y="7566"/>
                    <a:pt x="2881" y="7566"/>
                    <a:pt x="2892" y="7555"/>
                  </a:cubicBezTo>
                  <a:lnTo>
                    <a:pt x="2892" y="7555"/>
                  </a:lnTo>
                  <a:cubicBezTo>
                    <a:pt x="2870" y="7698"/>
                    <a:pt x="2958" y="7830"/>
                    <a:pt x="3079" y="7918"/>
                  </a:cubicBezTo>
                  <a:cubicBezTo>
                    <a:pt x="3146" y="7966"/>
                    <a:pt x="3237" y="7997"/>
                    <a:pt x="3325" y="7997"/>
                  </a:cubicBezTo>
                  <a:cubicBezTo>
                    <a:pt x="3339" y="7997"/>
                    <a:pt x="3352" y="7996"/>
                    <a:pt x="3365" y="7995"/>
                  </a:cubicBezTo>
                  <a:cubicBezTo>
                    <a:pt x="3617" y="7984"/>
                    <a:pt x="3827" y="7797"/>
                    <a:pt x="3959" y="7577"/>
                  </a:cubicBezTo>
                  <a:cubicBezTo>
                    <a:pt x="4145" y="7258"/>
                    <a:pt x="4211" y="6895"/>
                    <a:pt x="4233" y="6521"/>
                  </a:cubicBezTo>
                  <a:cubicBezTo>
                    <a:pt x="4245" y="6301"/>
                    <a:pt x="4233" y="6071"/>
                    <a:pt x="4233" y="5861"/>
                  </a:cubicBezTo>
                  <a:cubicBezTo>
                    <a:pt x="4201" y="4190"/>
                    <a:pt x="4277" y="2530"/>
                    <a:pt x="4487" y="881"/>
                  </a:cubicBezTo>
                  <a:cubicBezTo>
                    <a:pt x="4509" y="705"/>
                    <a:pt x="4531" y="539"/>
                    <a:pt x="4553" y="375"/>
                  </a:cubicBezTo>
                  <a:lnTo>
                    <a:pt x="4541" y="319"/>
                  </a:lnTo>
                  <a:lnTo>
                    <a:pt x="4531" y="265"/>
                  </a:lnTo>
                  <a:lnTo>
                    <a:pt x="4509" y="121"/>
                  </a:lnTo>
                  <a:lnTo>
                    <a:pt x="4487" y="11"/>
                  </a:lnTo>
                  <a:lnTo>
                    <a:pt x="4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1" name="Google Shape;1150;p9"/>
            <p:cNvSpPr/>
            <p:nvPr/>
          </p:nvSpPr>
          <p:spPr>
            <a:xfrm>
              <a:off x="305116" y="4949700"/>
              <a:ext cx="287121" cy="679162"/>
            </a:xfrm>
            <a:custGeom>
              <a:avLst/>
              <a:gdLst/>
              <a:ahLst/>
              <a:cxnLst/>
              <a:rect l="l" t="t" r="r" b="b"/>
              <a:pathLst>
                <a:path w="2857" h="6758" extrusionOk="0">
                  <a:moveTo>
                    <a:pt x="2742" y="1"/>
                  </a:moveTo>
                  <a:cubicBezTo>
                    <a:pt x="2726" y="1"/>
                    <a:pt x="2710" y="5"/>
                    <a:pt x="2694" y="16"/>
                  </a:cubicBezTo>
                  <a:cubicBezTo>
                    <a:pt x="2672" y="38"/>
                    <a:pt x="2640" y="60"/>
                    <a:pt x="2618" y="82"/>
                  </a:cubicBezTo>
                  <a:cubicBezTo>
                    <a:pt x="2562" y="138"/>
                    <a:pt x="2508" y="182"/>
                    <a:pt x="2452" y="236"/>
                  </a:cubicBezTo>
                  <a:cubicBezTo>
                    <a:pt x="2354" y="336"/>
                    <a:pt x="2254" y="446"/>
                    <a:pt x="2156" y="556"/>
                  </a:cubicBezTo>
                  <a:cubicBezTo>
                    <a:pt x="2034" y="710"/>
                    <a:pt x="1924" y="864"/>
                    <a:pt x="1826" y="1028"/>
                  </a:cubicBezTo>
                  <a:cubicBezTo>
                    <a:pt x="1682" y="1259"/>
                    <a:pt x="1562" y="1512"/>
                    <a:pt x="1463" y="1765"/>
                  </a:cubicBezTo>
                  <a:cubicBezTo>
                    <a:pt x="1375" y="1963"/>
                    <a:pt x="1309" y="2161"/>
                    <a:pt x="1243" y="2370"/>
                  </a:cubicBezTo>
                  <a:cubicBezTo>
                    <a:pt x="1199" y="2491"/>
                    <a:pt x="1166" y="2623"/>
                    <a:pt x="1122" y="2755"/>
                  </a:cubicBezTo>
                  <a:cubicBezTo>
                    <a:pt x="1056" y="3019"/>
                    <a:pt x="990" y="3283"/>
                    <a:pt x="935" y="3535"/>
                  </a:cubicBezTo>
                  <a:cubicBezTo>
                    <a:pt x="913" y="3613"/>
                    <a:pt x="902" y="3689"/>
                    <a:pt x="891" y="3767"/>
                  </a:cubicBezTo>
                  <a:cubicBezTo>
                    <a:pt x="858" y="3943"/>
                    <a:pt x="825" y="4140"/>
                    <a:pt x="792" y="4327"/>
                  </a:cubicBezTo>
                  <a:cubicBezTo>
                    <a:pt x="715" y="4844"/>
                    <a:pt x="627" y="5372"/>
                    <a:pt x="418" y="5844"/>
                  </a:cubicBezTo>
                  <a:cubicBezTo>
                    <a:pt x="297" y="6108"/>
                    <a:pt x="121" y="6384"/>
                    <a:pt x="0" y="6658"/>
                  </a:cubicBezTo>
                  <a:cubicBezTo>
                    <a:pt x="77" y="6724"/>
                    <a:pt x="176" y="6758"/>
                    <a:pt x="264" y="6758"/>
                  </a:cubicBezTo>
                  <a:cubicBezTo>
                    <a:pt x="407" y="6438"/>
                    <a:pt x="550" y="6120"/>
                    <a:pt x="682" y="5790"/>
                  </a:cubicBezTo>
                  <a:cubicBezTo>
                    <a:pt x="924" y="5185"/>
                    <a:pt x="935" y="4503"/>
                    <a:pt x="1056" y="3877"/>
                  </a:cubicBezTo>
                  <a:cubicBezTo>
                    <a:pt x="1298" y="2623"/>
                    <a:pt x="1660" y="1468"/>
                    <a:pt x="2464" y="500"/>
                  </a:cubicBezTo>
                  <a:cubicBezTo>
                    <a:pt x="2518" y="424"/>
                    <a:pt x="2584" y="346"/>
                    <a:pt x="2650" y="280"/>
                  </a:cubicBezTo>
                  <a:cubicBezTo>
                    <a:pt x="2662" y="258"/>
                    <a:pt x="2672" y="248"/>
                    <a:pt x="2694" y="236"/>
                  </a:cubicBezTo>
                  <a:cubicBezTo>
                    <a:pt x="2728" y="192"/>
                    <a:pt x="2760" y="160"/>
                    <a:pt x="2804" y="126"/>
                  </a:cubicBezTo>
                  <a:cubicBezTo>
                    <a:pt x="2857" y="74"/>
                    <a:pt x="2805" y="1"/>
                    <a:pt x="2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2" name="Google Shape;1151;p9"/>
            <p:cNvSpPr/>
            <p:nvPr/>
          </p:nvSpPr>
          <p:spPr>
            <a:xfrm>
              <a:off x="394559" y="4972312"/>
              <a:ext cx="184714" cy="769308"/>
            </a:xfrm>
            <a:custGeom>
              <a:avLst/>
              <a:gdLst/>
              <a:ahLst/>
              <a:cxnLst/>
              <a:rect l="l" t="t" r="r" b="b"/>
              <a:pathLst>
                <a:path w="1838" h="7655" extrusionOk="0">
                  <a:moveTo>
                    <a:pt x="1750" y="1"/>
                  </a:moveTo>
                  <a:cubicBezTo>
                    <a:pt x="1728" y="1"/>
                    <a:pt x="1716" y="11"/>
                    <a:pt x="1706" y="33"/>
                  </a:cubicBezTo>
                  <a:cubicBezTo>
                    <a:pt x="1650" y="111"/>
                    <a:pt x="1606" y="187"/>
                    <a:pt x="1574" y="275"/>
                  </a:cubicBezTo>
                  <a:cubicBezTo>
                    <a:pt x="1024" y="1364"/>
                    <a:pt x="1034" y="2826"/>
                    <a:pt x="836" y="3992"/>
                  </a:cubicBezTo>
                  <a:cubicBezTo>
                    <a:pt x="716" y="4729"/>
                    <a:pt x="562" y="5455"/>
                    <a:pt x="375" y="6169"/>
                  </a:cubicBezTo>
                  <a:cubicBezTo>
                    <a:pt x="276" y="6555"/>
                    <a:pt x="122" y="6939"/>
                    <a:pt x="1" y="7335"/>
                  </a:cubicBezTo>
                  <a:cubicBezTo>
                    <a:pt x="45" y="7324"/>
                    <a:pt x="78" y="7313"/>
                    <a:pt x="111" y="7291"/>
                  </a:cubicBezTo>
                  <a:lnTo>
                    <a:pt x="111" y="7291"/>
                  </a:lnTo>
                  <a:cubicBezTo>
                    <a:pt x="89" y="7434"/>
                    <a:pt x="177" y="7566"/>
                    <a:pt x="298" y="7654"/>
                  </a:cubicBezTo>
                  <a:cubicBezTo>
                    <a:pt x="441" y="7258"/>
                    <a:pt x="507" y="6807"/>
                    <a:pt x="606" y="6433"/>
                  </a:cubicBezTo>
                  <a:cubicBezTo>
                    <a:pt x="792" y="5719"/>
                    <a:pt x="946" y="4993"/>
                    <a:pt x="1068" y="4256"/>
                  </a:cubicBezTo>
                  <a:cubicBezTo>
                    <a:pt x="1178" y="3608"/>
                    <a:pt x="1254" y="2958"/>
                    <a:pt x="1342" y="2299"/>
                  </a:cubicBezTo>
                  <a:cubicBezTo>
                    <a:pt x="1420" y="1716"/>
                    <a:pt x="1562" y="1166"/>
                    <a:pt x="1706" y="617"/>
                  </a:cubicBezTo>
                  <a:lnTo>
                    <a:pt x="1838" y="89"/>
                  </a:lnTo>
                  <a:cubicBezTo>
                    <a:pt x="1838" y="55"/>
                    <a:pt x="1826" y="23"/>
                    <a:pt x="1804" y="11"/>
                  </a:cubicBezTo>
                  <a:cubicBezTo>
                    <a:pt x="1782" y="1"/>
                    <a:pt x="1772"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3" name="Google Shape;1152;p9"/>
            <p:cNvSpPr/>
            <p:nvPr/>
          </p:nvSpPr>
          <p:spPr>
            <a:xfrm>
              <a:off x="249843" y="5315914"/>
              <a:ext cx="159892" cy="259887"/>
            </a:xfrm>
            <a:custGeom>
              <a:avLst/>
              <a:gdLst/>
              <a:ahLst/>
              <a:cxnLst/>
              <a:rect l="l" t="t" r="r" b="b"/>
              <a:pathLst>
                <a:path w="1591" h="2586" extrusionOk="0">
                  <a:moveTo>
                    <a:pt x="1567" y="0"/>
                  </a:moveTo>
                  <a:cubicBezTo>
                    <a:pt x="1559" y="0"/>
                    <a:pt x="1549" y="4"/>
                    <a:pt x="1540" y="13"/>
                  </a:cubicBezTo>
                  <a:cubicBezTo>
                    <a:pt x="1507" y="45"/>
                    <a:pt x="1474" y="79"/>
                    <a:pt x="1441" y="123"/>
                  </a:cubicBezTo>
                  <a:cubicBezTo>
                    <a:pt x="1287" y="299"/>
                    <a:pt x="1188" y="518"/>
                    <a:pt x="1056" y="727"/>
                  </a:cubicBezTo>
                  <a:cubicBezTo>
                    <a:pt x="869" y="1013"/>
                    <a:pt x="671" y="1288"/>
                    <a:pt x="463" y="1563"/>
                  </a:cubicBezTo>
                  <a:cubicBezTo>
                    <a:pt x="275" y="1805"/>
                    <a:pt x="77" y="2080"/>
                    <a:pt x="1" y="2376"/>
                  </a:cubicBezTo>
                  <a:cubicBezTo>
                    <a:pt x="1" y="2398"/>
                    <a:pt x="11" y="2410"/>
                    <a:pt x="23" y="2420"/>
                  </a:cubicBezTo>
                  <a:cubicBezTo>
                    <a:pt x="55" y="2498"/>
                    <a:pt x="133" y="2564"/>
                    <a:pt x="209" y="2586"/>
                  </a:cubicBezTo>
                  <a:cubicBezTo>
                    <a:pt x="265" y="2376"/>
                    <a:pt x="319" y="2190"/>
                    <a:pt x="451" y="1992"/>
                  </a:cubicBezTo>
                  <a:cubicBezTo>
                    <a:pt x="594" y="1761"/>
                    <a:pt x="759" y="1552"/>
                    <a:pt x="913" y="1332"/>
                  </a:cubicBezTo>
                  <a:cubicBezTo>
                    <a:pt x="1056" y="1134"/>
                    <a:pt x="1210" y="914"/>
                    <a:pt x="1342" y="683"/>
                  </a:cubicBezTo>
                  <a:cubicBezTo>
                    <a:pt x="1463" y="474"/>
                    <a:pt x="1562" y="255"/>
                    <a:pt x="1584" y="23"/>
                  </a:cubicBezTo>
                  <a:cubicBezTo>
                    <a:pt x="1591" y="10"/>
                    <a:pt x="1581"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4" name="Google Shape;1153;p9"/>
            <p:cNvSpPr/>
            <p:nvPr/>
          </p:nvSpPr>
          <p:spPr>
            <a:xfrm>
              <a:off x="197885" y="5174011"/>
              <a:ext cx="246219" cy="317874"/>
            </a:xfrm>
            <a:custGeom>
              <a:avLst/>
              <a:gdLst/>
              <a:ahLst/>
              <a:cxnLst/>
              <a:rect l="l" t="t" r="r" b="b"/>
              <a:pathLst>
                <a:path w="2450" h="3163" extrusionOk="0">
                  <a:moveTo>
                    <a:pt x="2414" y="1"/>
                  </a:moveTo>
                  <a:cubicBezTo>
                    <a:pt x="2404" y="1"/>
                    <a:pt x="2394" y="6"/>
                    <a:pt x="2387" y="17"/>
                  </a:cubicBezTo>
                  <a:cubicBezTo>
                    <a:pt x="2354" y="61"/>
                    <a:pt x="2332" y="94"/>
                    <a:pt x="2310" y="138"/>
                  </a:cubicBezTo>
                  <a:cubicBezTo>
                    <a:pt x="1925" y="721"/>
                    <a:pt x="1386" y="1227"/>
                    <a:pt x="914" y="1755"/>
                  </a:cubicBezTo>
                  <a:cubicBezTo>
                    <a:pt x="606" y="2095"/>
                    <a:pt x="198" y="2513"/>
                    <a:pt x="0" y="2964"/>
                  </a:cubicBezTo>
                  <a:cubicBezTo>
                    <a:pt x="78" y="3030"/>
                    <a:pt x="166" y="3096"/>
                    <a:pt x="232" y="3162"/>
                  </a:cubicBezTo>
                  <a:cubicBezTo>
                    <a:pt x="352" y="2953"/>
                    <a:pt x="462" y="2733"/>
                    <a:pt x="606" y="2546"/>
                  </a:cubicBezTo>
                  <a:cubicBezTo>
                    <a:pt x="826" y="2227"/>
                    <a:pt x="1089" y="1941"/>
                    <a:pt x="1342" y="1655"/>
                  </a:cubicBezTo>
                  <a:cubicBezTo>
                    <a:pt x="1672" y="1293"/>
                    <a:pt x="1958" y="929"/>
                    <a:pt x="2189" y="523"/>
                  </a:cubicBezTo>
                  <a:cubicBezTo>
                    <a:pt x="2277" y="380"/>
                    <a:pt x="2365" y="215"/>
                    <a:pt x="2442" y="50"/>
                  </a:cubicBezTo>
                  <a:cubicBezTo>
                    <a:pt x="2449" y="20"/>
                    <a:pt x="2432"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5" name="Google Shape;1154;p9"/>
            <p:cNvSpPr/>
            <p:nvPr/>
          </p:nvSpPr>
          <p:spPr>
            <a:xfrm>
              <a:off x="158088" y="5049394"/>
              <a:ext cx="331642" cy="365107"/>
            </a:xfrm>
            <a:custGeom>
              <a:avLst/>
              <a:gdLst/>
              <a:ahLst/>
              <a:cxnLst/>
              <a:rect l="l" t="t" r="r" b="b"/>
              <a:pathLst>
                <a:path w="3300" h="3633" extrusionOk="0">
                  <a:moveTo>
                    <a:pt x="3243" y="1"/>
                  </a:moveTo>
                  <a:cubicBezTo>
                    <a:pt x="3229" y="1"/>
                    <a:pt x="3214" y="8"/>
                    <a:pt x="3201" y="25"/>
                  </a:cubicBezTo>
                  <a:cubicBezTo>
                    <a:pt x="2805" y="399"/>
                    <a:pt x="2530" y="894"/>
                    <a:pt x="2167" y="1312"/>
                  </a:cubicBezTo>
                  <a:cubicBezTo>
                    <a:pt x="1859" y="1653"/>
                    <a:pt x="1529" y="1949"/>
                    <a:pt x="1178" y="2235"/>
                  </a:cubicBezTo>
                  <a:cubicBezTo>
                    <a:pt x="814" y="2533"/>
                    <a:pt x="352" y="2851"/>
                    <a:pt x="1" y="3247"/>
                  </a:cubicBezTo>
                  <a:cubicBezTo>
                    <a:pt x="34" y="3291"/>
                    <a:pt x="56" y="3346"/>
                    <a:pt x="67" y="3412"/>
                  </a:cubicBezTo>
                  <a:cubicBezTo>
                    <a:pt x="78" y="3478"/>
                    <a:pt x="78" y="3555"/>
                    <a:pt x="78" y="3632"/>
                  </a:cubicBezTo>
                  <a:cubicBezTo>
                    <a:pt x="232" y="3456"/>
                    <a:pt x="374" y="3280"/>
                    <a:pt x="550" y="3115"/>
                  </a:cubicBezTo>
                  <a:cubicBezTo>
                    <a:pt x="870" y="2829"/>
                    <a:pt x="1222" y="2565"/>
                    <a:pt x="1540" y="2291"/>
                  </a:cubicBezTo>
                  <a:cubicBezTo>
                    <a:pt x="2035" y="1873"/>
                    <a:pt x="2541" y="1345"/>
                    <a:pt x="2926" y="773"/>
                  </a:cubicBezTo>
                  <a:cubicBezTo>
                    <a:pt x="3069" y="553"/>
                    <a:pt x="3189" y="322"/>
                    <a:pt x="3289" y="91"/>
                  </a:cubicBezTo>
                  <a:cubicBezTo>
                    <a:pt x="3299" y="80"/>
                    <a:pt x="3299" y="47"/>
                    <a:pt x="3289" y="36"/>
                  </a:cubicBezTo>
                  <a:cubicBezTo>
                    <a:pt x="3282" y="17"/>
                    <a:pt x="3263" y="1"/>
                    <a:pt x="3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6" name="Google Shape;1155;p9"/>
            <p:cNvSpPr/>
            <p:nvPr/>
          </p:nvSpPr>
          <p:spPr>
            <a:xfrm>
              <a:off x="124924" y="4967187"/>
              <a:ext cx="426712" cy="373248"/>
            </a:xfrm>
            <a:custGeom>
              <a:avLst/>
              <a:gdLst/>
              <a:ahLst/>
              <a:cxnLst/>
              <a:rect l="l" t="t" r="r" b="b"/>
              <a:pathLst>
                <a:path w="4246" h="3714" extrusionOk="0">
                  <a:moveTo>
                    <a:pt x="4165" y="1"/>
                  </a:moveTo>
                  <a:cubicBezTo>
                    <a:pt x="4155" y="1"/>
                    <a:pt x="4145" y="3"/>
                    <a:pt x="4135" y="8"/>
                  </a:cubicBezTo>
                  <a:cubicBezTo>
                    <a:pt x="3717" y="206"/>
                    <a:pt x="3267" y="392"/>
                    <a:pt x="2871" y="624"/>
                  </a:cubicBezTo>
                  <a:cubicBezTo>
                    <a:pt x="2530" y="821"/>
                    <a:pt x="2310" y="1107"/>
                    <a:pt x="2079" y="1426"/>
                  </a:cubicBezTo>
                  <a:cubicBezTo>
                    <a:pt x="1728" y="1888"/>
                    <a:pt x="1342" y="2317"/>
                    <a:pt x="924" y="2713"/>
                  </a:cubicBezTo>
                  <a:cubicBezTo>
                    <a:pt x="628" y="2987"/>
                    <a:pt x="276" y="3241"/>
                    <a:pt x="1" y="3537"/>
                  </a:cubicBezTo>
                  <a:cubicBezTo>
                    <a:pt x="12" y="3559"/>
                    <a:pt x="12" y="3581"/>
                    <a:pt x="23" y="3593"/>
                  </a:cubicBezTo>
                  <a:cubicBezTo>
                    <a:pt x="45" y="3637"/>
                    <a:pt x="67" y="3681"/>
                    <a:pt x="100" y="3713"/>
                  </a:cubicBezTo>
                  <a:cubicBezTo>
                    <a:pt x="496" y="3493"/>
                    <a:pt x="836" y="3141"/>
                    <a:pt x="1166" y="2845"/>
                  </a:cubicBezTo>
                  <a:cubicBezTo>
                    <a:pt x="1508" y="2525"/>
                    <a:pt x="1826" y="2185"/>
                    <a:pt x="2101" y="1811"/>
                  </a:cubicBezTo>
                  <a:cubicBezTo>
                    <a:pt x="2464" y="1338"/>
                    <a:pt x="2739" y="931"/>
                    <a:pt x="3311" y="678"/>
                  </a:cubicBezTo>
                  <a:cubicBezTo>
                    <a:pt x="3519" y="580"/>
                    <a:pt x="3751" y="502"/>
                    <a:pt x="3949" y="382"/>
                  </a:cubicBezTo>
                  <a:cubicBezTo>
                    <a:pt x="4059" y="316"/>
                    <a:pt x="4157" y="228"/>
                    <a:pt x="4235" y="118"/>
                  </a:cubicBezTo>
                  <a:cubicBezTo>
                    <a:pt x="4245" y="96"/>
                    <a:pt x="4245" y="74"/>
                    <a:pt x="4245" y="62"/>
                  </a:cubicBezTo>
                  <a:cubicBezTo>
                    <a:pt x="4237" y="28"/>
                    <a:pt x="4202" y="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7" name="Google Shape;1156;p9"/>
            <p:cNvSpPr/>
            <p:nvPr/>
          </p:nvSpPr>
          <p:spPr>
            <a:xfrm>
              <a:off x="401192" y="4946886"/>
              <a:ext cx="171449" cy="802674"/>
            </a:xfrm>
            <a:custGeom>
              <a:avLst/>
              <a:gdLst/>
              <a:ahLst/>
              <a:cxnLst/>
              <a:rect l="l" t="t" r="r" b="b"/>
              <a:pathLst>
                <a:path w="1706" h="7987" extrusionOk="0">
                  <a:moveTo>
                    <a:pt x="1640" y="0"/>
                  </a:moveTo>
                  <a:cubicBezTo>
                    <a:pt x="1628" y="12"/>
                    <a:pt x="1618" y="12"/>
                    <a:pt x="1606" y="22"/>
                  </a:cubicBezTo>
                  <a:cubicBezTo>
                    <a:pt x="1596" y="34"/>
                    <a:pt x="1584" y="34"/>
                    <a:pt x="1574" y="44"/>
                  </a:cubicBezTo>
                  <a:cubicBezTo>
                    <a:pt x="1552" y="66"/>
                    <a:pt x="1540" y="100"/>
                    <a:pt x="1540" y="132"/>
                  </a:cubicBezTo>
                  <a:cubicBezTo>
                    <a:pt x="1332" y="1386"/>
                    <a:pt x="1386" y="2705"/>
                    <a:pt x="1288" y="3971"/>
                  </a:cubicBezTo>
                  <a:cubicBezTo>
                    <a:pt x="1232" y="4641"/>
                    <a:pt x="1178" y="5323"/>
                    <a:pt x="1112" y="6004"/>
                  </a:cubicBezTo>
                  <a:cubicBezTo>
                    <a:pt x="1090" y="6302"/>
                    <a:pt x="1068" y="6610"/>
                    <a:pt x="1024" y="6918"/>
                  </a:cubicBezTo>
                  <a:cubicBezTo>
                    <a:pt x="1002" y="7082"/>
                    <a:pt x="980" y="7247"/>
                    <a:pt x="914" y="7401"/>
                  </a:cubicBezTo>
                  <a:cubicBezTo>
                    <a:pt x="869" y="7492"/>
                    <a:pt x="621" y="7856"/>
                    <a:pt x="421" y="7856"/>
                  </a:cubicBezTo>
                  <a:cubicBezTo>
                    <a:pt x="329" y="7856"/>
                    <a:pt x="247" y="7780"/>
                    <a:pt x="199" y="7566"/>
                  </a:cubicBezTo>
                  <a:cubicBezTo>
                    <a:pt x="183" y="7514"/>
                    <a:pt x="146" y="7491"/>
                    <a:pt x="107" y="7491"/>
                  </a:cubicBezTo>
                  <a:cubicBezTo>
                    <a:pt x="63" y="7491"/>
                    <a:pt x="18" y="7520"/>
                    <a:pt x="1" y="7566"/>
                  </a:cubicBezTo>
                  <a:cubicBezTo>
                    <a:pt x="12" y="7555"/>
                    <a:pt x="34" y="7555"/>
                    <a:pt x="45" y="7544"/>
                  </a:cubicBezTo>
                  <a:lnTo>
                    <a:pt x="45" y="7544"/>
                  </a:lnTo>
                  <a:cubicBezTo>
                    <a:pt x="23" y="7687"/>
                    <a:pt x="111" y="7819"/>
                    <a:pt x="232" y="7907"/>
                  </a:cubicBezTo>
                  <a:cubicBezTo>
                    <a:pt x="299" y="7955"/>
                    <a:pt x="390" y="7986"/>
                    <a:pt x="478" y="7986"/>
                  </a:cubicBezTo>
                  <a:cubicBezTo>
                    <a:pt x="492" y="7986"/>
                    <a:pt x="505" y="7985"/>
                    <a:pt x="518" y="7984"/>
                  </a:cubicBezTo>
                  <a:cubicBezTo>
                    <a:pt x="770" y="7973"/>
                    <a:pt x="980" y="7786"/>
                    <a:pt x="1112" y="7566"/>
                  </a:cubicBezTo>
                  <a:cubicBezTo>
                    <a:pt x="1298" y="7247"/>
                    <a:pt x="1364" y="6884"/>
                    <a:pt x="1386" y="6510"/>
                  </a:cubicBezTo>
                  <a:cubicBezTo>
                    <a:pt x="1398" y="6290"/>
                    <a:pt x="1386" y="6060"/>
                    <a:pt x="1386" y="5850"/>
                  </a:cubicBezTo>
                  <a:cubicBezTo>
                    <a:pt x="1354" y="4179"/>
                    <a:pt x="1430" y="2519"/>
                    <a:pt x="1640" y="870"/>
                  </a:cubicBezTo>
                  <a:cubicBezTo>
                    <a:pt x="1662" y="694"/>
                    <a:pt x="1684" y="528"/>
                    <a:pt x="1706" y="364"/>
                  </a:cubicBezTo>
                  <a:lnTo>
                    <a:pt x="1694" y="308"/>
                  </a:lnTo>
                  <a:lnTo>
                    <a:pt x="1684" y="254"/>
                  </a:lnTo>
                  <a:lnTo>
                    <a:pt x="1662" y="110"/>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8" name="Google Shape;1157;p9"/>
            <p:cNvSpPr/>
            <p:nvPr/>
          </p:nvSpPr>
          <p:spPr>
            <a:xfrm>
              <a:off x="113869" y="5240842"/>
              <a:ext cx="426712" cy="508618"/>
            </a:xfrm>
            <a:custGeom>
              <a:avLst/>
              <a:gdLst/>
              <a:ahLst/>
              <a:cxnLst/>
              <a:rect l="l" t="t" r="r" b="b"/>
              <a:pathLst>
                <a:path w="4246" h="5061" extrusionOk="0">
                  <a:moveTo>
                    <a:pt x="243" y="0"/>
                  </a:moveTo>
                  <a:cubicBezTo>
                    <a:pt x="78" y="264"/>
                    <a:pt x="1" y="594"/>
                    <a:pt x="133" y="870"/>
                  </a:cubicBezTo>
                  <a:cubicBezTo>
                    <a:pt x="232" y="1100"/>
                    <a:pt x="452" y="1265"/>
                    <a:pt x="507" y="1507"/>
                  </a:cubicBezTo>
                  <a:cubicBezTo>
                    <a:pt x="528" y="1639"/>
                    <a:pt x="507" y="1771"/>
                    <a:pt x="540" y="1903"/>
                  </a:cubicBezTo>
                  <a:cubicBezTo>
                    <a:pt x="628" y="2277"/>
                    <a:pt x="1134" y="2409"/>
                    <a:pt x="1266" y="2761"/>
                  </a:cubicBezTo>
                  <a:cubicBezTo>
                    <a:pt x="1320" y="2893"/>
                    <a:pt x="1310" y="3047"/>
                    <a:pt x="1376" y="3167"/>
                  </a:cubicBezTo>
                  <a:cubicBezTo>
                    <a:pt x="1415" y="3263"/>
                    <a:pt x="1517" y="3335"/>
                    <a:pt x="1609" y="3335"/>
                  </a:cubicBezTo>
                  <a:cubicBezTo>
                    <a:pt x="1644" y="3335"/>
                    <a:pt x="1678" y="3324"/>
                    <a:pt x="1706" y="3299"/>
                  </a:cubicBezTo>
                  <a:lnTo>
                    <a:pt x="1706" y="3299"/>
                  </a:lnTo>
                  <a:cubicBezTo>
                    <a:pt x="1646" y="3576"/>
                    <a:pt x="1906" y="3861"/>
                    <a:pt x="2182" y="3861"/>
                  </a:cubicBezTo>
                  <a:cubicBezTo>
                    <a:pt x="2214" y="3861"/>
                    <a:pt x="2246" y="3857"/>
                    <a:pt x="2277" y="3849"/>
                  </a:cubicBezTo>
                  <a:cubicBezTo>
                    <a:pt x="2277" y="4059"/>
                    <a:pt x="2277" y="4267"/>
                    <a:pt x="2387" y="4443"/>
                  </a:cubicBezTo>
                  <a:cubicBezTo>
                    <a:pt x="2459" y="4570"/>
                    <a:pt x="2611" y="4663"/>
                    <a:pt x="2752" y="4663"/>
                  </a:cubicBezTo>
                  <a:cubicBezTo>
                    <a:pt x="2806" y="4663"/>
                    <a:pt x="2858" y="4649"/>
                    <a:pt x="2904" y="4619"/>
                  </a:cubicBezTo>
                  <a:lnTo>
                    <a:pt x="2904" y="4619"/>
                  </a:lnTo>
                  <a:cubicBezTo>
                    <a:pt x="2873" y="4850"/>
                    <a:pt x="3111" y="5060"/>
                    <a:pt x="3343" y="5060"/>
                  </a:cubicBezTo>
                  <a:cubicBezTo>
                    <a:pt x="3354" y="5060"/>
                    <a:pt x="3366" y="5060"/>
                    <a:pt x="3377" y="5059"/>
                  </a:cubicBezTo>
                  <a:cubicBezTo>
                    <a:pt x="3629" y="5048"/>
                    <a:pt x="3839" y="4861"/>
                    <a:pt x="3971" y="4641"/>
                  </a:cubicBezTo>
                  <a:cubicBezTo>
                    <a:pt x="4157" y="4322"/>
                    <a:pt x="4223" y="3959"/>
                    <a:pt x="4245" y="3585"/>
                  </a:cubicBezTo>
                  <a:cubicBezTo>
                    <a:pt x="4236" y="3584"/>
                    <a:pt x="4227" y="3583"/>
                    <a:pt x="4218" y="3583"/>
                  </a:cubicBezTo>
                  <a:cubicBezTo>
                    <a:pt x="4046" y="3583"/>
                    <a:pt x="3927" y="3863"/>
                    <a:pt x="3739" y="3915"/>
                  </a:cubicBezTo>
                  <a:cubicBezTo>
                    <a:pt x="3723" y="3919"/>
                    <a:pt x="3707" y="3920"/>
                    <a:pt x="3692" y="3920"/>
                  </a:cubicBezTo>
                  <a:cubicBezTo>
                    <a:pt x="3506" y="3920"/>
                    <a:pt x="3366" y="3690"/>
                    <a:pt x="3366" y="3497"/>
                  </a:cubicBezTo>
                  <a:cubicBezTo>
                    <a:pt x="3366" y="3289"/>
                    <a:pt x="3454" y="3069"/>
                    <a:pt x="3421" y="2859"/>
                  </a:cubicBezTo>
                  <a:lnTo>
                    <a:pt x="3421" y="2859"/>
                  </a:lnTo>
                  <a:cubicBezTo>
                    <a:pt x="3366" y="3069"/>
                    <a:pt x="3311" y="3289"/>
                    <a:pt x="3168" y="3443"/>
                  </a:cubicBezTo>
                  <a:cubicBezTo>
                    <a:pt x="3075" y="3549"/>
                    <a:pt x="2936" y="3620"/>
                    <a:pt x="2802" y="3620"/>
                  </a:cubicBezTo>
                  <a:cubicBezTo>
                    <a:pt x="2729" y="3620"/>
                    <a:pt x="2658" y="3599"/>
                    <a:pt x="2596" y="3553"/>
                  </a:cubicBezTo>
                  <a:cubicBezTo>
                    <a:pt x="2354" y="3387"/>
                    <a:pt x="2442" y="3013"/>
                    <a:pt x="2552" y="2750"/>
                  </a:cubicBezTo>
                  <a:lnTo>
                    <a:pt x="2552" y="2750"/>
                  </a:lnTo>
                  <a:cubicBezTo>
                    <a:pt x="2475" y="2881"/>
                    <a:pt x="2387" y="3035"/>
                    <a:pt x="2255" y="3123"/>
                  </a:cubicBezTo>
                  <a:cubicBezTo>
                    <a:pt x="2189" y="3171"/>
                    <a:pt x="2101" y="3200"/>
                    <a:pt x="2014" y="3200"/>
                  </a:cubicBezTo>
                  <a:cubicBezTo>
                    <a:pt x="1941" y="3200"/>
                    <a:pt x="1870" y="3180"/>
                    <a:pt x="1816" y="3135"/>
                  </a:cubicBezTo>
                  <a:cubicBezTo>
                    <a:pt x="1662" y="3003"/>
                    <a:pt x="1694" y="2761"/>
                    <a:pt x="1794" y="2585"/>
                  </a:cubicBezTo>
                  <a:cubicBezTo>
                    <a:pt x="1881" y="2420"/>
                    <a:pt x="2024" y="2266"/>
                    <a:pt x="2068" y="2079"/>
                  </a:cubicBezTo>
                  <a:lnTo>
                    <a:pt x="2068" y="2079"/>
                  </a:lnTo>
                  <a:cubicBezTo>
                    <a:pt x="2013" y="2222"/>
                    <a:pt x="1903" y="2343"/>
                    <a:pt x="1772" y="2420"/>
                  </a:cubicBezTo>
                  <a:cubicBezTo>
                    <a:pt x="1703" y="2456"/>
                    <a:pt x="1621" y="2481"/>
                    <a:pt x="1543" y="2481"/>
                  </a:cubicBezTo>
                  <a:cubicBezTo>
                    <a:pt x="1457" y="2481"/>
                    <a:pt x="1378" y="2451"/>
                    <a:pt x="1332" y="2376"/>
                  </a:cubicBezTo>
                  <a:cubicBezTo>
                    <a:pt x="1298" y="2332"/>
                    <a:pt x="1298" y="2277"/>
                    <a:pt x="1288" y="2222"/>
                  </a:cubicBezTo>
                  <a:cubicBezTo>
                    <a:pt x="1254" y="1892"/>
                    <a:pt x="1386" y="1540"/>
                    <a:pt x="1640" y="1309"/>
                  </a:cubicBezTo>
                  <a:lnTo>
                    <a:pt x="1640" y="1309"/>
                  </a:lnTo>
                  <a:cubicBezTo>
                    <a:pt x="1496" y="1353"/>
                    <a:pt x="1420" y="1507"/>
                    <a:pt x="1332" y="1617"/>
                  </a:cubicBezTo>
                  <a:cubicBezTo>
                    <a:pt x="1265" y="1708"/>
                    <a:pt x="1155" y="1787"/>
                    <a:pt x="1053" y="1787"/>
                  </a:cubicBezTo>
                  <a:cubicBezTo>
                    <a:pt x="1020" y="1787"/>
                    <a:pt x="987" y="1779"/>
                    <a:pt x="958" y="1760"/>
                  </a:cubicBezTo>
                  <a:cubicBezTo>
                    <a:pt x="826" y="1672"/>
                    <a:pt x="858" y="1485"/>
                    <a:pt x="914" y="1342"/>
                  </a:cubicBezTo>
                  <a:cubicBezTo>
                    <a:pt x="1046" y="1034"/>
                    <a:pt x="1254" y="760"/>
                    <a:pt x="1518" y="550"/>
                  </a:cubicBezTo>
                  <a:cubicBezTo>
                    <a:pt x="1512" y="550"/>
                    <a:pt x="1507" y="550"/>
                    <a:pt x="1501" y="550"/>
                  </a:cubicBezTo>
                  <a:cubicBezTo>
                    <a:pt x="1334" y="550"/>
                    <a:pt x="1206" y="697"/>
                    <a:pt x="1078" y="804"/>
                  </a:cubicBezTo>
                  <a:cubicBezTo>
                    <a:pt x="1003" y="860"/>
                    <a:pt x="895" y="906"/>
                    <a:pt x="800" y="906"/>
                  </a:cubicBezTo>
                  <a:cubicBezTo>
                    <a:pt x="729" y="906"/>
                    <a:pt x="666" y="880"/>
                    <a:pt x="628" y="814"/>
                  </a:cubicBezTo>
                  <a:cubicBezTo>
                    <a:pt x="562" y="716"/>
                    <a:pt x="616" y="572"/>
                    <a:pt x="682" y="462"/>
                  </a:cubicBezTo>
                  <a:cubicBezTo>
                    <a:pt x="760" y="364"/>
                    <a:pt x="836" y="254"/>
                    <a:pt x="924" y="166"/>
                  </a:cubicBezTo>
                  <a:lnTo>
                    <a:pt x="924" y="166"/>
                  </a:lnTo>
                  <a:cubicBezTo>
                    <a:pt x="809" y="266"/>
                    <a:pt x="671" y="345"/>
                    <a:pt x="543" y="345"/>
                  </a:cubicBezTo>
                  <a:cubicBezTo>
                    <a:pt x="488" y="345"/>
                    <a:pt x="435" y="331"/>
                    <a:pt x="386" y="298"/>
                  </a:cubicBezTo>
                  <a:cubicBezTo>
                    <a:pt x="276" y="242"/>
                    <a:pt x="243" y="122"/>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59" name="Google Shape;1158;p9"/>
            <p:cNvSpPr/>
            <p:nvPr/>
          </p:nvSpPr>
          <p:spPr>
            <a:xfrm>
              <a:off x="442195" y="4996532"/>
              <a:ext cx="78489" cy="116879"/>
            </a:xfrm>
            <a:custGeom>
              <a:avLst/>
              <a:gdLst/>
              <a:ahLst/>
              <a:cxnLst/>
              <a:rect l="l" t="t" r="r" b="b"/>
              <a:pathLst>
                <a:path w="781" h="1163" extrusionOk="0">
                  <a:moveTo>
                    <a:pt x="726" y="0"/>
                  </a:moveTo>
                  <a:cubicBezTo>
                    <a:pt x="717" y="0"/>
                    <a:pt x="708" y="4"/>
                    <a:pt x="704" y="12"/>
                  </a:cubicBezTo>
                  <a:cubicBezTo>
                    <a:pt x="572" y="210"/>
                    <a:pt x="406" y="376"/>
                    <a:pt x="275" y="573"/>
                  </a:cubicBezTo>
                  <a:cubicBezTo>
                    <a:pt x="165" y="738"/>
                    <a:pt x="22" y="903"/>
                    <a:pt x="0" y="1112"/>
                  </a:cubicBezTo>
                  <a:cubicBezTo>
                    <a:pt x="0" y="1138"/>
                    <a:pt x="19" y="1163"/>
                    <a:pt x="44" y="1163"/>
                  </a:cubicBezTo>
                  <a:cubicBezTo>
                    <a:pt x="51" y="1163"/>
                    <a:pt x="58" y="1161"/>
                    <a:pt x="66" y="1156"/>
                  </a:cubicBezTo>
                  <a:cubicBezTo>
                    <a:pt x="286" y="1046"/>
                    <a:pt x="418" y="782"/>
                    <a:pt x="550" y="584"/>
                  </a:cubicBezTo>
                  <a:cubicBezTo>
                    <a:pt x="660" y="408"/>
                    <a:pt x="780" y="244"/>
                    <a:pt x="758" y="24"/>
                  </a:cubicBezTo>
                  <a:cubicBezTo>
                    <a:pt x="758" y="10"/>
                    <a:pt x="741"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0" name="Google Shape;1159;p9"/>
            <p:cNvSpPr/>
            <p:nvPr/>
          </p:nvSpPr>
          <p:spPr>
            <a:xfrm>
              <a:off x="512343" y="4999446"/>
              <a:ext cx="22109" cy="17688"/>
            </a:xfrm>
            <a:custGeom>
              <a:avLst/>
              <a:gdLst/>
              <a:ahLst/>
              <a:cxnLst/>
              <a:rect l="l" t="t" r="r" b="b"/>
              <a:pathLst>
                <a:path w="220" h="176" extrusionOk="0">
                  <a:moveTo>
                    <a:pt x="108" y="1"/>
                  </a:moveTo>
                  <a:cubicBezTo>
                    <a:pt x="74" y="1"/>
                    <a:pt x="40" y="19"/>
                    <a:pt x="28" y="61"/>
                  </a:cubicBezTo>
                  <a:cubicBezTo>
                    <a:pt x="1" y="128"/>
                    <a:pt x="57" y="175"/>
                    <a:pt x="112" y="175"/>
                  </a:cubicBezTo>
                  <a:cubicBezTo>
                    <a:pt x="146" y="175"/>
                    <a:pt x="180" y="157"/>
                    <a:pt x="192" y="115"/>
                  </a:cubicBezTo>
                  <a:cubicBezTo>
                    <a:pt x="219" y="47"/>
                    <a:pt x="16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1" name="Google Shape;1160;p9"/>
            <p:cNvSpPr/>
            <p:nvPr/>
          </p:nvSpPr>
          <p:spPr>
            <a:xfrm>
              <a:off x="152561" y="4304505"/>
              <a:ext cx="549319" cy="602684"/>
            </a:xfrm>
            <a:custGeom>
              <a:avLst/>
              <a:gdLst/>
              <a:ahLst/>
              <a:cxnLst/>
              <a:rect l="l" t="t" r="r" b="b"/>
              <a:pathLst>
                <a:path w="5466" h="5997" extrusionOk="0">
                  <a:moveTo>
                    <a:pt x="2636" y="0"/>
                  </a:moveTo>
                  <a:cubicBezTo>
                    <a:pt x="2615" y="0"/>
                    <a:pt x="2595" y="1"/>
                    <a:pt x="2574" y="4"/>
                  </a:cubicBezTo>
                  <a:cubicBezTo>
                    <a:pt x="2497" y="4"/>
                    <a:pt x="2442" y="26"/>
                    <a:pt x="2376" y="58"/>
                  </a:cubicBezTo>
                  <a:cubicBezTo>
                    <a:pt x="2343" y="70"/>
                    <a:pt x="2321" y="80"/>
                    <a:pt x="2299" y="102"/>
                  </a:cubicBezTo>
                  <a:cubicBezTo>
                    <a:pt x="2211" y="146"/>
                    <a:pt x="2134" y="212"/>
                    <a:pt x="2057" y="278"/>
                  </a:cubicBezTo>
                  <a:cubicBezTo>
                    <a:pt x="1980" y="344"/>
                    <a:pt x="1903" y="410"/>
                    <a:pt x="1826" y="454"/>
                  </a:cubicBezTo>
                  <a:cubicBezTo>
                    <a:pt x="1760" y="510"/>
                    <a:pt x="1683" y="542"/>
                    <a:pt x="1595" y="564"/>
                  </a:cubicBezTo>
                  <a:cubicBezTo>
                    <a:pt x="1540" y="585"/>
                    <a:pt x="1484" y="593"/>
                    <a:pt x="1426" y="593"/>
                  </a:cubicBezTo>
                  <a:cubicBezTo>
                    <a:pt x="1392" y="593"/>
                    <a:pt x="1357" y="590"/>
                    <a:pt x="1321" y="586"/>
                  </a:cubicBezTo>
                  <a:cubicBezTo>
                    <a:pt x="1199" y="576"/>
                    <a:pt x="1079" y="554"/>
                    <a:pt x="957" y="532"/>
                  </a:cubicBezTo>
                  <a:cubicBezTo>
                    <a:pt x="894" y="525"/>
                    <a:pt x="828" y="519"/>
                    <a:pt x="759" y="519"/>
                  </a:cubicBezTo>
                  <a:cubicBezTo>
                    <a:pt x="709" y="519"/>
                    <a:pt x="657" y="522"/>
                    <a:pt x="605" y="532"/>
                  </a:cubicBezTo>
                  <a:cubicBezTo>
                    <a:pt x="573" y="542"/>
                    <a:pt x="529" y="554"/>
                    <a:pt x="495" y="564"/>
                  </a:cubicBezTo>
                  <a:cubicBezTo>
                    <a:pt x="309" y="642"/>
                    <a:pt x="165" y="806"/>
                    <a:pt x="89" y="994"/>
                  </a:cubicBezTo>
                  <a:cubicBezTo>
                    <a:pt x="45" y="1082"/>
                    <a:pt x="23" y="1180"/>
                    <a:pt x="12" y="1268"/>
                  </a:cubicBezTo>
                  <a:cubicBezTo>
                    <a:pt x="1" y="1378"/>
                    <a:pt x="12" y="1477"/>
                    <a:pt x="34" y="1576"/>
                  </a:cubicBezTo>
                  <a:cubicBezTo>
                    <a:pt x="133" y="2005"/>
                    <a:pt x="485" y="2335"/>
                    <a:pt x="869" y="2566"/>
                  </a:cubicBezTo>
                  <a:cubicBezTo>
                    <a:pt x="1243" y="2797"/>
                    <a:pt x="1661" y="2961"/>
                    <a:pt x="2035" y="3203"/>
                  </a:cubicBezTo>
                  <a:cubicBezTo>
                    <a:pt x="2849" y="3731"/>
                    <a:pt x="3354" y="4633"/>
                    <a:pt x="3542" y="5579"/>
                  </a:cubicBezTo>
                  <a:cubicBezTo>
                    <a:pt x="3574" y="5722"/>
                    <a:pt x="3596" y="5854"/>
                    <a:pt x="3608" y="5996"/>
                  </a:cubicBezTo>
                  <a:lnTo>
                    <a:pt x="3816" y="5931"/>
                  </a:lnTo>
                  <a:lnTo>
                    <a:pt x="4432" y="5755"/>
                  </a:lnTo>
                  <a:lnTo>
                    <a:pt x="4652" y="5689"/>
                  </a:lnTo>
                  <a:cubicBezTo>
                    <a:pt x="4388" y="5271"/>
                    <a:pt x="4290" y="4754"/>
                    <a:pt x="4388" y="4259"/>
                  </a:cubicBezTo>
                  <a:cubicBezTo>
                    <a:pt x="4575" y="3347"/>
                    <a:pt x="5411" y="2621"/>
                    <a:pt x="5455" y="1686"/>
                  </a:cubicBezTo>
                  <a:cubicBezTo>
                    <a:pt x="5466" y="1488"/>
                    <a:pt x="5433" y="1290"/>
                    <a:pt x="5356" y="1104"/>
                  </a:cubicBezTo>
                  <a:lnTo>
                    <a:pt x="5356" y="1070"/>
                  </a:lnTo>
                  <a:cubicBezTo>
                    <a:pt x="5301" y="950"/>
                    <a:pt x="5224" y="828"/>
                    <a:pt x="5136" y="718"/>
                  </a:cubicBezTo>
                  <a:cubicBezTo>
                    <a:pt x="5048" y="620"/>
                    <a:pt x="4938" y="532"/>
                    <a:pt x="4817" y="466"/>
                  </a:cubicBezTo>
                  <a:cubicBezTo>
                    <a:pt x="4740" y="432"/>
                    <a:pt x="4652" y="400"/>
                    <a:pt x="4575" y="378"/>
                  </a:cubicBezTo>
                  <a:cubicBezTo>
                    <a:pt x="4495" y="362"/>
                    <a:pt x="4415" y="351"/>
                    <a:pt x="4339" y="351"/>
                  </a:cubicBezTo>
                  <a:cubicBezTo>
                    <a:pt x="4311" y="351"/>
                    <a:pt x="4283" y="353"/>
                    <a:pt x="4256" y="356"/>
                  </a:cubicBezTo>
                  <a:lnTo>
                    <a:pt x="4202" y="356"/>
                  </a:lnTo>
                  <a:cubicBezTo>
                    <a:pt x="4070" y="378"/>
                    <a:pt x="3948" y="422"/>
                    <a:pt x="3828" y="432"/>
                  </a:cubicBezTo>
                  <a:cubicBezTo>
                    <a:pt x="3784" y="444"/>
                    <a:pt x="3750" y="444"/>
                    <a:pt x="3718" y="444"/>
                  </a:cubicBezTo>
                  <a:cubicBezTo>
                    <a:pt x="3640" y="432"/>
                    <a:pt x="3552" y="422"/>
                    <a:pt x="3476" y="388"/>
                  </a:cubicBezTo>
                  <a:cubicBezTo>
                    <a:pt x="3420" y="366"/>
                    <a:pt x="3376" y="334"/>
                    <a:pt x="3322" y="312"/>
                  </a:cubicBezTo>
                  <a:cubicBezTo>
                    <a:pt x="3098" y="179"/>
                    <a:pt x="2884" y="0"/>
                    <a:pt x="2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2" name="Google Shape;1161;p9"/>
            <p:cNvSpPr/>
            <p:nvPr/>
          </p:nvSpPr>
          <p:spPr>
            <a:xfrm>
              <a:off x="153666" y="4314756"/>
              <a:ext cx="548214" cy="568112"/>
            </a:xfrm>
            <a:custGeom>
              <a:avLst/>
              <a:gdLst/>
              <a:ahLst/>
              <a:cxnLst/>
              <a:rect l="l" t="t" r="r" b="b"/>
              <a:pathLst>
                <a:path w="5455" h="5653" extrusionOk="0">
                  <a:moveTo>
                    <a:pt x="2288" y="0"/>
                  </a:moveTo>
                  <a:cubicBezTo>
                    <a:pt x="2200" y="44"/>
                    <a:pt x="2123" y="110"/>
                    <a:pt x="2035" y="176"/>
                  </a:cubicBezTo>
                  <a:cubicBezTo>
                    <a:pt x="2134" y="342"/>
                    <a:pt x="2233" y="506"/>
                    <a:pt x="2310" y="672"/>
                  </a:cubicBezTo>
                  <a:cubicBezTo>
                    <a:pt x="2519" y="1144"/>
                    <a:pt x="2684" y="1628"/>
                    <a:pt x="2838" y="2112"/>
                  </a:cubicBezTo>
                  <a:cubicBezTo>
                    <a:pt x="3091" y="2903"/>
                    <a:pt x="3289" y="3795"/>
                    <a:pt x="3773" y="4487"/>
                  </a:cubicBezTo>
                  <a:cubicBezTo>
                    <a:pt x="3795" y="4553"/>
                    <a:pt x="3817" y="4608"/>
                    <a:pt x="3849" y="4663"/>
                  </a:cubicBezTo>
                  <a:cubicBezTo>
                    <a:pt x="3541" y="4267"/>
                    <a:pt x="3277" y="3871"/>
                    <a:pt x="3047" y="3409"/>
                  </a:cubicBezTo>
                  <a:cubicBezTo>
                    <a:pt x="2783" y="2893"/>
                    <a:pt x="2552" y="2365"/>
                    <a:pt x="2233" y="1892"/>
                  </a:cubicBezTo>
                  <a:cubicBezTo>
                    <a:pt x="1892" y="1386"/>
                    <a:pt x="1463" y="848"/>
                    <a:pt x="946" y="430"/>
                  </a:cubicBezTo>
                  <a:cubicBezTo>
                    <a:pt x="883" y="423"/>
                    <a:pt x="817" y="417"/>
                    <a:pt x="748" y="417"/>
                  </a:cubicBezTo>
                  <a:cubicBezTo>
                    <a:pt x="698" y="417"/>
                    <a:pt x="646" y="420"/>
                    <a:pt x="594" y="430"/>
                  </a:cubicBezTo>
                  <a:cubicBezTo>
                    <a:pt x="562" y="440"/>
                    <a:pt x="518" y="452"/>
                    <a:pt x="484" y="462"/>
                  </a:cubicBezTo>
                  <a:cubicBezTo>
                    <a:pt x="726" y="650"/>
                    <a:pt x="968" y="836"/>
                    <a:pt x="1188" y="1056"/>
                  </a:cubicBezTo>
                  <a:cubicBezTo>
                    <a:pt x="1628" y="1485"/>
                    <a:pt x="1991" y="1980"/>
                    <a:pt x="2288" y="2519"/>
                  </a:cubicBezTo>
                  <a:cubicBezTo>
                    <a:pt x="2398" y="2706"/>
                    <a:pt x="2497" y="2915"/>
                    <a:pt x="2596" y="3123"/>
                  </a:cubicBezTo>
                  <a:cubicBezTo>
                    <a:pt x="2222" y="2629"/>
                    <a:pt x="1749" y="2167"/>
                    <a:pt x="1320" y="1782"/>
                  </a:cubicBezTo>
                  <a:cubicBezTo>
                    <a:pt x="968" y="1463"/>
                    <a:pt x="540" y="1111"/>
                    <a:pt x="78" y="892"/>
                  </a:cubicBezTo>
                  <a:cubicBezTo>
                    <a:pt x="34" y="980"/>
                    <a:pt x="12" y="1078"/>
                    <a:pt x="1" y="1166"/>
                  </a:cubicBezTo>
                  <a:cubicBezTo>
                    <a:pt x="452" y="1419"/>
                    <a:pt x="880" y="1683"/>
                    <a:pt x="1288" y="2057"/>
                  </a:cubicBezTo>
                  <a:cubicBezTo>
                    <a:pt x="1870" y="2585"/>
                    <a:pt x="2310" y="3311"/>
                    <a:pt x="2915" y="3795"/>
                  </a:cubicBezTo>
                  <a:cubicBezTo>
                    <a:pt x="3179" y="4289"/>
                    <a:pt x="3497" y="4762"/>
                    <a:pt x="3981" y="5015"/>
                  </a:cubicBezTo>
                  <a:cubicBezTo>
                    <a:pt x="3991" y="5021"/>
                    <a:pt x="4001" y="5024"/>
                    <a:pt x="4010" y="5024"/>
                  </a:cubicBezTo>
                  <a:cubicBezTo>
                    <a:pt x="4032" y="5024"/>
                    <a:pt x="4051" y="5008"/>
                    <a:pt x="4059" y="4993"/>
                  </a:cubicBezTo>
                  <a:cubicBezTo>
                    <a:pt x="4081" y="5015"/>
                    <a:pt x="4091" y="5037"/>
                    <a:pt x="4113" y="5048"/>
                  </a:cubicBezTo>
                  <a:cubicBezTo>
                    <a:pt x="4122" y="5062"/>
                    <a:pt x="4137" y="5068"/>
                    <a:pt x="4153" y="5068"/>
                  </a:cubicBezTo>
                  <a:cubicBezTo>
                    <a:pt x="4174" y="5068"/>
                    <a:pt x="4195" y="5056"/>
                    <a:pt x="4201" y="5037"/>
                  </a:cubicBezTo>
                  <a:cubicBezTo>
                    <a:pt x="4245" y="5257"/>
                    <a:pt x="4311" y="5466"/>
                    <a:pt x="4421" y="5653"/>
                  </a:cubicBezTo>
                  <a:lnTo>
                    <a:pt x="4641" y="5587"/>
                  </a:lnTo>
                  <a:cubicBezTo>
                    <a:pt x="4377" y="5169"/>
                    <a:pt x="4279" y="4652"/>
                    <a:pt x="4377" y="4157"/>
                  </a:cubicBezTo>
                  <a:cubicBezTo>
                    <a:pt x="4564" y="3245"/>
                    <a:pt x="5400" y="2519"/>
                    <a:pt x="5444" y="1584"/>
                  </a:cubicBezTo>
                  <a:cubicBezTo>
                    <a:pt x="5455" y="1375"/>
                    <a:pt x="5422" y="1166"/>
                    <a:pt x="5345" y="968"/>
                  </a:cubicBezTo>
                  <a:lnTo>
                    <a:pt x="5345" y="968"/>
                  </a:lnTo>
                  <a:cubicBezTo>
                    <a:pt x="5389" y="1188"/>
                    <a:pt x="5400" y="1419"/>
                    <a:pt x="5334" y="1694"/>
                  </a:cubicBezTo>
                  <a:cubicBezTo>
                    <a:pt x="5224" y="2167"/>
                    <a:pt x="4916" y="2508"/>
                    <a:pt x="4663" y="2893"/>
                  </a:cubicBezTo>
                  <a:cubicBezTo>
                    <a:pt x="4729" y="2420"/>
                    <a:pt x="4696" y="1914"/>
                    <a:pt x="4663" y="1452"/>
                  </a:cubicBezTo>
                  <a:cubicBezTo>
                    <a:pt x="4652" y="1111"/>
                    <a:pt x="4641" y="672"/>
                    <a:pt x="4564" y="276"/>
                  </a:cubicBezTo>
                  <a:lnTo>
                    <a:pt x="4245" y="254"/>
                  </a:lnTo>
                  <a:lnTo>
                    <a:pt x="4245" y="254"/>
                  </a:lnTo>
                  <a:cubicBezTo>
                    <a:pt x="4323" y="704"/>
                    <a:pt x="4421" y="1166"/>
                    <a:pt x="4443" y="1639"/>
                  </a:cubicBezTo>
                  <a:cubicBezTo>
                    <a:pt x="4477" y="2178"/>
                    <a:pt x="4399" y="2739"/>
                    <a:pt x="4455" y="3277"/>
                  </a:cubicBezTo>
                  <a:cubicBezTo>
                    <a:pt x="4223" y="3773"/>
                    <a:pt x="4113" y="4388"/>
                    <a:pt x="4191" y="4960"/>
                  </a:cubicBezTo>
                  <a:cubicBezTo>
                    <a:pt x="3993" y="4432"/>
                    <a:pt x="3839" y="3937"/>
                    <a:pt x="3817" y="3365"/>
                  </a:cubicBezTo>
                  <a:cubicBezTo>
                    <a:pt x="3795" y="2837"/>
                    <a:pt x="3871" y="2321"/>
                    <a:pt x="3915" y="1793"/>
                  </a:cubicBezTo>
                  <a:cubicBezTo>
                    <a:pt x="3959" y="1331"/>
                    <a:pt x="3949" y="804"/>
                    <a:pt x="3817" y="330"/>
                  </a:cubicBezTo>
                  <a:cubicBezTo>
                    <a:pt x="3773" y="342"/>
                    <a:pt x="3739" y="342"/>
                    <a:pt x="3707" y="342"/>
                  </a:cubicBezTo>
                  <a:cubicBezTo>
                    <a:pt x="3629" y="330"/>
                    <a:pt x="3541" y="320"/>
                    <a:pt x="3465" y="286"/>
                  </a:cubicBezTo>
                  <a:lnTo>
                    <a:pt x="3465" y="286"/>
                  </a:lnTo>
                  <a:cubicBezTo>
                    <a:pt x="3575" y="540"/>
                    <a:pt x="3651" y="804"/>
                    <a:pt x="3673" y="1111"/>
                  </a:cubicBezTo>
                  <a:cubicBezTo>
                    <a:pt x="3707" y="1595"/>
                    <a:pt x="3619" y="2079"/>
                    <a:pt x="3575" y="2563"/>
                  </a:cubicBezTo>
                  <a:cubicBezTo>
                    <a:pt x="3553" y="2849"/>
                    <a:pt x="3541" y="3157"/>
                    <a:pt x="3563" y="3465"/>
                  </a:cubicBezTo>
                  <a:cubicBezTo>
                    <a:pt x="3365" y="2881"/>
                    <a:pt x="3157" y="2299"/>
                    <a:pt x="2970" y="1716"/>
                  </a:cubicBezTo>
                  <a:cubicBezTo>
                    <a:pt x="2794" y="1166"/>
                    <a:pt x="2596" y="528"/>
                    <a:pt x="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3" name="Google Shape;1162;p9"/>
            <p:cNvSpPr/>
            <p:nvPr/>
          </p:nvSpPr>
          <p:spPr>
            <a:xfrm>
              <a:off x="599072" y="4389425"/>
              <a:ext cx="749410" cy="525501"/>
            </a:xfrm>
            <a:custGeom>
              <a:avLst/>
              <a:gdLst/>
              <a:ahLst/>
              <a:cxnLst/>
              <a:rect l="l" t="t" r="r" b="b"/>
              <a:pathLst>
                <a:path w="7457" h="5229" extrusionOk="0">
                  <a:moveTo>
                    <a:pt x="2376" y="1"/>
                  </a:moveTo>
                  <a:cubicBezTo>
                    <a:pt x="2118" y="1"/>
                    <a:pt x="1874" y="146"/>
                    <a:pt x="1694" y="346"/>
                  </a:cubicBezTo>
                  <a:cubicBezTo>
                    <a:pt x="1628" y="412"/>
                    <a:pt x="1573" y="489"/>
                    <a:pt x="1529" y="566"/>
                  </a:cubicBezTo>
                  <a:cubicBezTo>
                    <a:pt x="1309" y="896"/>
                    <a:pt x="1210" y="1292"/>
                    <a:pt x="1034" y="1644"/>
                  </a:cubicBezTo>
                  <a:cubicBezTo>
                    <a:pt x="847" y="2007"/>
                    <a:pt x="594" y="2326"/>
                    <a:pt x="440" y="2700"/>
                  </a:cubicBezTo>
                  <a:cubicBezTo>
                    <a:pt x="143" y="3469"/>
                    <a:pt x="352" y="4382"/>
                    <a:pt x="45" y="5151"/>
                  </a:cubicBezTo>
                  <a:lnTo>
                    <a:pt x="33" y="5151"/>
                  </a:lnTo>
                  <a:cubicBezTo>
                    <a:pt x="33" y="5173"/>
                    <a:pt x="23" y="5185"/>
                    <a:pt x="23" y="5195"/>
                  </a:cubicBezTo>
                  <a:cubicBezTo>
                    <a:pt x="11" y="5207"/>
                    <a:pt x="11" y="5217"/>
                    <a:pt x="1" y="5229"/>
                  </a:cubicBezTo>
                  <a:lnTo>
                    <a:pt x="11" y="5229"/>
                  </a:lnTo>
                  <a:lnTo>
                    <a:pt x="121" y="5217"/>
                  </a:lnTo>
                  <a:lnTo>
                    <a:pt x="264" y="5207"/>
                  </a:lnTo>
                  <a:lnTo>
                    <a:pt x="319" y="5195"/>
                  </a:lnTo>
                  <a:lnTo>
                    <a:pt x="374" y="5195"/>
                  </a:lnTo>
                  <a:cubicBezTo>
                    <a:pt x="528" y="5119"/>
                    <a:pt x="682" y="5064"/>
                    <a:pt x="847" y="4998"/>
                  </a:cubicBezTo>
                  <a:cubicBezTo>
                    <a:pt x="2376" y="4360"/>
                    <a:pt x="3959" y="3832"/>
                    <a:pt x="5575" y="3425"/>
                  </a:cubicBezTo>
                  <a:cubicBezTo>
                    <a:pt x="5785" y="3370"/>
                    <a:pt x="6005" y="3316"/>
                    <a:pt x="6213" y="3250"/>
                  </a:cubicBezTo>
                  <a:cubicBezTo>
                    <a:pt x="6565" y="3128"/>
                    <a:pt x="6906" y="2964"/>
                    <a:pt x="7159" y="2688"/>
                  </a:cubicBezTo>
                  <a:cubicBezTo>
                    <a:pt x="7335" y="2512"/>
                    <a:pt x="7456" y="2260"/>
                    <a:pt x="7412" y="2018"/>
                  </a:cubicBezTo>
                  <a:cubicBezTo>
                    <a:pt x="7390" y="1919"/>
                    <a:pt x="7324" y="1820"/>
                    <a:pt x="7247" y="1754"/>
                  </a:cubicBezTo>
                  <a:cubicBezTo>
                    <a:pt x="7173" y="1687"/>
                    <a:pt x="7078" y="1650"/>
                    <a:pt x="6984" y="1650"/>
                  </a:cubicBezTo>
                  <a:cubicBezTo>
                    <a:pt x="6939" y="1650"/>
                    <a:pt x="6894" y="1659"/>
                    <a:pt x="6851" y="1677"/>
                  </a:cubicBezTo>
                  <a:cubicBezTo>
                    <a:pt x="6862" y="1666"/>
                    <a:pt x="6862" y="1644"/>
                    <a:pt x="6862" y="1622"/>
                  </a:cubicBezTo>
                  <a:lnTo>
                    <a:pt x="6862" y="1556"/>
                  </a:lnTo>
                  <a:cubicBezTo>
                    <a:pt x="6851" y="1402"/>
                    <a:pt x="6708" y="1259"/>
                    <a:pt x="6554" y="1215"/>
                  </a:cubicBezTo>
                  <a:cubicBezTo>
                    <a:pt x="6496" y="1199"/>
                    <a:pt x="6437" y="1192"/>
                    <a:pt x="6376" y="1192"/>
                  </a:cubicBezTo>
                  <a:cubicBezTo>
                    <a:pt x="6230" y="1192"/>
                    <a:pt x="6079" y="1231"/>
                    <a:pt x="5939" y="1270"/>
                  </a:cubicBezTo>
                  <a:cubicBezTo>
                    <a:pt x="5939" y="1237"/>
                    <a:pt x="5939" y="1204"/>
                    <a:pt x="5927" y="1171"/>
                  </a:cubicBezTo>
                  <a:cubicBezTo>
                    <a:pt x="5905" y="1083"/>
                    <a:pt x="5839" y="995"/>
                    <a:pt x="5763" y="940"/>
                  </a:cubicBezTo>
                  <a:cubicBezTo>
                    <a:pt x="5672" y="871"/>
                    <a:pt x="5559" y="828"/>
                    <a:pt x="5447" y="828"/>
                  </a:cubicBezTo>
                  <a:cubicBezTo>
                    <a:pt x="5382" y="828"/>
                    <a:pt x="5317" y="842"/>
                    <a:pt x="5257" y="874"/>
                  </a:cubicBezTo>
                  <a:cubicBezTo>
                    <a:pt x="5289" y="830"/>
                    <a:pt x="5279" y="775"/>
                    <a:pt x="5257" y="731"/>
                  </a:cubicBezTo>
                  <a:cubicBezTo>
                    <a:pt x="5213" y="654"/>
                    <a:pt x="5135" y="599"/>
                    <a:pt x="5047" y="588"/>
                  </a:cubicBezTo>
                  <a:cubicBezTo>
                    <a:pt x="5037" y="577"/>
                    <a:pt x="5015" y="577"/>
                    <a:pt x="5003" y="577"/>
                  </a:cubicBezTo>
                  <a:cubicBezTo>
                    <a:pt x="4937" y="577"/>
                    <a:pt x="4883" y="577"/>
                    <a:pt x="4817" y="588"/>
                  </a:cubicBezTo>
                  <a:cubicBezTo>
                    <a:pt x="4780" y="588"/>
                    <a:pt x="4738" y="593"/>
                    <a:pt x="4695" y="593"/>
                  </a:cubicBezTo>
                  <a:cubicBezTo>
                    <a:pt x="4674" y="593"/>
                    <a:pt x="4652" y="592"/>
                    <a:pt x="4630" y="588"/>
                  </a:cubicBezTo>
                  <a:cubicBezTo>
                    <a:pt x="4520" y="577"/>
                    <a:pt x="4421" y="533"/>
                    <a:pt x="4322" y="478"/>
                  </a:cubicBezTo>
                  <a:cubicBezTo>
                    <a:pt x="4234" y="423"/>
                    <a:pt x="4146" y="357"/>
                    <a:pt x="4069" y="302"/>
                  </a:cubicBezTo>
                  <a:cubicBezTo>
                    <a:pt x="3934" y="209"/>
                    <a:pt x="3790" y="126"/>
                    <a:pt x="3636" y="126"/>
                  </a:cubicBezTo>
                  <a:cubicBezTo>
                    <a:pt x="3627" y="126"/>
                    <a:pt x="3617" y="126"/>
                    <a:pt x="3607" y="127"/>
                  </a:cubicBezTo>
                  <a:cubicBezTo>
                    <a:pt x="3552" y="127"/>
                    <a:pt x="3497" y="137"/>
                    <a:pt x="3431" y="149"/>
                  </a:cubicBezTo>
                  <a:cubicBezTo>
                    <a:pt x="3365" y="171"/>
                    <a:pt x="3288" y="193"/>
                    <a:pt x="3211" y="193"/>
                  </a:cubicBezTo>
                  <a:cubicBezTo>
                    <a:pt x="3192" y="196"/>
                    <a:pt x="3174" y="197"/>
                    <a:pt x="3156" y="197"/>
                  </a:cubicBezTo>
                  <a:cubicBezTo>
                    <a:pt x="3113" y="197"/>
                    <a:pt x="3074" y="189"/>
                    <a:pt x="3036" y="181"/>
                  </a:cubicBezTo>
                  <a:cubicBezTo>
                    <a:pt x="2904" y="149"/>
                    <a:pt x="2772" y="83"/>
                    <a:pt x="2640" y="39"/>
                  </a:cubicBezTo>
                  <a:lnTo>
                    <a:pt x="2508" y="5"/>
                  </a:lnTo>
                  <a:lnTo>
                    <a:pt x="2452" y="5"/>
                  </a:lnTo>
                  <a:cubicBezTo>
                    <a:pt x="2427" y="2"/>
                    <a:pt x="2401" y="1"/>
                    <a:pt x="2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4" name="Google Shape;1163;p9"/>
            <p:cNvSpPr/>
            <p:nvPr/>
          </p:nvSpPr>
          <p:spPr>
            <a:xfrm>
              <a:off x="604901" y="4483893"/>
              <a:ext cx="589920" cy="450430"/>
            </a:xfrm>
            <a:custGeom>
              <a:avLst/>
              <a:gdLst/>
              <a:ahLst/>
              <a:cxnLst/>
              <a:rect l="l" t="t" r="r" b="b"/>
              <a:pathLst>
                <a:path w="5870" h="4482" extrusionOk="0">
                  <a:moveTo>
                    <a:pt x="5705" y="0"/>
                  </a:moveTo>
                  <a:cubicBezTo>
                    <a:pt x="5463" y="198"/>
                    <a:pt x="5253" y="429"/>
                    <a:pt x="5033" y="616"/>
                  </a:cubicBezTo>
                  <a:cubicBezTo>
                    <a:pt x="4627" y="946"/>
                    <a:pt x="4143" y="1166"/>
                    <a:pt x="3659" y="1386"/>
                  </a:cubicBezTo>
                  <a:cubicBezTo>
                    <a:pt x="3494" y="1474"/>
                    <a:pt x="3318" y="1550"/>
                    <a:pt x="3153" y="1628"/>
                  </a:cubicBezTo>
                  <a:cubicBezTo>
                    <a:pt x="3076" y="1660"/>
                    <a:pt x="3010" y="1694"/>
                    <a:pt x="2944" y="1738"/>
                  </a:cubicBezTo>
                  <a:cubicBezTo>
                    <a:pt x="2714" y="1858"/>
                    <a:pt x="2482" y="1990"/>
                    <a:pt x="2252" y="2122"/>
                  </a:cubicBezTo>
                  <a:cubicBezTo>
                    <a:pt x="2130" y="2200"/>
                    <a:pt x="2010" y="2266"/>
                    <a:pt x="1900" y="2342"/>
                  </a:cubicBezTo>
                  <a:cubicBezTo>
                    <a:pt x="1713" y="2463"/>
                    <a:pt x="1537" y="2584"/>
                    <a:pt x="1372" y="2716"/>
                  </a:cubicBezTo>
                  <a:cubicBezTo>
                    <a:pt x="1152" y="2881"/>
                    <a:pt x="954" y="3068"/>
                    <a:pt x="767" y="3266"/>
                  </a:cubicBezTo>
                  <a:cubicBezTo>
                    <a:pt x="635" y="3409"/>
                    <a:pt x="514" y="3552"/>
                    <a:pt x="393" y="3706"/>
                  </a:cubicBezTo>
                  <a:lnTo>
                    <a:pt x="393" y="3717"/>
                  </a:lnTo>
                  <a:cubicBezTo>
                    <a:pt x="316" y="3827"/>
                    <a:pt x="239" y="3948"/>
                    <a:pt x="162" y="4080"/>
                  </a:cubicBezTo>
                  <a:lnTo>
                    <a:pt x="63" y="4277"/>
                  </a:lnTo>
                  <a:lnTo>
                    <a:pt x="30" y="4377"/>
                  </a:lnTo>
                  <a:cubicBezTo>
                    <a:pt x="0" y="4429"/>
                    <a:pt x="47" y="4482"/>
                    <a:pt x="94" y="4482"/>
                  </a:cubicBezTo>
                  <a:cubicBezTo>
                    <a:pt x="116" y="4482"/>
                    <a:pt x="137" y="4471"/>
                    <a:pt x="151" y="4443"/>
                  </a:cubicBezTo>
                  <a:cubicBezTo>
                    <a:pt x="173" y="4399"/>
                    <a:pt x="206" y="4355"/>
                    <a:pt x="228" y="4311"/>
                  </a:cubicBezTo>
                  <a:cubicBezTo>
                    <a:pt x="239" y="4289"/>
                    <a:pt x="250" y="4277"/>
                    <a:pt x="261" y="4255"/>
                  </a:cubicBezTo>
                  <a:cubicBezTo>
                    <a:pt x="316" y="4179"/>
                    <a:pt x="371" y="4091"/>
                    <a:pt x="426" y="4014"/>
                  </a:cubicBezTo>
                  <a:cubicBezTo>
                    <a:pt x="1141" y="2991"/>
                    <a:pt x="2164" y="2332"/>
                    <a:pt x="3296" y="1770"/>
                  </a:cubicBezTo>
                  <a:cubicBezTo>
                    <a:pt x="3879" y="1474"/>
                    <a:pt x="4528" y="1286"/>
                    <a:pt x="5045" y="891"/>
                  </a:cubicBezTo>
                  <a:cubicBezTo>
                    <a:pt x="5331" y="682"/>
                    <a:pt x="5595" y="451"/>
                    <a:pt x="5869" y="231"/>
                  </a:cubicBezTo>
                  <a:cubicBezTo>
                    <a:pt x="5847" y="143"/>
                    <a:pt x="5781" y="55"/>
                    <a:pt x="5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5" name="Google Shape;1164;p9"/>
            <p:cNvSpPr/>
            <p:nvPr/>
          </p:nvSpPr>
          <p:spPr>
            <a:xfrm>
              <a:off x="625603" y="4545800"/>
              <a:ext cx="701774" cy="373248"/>
            </a:xfrm>
            <a:custGeom>
              <a:avLst/>
              <a:gdLst/>
              <a:ahLst/>
              <a:cxnLst/>
              <a:rect l="l" t="t" r="r" b="b"/>
              <a:pathLst>
                <a:path w="6983" h="3714" extrusionOk="0">
                  <a:moveTo>
                    <a:pt x="6598" y="0"/>
                  </a:moveTo>
                  <a:lnTo>
                    <a:pt x="6598" y="0"/>
                  </a:lnTo>
                  <a:cubicBezTo>
                    <a:pt x="6257" y="231"/>
                    <a:pt x="5916" y="473"/>
                    <a:pt x="5587" y="670"/>
                  </a:cubicBezTo>
                  <a:cubicBezTo>
                    <a:pt x="4937" y="1044"/>
                    <a:pt x="4278" y="1386"/>
                    <a:pt x="3607" y="1704"/>
                  </a:cubicBezTo>
                  <a:cubicBezTo>
                    <a:pt x="2540" y="2199"/>
                    <a:pt x="1122" y="2573"/>
                    <a:pt x="220" y="3398"/>
                  </a:cubicBezTo>
                  <a:cubicBezTo>
                    <a:pt x="143" y="3464"/>
                    <a:pt x="77" y="3530"/>
                    <a:pt x="22" y="3595"/>
                  </a:cubicBezTo>
                  <a:cubicBezTo>
                    <a:pt x="0" y="3607"/>
                    <a:pt x="0" y="3629"/>
                    <a:pt x="0" y="3651"/>
                  </a:cubicBezTo>
                  <a:cubicBezTo>
                    <a:pt x="0" y="3661"/>
                    <a:pt x="11" y="3683"/>
                    <a:pt x="22" y="3695"/>
                  </a:cubicBezTo>
                  <a:cubicBezTo>
                    <a:pt x="35" y="3708"/>
                    <a:pt x="52" y="3713"/>
                    <a:pt x="70" y="3713"/>
                  </a:cubicBezTo>
                  <a:cubicBezTo>
                    <a:pt x="83" y="3713"/>
                    <a:pt x="96" y="3710"/>
                    <a:pt x="110" y="3705"/>
                  </a:cubicBezTo>
                  <a:cubicBezTo>
                    <a:pt x="264" y="3617"/>
                    <a:pt x="429" y="3530"/>
                    <a:pt x="583" y="3442"/>
                  </a:cubicBezTo>
                  <a:cubicBezTo>
                    <a:pt x="1078" y="3156"/>
                    <a:pt x="1572" y="2870"/>
                    <a:pt x="2112" y="2639"/>
                  </a:cubicBezTo>
                  <a:cubicBezTo>
                    <a:pt x="2716" y="2375"/>
                    <a:pt x="3332" y="2133"/>
                    <a:pt x="3926" y="1847"/>
                  </a:cubicBezTo>
                  <a:cubicBezTo>
                    <a:pt x="4597" y="1540"/>
                    <a:pt x="5257" y="1198"/>
                    <a:pt x="5905" y="824"/>
                  </a:cubicBezTo>
                  <a:cubicBezTo>
                    <a:pt x="6224" y="638"/>
                    <a:pt x="6642" y="451"/>
                    <a:pt x="6983" y="198"/>
                  </a:cubicBezTo>
                  <a:cubicBezTo>
                    <a:pt x="6909" y="131"/>
                    <a:pt x="6814" y="94"/>
                    <a:pt x="6720" y="94"/>
                  </a:cubicBezTo>
                  <a:cubicBezTo>
                    <a:pt x="6675" y="94"/>
                    <a:pt x="6630" y="103"/>
                    <a:pt x="6587" y="121"/>
                  </a:cubicBezTo>
                  <a:cubicBezTo>
                    <a:pt x="6598" y="88"/>
                    <a:pt x="6609" y="44"/>
                    <a:pt x="6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6" name="Google Shape;1165;p9"/>
            <p:cNvSpPr/>
            <p:nvPr/>
          </p:nvSpPr>
          <p:spPr>
            <a:xfrm>
              <a:off x="912926" y="4447312"/>
              <a:ext cx="214462" cy="217879"/>
            </a:xfrm>
            <a:custGeom>
              <a:avLst/>
              <a:gdLst/>
              <a:ahLst/>
              <a:cxnLst/>
              <a:rect l="l" t="t" r="r" b="b"/>
              <a:pathLst>
                <a:path w="2134" h="2168" extrusionOk="0">
                  <a:moveTo>
                    <a:pt x="1880" y="1"/>
                  </a:moveTo>
                  <a:cubicBezTo>
                    <a:pt x="1617" y="166"/>
                    <a:pt x="1408" y="419"/>
                    <a:pt x="1210" y="672"/>
                  </a:cubicBezTo>
                  <a:cubicBezTo>
                    <a:pt x="1001" y="936"/>
                    <a:pt x="792" y="1211"/>
                    <a:pt x="561" y="1464"/>
                  </a:cubicBezTo>
                  <a:cubicBezTo>
                    <a:pt x="407" y="1640"/>
                    <a:pt x="220" y="1794"/>
                    <a:pt x="88" y="1992"/>
                  </a:cubicBezTo>
                  <a:cubicBezTo>
                    <a:pt x="55" y="2036"/>
                    <a:pt x="33" y="2080"/>
                    <a:pt x="11" y="2124"/>
                  </a:cubicBezTo>
                  <a:cubicBezTo>
                    <a:pt x="1" y="2146"/>
                    <a:pt x="11" y="2168"/>
                    <a:pt x="33" y="2168"/>
                  </a:cubicBezTo>
                  <a:cubicBezTo>
                    <a:pt x="242" y="2080"/>
                    <a:pt x="429" y="1926"/>
                    <a:pt x="594" y="1750"/>
                  </a:cubicBezTo>
                  <a:cubicBezTo>
                    <a:pt x="792" y="1562"/>
                    <a:pt x="957" y="1354"/>
                    <a:pt x="1111" y="1167"/>
                  </a:cubicBezTo>
                  <a:cubicBezTo>
                    <a:pt x="1287" y="958"/>
                    <a:pt x="1441" y="738"/>
                    <a:pt x="1628" y="540"/>
                  </a:cubicBezTo>
                  <a:cubicBezTo>
                    <a:pt x="1782" y="364"/>
                    <a:pt x="1946" y="254"/>
                    <a:pt x="2134" y="155"/>
                  </a:cubicBezTo>
                  <a:cubicBezTo>
                    <a:pt x="2090" y="78"/>
                    <a:pt x="2012" y="23"/>
                    <a:pt x="1924" y="12"/>
                  </a:cubicBezTo>
                  <a:cubicBezTo>
                    <a:pt x="1914" y="1"/>
                    <a:pt x="1892"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7" name="Google Shape;1166;p9"/>
            <p:cNvSpPr/>
            <p:nvPr/>
          </p:nvSpPr>
          <p:spPr>
            <a:xfrm>
              <a:off x="784088" y="4419776"/>
              <a:ext cx="249334" cy="315060"/>
            </a:xfrm>
            <a:custGeom>
              <a:avLst/>
              <a:gdLst/>
              <a:ahLst/>
              <a:cxnLst/>
              <a:rect l="l" t="t" r="r" b="b"/>
              <a:pathLst>
                <a:path w="2481" h="3135" extrusionOk="0">
                  <a:moveTo>
                    <a:pt x="2228" y="0"/>
                  </a:moveTo>
                  <a:cubicBezTo>
                    <a:pt x="1843" y="319"/>
                    <a:pt x="1546" y="814"/>
                    <a:pt x="1304" y="1210"/>
                  </a:cubicBezTo>
                  <a:cubicBezTo>
                    <a:pt x="931" y="1804"/>
                    <a:pt x="579" y="2452"/>
                    <a:pt x="117" y="2980"/>
                  </a:cubicBezTo>
                  <a:lnTo>
                    <a:pt x="17" y="3080"/>
                  </a:lnTo>
                  <a:cubicBezTo>
                    <a:pt x="1" y="3104"/>
                    <a:pt x="16" y="3135"/>
                    <a:pt x="38" y="3135"/>
                  </a:cubicBezTo>
                  <a:cubicBezTo>
                    <a:pt x="45" y="3135"/>
                    <a:pt x="53" y="3132"/>
                    <a:pt x="61" y="3123"/>
                  </a:cubicBezTo>
                  <a:cubicBezTo>
                    <a:pt x="205" y="3014"/>
                    <a:pt x="337" y="2892"/>
                    <a:pt x="469" y="2760"/>
                  </a:cubicBezTo>
                  <a:cubicBezTo>
                    <a:pt x="787" y="2430"/>
                    <a:pt x="1051" y="2056"/>
                    <a:pt x="1326" y="1650"/>
                  </a:cubicBezTo>
                  <a:cubicBezTo>
                    <a:pt x="1535" y="1320"/>
                    <a:pt x="1733" y="1001"/>
                    <a:pt x="1975" y="693"/>
                  </a:cubicBezTo>
                  <a:cubicBezTo>
                    <a:pt x="2129" y="506"/>
                    <a:pt x="2305" y="341"/>
                    <a:pt x="2481" y="176"/>
                  </a:cubicBezTo>
                  <a:cubicBezTo>
                    <a:pt x="2393" y="121"/>
                    <a:pt x="2305" y="55"/>
                    <a:pt x="2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8" name="Google Shape;1167;p9"/>
            <p:cNvSpPr/>
            <p:nvPr/>
          </p:nvSpPr>
          <p:spPr>
            <a:xfrm>
              <a:off x="675249" y="4404299"/>
              <a:ext cx="268730" cy="407819"/>
            </a:xfrm>
            <a:custGeom>
              <a:avLst/>
              <a:gdLst/>
              <a:ahLst/>
              <a:cxnLst/>
              <a:rect l="l" t="t" r="r" b="b"/>
              <a:pathLst>
                <a:path w="2674" h="4058" extrusionOk="0">
                  <a:moveTo>
                    <a:pt x="2673" y="1"/>
                  </a:moveTo>
                  <a:lnTo>
                    <a:pt x="2673" y="1"/>
                  </a:lnTo>
                  <a:cubicBezTo>
                    <a:pt x="2607" y="23"/>
                    <a:pt x="2530" y="45"/>
                    <a:pt x="2453" y="45"/>
                  </a:cubicBezTo>
                  <a:cubicBezTo>
                    <a:pt x="2434" y="48"/>
                    <a:pt x="2416" y="49"/>
                    <a:pt x="2398" y="49"/>
                  </a:cubicBezTo>
                  <a:cubicBezTo>
                    <a:pt x="2355" y="49"/>
                    <a:pt x="2316" y="41"/>
                    <a:pt x="2278" y="33"/>
                  </a:cubicBezTo>
                  <a:cubicBezTo>
                    <a:pt x="2002" y="473"/>
                    <a:pt x="1816" y="1001"/>
                    <a:pt x="1628" y="1430"/>
                  </a:cubicBezTo>
                  <a:cubicBezTo>
                    <a:pt x="1442" y="1848"/>
                    <a:pt x="1244" y="2254"/>
                    <a:pt x="991" y="2640"/>
                  </a:cubicBezTo>
                  <a:cubicBezTo>
                    <a:pt x="694" y="3090"/>
                    <a:pt x="287" y="3497"/>
                    <a:pt x="23" y="3970"/>
                  </a:cubicBezTo>
                  <a:cubicBezTo>
                    <a:pt x="1" y="4014"/>
                    <a:pt x="23" y="4047"/>
                    <a:pt x="67" y="4058"/>
                  </a:cubicBezTo>
                  <a:cubicBezTo>
                    <a:pt x="78" y="4058"/>
                    <a:pt x="100" y="4058"/>
                    <a:pt x="122" y="4047"/>
                  </a:cubicBezTo>
                  <a:cubicBezTo>
                    <a:pt x="320" y="3882"/>
                    <a:pt x="507" y="3706"/>
                    <a:pt x="672" y="3508"/>
                  </a:cubicBezTo>
                  <a:cubicBezTo>
                    <a:pt x="1122" y="2992"/>
                    <a:pt x="1496" y="2354"/>
                    <a:pt x="1772" y="1771"/>
                  </a:cubicBezTo>
                  <a:cubicBezTo>
                    <a:pt x="1958" y="1386"/>
                    <a:pt x="2112" y="979"/>
                    <a:pt x="2300" y="594"/>
                  </a:cubicBezTo>
                  <a:cubicBezTo>
                    <a:pt x="2409" y="385"/>
                    <a:pt x="2541" y="187"/>
                    <a:pt x="2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69" name="Google Shape;1168;p9"/>
            <p:cNvSpPr/>
            <p:nvPr/>
          </p:nvSpPr>
          <p:spPr>
            <a:xfrm>
              <a:off x="613443" y="4389928"/>
              <a:ext cx="250942" cy="503995"/>
            </a:xfrm>
            <a:custGeom>
              <a:avLst/>
              <a:gdLst/>
              <a:ahLst/>
              <a:cxnLst/>
              <a:rect l="l" t="t" r="r" b="b"/>
              <a:pathLst>
                <a:path w="2497" h="5015" extrusionOk="0">
                  <a:moveTo>
                    <a:pt x="2309" y="0"/>
                  </a:moveTo>
                  <a:cubicBezTo>
                    <a:pt x="2079" y="341"/>
                    <a:pt x="1935" y="737"/>
                    <a:pt x="1749" y="1100"/>
                  </a:cubicBezTo>
                  <a:cubicBezTo>
                    <a:pt x="1474" y="1617"/>
                    <a:pt x="1177" y="2101"/>
                    <a:pt x="814" y="2563"/>
                  </a:cubicBezTo>
                  <a:cubicBezTo>
                    <a:pt x="572" y="2859"/>
                    <a:pt x="352" y="3157"/>
                    <a:pt x="253" y="3541"/>
                  </a:cubicBezTo>
                  <a:cubicBezTo>
                    <a:pt x="143" y="3981"/>
                    <a:pt x="77" y="4465"/>
                    <a:pt x="0" y="4916"/>
                  </a:cubicBezTo>
                  <a:cubicBezTo>
                    <a:pt x="0" y="4971"/>
                    <a:pt x="33" y="5015"/>
                    <a:pt x="77" y="5015"/>
                  </a:cubicBezTo>
                  <a:cubicBezTo>
                    <a:pt x="99" y="5015"/>
                    <a:pt x="121" y="5004"/>
                    <a:pt x="132" y="4993"/>
                  </a:cubicBezTo>
                  <a:cubicBezTo>
                    <a:pt x="220" y="4894"/>
                    <a:pt x="275" y="4773"/>
                    <a:pt x="308" y="4652"/>
                  </a:cubicBezTo>
                  <a:lnTo>
                    <a:pt x="308" y="4641"/>
                  </a:lnTo>
                  <a:cubicBezTo>
                    <a:pt x="385" y="4421"/>
                    <a:pt x="396" y="4168"/>
                    <a:pt x="429" y="3948"/>
                  </a:cubicBezTo>
                  <a:cubicBezTo>
                    <a:pt x="517" y="3333"/>
                    <a:pt x="836" y="2959"/>
                    <a:pt x="1199" y="2475"/>
                  </a:cubicBezTo>
                  <a:cubicBezTo>
                    <a:pt x="1485" y="2111"/>
                    <a:pt x="1727" y="1716"/>
                    <a:pt x="1935" y="1309"/>
                  </a:cubicBezTo>
                  <a:cubicBezTo>
                    <a:pt x="2145" y="913"/>
                    <a:pt x="2387" y="473"/>
                    <a:pt x="2497" y="34"/>
                  </a:cubicBezTo>
                  <a:lnTo>
                    <a:pt x="2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0" name="Google Shape;1169;p9"/>
            <p:cNvSpPr/>
            <p:nvPr/>
          </p:nvSpPr>
          <p:spPr>
            <a:xfrm>
              <a:off x="600177" y="4552433"/>
              <a:ext cx="761168" cy="362494"/>
            </a:xfrm>
            <a:custGeom>
              <a:avLst/>
              <a:gdLst/>
              <a:ahLst/>
              <a:cxnLst/>
              <a:rect l="l" t="t" r="r" b="b"/>
              <a:pathLst>
                <a:path w="7574" h="3607" extrusionOk="0">
                  <a:moveTo>
                    <a:pt x="6851" y="0"/>
                  </a:moveTo>
                  <a:lnTo>
                    <a:pt x="6851" y="0"/>
                  </a:lnTo>
                  <a:cubicBezTo>
                    <a:pt x="6777" y="53"/>
                    <a:pt x="6794" y="187"/>
                    <a:pt x="6894" y="187"/>
                  </a:cubicBezTo>
                  <a:cubicBezTo>
                    <a:pt x="6898" y="187"/>
                    <a:pt x="6902" y="187"/>
                    <a:pt x="6906" y="187"/>
                  </a:cubicBezTo>
                  <a:cubicBezTo>
                    <a:pt x="6922" y="186"/>
                    <a:pt x="6938" y="185"/>
                    <a:pt x="6953" y="185"/>
                  </a:cubicBezTo>
                  <a:cubicBezTo>
                    <a:pt x="7573" y="185"/>
                    <a:pt x="7047" y="827"/>
                    <a:pt x="6939" y="924"/>
                  </a:cubicBezTo>
                  <a:cubicBezTo>
                    <a:pt x="6807" y="1034"/>
                    <a:pt x="6653" y="1100"/>
                    <a:pt x="6499" y="1166"/>
                  </a:cubicBezTo>
                  <a:cubicBezTo>
                    <a:pt x="6213" y="1286"/>
                    <a:pt x="5928" y="1386"/>
                    <a:pt x="5642" y="1496"/>
                  </a:cubicBezTo>
                  <a:cubicBezTo>
                    <a:pt x="5004" y="1738"/>
                    <a:pt x="4366" y="1979"/>
                    <a:pt x="3728" y="2210"/>
                  </a:cubicBezTo>
                  <a:cubicBezTo>
                    <a:pt x="2541" y="2639"/>
                    <a:pt x="1254" y="2947"/>
                    <a:pt x="99" y="3464"/>
                  </a:cubicBezTo>
                  <a:cubicBezTo>
                    <a:pt x="66" y="3486"/>
                    <a:pt x="44" y="3507"/>
                    <a:pt x="34" y="3529"/>
                  </a:cubicBezTo>
                  <a:lnTo>
                    <a:pt x="22" y="3529"/>
                  </a:lnTo>
                  <a:cubicBezTo>
                    <a:pt x="22" y="3551"/>
                    <a:pt x="12" y="3563"/>
                    <a:pt x="12" y="3573"/>
                  </a:cubicBezTo>
                  <a:cubicBezTo>
                    <a:pt x="12" y="3585"/>
                    <a:pt x="0" y="3595"/>
                    <a:pt x="0" y="3607"/>
                  </a:cubicBezTo>
                  <a:lnTo>
                    <a:pt x="110" y="3595"/>
                  </a:lnTo>
                  <a:lnTo>
                    <a:pt x="253" y="3585"/>
                  </a:lnTo>
                  <a:lnTo>
                    <a:pt x="308" y="3573"/>
                  </a:lnTo>
                  <a:lnTo>
                    <a:pt x="363" y="3573"/>
                  </a:lnTo>
                  <a:cubicBezTo>
                    <a:pt x="517" y="3497"/>
                    <a:pt x="671" y="3442"/>
                    <a:pt x="836" y="3376"/>
                  </a:cubicBezTo>
                  <a:cubicBezTo>
                    <a:pt x="2365" y="2738"/>
                    <a:pt x="3948" y="2210"/>
                    <a:pt x="5564" y="1803"/>
                  </a:cubicBezTo>
                  <a:cubicBezTo>
                    <a:pt x="5774" y="1748"/>
                    <a:pt x="5994" y="1694"/>
                    <a:pt x="6202" y="1628"/>
                  </a:cubicBezTo>
                  <a:cubicBezTo>
                    <a:pt x="6554" y="1506"/>
                    <a:pt x="6895" y="1342"/>
                    <a:pt x="7148" y="1066"/>
                  </a:cubicBezTo>
                  <a:cubicBezTo>
                    <a:pt x="7324" y="890"/>
                    <a:pt x="7445" y="638"/>
                    <a:pt x="7401" y="396"/>
                  </a:cubicBezTo>
                  <a:cubicBezTo>
                    <a:pt x="7379" y="297"/>
                    <a:pt x="7313" y="198"/>
                    <a:pt x="7236" y="132"/>
                  </a:cubicBezTo>
                  <a:cubicBezTo>
                    <a:pt x="7162" y="65"/>
                    <a:pt x="7067" y="28"/>
                    <a:pt x="6973" y="28"/>
                  </a:cubicBezTo>
                  <a:cubicBezTo>
                    <a:pt x="6928" y="28"/>
                    <a:pt x="6883" y="37"/>
                    <a:pt x="6840" y="55"/>
                  </a:cubicBezTo>
                  <a:cubicBezTo>
                    <a:pt x="6851" y="44"/>
                    <a:pt x="6851" y="22"/>
                    <a:pt x="6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1" name="Google Shape;1170;p9"/>
            <p:cNvSpPr/>
            <p:nvPr/>
          </p:nvSpPr>
          <p:spPr>
            <a:xfrm>
              <a:off x="769215" y="4389124"/>
              <a:ext cx="579268" cy="326918"/>
            </a:xfrm>
            <a:custGeom>
              <a:avLst/>
              <a:gdLst/>
              <a:ahLst/>
              <a:cxnLst/>
              <a:rect l="l" t="t" r="r" b="b"/>
              <a:pathLst>
                <a:path w="5764" h="3253" extrusionOk="0">
                  <a:moveTo>
                    <a:pt x="709" y="1"/>
                  </a:moveTo>
                  <a:cubicBezTo>
                    <a:pt x="440" y="1"/>
                    <a:pt x="185" y="145"/>
                    <a:pt x="1" y="349"/>
                  </a:cubicBezTo>
                  <a:cubicBezTo>
                    <a:pt x="43" y="337"/>
                    <a:pt x="88" y="329"/>
                    <a:pt x="133" y="329"/>
                  </a:cubicBezTo>
                  <a:cubicBezTo>
                    <a:pt x="205" y="329"/>
                    <a:pt x="276" y="350"/>
                    <a:pt x="331" y="404"/>
                  </a:cubicBezTo>
                  <a:cubicBezTo>
                    <a:pt x="485" y="536"/>
                    <a:pt x="429" y="756"/>
                    <a:pt x="341" y="954"/>
                  </a:cubicBezTo>
                  <a:cubicBezTo>
                    <a:pt x="407" y="844"/>
                    <a:pt x="485" y="745"/>
                    <a:pt x="573" y="646"/>
                  </a:cubicBezTo>
                  <a:cubicBezTo>
                    <a:pt x="639" y="570"/>
                    <a:pt x="739" y="486"/>
                    <a:pt x="843" y="486"/>
                  </a:cubicBezTo>
                  <a:cubicBezTo>
                    <a:pt x="859" y="486"/>
                    <a:pt x="875" y="488"/>
                    <a:pt x="891" y="492"/>
                  </a:cubicBezTo>
                  <a:cubicBezTo>
                    <a:pt x="1057" y="547"/>
                    <a:pt x="1057" y="778"/>
                    <a:pt x="991" y="943"/>
                  </a:cubicBezTo>
                  <a:cubicBezTo>
                    <a:pt x="925" y="1097"/>
                    <a:pt x="815" y="1262"/>
                    <a:pt x="869" y="1427"/>
                  </a:cubicBezTo>
                  <a:cubicBezTo>
                    <a:pt x="1001" y="1119"/>
                    <a:pt x="1211" y="844"/>
                    <a:pt x="1474" y="635"/>
                  </a:cubicBezTo>
                  <a:cubicBezTo>
                    <a:pt x="1555" y="577"/>
                    <a:pt x="1660" y="523"/>
                    <a:pt x="1753" y="523"/>
                  </a:cubicBezTo>
                  <a:cubicBezTo>
                    <a:pt x="1800" y="523"/>
                    <a:pt x="1844" y="536"/>
                    <a:pt x="1881" y="569"/>
                  </a:cubicBezTo>
                  <a:cubicBezTo>
                    <a:pt x="1991" y="668"/>
                    <a:pt x="1936" y="844"/>
                    <a:pt x="1848" y="965"/>
                  </a:cubicBezTo>
                  <a:cubicBezTo>
                    <a:pt x="1760" y="1086"/>
                    <a:pt x="1639" y="1196"/>
                    <a:pt x="1639" y="1339"/>
                  </a:cubicBezTo>
                  <a:cubicBezTo>
                    <a:pt x="1793" y="1042"/>
                    <a:pt x="2090" y="822"/>
                    <a:pt x="2420" y="756"/>
                  </a:cubicBezTo>
                  <a:cubicBezTo>
                    <a:pt x="2447" y="751"/>
                    <a:pt x="2475" y="748"/>
                    <a:pt x="2502" y="748"/>
                  </a:cubicBezTo>
                  <a:cubicBezTo>
                    <a:pt x="2530" y="748"/>
                    <a:pt x="2557" y="751"/>
                    <a:pt x="2585" y="756"/>
                  </a:cubicBezTo>
                  <a:cubicBezTo>
                    <a:pt x="2739" y="811"/>
                    <a:pt x="2783" y="1009"/>
                    <a:pt x="2739" y="1174"/>
                  </a:cubicBezTo>
                  <a:cubicBezTo>
                    <a:pt x="2695" y="1317"/>
                    <a:pt x="2607" y="1460"/>
                    <a:pt x="2486" y="1559"/>
                  </a:cubicBezTo>
                  <a:cubicBezTo>
                    <a:pt x="2662" y="1460"/>
                    <a:pt x="2761" y="1284"/>
                    <a:pt x="2904" y="1152"/>
                  </a:cubicBezTo>
                  <a:cubicBezTo>
                    <a:pt x="3005" y="1051"/>
                    <a:pt x="3149" y="978"/>
                    <a:pt x="3283" y="978"/>
                  </a:cubicBezTo>
                  <a:cubicBezTo>
                    <a:pt x="3340" y="978"/>
                    <a:pt x="3394" y="991"/>
                    <a:pt x="3442" y="1020"/>
                  </a:cubicBezTo>
                  <a:cubicBezTo>
                    <a:pt x="3574" y="1108"/>
                    <a:pt x="3596" y="1306"/>
                    <a:pt x="3542" y="1460"/>
                  </a:cubicBezTo>
                  <a:cubicBezTo>
                    <a:pt x="3498" y="1614"/>
                    <a:pt x="3376" y="1724"/>
                    <a:pt x="3266" y="1845"/>
                  </a:cubicBezTo>
                  <a:cubicBezTo>
                    <a:pt x="3431" y="1712"/>
                    <a:pt x="3644" y="1585"/>
                    <a:pt x="3837" y="1585"/>
                  </a:cubicBezTo>
                  <a:cubicBezTo>
                    <a:pt x="3916" y="1585"/>
                    <a:pt x="3991" y="1606"/>
                    <a:pt x="4058" y="1658"/>
                  </a:cubicBezTo>
                  <a:cubicBezTo>
                    <a:pt x="4224" y="1801"/>
                    <a:pt x="4212" y="2065"/>
                    <a:pt x="4102" y="2251"/>
                  </a:cubicBezTo>
                  <a:cubicBezTo>
                    <a:pt x="3982" y="2427"/>
                    <a:pt x="3794" y="2537"/>
                    <a:pt x="3608" y="2647"/>
                  </a:cubicBezTo>
                  <a:cubicBezTo>
                    <a:pt x="3816" y="2625"/>
                    <a:pt x="4004" y="2483"/>
                    <a:pt x="4202" y="2427"/>
                  </a:cubicBezTo>
                  <a:cubicBezTo>
                    <a:pt x="4245" y="2414"/>
                    <a:pt x="4291" y="2407"/>
                    <a:pt x="4338" y="2407"/>
                  </a:cubicBezTo>
                  <a:cubicBezTo>
                    <a:pt x="4517" y="2407"/>
                    <a:pt x="4698" y="2504"/>
                    <a:pt x="4707" y="2669"/>
                  </a:cubicBezTo>
                  <a:cubicBezTo>
                    <a:pt x="4707" y="2879"/>
                    <a:pt x="4444" y="3077"/>
                    <a:pt x="4520" y="3253"/>
                  </a:cubicBezTo>
                  <a:cubicBezTo>
                    <a:pt x="4872" y="3131"/>
                    <a:pt x="5213" y="2967"/>
                    <a:pt x="5466" y="2691"/>
                  </a:cubicBezTo>
                  <a:cubicBezTo>
                    <a:pt x="5642" y="2515"/>
                    <a:pt x="5763" y="2263"/>
                    <a:pt x="5719" y="2021"/>
                  </a:cubicBezTo>
                  <a:cubicBezTo>
                    <a:pt x="5674" y="1815"/>
                    <a:pt x="5476" y="1653"/>
                    <a:pt x="5286" y="1653"/>
                  </a:cubicBezTo>
                  <a:cubicBezTo>
                    <a:pt x="5242" y="1653"/>
                    <a:pt x="5199" y="1661"/>
                    <a:pt x="5158" y="1680"/>
                  </a:cubicBezTo>
                  <a:cubicBezTo>
                    <a:pt x="5224" y="1493"/>
                    <a:pt x="5059" y="1273"/>
                    <a:pt x="4861" y="1218"/>
                  </a:cubicBezTo>
                  <a:cubicBezTo>
                    <a:pt x="4803" y="1202"/>
                    <a:pt x="4744" y="1195"/>
                    <a:pt x="4683" y="1195"/>
                  </a:cubicBezTo>
                  <a:cubicBezTo>
                    <a:pt x="4537" y="1195"/>
                    <a:pt x="4386" y="1234"/>
                    <a:pt x="4246" y="1273"/>
                  </a:cubicBezTo>
                  <a:cubicBezTo>
                    <a:pt x="4246" y="1031"/>
                    <a:pt x="4001" y="830"/>
                    <a:pt x="3757" y="830"/>
                  </a:cubicBezTo>
                  <a:cubicBezTo>
                    <a:pt x="3691" y="830"/>
                    <a:pt x="3625" y="844"/>
                    <a:pt x="3564" y="877"/>
                  </a:cubicBezTo>
                  <a:cubicBezTo>
                    <a:pt x="3630" y="756"/>
                    <a:pt x="3498" y="613"/>
                    <a:pt x="3354" y="591"/>
                  </a:cubicBezTo>
                  <a:cubicBezTo>
                    <a:pt x="3322" y="583"/>
                    <a:pt x="3289" y="580"/>
                    <a:pt x="3256" y="580"/>
                  </a:cubicBezTo>
                  <a:cubicBezTo>
                    <a:pt x="3177" y="580"/>
                    <a:pt x="3095" y="597"/>
                    <a:pt x="3012" y="597"/>
                  </a:cubicBezTo>
                  <a:cubicBezTo>
                    <a:pt x="2987" y="597"/>
                    <a:pt x="2962" y="595"/>
                    <a:pt x="2937" y="591"/>
                  </a:cubicBezTo>
                  <a:cubicBezTo>
                    <a:pt x="2561" y="559"/>
                    <a:pt x="2311" y="129"/>
                    <a:pt x="1942" y="129"/>
                  </a:cubicBezTo>
                  <a:cubicBezTo>
                    <a:pt x="1933" y="129"/>
                    <a:pt x="1923" y="129"/>
                    <a:pt x="1914" y="130"/>
                  </a:cubicBezTo>
                  <a:cubicBezTo>
                    <a:pt x="1782" y="130"/>
                    <a:pt x="1650" y="196"/>
                    <a:pt x="1518" y="196"/>
                  </a:cubicBezTo>
                  <a:cubicBezTo>
                    <a:pt x="1504" y="197"/>
                    <a:pt x="1489" y="198"/>
                    <a:pt x="1474" y="198"/>
                  </a:cubicBezTo>
                  <a:cubicBezTo>
                    <a:pt x="1249" y="198"/>
                    <a:pt x="1042" y="49"/>
                    <a:pt x="815" y="8"/>
                  </a:cubicBezTo>
                  <a:cubicBezTo>
                    <a:pt x="779" y="3"/>
                    <a:pt x="744"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2" name="Google Shape;1171;p9"/>
            <p:cNvSpPr/>
            <p:nvPr/>
          </p:nvSpPr>
          <p:spPr>
            <a:xfrm>
              <a:off x="626106" y="4762272"/>
              <a:ext cx="95473" cy="101703"/>
            </a:xfrm>
            <a:custGeom>
              <a:avLst/>
              <a:gdLst/>
              <a:ahLst/>
              <a:cxnLst/>
              <a:rect l="l" t="t" r="r" b="b"/>
              <a:pathLst>
                <a:path w="950" h="1012" extrusionOk="0">
                  <a:moveTo>
                    <a:pt x="875" y="1"/>
                  </a:moveTo>
                  <a:cubicBezTo>
                    <a:pt x="864" y="1"/>
                    <a:pt x="852" y="4"/>
                    <a:pt x="842" y="12"/>
                  </a:cubicBezTo>
                  <a:cubicBezTo>
                    <a:pt x="699" y="111"/>
                    <a:pt x="589" y="276"/>
                    <a:pt x="479" y="419"/>
                  </a:cubicBezTo>
                  <a:cubicBezTo>
                    <a:pt x="347" y="562"/>
                    <a:pt x="204" y="705"/>
                    <a:pt x="61" y="848"/>
                  </a:cubicBezTo>
                  <a:cubicBezTo>
                    <a:pt x="0" y="926"/>
                    <a:pt x="77" y="1011"/>
                    <a:pt x="160" y="1011"/>
                  </a:cubicBezTo>
                  <a:cubicBezTo>
                    <a:pt x="182" y="1011"/>
                    <a:pt x="205" y="1005"/>
                    <a:pt x="226" y="991"/>
                  </a:cubicBezTo>
                  <a:cubicBezTo>
                    <a:pt x="380" y="870"/>
                    <a:pt x="512" y="716"/>
                    <a:pt x="633" y="573"/>
                  </a:cubicBezTo>
                  <a:cubicBezTo>
                    <a:pt x="754" y="430"/>
                    <a:pt x="897" y="265"/>
                    <a:pt x="941" y="78"/>
                  </a:cubicBezTo>
                  <a:cubicBezTo>
                    <a:pt x="949" y="36"/>
                    <a:pt x="913" y="1"/>
                    <a:pt x="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3" name="Google Shape;1172;p9"/>
            <p:cNvSpPr/>
            <p:nvPr/>
          </p:nvSpPr>
          <p:spPr>
            <a:xfrm>
              <a:off x="575857" y="4924777"/>
              <a:ext cx="97282" cy="100698"/>
            </a:xfrm>
            <a:custGeom>
              <a:avLst/>
              <a:gdLst/>
              <a:ahLst/>
              <a:cxnLst/>
              <a:rect l="l" t="t" r="r" b="b"/>
              <a:pathLst>
                <a:path w="968" h="1002" extrusionOk="0">
                  <a:moveTo>
                    <a:pt x="506" y="0"/>
                  </a:moveTo>
                  <a:lnTo>
                    <a:pt x="462" y="100"/>
                  </a:lnTo>
                  <a:cubicBezTo>
                    <a:pt x="426" y="82"/>
                    <a:pt x="388" y="74"/>
                    <a:pt x="350" y="74"/>
                  </a:cubicBezTo>
                  <a:cubicBezTo>
                    <a:pt x="250" y="74"/>
                    <a:pt x="152" y="130"/>
                    <a:pt x="88" y="210"/>
                  </a:cubicBezTo>
                  <a:cubicBezTo>
                    <a:pt x="12" y="330"/>
                    <a:pt x="0" y="484"/>
                    <a:pt x="56" y="616"/>
                  </a:cubicBezTo>
                  <a:cubicBezTo>
                    <a:pt x="110" y="748"/>
                    <a:pt x="210" y="858"/>
                    <a:pt x="330" y="936"/>
                  </a:cubicBezTo>
                  <a:cubicBezTo>
                    <a:pt x="363" y="968"/>
                    <a:pt x="418" y="990"/>
                    <a:pt x="462" y="1002"/>
                  </a:cubicBezTo>
                  <a:cubicBezTo>
                    <a:pt x="495" y="1002"/>
                    <a:pt x="528" y="990"/>
                    <a:pt x="561" y="980"/>
                  </a:cubicBezTo>
                  <a:cubicBezTo>
                    <a:pt x="660" y="958"/>
                    <a:pt x="759" y="914"/>
                    <a:pt x="836" y="848"/>
                  </a:cubicBezTo>
                  <a:cubicBezTo>
                    <a:pt x="957" y="716"/>
                    <a:pt x="968" y="506"/>
                    <a:pt x="891" y="352"/>
                  </a:cubicBezTo>
                  <a:cubicBezTo>
                    <a:pt x="803" y="198"/>
                    <a:pt x="660"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4" name="Google Shape;1173;p9"/>
            <p:cNvSpPr/>
            <p:nvPr/>
          </p:nvSpPr>
          <p:spPr>
            <a:xfrm>
              <a:off x="222206" y="4646197"/>
              <a:ext cx="428823" cy="362193"/>
            </a:xfrm>
            <a:custGeom>
              <a:avLst/>
              <a:gdLst/>
              <a:ahLst/>
              <a:cxnLst/>
              <a:rect l="l" t="t" r="r" b="b"/>
              <a:pathLst>
                <a:path w="4267" h="3604" extrusionOk="0">
                  <a:moveTo>
                    <a:pt x="449" y="0"/>
                  </a:moveTo>
                  <a:cubicBezTo>
                    <a:pt x="439" y="0"/>
                    <a:pt x="429" y="1"/>
                    <a:pt x="418" y="1"/>
                  </a:cubicBezTo>
                  <a:cubicBezTo>
                    <a:pt x="232" y="13"/>
                    <a:pt x="34" y="145"/>
                    <a:pt x="12" y="331"/>
                  </a:cubicBezTo>
                  <a:cubicBezTo>
                    <a:pt x="0" y="519"/>
                    <a:pt x="166" y="673"/>
                    <a:pt x="298" y="805"/>
                  </a:cubicBezTo>
                  <a:cubicBezTo>
                    <a:pt x="320" y="837"/>
                    <a:pt x="342" y="870"/>
                    <a:pt x="364" y="892"/>
                  </a:cubicBezTo>
                  <a:lnTo>
                    <a:pt x="374" y="892"/>
                  </a:lnTo>
                  <a:cubicBezTo>
                    <a:pt x="418" y="947"/>
                    <a:pt x="462" y="1013"/>
                    <a:pt x="506" y="1068"/>
                  </a:cubicBezTo>
                  <a:cubicBezTo>
                    <a:pt x="584" y="1178"/>
                    <a:pt x="650" y="1277"/>
                    <a:pt x="726" y="1387"/>
                  </a:cubicBezTo>
                  <a:cubicBezTo>
                    <a:pt x="770" y="1453"/>
                    <a:pt x="825" y="1519"/>
                    <a:pt x="869" y="1596"/>
                  </a:cubicBezTo>
                  <a:cubicBezTo>
                    <a:pt x="891" y="1618"/>
                    <a:pt x="913" y="1651"/>
                    <a:pt x="935" y="1673"/>
                  </a:cubicBezTo>
                  <a:cubicBezTo>
                    <a:pt x="1089" y="1871"/>
                    <a:pt x="1243" y="2058"/>
                    <a:pt x="1408" y="2234"/>
                  </a:cubicBezTo>
                  <a:lnTo>
                    <a:pt x="1496" y="2322"/>
                  </a:lnTo>
                  <a:cubicBezTo>
                    <a:pt x="1606" y="2432"/>
                    <a:pt x="1705" y="2531"/>
                    <a:pt x="1815" y="2630"/>
                  </a:cubicBezTo>
                  <a:cubicBezTo>
                    <a:pt x="1870" y="2684"/>
                    <a:pt x="1925" y="2740"/>
                    <a:pt x="1991" y="2794"/>
                  </a:cubicBezTo>
                  <a:cubicBezTo>
                    <a:pt x="2178" y="2960"/>
                    <a:pt x="2376" y="3114"/>
                    <a:pt x="2585" y="3256"/>
                  </a:cubicBezTo>
                  <a:cubicBezTo>
                    <a:pt x="2836" y="3434"/>
                    <a:pt x="3128" y="3603"/>
                    <a:pt x="3425" y="3603"/>
                  </a:cubicBezTo>
                  <a:cubicBezTo>
                    <a:pt x="3478" y="3603"/>
                    <a:pt x="3532" y="3598"/>
                    <a:pt x="3585" y="3586"/>
                  </a:cubicBezTo>
                  <a:cubicBezTo>
                    <a:pt x="3915" y="3520"/>
                    <a:pt x="4146" y="3212"/>
                    <a:pt x="4190" y="2872"/>
                  </a:cubicBezTo>
                  <a:lnTo>
                    <a:pt x="4190" y="3080"/>
                  </a:lnTo>
                  <a:cubicBezTo>
                    <a:pt x="4267" y="2926"/>
                    <a:pt x="4256" y="2740"/>
                    <a:pt x="4201" y="2564"/>
                  </a:cubicBezTo>
                  <a:cubicBezTo>
                    <a:pt x="4135" y="2399"/>
                    <a:pt x="4025" y="2256"/>
                    <a:pt x="3915" y="2124"/>
                  </a:cubicBezTo>
                  <a:cubicBezTo>
                    <a:pt x="3673" y="1849"/>
                    <a:pt x="3409" y="1596"/>
                    <a:pt x="3113" y="1376"/>
                  </a:cubicBezTo>
                  <a:cubicBezTo>
                    <a:pt x="3069" y="1343"/>
                    <a:pt x="3025" y="1310"/>
                    <a:pt x="2969" y="1277"/>
                  </a:cubicBezTo>
                  <a:cubicBezTo>
                    <a:pt x="2805" y="1156"/>
                    <a:pt x="2639" y="1046"/>
                    <a:pt x="2464" y="947"/>
                  </a:cubicBezTo>
                  <a:cubicBezTo>
                    <a:pt x="2431" y="925"/>
                    <a:pt x="2409" y="903"/>
                    <a:pt x="2376" y="892"/>
                  </a:cubicBezTo>
                  <a:cubicBezTo>
                    <a:pt x="2178" y="771"/>
                    <a:pt x="1969" y="661"/>
                    <a:pt x="1760" y="551"/>
                  </a:cubicBezTo>
                  <a:cubicBezTo>
                    <a:pt x="1716" y="529"/>
                    <a:pt x="1661" y="507"/>
                    <a:pt x="1617" y="485"/>
                  </a:cubicBezTo>
                  <a:cubicBezTo>
                    <a:pt x="1452" y="397"/>
                    <a:pt x="1287" y="321"/>
                    <a:pt x="1122" y="243"/>
                  </a:cubicBezTo>
                  <a:cubicBezTo>
                    <a:pt x="1089" y="221"/>
                    <a:pt x="1045" y="199"/>
                    <a:pt x="1001" y="189"/>
                  </a:cubicBezTo>
                  <a:cubicBezTo>
                    <a:pt x="990" y="177"/>
                    <a:pt x="968" y="167"/>
                    <a:pt x="946" y="155"/>
                  </a:cubicBezTo>
                  <a:cubicBezTo>
                    <a:pt x="791" y="83"/>
                    <a:pt x="625" y="0"/>
                    <a:pt x="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5" name="Google Shape;1174;p9"/>
            <p:cNvSpPr/>
            <p:nvPr/>
          </p:nvSpPr>
          <p:spPr>
            <a:xfrm>
              <a:off x="404609" y="4774432"/>
              <a:ext cx="130446" cy="152656"/>
            </a:xfrm>
            <a:custGeom>
              <a:avLst/>
              <a:gdLst/>
              <a:ahLst/>
              <a:cxnLst/>
              <a:rect l="l" t="t" r="r" b="b"/>
              <a:pathLst>
                <a:path w="1298" h="1519" extrusionOk="0">
                  <a:moveTo>
                    <a:pt x="1154" y="1"/>
                  </a:moveTo>
                  <a:cubicBezTo>
                    <a:pt x="1110" y="309"/>
                    <a:pt x="990" y="595"/>
                    <a:pt x="780" y="837"/>
                  </a:cubicBezTo>
                  <a:cubicBezTo>
                    <a:pt x="561" y="1112"/>
                    <a:pt x="297" y="1233"/>
                    <a:pt x="0" y="1354"/>
                  </a:cubicBezTo>
                  <a:cubicBezTo>
                    <a:pt x="55" y="1408"/>
                    <a:pt x="110" y="1464"/>
                    <a:pt x="176" y="1518"/>
                  </a:cubicBezTo>
                  <a:cubicBezTo>
                    <a:pt x="770" y="1332"/>
                    <a:pt x="1176" y="727"/>
                    <a:pt x="1298" y="100"/>
                  </a:cubicBezTo>
                  <a:cubicBezTo>
                    <a:pt x="1254" y="67"/>
                    <a:pt x="1210" y="34"/>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6" name="Google Shape;1175;p9"/>
            <p:cNvSpPr/>
            <p:nvPr/>
          </p:nvSpPr>
          <p:spPr>
            <a:xfrm>
              <a:off x="363606" y="4735841"/>
              <a:ext cx="106226" cy="143812"/>
            </a:xfrm>
            <a:custGeom>
              <a:avLst/>
              <a:gdLst/>
              <a:ahLst/>
              <a:cxnLst/>
              <a:rect l="l" t="t" r="r" b="b"/>
              <a:pathLst>
                <a:path w="1057" h="1431" extrusionOk="0">
                  <a:moveTo>
                    <a:pt x="969" y="0"/>
                  </a:moveTo>
                  <a:cubicBezTo>
                    <a:pt x="782" y="539"/>
                    <a:pt x="452" y="979"/>
                    <a:pt x="1" y="1342"/>
                  </a:cubicBezTo>
                  <a:lnTo>
                    <a:pt x="89" y="1430"/>
                  </a:lnTo>
                  <a:cubicBezTo>
                    <a:pt x="573" y="1111"/>
                    <a:pt x="914" y="605"/>
                    <a:pt x="1057" y="55"/>
                  </a:cubicBezTo>
                  <a:cubicBezTo>
                    <a:pt x="1024" y="33"/>
                    <a:pt x="1002" y="11"/>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7" name="Google Shape;1176;p9"/>
            <p:cNvSpPr/>
            <p:nvPr/>
          </p:nvSpPr>
          <p:spPr>
            <a:xfrm>
              <a:off x="309538" y="4694938"/>
              <a:ext cx="89543" cy="119391"/>
            </a:xfrm>
            <a:custGeom>
              <a:avLst/>
              <a:gdLst/>
              <a:ahLst/>
              <a:cxnLst/>
              <a:rect l="l" t="t" r="r" b="b"/>
              <a:pathLst>
                <a:path w="891" h="1188" extrusionOk="0">
                  <a:moveTo>
                    <a:pt x="748" y="0"/>
                  </a:moveTo>
                  <a:cubicBezTo>
                    <a:pt x="715" y="210"/>
                    <a:pt x="660" y="396"/>
                    <a:pt x="517" y="594"/>
                  </a:cubicBezTo>
                  <a:cubicBezTo>
                    <a:pt x="451" y="693"/>
                    <a:pt x="198" y="1001"/>
                    <a:pt x="0" y="1111"/>
                  </a:cubicBezTo>
                  <a:cubicBezTo>
                    <a:pt x="22" y="1133"/>
                    <a:pt x="44" y="1166"/>
                    <a:pt x="66" y="1188"/>
                  </a:cubicBezTo>
                  <a:cubicBezTo>
                    <a:pt x="275" y="1122"/>
                    <a:pt x="495" y="869"/>
                    <a:pt x="605" y="737"/>
                  </a:cubicBezTo>
                  <a:cubicBezTo>
                    <a:pt x="759" y="561"/>
                    <a:pt x="880" y="308"/>
                    <a:pt x="891" y="66"/>
                  </a:cubicBezTo>
                  <a:cubicBezTo>
                    <a:pt x="847" y="44"/>
                    <a:pt x="792" y="22"/>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8" name="Google Shape;1177;p9"/>
            <p:cNvSpPr/>
            <p:nvPr/>
          </p:nvSpPr>
          <p:spPr>
            <a:xfrm>
              <a:off x="259792" y="4665091"/>
              <a:ext cx="75172" cy="88538"/>
            </a:xfrm>
            <a:custGeom>
              <a:avLst/>
              <a:gdLst/>
              <a:ahLst/>
              <a:cxnLst/>
              <a:rect l="l" t="t" r="r" b="b"/>
              <a:pathLst>
                <a:path w="748" h="881" extrusionOk="0">
                  <a:moveTo>
                    <a:pt x="627" y="1"/>
                  </a:moveTo>
                  <a:cubicBezTo>
                    <a:pt x="561" y="209"/>
                    <a:pt x="451" y="407"/>
                    <a:pt x="264" y="539"/>
                  </a:cubicBezTo>
                  <a:cubicBezTo>
                    <a:pt x="176" y="605"/>
                    <a:pt x="88" y="649"/>
                    <a:pt x="0" y="704"/>
                  </a:cubicBezTo>
                  <a:cubicBezTo>
                    <a:pt x="44" y="759"/>
                    <a:pt x="88" y="825"/>
                    <a:pt x="132" y="880"/>
                  </a:cubicBezTo>
                  <a:cubicBezTo>
                    <a:pt x="264" y="803"/>
                    <a:pt x="396" y="693"/>
                    <a:pt x="495" y="595"/>
                  </a:cubicBezTo>
                  <a:cubicBezTo>
                    <a:pt x="649" y="441"/>
                    <a:pt x="704" y="253"/>
                    <a:pt x="748" y="55"/>
                  </a:cubicBezTo>
                  <a:cubicBezTo>
                    <a:pt x="715" y="33"/>
                    <a:pt x="671"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79" name="Google Shape;1178;p9"/>
            <p:cNvSpPr/>
            <p:nvPr/>
          </p:nvSpPr>
          <p:spPr>
            <a:xfrm>
              <a:off x="655351" y="4987286"/>
              <a:ext cx="470931" cy="76780"/>
            </a:xfrm>
            <a:custGeom>
              <a:avLst/>
              <a:gdLst/>
              <a:ahLst/>
              <a:cxnLst/>
              <a:rect l="l" t="t" r="r" b="b"/>
              <a:pathLst>
                <a:path w="4686" h="764" extrusionOk="0">
                  <a:moveTo>
                    <a:pt x="117" y="1"/>
                  </a:moveTo>
                  <a:cubicBezTo>
                    <a:pt x="86" y="1"/>
                    <a:pt x="54" y="2"/>
                    <a:pt x="23" y="6"/>
                  </a:cubicBezTo>
                  <a:cubicBezTo>
                    <a:pt x="1" y="6"/>
                    <a:pt x="1" y="38"/>
                    <a:pt x="23" y="38"/>
                  </a:cubicBezTo>
                  <a:cubicBezTo>
                    <a:pt x="364" y="104"/>
                    <a:pt x="672" y="258"/>
                    <a:pt x="1024" y="324"/>
                  </a:cubicBezTo>
                  <a:cubicBezTo>
                    <a:pt x="1354" y="380"/>
                    <a:pt x="1694" y="412"/>
                    <a:pt x="2036" y="446"/>
                  </a:cubicBezTo>
                  <a:cubicBezTo>
                    <a:pt x="2882" y="555"/>
                    <a:pt x="3751" y="753"/>
                    <a:pt x="4609" y="764"/>
                  </a:cubicBezTo>
                  <a:cubicBezTo>
                    <a:pt x="4663" y="764"/>
                    <a:pt x="4685" y="665"/>
                    <a:pt x="4619" y="654"/>
                  </a:cubicBezTo>
                  <a:cubicBezTo>
                    <a:pt x="3839" y="468"/>
                    <a:pt x="3014" y="446"/>
                    <a:pt x="2222" y="346"/>
                  </a:cubicBezTo>
                  <a:cubicBezTo>
                    <a:pt x="1782" y="302"/>
                    <a:pt x="1332" y="258"/>
                    <a:pt x="892" y="170"/>
                  </a:cubicBezTo>
                  <a:cubicBezTo>
                    <a:pt x="635" y="121"/>
                    <a:pt x="38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0" name="Google Shape;1179;p9"/>
            <p:cNvSpPr/>
            <p:nvPr/>
          </p:nvSpPr>
          <p:spPr>
            <a:xfrm>
              <a:off x="637663" y="5005376"/>
              <a:ext cx="171449" cy="442993"/>
            </a:xfrm>
            <a:custGeom>
              <a:avLst/>
              <a:gdLst/>
              <a:ahLst/>
              <a:cxnLst/>
              <a:rect l="l" t="t" r="r" b="b"/>
              <a:pathLst>
                <a:path w="1706" h="4408" extrusionOk="0">
                  <a:moveTo>
                    <a:pt x="26" y="0"/>
                  </a:moveTo>
                  <a:cubicBezTo>
                    <a:pt x="14" y="0"/>
                    <a:pt x="1" y="10"/>
                    <a:pt x="1" y="24"/>
                  </a:cubicBezTo>
                  <a:cubicBezTo>
                    <a:pt x="133" y="826"/>
                    <a:pt x="485" y="1585"/>
                    <a:pt x="760" y="2343"/>
                  </a:cubicBezTo>
                  <a:cubicBezTo>
                    <a:pt x="1013" y="3015"/>
                    <a:pt x="1222" y="3707"/>
                    <a:pt x="1508" y="4367"/>
                  </a:cubicBezTo>
                  <a:cubicBezTo>
                    <a:pt x="1522" y="4396"/>
                    <a:pt x="1550" y="4408"/>
                    <a:pt x="1579" y="4408"/>
                  </a:cubicBezTo>
                  <a:cubicBezTo>
                    <a:pt x="1639" y="4408"/>
                    <a:pt x="1706" y="4356"/>
                    <a:pt x="1684" y="4290"/>
                  </a:cubicBezTo>
                  <a:cubicBezTo>
                    <a:pt x="1442" y="3586"/>
                    <a:pt x="1134" y="2915"/>
                    <a:pt x="848" y="2223"/>
                  </a:cubicBezTo>
                  <a:cubicBezTo>
                    <a:pt x="551" y="1497"/>
                    <a:pt x="353" y="727"/>
                    <a:pt x="45" y="12"/>
                  </a:cubicBezTo>
                  <a:cubicBezTo>
                    <a:pt x="41" y="4"/>
                    <a:pt x="34"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1" name="Google Shape;1180;p9"/>
            <p:cNvSpPr/>
            <p:nvPr/>
          </p:nvSpPr>
          <p:spPr>
            <a:xfrm>
              <a:off x="1059854" y="4593134"/>
              <a:ext cx="53163" cy="29446"/>
            </a:xfrm>
            <a:custGeom>
              <a:avLst/>
              <a:gdLst/>
              <a:ahLst/>
              <a:cxnLst/>
              <a:rect l="l" t="t" r="r" b="b"/>
              <a:pathLst>
                <a:path w="529" h="293" extrusionOk="0">
                  <a:moveTo>
                    <a:pt x="473" y="0"/>
                  </a:moveTo>
                  <a:cubicBezTo>
                    <a:pt x="393" y="0"/>
                    <a:pt x="313" y="48"/>
                    <a:pt x="243" y="79"/>
                  </a:cubicBezTo>
                  <a:cubicBezTo>
                    <a:pt x="166" y="111"/>
                    <a:pt x="78" y="145"/>
                    <a:pt x="23" y="221"/>
                  </a:cubicBezTo>
                  <a:cubicBezTo>
                    <a:pt x="1" y="255"/>
                    <a:pt x="23" y="287"/>
                    <a:pt x="56" y="287"/>
                  </a:cubicBezTo>
                  <a:cubicBezTo>
                    <a:pt x="70" y="291"/>
                    <a:pt x="84" y="292"/>
                    <a:pt x="98" y="292"/>
                  </a:cubicBezTo>
                  <a:cubicBezTo>
                    <a:pt x="175" y="292"/>
                    <a:pt x="255" y="248"/>
                    <a:pt x="320" y="211"/>
                  </a:cubicBezTo>
                  <a:cubicBezTo>
                    <a:pt x="396" y="167"/>
                    <a:pt x="484" y="123"/>
                    <a:pt x="518" y="35"/>
                  </a:cubicBezTo>
                  <a:cubicBezTo>
                    <a:pt x="528" y="23"/>
                    <a:pt x="506" y="2"/>
                    <a:pt x="496" y="2"/>
                  </a:cubicBezTo>
                  <a:cubicBezTo>
                    <a:pt x="488" y="1"/>
                    <a:pt x="481"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2" name="Google Shape;1181;p9"/>
            <p:cNvSpPr/>
            <p:nvPr/>
          </p:nvSpPr>
          <p:spPr>
            <a:xfrm>
              <a:off x="1075331" y="4615244"/>
              <a:ext cx="56178" cy="30350"/>
            </a:xfrm>
            <a:custGeom>
              <a:avLst/>
              <a:gdLst/>
              <a:ahLst/>
              <a:cxnLst/>
              <a:rect l="l" t="t" r="r" b="b"/>
              <a:pathLst>
                <a:path w="559" h="302" extrusionOk="0">
                  <a:moveTo>
                    <a:pt x="484" y="1"/>
                  </a:moveTo>
                  <a:cubicBezTo>
                    <a:pt x="481" y="1"/>
                    <a:pt x="478" y="1"/>
                    <a:pt x="474" y="1"/>
                  </a:cubicBezTo>
                  <a:cubicBezTo>
                    <a:pt x="374" y="23"/>
                    <a:pt x="276" y="35"/>
                    <a:pt x="176" y="79"/>
                  </a:cubicBezTo>
                  <a:cubicBezTo>
                    <a:pt x="122" y="101"/>
                    <a:pt x="1" y="177"/>
                    <a:pt x="34" y="255"/>
                  </a:cubicBezTo>
                  <a:cubicBezTo>
                    <a:pt x="44" y="289"/>
                    <a:pt x="79" y="302"/>
                    <a:pt x="117" y="302"/>
                  </a:cubicBezTo>
                  <a:cubicBezTo>
                    <a:pt x="165" y="302"/>
                    <a:pt x="218" y="284"/>
                    <a:pt x="242" y="265"/>
                  </a:cubicBezTo>
                  <a:cubicBezTo>
                    <a:pt x="342" y="221"/>
                    <a:pt x="418" y="167"/>
                    <a:pt x="506" y="111"/>
                  </a:cubicBezTo>
                  <a:cubicBezTo>
                    <a:pt x="559" y="81"/>
                    <a:pt x="542"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3" name="Google Shape;1182;p9"/>
            <p:cNvSpPr/>
            <p:nvPr/>
          </p:nvSpPr>
          <p:spPr>
            <a:xfrm>
              <a:off x="1146081" y="4675944"/>
              <a:ext cx="48038" cy="24220"/>
            </a:xfrm>
            <a:custGeom>
              <a:avLst/>
              <a:gdLst/>
              <a:ahLst/>
              <a:cxnLst/>
              <a:rect l="l" t="t" r="r" b="b"/>
              <a:pathLst>
                <a:path w="478" h="241" extrusionOk="0">
                  <a:moveTo>
                    <a:pt x="384" y="0"/>
                  </a:moveTo>
                  <a:cubicBezTo>
                    <a:pt x="377" y="0"/>
                    <a:pt x="371" y="1"/>
                    <a:pt x="364" y="3"/>
                  </a:cubicBezTo>
                  <a:cubicBezTo>
                    <a:pt x="286" y="13"/>
                    <a:pt x="220" y="35"/>
                    <a:pt x="154" y="69"/>
                  </a:cubicBezTo>
                  <a:cubicBezTo>
                    <a:pt x="110" y="101"/>
                    <a:pt x="22" y="135"/>
                    <a:pt x="12" y="201"/>
                  </a:cubicBezTo>
                  <a:cubicBezTo>
                    <a:pt x="0" y="211"/>
                    <a:pt x="12" y="233"/>
                    <a:pt x="34" y="233"/>
                  </a:cubicBezTo>
                  <a:cubicBezTo>
                    <a:pt x="44" y="238"/>
                    <a:pt x="56" y="240"/>
                    <a:pt x="68" y="240"/>
                  </a:cubicBezTo>
                  <a:cubicBezTo>
                    <a:pt x="108" y="240"/>
                    <a:pt x="156" y="217"/>
                    <a:pt x="198" y="201"/>
                  </a:cubicBezTo>
                  <a:cubicBezTo>
                    <a:pt x="264" y="189"/>
                    <a:pt x="330" y="167"/>
                    <a:pt x="396" y="145"/>
                  </a:cubicBezTo>
                  <a:cubicBezTo>
                    <a:pt x="478" y="125"/>
                    <a:pt x="46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4" name="Google Shape;1183;p9"/>
            <p:cNvSpPr/>
            <p:nvPr/>
          </p:nvSpPr>
          <p:spPr>
            <a:xfrm>
              <a:off x="1047995" y="4538765"/>
              <a:ext cx="37888" cy="30752"/>
            </a:xfrm>
            <a:custGeom>
              <a:avLst/>
              <a:gdLst/>
              <a:ahLst/>
              <a:cxnLst/>
              <a:rect l="l" t="t" r="r" b="b"/>
              <a:pathLst>
                <a:path w="377" h="306" extrusionOk="0">
                  <a:moveTo>
                    <a:pt x="304" y="1"/>
                  </a:moveTo>
                  <a:cubicBezTo>
                    <a:pt x="298" y="1"/>
                    <a:pt x="291" y="2"/>
                    <a:pt x="284" y="4"/>
                  </a:cubicBezTo>
                  <a:cubicBezTo>
                    <a:pt x="218" y="37"/>
                    <a:pt x="174" y="70"/>
                    <a:pt x="119" y="125"/>
                  </a:cubicBezTo>
                  <a:lnTo>
                    <a:pt x="53" y="191"/>
                  </a:lnTo>
                  <a:cubicBezTo>
                    <a:pt x="31" y="213"/>
                    <a:pt x="20" y="246"/>
                    <a:pt x="9" y="279"/>
                  </a:cubicBezTo>
                  <a:cubicBezTo>
                    <a:pt x="1" y="295"/>
                    <a:pt x="16" y="305"/>
                    <a:pt x="29" y="305"/>
                  </a:cubicBezTo>
                  <a:cubicBezTo>
                    <a:pt x="34" y="305"/>
                    <a:pt x="39" y="304"/>
                    <a:pt x="42" y="301"/>
                  </a:cubicBezTo>
                  <a:cubicBezTo>
                    <a:pt x="141" y="235"/>
                    <a:pt x="229" y="158"/>
                    <a:pt x="328" y="103"/>
                  </a:cubicBezTo>
                  <a:cubicBezTo>
                    <a:pt x="377" y="74"/>
                    <a:pt x="35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5" name="Google Shape;1184;p9"/>
            <p:cNvSpPr/>
            <p:nvPr/>
          </p:nvSpPr>
          <p:spPr>
            <a:xfrm>
              <a:off x="986089" y="4515148"/>
              <a:ext cx="31456" cy="32059"/>
            </a:xfrm>
            <a:custGeom>
              <a:avLst/>
              <a:gdLst/>
              <a:ahLst/>
              <a:cxnLst/>
              <a:rect l="l" t="t" r="r" b="b"/>
              <a:pathLst>
                <a:path w="313" h="319" extrusionOk="0">
                  <a:moveTo>
                    <a:pt x="207" y="0"/>
                  </a:moveTo>
                  <a:cubicBezTo>
                    <a:pt x="187" y="0"/>
                    <a:pt x="167" y="9"/>
                    <a:pt x="152" y="30"/>
                  </a:cubicBezTo>
                  <a:cubicBezTo>
                    <a:pt x="97" y="96"/>
                    <a:pt x="9" y="173"/>
                    <a:pt x="9" y="261"/>
                  </a:cubicBezTo>
                  <a:cubicBezTo>
                    <a:pt x="0" y="297"/>
                    <a:pt x="28" y="319"/>
                    <a:pt x="57" y="319"/>
                  </a:cubicBezTo>
                  <a:cubicBezTo>
                    <a:pt x="63" y="319"/>
                    <a:pt x="69" y="318"/>
                    <a:pt x="75" y="316"/>
                  </a:cubicBezTo>
                  <a:cubicBezTo>
                    <a:pt x="119" y="294"/>
                    <a:pt x="152" y="261"/>
                    <a:pt x="174" y="228"/>
                  </a:cubicBezTo>
                  <a:cubicBezTo>
                    <a:pt x="207" y="184"/>
                    <a:pt x="240" y="151"/>
                    <a:pt x="273" y="107"/>
                  </a:cubicBezTo>
                  <a:cubicBezTo>
                    <a:pt x="313" y="59"/>
                    <a:pt x="260"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6" name="Google Shape;1185;p9"/>
            <p:cNvSpPr/>
            <p:nvPr/>
          </p:nvSpPr>
          <p:spPr>
            <a:xfrm>
              <a:off x="964783" y="4501681"/>
              <a:ext cx="33968" cy="35576"/>
            </a:xfrm>
            <a:custGeom>
              <a:avLst/>
              <a:gdLst/>
              <a:ahLst/>
              <a:cxnLst/>
              <a:rect l="l" t="t" r="r" b="b"/>
              <a:pathLst>
                <a:path w="338" h="354" extrusionOk="0">
                  <a:moveTo>
                    <a:pt x="231" y="0"/>
                  </a:moveTo>
                  <a:cubicBezTo>
                    <a:pt x="209" y="0"/>
                    <a:pt x="185" y="10"/>
                    <a:pt x="166" y="32"/>
                  </a:cubicBezTo>
                  <a:cubicBezTo>
                    <a:pt x="133" y="76"/>
                    <a:pt x="100" y="109"/>
                    <a:pt x="67" y="153"/>
                  </a:cubicBezTo>
                  <a:cubicBezTo>
                    <a:pt x="34" y="197"/>
                    <a:pt x="1" y="241"/>
                    <a:pt x="1" y="296"/>
                  </a:cubicBezTo>
                  <a:cubicBezTo>
                    <a:pt x="1" y="325"/>
                    <a:pt x="18" y="353"/>
                    <a:pt x="51" y="353"/>
                  </a:cubicBezTo>
                  <a:cubicBezTo>
                    <a:pt x="56" y="353"/>
                    <a:pt x="61" y="353"/>
                    <a:pt x="67" y="351"/>
                  </a:cubicBezTo>
                  <a:cubicBezTo>
                    <a:pt x="122" y="340"/>
                    <a:pt x="155" y="296"/>
                    <a:pt x="188" y="252"/>
                  </a:cubicBezTo>
                  <a:cubicBezTo>
                    <a:pt x="221" y="208"/>
                    <a:pt x="254" y="164"/>
                    <a:pt x="298" y="120"/>
                  </a:cubicBezTo>
                  <a:cubicBezTo>
                    <a:pt x="337" y="57"/>
                    <a:pt x="28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7" name="Google Shape;1186;p9"/>
            <p:cNvSpPr/>
            <p:nvPr/>
          </p:nvSpPr>
          <p:spPr>
            <a:xfrm>
              <a:off x="892023" y="4488114"/>
              <a:ext cx="36883" cy="36883"/>
            </a:xfrm>
            <a:custGeom>
              <a:avLst/>
              <a:gdLst/>
              <a:ahLst/>
              <a:cxnLst/>
              <a:rect l="l" t="t" r="r" b="b"/>
              <a:pathLst>
                <a:path w="367" h="367" extrusionOk="0">
                  <a:moveTo>
                    <a:pt x="242" y="0"/>
                  </a:moveTo>
                  <a:cubicBezTo>
                    <a:pt x="218" y="0"/>
                    <a:pt x="193" y="10"/>
                    <a:pt x="175" y="35"/>
                  </a:cubicBezTo>
                  <a:lnTo>
                    <a:pt x="77" y="167"/>
                  </a:lnTo>
                  <a:cubicBezTo>
                    <a:pt x="43" y="211"/>
                    <a:pt x="11" y="255"/>
                    <a:pt x="11" y="310"/>
                  </a:cubicBezTo>
                  <a:cubicBezTo>
                    <a:pt x="1" y="338"/>
                    <a:pt x="24" y="367"/>
                    <a:pt x="59" y="367"/>
                  </a:cubicBezTo>
                  <a:cubicBezTo>
                    <a:pt x="65" y="367"/>
                    <a:pt x="71" y="366"/>
                    <a:pt x="77" y="365"/>
                  </a:cubicBezTo>
                  <a:cubicBezTo>
                    <a:pt x="131" y="354"/>
                    <a:pt x="165" y="310"/>
                    <a:pt x="197" y="266"/>
                  </a:cubicBezTo>
                  <a:cubicBezTo>
                    <a:pt x="241" y="222"/>
                    <a:pt x="274" y="167"/>
                    <a:pt x="318" y="123"/>
                  </a:cubicBezTo>
                  <a:cubicBezTo>
                    <a:pt x="366" y="68"/>
                    <a:pt x="305"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8" name="Google Shape;1187;p9"/>
            <p:cNvSpPr/>
            <p:nvPr/>
          </p:nvSpPr>
          <p:spPr>
            <a:xfrm>
              <a:off x="822277" y="4495953"/>
              <a:ext cx="26732" cy="32662"/>
            </a:xfrm>
            <a:custGeom>
              <a:avLst/>
              <a:gdLst/>
              <a:ahLst/>
              <a:cxnLst/>
              <a:rect l="l" t="t" r="r" b="b"/>
              <a:pathLst>
                <a:path w="266" h="325" extrusionOk="0">
                  <a:moveTo>
                    <a:pt x="175" y="0"/>
                  </a:moveTo>
                  <a:cubicBezTo>
                    <a:pt x="158" y="0"/>
                    <a:pt x="142" y="7"/>
                    <a:pt x="133" y="23"/>
                  </a:cubicBezTo>
                  <a:cubicBezTo>
                    <a:pt x="89" y="100"/>
                    <a:pt x="1" y="199"/>
                    <a:pt x="23" y="287"/>
                  </a:cubicBezTo>
                  <a:cubicBezTo>
                    <a:pt x="23" y="312"/>
                    <a:pt x="48" y="324"/>
                    <a:pt x="74" y="324"/>
                  </a:cubicBezTo>
                  <a:cubicBezTo>
                    <a:pt x="83" y="324"/>
                    <a:pt x="91" y="323"/>
                    <a:pt x="99" y="320"/>
                  </a:cubicBezTo>
                  <a:cubicBezTo>
                    <a:pt x="177" y="287"/>
                    <a:pt x="209" y="155"/>
                    <a:pt x="243" y="89"/>
                  </a:cubicBezTo>
                  <a:cubicBezTo>
                    <a:pt x="266" y="42"/>
                    <a:pt x="217"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89" name="Google Shape;1188;p9"/>
            <p:cNvSpPr/>
            <p:nvPr/>
          </p:nvSpPr>
          <p:spPr>
            <a:xfrm>
              <a:off x="755145" y="4471934"/>
              <a:ext cx="26230" cy="37084"/>
            </a:xfrm>
            <a:custGeom>
              <a:avLst/>
              <a:gdLst/>
              <a:ahLst/>
              <a:cxnLst/>
              <a:rect l="l" t="t" r="r" b="b"/>
              <a:pathLst>
                <a:path w="261" h="369" extrusionOk="0">
                  <a:moveTo>
                    <a:pt x="160" y="1"/>
                  </a:moveTo>
                  <a:cubicBezTo>
                    <a:pt x="131" y="1"/>
                    <a:pt x="105" y="16"/>
                    <a:pt x="97" y="53"/>
                  </a:cubicBezTo>
                  <a:cubicBezTo>
                    <a:pt x="86" y="97"/>
                    <a:pt x="64" y="141"/>
                    <a:pt x="42" y="185"/>
                  </a:cubicBezTo>
                  <a:lnTo>
                    <a:pt x="9" y="317"/>
                  </a:lnTo>
                  <a:cubicBezTo>
                    <a:pt x="0" y="342"/>
                    <a:pt x="25" y="368"/>
                    <a:pt x="52" y="368"/>
                  </a:cubicBezTo>
                  <a:cubicBezTo>
                    <a:pt x="59" y="368"/>
                    <a:pt x="68" y="366"/>
                    <a:pt x="75" y="361"/>
                  </a:cubicBezTo>
                  <a:cubicBezTo>
                    <a:pt x="119" y="328"/>
                    <a:pt x="152" y="295"/>
                    <a:pt x="185" y="251"/>
                  </a:cubicBezTo>
                  <a:cubicBezTo>
                    <a:pt x="207" y="207"/>
                    <a:pt x="229" y="152"/>
                    <a:pt x="239" y="108"/>
                  </a:cubicBezTo>
                  <a:cubicBezTo>
                    <a:pt x="261" y="46"/>
                    <a:pt x="20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0" name="Google Shape;1189;p9"/>
            <p:cNvSpPr/>
            <p:nvPr/>
          </p:nvSpPr>
          <p:spPr>
            <a:xfrm>
              <a:off x="179293" y="5198733"/>
              <a:ext cx="27235" cy="18090"/>
            </a:xfrm>
            <a:custGeom>
              <a:avLst/>
              <a:gdLst/>
              <a:ahLst/>
              <a:cxnLst/>
              <a:rect l="l" t="t" r="r" b="b"/>
              <a:pathLst>
                <a:path w="271" h="180" extrusionOk="0">
                  <a:moveTo>
                    <a:pt x="217" y="1"/>
                  </a:moveTo>
                  <a:cubicBezTo>
                    <a:pt x="214" y="1"/>
                    <a:pt x="211" y="1"/>
                    <a:pt x="207" y="2"/>
                  </a:cubicBezTo>
                  <a:cubicBezTo>
                    <a:pt x="131" y="13"/>
                    <a:pt x="31" y="46"/>
                    <a:pt x="9" y="134"/>
                  </a:cubicBezTo>
                  <a:cubicBezTo>
                    <a:pt x="0" y="152"/>
                    <a:pt x="15" y="180"/>
                    <a:pt x="40" y="180"/>
                  </a:cubicBezTo>
                  <a:cubicBezTo>
                    <a:pt x="45" y="180"/>
                    <a:pt x="49" y="179"/>
                    <a:pt x="53" y="177"/>
                  </a:cubicBezTo>
                  <a:cubicBezTo>
                    <a:pt x="109" y="156"/>
                    <a:pt x="163" y="112"/>
                    <a:pt x="229" y="90"/>
                  </a:cubicBezTo>
                  <a:cubicBezTo>
                    <a:pt x="271" y="69"/>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1" name="Google Shape;1190;p9"/>
            <p:cNvSpPr/>
            <p:nvPr/>
          </p:nvSpPr>
          <p:spPr>
            <a:xfrm>
              <a:off x="185725" y="5215114"/>
              <a:ext cx="34973" cy="25928"/>
            </a:xfrm>
            <a:custGeom>
              <a:avLst/>
              <a:gdLst/>
              <a:ahLst/>
              <a:cxnLst/>
              <a:rect l="l" t="t" r="r" b="b"/>
              <a:pathLst>
                <a:path w="348" h="258" extrusionOk="0">
                  <a:moveTo>
                    <a:pt x="274" y="0"/>
                  </a:moveTo>
                  <a:cubicBezTo>
                    <a:pt x="267" y="0"/>
                    <a:pt x="261" y="2"/>
                    <a:pt x="253" y="4"/>
                  </a:cubicBezTo>
                  <a:cubicBezTo>
                    <a:pt x="177" y="26"/>
                    <a:pt x="1" y="92"/>
                    <a:pt x="33" y="212"/>
                  </a:cubicBezTo>
                  <a:cubicBezTo>
                    <a:pt x="45" y="234"/>
                    <a:pt x="67" y="256"/>
                    <a:pt x="89" y="256"/>
                  </a:cubicBezTo>
                  <a:cubicBezTo>
                    <a:pt x="93" y="257"/>
                    <a:pt x="97" y="257"/>
                    <a:pt x="102" y="257"/>
                  </a:cubicBezTo>
                  <a:cubicBezTo>
                    <a:pt x="184" y="257"/>
                    <a:pt x="256" y="155"/>
                    <a:pt x="309" y="102"/>
                  </a:cubicBezTo>
                  <a:cubicBezTo>
                    <a:pt x="348" y="73"/>
                    <a:pt x="32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2" name="Google Shape;1191;p9"/>
            <p:cNvSpPr/>
            <p:nvPr/>
          </p:nvSpPr>
          <p:spPr>
            <a:xfrm>
              <a:off x="235471" y="5255414"/>
              <a:ext cx="29948" cy="28742"/>
            </a:xfrm>
            <a:custGeom>
              <a:avLst/>
              <a:gdLst/>
              <a:ahLst/>
              <a:cxnLst/>
              <a:rect l="l" t="t" r="r" b="b"/>
              <a:pathLst>
                <a:path w="298" h="286" extrusionOk="0">
                  <a:moveTo>
                    <a:pt x="199" y="1"/>
                  </a:moveTo>
                  <a:cubicBezTo>
                    <a:pt x="180" y="1"/>
                    <a:pt x="163" y="7"/>
                    <a:pt x="154" y="21"/>
                  </a:cubicBezTo>
                  <a:cubicBezTo>
                    <a:pt x="100" y="75"/>
                    <a:pt x="0" y="153"/>
                    <a:pt x="0" y="241"/>
                  </a:cubicBezTo>
                  <a:cubicBezTo>
                    <a:pt x="12" y="263"/>
                    <a:pt x="34" y="285"/>
                    <a:pt x="66" y="285"/>
                  </a:cubicBezTo>
                  <a:cubicBezTo>
                    <a:pt x="70" y="285"/>
                    <a:pt x="74" y="286"/>
                    <a:pt x="78" y="286"/>
                  </a:cubicBezTo>
                  <a:cubicBezTo>
                    <a:pt x="150" y="286"/>
                    <a:pt x="212" y="195"/>
                    <a:pt x="264" y="153"/>
                  </a:cubicBezTo>
                  <a:cubicBezTo>
                    <a:pt x="298" y="119"/>
                    <a:pt x="298" y="65"/>
                    <a:pt x="264" y="31"/>
                  </a:cubicBezTo>
                  <a:cubicBezTo>
                    <a:pt x="251" y="12"/>
                    <a:pt x="224"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3" name="Google Shape;1192;p9"/>
            <p:cNvSpPr/>
            <p:nvPr/>
          </p:nvSpPr>
          <p:spPr>
            <a:xfrm>
              <a:off x="240094" y="5332898"/>
              <a:ext cx="30451" cy="30350"/>
            </a:xfrm>
            <a:custGeom>
              <a:avLst/>
              <a:gdLst/>
              <a:ahLst/>
              <a:cxnLst/>
              <a:rect l="l" t="t" r="r" b="b"/>
              <a:pathLst>
                <a:path w="303" h="302" extrusionOk="0">
                  <a:moveTo>
                    <a:pt x="197" y="0"/>
                  </a:moveTo>
                  <a:cubicBezTo>
                    <a:pt x="177" y="0"/>
                    <a:pt x="157" y="9"/>
                    <a:pt x="142" y="30"/>
                  </a:cubicBezTo>
                  <a:cubicBezTo>
                    <a:pt x="120" y="64"/>
                    <a:pt x="86" y="96"/>
                    <a:pt x="64" y="140"/>
                  </a:cubicBezTo>
                  <a:cubicBezTo>
                    <a:pt x="54" y="152"/>
                    <a:pt x="42" y="162"/>
                    <a:pt x="32" y="184"/>
                  </a:cubicBezTo>
                  <a:cubicBezTo>
                    <a:pt x="20" y="206"/>
                    <a:pt x="20" y="228"/>
                    <a:pt x="10" y="250"/>
                  </a:cubicBezTo>
                  <a:cubicBezTo>
                    <a:pt x="1" y="276"/>
                    <a:pt x="19" y="301"/>
                    <a:pt x="42" y="301"/>
                  </a:cubicBezTo>
                  <a:cubicBezTo>
                    <a:pt x="49" y="301"/>
                    <a:pt x="57" y="299"/>
                    <a:pt x="64" y="294"/>
                  </a:cubicBezTo>
                  <a:cubicBezTo>
                    <a:pt x="86" y="283"/>
                    <a:pt x="108" y="283"/>
                    <a:pt x="120" y="261"/>
                  </a:cubicBezTo>
                  <a:cubicBezTo>
                    <a:pt x="142" y="250"/>
                    <a:pt x="152" y="228"/>
                    <a:pt x="164" y="217"/>
                  </a:cubicBezTo>
                  <a:cubicBezTo>
                    <a:pt x="196" y="184"/>
                    <a:pt x="230" y="140"/>
                    <a:pt x="262" y="108"/>
                  </a:cubicBezTo>
                  <a:cubicBezTo>
                    <a:pt x="302" y="60"/>
                    <a:pt x="250"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4" name="Google Shape;1193;p9"/>
            <p:cNvSpPr/>
            <p:nvPr/>
          </p:nvSpPr>
          <p:spPr>
            <a:xfrm>
              <a:off x="280997" y="5390684"/>
              <a:ext cx="33365" cy="32863"/>
            </a:xfrm>
            <a:custGeom>
              <a:avLst/>
              <a:gdLst/>
              <a:ahLst/>
              <a:cxnLst/>
              <a:rect l="l" t="t" r="r" b="b"/>
              <a:pathLst>
                <a:path w="332" h="327" extrusionOk="0">
                  <a:moveTo>
                    <a:pt x="227" y="1"/>
                  </a:moveTo>
                  <a:cubicBezTo>
                    <a:pt x="209" y="1"/>
                    <a:pt x="190" y="8"/>
                    <a:pt x="175" y="27"/>
                  </a:cubicBezTo>
                  <a:cubicBezTo>
                    <a:pt x="109" y="115"/>
                    <a:pt x="43" y="192"/>
                    <a:pt x="9" y="291"/>
                  </a:cubicBezTo>
                  <a:cubicBezTo>
                    <a:pt x="0" y="309"/>
                    <a:pt x="14" y="327"/>
                    <a:pt x="31" y="327"/>
                  </a:cubicBezTo>
                  <a:cubicBezTo>
                    <a:pt x="35" y="327"/>
                    <a:pt x="39" y="326"/>
                    <a:pt x="43" y="324"/>
                  </a:cubicBezTo>
                  <a:cubicBezTo>
                    <a:pt x="131" y="269"/>
                    <a:pt x="207" y="192"/>
                    <a:pt x="273" y="126"/>
                  </a:cubicBezTo>
                  <a:cubicBezTo>
                    <a:pt x="332" y="76"/>
                    <a:pt x="283"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5" name="Google Shape;1194;p9"/>
            <p:cNvSpPr/>
            <p:nvPr/>
          </p:nvSpPr>
          <p:spPr>
            <a:xfrm>
              <a:off x="299589" y="5409879"/>
              <a:ext cx="26230" cy="24320"/>
            </a:xfrm>
            <a:custGeom>
              <a:avLst/>
              <a:gdLst/>
              <a:ahLst/>
              <a:cxnLst/>
              <a:rect l="l" t="t" r="r" b="b"/>
              <a:pathLst>
                <a:path w="261" h="242" extrusionOk="0">
                  <a:moveTo>
                    <a:pt x="135" y="0"/>
                  </a:moveTo>
                  <a:cubicBezTo>
                    <a:pt x="105" y="0"/>
                    <a:pt x="73" y="16"/>
                    <a:pt x="55" y="56"/>
                  </a:cubicBezTo>
                  <a:cubicBezTo>
                    <a:pt x="44" y="89"/>
                    <a:pt x="33" y="111"/>
                    <a:pt x="22" y="144"/>
                  </a:cubicBezTo>
                  <a:cubicBezTo>
                    <a:pt x="0" y="202"/>
                    <a:pt x="42" y="242"/>
                    <a:pt x="88" y="242"/>
                  </a:cubicBezTo>
                  <a:cubicBezTo>
                    <a:pt x="111" y="242"/>
                    <a:pt x="136" y="232"/>
                    <a:pt x="154" y="210"/>
                  </a:cubicBezTo>
                  <a:cubicBezTo>
                    <a:pt x="176" y="188"/>
                    <a:pt x="198" y="155"/>
                    <a:pt x="209" y="133"/>
                  </a:cubicBezTo>
                  <a:cubicBezTo>
                    <a:pt x="261" y="67"/>
                    <a:pt x="198"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6" name="Google Shape;1195;p9"/>
            <p:cNvSpPr/>
            <p:nvPr/>
          </p:nvSpPr>
          <p:spPr>
            <a:xfrm>
              <a:off x="326020" y="5469876"/>
              <a:ext cx="28843" cy="40701"/>
            </a:xfrm>
            <a:custGeom>
              <a:avLst/>
              <a:gdLst/>
              <a:ahLst/>
              <a:cxnLst/>
              <a:rect l="l" t="t" r="r" b="b"/>
              <a:pathLst>
                <a:path w="287" h="405" extrusionOk="0">
                  <a:moveTo>
                    <a:pt x="184" y="0"/>
                  </a:moveTo>
                  <a:cubicBezTo>
                    <a:pt x="147" y="0"/>
                    <a:pt x="108" y="23"/>
                    <a:pt x="100" y="64"/>
                  </a:cubicBezTo>
                  <a:cubicBezTo>
                    <a:pt x="89" y="108"/>
                    <a:pt x="78" y="163"/>
                    <a:pt x="56" y="207"/>
                  </a:cubicBezTo>
                  <a:cubicBezTo>
                    <a:pt x="34" y="251"/>
                    <a:pt x="1" y="295"/>
                    <a:pt x="12" y="339"/>
                  </a:cubicBezTo>
                  <a:cubicBezTo>
                    <a:pt x="23" y="383"/>
                    <a:pt x="56" y="405"/>
                    <a:pt x="100" y="405"/>
                  </a:cubicBezTo>
                  <a:cubicBezTo>
                    <a:pt x="166" y="394"/>
                    <a:pt x="188" y="328"/>
                    <a:pt x="221" y="284"/>
                  </a:cubicBezTo>
                  <a:cubicBezTo>
                    <a:pt x="243" y="229"/>
                    <a:pt x="265" y="174"/>
                    <a:pt x="276" y="119"/>
                  </a:cubicBezTo>
                  <a:cubicBezTo>
                    <a:pt x="287" y="75"/>
                    <a:pt x="265" y="20"/>
                    <a:pt x="221" y="9"/>
                  </a:cubicBezTo>
                  <a:cubicBezTo>
                    <a:pt x="210" y="3"/>
                    <a:pt x="19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7" name="Google Shape;1196;p9"/>
            <p:cNvSpPr/>
            <p:nvPr/>
          </p:nvSpPr>
          <p:spPr>
            <a:xfrm>
              <a:off x="384710" y="5469072"/>
              <a:ext cx="35677" cy="84116"/>
            </a:xfrm>
            <a:custGeom>
              <a:avLst/>
              <a:gdLst/>
              <a:ahLst/>
              <a:cxnLst/>
              <a:rect l="l" t="t" r="r" b="b"/>
              <a:pathLst>
                <a:path w="355" h="837" extrusionOk="0">
                  <a:moveTo>
                    <a:pt x="257" y="1"/>
                  </a:moveTo>
                  <a:cubicBezTo>
                    <a:pt x="228" y="1"/>
                    <a:pt x="199" y="19"/>
                    <a:pt x="187" y="61"/>
                  </a:cubicBezTo>
                  <a:cubicBezTo>
                    <a:pt x="99" y="281"/>
                    <a:pt x="0" y="523"/>
                    <a:pt x="0" y="764"/>
                  </a:cubicBezTo>
                  <a:cubicBezTo>
                    <a:pt x="0" y="807"/>
                    <a:pt x="32" y="836"/>
                    <a:pt x="64" y="836"/>
                  </a:cubicBezTo>
                  <a:cubicBezTo>
                    <a:pt x="81" y="836"/>
                    <a:pt x="98" y="828"/>
                    <a:pt x="110" y="808"/>
                  </a:cubicBezTo>
                  <a:cubicBezTo>
                    <a:pt x="242" y="600"/>
                    <a:pt x="286" y="347"/>
                    <a:pt x="341" y="116"/>
                  </a:cubicBezTo>
                  <a:cubicBezTo>
                    <a:pt x="354" y="48"/>
                    <a:pt x="305"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8" name="Google Shape;1197;p9"/>
            <p:cNvSpPr/>
            <p:nvPr/>
          </p:nvSpPr>
          <p:spPr>
            <a:xfrm>
              <a:off x="414458" y="5484951"/>
              <a:ext cx="24521" cy="75273"/>
            </a:xfrm>
            <a:custGeom>
              <a:avLst/>
              <a:gdLst/>
              <a:ahLst/>
              <a:cxnLst/>
              <a:rect l="l" t="t" r="r" b="b"/>
              <a:pathLst>
                <a:path w="244" h="749" extrusionOk="0">
                  <a:moveTo>
                    <a:pt x="164" y="0"/>
                  </a:moveTo>
                  <a:cubicBezTo>
                    <a:pt x="125" y="0"/>
                    <a:pt x="83" y="25"/>
                    <a:pt x="78" y="79"/>
                  </a:cubicBezTo>
                  <a:cubicBezTo>
                    <a:pt x="45" y="277"/>
                    <a:pt x="1" y="496"/>
                    <a:pt x="12" y="706"/>
                  </a:cubicBezTo>
                  <a:cubicBezTo>
                    <a:pt x="18" y="735"/>
                    <a:pt x="45" y="748"/>
                    <a:pt x="71" y="748"/>
                  </a:cubicBezTo>
                  <a:cubicBezTo>
                    <a:pt x="94" y="748"/>
                    <a:pt x="117" y="737"/>
                    <a:pt x="122" y="716"/>
                  </a:cubicBezTo>
                  <a:cubicBezTo>
                    <a:pt x="199" y="518"/>
                    <a:pt x="210" y="288"/>
                    <a:pt x="232" y="79"/>
                  </a:cubicBezTo>
                  <a:cubicBezTo>
                    <a:pt x="243" y="28"/>
                    <a:pt x="20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99" name="Google Shape;1198;p9"/>
            <p:cNvSpPr/>
            <p:nvPr/>
          </p:nvSpPr>
          <p:spPr>
            <a:xfrm>
              <a:off x="482997" y="5500327"/>
              <a:ext cx="22210" cy="73564"/>
            </a:xfrm>
            <a:custGeom>
              <a:avLst/>
              <a:gdLst/>
              <a:ahLst/>
              <a:cxnLst/>
              <a:rect l="l" t="t" r="r" b="b"/>
              <a:pathLst>
                <a:path w="221" h="732" extrusionOk="0">
                  <a:moveTo>
                    <a:pt x="159" y="0"/>
                  </a:moveTo>
                  <a:cubicBezTo>
                    <a:pt x="127" y="0"/>
                    <a:pt x="94" y="19"/>
                    <a:pt x="88" y="58"/>
                  </a:cubicBezTo>
                  <a:cubicBezTo>
                    <a:pt x="66" y="256"/>
                    <a:pt x="0" y="475"/>
                    <a:pt x="12" y="685"/>
                  </a:cubicBezTo>
                  <a:cubicBezTo>
                    <a:pt x="17" y="718"/>
                    <a:pt x="39" y="731"/>
                    <a:pt x="62" y="731"/>
                  </a:cubicBezTo>
                  <a:cubicBezTo>
                    <a:pt x="86" y="731"/>
                    <a:pt x="111" y="717"/>
                    <a:pt x="122" y="695"/>
                  </a:cubicBezTo>
                  <a:cubicBezTo>
                    <a:pt x="210" y="509"/>
                    <a:pt x="198" y="267"/>
                    <a:pt x="220" y="58"/>
                  </a:cubicBezTo>
                  <a:cubicBezTo>
                    <a:pt x="220" y="19"/>
                    <a:pt x="190"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0" name="Google Shape;1199;p9"/>
            <p:cNvSpPr/>
            <p:nvPr/>
          </p:nvSpPr>
          <p:spPr>
            <a:xfrm>
              <a:off x="636658" y="4351236"/>
              <a:ext cx="54168" cy="108839"/>
            </a:xfrm>
            <a:custGeom>
              <a:avLst/>
              <a:gdLst/>
              <a:ahLst/>
              <a:cxnLst/>
              <a:rect l="l" t="t" r="r" b="b"/>
              <a:pathLst>
                <a:path w="539" h="1083" extrusionOk="0">
                  <a:moveTo>
                    <a:pt x="0" y="1"/>
                  </a:moveTo>
                  <a:lnTo>
                    <a:pt x="0" y="1"/>
                  </a:lnTo>
                  <a:cubicBezTo>
                    <a:pt x="22" y="111"/>
                    <a:pt x="77" y="231"/>
                    <a:pt x="88" y="319"/>
                  </a:cubicBezTo>
                  <a:cubicBezTo>
                    <a:pt x="132" y="529"/>
                    <a:pt x="132" y="737"/>
                    <a:pt x="143" y="957"/>
                  </a:cubicBezTo>
                  <a:cubicBezTo>
                    <a:pt x="149" y="1037"/>
                    <a:pt x="224" y="1082"/>
                    <a:pt x="296" y="1082"/>
                  </a:cubicBezTo>
                  <a:cubicBezTo>
                    <a:pt x="353" y="1082"/>
                    <a:pt x="409" y="1054"/>
                    <a:pt x="429" y="990"/>
                  </a:cubicBezTo>
                  <a:cubicBezTo>
                    <a:pt x="462" y="880"/>
                    <a:pt x="506" y="759"/>
                    <a:pt x="539" y="639"/>
                  </a:cubicBezTo>
                  <a:lnTo>
                    <a:pt x="539" y="605"/>
                  </a:lnTo>
                  <a:cubicBezTo>
                    <a:pt x="484" y="485"/>
                    <a:pt x="407" y="363"/>
                    <a:pt x="319" y="253"/>
                  </a:cubicBezTo>
                  <a:cubicBezTo>
                    <a:pt x="231" y="155"/>
                    <a:pt x="121"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1" name="Google Shape;1200;p9"/>
            <p:cNvSpPr/>
            <p:nvPr/>
          </p:nvSpPr>
          <p:spPr>
            <a:xfrm>
              <a:off x="391343" y="4304505"/>
              <a:ext cx="110849" cy="118487"/>
            </a:xfrm>
            <a:custGeom>
              <a:avLst/>
              <a:gdLst/>
              <a:ahLst/>
              <a:cxnLst/>
              <a:rect l="l" t="t" r="r" b="b"/>
              <a:pathLst>
                <a:path w="1103" h="1179" extrusionOk="0">
                  <a:moveTo>
                    <a:pt x="260" y="0"/>
                  </a:moveTo>
                  <a:cubicBezTo>
                    <a:pt x="239" y="0"/>
                    <a:pt x="219" y="1"/>
                    <a:pt x="198" y="4"/>
                  </a:cubicBezTo>
                  <a:cubicBezTo>
                    <a:pt x="121" y="4"/>
                    <a:pt x="66" y="26"/>
                    <a:pt x="0" y="58"/>
                  </a:cubicBezTo>
                  <a:cubicBezTo>
                    <a:pt x="11" y="58"/>
                    <a:pt x="11" y="70"/>
                    <a:pt x="22" y="80"/>
                  </a:cubicBezTo>
                  <a:cubicBezTo>
                    <a:pt x="352" y="388"/>
                    <a:pt x="561" y="752"/>
                    <a:pt x="814" y="1114"/>
                  </a:cubicBezTo>
                  <a:cubicBezTo>
                    <a:pt x="844" y="1159"/>
                    <a:pt x="888" y="1178"/>
                    <a:pt x="932" y="1178"/>
                  </a:cubicBezTo>
                  <a:cubicBezTo>
                    <a:pt x="1017" y="1178"/>
                    <a:pt x="1103" y="1106"/>
                    <a:pt x="1088" y="1004"/>
                  </a:cubicBezTo>
                  <a:cubicBezTo>
                    <a:pt x="1056" y="774"/>
                    <a:pt x="1012" y="542"/>
                    <a:pt x="946" y="312"/>
                  </a:cubicBezTo>
                  <a:cubicBezTo>
                    <a:pt x="722" y="179"/>
                    <a:pt x="508"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2" name="Google Shape;1201;p9"/>
            <p:cNvSpPr/>
            <p:nvPr/>
          </p:nvSpPr>
          <p:spPr>
            <a:xfrm>
              <a:off x="285218" y="4350131"/>
              <a:ext cx="88237" cy="90548"/>
            </a:xfrm>
            <a:custGeom>
              <a:avLst/>
              <a:gdLst/>
              <a:ahLst/>
              <a:cxnLst/>
              <a:rect l="l" t="t" r="r" b="b"/>
              <a:pathLst>
                <a:path w="878" h="901" extrusionOk="0">
                  <a:moveTo>
                    <a:pt x="506" y="0"/>
                  </a:moveTo>
                  <a:cubicBezTo>
                    <a:pt x="440" y="56"/>
                    <a:pt x="363" y="88"/>
                    <a:pt x="275" y="110"/>
                  </a:cubicBezTo>
                  <a:cubicBezTo>
                    <a:pt x="220" y="131"/>
                    <a:pt x="164" y="139"/>
                    <a:pt x="106" y="139"/>
                  </a:cubicBezTo>
                  <a:cubicBezTo>
                    <a:pt x="72" y="139"/>
                    <a:pt x="37" y="136"/>
                    <a:pt x="1" y="132"/>
                  </a:cubicBezTo>
                  <a:lnTo>
                    <a:pt x="1" y="132"/>
                  </a:lnTo>
                  <a:lnTo>
                    <a:pt x="67" y="198"/>
                  </a:lnTo>
                  <a:cubicBezTo>
                    <a:pt x="231" y="374"/>
                    <a:pt x="385" y="550"/>
                    <a:pt x="528" y="737"/>
                  </a:cubicBezTo>
                  <a:cubicBezTo>
                    <a:pt x="539" y="737"/>
                    <a:pt x="539" y="737"/>
                    <a:pt x="539" y="748"/>
                  </a:cubicBezTo>
                  <a:cubicBezTo>
                    <a:pt x="550" y="770"/>
                    <a:pt x="561" y="792"/>
                    <a:pt x="583" y="814"/>
                  </a:cubicBezTo>
                  <a:cubicBezTo>
                    <a:pt x="601" y="873"/>
                    <a:pt x="657" y="900"/>
                    <a:pt x="713" y="900"/>
                  </a:cubicBezTo>
                  <a:cubicBezTo>
                    <a:pt x="794" y="900"/>
                    <a:pt x="877" y="845"/>
                    <a:pt x="858" y="748"/>
                  </a:cubicBezTo>
                  <a:cubicBezTo>
                    <a:pt x="803" y="474"/>
                    <a:pt x="671" y="22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3" name="Google Shape;1202;p9"/>
            <p:cNvSpPr/>
            <p:nvPr/>
          </p:nvSpPr>
          <p:spPr>
            <a:xfrm>
              <a:off x="-48535" y="4795537"/>
              <a:ext cx="106628" cy="59897"/>
            </a:xfrm>
            <a:custGeom>
              <a:avLst/>
              <a:gdLst/>
              <a:ahLst/>
              <a:cxnLst/>
              <a:rect l="l" t="t" r="r" b="b"/>
              <a:pathLst>
                <a:path w="1061" h="596" extrusionOk="0">
                  <a:moveTo>
                    <a:pt x="33" y="0"/>
                  </a:moveTo>
                  <a:cubicBezTo>
                    <a:pt x="45" y="55"/>
                    <a:pt x="55" y="121"/>
                    <a:pt x="55" y="176"/>
                  </a:cubicBezTo>
                  <a:cubicBezTo>
                    <a:pt x="55" y="275"/>
                    <a:pt x="33" y="363"/>
                    <a:pt x="1" y="462"/>
                  </a:cubicBezTo>
                  <a:cubicBezTo>
                    <a:pt x="23" y="462"/>
                    <a:pt x="55" y="473"/>
                    <a:pt x="89" y="473"/>
                  </a:cubicBezTo>
                  <a:cubicBezTo>
                    <a:pt x="331" y="517"/>
                    <a:pt x="583" y="561"/>
                    <a:pt x="825" y="594"/>
                  </a:cubicBezTo>
                  <a:cubicBezTo>
                    <a:pt x="832" y="595"/>
                    <a:pt x="838" y="595"/>
                    <a:pt x="845" y="595"/>
                  </a:cubicBezTo>
                  <a:cubicBezTo>
                    <a:pt x="996" y="595"/>
                    <a:pt x="1060" y="361"/>
                    <a:pt x="902" y="319"/>
                  </a:cubicBezTo>
                  <a:cubicBezTo>
                    <a:pt x="704" y="253"/>
                    <a:pt x="506" y="176"/>
                    <a:pt x="297" y="99"/>
                  </a:cubicBezTo>
                  <a:cubicBezTo>
                    <a:pt x="221" y="33"/>
                    <a:pt x="121"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4" name="Google Shape;1203;p9"/>
            <p:cNvSpPr/>
            <p:nvPr/>
          </p:nvSpPr>
          <p:spPr>
            <a:xfrm>
              <a:off x="-72856" y="4909300"/>
              <a:ext cx="175770" cy="67233"/>
            </a:xfrm>
            <a:custGeom>
              <a:avLst/>
              <a:gdLst/>
              <a:ahLst/>
              <a:cxnLst/>
              <a:rect l="l" t="t" r="r" b="b"/>
              <a:pathLst>
                <a:path w="1749" h="669" extrusionOk="0">
                  <a:moveTo>
                    <a:pt x="1" y="0"/>
                  </a:moveTo>
                  <a:cubicBezTo>
                    <a:pt x="1" y="44"/>
                    <a:pt x="1" y="88"/>
                    <a:pt x="11" y="132"/>
                  </a:cubicBezTo>
                  <a:cubicBezTo>
                    <a:pt x="45" y="352"/>
                    <a:pt x="221" y="506"/>
                    <a:pt x="385" y="660"/>
                  </a:cubicBezTo>
                  <a:lnTo>
                    <a:pt x="583" y="660"/>
                  </a:lnTo>
                  <a:cubicBezTo>
                    <a:pt x="594" y="666"/>
                    <a:pt x="602" y="669"/>
                    <a:pt x="611" y="669"/>
                  </a:cubicBezTo>
                  <a:cubicBezTo>
                    <a:pt x="619" y="669"/>
                    <a:pt x="628" y="666"/>
                    <a:pt x="639" y="660"/>
                  </a:cubicBezTo>
                  <a:lnTo>
                    <a:pt x="649" y="660"/>
                  </a:lnTo>
                  <a:cubicBezTo>
                    <a:pt x="979" y="660"/>
                    <a:pt x="1419" y="660"/>
                    <a:pt x="1639" y="386"/>
                  </a:cubicBezTo>
                  <a:cubicBezTo>
                    <a:pt x="1749" y="254"/>
                    <a:pt x="1628" y="88"/>
                    <a:pt x="1474" y="88"/>
                  </a:cubicBezTo>
                  <a:cubicBezTo>
                    <a:pt x="1407" y="91"/>
                    <a:pt x="1339" y="93"/>
                    <a:pt x="1272" y="93"/>
                  </a:cubicBezTo>
                  <a:cubicBezTo>
                    <a:pt x="847" y="93"/>
                    <a:pt x="428" y="3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5" name="Google Shape;1204;p9"/>
            <p:cNvSpPr/>
            <p:nvPr/>
          </p:nvSpPr>
          <p:spPr>
            <a:xfrm>
              <a:off x="22215" y="5092708"/>
              <a:ext cx="159992" cy="70851"/>
            </a:xfrm>
            <a:custGeom>
              <a:avLst/>
              <a:gdLst/>
              <a:ahLst/>
              <a:cxnLst/>
              <a:rect l="l" t="t" r="r" b="b"/>
              <a:pathLst>
                <a:path w="1592" h="705" extrusionOk="0">
                  <a:moveTo>
                    <a:pt x="1464" y="0"/>
                  </a:moveTo>
                  <a:cubicBezTo>
                    <a:pt x="1460" y="0"/>
                    <a:pt x="1456" y="0"/>
                    <a:pt x="1452" y="1"/>
                  </a:cubicBezTo>
                  <a:cubicBezTo>
                    <a:pt x="1210" y="23"/>
                    <a:pt x="979" y="100"/>
                    <a:pt x="737" y="122"/>
                  </a:cubicBezTo>
                  <a:cubicBezTo>
                    <a:pt x="495" y="155"/>
                    <a:pt x="242" y="166"/>
                    <a:pt x="0" y="199"/>
                  </a:cubicBezTo>
                  <a:cubicBezTo>
                    <a:pt x="110" y="364"/>
                    <a:pt x="264" y="496"/>
                    <a:pt x="440" y="584"/>
                  </a:cubicBezTo>
                  <a:cubicBezTo>
                    <a:pt x="572" y="650"/>
                    <a:pt x="704" y="683"/>
                    <a:pt x="847" y="694"/>
                  </a:cubicBezTo>
                  <a:lnTo>
                    <a:pt x="847" y="705"/>
                  </a:lnTo>
                  <a:cubicBezTo>
                    <a:pt x="1056" y="617"/>
                    <a:pt x="1265" y="485"/>
                    <a:pt x="1452" y="309"/>
                  </a:cubicBezTo>
                  <a:cubicBezTo>
                    <a:pt x="1496" y="276"/>
                    <a:pt x="1506" y="232"/>
                    <a:pt x="1506" y="199"/>
                  </a:cubicBezTo>
                  <a:cubicBezTo>
                    <a:pt x="1518" y="199"/>
                    <a:pt x="1518" y="199"/>
                    <a:pt x="1518" y="188"/>
                  </a:cubicBezTo>
                  <a:cubicBezTo>
                    <a:pt x="1592" y="125"/>
                    <a:pt x="1564" y="0"/>
                    <a:pt x="1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6" name="Google Shape;1205;p9"/>
            <p:cNvSpPr/>
            <p:nvPr/>
          </p:nvSpPr>
          <p:spPr>
            <a:xfrm>
              <a:off x="973225" y="4659362"/>
              <a:ext cx="36380" cy="26933"/>
            </a:xfrm>
            <a:custGeom>
              <a:avLst/>
              <a:gdLst/>
              <a:ahLst/>
              <a:cxnLst/>
              <a:rect l="l" t="t" r="r" b="b"/>
              <a:pathLst>
                <a:path w="362" h="268" extrusionOk="0">
                  <a:moveTo>
                    <a:pt x="179" y="1"/>
                  </a:moveTo>
                  <a:cubicBezTo>
                    <a:pt x="173" y="1"/>
                    <a:pt x="166" y="1"/>
                    <a:pt x="159" y="2"/>
                  </a:cubicBezTo>
                  <a:cubicBezTo>
                    <a:pt x="1" y="23"/>
                    <a:pt x="25" y="268"/>
                    <a:pt x="173" y="268"/>
                  </a:cubicBezTo>
                  <a:cubicBezTo>
                    <a:pt x="179" y="268"/>
                    <a:pt x="186" y="267"/>
                    <a:pt x="192" y="266"/>
                  </a:cubicBezTo>
                  <a:cubicBezTo>
                    <a:pt x="361" y="245"/>
                    <a:pt x="33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7" name="Google Shape;1206;p9"/>
            <p:cNvSpPr/>
            <p:nvPr/>
          </p:nvSpPr>
          <p:spPr>
            <a:xfrm>
              <a:off x="1273512" y="4607606"/>
              <a:ext cx="23717" cy="17889"/>
            </a:xfrm>
            <a:custGeom>
              <a:avLst/>
              <a:gdLst/>
              <a:ahLst/>
              <a:cxnLst/>
              <a:rect l="l" t="t" r="r" b="b"/>
              <a:pathLst>
                <a:path w="236" h="178" extrusionOk="0">
                  <a:moveTo>
                    <a:pt x="118" y="0"/>
                  </a:moveTo>
                  <a:cubicBezTo>
                    <a:pt x="115" y="0"/>
                    <a:pt x="111" y="1"/>
                    <a:pt x="107" y="1"/>
                  </a:cubicBezTo>
                  <a:cubicBezTo>
                    <a:pt x="1" y="11"/>
                    <a:pt x="18" y="177"/>
                    <a:pt x="120" y="177"/>
                  </a:cubicBezTo>
                  <a:cubicBezTo>
                    <a:pt x="123" y="177"/>
                    <a:pt x="126" y="177"/>
                    <a:pt x="129" y="177"/>
                  </a:cubicBezTo>
                  <a:cubicBezTo>
                    <a:pt x="236" y="166"/>
                    <a:pt x="2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8" name="Google Shape;1207;p9"/>
            <p:cNvSpPr/>
            <p:nvPr/>
          </p:nvSpPr>
          <p:spPr>
            <a:xfrm>
              <a:off x="1230801" y="4573135"/>
              <a:ext cx="31556" cy="22109"/>
            </a:xfrm>
            <a:custGeom>
              <a:avLst/>
              <a:gdLst/>
              <a:ahLst/>
              <a:cxnLst/>
              <a:rect l="l" t="t" r="r" b="b"/>
              <a:pathLst>
                <a:path w="314" h="220" extrusionOk="0">
                  <a:moveTo>
                    <a:pt x="115" y="0"/>
                  </a:moveTo>
                  <a:cubicBezTo>
                    <a:pt x="79" y="0"/>
                    <a:pt x="45" y="19"/>
                    <a:pt x="26" y="69"/>
                  </a:cubicBezTo>
                  <a:lnTo>
                    <a:pt x="26" y="80"/>
                  </a:lnTo>
                  <a:cubicBezTo>
                    <a:pt x="1" y="156"/>
                    <a:pt x="54" y="219"/>
                    <a:pt x="119" y="219"/>
                  </a:cubicBezTo>
                  <a:cubicBezTo>
                    <a:pt x="139" y="219"/>
                    <a:pt x="160" y="213"/>
                    <a:pt x="180" y="201"/>
                  </a:cubicBezTo>
                  <a:cubicBezTo>
                    <a:pt x="191" y="201"/>
                    <a:pt x="191" y="201"/>
                    <a:pt x="202" y="190"/>
                  </a:cubicBezTo>
                  <a:cubicBezTo>
                    <a:pt x="313" y="127"/>
                    <a:pt x="20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09" name="Google Shape;1208;p9"/>
            <p:cNvSpPr/>
            <p:nvPr/>
          </p:nvSpPr>
          <p:spPr>
            <a:xfrm>
              <a:off x="458174" y="5665445"/>
              <a:ext cx="22913" cy="23315"/>
            </a:xfrm>
            <a:custGeom>
              <a:avLst/>
              <a:gdLst/>
              <a:ahLst/>
              <a:cxnLst/>
              <a:rect l="l" t="t" r="r" b="b"/>
              <a:pathLst>
                <a:path w="228" h="232" extrusionOk="0">
                  <a:moveTo>
                    <a:pt x="107" y="0"/>
                  </a:moveTo>
                  <a:cubicBezTo>
                    <a:pt x="57" y="0"/>
                    <a:pt x="6" y="31"/>
                    <a:pt x="6" y="86"/>
                  </a:cubicBezTo>
                  <a:lnTo>
                    <a:pt x="6" y="119"/>
                  </a:lnTo>
                  <a:cubicBezTo>
                    <a:pt x="1" y="195"/>
                    <a:pt x="51" y="231"/>
                    <a:pt x="103" y="231"/>
                  </a:cubicBezTo>
                  <a:cubicBezTo>
                    <a:pt x="164" y="231"/>
                    <a:pt x="227" y="181"/>
                    <a:pt x="203" y="86"/>
                  </a:cubicBezTo>
                  <a:lnTo>
                    <a:pt x="203" y="64"/>
                  </a:lnTo>
                  <a:cubicBezTo>
                    <a:pt x="189" y="20"/>
                    <a:pt x="14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0" name="Google Shape;1209;p9"/>
            <p:cNvSpPr/>
            <p:nvPr/>
          </p:nvSpPr>
          <p:spPr>
            <a:xfrm>
              <a:off x="380892" y="5641928"/>
              <a:ext cx="28642" cy="21305"/>
            </a:xfrm>
            <a:custGeom>
              <a:avLst/>
              <a:gdLst/>
              <a:ahLst/>
              <a:cxnLst/>
              <a:rect l="l" t="t" r="r" b="b"/>
              <a:pathLst>
                <a:path w="285" h="212" extrusionOk="0">
                  <a:moveTo>
                    <a:pt x="146" y="0"/>
                  </a:moveTo>
                  <a:cubicBezTo>
                    <a:pt x="139" y="0"/>
                    <a:pt x="133" y="1"/>
                    <a:pt x="126" y="2"/>
                  </a:cubicBezTo>
                  <a:cubicBezTo>
                    <a:pt x="1" y="12"/>
                    <a:pt x="14" y="212"/>
                    <a:pt x="139" y="212"/>
                  </a:cubicBezTo>
                  <a:cubicBezTo>
                    <a:pt x="145" y="212"/>
                    <a:pt x="152" y="211"/>
                    <a:pt x="159" y="210"/>
                  </a:cubicBezTo>
                  <a:cubicBezTo>
                    <a:pt x="284" y="200"/>
                    <a:pt x="270"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1" name="Google Shape;1210;p9"/>
            <p:cNvSpPr/>
            <p:nvPr/>
          </p:nvSpPr>
          <p:spPr>
            <a:xfrm>
              <a:off x="444708" y="5402141"/>
              <a:ext cx="17386" cy="13467"/>
            </a:xfrm>
            <a:custGeom>
              <a:avLst/>
              <a:gdLst/>
              <a:ahLst/>
              <a:cxnLst/>
              <a:rect l="l" t="t" r="r" b="b"/>
              <a:pathLst>
                <a:path w="173" h="134" extrusionOk="0">
                  <a:moveTo>
                    <a:pt x="85" y="1"/>
                  </a:moveTo>
                  <a:cubicBezTo>
                    <a:pt x="1" y="12"/>
                    <a:pt x="7" y="134"/>
                    <a:pt x="85" y="134"/>
                  </a:cubicBezTo>
                  <a:cubicBezTo>
                    <a:pt x="88" y="134"/>
                    <a:pt x="92" y="133"/>
                    <a:pt x="96" y="133"/>
                  </a:cubicBezTo>
                  <a:cubicBezTo>
                    <a:pt x="173" y="122"/>
                    <a:pt x="162"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2" name="Google Shape;1211;p9"/>
            <p:cNvSpPr/>
            <p:nvPr/>
          </p:nvSpPr>
          <p:spPr>
            <a:xfrm>
              <a:off x="431743" y="5332596"/>
              <a:ext cx="18190" cy="14472"/>
            </a:xfrm>
            <a:custGeom>
              <a:avLst/>
              <a:gdLst/>
              <a:ahLst/>
              <a:cxnLst/>
              <a:rect l="l" t="t" r="r" b="b"/>
              <a:pathLst>
                <a:path w="181" h="144" extrusionOk="0">
                  <a:moveTo>
                    <a:pt x="126" y="1"/>
                  </a:moveTo>
                  <a:cubicBezTo>
                    <a:pt x="104" y="1"/>
                    <a:pt x="82" y="11"/>
                    <a:pt x="71" y="23"/>
                  </a:cubicBezTo>
                  <a:cubicBezTo>
                    <a:pt x="1" y="69"/>
                    <a:pt x="58" y="144"/>
                    <a:pt x="113" y="144"/>
                  </a:cubicBezTo>
                  <a:cubicBezTo>
                    <a:pt x="135" y="144"/>
                    <a:pt x="157" y="131"/>
                    <a:pt x="170" y="99"/>
                  </a:cubicBezTo>
                  <a:cubicBezTo>
                    <a:pt x="170" y="77"/>
                    <a:pt x="181" y="67"/>
                    <a:pt x="181" y="45"/>
                  </a:cubicBezTo>
                  <a:cubicBezTo>
                    <a:pt x="170" y="11"/>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3" name="Google Shape;1212;p9"/>
            <p:cNvSpPr/>
            <p:nvPr/>
          </p:nvSpPr>
          <p:spPr>
            <a:xfrm>
              <a:off x="1041161" y="4659664"/>
              <a:ext cx="13366" cy="12663"/>
            </a:xfrm>
            <a:custGeom>
              <a:avLst/>
              <a:gdLst/>
              <a:ahLst/>
              <a:cxnLst/>
              <a:rect l="l" t="t" r="r" b="b"/>
              <a:pathLst>
                <a:path w="133" h="126" extrusionOk="0">
                  <a:moveTo>
                    <a:pt x="62" y="1"/>
                  </a:moveTo>
                  <a:cubicBezTo>
                    <a:pt x="47" y="1"/>
                    <a:pt x="33" y="7"/>
                    <a:pt x="22" y="21"/>
                  </a:cubicBezTo>
                  <a:cubicBezTo>
                    <a:pt x="22" y="33"/>
                    <a:pt x="11" y="33"/>
                    <a:pt x="11" y="43"/>
                  </a:cubicBezTo>
                  <a:cubicBezTo>
                    <a:pt x="0" y="55"/>
                    <a:pt x="0" y="77"/>
                    <a:pt x="22" y="99"/>
                  </a:cubicBezTo>
                  <a:cubicBezTo>
                    <a:pt x="22" y="99"/>
                    <a:pt x="22" y="109"/>
                    <a:pt x="33" y="109"/>
                  </a:cubicBezTo>
                  <a:cubicBezTo>
                    <a:pt x="41" y="121"/>
                    <a:pt x="52" y="125"/>
                    <a:pt x="64" y="125"/>
                  </a:cubicBezTo>
                  <a:cubicBezTo>
                    <a:pt x="96" y="125"/>
                    <a:pt x="132" y="87"/>
                    <a:pt x="132" y="55"/>
                  </a:cubicBezTo>
                  <a:cubicBezTo>
                    <a:pt x="124" y="25"/>
                    <a:pt x="9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4" name="Google Shape;1213;p9"/>
            <p:cNvSpPr/>
            <p:nvPr/>
          </p:nvSpPr>
          <p:spPr>
            <a:xfrm>
              <a:off x="1080858" y="4706898"/>
              <a:ext cx="18190" cy="11959"/>
            </a:xfrm>
            <a:custGeom>
              <a:avLst/>
              <a:gdLst/>
              <a:ahLst/>
              <a:cxnLst/>
              <a:rect l="l" t="t" r="r" b="b"/>
              <a:pathLst>
                <a:path w="181" h="119" extrusionOk="0">
                  <a:moveTo>
                    <a:pt x="111" y="0"/>
                  </a:moveTo>
                  <a:cubicBezTo>
                    <a:pt x="101" y="0"/>
                    <a:pt x="90" y="4"/>
                    <a:pt x="77" y="13"/>
                  </a:cubicBezTo>
                  <a:cubicBezTo>
                    <a:pt x="55" y="35"/>
                    <a:pt x="34" y="47"/>
                    <a:pt x="23" y="57"/>
                  </a:cubicBezTo>
                  <a:cubicBezTo>
                    <a:pt x="1" y="69"/>
                    <a:pt x="12" y="91"/>
                    <a:pt x="23" y="91"/>
                  </a:cubicBezTo>
                  <a:cubicBezTo>
                    <a:pt x="45" y="101"/>
                    <a:pt x="67" y="101"/>
                    <a:pt x="89" y="113"/>
                  </a:cubicBezTo>
                  <a:cubicBezTo>
                    <a:pt x="100" y="117"/>
                    <a:pt x="109" y="119"/>
                    <a:pt x="117" y="119"/>
                  </a:cubicBezTo>
                  <a:cubicBezTo>
                    <a:pt x="180" y="119"/>
                    <a:pt x="165"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5" name="Google Shape;1214;p9"/>
            <p:cNvSpPr/>
            <p:nvPr/>
          </p:nvSpPr>
          <p:spPr>
            <a:xfrm>
              <a:off x="895641" y="4725791"/>
              <a:ext cx="20300" cy="15678"/>
            </a:xfrm>
            <a:custGeom>
              <a:avLst/>
              <a:gdLst/>
              <a:ahLst/>
              <a:cxnLst/>
              <a:rect l="l" t="t" r="r" b="b"/>
              <a:pathLst>
                <a:path w="202" h="156" extrusionOk="0">
                  <a:moveTo>
                    <a:pt x="105" y="1"/>
                  </a:moveTo>
                  <a:cubicBezTo>
                    <a:pt x="102" y="1"/>
                    <a:pt x="98" y="1"/>
                    <a:pt x="95" y="1"/>
                  </a:cubicBezTo>
                  <a:cubicBezTo>
                    <a:pt x="0" y="12"/>
                    <a:pt x="6" y="156"/>
                    <a:pt x="96" y="156"/>
                  </a:cubicBezTo>
                  <a:cubicBezTo>
                    <a:pt x="100" y="156"/>
                    <a:pt x="103" y="155"/>
                    <a:pt x="107" y="155"/>
                  </a:cubicBezTo>
                  <a:cubicBezTo>
                    <a:pt x="202" y="145"/>
                    <a:pt x="195"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6" name="Google Shape;1215;p9"/>
            <p:cNvSpPr/>
            <p:nvPr/>
          </p:nvSpPr>
          <p:spPr>
            <a:xfrm>
              <a:off x="592640" y="4884779"/>
              <a:ext cx="30853" cy="46229"/>
            </a:xfrm>
            <a:custGeom>
              <a:avLst/>
              <a:gdLst/>
              <a:ahLst/>
              <a:cxnLst/>
              <a:rect l="l" t="t" r="r" b="b"/>
              <a:pathLst>
                <a:path w="307" h="460" extrusionOk="0">
                  <a:moveTo>
                    <a:pt x="62" y="1"/>
                  </a:moveTo>
                  <a:cubicBezTo>
                    <a:pt x="25" y="1"/>
                    <a:pt x="1" y="39"/>
                    <a:pt x="21" y="69"/>
                  </a:cubicBezTo>
                  <a:cubicBezTo>
                    <a:pt x="43" y="102"/>
                    <a:pt x="53" y="124"/>
                    <a:pt x="75" y="157"/>
                  </a:cubicBezTo>
                  <a:cubicBezTo>
                    <a:pt x="97" y="190"/>
                    <a:pt x="119" y="212"/>
                    <a:pt x="141" y="244"/>
                  </a:cubicBezTo>
                  <a:cubicBezTo>
                    <a:pt x="174" y="310"/>
                    <a:pt x="196" y="376"/>
                    <a:pt x="218" y="432"/>
                  </a:cubicBezTo>
                  <a:cubicBezTo>
                    <a:pt x="223" y="451"/>
                    <a:pt x="236" y="460"/>
                    <a:pt x="250" y="460"/>
                  </a:cubicBezTo>
                  <a:cubicBezTo>
                    <a:pt x="269" y="460"/>
                    <a:pt x="289" y="445"/>
                    <a:pt x="295" y="420"/>
                  </a:cubicBezTo>
                  <a:cubicBezTo>
                    <a:pt x="306" y="332"/>
                    <a:pt x="284" y="256"/>
                    <a:pt x="251" y="179"/>
                  </a:cubicBezTo>
                  <a:cubicBezTo>
                    <a:pt x="207" y="91"/>
                    <a:pt x="152" y="58"/>
                    <a:pt x="75" y="3"/>
                  </a:cubicBezTo>
                  <a:cubicBezTo>
                    <a:pt x="71" y="1"/>
                    <a:pt x="66"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7" name="Google Shape;1216;p9"/>
            <p:cNvSpPr/>
            <p:nvPr/>
          </p:nvSpPr>
          <p:spPr>
            <a:xfrm>
              <a:off x="572541" y="4929198"/>
              <a:ext cx="28240" cy="26230"/>
            </a:xfrm>
            <a:custGeom>
              <a:avLst/>
              <a:gdLst/>
              <a:ahLst/>
              <a:cxnLst/>
              <a:rect l="l" t="t" r="r" b="b"/>
              <a:pathLst>
                <a:path w="281" h="261" extrusionOk="0">
                  <a:moveTo>
                    <a:pt x="55" y="0"/>
                  </a:moveTo>
                  <a:cubicBezTo>
                    <a:pt x="23" y="0"/>
                    <a:pt x="1" y="44"/>
                    <a:pt x="11" y="66"/>
                  </a:cubicBezTo>
                  <a:cubicBezTo>
                    <a:pt x="55" y="132"/>
                    <a:pt x="121" y="176"/>
                    <a:pt x="165" y="242"/>
                  </a:cubicBezTo>
                  <a:cubicBezTo>
                    <a:pt x="178" y="255"/>
                    <a:pt x="193" y="260"/>
                    <a:pt x="208" y="260"/>
                  </a:cubicBezTo>
                  <a:cubicBezTo>
                    <a:pt x="245" y="260"/>
                    <a:pt x="280" y="227"/>
                    <a:pt x="265" y="188"/>
                  </a:cubicBezTo>
                  <a:cubicBezTo>
                    <a:pt x="231" y="100"/>
                    <a:pt x="15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8" name="Google Shape;1217;p9"/>
            <p:cNvSpPr/>
            <p:nvPr/>
          </p:nvSpPr>
          <p:spPr>
            <a:xfrm>
              <a:off x="521689" y="4963167"/>
              <a:ext cx="63112" cy="25828"/>
            </a:xfrm>
            <a:custGeom>
              <a:avLst/>
              <a:gdLst/>
              <a:ahLst/>
              <a:cxnLst/>
              <a:rect l="l" t="t" r="r" b="b"/>
              <a:pathLst>
                <a:path w="628" h="257" extrusionOk="0">
                  <a:moveTo>
                    <a:pt x="121" y="1"/>
                  </a:moveTo>
                  <a:cubicBezTo>
                    <a:pt x="107" y="1"/>
                    <a:pt x="92" y="2"/>
                    <a:pt x="77" y="4"/>
                  </a:cubicBezTo>
                  <a:cubicBezTo>
                    <a:pt x="33" y="4"/>
                    <a:pt x="1" y="70"/>
                    <a:pt x="33" y="114"/>
                  </a:cubicBezTo>
                  <a:cubicBezTo>
                    <a:pt x="143" y="234"/>
                    <a:pt x="375" y="256"/>
                    <a:pt x="529" y="256"/>
                  </a:cubicBezTo>
                  <a:cubicBezTo>
                    <a:pt x="627" y="256"/>
                    <a:pt x="617" y="114"/>
                    <a:pt x="529" y="92"/>
                  </a:cubicBezTo>
                  <a:cubicBezTo>
                    <a:pt x="451" y="80"/>
                    <a:pt x="375" y="58"/>
                    <a:pt x="297" y="36"/>
                  </a:cubicBezTo>
                  <a:cubicBezTo>
                    <a:pt x="244" y="18"/>
                    <a:pt x="183"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19" name="Google Shape;1218;p9"/>
            <p:cNvSpPr/>
            <p:nvPr/>
          </p:nvSpPr>
          <p:spPr>
            <a:xfrm>
              <a:off x="543798" y="4870709"/>
              <a:ext cx="28441" cy="29747"/>
            </a:xfrm>
            <a:custGeom>
              <a:avLst/>
              <a:gdLst/>
              <a:ahLst/>
              <a:cxnLst/>
              <a:rect l="l" t="t" r="r" b="b"/>
              <a:pathLst>
                <a:path w="283" h="296" extrusionOk="0">
                  <a:moveTo>
                    <a:pt x="45" y="0"/>
                  </a:moveTo>
                  <a:cubicBezTo>
                    <a:pt x="11" y="0"/>
                    <a:pt x="1" y="44"/>
                    <a:pt x="11" y="77"/>
                  </a:cubicBezTo>
                  <a:cubicBezTo>
                    <a:pt x="45" y="110"/>
                    <a:pt x="77" y="132"/>
                    <a:pt x="111" y="165"/>
                  </a:cubicBezTo>
                  <a:cubicBezTo>
                    <a:pt x="133" y="198"/>
                    <a:pt x="165" y="242"/>
                    <a:pt x="187" y="275"/>
                  </a:cubicBezTo>
                  <a:cubicBezTo>
                    <a:pt x="198" y="289"/>
                    <a:pt x="213" y="295"/>
                    <a:pt x="228" y="295"/>
                  </a:cubicBezTo>
                  <a:cubicBezTo>
                    <a:pt x="256" y="295"/>
                    <a:pt x="283" y="271"/>
                    <a:pt x="275" y="242"/>
                  </a:cubicBezTo>
                  <a:cubicBezTo>
                    <a:pt x="265" y="132"/>
                    <a:pt x="16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0" name="Google Shape;1219;p9"/>
            <p:cNvSpPr/>
            <p:nvPr/>
          </p:nvSpPr>
          <p:spPr>
            <a:xfrm>
              <a:off x="525206" y="4900356"/>
              <a:ext cx="28139" cy="22813"/>
            </a:xfrm>
            <a:custGeom>
              <a:avLst/>
              <a:gdLst/>
              <a:ahLst/>
              <a:cxnLst/>
              <a:rect l="l" t="t" r="r" b="b"/>
              <a:pathLst>
                <a:path w="280" h="227" extrusionOk="0">
                  <a:moveTo>
                    <a:pt x="75" y="0"/>
                  </a:moveTo>
                  <a:cubicBezTo>
                    <a:pt x="35" y="0"/>
                    <a:pt x="0" y="49"/>
                    <a:pt x="20" y="89"/>
                  </a:cubicBezTo>
                  <a:cubicBezTo>
                    <a:pt x="54" y="167"/>
                    <a:pt x="120" y="189"/>
                    <a:pt x="196" y="221"/>
                  </a:cubicBezTo>
                  <a:cubicBezTo>
                    <a:pt x="203" y="225"/>
                    <a:pt x="210" y="226"/>
                    <a:pt x="217" y="226"/>
                  </a:cubicBezTo>
                  <a:cubicBezTo>
                    <a:pt x="252" y="226"/>
                    <a:pt x="279" y="182"/>
                    <a:pt x="252" y="145"/>
                  </a:cubicBezTo>
                  <a:cubicBezTo>
                    <a:pt x="208" y="79"/>
                    <a:pt x="164" y="24"/>
                    <a:pt x="86" y="2"/>
                  </a:cubicBezTo>
                  <a:cubicBezTo>
                    <a:pt x="83" y="1"/>
                    <a:pt x="79"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1" name="Google Shape;1220;p9"/>
            <p:cNvSpPr/>
            <p:nvPr/>
          </p:nvSpPr>
          <p:spPr>
            <a:xfrm>
              <a:off x="490936" y="4918948"/>
              <a:ext cx="27938" cy="28642"/>
            </a:xfrm>
            <a:custGeom>
              <a:avLst/>
              <a:gdLst/>
              <a:ahLst/>
              <a:cxnLst/>
              <a:rect l="l" t="t" r="r" b="b"/>
              <a:pathLst>
                <a:path w="278" h="285" extrusionOk="0">
                  <a:moveTo>
                    <a:pt x="64" y="1"/>
                  </a:moveTo>
                  <a:cubicBezTo>
                    <a:pt x="29" y="1"/>
                    <a:pt x="1" y="22"/>
                    <a:pt x="9" y="58"/>
                  </a:cubicBezTo>
                  <a:cubicBezTo>
                    <a:pt x="21" y="146"/>
                    <a:pt x="97" y="212"/>
                    <a:pt x="153" y="268"/>
                  </a:cubicBezTo>
                  <a:cubicBezTo>
                    <a:pt x="167" y="280"/>
                    <a:pt x="182" y="285"/>
                    <a:pt x="196" y="285"/>
                  </a:cubicBezTo>
                  <a:cubicBezTo>
                    <a:pt x="243" y="285"/>
                    <a:pt x="277" y="222"/>
                    <a:pt x="251" y="180"/>
                  </a:cubicBezTo>
                  <a:cubicBezTo>
                    <a:pt x="207" y="114"/>
                    <a:pt x="153" y="26"/>
                    <a:pt x="87" y="4"/>
                  </a:cubicBezTo>
                  <a:cubicBezTo>
                    <a:pt x="79" y="2"/>
                    <a:pt x="71"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2" name="Google Shape;1221;p9"/>
            <p:cNvSpPr/>
            <p:nvPr/>
          </p:nvSpPr>
          <p:spPr>
            <a:xfrm>
              <a:off x="465310" y="4837545"/>
              <a:ext cx="164816" cy="161399"/>
            </a:xfrm>
            <a:custGeom>
              <a:avLst/>
              <a:gdLst/>
              <a:ahLst/>
              <a:cxnLst/>
              <a:rect l="l" t="t" r="r" b="b"/>
              <a:pathLst>
                <a:path w="1640" h="1606" extrusionOk="0">
                  <a:moveTo>
                    <a:pt x="1342" y="473"/>
                  </a:moveTo>
                  <a:cubicBezTo>
                    <a:pt x="1419" y="528"/>
                    <a:pt x="1474" y="561"/>
                    <a:pt x="1518" y="649"/>
                  </a:cubicBezTo>
                  <a:cubicBezTo>
                    <a:pt x="1551" y="726"/>
                    <a:pt x="1573" y="802"/>
                    <a:pt x="1562" y="890"/>
                  </a:cubicBezTo>
                  <a:cubicBezTo>
                    <a:pt x="1551" y="912"/>
                    <a:pt x="1540" y="924"/>
                    <a:pt x="1518" y="924"/>
                  </a:cubicBezTo>
                  <a:cubicBezTo>
                    <a:pt x="1507" y="924"/>
                    <a:pt x="1485" y="924"/>
                    <a:pt x="1485" y="902"/>
                  </a:cubicBezTo>
                  <a:cubicBezTo>
                    <a:pt x="1463" y="846"/>
                    <a:pt x="1441" y="780"/>
                    <a:pt x="1408" y="714"/>
                  </a:cubicBezTo>
                  <a:cubicBezTo>
                    <a:pt x="1386" y="682"/>
                    <a:pt x="1364" y="660"/>
                    <a:pt x="1342" y="627"/>
                  </a:cubicBezTo>
                  <a:cubicBezTo>
                    <a:pt x="1320" y="594"/>
                    <a:pt x="1310" y="572"/>
                    <a:pt x="1288" y="539"/>
                  </a:cubicBezTo>
                  <a:cubicBezTo>
                    <a:pt x="1266" y="517"/>
                    <a:pt x="1288" y="473"/>
                    <a:pt x="1320" y="473"/>
                  </a:cubicBezTo>
                  <a:close/>
                  <a:moveTo>
                    <a:pt x="748" y="286"/>
                  </a:moveTo>
                  <a:cubicBezTo>
                    <a:pt x="858" y="286"/>
                    <a:pt x="980" y="363"/>
                    <a:pt x="1056" y="440"/>
                  </a:cubicBezTo>
                  <a:cubicBezTo>
                    <a:pt x="1188" y="561"/>
                    <a:pt x="1112" y="714"/>
                    <a:pt x="1222" y="836"/>
                  </a:cubicBezTo>
                  <a:cubicBezTo>
                    <a:pt x="1320" y="946"/>
                    <a:pt x="1419" y="1022"/>
                    <a:pt x="1408" y="1188"/>
                  </a:cubicBezTo>
                  <a:cubicBezTo>
                    <a:pt x="1386" y="1308"/>
                    <a:pt x="1288" y="1408"/>
                    <a:pt x="1166" y="1418"/>
                  </a:cubicBezTo>
                  <a:lnTo>
                    <a:pt x="1156" y="1418"/>
                  </a:lnTo>
                  <a:cubicBezTo>
                    <a:pt x="1166" y="1462"/>
                    <a:pt x="1144" y="1506"/>
                    <a:pt x="1090" y="1506"/>
                  </a:cubicBezTo>
                  <a:lnTo>
                    <a:pt x="1068" y="1506"/>
                  </a:lnTo>
                  <a:cubicBezTo>
                    <a:pt x="914" y="1506"/>
                    <a:pt x="694" y="1474"/>
                    <a:pt x="594" y="1364"/>
                  </a:cubicBezTo>
                  <a:cubicBezTo>
                    <a:pt x="562" y="1320"/>
                    <a:pt x="594" y="1254"/>
                    <a:pt x="638" y="1254"/>
                  </a:cubicBezTo>
                  <a:lnTo>
                    <a:pt x="738" y="1254"/>
                  </a:lnTo>
                  <a:cubicBezTo>
                    <a:pt x="716" y="1242"/>
                    <a:pt x="704" y="1232"/>
                    <a:pt x="682" y="1232"/>
                  </a:cubicBezTo>
                  <a:cubicBezTo>
                    <a:pt x="650" y="1210"/>
                    <a:pt x="650" y="1188"/>
                    <a:pt x="650" y="1166"/>
                  </a:cubicBezTo>
                  <a:cubicBezTo>
                    <a:pt x="594" y="1132"/>
                    <a:pt x="540" y="1110"/>
                    <a:pt x="496" y="1078"/>
                  </a:cubicBezTo>
                  <a:cubicBezTo>
                    <a:pt x="484" y="1088"/>
                    <a:pt x="462" y="1100"/>
                    <a:pt x="452" y="1100"/>
                  </a:cubicBezTo>
                  <a:cubicBezTo>
                    <a:pt x="440" y="1100"/>
                    <a:pt x="430" y="1088"/>
                    <a:pt x="408" y="1078"/>
                  </a:cubicBezTo>
                  <a:cubicBezTo>
                    <a:pt x="352" y="1022"/>
                    <a:pt x="276" y="956"/>
                    <a:pt x="264" y="868"/>
                  </a:cubicBezTo>
                  <a:cubicBezTo>
                    <a:pt x="254" y="836"/>
                    <a:pt x="286" y="814"/>
                    <a:pt x="320" y="814"/>
                  </a:cubicBezTo>
                  <a:lnTo>
                    <a:pt x="342" y="814"/>
                  </a:lnTo>
                  <a:cubicBezTo>
                    <a:pt x="342" y="814"/>
                    <a:pt x="352" y="814"/>
                    <a:pt x="352" y="824"/>
                  </a:cubicBezTo>
                  <a:cubicBezTo>
                    <a:pt x="352" y="770"/>
                    <a:pt x="374" y="726"/>
                    <a:pt x="386" y="670"/>
                  </a:cubicBezTo>
                  <a:cubicBezTo>
                    <a:pt x="440" y="539"/>
                    <a:pt x="518" y="341"/>
                    <a:pt x="672" y="297"/>
                  </a:cubicBezTo>
                  <a:cubicBezTo>
                    <a:pt x="694" y="286"/>
                    <a:pt x="716" y="286"/>
                    <a:pt x="748" y="286"/>
                  </a:cubicBezTo>
                  <a:close/>
                  <a:moveTo>
                    <a:pt x="892" y="0"/>
                  </a:moveTo>
                  <a:lnTo>
                    <a:pt x="760" y="77"/>
                  </a:lnTo>
                  <a:cubicBezTo>
                    <a:pt x="550" y="286"/>
                    <a:pt x="352" y="506"/>
                    <a:pt x="144" y="714"/>
                  </a:cubicBezTo>
                  <a:cubicBezTo>
                    <a:pt x="78" y="792"/>
                    <a:pt x="1" y="890"/>
                    <a:pt x="34" y="978"/>
                  </a:cubicBezTo>
                  <a:cubicBezTo>
                    <a:pt x="56" y="1034"/>
                    <a:pt x="100" y="1066"/>
                    <a:pt x="132" y="1100"/>
                  </a:cubicBezTo>
                  <a:cubicBezTo>
                    <a:pt x="242" y="1176"/>
                    <a:pt x="352" y="1254"/>
                    <a:pt x="452" y="1330"/>
                  </a:cubicBezTo>
                  <a:cubicBezTo>
                    <a:pt x="518" y="1374"/>
                    <a:pt x="584" y="1430"/>
                    <a:pt x="660" y="1474"/>
                  </a:cubicBezTo>
                  <a:cubicBezTo>
                    <a:pt x="792" y="1550"/>
                    <a:pt x="946" y="1606"/>
                    <a:pt x="1100" y="1606"/>
                  </a:cubicBezTo>
                  <a:cubicBezTo>
                    <a:pt x="1134" y="1606"/>
                    <a:pt x="1166" y="1594"/>
                    <a:pt x="1200" y="1594"/>
                  </a:cubicBezTo>
                  <a:cubicBezTo>
                    <a:pt x="1386" y="1572"/>
                    <a:pt x="1562" y="1440"/>
                    <a:pt x="1628" y="1264"/>
                  </a:cubicBezTo>
                  <a:cubicBezTo>
                    <a:pt x="1628" y="1232"/>
                    <a:pt x="1639" y="1210"/>
                    <a:pt x="1639" y="1176"/>
                  </a:cubicBezTo>
                  <a:lnTo>
                    <a:pt x="1639" y="1144"/>
                  </a:lnTo>
                  <a:cubicBezTo>
                    <a:pt x="1617" y="868"/>
                    <a:pt x="1551" y="638"/>
                    <a:pt x="1430" y="440"/>
                  </a:cubicBezTo>
                  <a:cubicBezTo>
                    <a:pt x="1320" y="275"/>
                    <a:pt x="1178" y="132"/>
                    <a:pt x="1002" y="33"/>
                  </a:cubicBezTo>
                  <a:cubicBezTo>
                    <a:pt x="968" y="11"/>
                    <a:pt x="936"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3" name="Google Shape;1222;p9"/>
            <p:cNvSpPr/>
            <p:nvPr/>
          </p:nvSpPr>
          <p:spPr>
            <a:xfrm>
              <a:off x="592439" y="4884980"/>
              <a:ext cx="31054" cy="45425"/>
            </a:xfrm>
            <a:custGeom>
              <a:avLst/>
              <a:gdLst/>
              <a:ahLst/>
              <a:cxnLst/>
              <a:rect l="l" t="t" r="r" b="b"/>
              <a:pathLst>
                <a:path w="309" h="452" extrusionOk="0">
                  <a:moveTo>
                    <a:pt x="55" y="1"/>
                  </a:moveTo>
                  <a:cubicBezTo>
                    <a:pt x="23" y="1"/>
                    <a:pt x="1" y="45"/>
                    <a:pt x="23" y="67"/>
                  </a:cubicBezTo>
                  <a:cubicBezTo>
                    <a:pt x="45" y="100"/>
                    <a:pt x="55" y="122"/>
                    <a:pt x="77" y="155"/>
                  </a:cubicBezTo>
                  <a:cubicBezTo>
                    <a:pt x="99" y="188"/>
                    <a:pt x="121" y="210"/>
                    <a:pt x="143" y="242"/>
                  </a:cubicBezTo>
                  <a:cubicBezTo>
                    <a:pt x="176" y="308"/>
                    <a:pt x="198" y="374"/>
                    <a:pt x="220" y="430"/>
                  </a:cubicBezTo>
                  <a:cubicBezTo>
                    <a:pt x="220" y="452"/>
                    <a:pt x="242" y="452"/>
                    <a:pt x="253" y="452"/>
                  </a:cubicBezTo>
                  <a:cubicBezTo>
                    <a:pt x="275" y="452"/>
                    <a:pt x="286" y="440"/>
                    <a:pt x="297" y="418"/>
                  </a:cubicBezTo>
                  <a:cubicBezTo>
                    <a:pt x="308" y="330"/>
                    <a:pt x="286" y="254"/>
                    <a:pt x="253" y="177"/>
                  </a:cubicBezTo>
                  <a:cubicBezTo>
                    <a:pt x="209" y="89"/>
                    <a:pt x="154" y="56"/>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4" name="Google Shape;1223;p9"/>
            <p:cNvSpPr/>
            <p:nvPr/>
          </p:nvSpPr>
          <p:spPr>
            <a:xfrm>
              <a:off x="521689" y="4963468"/>
              <a:ext cx="60901" cy="25526"/>
            </a:xfrm>
            <a:custGeom>
              <a:avLst/>
              <a:gdLst/>
              <a:ahLst/>
              <a:cxnLst/>
              <a:rect l="l" t="t" r="r" b="b"/>
              <a:pathLst>
                <a:path w="606" h="254" extrusionOk="0">
                  <a:moveTo>
                    <a:pt x="77" y="1"/>
                  </a:moveTo>
                  <a:cubicBezTo>
                    <a:pt x="33" y="1"/>
                    <a:pt x="1" y="67"/>
                    <a:pt x="33" y="111"/>
                  </a:cubicBezTo>
                  <a:cubicBezTo>
                    <a:pt x="133" y="221"/>
                    <a:pt x="353" y="253"/>
                    <a:pt x="507" y="253"/>
                  </a:cubicBezTo>
                  <a:lnTo>
                    <a:pt x="529" y="253"/>
                  </a:lnTo>
                  <a:cubicBezTo>
                    <a:pt x="583" y="253"/>
                    <a:pt x="605" y="209"/>
                    <a:pt x="595" y="165"/>
                  </a:cubicBezTo>
                  <a:lnTo>
                    <a:pt x="573" y="165"/>
                  </a:lnTo>
                  <a:cubicBezTo>
                    <a:pt x="441" y="165"/>
                    <a:pt x="297" y="77"/>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5" name="Google Shape;1224;p9"/>
            <p:cNvSpPr/>
            <p:nvPr/>
          </p:nvSpPr>
          <p:spPr>
            <a:xfrm>
              <a:off x="490736" y="4919249"/>
              <a:ext cx="24421" cy="28843"/>
            </a:xfrm>
            <a:custGeom>
              <a:avLst/>
              <a:gdLst/>
              <a:ahLst/>
              <a:cxnLst/>
              <a:rect l="l" t="t" r="r" b="b"/>
              <a:pathLst>
                <a:path w="243" h="287" extrusionOk="0">
                  <a:moveTo>
                    <a:pt x="67" y="1"/>
                  </a:moveTo>
                  <a:cubicBezTo>
                    <a:pt x="33" y="1"/>
                    <a:pt x="1" y="23"/>
                    <a:pt x="11" y="55"/>
                  </a:cubicBezTo>
                  <a:cubicBezTo>
                    <a:pt x="23" y="143"/>
                    <a:pt x="99" y="209"/>
                    <a:pt x="155" y="265"/>
                  </a:cubicBezTo>
                  <a:cubicBezTo>
                    <a:pt x="177" y="275"/>
                    <a:pt x="187" y="287"/>
                    <a:pt x="199" y="287"/>
                  </a:cubicBezTo>
                  <a:cubicBezTo>
                    <a:pt x="209" y="287"/>
                    <a:pt x="231" y="275"/>
                    <a:pt x="243" y="265"/>
                  </a:cubicBezTo>
                  <a:cubicBezTo>
                    <a:pt x="231" y="253"/>
                    <a:pt x="221" y="253"/>
                    <a:pt x="209" y="243"/>
                  </a:cubicBezTo>
                  <a:cubicBezTo>
                    <a:pt x="133" y="177"/>
                    <a:pt x="99" y="99"/>
                    <a:pt x="99" y="11"/>
                  </a:cubicBezTo>
                  <a:cubicBezTo>
                    <a:pt x="99" y="1"/>
                    <a:pt x="8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6" name="Google Shape;1225;p9"/>
            <p:cNvSpPr/>
            <p:nvPr/>
          </p:nvSpPr>
          <p:spPr>
            <a:xfrm>
              <a:off x="412247" y="4782271"/>
              <a:ext cx="96277" cy="99493"/>
            </a:xfrm>
            <a:custGeom>
              <a:avLst/>
              <a:gdLst/>
              <a:ahLst/>
              <a:cxnLst/>
              <a:rect l="l" t="t" r="r" b="b"/>
              <a:pathLst>
                <a:path w="958" h="990" extrusionOk="0">
                  <a:moveTo>
                    <a:pt x="958" y="242"/>
                  </a:moveTo>
                  <a:lnTo>
                    <a:pt x="958" y="242"/>
                  </a:lnTo>
                  <a:cubicBezTo>
                    <a:pt x="924" y="297"/>
                    <a:pt x="902" y="341"/>
                    <a:pt x="880" y="396"/>
                  </a:cubicBezTo>
                  <a:cubicBezTo>
                    <a:pt x="848" y="451"/>
                    <a:pt x="826" y="517"/>
                    <a:pt x="804" y="583"/>
                  </a:cubicBezTo>
                  <a:cubicBezTo>
                    <a:pt x="870" y="484"/>
                    <a:pt x="936" y="363"/>
                    <a:pt x="958" y="242"/>
                  </a:cubicBezTo>
                  <a:close/>
                  <a:moveTo>
                    <a:pt x="716" y="286"/>
                  </a:moveTo>
                  <a:cubicBezTo>
                    <a:pt x="748" y="286"/>
                    <a:pt x="770" y="308"/>
                    <a:pt x="770" y="330"/>
                  </a:cubicBezTo>
                  <a:cubicBezTo>
                    <a:pt x="782" y="451"/>
                    <a:pt x="628" y="539"/>
                    <a:pt x="540" y="594"/>
                  </a:cubicBezTo>
                  <a:lnTo>
                    <a:pt x="529" y="594"/>
                  </a:lnTo>
                  <a:cubicBezTo>
                    <a:pt x="507" y="594"/>
                    <a:pt x="496" y="583"/>
                    <a:pt x="507" y="561"/>
                  </a:cubicBezTo>
                  <a:cubicBezTo>
                    <a:pt x="540" y="473"/>
                    <a:pt x="606" y="297"/>
                    <a:pt x="716" y="286"/>
                  </a:cubicBezTo>
                  <a:close/>
                  <a:moveTo>
                    <a:pt x="704" y="0"/>
                  </a:moveTo>
                  <a:cubicBezTo>
                    <a:pt x="682" y="11"/>
                    <a:pt x="672" y="22"/>
                    <a:pt x="650" y="33"/>
                  </a:cubicBezTo>
                  <a:cubicBezTo>
                    <a:pt x="562" y="132"/>
                    <a:pt x="518" y="275"/>
                    <a:pt x="441" y="374"/>
                  </a:cubicBezTo>
                  <a:cubicBezTo>
                    <a:pt x="353" y="484"/>
                    <a:pt x="254" y="561"/>
                    <a:pt x="144" y="638"/>
                  </a:cubicBezTo>
                  <a:cubicBezTo>
                    <a:pt x="1" y="759"/>
                    <a:pt x="100" y="990"/>
                    <a:pt x="265" y="990"/>
                  </a:cubicBezTo>
                  <a:lnTo>
                    <a:pt x="287" y="990"/>
                  </a:lnTo>
                  <a:cubicBezTo>
                    <a:pt x="386" y="935"/>
                    <a:pt x="485" y="880"/>
                    <a:pt x="573" y="803"/>
                  </a:cubicBezTo>
                  <a:cubicBezTo>
                    <a:pt x="726" y="649"/>
                    <a:pt x="848" y="429"/>
                    <a:pt x="902" y="209"/>
                  </a:cubicBezTo>
                  <a:cubicBezTo>
                    <a:pt x="902" y="176"/>
                    <a:pt x="914" y="143"/>
                    <a:pt x="914" y="121"/>
                  </a:cubicBezTo>
                  <a:cubicBezTo>
                    <a:pt x="848" y="77"/>
                    <a:pt x="770" y="44"/>
                    <a:pt x="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7" name="Google Shape;1226;p9"/>
            <p:cNvSpPr/>
            <p:nvPr/>
          </p:nvSpPr>
          <p:spPr>
            <a:xfrm>
              <a:off x="352551" y="4742474"/>
              <a:ext cx="80900" cy="86327"/>
            </a:xfrm>
            <a:custGeom>
              <a:avLst/>
              <a:gdLst/>
              <a:ahLst/>
              <a:cxnLst/>
              <a:rect l="l" t="t" r="r" b="b"/>
              <a:pathLst>
                <a:path w="805" h="859" extrusionOk="0">
                  <a:moveTo>
                    <a:pt x="551" y="297"/>
                  </a:moveTo>
                  <a:cubicBezTo>
                    <a:pt x="584" y="297"/>
                    <a:pt x="617" y="330"/>
                    <a:pt x="595" y="363"/>
                  </a:cubicBezTo>
                  <a:cubicBezTo>
                    <a:pt x="551" y="451"/>
                    <a:pt x="507" y="528"/>
                    <a:pt x="419" y="594"/>
                  </a:cubicBezTo>
                  <a:cubicBezTo>
                    <a:pt x="375" y="638"/>
                    <a:pt x="309" y="682"/>
                    <a:pt x="243" y="682"/>
                  </a:cubicBezTo>
                  <a:cubicBezTo>
                    <a:pt x="221" y="682"/>
                    <a:pt x="199" y="671"/>
                    <a:pt x="177" y="660"/>
                  </a:cubicBezTo>
                  <a:cubicBezTo>
                    <a:pt x="166" y="649"/>
                    <a:pt x="155" y="638"/>
                    <a:pt x="155" y="616"/>
                  </a:cubicBezTo>
                  <a:cubicBezTo>
                    <a:pt x="177" y="550"/>
                    <a:pt x="254" y="517"/>
                    <a:pt x="320" y="473"/>
                  </a:cubicBezTo>
                  <a:cubicBezTo>
                    <a:pt x="386" y="429"/>
                    <a:pt x="463" y="385"/>
                    <a:pt x="518" y="308"/>
                  </a:cubicBezTo>
                  <a:cubicBezTo>
                    <a:pt x="529" y="297"/>
                    <a:pt x="540" y="297"/>
                    <a:pt x="551" y="297"/>
                  </a:cubicBezTo>
                  <a:close/>
                  <a:moveTo>
                    <a:pt x="628" y="0"/>
                  </a:moveTo>
                  <a:cubicBezTo>
                    <a:pt x="595" y="11"/>
                    <a:pt x="562" y="33"/>
                    <a:pt x="540" y="66"/>
                  </a:cubicBezTo>
                  <a:cubicBezTo>
                    <a:pt x="474" y="198"/>
                    <a:pt x="397" y="330"/>
                    <a:pt x="298" y="429"/>
                  </a:cubicBezTo>
                  <a:cubicBezTo>
                    <a:pt x="199" y="528"/>
                    <a:pt x="56" y="594"/>
                    <a:pt x="23" y="726"/>
                  </a:cubicBezTo>
                  <a:cubicBezTo>
                    <a:pt x="1" y="792"/>
                    <a:pt x="56" y="847"/>
                    <a:pt x="111" y="858"/>
                  </a:cubicBezTo>
                  <a:lnTo>
                    <a:pt x="144" y="858"/>
                  </a:lnTo>
                  <a:cubicBezTo>
                    <a:pt x="287" y="858"/>
                    <a:pt x="430" y="693"/>
                    <a:pt x="518" y="605"/>
                  </a:cubicBezTo>
                  <a:cubicBezTo>
                    <a:pt x="639" y="484"/>
                    <a:pt x="727" y="341"/>
                    <a:pt x="793" y="176"/>
                  </a:cubicBezTo>
                  <a:cubicBezTo>
                    <a:pt x="804" y="154"/>
                    <a:pt x="804" y="132"/>
                    <a:pt x="804" y="121"/>
                  </a:cubicBezTo>
                  <a:cubicBezTo>
                    <a:pt x="749" y="77"/>
                    <a:pt x="683" y="33"/>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8" name="Google Shape;1227;p9"/>
            <p:cNvSpPr/>
            <p:nvPr/>
          </p:nvSpPr>
          <p:spPr>
            <a:xfrm>
              <a:off x="291851" y="4711520"/>
              <a:ext cx="63012" cy="64218"/>
            </a:xfrm>
            <a:custGeom>
              <a:avLst/>
              <a:gdLst/>
              <a:ahLst/>
              <a:cxnLst/>
              <a:rect l="l" t="t" r="r" b="b"/>
              <a:pathLst>
                <a:path w="627" h="639" extrusionOk="0">
                  <a:moveTo>
                    <a:pt x="451" y="143"/>
                  </a:moveTo>
                  <a:cubicBezTo>
                    <a:pt x="495" y="143"/>
                    <a:pt x="550" y="198"/>
                    <a:pt x="528" y="264"/>
                  </a:cubicBezTo>
                  <a:cubicBezTo>
                    <a:pt x="484" y="363"/>
                    <a:pt x="352" y="528"/>
                    <a:pt x="220" y="528"/>
                  </a:cubicBezTo>
                  <a:cubicBezTo>
                    <a:pt x="198" y="528"/>
                    <a:pt x="165" y="517"/>
                    <a:pt x="143" y="495"/>
                  </a:cubicBezTo>
                  <a:cubicBezTo>
                    <a:pt x="121" y="484"/>
                    <a:pt x="110" y="440"/>
                    <a:pt x="121" y="418"/>
                  </a:cubicBezTo>
                  <a:cubicBezTo>
                    <a:pt x="143" y="352"/>
                    <a:pt x="209" y="341"/>
                    <a:pt x="253" y="308"/>
                  </a:cubicBezTo>
                  <a:cubicBezTo>
                    <a:pt x="308" y="264"/>
                    <a:pt x="352" y="231"/>
                    <a:pt x="385" y="177"/>
                  </a:cubicBezTo>
                  <a:cubicBezTo>
                    <a:pt x="407" y="155"/>
                    <a:pt x="429" y="143"/>
                    <a:pt x="451" y="143"/>
                  </a:cubicBezTo>
                  <a:close/>
                  <a:moveTo>
                    <a:pt x="517" y="1"/>
                  </a:moveTo>
                  <a:cubicBezTo>
                    <a:pt x="462" y="1"/>
                    <a:pt x="418" y="23"/>
                    <a:pt x="396" y="67"/>
                  </a:cubicBezTo>
                  <a:cubicBezTo>
                    <a:pt x="363" y="133"/>
                    <a:pt x="330" y="187"/>
                    <a:pt x="275" y="231"/>
                  </a:cubicBezTo>
                  <a:cubicBezTo>
                    <a:pt x="220" y="286"/>
                    <a:pt x="143" y="319"/>
                    <a:pt x="88" y="374"/>
                  </a:cubicBezTo>
                  <a:cubicBezTo>
                    <a:pt x="1" y="451"/>
                    <a:pt x="23" y="627"/>
                    <a:pt x="154" y="638"/>
                  </a:cubicBezTo>
                  <a:lnTo>
                    <a:pt x="176" y="638"/>
                  </a:lnTo>
                  <a:cubicBezTo>
                    <a:pt x="451" y="638"/>
                    <a:pt x="627" y="352"/>
                    <a:pt x="627" y="99"/>
                  </a:cubicBezTo>
                  <a:cubicBezTo>
                    <a:pt x="627" y="33"/>
                    <a:pt x="57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29" name="Google Shape;1228;p9"/>
            <p:cNvSpPr/>
            <p:nvPr/>
          </p:nvSpPr>
          <p:spPr>
            <a:xfrm>
              <a:off x="252053" y="4668407"/>
              <a:ext cx="38792" cy="34370"/>
            </a:xfrm>
            <a:custGeom>
              <a:avLst/>
              <a:gdLst/>
              <a:ahLst/>
              <a:cxnLst/>
              <a:rect l="l" t="t" r="r" b="b"/>
              <a:pathLst>
                <a:path w="386" h="342" extrusionOk="0">
                  <a:moveTo>
                    <a:pt x="275" y="78"/>
                  </a:moveTo>
                  <a:cubicBezTo>
                    <a:pt x="319" y="78"/>
                    <a:pt x="363" y="110"/>
                    <a:pt x="353" y="176"/>
                  </a:cubicBezTo>
                  <a:cubicBezTo>
                    <a:pt x="353" y="242"/>
                    <a:pt x="297" y="308"/>
                    <a:pt x="231" y="308"/>
                  </a:cubicBezTo>
                  <a:lnTo>
                    <a:pt x="209" y="308"/>
                  </a:lnTo>
                  <a:cubicBezTo>
                    <a:pt x="165" y="298"/>
                    <a:pt x="133" y="264"/>
                    <a:pt x="143" y="220"/>
                  </a:cubicBezTo>
                  <a:cubicBezTo>
                    <a:pt x="143" y="166"/>
                    <a:pt x="177" y="144"/>
                    <a:pt x="199" y="110"/>
                  </a:cubicBezTo>
                  <a:cubicBezTo>
                    <a:pt x="221" y="88"/>
                    <a:pt x="243" y="78"/>
                    <a:pt x="275" y="78"/>
                  </a:cubicBezTo>
                  <a:close/>
                  <a:moveTo>
                    <a:pt x="253" y="0"/>
                  </a:moveTo>
                  <a:cubicBezTo>
                    <a:pt x="187" y="34"/>
                    <a:pt x="133" y="78"/>
                    <a:pt x="77" y="132"/>
                  </a:cubicBezTo>
                  <a:cubicBezTo>
                    <a:pt x="1" y="210"/>
                    <a:pt x="89" y="342"/>
                    <a:pt x="187" y="342"/>
                  </a:cubicBezTo>
                  <a:cubicBezTo>
                    <a:pt x="199" y="342"/>
                    <a:pt x="221" y="342"/>
                    <a:pt x="231" y="330"/>
                  </a:cubicBezTo>
                  <a:cubicBezTo>
                    <a:pt x="341" y="276"/>
                    <a:pt x="385" y="198"/>
                    <a:pt x="385" y="88"/>
                  </a:cubicBezTo>
                  <a:cubicBezTo>
                    <a:pt x="385" y="34"/>
                    <a:pt x="331"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0" name="Google Shape;1229;p9"/>
            <p:cNvSpPr/>
            <p:nvPr/>
          </p:nvSpPr>
          <p:spPr>
            <a:xfrm>
              <a:off x="623392" y="4985578"/>
              <a:ext cx="29848" cy="27737"/>
            </a:xfrm>
            <a:custGeom>
              <a:avLst/>
              <a:gdLst/>
              <a:ahLst/>
              <a:cxnLst/>
              <a:rect l="l" t="t" r="r" b="b"/>
              <a:pathLst>
                <a:path w="297" h="276" extrusionOk="0">
                  <a:moveTo>
                    <a:pt x="253" y="1"/>
                  </a:moveTo>
                  <a:cubicBezTo>
                    <a:pt x="242" y="1"/>
                    <a:pt x="231" y="11"/>
                    <a:pt x="220" y="23"/>
                  </a:cubicBezTo>
                  <a:cubicBezTo>
                    <a:pt x="209" y="67"/>
                    <a:pt x="176" y="89"/>
                    <a:pt x="143" y="111"/>
                  </a:cubicBezTo>
                  <a:cubicBezTo>
                    <a:pt x="110" y="133"/>
                    <a:pt x="77" y="133"/>
                    <a:pt x="44" y="155"/>
                  </a:cubicBezTo>
                  <a:cubicBezTo>
                    <a:pt x="0" y="187"/>
                    <a:pt x="0" y="231"/>
                    <a:pt x="33" y="265"/>
                  </a:cubicBezTo>
                  <a:cubicBezTo>
                    <a:pt x="55" y="275"/>
                    <a:pt x="66" y="275"/>
                    <a:pt x="88" y="275"/>
                  </a:cubicBezTo>
                  <a:cubicBezTo>
                    <a:pt x="110" y="275"/>
                    <a:pt x="132" y="275"/>
                    <a:pt x="154" y="265"/>
                  </a:cubicBezTo>
                  <a:cubicBezTo>
                    <a:pt x="143" y="243"/>
                    <a:pt x="143" y="231"/>
                    <a:pt x="143" y="221"/>
                  </a:cubicBezTo>
                  <a:cubicBezTo>
                    <a:pt x="143" y="209"/>
                    <a:pt x="154" y="199"/>
                    <a:pt x="165" y="199"/>
                  </a:cubicBezTo>
                  <a:cubicBezTo>
                    <a:pt x="176" y="199"/>
                    <a:pt x="176" y="199"/>
                    <a:pt x="187" y="209"/>
                  </a:cubicBezTo>
                  <a:cubicBezTo>
                    <a:pt x="187" y="221"/>
                    <a:pt x="187" y="221"/>
                    <a:pt x="198" y="231"/>
                  </a:cubicBezTo>
                  <a:lnTo>
                    <a:pt x="209" y="221"/>
                  </a:lnTo>
                  <a:cubicBezTo>
                    <a:pt x="264" y="177"/>
                    <a:pt x="275" y="121"/>
                    <a:pt x="297" y="45"/>
                  </a:cubicBezTo>
                  <a:cubicBezTo>
                    <a:pt x="297" y="23"/>
                    <a:pt x="275"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1" name="Google Shape;1230;p9"/>
            <p:cNvSpPr/>
            <p:nvPr/>
          </p:nvSpPr>
          <p:spPr>
            <a:xfrm>
              <a:off x="637663" y="5005476"/>
              <a:ext cx="5728" cy="6733"/>
            </a:xfrm>
            <a:custGeom>
              <a:avLst/>
              <a:gdLst/>
              <a:ahLst/>
              <a:cxnLst/>
              <a:rect l="l" t="t" r="r" b="b"/>
              <a:pathLst>
                <a:path w="57" h="67" extrusionOk="0">
                  <a:moveTo>
                    <a:pt x="23" y="1"/>
                  </a:moveTo>
                  <a:cubicBezTo>
                    <a:pt x="12" y="1"/>
                    <a:pt x="1" y="11"/>
                    <a:pt x="1" y="23"/>
                  </a:cubicBezTo>
                  <a:cubicBezTo>
                    <a:pt x="1" y="33"/>
                    <a:pt x="1" y="45"/>
                    <a:pt x="12" y="67"/>
                  </a:cubicBezTo>
                  <a:cubicBezTo>
                    <a:pt x="23" y="55"/>
                    <a:pt x="34" y="45"/>
                    <a:pt x="56" y="33"/>
                  </a:cubicBezTo>
                  <a:cubicBezTo>
                    <a:pt x="45" y="23"/>
                    <a:pt x="45" y="23"/>
                    <a:pt x="45" y="11"/>
                  </a:cubicBezTo>
                  <a:cubicBezTo>
                    <a:pt x="34" y="1"/>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2" name="Google Shape;1231;p9"/>
            <p:cNvSpPr/>
            <p:nvPr/>
          </p:nvSpPr>
          <p:spPr>
            <a:xfrm>
              <a:off x="529427" y="4894929"/>
              <a:ext cx="54269" cy="67534"/>
            </a:xfrm>
            <a:custGeom>
              <a:avLst/>
              <a:gdLst/>
              <a:ahLst/>
              <a:cxnLst/>
              <a:rect l="l" t="t" r="r" b="b"/>
              <a:pathLst>
                <a:path w="540" h="672" extrusionOk="0">
                  <a:moveTo>
                    <a:pt x="154" y="1"/>
                  </a:moveTo>
                  <a:cubicBezTo>
                    <a:pt x="122" y="1"/>
                    <a:pt x="100" y="12"/>
                    <a:pt x="88" y="34"/>
                  </a:cubicBezTo>
                  <a:cubicBezTo>
                    <a:pt x="78" y="45"/>
                    <a:pt x="78" y="56"/>
                    <a:pt x="66" y="67"/>
                  </a:cubicBezTo>
                  <a:cubicBezTo>
                    <a:pt x="132" y="89"/>
                    <a:pt x="176" y="143"/>
                    <a:pt x="210" y="199"/>
                  </a:cubicBezTo>
                  <a:cubicBezTo>
                    <a:pt x="242" y="231"/>
                    <a:pt x="210" y="275"/>
                    <a:pt x="176" y="275"/>
                  </a:cubicBezTo>
                  <a:lnTo>
                    <a:pt x="154" y="275"/>
                  </a:lnTo>
                  <a:cubicBezTo>
                    <a:pt x="100" y="253"/>
                    <a:pt x="44" y="231"/>
                    <a:pt x="12" y="199"/>
                  </a:cubicBezTo>
                  <a:lnTo>
                    <a:pt x="12" y="199"/>
                  </a:lnTo>
                  <a:cubicBezTo>
                    <a:pt x="0" y="253"/>
                    <a:pt x="12" y="253"/>
                    <a:pt x="56" y="287"/>
                  </a:cubicBezTo>
                  <a:cubicBezTo>
                    <a:pt x="188" y="397"/>
                    <a:pt x="330" y="363"/>
                    <a:pt x="364" y="561"/>
                  </a:cubicBezTo>
                  <a:cubicBezTo>
                    <a:pt x="374" y="595"/>
                    <a:pt x="352" y="627"/>
                    <a:pt x="330" y="661"/>
                  </a:cubicBezTo>
                  <a:cubicBezTo>
                    <a:pt x="364" y="671"/>
                    <a:pt x="396" y="671"/>
                    <a:pt x="418" y="671"/>
                  </a:cubicBezTo>
                  <a:lnTo>
                    <a:pt x="440" y="671"/>
                  </a:lnTo>
                  <a:cubicBezTo>
                    <a:pt x="474" y="617"/>
                    <a:pt x="506" y="573"/>
                    <a:pt x="540" y="517"/>
                  </a:cubicBezTo>
                  <a:cubicBezTo>
                    <a:pt x="518" y="507"/>
                    <a:pt x="496" y="485"/>
                    <a:pt x="484" y="463"/>
                  </a:cubicBezTo>
                  <a:lnTo>
                    <a:pt x="386" y="397"/>
                  </a:lnTo>
                  <a:cubicBezTo>
                    <a:pt x="342" y="363"/>
                    <a:pt x="298" y="319"/>
                    <a:pt x="276" y="253"/>
                  </a:cubicBezTo>
                  <a:cubicBezTo>
                    <a:pt x="254" y="209"/>
                    <a:pt x="276" y="155"/>
                    <a:pt x="264" y="111"/>
                  </a:cubicBezTo>
                  <a:cubicBezTo>
                    <a:pt x="254" y="45"/>
                    <a:pt x="198"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3" name="Google Shape;1232;p9"/>
            <p:cNvSpPr/>
            <p:nvPr/>
          </p:nvSpPr>
          <p:spPr>
            <a:xfrm>
              <a:off x="530533" y="4901562"/>
              <a:ext cx="23315" cy="21104"/>
            </a:xfrm>
            <a:custGeom>
              <a:avLst/>
              <a:gdLst/>
              <a:ahLst/>
              <a:cxnLst/>
              <a:rect l="l" t="t" r="r" b="b"/>
              <a:pathLst>
                <a:path w="232" h="210" extrusionOk="0">
                  <a:moveTo>
                    <a:pt x="55" y="1"/>
                  </a:moveTo>
                  <a:cubicBezTo>
                    <a:pt x="33" y="33"/>
                    <a:pt x="11" y="77"/>
                    <a:pt x="1" y="121"/>
                  </a:cubicBezTo>
                  <a:lnTo>
                    <a:pt x="1" y="133"/>
                  </a:lnTo>
                  <a:cubicBezTo>
                    <a:pt x="33" y="165"/>
                    <a:pt x="89" y="187"/>
                    <a:pt x="143" y="209"/>
                  </a:cubicBezTo>
                  <a:lnTo>
                    <a:pt x="165" y="209"/>
                  </a:lnTo>
                  <a:cubicBezTo>
                    <a:pt x="199" y="209"/>
                    <a:pt x="231" y="165"/>
                    <a:pt x="199" y="133"/>
                  </a:cubicBezTo>
                  <a:cubicBezTo>
                    <a:pt x="165" y="77"/>
                    <a:pt x="121"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4" name="Google Shape;1233;p9"/>
            <p:cNvSpPr/>
            <p:nvPr/>
          </p:nvSpPr>
          <p:spPr>
            <a:xfrm>
              <a:off x="500685" y="4866287"/>
              <a:ext cx="107331" cy="113864"/>
            </a:xfrm>
            <a:custGeom>
              <a:avLst/>
              <a:gdLst/>
              <a:ahLst/>
              <a:cxnLst/>
              <a:rect l="l" t="t" r="r" b="b"/>
              <a:pathLst>
                <a:path w="1068" h="1133" extrusionOk="0">
                  <a:moveTo>
                    <a:pt x="474" y="44"/>
                  </a:moveTo>
                  <a:cubicBezTo>
                    <a:pt x="594" y="44"/>
                    <a:pt x="694" y="176"/>
                    <a:pt x="704" y="286"/>
                  </a:cubicBezTo>
                  <a:cubicBezTo>
                    <a:pt x="704" y="319"/>
                    <a:pt x="682" y="341"/>
                    <a:pt x="660" y="341"/>
                  </a:cubicBezTo>
                  <a:cubicBezTo>
                    <a:pt x="638" y="341"/>
                    <a:pt x="628" y="330"/>
                    <a:pt x="616" y="319"/>
                  </a:cubicBezTo>
                  <a:cubicBezTo>
                    <a:pt x="594" y="286"/>
                    <a:pt x="562" y="242"/>
                    <a:pt x="540" y="209"/>
                  </a:cubicBezTo>
                  <a:cubicBezTo>
                    <a:pt x="506" y="176"/>
                    <a:pt x="474" y="154"/>
                    <a:pt x="440" y="121"/>
                  </a:cubicBezTo>
                  <a:cubicBezTo>
                    <a:pt x="430" y="88"/>
                    <a:pt x="440" y="44"/>
                    <a:pt x="474" y="44"/>
                  </a:cubicBezTo>
                  <a:close/>
                  <a:moveTo>
                    <a:pt x="824" y="802"/>
                  </a:moveTo>
                  <a:cubicBezTo>
                    <a:pt x="825" y="802"/>
                    <a:pt x="825" y="802"/>
                    <a:pt x="825" y="803"/>
                  </a:cubicBezTo>
                  <a:lnTo>
                    <a:pt x="825" y="803"/>
                  </a:lnTo>
                  <a:cubicBezTo>
                    <a:pt x="825" y="803"/>
                    <a:pt x="825" y="802"/>
                    <a:pt x="826" y="802"/>
                  </a:cubicBezTo>
                  <a:cubicBezTo>
                    <a:pt x="825" y="802"/>
                    <a:pt x="825" y="802"/>
                    <a:pt x="824" y="802"/>
                  </a:cubicBezTo>
                  <a:close/>
                  <a:moveTo>
                    <a:pt x="440" y="286"/>
                  </a:moveTo>
                  <a:cubicBezTo>
                    <a:pt x="484" y="286"/>
                    <a:pt x="540" y="330"/>
                    <a:pt x="550" y="396"/>
                  </a:cubicBezTo>
                  <a:cubicBezTo>
                    <a:pt x="562" y="440"/>
                    <a:pt x="540" y="494"/>
                    <a:pt x="562" y="538"/>
                  </a:cubicBezTo>
                  <a:cubicBezTo>
                    <a:pt x="584" y="604"/>
                    <a:pt x="628" y="648"/>
                    <a:pt x="672" y="682"/>
                  </a:cubicBezTo>
                  <a:lnTo>
                    <a:pt x="770" y="748"/>
                  </a:lnTo>
                  <a:cubicBezTo>
                    <a:pt x="781" y="769"/>
                    <a:pt x="803" y="791"/>
                    <a:pt x="824" y="802"/>
                  </a:cubicBezTo>
                  <a:lnTo>
                    <a:pt x="824" y="802"/>
                  </a:lnTo>
                  <a:cubicBezTo>
                    <a:pt x="790" y="767"/>
                    <a:pt x="754" y="734"/>
                    <a:pt x="726" y="692"/>
                  </a:cubicBezTo>
                  <a:cubicBezTo>
                    <a:pt x="716" y="670"/>
                    <a:pt x="738" y="626"/>
                    <a:pt x="770" y="626"/>
                  </a:cubicBezTo>
                  <a:cubicBezTo>
                    <a:pt x="870" y="626"/>
                    <a:pt x="946" y="726"/>
                    <a:pt x="980" y="814"/>
                  </a:cubicBezTo>
                  <a:cubicBezTo>
                    <a:pt x="990" y="846"/>
                    <a:pt x="958" y="880"/>
                    <a:pt x="924" y="880"/>
                  </a:cubicBezTo>
                  <a:cubicBezTo>
                    <a:pt x="914" y="880"/>
                    <a:pt x="892" y="880"/>
                    <a:pt x="880" y="868"/>
                  </a:cubicBezTo>
                  <a:cubicBezTo>
                    <a:pt x="864" y="844"/>
                    <a:pt x="845" y="823"/>
                    <a:pt x="825" y="803"/>
                  </a:cubicBezTo>
                  <a:lnTo>
                    <a:pt x="825" y="803"/>
                  </a:lnTo>
                  <a:cubicBezTo>
                    <a:pt x="792" y="858"/>
                    <a:pt x="760" y="902"/>
                    <a:pt x="726" y="956"/>
                  </a:cubicBezTo>
                  <a:lnTo>
                    <a:pt x="704" y="956"/>
                  </a:lnTo>
                  <a:cubicBezTo>
                    <a:pt x="682" y="956"/>
                    <a:pt x="650" y="956"/>
                    <a:pt x="616" y="946"/>
                  </a:cubicBezTo>
                  <a:cubicBezTo>
                    <a:pt x="638" y="912"/>
                    <a:pt x="660" y="880"/>
                    <a:pt x="650" y="846"/>
                  </a:cubicBezTo>
                  <a:cubicBezTo>
                    <a:pt x="616" y="648"/>
                    <a:pt x="474" y="682"/>
                    <a:pt x="342" y="572"/>
                  </a:cubicBezTo>
                  <a:cubicBezTo>
                    <a:pt x="298" y="538"/>
                    <a:pt x="286" y="538"/>
                    <a:pt x="298" y="484"/>
                  </a:cubicBezTo>
                  <a:cubicBezTo>
                    <a:pt x="286" y="462"/>
                    <a:pt x="276" y="450"/>
                    <a:pt x="264" y="428"/>
                  </a:cubicBezTo>
                  <a:cubicBezTo>
                    <a:pt x="242" y="384"/>
                    <a:pt x="276" y="341"/>
                    <a:pt x="320" y="341"/>
                  </a:cubicBezTo>
                  <a:lnTo>
                    <a:pt x="330" y="341"/>
                  </a:lnTo>
                  <a:cubicBezTo>
                    <a:pt x="342" y="341"/>
                    <a:pt x="352" y="341"/>
                    <a:pt x="352" y="352"/>
                  </a:cubicBezTo>
                  <a:cubicBezTo>
                    <a:pt x="364" y="341"/>
                    <a:pt x="364" y="330"/>
                    <a:pt x="374" y="319"/>
                  </a:cubicBezTo>
                  <a:cubicBezTo>
                    <a:pt x="386" y="297"/>
                    <a:pt x="408" y="286"/>
                    <a:pt x="440" y="286"/>
                  </a:cubicBezTo>
                  <a:close/>
                  <a:moveTo>
                    <a:pt x="396" y="0"/>
                  </a:moveTo>
                  <a:cubicBezTo>
                    <a:pt x="364" y="0"/>
                    <a:pt x="342" y="0"/>
                    <a:pt x="320" y="11"/>
                  </a:cubicBezTo>
                  <a:cubicBezTo>
                    <a:pt x="166" y="55"/>
                    <a:pt x="88" y="253"/>
                    <a:pt x="34" y="384"/>
                  </a:cubicBezTo>
                  <a:cubicBezTo>
                    <a:pt x="22" y="440"/>
                    <a:pt x="0" y="484"/>
                    <a:pt x="0" y="538"/>
                  </a:cubicBezTo>
                  <a:cubicBezTo>
                    <a:pt x="66" y="560"/>
                    <a:pt x="122" y="638"/>
                    <a:pt x="154" y="704"/>
                  </a:cubicBezTo>
                  <a:cubicBezTo>
                    <a:pt x="176" y="726"/>
                    <a:pt x="166" y="770"/>
                    <a:pt x="144" y="792"/>
                  </a:cubicBezTo>
                  <a:cubicBezTo>
                    <a:pt x="188" y="824"/>
                    <a:pt x="242" y="846"/>
                    <a:pt x="298" y="880"/>
                  </a:cubicBezTo>
                  <a:cubicBezTo>
                    <a:pt x="298" y="902"/>
                    <a:pt x="298" y="924"/>
                    <a:pt x="330" y="946"/>
                  </a:cubicBezTo>
                  <a:cubicBezTo>
                    <a:pt x="352" y="946"/>
                    <a:pt x="364" y="956"/>
                    <a:pt x="386" y="968"/>
                  </a:cubicBezTo>
                  <a:cubicBezTo>
                    <a:pt x="430" y="978"/>
                    <a:pt x="474" y="990"/>
                    <a:pt x="506" y="1000"/>
                  </a:cubicBezTo>
                  <a:cubicBezTo>
                    <a:pt x="584" y="1022"/>
                    <a:pt x="660" y="1044"/>
                    <a:pt x="738" y="1056"/>
                  </a:cubicBezTo>
                  <a:cubicBezTo>
                    <a:pt x="782" y="1066"/>
                    <a:pt x="804" y="1100"/>
                    <a:pt x="804" y="1132"/>
                  </a:cubicBezTo>
                  <a:lnTo>
                    <a:pt x="814" y="1132"/>
                  </a:lnTo>
                  <a:cubicBezTo>
                    <a:pt x="936" y="1122"/>
                    <a:pt x="1034" y="1022"/>
                    <a:pt x="1056" y="902"/>
                  </a:cubicBezTo>
                  <a:cubicBezTo>
                    <a:pt x="1067" y="736"/>
                    <a:pt x="968" y="660"/>
                    <a:pt x="870" y="550"/>
                  </a:cubicBezTo>
                  <a:cubicBezTo>
                    <a:pt x="760" y="428"/>
                    <a:pt x="836" y="275"/>
                    <a:pt x="704" y="154"/>
                  </a:cubicBezTo>
                  <a:cubicBezTo>
                    <a:pt x="628" y="77"/>
                    <a:pt x="506" y="0"/>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5" name="Google Shape;1234;p9"/>
            <p:cNvSpPr/>
            <p:nvPr/>
          </p:nvSpPr>
          <p:spPr>
            <a:xfrm>
              <a:off x="572541" y="4929198"/>
              <a:ext cx="27737" cy="25526"/>
            </a:xfrm>
            <a:custGeom>
              <a:avLst/>
              <a:gdLst/>
              <a:ahLst/>
              <a:cxnLst/>
              <a:rect l="l" t="t" r="r" b="b"/>
              <a:pathLst>
                <a:path w="276" h="254" extrusionOk="0">
                  <a:moveTo>
                    <a:pt x="55" y="0"/>
                  </a:moveTo>
                  <a:cubicBezTo>
                    <a:pt x="23" y="0"/>
                    <a:pt x="1" y="44"/>
                    <a:pt x="11" y="66"/>
                  </a:cubicBezTo>
                  <a:cubicBezTo>
                    <a:pt x="55" y="132"/>
                    <a:pt x="121" y="176"/>
                    <a:pt x="165" y="242"/>
                  </a:cubicBezTo>
                  <a:cubicBezTo>
                    <a:pt x="177" y="254"/>
                    <a:pt x="199" y="254"/>
                    <a:pt x="209" y="254"/>
                  </a:cubicBezTo>
                  <a:cubicBezTo>
                    <a:pt x="243" y="254"/>
                    <a:pt x="275" y="220"/>
                    <a:pt x="265" y="188"/>
                  </a:cubicBezTo>
                  <a:cubicBezTo>
                    <a:pt x="231" y="100"/>
                    <a:pt x="155" y="0"/>
                    <a:pt x="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6" name="Google Shape;1235;p9"/>
            <p:cNvSpPr/>
            <p:nvPr/>
          </p:nvSpPr>
          <p:spPr>
            <a:xfrm>
              <a:off x="539376" y="4963468"/>
              <a:ext cx="42108" cy="16683"/>
            </a:xfrm>
            <a:custGeom>
              <a:avLst/>
              <a:gdLst/>
              <a:ahLst/>
              <a:cxnLst/>
              <a:rect l="l" t="t" r="r" b="b"/>
              <a:pathLst>
                <a:path w="419" h="166" extrusionOk="0">
                  <a:moveTo>
                    <a:pt x="1" y="1"/>
                  </a:moveTo>
                  <a:lnTo>
                    <a:pt x="1" y="1"/>
                  </a:lnTo>
                  <a:cubicBezTo>
                    <a:pt x="121" y="77"/>
                    <a:pt x="265" y="165"/>
                    <a:pt x="397" y="165"/>
                  </a:cubicBezTo>
                  <a:lnTo>
                    <a:pt x="419" y="165"/>
                  </a:lnTo>
                  <a:cubicBezTo>
                    <a:pt x="419" y="133"/>
                    <a:pt x="397" y="99"/>
                    <a:pt x="353" y="89"/>
                  </a:cubicBezTo>
                  <a:cubicBezTo>
                    <a:pt x="275" y="77"/>
                    <a:pt x="199" y="55"/>
                    <a:pt x="121" y="33"/>
                  </a:cubicBezTo>
                  <a:cubicBezTo>
                    <a:pt x="89" y="23"/>
                    <a:pt x="45" y="1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7" name="Google Shape;1236;p9"/>
            <p:cNvSpPr/>
            <p:nvPr/>
          </p:nvSpPr>
          <p:spPr>
            <a:xfrm>
              <a:off x="543798" y="4870709"/>
              <a:ext cx="27737" cy="29848"/>
            </a:xfrm>
            <a:custGeom>
              <a:avLst/>
              <a:gdLst/>
              <a:ahLst/>
              <a:cxnLst/>
              <a:rect l="l" t="t" r="r" b="b"/>
              <a:pathLst>
                <a:path w="276" h="297" extrusionOk="0">
                  <a:moveTo>
                    <a:pt x="45" y="0"/>
                  </a:moveTo>
                  <a:cubicBezTo>
                    <a:pt x="11" y="0"/>
                    <a:pt x="1" y="44"/>
                    <a:pt x="11" y="77"/>
                  </a:cubicBezTo>
                  <a:cubicBezTo>
                    <a:pt x="45" y="110"/>
                    <a:pt x="77" y="132"/>
                    <a:pt x="111" y="165"/>
                  </a:cubicBezTo>
                  <a:cubicBezTo>
                    <a:pt x="133" y="198"/>
                    <a:pt x="165" y="242"/>
                    <a:pt x="187" y="275"/>
                  </a:cubicBezTo>
                  <a:cubicBezTo>
                    <a:pt x="199" y="286"/>
                    <a:pt x="209" y="297"/>
                    <a:pt x="231" y="297"/>
                  </a:cubicBezTo>
                  <a:cubicBezTo>
                    <a:pt x="253" y="297"/>
                    <a:pt x="275" y="275"/>
                    <a:pt x="275" y="242"/>
                  </a:cubicBezTo>
                  <a:cubicBezTo>
                    <a:pt x="265" y="132"/>
                    <a:pt x="165"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8" name="Google Shape;1237;p9"/>
            <p:cNvSpPr/>
            <p:nvPr/>
          </p:nvSpPr>
          <p:spPr>
            <a:xfrm>
              <a:off x="525005" y="4900456"/>
              <a:ext cx="11155" cy="14472"/>
            </a:xfrm>
            <a:custGeom>
              <a:avLst/>
              <a:gdLst/>
              <a:ahLst/>
              <a:cxnLst/>
              <a:rect l="l" t="t" r="r" b="b"/>
              <a:pathLst>
                <a:path w="111" h="144" extrusionOk="0">
                  <a:moveTo>
                    <a:pt x="78" y="1"/>
                  </a:moveTo>
                  <a:cubicBezTo>
                    <a:pt x="34" y="1"/>
                    <a:pt x="0" y="44"/>
                    <a:pt x="22" y="88"/>
                  </a:cubicBezTo>
                  <a:cubicBezTo>
                    <a:pt x="34" y="110"/>
                    <a:pt x="44" y="122"/>
                    <a:pt x="56" y="144"/>
                  </a:cubicBezTo>
                  <a:lnTo>
                    <a:pt x="56" y="132"/>
                  </a:lnTo>
                  <a:cubicBezTo>
                    <a:pt x="66" y="88"/>
                    <a:pt x="88" y="44"/>
                    <a:pt x="110" y="12"/>
                  </a:cubicBezTo>
                  <a:cubicBezTo>
                    <a:pt x="110" y="1"/>
                    <a:pt x="100"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39" name="Google Shape;1238;p9"/>
            <p:cNvSpPr/>
            <p:nvPr/>
          </p:nvSpPr>
          <p:spPr>
            <a:xfrm>
              <a:off x="500685" y="4920355"/>
              <a:ext cx="17788" cy="25526"/>
            </a:xfrm>
            <a:custGeom>
              <a:avLst/>
              <a:gdLst/>
              <a:ahLst/>
              <a:cxnLst/>
              <a:rect l="l" t="t" r="r" b="b"/>
              <a:pathLst>
                <a:path w="177" h="254" extrusionOk="0">
                  <a:moveTo>
                    <a:pt x="0" y="0"/>
                  </a:moveTo>
                  <a:cubicBezTo>
                    <a:pt x="0" y="88"/>
                    <a:pt x="34" y="166"/>
                    <a:pt x="110" y="232"/>
                  </a:cubicBezTo>
                  <a:cubicBezTo>
                    <a:pt x="122" y="242"/>
                    <a:pt x="132" y="242"/>
                    <a:pt x="144" y="254"/>
                  </a:cubicBezTo>
                  <a:cubicBezTo>
                    <a:pt x="166" y="232"/>
                    <a:pt x="176" y="188"/>
                    <a:pt x="154" y="166"/>
                  </a:cubicBezTo>
                  <a:cubicBezTo>
                    <a:pt x="122" y="100"/>
                    <a:pt x="66" y="2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0" name="Google Shape;1239;p9"/>
            <p:cNvSpPr/>
            <p:nvPr/>
          </p:nvSpPr>
          <p:spPr>
            <a:xfrm>
              <a:off x="461993" y="4811013"/>
              <a:ext cx="28843" cy="31054"/>
            </a:xfrm>
            <a:custGeom>
              <a:avLst/>
              <a:gdLst/>
              <a:ahLst/>
              <a:cxnLst/>
              <a:rect l="l" t="t" r="r" b="b"/>
              <a:pathLst>
                <a:path w="287" h="309" extrusionOk="0">
                  <a:moveTo>
                    <a:pt x="221" y="0"/>
                  </a:moveTo>
                  <a:cubicBezTo>
                    <a:pt x="111" y="11"/>
                    <a:pt x="45" y="187"/>
                    <a:pt x="12" y="275"/>
                  </a:cubicBezTo>
                  <a:cubicBezTo>
                    <a:pt x="1" y="297"/>
                    <a:pt x="12" y="308"/>
                    <a:pt x="34" y="308"/>
                  </a:cubicBezTo>
                  <a:lnTo>
                    <a:pt x="45" y="308"/>
                  </a:lnTo>
                  <a:cubicBezTo>
                    <a:pt x="133" y="253"/>
                    <a:pt x="287" y="165"/>
                    <a:pt x="275" y="44"/>
                  </a:cubicBezTo>
                  <a:cubicBezTo>
                    <a:pt x="275" y="22"/>
                    <a:pt x="253" y="0"/>
                    <a:pt x="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1" name="Google Shape;1240;p9"/>
            <p:cNvSpPr/>
            <p:nvPr/>
          </p:nvSpPr>
          <p:spPr>
            <a:xfrm>
              <a:off x="368028" y="4772221"/>
              <a:ext cx="46530" cy="38893"/>
            </a:xfrm>
            <a:custGeom>
              <a:avLst/>
              <a:gdLst/>
              <a:ahLst/>
              <a:cxnLst/>
              <a:rect l="l" t="t" r="r" b="b"/>
              <a:pathLst>
                <a:path w="463" h="387" extrusionOk="0">
                  <a:moveTo>
                    <a:pt x="397" y="1"/>
                  </a:moveTo>
                  <a:cubicBezTo>
                    <a:pt x="386" y="1"/>
                    <a:pt x="375" y="1"/>
                    <a:pt x="364" y="12"/>
                  </a:cubicBezTo>
                  <a:cubicBezTo>
                    <a:pt x="309" y="89"/>
                    <a:pt x="232" y="133"/>
                    <a:pt x="166" y="177"/>
                  </a:cubicBezTo>
                  <a:cubicBezTo>
                    <a:pt x="100" y="221"/>
                    <a:pt x="23" y="254"/>
                    <a:pt x="1" y="320"/>
                  </a:cubicBezTo>
                  <a:cubicBezTo>
                    <a:pt x="1" y="342"/>
                    <a:pt x="12" y="353"/>
                    <a:pt x="23" y="364"/>
                  </a:cubicBezTo>
                  <a:cubicBezTo>
                    <a:pt x="45" y="375"/>
                    <a:pt x="67" y="386"/>
                    <a:pt x="89" y="386"/>
                  </a:cubicBezTo>
                  <a:cubicBezTo>
                    <a:pt x="155" y="386"/>
                    <a:pt x="221" y="342"/>
                    <a:pt x="265" y="298"/>
                  </a:cubicBezTo>
                  <a:cubicBezTo>
                    <a:pt x="353" y="232"/>
                    <a:pt x="397" y="155"/>
                    <a:pt x="441" y="67"/>
                  </a:cubicBezTo>
                  <a:cubicBezTo>
                    <a:pt x="463" y="34"/>
                    <a:pt x="430" y="1"/>
                    <a:pt x="3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2" name="Google Shape;1241;p9"/>
            <p:cNvSpPr/>
            <p:nvPr/>
          </p:nvSpPr>
          <p:spPr>
            <a:xfrm>
              <a:off x="302905" y="4725892"/>
              <a:ext cx="44319" cy="38792"/>
            </a:xfrm>
            <a:custGeom>
              <a:avLst/>
              <a:gdLst/>
              <a:ahLst/>
              <a:cxnLst/>
              <a:rect l="l" t="t" r="r" b="b"/>
              <a:pathLst>
                <a:path w="441" h="386" extrusionOk="0">
                  <a:moveTo>
                    <a:pt x="341" y="0"/>
                  </a:moveTo>
                  <a:cubicBezTo>
                    <a:pt x="319" y="0"/>
                    <a:pt x="297" y="12"/>
                    <a:pt x="275" y="34"/>
                  </a:cubicBezTo>
                  <a:cubicBezTo>
                    <a:pt x="242" y="88"/>
                    <a:pt x="198" y="121"/>
                    <a:pt x="143" y="165"/>
                  </a:cubicBezTo>
                  <a:cubicBezTo>
                    <a:pt x="99" y="198"/>
                    <a:pt x="33" y="209"/>
                    <a:pt x="11" y="275"/>
                  </a:cubicBezTo>
                  <a:cubicBezTo>
                    <a:pt x="0" y="297"/>
                    <a:pt x="11" y="341"/>
                    <a:pt x="33" y="352"/>
                  </a:cubicBezTo>
                  <a:cubicBezTo>
                    <a:pt x="55" y="374"/>
                    <a:pt x="88" y="385"/>
                    <a:pt x="110" y="385"/>
                  </a:cubicBezTo>
                  <a:cubicBezTo>
                    <a:pt x="242" y="385"/>
                    <a:pt x="374" y="220"/>
                    <a:pt x="418" y="121"/>
                  </a:cubicBezTo>
                  <a:cubicBezTo>
                    <a:pt x="440" y="55"/>
                    <a:pt x="385"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3" name="Google Shape;1242;p9"/>
            <p:cNvSpPr/>
            <p:nvPr/>
          </p:nvSpPr>
          <p:spPr>
            <a:xfrm>
              <a:off x="265319" y="4676145"/>
              <a:ext cx="23315" cy="23315"/>
            </a:xfrm>
            <a:custGeom>
              <a:avLst/>
              <a:gdLst/>
              <a:ahLst/>
              <a:cxnLst/>
              <a:rect l="l" t="t" r="r" b="b"/>
              <a:pathLst>
                <a:path w="232" h="232" extrusionOk="0">
                  <a:moveTo>
                    <a:pt x="143" y="1"/>
                  </a:moveTo>
                  <a:cubicBezTo>
                    <a:pt x="111" y="1"/>
                    <a:pt x="89" y="11"/>
                    <a:pt x="67" y="33"/>
                  </a:cubicBezTo>
                  <a:cubicBezTo>
                    <a:pt x="45" y="67"/>
                    <a:pt x="11" y="89"/>
                    <a:pt x="11" y="143"/>
                  </a:cubicBezTo>
                  <a:cubicBezTo>
                    <a:pt x="1" y="187"/>
                    <a:pt x="33" y="221"/>
                    <a:pt x="77" y="231"/>
                  </a:cubicBezTo>
                  <a:lnTo>
                    <a:pt x="99" y="231"/>
                  </a:lnTo>
                  <a:cubicBezTo>
                    <a:pt x="165" y="231"/>
                    <a:pt x="221" y="165"/>
                    <a:pt x="221" y="99"/>
                  </a:cubicBezTo>
                  <a:cubicBezTo>
                    <a:pt x="231" y="33"/>
                    <a:pt x="187"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4" name="Google Shape;1243;p9"/>
            <p:cNvSpPr/>
            <p:nvPr/>
          </p:nvSpPr>
          <p:spPr>
            <a:xfrm>
              <a:off x="283007" y="4661774"/>
              <a:ext cx="93965" cy="49847"/>
            </a:xfrm>
            <a:custGeom>
              <a:avLst/>
              <a:gdLst/>
              <a:ahLst/>
              <a:cxnLst/>
              <a:rect l="l" t="t" r="r" b="b"/>
              <a:pathLst>
                <a:path w="935" h="496" extrusionOk="0">
                  <a:moveTo>
                    <a:pt x="165" y="0"/>
                  </a:moveTo>
                  <a:lnTo>
                    <a:pt x="165" y="0"/>
                  </a:lnTo>
                  <a:cubicBezTo>
                    <a:pt x="176" y="22"/>
                    <a:pt x="155" y="44"/>
                    <a:pt x="133" y="44"/>
                  </a:cubicBezTo>
                  <a:lnTo>
                    <a:pt x="121" y="44"/>
                  </a:lnTo>
                  <a:cubicBezTo>
                    <a:pt x="89" y="34"/>
                    <a:pt x="55" y="34"/>
                    <a:pt x="23" y="34"/>
                  </a:cubicBezTo>
                  <a:lnTo>
                    <a:pt x="1" y="34"/>
                  </a:lnTo>
                  <a:cubicBezTo>
                    <a:pt x="77" y="56"/>
                    <a:pt x="155" y="88"/>
                    <a:pt x="231" y="122"/>
                  </a:cubicBezTo>
                  <a:cubicBezTo>
                    <a:pt x="231" y="110"/>
                    <a:pt x="242" y="100"/>
                    <a:pt x="253" y="88"/>
                  </a:cubicBezTo>
                  <a:cubicBezTo>
                    <a:pt x="253" y="88"/>
                    <a:pt x="264" y="78"/>
                    <a:pt x="275" y="78"/>
                  </a:cubicBezTo>
                  <a:cubicBezTo>
                    <a:pt x="297" y="78"/>
                    <a:pt x="308" y="100"/>
                    <a:pt x="308" y="122"/>
                  </a:cubicBezTo>
                  <a:lnTo>
                    <a:pt x="308" y="154"/>
                  </a:lnTo>
                  <a:cubicBezTo>
                    <a:pt x="319" y="154"/>
                    <a:pt x="330" y="166"/>
                    <a:pt x="341" y="176"/>
                  </a:cubicBezTo>
                  <a:cubicBezTo>
                    <a:pt x="352" y="144"/>
                    <a:pt x="374" y="110"/>
                    <a:pt x="385" y="78"/>
                  </a:cubicBezTo>
                  <a:cubicBezTo>
                    <a:pt x="308" y="44"/>
                    <a:pt x="242" y="22"/>
                    <a:pt x="165" y="0"/>
                  </a:cubicBezTo>
                  <a:close/>
                  <a:moveTo>
                    <a:pt x="506" y="144"/>
                  </a:moveTo>
                  <a:cubicBezTo>
                    <a:pt x="495" y="176"/>
                    <a:pt x="484" y="210"/>
                    <a:pt x="484" y="242"/>
                  </a:cubicBezTo>
                  <a:cubicBezTo>
                    <a:pt x="616" y="320"/>
                    <a:pt x="748" y="408"/>
                    <a:pt x="869" y="496"/>
                  </a:cubicBezTo>
                  <a:cubicBezTo>
                    <a:pt x="891" y="452"/>
                    <a:pt x="913" y="418"/>
                    <a:pt x="935" y="386"/>
                  </a:cubicBezTo>
                  <a:cubicBezTo>
                    <a:pt x="792" y="308"/>
                    <a:pt x="649" y="232"/>
                    <a:pt x="506" y="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5" name="Google Shape;1244;p9"/>
            <p:cNvSpPr/>
            <p:nvPr/>
          </p:nvSpPr>
          <p:spPr>
            <a:xfrm>
              <a:off x="317276" y="4669512"/>
              <a:ext cx="16683" cy="16683"/>
            </a:xfrm>
            <a:custGeom>
              <a:avLst/>
              <a:gdLst/>
              <a:ahLst/>
              <a:cxnLst/>
              <a:rect l="l" t="t" r="r" b="b"/>
              <a:pathLst>
                <a:path w="166" h="166" extrusionOk="0">
                  <a:moveTo>
                    <a:pt x="44" y="1"/>
                  </a:moveTo>
                  <a:cubicBezTo>
                    <a:pt x="33" y="33"/>
                    <a:pt x="11" y="67"/>
                    <a:pt x="0" y="99"/>
                  </a:cubicBezTo>
                  <a:cubicBezTo>
                    <a:pt x="44" y="121"/>
                    <a:pt x="88" y="143"/>
                    <a:pt x="143" y="165"/>
                  </a:cubicBezTo>
                  <a:cubicBezTo>
                    <a:pt x="143" y="133"/>
                    <a:pt x="154" y="99"/>
                    <a:pt x="165" y="67"/>
                  </a:cubicBezTo>
                  <a:cubicBezTo>
                    <a:pt x="121" y="45"/>
                    <a:pt x="77" y="23"/>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6" name="Google Shape;1245;p9"/>
            <p:cNvSpPr/>
            <p:nvPr/>
          </p:nvSpPr>
          <p:spPr>
            <a:xfrm>
              <a:off x="446617" y="4726997"/>
              <a:ext cx="12160" cy="6733"/>
            </a:xfrm>
            <a:custGeom>
              <a:avLst/>
              <a:gdLst/>
              <a:ahLst/>
              <a:cxnLst/>
              <a:rect l="l" t="t" r="r" b="b"/>
              <a:pathLst>
                <a:path w="121" h="67" extrusionOk="0">
                  <a:moveTo>
                    <a:pt x="0" y="1"/>
                  </a:moveTo>
                  <a:cubicBezTo>
                    <a:pt x="44" y="23"/>
                    <a:pt x="77" y="45"/>
                    <a:pt x="121" y="66"/>
                  </a:cubicBezTo>
                  <a:lnTo>
                    <a:pt x="110" y="55"/>
                  </a:lnTo>
                  <a:cubicBezTo>
                    <a:pt x="77" y="33"/>
                    <a:pt x="44"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7" name="Google Shape;1246;p9"/>
            <p:cNvSpPr/>
            <p:nvPr/>
          </p:nvSpPr>
          <p:spPr>
            <a:xfrm>
              <a:off x="457571" y="4732525"/>
              <a:ext cx="17788" cy="12261"/>
            </a:xfrm>
            <a:custGeom>
              <a:avLst/>
              <a:gdLst/>
              <a:ahLst/>
              <a:cxnLst/>
              <a:rect l="l" t="t" r="r" b="b"/>
              <a:pathLst>
                <a:path w="177" h="122" extrusionOk="0">
                  <a:moveTo>
                    <a:pt x="1" y="0"/>
                  </a:moveTo>
                  <a:lnTo>
                    <a:pt x="12" y="11"/>
                  </a:lnTo>
                  <a:lnTo>
                    <a:pt x="34" y="33"/>
                  </a:lnTo>
                  <a:cubicBezTo>
                    <a:pt x="67" y="44"/>
                    <a:pt x="89" y="66"/>
                    <a:pt x="122" y="88"/>
                  </a:cubicBezTo>
                  <a:cubicBezTo>
                    <a:pt x="143" y="99"/>
                    <a:pt x="165" y="110"/>
                    <a:pt x="177" y="121"/>
                  </a:cubicBezTo>
                  <a:cubicBezTo>
                    <a:pt x="165" y="99"/>
                    <a:pt x="155" y="88"/>
                    <a:pt x="143" y="66"/>
                  </a:cubicBezTo>
                  <a:cubicBezTo>
                    <a:pt x="100" y="44"/>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8" name="Google Shape;1247;p9"/>
            <p:cNvSpPr/>
            <p:nvPr/>
          </p:nvSpPr>
          <p:spPr>
            <a:xfrm>
              <a:off x="471942" y="4739157"/>
              <a:ext cx="84116" cy="61906"/>
            </a:xfrm>
            <a:custGeom>
              <a:avLst/>
              <a:gdLst/>
              <a:ahLst/>
              <a:cxnLst/>
              <a:rect l="l" t="t" r="r" b="b"/>
              <a:pathLst>
                <a:path w="837" h="616" extrusionOk="0">
                  <a:moveTo>
                    <a:pt x="0" y="0"/>
                  </a:moveTo>
                  <a:lnTo>
                    <a:pt x="0" y="0"/>
                  </a:lnTo>
                  <a:cubicBezTo>
                    <a:pt x="12" y="22"/>
                    <a:pt x="22" y="33"/>
                    <a:pt x="34" y="55"/>
                  </a:cubicBezTo>
                  <a:cubicBezTo>
                    <a:pt x="100" y="88"/>
                    <a:pt x="166" y="132"/>
                    <a:pt x="232" y="176"/>
                  </a:cubicBezTo>
                  <a:cubicBezTo>
                    <a:pt x="210" y="143"/>
                    <a:pt x="188" y="121"/>
                    <a:pt x="166" y="88"/>
                  </a:cubicBezTo>
                  <a:cubicBezTo>
                    <a:pt x="110" y="55"/>
                    <a:pt x="56" y="33"/>
                    <a:pt x="0" y="0"/>
                  </a:cubicBezTo>
                  <a:close/>
                  <a:moveTo>
                    <a:pt x="254" y="187"/>
                  </a:moveTo>
                  <a:cubicBezTo>
                    <a:pt x="261" y="195"/>
                    <a:pt x="263" y="197"/>
                    <a:pt x="268" y="198"/>
                  </a:cubicBezTo>
                  <a:lnTo>
                    <a:pt x="268" y="198"/>
                  </a:lnTo>
                  <a:cubicBezTo>
                    <a:pt x="263" y="194"/>
                    <a:pt x="258" y="191"/>
                    <a:pt x="254" y="187"/>
                  </a:cubicBezTo>
                  <a:close/>
                  <a:moveTo>
                    <a:pt x="308" y="176"/>
                  </a:moveTo>
                  <a:cubicBezTo>
                    <a:pt x="298" y="187"/>
                    <a:pt x="286" y="198"/>
                    <a:pt x="276" y="198"/>
                  </a:cubicBezTo>
                  <a:cubicBezTo>
                    <a:pt x="272" y="198"/>
                    <a:pt x="270" y="198"/>
                    <a:pt x="268" y="198"/>
                  </a:cubicBezTo>
                  <a:lnTo>
                    <a:pt x="268" y="198"/>
                  </a:lnTo>
                  <a:cubicBezTo>
                    <a:pt x="307" y="227"/>
                    <a:pt x="346" y="256"/>
                    <a:pt x="386" y="275"/>
                  </a:cubicBezTo>
                  <a:cubicBezTo>
                    <a:pt x="374" y="253"/>
                    <a:pt x="364" y="220"/>
                    <a:pt x="364" y="198"/>
                  </a:cubicBezTo>
                  <a:cubicBezTo>
                    <a:pt x="342" y="187"/>
                    <a:pt x="330" y="187"/>
                    <a:pt x="308" y="176"/>
                  </a:cubicBezTo>
                  <a:close/>
                  <a:moveTo>
                    <a:pt x="496" y="286"/>
                  </a:moveTo>
                  <a:cubicBezTo>
                    <a:pt x="484" y="308"/>
                    <a:pt x="462" y="319"/>
                    <a:pt x="440" y="319"/>
                  </a:cubicBezTo>
                  <a:cubicBezTo>
                    <a:pt x="462" y="330"/>
                    <a:pt x="474" y="341"/>
                    <a:pt x="484" y="352"/>
                  </a:cubicBezTo>
                  <a:cubicBezTo>
                    <a:pt x="528" y="374"/>
                    <a:pt x="562" y="396"/>
                    <a:pt x="594" y="429"/>
                  </a:cubicBezTo>
                  <a:cubicBezTo>
                    <a:pt x="594" y="396"/>
                    <a:pt x="584" y="363"/>
                    <a:pt x="572" y="341"/>
                  </a:cubicBezTo>
                  <a:cubicBezTo>
                    <a:pt x="550" y="319"/>
                    <a:pt x="518" y="297"/>
                    <a:pt x="496" y="286"/>
                  </a:cubicBezTo>
                  <a:close/>
                  <a:moveTo>
                    <a:pt x="726" y="429"/>
                  </a:moveTo>
                  <a:cubicBezTo>
                    <a:pt x="726" y="462"/>
                    <a:pt x="726" y="495"/>
                    <a:pt x="738" y="528"/>
                  </a:cubicBezTo>
                  <a:cubicBezTo>
                    <a:pt x="770" y="561"/>
                    <a:pt x="804" y="594"/>
                    <a:pt x="836" y="616"/>
                  </a:cubicBezTo>
                  <a:cubicBezTo>
                    <a:pt x="836" y="583"/>
                    <a:pt x="826" y="539"/>
                    <a:pt x="826" y="495"/>
                  </a:cubicBezTo>
                  <a:lnTo>
                    <a:pt x="726" y="4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49" name="Google Shape;1248;p9"/>
            <p:cNvSpPr/>
            <p:nvPr/>
          </p:nvSpPr>
          <p:spPr>
            <a:xfrm>
              <a:off x="570330" y="4799958"/>
              <a:ext cx="4522" cy="13366"/>
            </a:xfrm>
            <a:custGeom>
              <a:avLst/>
              <a:gdLst/>
              <a:ahLst/>
              <a:cxnLst/>
              <a:rect l="l" t="t" r="r" b="b"/>
              <a:pathLst>
                <a:path w="45" h="133" extrusionOk="0">
                  <a:moveTo>
                    <a:pt x="1" y="0"/>
                  </a:moveTo>
                  <a:lnTo>
                    <a:pt x="1" y="0"/>
                  </a:lnTo>
                  <a:cubicBezTo>
                    <a:pt x="11" y="44"/>
                    <a:pt x="33" y="88"/>
                    <a:pt x="45" y="132"/>
                  </a:cubicBezTo>
                  <a:cubicBezTo>
                    <a:pt x="45" y="99"/>
                    <a:pt x="33" y="66"/>
                    <a:pt x="33" y="3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0" name="Google Shape;1249;p9"/>
            <p:cNvSpPr/>
            <p:nvPr/>
          </p:nvSpPr>
          <p:spPr>
            <a:xfrm>
              <a:off x="562591" y="4797748"/>
              <a:ext cx="14472" cy="22210"/>
            </a:xfrm>
            <a:custGeom>
              <a:avLst/>
              <a:gdLst/>
              <a:ahLst/>
              <a:cxnLst/>
              <a:rect l="l" t="t" r="r" b="b"/>
              <a:pathLst>
                <a:path w="144" h="221" extrusionOk="0">
                  <a:moveTo>
                    <a:pt x="44" y="0"/>
                  </a:moveTo>
                  <a:lnTo>
                    <a:pt x="44" y="44"/>
                  </a:lnTo>
                  <a:cubicBezTo>
                    <a:pt x="44" y="66"/>
                    <a:pt x="22" y="88"/>
                    <a:pt x="0" y="99"/>
                  </a:cubicBezTo>
                  <a:cubicBezTo>
                    <a:pt x="56" y="132"/>
                    <a:pt x="100" y="176"/>
                    <a:pt x="144" y="220"/>
                  </a:cubicBezTo>
                  <a:lnTo>
                    <a:pt x="110" y="55"/>
                  </a:lnTo>
                  <a:lnTo>
                    <a:pt x="110" y="55"/>
                  </a:lnTo>
                  <a:cubicBezTo>
                    <a:pt x="110" y="88"/>
                    <a:pt x="122" y="121"/>
                    <a:pt x="122" y="154"/>
                  </a:cubicBezTo>
                  <a:cubicBezTo>
                    <a:pt x="110" y="110"/>
                    <a:pt x="88" y="66"/>
                    <a:pt x="78" y="22"/>
                  </a:cubicBezTo>
                  <a:cubicBezTo>
                    <a:pt x="66" y="11"/>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1" name="Google Shape;1250;p9"/>
            <p:cNvSpPr/>
            <p:nvPr/>
          </p:nvSpPr>
          <p:spPr>
            <a:xfrm>
              <a:off x="595756" y="4822068"/>
              <a:ext cx="23315" cy="38692"/>
            </a:xfrm>
            <a:custGeom>
              <a:avLst/>
              <a:gdLst/>
              <a:ahLst/>
              <a:cxnLst/>
              <a:rect l="l" t="t" r="r" b="b"/>
              <a:pathLst>
                <a:path w="232" h="385" extrusionOk="0">
                  <a:moveTo>
                    <a:pt x="0" y="0"/>
                  </a:moveTo>
                  <a:lnTo>
                    <a:pt x="0" y="0"/>
                  </a:lnTo>
                  <a:cubicBezTo>
                    <a:pt x="34" y="88"/>
                    <a:pt x="56" y="165"/>
                    <a:pt x="88" y="253"/>
                  </a:cubicBezTo>
                  <a:cubicBezTo>
                    <a:pt x="132" y="297"/>
                    <a:pt x="165" y="330"/>
                    <a:pt x="198" y="374"/>
                  </a:cubicBezTo>
                  <a:lnTo>
                    <a:pt x="209" y="385"/>
                  </a:lnTo>
                  <a:cubicBezTo>
                    <a:pt x="209" y="330"/>
                    <a:pt x="220" y="286"/>
                    <a:pt x="231" y="242"/>
                  </a:cubicBezTo>
                  <a:cubicBezTo>
                    <a:pt x="165" y="154"/>
                    <a:pt x="88" y="7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2" name="Google Shape;1251;p9"/>
            <p:cNvSpPr/>
            <p:nvPr/>
          </p:nvSpPr>
          <p:spPr>
            <a:xfrm>
              <a:off x="582490" y="4814229"/>
              <a:ext cx="22210" cy="33265"/>
            </a:xfrm>
            <a:custGeom>
              <a:avLst/>
              <a:gdLst/>
              <a:ahLst/>
              <a:cxnLst/>
              <a:rect l="l" t="t" r="r" b="b"/>
              <a:pathLst>
                <a:path w="221" h="331" extrusionOk="0">
                  <a:moveTo>
                    <a:pt x="56" y="1"/>
                  </a:moveTo>
                  <a:lnTo>
                    <a:pt x="56" y="34"/>
                  </a:lnTo>
                  <a:cubicBezTo>
                    <a:pt x="56" y="78"/>
                    <a:pt x="34" y="100"/>
                    <a:pt x="0" y="100"/>
                  </a:cubicBezTo>
                  <a:cubicBezTo>
                    <a:pt x="78" y="177"/>
                    <a:pt x="154" y="254"/>
                    <a:pt x="220" y="331"/>
                  </a:cubicBezTo>
                  <a:cubicBezTo>
                    <a:pt x="188" y="243"/>
                    <a:pt x="166" y="166"/>
                    <a:pt x="132" y="78"/>
                  </a:cubicBezTo>
                  <a:cubicBezTo>
                    <a:pt x="110" y="45"/>
                    <a:pt x="88" y="23"/>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3" name="Google Shape;1252;p9"/>
            <p:cNvSpPr/>
            <p:nvPr/>
          </p:nvSpPr>
          <p:spPr>
            <a:xfrm>
              <a:off x="643291" y="4934726"/>
              <a:ext cx="100" cy="100"/>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4" name="Google Shape;1253;p9"/>
            <p:cNvSpPr/>
            <p:nvPr/>
          </p:nvSpPr>
          <p:spPr>
            <a:xfrm>
              <a:off x="616760" y="4846388"/>
              <a:ext cx="3417" cy="15577"/>
            </a:xfrm>
            <a:custGeom>
              <a:avLst/>
              <a:gdLst/>
              <a:ahLst/>
              <a:cxnLst/>
              <a:rect l="l" t="t" r="r" b="b"/>
              <a:pathLst>
                <a:path w="34" h="155" extrusionOk="0">
                  <a:moveTo>
                    <a:pt x="22" y="0"/>
                  </a:moveTo>
                  <a:cubicBezTo>
                    <a:pt x="11" y="44"/>
                    <a:pt x="0" y="88"/>
                    <a:pt x="0" y="143"/>
                  </a:cubicBezTo>
                  <a:cubicBezTo>
                    <a:pt x="0" y="143"/>
                    <a:pt x="0" y="154"/>
                    <a:pt x="11" y="154"/>
                  </a:cubicBezTo>
                  <a:cubicBezTo>
                    <a:pt x="11" y="110"/>
                    <a:pt x="22" y="55"/>
                    <a:pt x="33" y="11"/>
                  </a:cubicBezTo>
                  <a:cubicBezTo>
                    <a:pt x="22" y="11"/>
                    <a:pt x="22"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5" name="Google Shape;1254;p9"/>
            <p:cNvSpPr/>
            <p:nvPr/>
          </p:nvSpPr>
          <p:spPr>
            <a:xfrm>
              <a:off x="633241" y="4881764"/>
              <a:ext cx="2311" cy="3316"/>
            </a:xfrm>
            <a:custGeom>
              <a:avLst/>
              <a:gdLst/>
              <a:ahLst/>
              <a:cxnLst/>
              <a:rect l="l" t="t" r="r" b="b"/>
              <a:pathLst>
                <a:path w="23" h="33" extrusionOk="0">
                  <a:moveTo>
                    <a:pt x="1" y="0"/>
                  </a:moveTo>
                  <a:lnTo>
                    <a:pt x="1" y="11"/>
                  </a:lnTo>
                  <a:cubicBezTo>
                    <a:pt x="1" y="11"/>
                    <a:pt x="12" y="22"/>
                    <a:pt x="12" y="33"/>
                  </a:cubicBezTo>
                  <a:cubicBezTo>
                    <a:pt x="12" y="22"/>
                    <a:pt x="23" y="22"/>
                    <a:pt x="23" y="2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6" name="Google Shape;1255;p9"/>
            <p:cNvSpPr/>
            <p:nvPr/>
          </p:nvSpPr>
          <p:spPr>
            <a:xfrm>
              <a:off x="617865" y="4847393"/>
              <a:ext cx="16683" cy="35476"/>
            </a:xfrm>
            <a:custGeom>
              <a:avLst/>
              <a:gdLst/>
              <a:ahLst/>
              <a:cxnLst/>
              <a:rect l="l" t="t" r="r" b="b"/>
              <a:pathLst>
                <a:path w="166" h="353" extrusionOk="0">
                  <a:moveTo>
                    <a:pt x="22" y="1"/>
                  </a:moveTo>
                  <a:cubicBezTo>
                    <a:pt x="11" y="45"/>
                    <a:pt x="0" y="100"/>
                    <a:pt x="0" y="144"/>
                  </a:cubicBezTo>
                  <a:cubicBezTo>
                    <a:pt x="55" y="210"/>
                    <a:pt x="110" y="276"/>
                    <a:pt x="154" y="353"/>
                  </a:cubicBezTo>
                  <a:lnTo>
                    <a:pt x="154" y="342"/>
                  </a:lnTo>
                  <a:cubicBezTo>
                    <a:pt x="143" y="331"/>
                    <a:pt x="132" y="320"/>
                    <a:pt x="143" y="298"/>
                  </a:cubicBezTo>
                  <a:cubicBezTo>
                    <a:pt x="154" y="287"/>
                    <a:pt x="154" y="265"/>
                    <a:pt x="165" y="254"/>
                  </a:cubicBezTo>
                  <a:cubicBezTo>
                    <a:pt x="154" y="221"/>
                    <a:pt x="143" y="188"/>
                    <a:pt x="121" y="166"/>
                  </a:cubicBezTo>
                  <a:cubicBezTo>
                    <a:pt x="110" y="177"/>
                    <a:pt x="99" y="177"/>
                    <a:pt x="99" y="177"/>
                  </a:cubicBezTo>
                  <a:cubicBezTo>
                    <a:pt x="66" y="177"/>
                    <a:pt x="33" y="144"/>
                    <a:pt x="55" y="111"/>
                  </a:cubicBezTo>
                  <a:cubicBezTo>
                    <a:pt x="55" y="100"/>
                    <a:pt x="66" y="89"/>
                    <a:pt x="77" y="78"/>
                  </a:cubicBezTo>
                  <a:cubicBezTo>
                    <a:pt x="55" y="56"/>
                    <a:pt x="33" y="23"/>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7" name="Google Shape;1256;p9"/>
            <p:cNvSpPr/>
            <p:nvPr/>
          </p:nvSpPr>
          <p:spPr>
            <a:xfrm>
              <a:off x="639874" y="4893823"/>
              <a:ext cx="4522" cy="10050"/>
            </a:xfrm>
            <a:custGeom>
              <a:avLst/>
              <a:gdLst/>
              <a:ahLst/>
              <a:cxnLst/>
              <a:rect l="l" t="t" r="r" b="b"/>
              <a:pathLst>
                <a:path w="45" h="100" extrusionOk="0">
                  <a:moveTo>
                    <a:pt x="23" y="1"/>
                  </a:moveTo>
                  <a:lnTo>
                    <a:pt x="1" y="23"/>
                  </a:lnTo>
                  <a:cubicBezTo>
                    <a:pt x="23" y="45"/>
                    <a:pt x="34" y="78"/>
                    <a:pt x="45" y="100"/>
                  </a:cubicBezTo>
                  <a:cubicBezTo>
                    <a:pt x="34" y="67"/>
                    <a:pt x="34" y="34"/>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8" name="Google Shape;1257;p9"/>
            <p:cNvSpPr/>
            <p:nvPr/>
          </p:nvSpPr>
          <p:spPr>
            <a:xfrm>
              <a:off x="636658" y="4934726"/>
              <a:ext cx="6733" cy="24421"/>
            </a:xfrm>
            <a:custGeom>
              <a:avLst/>
              <a:gdLst/>
              <a:ahLst/>
              <a:cxnLst/>
              <a:rect l="l" t="t" r="r" b="b"/>
              <a:pathLst>
                <a:path w="67" h="243" extrusionOk="0">
                  <a:moveTo>
                    <a:pt x="66" y="1"/>
                  </a:moveTo>
                  <a:cubicBezTo>
                    <a:pt x="55" y="89"/>
                    <a:pt x="33" y="165"/>
                    <a:pt x="0" y="243"/>
                  </a:cubicBezTo>
                  <a:cubicBezTo>
                    <a:pt x="33" y="231"/>
                    <a:pt x="55" y="221"/>
                    <a:pt x="66" y="199"/>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59" name="Google Shape;1258;p9"/>
            <p:cNvSpPr/>
            <p:nvPr/>
          </p:nvSpPr>
          <p:spPr>
            <a:xfrm>
              <a:off x="393554" y="4708204"/>
              <a:ext cx="253053" cy="250942"/>
            </a:xfrm>
            <a:custGeom>
              <a:avLst/>
              <a:gdLst/>
              <a:ahLst/>
              <a:cxnLst/>
              <a:rect l="l" t="t" r="r" b="b"/>
              <a:pathLst>
                <a:path w="2518" h="2497" extrusionOk="0">
                  <a:moveTo>
                    <a:pt x="44" y="0"/>
                  </a:moveTo>
                  <a:cubicBezTo>
                    <a:pt x="44" y="66"/>
                    <a:pt x="22" y="132"/>
                    <a:pt x="0" y="188"/>
                  </a:cubicBezTo>
                  <a:cubicBezTo>
                    <a:pt x="77" y="242"/>
                    <a:pt x="143" y="286"/>
                    <a:pt x="220" y="341"/>
                  </a:cubicBezTo>
                  <a:cubicBezTo>
                    <a:pt x="231" y="330"/>
                    <a:pt x="242" y="330"/>
                    <a:pt x="253" y="330"/>
                  </a:cubicBezTo>
                  <a:cubicBezTo>
                    <a:pt x="319" y="330"/>
                    <a:pt x="385" y="385"/>
                    <a:pt x="396" y="462"/>
                  </a:cubicBezTo>
                  <a:cubicBezTo>
                    <a:pt x="407" y="462"/>
                    <a:pt x="418" y="473"/>
                    <a:pt x="440" y="484"/>
                  </a:cubicBezTo>
                  <a:cubicBezTo>
                    <a:pt x="451" y="462"/>
                    <a:pt x="473" y="451"/>
                    <a:pt x="506" y="451"/>
                  </a:cubicBezTo>
                  <a:cubicBezTo>
                    <a:pt x="539" y="451"/>
                    <a:pt x="572" y="473"/>
                    <a:pt x="572" y="517"/>
                  </a:cubicBezTo>
                  <a:cubicBezTo>
                    <a:pt x="616" y="440"/>
                    <a:pt x="649" y="352"/>
                    <a:pt x="671" y="275"/>
                  </a:cubicBezTo>
                  <a:lnTo>
                    <a:pt x="649" y="253"/>
                  </a:lnTo>
                  <a:cubicBezTo>
                    <a:pt x="605" y="231"/>
                    <a:pt x="572" y="210"/>
                    <a:pt x="528" y="188"/>
                  </a:cubicBezTo>
                  <a:cubicBezTo>
                    <a:pt x="374" y="122"/>
                    <a:pt x="220" y="66"/>
                    <a:pt x="44" y="0"/>
                  </a:cubicBezTo>
                  <a:close/>
                  <a:moveTo>
                    <a:pt x="759" y="330"/>
                  </a:moveTo>
                  <a:cubicBezTo>
                    <a:pt x="737" y="429"/>
                    <a:pt x="704" y="517"/>
                    <a:pt x="660" y="616"/>
                  </a:cubicBezTo>
                  <a:cubicBezTo>
                    <a:pt x="737" y="660"/>
                    <a:pt x="814" y="693"/>
                    <a:pt x="890" y="737"/>
                  </a:cubicBezTo>
                  <a:cubicBezTo>
                    <a:pt x="912" y="726"/>
                    <a:pt x="946" y="715"/>
                    <a:pt x="978" y="715"/>
                  </a:cubicBezTo>
                  <a:cubicBezTo>
                    <a:pt x="1034" y="715"/>
                    <a:pt x="1088" y="737"/>
                    <a:pt x="1122" y="781"/>
                  </a:cubicBezTo>
                  <a:cubicBezTo>
                    <a:pt x="1132" y="748"/>
                    <a:pt x="1144" y="715"/>
                    <a:pt x="1188" y="671"/>
                  </a:cubicBezTo>
                  <a:cubicBezTo>
                    <a:pt x="1188" y="660"/>
                    <a:pt x="1198" y="660"/>
                    <a:pt x="1210" y="660"/>
                  </a:cubicBezTo>
                  <a:cubicBezTo>
                    <a:pt x="1220" y="660"/>
                    <a:pt x="1232" y="671"/>
                    <a:pt x="1232" y="682"/>
                  </a:cubicBezTo>
                  <a:cubicBezTo>
                    <a:pt x="1242" y="759"/>
                    <a:pt x="1220" y="836"/>
                    <a:pt x="1188" y="902"/>
                  </a:cubicBezTo>
                  <a:cubicBezTo>
                    <a:pt x="1198" y="902"/>
                    <a:pt x="1198" y="913"/>
                    <a:pt x="1210" y="913"/>
                  </a:cubicBezTo>
                  <a:cubicBezTo>
                    <a:pt x="1232" y="825"/>
                    <a:pt x="1254" y="748"/>
                    <a:pt x="1264" y="660"/>
                  </a:cubicBezTo>
                  <a:cubicBezTo>
                    <a:pt x="1254" y="649"/>
                    <a:pt x="1242" y="638"/>
                    <a:pt x="1220" y="627"/>
                  </a:cubicBezTo>
                  <a:lnTo>
                    <a:pt x="1210" y="627"/>
                  </a:lnTo>
                  <a:cubicBezTo>
                    <a:pt x="1188" y="627"/>
                    <a:pt x="1176" y="616"/>
                    <a:pt x="1166" y="583"/>
                  </a:cubicBezTo>
                  <a:cubicBezTo>
                    <a:pt x="1122" y="561"/>
                    <a:pt x="1078" y="528"/>
                    <a:pt x="1034" y="495"/>
                  </a:cubicBezTo>
                  <a:cubicBezTo>
                    <a:pt x="1034" y="495"/>
                    <a:pt x="1022" y="495"/>
                    <a:pt x="1012" y="484"/>
                  </a:cubicBezTo>
                  <a:cubicBezTo>
                    <a:pt x="946" y="440"/>
                    <a:pt x="880" y="396"/>
                    <a:pt x="814" y="363"/>
                  </a:cubicBezTo>
                  <a:cubicBezTo>
                    <a:pt x="802" y="352"/>
                    <a:pt x="780" y="341"/>
                    <a:pt x="759" y="330"/>
                  </a:cubicBezTo>
                  <a:close/>
                  <a:moveTo>
                    <a:pt x="1396" y="836"/>
                  </a:moveTo>
                  <a:cubicBezTo>
                    <a:pt x="1386" y="891"/>
                    <a:pt x="1364" y="946"/>
                    <a:pt x="1352" y="1001"/>
                  </a:cubicBezTo>
                  <a:cubicBezTo>
                    <a:pt x="1682" y="1199"/>
                    <a:pt x="1968" y="1419"/>
                    <a:pt x="2144" y="1727"/>
                  </a:cubicBezTo>
                  <a:cubicBezTo>
                    <a:pt x="2254" y="1892"/>
                    <a:pt x="2320" y="2067"/>
                    <a:pt x="2353" y="2255"/>
                  </a:cubicBezTo>
                  <a:cubicBezTo>
                    <a:pt x="2364" y="2321"/>
                    <a:pt x="2364" y="2397"/>
                    <a:pt x="2353" y="2463"/>
                  </a:cubicBezTo>
                  <a:cubicBezTo>
                    <a:pt x="2375" y="2485"/>
                    <a:pt x="2397" y="2497"/>
                    <a:pt x="2419" y="2497"/>
                  </a:cubicBezTo>
                  <a:cubicBezTo>
                    <a:pt x="2452" y="2419"/>
                    <a:pt x="2474" y="2343"/>
                    <a:pt x="2485" y="2255"/>
                  </a:cubicBezTo>
                  <a:lnTo>
                    <a:pt x="2485" y="2453"/>
                  </a:lnTo>
                  <a:cubicBezTo>
                    <a:pt x="2485" y="2441"/>
                    <a:pt x="2496" y="2441"/>
                    <a:pt x="2496" y="2431"/>
                  </a:cubicBezTo>
                  <a:cubicBezTo>
                    <a:pt x="2518" y="2255"/>
                    <a:pt x="2518" y="2101"/>
                    <a:pt x="2496" y="1947"/>
                  </a:cubicBezTo>
                  <a:cubicBezTo>
                    <a:pt x="2485" y="1925"/>
                    <a:pt x="2474" y="1892"/>
                    <a:pt x="2452" y="1870"/>
                  </a:cubicBezTo>
                  <a:cubicBezTo>
                    <a:pt x="2452" y="1870"/>
                    <a:pt x="2441" y="1870"/>
                    <a:pt x="2430" y="1881"/>
                  </a:cubicBezTo>
                  <a:cubicBezTo>
                    <a:pt x="2419" y="1892"/>
                    <a:pt x="2408" y="1892"/>
                    <a:pt x="2397" y="1892"/>
                  </a:cubicBezTo>
                  <a:cubicBezTo>
                    <a:pt x="2353" y="1892"/>
                    <a:pt x="2320" y="1826"/>
                    <a:pt x="2364" y="1782"/>
                  </a:cubicBezTo>
                  <a:cubicBezTo>
                    <a:pt x="2375" y="1782"/>
                    <a:pt x="2386" y="1771"/>
                    <a:pt x="2397" y="1760"/>
                  </a:cubicBezTo>
                  <a:cubicBezTo>
                    <a:pt x="2397" y="1749"/>
                    <a:pt x="2386" y="1738"/>
                    <a:pt x="2386" y="1738"/>
                  </a:cubicBezTo>
                  <a:cubicBezTo>
                    <a:pt x="2342" y="1661"/>
                    <a:pt x="2287" y="1595"/>
                    <a:pt x="2232" y="1529"/>
                  </a:cubicBezTo>
                  <a:cubicBezTo>
                    <a:pt x="2221" y="1529"/>
                    <a:pt x="2221" y="1518"/>
                    <a:pt x="2221" y="1518"/>
                  </a:cubicBezTo>
                  <a:lnTo>
                    <a:pt x="2210" y="1507"/>
                  </a:lnTo>
                  <a:cubicBezTo>
                    <a:pt x="2177" y="1463"/>
                    <a:pt x="2144" y="1430"/>
                    <a:pt x="2100" y="1386"/>
                  </a:cubicBezTo>
                  <a:cubicBezTo>
                    <a:pt x="2034" y="1309"/>
                    <a:pt x="1958" y="1232"/>
                    <a:pt x="1880" y="1155"/>
                  </a:cubicBezTo>
                  <a:cubicBezTo>
                    <a:pt x="1858" y="1155"/>
                    <a:pt x="1826" y="1144"/>
                    <a:pt x="1826" y="1111"/>
                  </a:cubicBezTo>
                  <a:cubicBezTo>
                    <a:pt x="1782" y="1067"/>
                    <a:pt x="1738" y="1023"/>
                    <a:pt x="1682" y="990"/>
                  </a:cubicBezTo>
                  <a:lnTo>
                    <a:pt x="1672" y="990"/>
                  </a:lnTo>
                  <a:cubicBezTo>
                    <a:pt x="1650" y="990"/>
                    <a:pt x="1628" y="979"/>
                    <a:pt x="1616" y="946"/>
                  </a:cubicBezTo>
                  <a:lnTo>
                    <a:pt x="1616" y="924"/>
                  </a:lnTo>
                  <a:cubicBezTo>
                    <a:pt x="1584" y="902"/>
                    <a:pt x="1550" y="869"/>
                    <a:pt x="1518" y="836"/>
                  </a:cubicBezTo>
                  <a:lnTo>
                    <a:pt x="1518" y="847"/>
                  </a:lnTo>
                  <a:cubicBezTo>
                    <a:pt x="1518" y="891"/>
                    <a:pt x="1484" y="913"/>
                    <a:pt x="1452" y="913"/>
                  </a:cubicBezTo>
                  <a:cubicBezTo>
                    <a:pt x="1430" y="913"/>
                    <a:pt x="1396" y="891"/>
                    <a:pt x="1396" y="858"/>
                  </a:cubicBezTo>
                  <a:lnTo>
                    <a:pt x="1396" y="8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0" name="Google Shape;1259;p9"/>
            <p:cNvSpPr/>
            <p:nvPr/>
          </p:nvSpPr>
          <p:spPr>
            <a:xfrm>
              <a:off x="515056" y="4774432"/>
              <a:ext cx="18894" cy="34471"/>
            </a:xfrm>
            <a:custGeom>
              <a:avLst/>
              <a:gdLst/>
              <a:ahLst/>
              <a:cxnLst/>
              <a:rect l="l" t="t" r="r" b="b"/>
              <a:pathLst>
                <a:path w="188" h="343" extrusionOk="0">
                  <a:moveTo>
                    <a:pt x="55" y="1"/>
                  </a:moveTo>
                  <a:cubicBezTo>
                    <a:pt x="45" y="89"/>
                    <a:pt x="23" y="166"/>
                    <a:pt x="1" y="254"/>
                  </a:cubicBezTo>
                  <a:cubicBezTo>
                    <a:pt x="45" y="287"/>
                    <a:pt x="99" y="309"/>
                    <a:pt x="143" y="342"/>
                  </a:cubicBezTo>
                  <a:cubicBezTo>
                    <a:pt x="155" y="287"/>
                    <a:pt x="177" y="232"/>
                    <a:pt x="187" y="177"/>
                  </a:cubicBezTo>
                  <a:cubicBezTo>
                    <a:pt x="177" y="144"/>
                    <a:pt x="177" y="111"/>
                    <a:pt x="165" y="78"/>
                  </a:cubicBezTo>
                  <a:cubicBezTo>
                    <a:pt x="133" y="45"/>
                    <a:pt x="99"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1" name="Google Shape;1260;p9"/>
            <p:cNvSpPr/>
            <p:nvPr/>
          </p:nvSpPr>
          <p:spPr>
            <a:xfrm>
              <a:off x="451039" y="4735841"/>
              <a:ext cx="18793" cy="34270"/>
            </a:xfrm>
            <a:custGeom>
              <a:avLst/>
              <a:gdLst/>
              <a:ahLst/>
              <a:cxnLst/>
              <a:rect l="l" t="t" r="r" b="b"/>
              <a:pathLst>
                <a:path w="187" h="341" extrusionOk="0">
                  <a:moveTo>
                    <a:pt x="99" y="0"/>
                  </a:moveTo>
                  <a:cubicBezTo>
                    <a:pt x="77" y="77"/>
                    <a:pt x="44" y="165"/>
                    <a:pt x="0" y="242"/>
                  </a:cubicBezTo>
                  <a:lnTo>
                    <a:pt x="0" y="264"/>
                  </a:lnTo>
                  <a:lnTo>
                    <a:pt x="0" y="286"/>
                  </a:lnTo>
                  <a:cubicBezTo>
                    <a:pt x="22" y="297"/>
                    <a:pt x="33" y="308"/>
                    <a:pt x="55" y="319"/>
                  </a:cubicBezTo>
                  <a:cubicBezTo>
                    <a:pt x="66" y="330"/>
                    <a:pt x="77" y="341"/>
                    <a:pt x="88" y="341"/>
                  </a:cubicBezTo>
                  <a:cubicBezTo>
                    <a:pt x="132" y="242"/>
                    <a:pt x="165" y="154"/>
                    <a:pt x="187" y="55"/>
                  </a:cubicBezTo>
                  <a:cubicBezTo>
                    <a:pt x="154" y="33"/>
                    <a:pt x="132" y="11"/>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2" name="Google Shape;1261;p9"/>
            <p:cNvSpPr/>
            <p:nvPr/>
          </p:nvSpPr>
          <p:spPr>
            <a:xfrm>
              <a:off x="386921" y="4705993"/>
              <a:ext cx="11155" cy="21104"/>
            </a:xfrm>
            <a:custGeom>
              <a:avLst/>
              <a:gdLst/>
              <a:ahLst/>
              <a:cxnLst/>
              <a:rect l="l" t="t" r="r" b="b"/>
              <a:pathLst>
                <a:path w="111" h="210" extrusionOk="0">
                  <a:moveTo>
                    <a:pt x="66" y="0"/>
                  </a:moveTo>
                  <a:lnTo>
                    <a:pt x="0" y="166"/>
                  </a:lnTo>
                  <a:cubicBezTo>
                    <a:pt x="22" y="176"/>
                    <a:pt x="44" y="198"/>
                    <a:pt x="66" y="210"/>
                  </a:cubicBezTo>
                  <a:cubicBezTo>
                    <a:pt x="88" y="154"/>
                    <a:pt x="110" y="88"/>
                    <a:pt x="110" y="22"/>
                  </a:cubicBezTo>
                  <a:cubicBezTo>
                    <a:pt x="99" y="22"/>
                    <a:pt x="77" y="12"/>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3" name="Google Shape;1262;p9"/>
            <p:cNvSpPr/>
            <p:nvPr/>
          </p:nvSpPr>
          <p:spPr>
            <a:xfrm>
              <a:off x="609021" y="4881764"/>
              <a:ext cx="22109" cy="74067"/>
            </a:xfrm>
            <a:custGeom>
              <a:avLst/>
              <a:gdLst/>
              <a:ahLst/>
              <a:cxnLst/>
              <a:rect l="l" t="t" r="r" b="b"/>
              <a:pathLst>
                <a:path w="220" h="737" extrusionOk="0">
                  <a:moveTo>
                    <a:pt x="0" y="0"/>
                  </a:moveTo>
                  <a:lnTo>
                    <a:pt x="0" y="0"/>
                  </a:lnTo>
                  <a:cubicBezTo>
                    <a:pt x="121" y="198"/>
                    <a:pt x="187" y="428"/>
                    <a:pt x="209" y="704"/>
                  </a:cubicBezTo>
                  <a:lnTo>
                    <a:pt x="209" y="736"/>
                  </a:lnTo>
                  <a:cubicBezTo>
                    <a:pt x="220" y="670"/>
                    <a:pt x="220" y="594"/>
                    <a:pt x="209" y="528"/>
                  </a:cubicBezTo>
                  <a:cubicBezTo>
                    <a:pt x="176" y="340"/>
                    <a:pt x="110" y="16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4" name="Google Shape;1263;p9"/>
            <p:cNvSpPr/>
            <p:nvPr/>
          </p:nvSpPr>
          <p:spPr>
            <a:xfrm>
              <a:off x="482997" y="4780060"/>
              <a:ext cx="23315" cy="14371"/>
            </a:xfrm>
            <a:custGeom>
              <a:avLst/>
              <a:gdLst/>
              <a:ahLst/>
              <a:cxnLst/>
              <a:rect l="l" t="t" r="r" b="b"/>
              <a:pathLst>
                <a:path w="232" h="143" extrusionOk="0">
                  <a:moveTo>
                    <a:pt x="88" y="0"/>
                  </a:moveTo>
                  <a:cubicBezTo>
                    <a:pt x="56" y="0"/>
                    <a:pt x="22" y="11"/>
                    <a:pt x="0" y="22"/>
                  </a:cubicBezTo>
                  <a:cubicBezTo>
                    <a:pt x="66" y="66"/>
                    <a:pt x="144" y="99"/>
                    <a:pt x="210" y="143"/>
                  </a:cubicBezTo>
                  <a:cubicBezTo>
                    <a:pt x="220" y="110"/>
                    <a:pt x="220" y="88"/>
                    <a:pt x="232" y="66"/>
                  </a:cubicBezTo>
                  <a:cubicBezTo>
                    <a:pt x="198" y="22"/>
                    <a:pt x="14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5" name="Google Shape;1264;p9"/>
            <p:cNvSpPr/>
            <p:nvPr/>
          </p:nvSpPr>
          <p:spPr>
            <a:xfrm>
              <a:off x="415664" y="4741368"/>
              <a:ext cx="17788" cy="13266"/>
            </a:xfrm>
            <a:custGeom>
              <a:avLst/>
              <a:gdLst/>
              <a:ahLst/>
              <a:cxnLst/>
              <a:rect l="l" t="t" r="r" b="b"/>
              <a:pathLst>
                <a:path w="177" h="132" extrusionOk="0">
                  <a:moveTo>
                    <a:pt x="33" y="0"/>
                  </a:moveTo>
                  <a:cubicBezTo>
                    <a:pt x="22" y="0"/>
                    <a:pt x="11" y="0"/>
                    <a:pt x="0" y="11"/>
                  </a:cubicBezTo>
                  <a:cubicBezTo>
                    <a:pt x="55" y="44"/>
                    <a:pt x="121" y="88"/>
                    <a:pt x="176" y="132"/>
                  </a:cubicBezTo>
                  <a:cubicBezTo>
                    <a:pt x="165" y="55"/>
                    <a:pt x="99"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6" name="Google Shape;1265;p9"/>
            <p:cNvSpPr/>
            <p:nvPr/>
          </p:nvSpPr>
          <p:spPr>
            <a:xfrm>
              <a:off x="593545" y="4982261"/>
              <a:ext cx="42008" cy="24421"/>
            </a:xfrm>
            <a:custGeom>
              <a:avLst/>
              <a:gdLst/>
              <a:ahLst/>
              <a:cxnLst/>
              <a:rect l="l" t="t" r="r" b="b"/>
              <a:pathLst>
                <a:path w="418" h="243" extrusionOk="0">
                  <a:moveTo>
                    <a:pt x="374" y="0"/>
                  </a:moveTo>
                  <a:cubicBezTo>
                    <a:pt x="319" y="22"/>
                    <a:pt x="253" y="66"/>
                    <a:pt x="198" y="100"/>
                  </a:cubicBezTo>
                  <a:cubicBezTo>
                    <a:pt x="132" y="144"/>
                    <a:pt x="66" y="188"/>
                    <a:pt x="0" y="210"/>
                  </a:cubicBezTo>
                  <a:cubicBezTo>
                    <a:pt x="0" y="220"/>
                    <a:pt x="12" y="232"/>
                    <a:pt x="22" y="242"/>
                  </a:cubicBezTo>
                  <a:lnTo>
                    <a:pt x="78" y="242"/>
                  </a:lnTo>
                  <a:cubicBezTo>
                    <a:pt x="209" y="242"/>
                    <a:pt x="363" y="144"/>
                    <a:pt x="407" y="34"/>
                  </a:cubicBezTo>
                  <a:cubicBezTo>
                    <a:pt x="418" y="12"/>
                    <a:pt x="407"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7" name="Google Shape;1266;p9"/>
            <p:cNvSpPr/>
            <p:nvPr/>
          </p:nvSpPr>
          <p:spPr>
            <a:xfrm>
              <a:off x="592439" y="4992211"/>
              <a:ext cx="21104" cy="11155"/>
            </a:xfrm>
            <a:custGeom>
              <a:avLst/>
              <a:gdLst/>
              <a:ahLst/>
              <a:cxnLst/>
              <a:rect l="l" t="t" r="r" b="b"/>
              <a:pathLst>
                <a:path w="210" h="111" extrusionOk="0">
                  <a:moveTo>
                    <a:pt x="209" y="1"/>
                  </a:moveTo>
                  <a:lnTo>
                    <a:pt x="209" y="1"/>
                  </a:lnTo>
                  <a:cubicBezTo>
                    <a:pt x="143" y="23"/>
                    <a:pt x="77" y="33"/>
                    <a:pt x="23" y="77"/>
                  </a:cubicBezTo>
                  <a:cubicBezTo>
                    <a:pt x="11" y="89"/>
                    <a:pt x="1" y="99"/>
                    <a:pt x="11" y="111"/>
                  </a:cubicBezTo>
                  <a:cubicBezTo>
                    <a:pt x="77" y="89"/>
                    <a:pt x="143" y="45"/>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8" name="Google Shape;1267;p9"/>
            <p:cNvSpPr/>
            <p:nvPr/>
          </p:nvSpPr>
          <p:spPr>
            <a:xfrm>
              <a:off x="398981" y="4796542"/>
              <a:ext cx="113964" cy="112859"/>
            </a:xfrm>
            <a:custGeom>
              <a:avLst/>
              <a:gdLst/>
              <a:ahLst/>
              <a:cxnLst/>
              <a:rect l="l" t="t" r="r" b="b"/>
              <a:pathLst>
                <a:path w="1134" h="1123" extrusionOk="0">
                  <a:moveTo>
                    <a:pt x="1090" y="1"/>
                  </a:moveTo>
                  <a:lnTo>
                    <a:pt x="1090" y="1"/>
                  </a:lnTo>
                  <a:cubicBezTo>
                    <a:pt x="1100" y="34"/>
                    <a:pt x="1090" y="67"/>
                    <a:pt x="1090" y="100"/>
                  </a:cubicBezTo>
                  <a:cubicBezTo>
                    <a:pt x="1100" y="78"/>
                    <a:pt x="1122" y="45"/>
                    <a:pt x="1134" y="23"/>
                  </a:cubicBezTo>
                  <a:cubicBezTo>
                    <a:pt x="1122" y="12"/>
                    <a:pt x="1112" y="12"/>
                    <a:pt x="1090" y="1"/>
                  </a:cubicBezTo>
                  <a:close/>
                  <a:moveTo>
                    <a:pt x="936" y="441"/>
                  </a:moveTo>
                  <a:lnTo>
                    <a:pt x="892" y="485"/>
                  </a:lnTo>
                  <a:cubicBezTo>
                    <a:pt x="782" y="628"/>
                    <a:pt x="639" y="771"/>
                    <a:pt x="474" y="837"/>
                  </a:cubicBezTo>
                  <a:cubicBezTo>
                    <a:pt x="452" y="837"/>
                    <a:pt x="441" y="848"/>
                    <a:pt x="419" y="848"/>
                  </a:cubicBezTo>
                  <a:cubicBezTo>
                    <a:pt x="298" y="914"/>
                    <a:pt x="166" y="958"/>
                    <a:pt x="34" y="1035"/>
                  </a:cubicBezTo>
                  <a:cubicBezTo>
                    <a:pt x="1" y="1068"/>
                    <a:pt x="23" y="1122"/>
                    <a:pt x="67" y="1122"/>
                  </a:cubicBezTo>
                  <a:lnTo>
                    <a:pt x="89" y="1122"/>
                  </a:lnTo>
                  <a:cubicBezTo>
                    <a:pt x="375" y="1002"/>
                    <a:pt x="617" y="881"/>
                    <a:pt x="836" y="617"/>
                  </a:cubicBezTo>
                  <a:lnTo>
                    <a:pt x="858" y="595"/>
                  </a:lnTo>
                  <a:cubicBezTo>
                    <a:pt x="880" y="551"/>
                    <a:pt x="914" y="496"/>
                    <a:pt x="936"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69" name="Google Shape;1268;p9"/>
            <p:cNvSpPr/>
            <p:nvPr/>
          </p:nvSpPr>
          <p:spPr>
            <a:xfrm>
              <a:off x="407825" y="4856237"/>
              <a:ext cx="77484" cy="53163"/>
            </a:xfrm>
            <a:custGeom>
              <a:avLst/>
              <a:gdLst/>
              <a:ahLst/>
              <a:cxnLst/>
              <a:rect l="l" t="t" r="r" b="b"/>
              <a:pathLst>
                <a:path w="771" h="529" extrusionOk="0">
                  <a:moveTo>
                    <a:pt x="770" y="1"/>
                  </a:moveTo>
                  <a:lnTo>
                    <a:pt x="748" y="23"/>
                  </a:lnTo>
                  <a:cubicBezTo>
                    <a:pt x="529" y="287"/>
                    <a:pt x="287" y="408"/>
                    <a:pt x="1" y="528"/>
                  </a:cubicBezTo>
                  <a:cubicBezTo>
                    <a:pt x="254" y="484"/>
                    <a:pt x="551" y="309"/>
                    <a:pt x="704" y="111"/>
                  </a:cubicBezTo>
                  <a:cubicBezTo>
                    <a:pt x="726" y="78"/>
                    <a:pt x="748" y="34"/>
                    <a:pt x="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0" name="Google Shape;1269;p9"/>
            <p:cNvSpPr/>
            <p:nvPr/>
          </p:nvSpPr>
          <p:spPr>
            <a:xfrm>
              <a:off x="440989" y="4794331"/>
              <a:ext cx="68640" cy="87433"/>
            </a:xfrm>
            <a:custGeom>
              <a:avLst/>
              <a:gdLst/>
              <a:ahLst/>
              <a:cxnLst/>
              <a:rect l="l" t="t" r="r" b="b"/>
              <a:pathLst>
                <a:path w="683" h="870" extrusionOk="0">
                  <a:moveTo>
                    <a:pt x="628" y="1"/>
                  </a:moveTo>
                  <a:cubicBezTo>
                    <a:pt x="628" y="23"/>
                    <a:pt x="616" y="56"/>
                    <a:pt x="616" y="89"/>
                  </a:cubicBezTo>
                  <a:cubicBezTo>
                    <a:pt x="562" y="309"/>
                    <a:pt x="440" y="529"/>
                    <a:pt x="287" y="683"/>
                  </a:cubicBezTo>
                  <a:cubicBezTo>
                    <a:pt x="199" y="760"/>
                    <a:pt x="100" y="815"/>
                    <a:pt x="1" y="870"/>
                  </a:cubicBezTo>
                  <a:cubicBezTo>
                    <a:pt x="23" y="870"/>
                    <a:pt x="34" y="859"/>
                    <a:pt x="56" y="859"/>
                  </a:cubicBezTo>
                  <a:cubicBezTo>
                    <a:pt x="221" y="793"/>
                    <a:pt x="364" y="650"/>
                    <a:pt x="474" y="507"/>
                  </a:cubicBezTo>
                  <a:lnTo>
                    <a:pt x="518" y="463"/>
                  </a:lnTo>
                  <a:cubicBezTo>
                    <a:pt x="540" y="397"/>
                    <a:pt x="562" y="331"/>
                    <a:pt x="594" y="276"/>
                  </a:cubicBezTo>
                  <a:cubicBezTo>
                    <a:pt x="616" y="221"/>
                    <a:pt x="638" y="177"/>
                    <a:pt x="672" y="122"/>
                  </a:cubicBezTo>
                  <a:cubicBezTo>
                    <a:pt x="672" y="89"/>
                    <a:pt x="682" y="56"/>
                    <a:pt x="672" y="23"/>
                  </a:cubicBezTo>
                  <a:cubicBezTo>
                    <a:pt x="660" y="12"/>
                    <a:pt x="65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1" name="Google Shape;1270;p9"/>
            <p:cNvSpPr/>
            <p:nvPr/>
          </p:nvSpPr>
          <p:spPr>
            <a:xfrm>
              <a:off x="506212" y="4774432"/>
              <a:ext cx="12261" cy="24421"/>
            </a:xfrm>
            <a:custGeom>
              <a:avLst/>
              <a:gdLst/>
              <a:ahLst/>
              <a:cxnLst/>
              <a:rect l="l" t="t" r="r" b="b"/>
              <a:pathLst>
                <a:path w="122" h="243" extrusionOk="0">
                  <a:moveTo>
                    <a:pt x="89" y="1"/>
                  </a:moveTo>
                  <a:cubicBezTo>
                    <a:pt x="77" y="1"/>
                    <a:pt x="67" y="1"/>
                    <a:pt x="67" y="12"/>
                  </a:cubicBezTo>
                  <a:cubicBezTo>
                    <a:pt x="23" y="56"/>
                    <a:pt x="11" y="89"/>
                    <a:pt x="1" y="122"/>
                  </a:cubicBezTo>
                  <a:cubicBezTo>
                    <a:pt x="11" y="144"/>
                    <a:pt x="23" y="166"/>
                    <a:pt x="23" y="199"/>
                  </a:cubicBezTo>
                  <a:lnTo>
                    <a:pt x="23" y="221"/>
                  </a:lnTo>
                  <a:cubicBezTo>
                    <a:pt x="45" y="232"/>
                    <a:pt x="55" y="232"/>
                    <a:pt x="67" y="243"/>
                  </a:cubicBezTo>
                  <a:cubicBezTo>
                    <a:pt x="99" y="177"/>
                    <a:pt x="121" y="100"/>
                    <a:pt x="111" y="23"/>
                  </a:cubicBezTo>
                  <a:cubicBezTo>
                    <a:pt x="111" y="12"/>
                    <a:pt x="9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2" name="Google Shape;1271;p9"/>
            <p:cNvSpPr/>
            <p:nvPr/>
          </p:nvSpPr>
          <p:spPr>
            <a:xfrm>
              <a:off x="504001" y="4786693"/>
              <a:ext cx="4522" cy="9949"/>
            </a:xfrm>
            <a:custGeom>
              <a:avLst/>
              <a:gdLst/>
              <a:ahLst/>
              <a:cxnLst/>
              <a:rect l="l" t="t" r="r" b="b"/>
              <a:pathLst>
                <a:path w="45" h="99" extrusionOk="0">
                  <a:moveTo>
                    <a:pt x="23" y="0"/>
                  </a:moveTo>
                  <a:cubicBezTo>
                    <a:pt x="11" y="22"/>
                    <a:pt x="11" y="44"/>
                    <a:pt x="1" y="77"/>
                  </a:cubicBezTo>
                  <a:cubicBezTo>
                    <a:pt x="23" y="77"/>
                    <a:pt x="33" y="88"/>
                    <a:pt x="45" y="99"/>
                  </a:cubicBezTo>
                  <a:lnTo>
                    <a:pt x="45" y="77"/>
                  </a:lnTo>
                  <a:cubicBezTo>
                    <a:pt x="45" y="44"/>
                    <a:pt x="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3" name="Google Shape;1272;p9"/>
            <p:cNvSpPr/>
            <p:nvPr/>
          </p:nvSpPr>
          <p:spPr>
            <a:xfrm>
              <a:off x="355968" y="4756744"/>
              <a:ext cx="93965" cy="109643"/>
            </a:xfrm>
            <a:custGeom>
              <a:avLst/>
              <a:gdLst/>
              <a:ahLst/>
              <a:cxnLst/>
              <a:rect l="l" t="t" r="r" b="b"/>
              <a:pathLst>
                <a:path w="935" h="1091" extrusionOk="0">
                  <a:moveTo>
                    <a:pt x="814" y="1"/>
                  </a:moveTo>
                  <a:cubicBezTo>
                    <a:pt x="803" y="12"/>
                    <a:pt x="803" y="23"/>
                    <a:pt x="792" y="34"/>
                  </a:cubicBezTo>
                  <a:cubicBezTo>
                    <a:pt x="748" y="254"/>
                    <a:pt x="682" y="430"/>
                    <a:pt x="517" y="584"/>
                  </a:cubicBezTo>
                  <a:cubicBezTo>
                    <a:pt x="363" y="716"/>
                    <a:pt x="187" y="815"/>
                    <a:pt x="33" y="936"/>
                  </a:cubicBezTo>
                  <a:cubicBezTo>
                    <a:pt x="0" y="969"/>
                    <a:pt x="0" y="1013"/>
                    <a:pt x="22" y="1046"/>
                  </a:cubicBezTo>
                  <a:cubicBezTo>
                    <a:pt x="44" y="1057"/>
                    <a:pt x="77" y="1079"/>
                    <a:pt x="99" y="1090"/>
                  </a:cubicBezTo>
                  <a:cubicBezTo>
                    <a:pt x="110" y="1090"/>
                    <a:pt x="110" y="1079"/>
                    <a:pt x="121" y="1079"/>
                  </a:cubicBezTo>
                  <a:cubicBezTo>
                    <a:pt x="143" y="1068"/>
                    <a:pt x="176" y="1046"/>
                    <a:pt x="198" y="1035"/>
                  </a:cubicBezTo>
                  <a:cubicBezTo>
                    <a:pt x="506" y="760"/>
                    <a:pt x="759" y="441"/>
                    <a:pt x="935" y="78"/>
                  </a:cubicBezTo>
                  <a:cubicBezTo>
                    <a:pt x="891" y="56"/>
                    <a:pt x="847" y="23"/>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4" name="Google Shape;1273;p9"/>
            <p:cNvSpPr/>
            <p:nvPr/>
          </p:nvSpPr>
          <p:spPr>
            <a:xfrm>
              <a:off x="375867" y="4764583"/>
              <a:ext cx="75273" cy="96176"/>
            </a:xfrm>
            <a:custGeom>
              <a:avLst/>
              <a:gdLst/>
              <a:ahLst/>
              <a:cxnLst/>
              <a:rect l="l" t="t" r="r" b="b"/>
              <a:pathLst>
                <a:path w="749" h="957" extrusionOk="0">
                  <a:moveTo>
                    <a:pt x="737" y="0"/>
                  </a:moveTo>
                  <a:cubicBezTo>
                    <a:pt x="561" y="363"/>
                    <a:pt x="308" y="682"/>
                    <a:pt x="0" y="957"/>
                  </a:cubicBezTo>
                  <a:cubicBezTo>
                    <a:pt x="176" y="847"/>
                    <a:pt x="352" y="715"/>
                    <a:pt x="484" y="561"/>
                  </a:cubicBezTo>
                  <a:cubicBezTo>
                    <a:pt x="638" y="407"/>
                    <a:pt x="704" y="209"/>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5" name="Google Shape;1274;p9"/>
            <p:cNvSpPr/>
            <p:nvPr/>
          </p:nvSpPr>
          <p:spPr>
            <a:xfrm>
              <a:off x="437773" y="4753529"/>
              <a:ext cx="13366" cy="11155"/>
            </a:xfrm>
            <a:custGeom>
              <a:avLst/>
              <a:gdLst/>
              <a:ahLst/>
              <a:cxnLst/>
              <a:rect l="l" t="t" r="r" b="b"/>
              <a:pathLst>
                <a:path w="133" h="111" extrusionOk="0">
                  <a:moveTo>
                    <a:pt x="66" y="0"/>
                  </a:moveTo>
                  <a:cubicBezTo>
                    <a:pt x="33" y="0"/>
                    <a:pt x="11" y="11"/>
                    <a:pt x="0" y="33"/>
                  </a:cubicBezTo>
                  <a:cubicBezTo>
                    <a:pt x="33" y="55"/>
                    <a:pt x="77" y="88"/>
                    <a:pt x="121" y="110"/>
                  </a:cubicBezTo>
                  <a:cubicBezTo>
                    <a:pt x="121" y="99"/>
                    <a:pt x="132" y="77"/>
                    <a:pt x="132" y="66"/>
                  </a:cubicBezTo>
                  <a:cubicBezTo>
                    <a:pt x="132" y="22"/>
                    <a:pt x="99"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6" name="Google Shape;1275;p9"/>
            <p:cNvSpPr/>
            <p:nvPr/>
          </p:nvSpPr>
          <p:spPr>
            <a:xfrm>
              <a:off x="449833" y="4760161"/>
              <a:ext cx="1306" cy="4522"/>
            </a:xfrm>
            <a:custGeom>
              <a:avLst/>
              <a:gdLst/>
              <a:ahLst/>
              <a:cxnLst/>
              <a:rect l="l" t="t" r="r" b="b"/>
              <a:pathLst>
                <a:path w="13" h="45" extrusionOk="0">
                  <a:moveTo>
                    <a:pt x="12" y="0"/>
                  </a:moveTo>
                  <a:cubicBezTo>
                    <a:pt x="12" y="11"/>
                    <a:pt x="1" y="33"/>
                    <a:pt x="1" y="44"/>
                  </a:cubicBezTo>
                  <a:lnTo>
                    <a:pt x="12" y="44"/>
                  </a:lnTo>
                  <a:lnTo>
                    <a:pt x="12" y="22"/>
                  </a:ln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7" name="Google Shape;1276;p9"/>
            <p:cNvSpPr/>
            <p:nvPr/>
          </p:nvSpPr>
          <p:spPr>
            <a:xfrm>
              <a:off x="383504" y="4692727"/>
              <a:ext cx="11155" cy="6733"/>
            </a:xfrm>
            <a:custGeom>
              <a:avLst/>
              <a:gdLst/>
              <a:ahLst/>
              <a:cxnLst/>
              <a:rect l="l" t="t" r="r" b="b"/>
              <a:pathLst>
                <a:path w="111" h="67" extrusionOk="0">
                  <a:moveTo>
                    <a:pt x="23" y="0"/>
                  </a:moveTo>
                  <a:cubicBezTo>
                    <a:pt x="12" y="0"/>
                    <a:pt x="1" y="12"/>
                    <a:pt x="1" y="12"/>
                  </a:cubicBezTo>
                  <a:lnTo>
                    <a:pt x="12" y="22"/>
                  </a:lnTo>
                  <a:cubicBezTo>
                    <a:pt x="45" y="34"/>
                    <a:pt x="78" y="44"/>
                    <a:pt x="111" y="66"/>
                  </a:cubicBezTo>
                  <a:cubicBezTo>
                    <a:pt x="100" y="34"/>
                    <a:pt x="67"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8" name="Google Shape;1277;p9"/>
            <p:cNvSpPr/>
            <p:nvPr/>
          </p:nvSpPr>
          <p:spPr>
            <a:xfrm>
              <a:off x="376872" y="4693833"/>
              <a:ext cx="7939" cy="8944"/>
            </a:xfrm>
            <a:custGeom>
              <a:avLst/>
              <a:gdLst/>
              <a:ahLst/>
              <a:cxnLst/>
              <a:rect l="l" t="t" r="r" b="b"/>
              <a:pathLst>
                <a:path w="79" h="89" extrusionOk="0">
                  <a:moveTo>
                    <a:pt x="67" y="1"/>
                  </a:moveTo>
                  <a:cubicBezTo>
                    <a:pt x="56" y="1"/>
                    <a:pt x="45" y="11"/>
                    <a:pt x="34" y="23"/>
                  </a:cubicBezTo>
                  <a:cubicBezTo>
                    <a:pt x="23" y="33"/>
                    <a:pt x="12" y="45"/>
                    <a:pt x="1" y="67"/>
                  </a:cubicBezTo>
                  <a:cubicBezTo>
                    <a:pt x="23" y="67"/>
                    <a:pt x="45" y="77"/>
                    <a:pt x="56" y="89"/>
                  </a:cubicBezTo>
                  <a:cubicBezTo>
                    <a:pt x="67" y="67"/>
                    <a:pt x="67" y="33"/>
                    <a:pt x="78" y="11"/>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79" name="Google Shape;1278;p9"/>
            <p:cNvSpPr/>
            <p:nvPr/>
          </p:nvSpPr>
          <p:spPr>
            <a:xfrm>
              <a:off x="382499" y="4694938"/>
              <a:ext cx="12160" cy="11155"/>
            </a:xfrm>
            <a:custGeom>
              <a:avLst/>
              <a:gdLst/>
              <a:ahLst/>
              <a:cxnLst/>
              <a:rect l="l" t="t" r="r" b="b"/>
              <a:pathLst>
                <a:path w="121" h="111" extrusionOk="0">
                  <a:moveTo>
                    <a:pt x="22" y="0"/>
                  </a:moveTo>
                  <a:cubicBezTo>
                    <a:pt x="11" y="22"/>
                    <a:pt x="11" y="56"/>
                    <a:pt x="0" y="78"/>
                  </a:cubicBezTo>
                  <a:lnTo>
                    <a:pt x="99" y="110"/>
                  </a:lnTo>
                  <a:lnTo>
                    <a:pt x="110" y="110"/>
                  </a:lnTo>
                  <a:lnTo>
                    <a:pt x="110" y="100"/>
                  </a:lnTo>
                  <a:cubicBezTo>
                    <a:pt x="121" y="78"/>
                    <a:pt x="121" y="56"/>
                    <a:pt x="121" y="44"/>
                  </a:cubicBezTo>
                  <a:cubicBezTo>
                    <a:pt x="88" y="22"/>
                    <a:pt x="55" y="12"/>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0" name="Google Shape;1279;p9"/>
            <p:cNvSpPr/>
            <p:nvPr/>
          </p:nvSpPr>
          <p:spPr>
            <a:xfrm>
              <a:off x="310644" y="4711520"/>
              <a:ext cx="68539" cy="87332"/>
            </a:xfrm>
            <a:custGeom>
              <a:avLst/>
              <a:gdLst/>
              <a:ahLst/>
              <a:cxnLst/>
              <a:rect l="l" t="t" r="r" b="b"/>
              <a:pathLst>
                <a:path w="682" h="869" extrusionOk="0">
                  <a:moveTo>
                    <a:pt x="594" y="1"/>
                  </a:moveTo>
                  <a:cubicBezTo>
                    <a:pt x="550" y="111"/>
                    <a:pt x="517" y="242"/>
                    <a:pt x="451" y="352"/>
                  </a:cubicBezTo>
                  <a:cubicBezTo>
                    <a:pt x="341" y="528"/>
                    <a:pt x="176" y="605"/>
                    <a:pt x="44" y="748"/>
                  </a:cubicBezTo>
                  <a:cubicBezTo>
                    <a:pt x="0" y="792"/>
                    <a:pt x="44" y="869"/>
                    <a:pt x="99" y="869"/>
                  </a:cubicBezTo>
                  <a:cubicBezTo>
                    <a:pt x="264" y="737"/>
                    <a:pt x="451" y="506"/>
                    <a:pt x="506" y="429"/>
                  </a:cubicBezTo>
                  <a:cubicBezTo>
                    <a:pt x="594" y="308"/>
                    <a:pt x="649" y="187"/>
                    <a:pt x="682" y="55"/>
                  </a:cubicBezTo>
                  <a:cubicBezTo>
                    <a:pt x="660" y="33"/>
                    <a:pt x="627" y="1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1" name="Google Shape;1280;p9"/>
            <p:cNvSpPr/>
            <p:nvPr/>
          </p:nvSpPr>
          <p:spPr>
            <a:xfrm>
              <a:off x="320593" y="4717048"/>
              <a:ext cx="66429" cy="81805"/>
            </a:xfrm>
            <a:custGeom>
              <a:avLst/>
              <a:gdLst/>
              <a:ahLst/>
              <a:cxnLst/>
              <a:rect l="l" t="t" r="r" b="b"/>
              <a:pathLst>
                <a:path w="661" h="814" extrusionOk="0">
                  <a:moveTo>
                    <a:pt x="583" y="0"/>
                  </a:moveTo>
                  <a:cubicBezTo>
                    <a:pt x="550" y="132"/>
                    <a:pt x="495" y="253"/>
                    <a:pt x="407" y="374"/>
                  </a:cubicBezTo>
                  <a:cubicBezTo>
                    <a:pt x="352" y="451"/>
                    <a:pt x="165" y="682"/>
                    <a:pt x="0" y="814"/>
                  </a:cubicBezTo>
                  <a:lnTo>
                    <a:pt x="11" y="814"/>
                  </a:lnTo>
                  <a:cubicBezTo>
                    <a:pt x="198" y="792"/>
                    <a:pt x="363" y="616"/>
                    <a:pt x="473" y="462"/>
                  </a:cubicBezTo>
                  <a:cubicBezTo>
                    <a:pt x="561" y="341"/>
                    <a:pt x="616" y="198"/>
                    <a:pt x="660" y="56"/>
                  </a:cubicBezTo>
                  <a:cubicBezTo>
                    <a:pt x="638" y="34"/>
                    <a:pt x="616" y="22"/>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2" name="Google Shape;1281;p9"/>
            <p:cNvSpPr/>
            <p:nvPr/>
          </p:nvSpPr>
          <p:spPr>
            <a:xfrm>
              <a:off x="370239" y="4700466"/>
              <a:ext cx="12361" cy="16683"/>
            </a:xfrm>
            <a:custGeom>
              <a:avLst/>
              <a:gdLst/>
              <a:ahLst/>
              <a:cxnLst/>
              <a:rect l="l" t="t" r="r" b="b"/>
              <a:pathLst>
                <a:path w="123" h="166" extrusionOk="0">
                  <a:moveTo>
                    <a:pt x="67" y="1"/>
                  </a:moveTo>
                  <a:cubicBezTo>
                    <a:pt x="45" y="33"/>
                    <a:pt x="23" y="67"/>
                    <a:pt x="1" y="111"/>
                  </a:cubicBezTo>
                  <a:cubicBezTo>
                    <a:pt x="34" y="121"/>
                    <a:pt x="67" y="143"/>
                    <a:pt x="89" y="165"/>
                  </a:cubicBezTo>
                  <a:cubicBezTo>
                    <a:pt x="111" y="121"/>
                    <a:pt x="122" y="67"/>
                    <a:pt x="122" y="23"/>
                  </a:cubicBezTo>
                  <a:cubicBezTo>
                    <a:pt x="111" y="11"/>
                    <a:pt x="89"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3" name="Google Shape;1282;p9"/>
            <p:cNvSpPr/>
            <p:nvPr/>
          </p:nvSpPr>
          <p:spPr>
            <a:xfrm>
              <a:off x="379083" y="4702677"/>
              <a:ext cx="14572" cy="19999"/>
            </a:xfrm>
            <a:custGeom>
              <a:avLst/>
              <a:gdLst/>
              <a:ahLst/>
              <a:cxnLst/>
              <a:rect l="l" t="t" r="r" b="b"/>
              <a:pathLst>
                <a:path w="145" h="199" extrusionOk="0">
                  <a:moveTo>
                    <a:pt x="34" y="1"/>
                  </a:moveTo>
                  <a:cubicBezTo>
                    <a:pt x="34" y="45"/>
                    <a:pt x="23" y="99"/>
                    <a:pt x="1" y="143"/>
                  </a:cubicBezTo>
                  <a:cubicBezTo>
                    <a:pt x="34" y="165"/>
                    <a:pt x="56" y="177"/>
                    <a:pt x="78" y="199"/>
                  </a:cubicBezTo>
                  <a:lnTo>
                    <a:pt x="144" y="33"/>
                  </a:lnTo>
                  <a:lnTo>
                    <a:pt x="133" y="33"/>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4" name="Google Shape;1283;p9"/>
            <p:cNvSpPr/>
            <p:nvPr/>
          </p:nvSpPr>
          <p:spPr>
            <a:xfrm>
              <a:off x="252053" y="4673934"/>
              <a:ext cx="62007" cy="58691"/>
            </a:xfrm>
            <a:custGeom>
              <a:avLst/>
              <a:gdLst/>
              <a:ahLst/>
              <a:cxnLst/>
              <a:rect l="l" t="t" r="r" b="b"/>
              <a:pathLst>
                <a:path w="617" h="584" extrusionOk="0">
                  <a:moveTo>
                    <a:pt x="539" y="1"/>
                  </a:moveTo>
                  <a:cubicBezTo>
                    <a:pt x="463" y="77"/>
                    <a:pt x="397" y="177"/>
                    <a:pt x="331" y="253"/>
                  </a:cubicBezTo>
                  <a:cubicBezTo>
                    <a:pt x="287" y="297"/>
                    <a:pt x="253" y="341"/>
                    <a:pt x="199" y="375"/>
                  </a:cubicBezTo>
                  <a:cubicBezTo>
                    <a:pt x="155" y="407"/>
                    <a:pt x="89" y="419"/>
                    <a:pt x="45" y="463"/>
                  </a:cubicBezTo>
                  <a:cubicBezTo>
                    <a:pt x="1" y="507"/>
                    <a:pt x="23" y="572"/>
                    <a:pt x="77" y="583"/>
                  </a:cubicBezTo>
                  <a:lnTo>
                    <a:pt x="133" y="583"/>
                  </a:lnTo>
                  <a:cubicBezTo>
                    <a:pt x="199" y="551"/>
                    <a:pt x="275" y="507"/>
                    <a:pt x="341" y="451"/>
                  </a:cubicBezTo>
                  <a:cubicBezTo>
                    <a:pt x="363" y="429"/>
                    <a:pt x="397" y="407"/>
                    <a:pt x="419" y="385"/>
                  </a:cubicBezTo>
                  <a:cubicBezTo>
                    <a:pt x="506" y="287"/>
                    <a:pt x="594" y="165"/>
                    <a:pt x="616" y="33"/>
                  </a:cubicBezTo>
                  <a:cubicBezTo>
                    <a:pt x="583" y="23"/>
                    <a:pt x="561" y="1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5" name="Google Shape;1284;p9"/>
            <p:cNvSpPr/>
            <p:nvPr/>
          </p:nvSpPr>
          <p:spPr>
            <a:xfrm>
              <a:off x="265319" y="4712626"/>
              <a:ext cx="28843" cy="19999"/>
            </a:xfrm>
            <a:custGeom>
              <a:avLst/>
              <a:gdLst/>
              <a:ahLst/>
              <a:cxnLst/>
              <a:rect l="l" t="t" r="r" b="b"/>
              <a:pathLst>
                <a:path w="287" h="199" extrusionOk="0">
                  <a:moveTo>
                    <a:pt x="287" y="0"/>
                  </a:moveTo>
                  <a:cubicBezTo>
                    <a:pt x="265" y="22"/>
                    <a:pt x="231" y="44"/>
                    <a:pt x="209" y="66"/>
                  </a:cubicBezTo>
                  <a:cubicBezTo>
                    <a:pt x="143" y="122"/>
                    <a:pt x="67" y="166"/>
                    <a:pt x="1" y="198"/>
                  </a:cubicBezTo>
                  <a:cubicBezTo>
                    <a:pt x="111" y="198"/>
                    <a:pt x="209" y="78"/>
                    <a:pt x="287" y="12"/>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6" name="Google Shape;1285;p9"/>
            <p:cNvSpPr/>
            <p:nvPr/>
          </p:nvSpPr>
          <p:spPr>
            <a:xfrm>
              <a:off x="306222" y="4669512"/>
              <a:ext cx="7839" cy="7839"/>
            </a:xfrm>
            <a:custGeom>
              <a:avLst/>
              <a:gdLst/>
              <a:ahLst/>
              <a:cxnLst/>
              <a:rect l="l" t="t" r="r" b="b"/>
              <a:pathLst>
                <a:path w="78" h="78" extrusionOk="0">
                  <a:moveTo>
                    <a:pt x="44" y="1"/>
                  </a:moveTo>
                  <a:cubicBezTo>
                    <a:pt x="33" y="1"/>
                    <a:pt x="22" y="11"/>
                    <a:pt x="22" y="11"/>
                  </a:cubicBezTo>
                  <a:cubicBezTo>
                    <a:pt x="11" y="23"/>
                    <a:pt x="0" y="33"/>
                    <a:pt x="0" y="45"/>
                  </a:cubicBezTo>
                  <a:cubicBezTo>
                    <a:pt x="22" y="55"/>
                    <a:pt x="44" y="67"/>
                    <a:pt x="77" y="77"/>
                  </a:cubicBezTo>
                  <a:lnTo>
                    <a:pt x="77" y="45"/>
                  </a:lnTo>
                  <a:cubicBezTo>
                    <a:pt x="77" y="23"/>
                    <a:pt x="6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7" name="Google Shape;1286;p9"/>
            <p:cNvSpPr/>
            <p:nvPr/>
          </p:nvSpPr>
          <p:spPr>
            <a:xfrm>
              <a:off x="232155" y="4652930"/>
              <a:ext cx="67534" cy="31054"/>
            </a:xfrm>
            <a:custGeom>
              <a:avLst/>
              <a:gdLst/>
              <a:ahLst/>
              <a:cxnLst/>
              <a:rect l="l" t="t" r="r" b="b"/>
              <a:pathLst>
                <a:path w="672" h="309" extrusionOk="0">
                  <a:moveTo>
                    <a:pt x="297" y="13"/>
                  </a:moveTo>
                  <a:lnTo>
                    <a:pt x="297" y="13"/>
                  </a:lnTo>
                  <a:cubicBezTo>
                    <a:pt x="289" y="15"/>
                    <a:pt x="281" y="17"/>
                    <a:pt x="275" y="22"/>
                  </a:cubicBezTo>
                  <a:cubicBezTo>
                    <a:pt x="282" y="19"/>
                    <a:pt x="290" y="16"/>
                    <a:pt x="297" y="13"/>
                  </a:cubicBezTo>
                  <a:close/>
                  <a:moveTo>
                    <a:pt x="397" y="0"/>
                  </a:moveTo>
                  <a:cubicBezTo>
                    <a:pt x="369" y="0"/>
                    <a:pt x="333" y="0"/>
                    <a:pt x="297" y="13"/>
                  </a:cubicBezTo>
                  <a:lnTo>
                    <a:pt x="297" y="13"/>
                  </a:lnTo>
                  <a:cubicBezTo>
                    <a:pt x="305" y="12"/>
                    <a:pt x="314" y="12"/>
                    <a:pt x="319" y="12"/>
                  </a:cubicBezTo>
                  <a:cubicBezTo>
                    <a:pt x="385" y="12"/>
                    <a:pt x="463" y="22"/>
                    <a:pt x="507" y="44"/>
                  </a:cubicBezTo>
                  <a:cubicBezTo>
                    <a:pt x="561" y="56"/>
                    <a:pt x="617" y="66"/>
                    <a:pt x="671" y="88"/>
                  </a:cubicBezTo>
                  <a:cubicBezTo>
                    <a:pt x="671" y="78"/>
                    <a:pt x="661" y="56"/>
                    <a:pt x="649" y="56"/>
                  </a:cubicBezTo>
                  <a:cubicBezTo>
                    <a:pt x="561" y="22"/>
                    <a:pt x="485" y="0"/>
                    <a:pt x="397" y="0"/>
                  </a:cubicBezTo>
                  <a:close/>
                  <a:moveTo>
                    <a:pt x="407" y="100"/>
                  </a:moveTo>
                  <a:cubicBezTo>
                    <a:pt x="375" y="100"/>
                    <a:pt x="341" y="110"/>
                    <a:pt x="297" y="122"/>
                  </a:cubicBezTo>
                  <a:cubicBezTo>
                    <a:pt x="243" y="144"/>
                    <a:pt x="187" y="176"/>
                    <a:pt x="133" y="176"/>
                  </a:cubicBezTo>
                  <a:lnTo>
                    <a:pt x="111" y="176"/>
                  </a:lnTo>
                  <a:cubicBezTo>
                    <a:pt x="77" y="176"/>
                    <a:pt x="67" y="132"/>
                    <a:pt x="77" y="110"/>
                  </a:cubicBezTo>
                  <a:lnTo>
                    <a:pt x="77" y="110"/>
                  </a:lnTo>
                  <a:cubicBezTo>
                    <a:pt x="33" y="144"/>
                    <a:pt x="1" y="188"/>
                    <a:pt x="1" y="242"/>
                  </a:cubicBezTo>
                  <a:cubicBezTo>
                    <a:pt x="1" y="286"/>
                    <a:pt x="23" y="308"/>
                    <a:pt x="55" y="308"/>
                  </a:cubicBezTo>
                  <a:cubicBezTo>
                    <a:pt x="89" y="308"/>
                    <a:pt x="143" y="276"/>
                    <a:pt x="165" y="254"/>
                  </a:cubicBezTo>
                  <a:cubicBezTo>
                    <a:pt x="265" y="188"/>
                    <a:pt x="385" y="132"/>
                    <a:pt x="507" y="122"/>
                  </a:cubicBezTo>
                  <a:cubicBezTo>
                    <a:pt x="473" y="110"/>
                    <a:pt x="441" y="100"/>
                    <a:pt x="407"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8" name="Google Shape;1287;p9"/>
            <p:cNvSpPr/>
            <p:nvPr/>
          </p:nvSpPr>
          <p:spPr>
            <a:xfrm>
              <a:off x="273057" y="4657352"/>
              <a:ext cx="27737" cy="8944"/>
            </a:xfrm>
            <a:custGeom>
              <a:avLst/>
              <a:gdLst/>
              <a:ahLst/>
              <a:cxnLst/>
              <a:rect l="l" t="t" r="r" b="b"/>
              <a:pathLst>
                <a:path w="276" h="89" extrusionOk="0">
                  <a:moveTo>
                    <a:pt x="100" y="0"/>
                  </a:moveTo>
                  <a:lnTo>
                    <a:pt x="100" y="0"/>
                  </a:lnTo>
                  <a:cubicBezTo>
                    <a:pt x="110" y="12"/>
                    <a:pt x="122" y="12"/>
                    <a:pt x="132" y="22"/>
                  </a:cubicBezTo>
                  <a:cubicBezTo>
                    <a:pt x="144" y="22"/>
                    <a:pt x="144" y="34"/>
                    <a:pt x="132" y="34"/>
                  </a:cubicBezTo>
                  <a:cubicBezTo>
                    <a:pt x="88" y="44"/>
                    <a:pt x="44" y="44"/>
                    <a:pt x="0" y="56"/>
                  </a:cubicBezTo>
                  <a:cubicBezTo>
                    <a:pt x="34" y="56"/>
                    <a:pt x="66" y="66"/>
                    <a:pt x="100" y="78"/>
                  </a:cubicBezTo>
                  <a:lnTo>
                    <a:pt x="122" y="78"/>
                  </a:lnTo>
                  <a:cubicBezTo>
                    <a:pt x="154" y="78"/>
                    <a:pt x="188" y="78"/>
                    <a:pt x="220" y="88"/>
                  </a:cubicBezTo>
                  <a:lnTo>
                    <a:pt x="232" y="88"/>
                  </a:lnTo>
                  <a:cubicBezTo>
                    <a:pt x="254" y="88"/>
                    <a:pt x="275" y="66"/>
                    <a:pt x="264" y="44"/>
                  </a:cubicBezTo>
                  <a:cubicBezTo>
                    <a:pt x="210" y="22"/>
                    <a:pt x="154" y="12"/>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89" name="Google Shape;1288;p9"/>
            <p:cNvSpPr/>
            <p:nvPr/>
          </p:nvSpPr>
          <p:spPr>
            <a:xfrm>
              <a:off x="239893" y="4655141"/>
              <a:ext cx="19999" cy="8944"/>
            </a:xfrm>
            <a:custGeom>
              <a:avLst/>
              <a:gdLst/>
              <a:ahLst/>
              <a:cxnLst/>
              <a:rect l="l" t="t" r="r" b="b"/>
              <a:pathLst>
                <a:path w="199" h="89" extrusionOk="0">
                  <a:moveTo>
                    <a:pt x="188" y="0"/>
                  </a:moveTo>
                  <a:cubicBezTo>
                    <a:pt x="187" y="0"/>
                    <a:pt x="187" y="0"/>
                    <a:pt x="187" y="0"/>
                  </a:cubicBezTo>
                  <a:lnTo>
                    <a:pt x="187" y="0"/>
                  </a:lnTo>
                  <a:cubicBezTo>
                    <a:pt x="191" y="0"/>
                    <a:pt x="194" y="0"/>
                    <a:pt x="198" y="0"/>
                  </a:cubicBezTo>
                  <a:close/>
                  <a:moveTo>
                    <a:pt x="187" y="0"/>
                  </a:moveTo>
                  <a:lnTo>
                    <a:pt x="187" y="0"/>
                  </a:lnTo>
                  <a:cubicBezTo>
                    <a:pt x="105" y="3"/>
                    <a:pt x="43" y="36"/>
                    <a:pt x="12" y="78"/>
                  </a:cubicBezTo>
                  <a:lnTo>
                    <a:pt x="0" y="88"/>
                  </a:lnTo>
                  <a:cubicBezTo>
                    <a:pt x="66" y="45"/>
                    <a:pt x="143" y="12"/>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0" name="Google Shape;1289;p9"/>
            <p:cNvSpPr/>
            <p:nvPr/>
          </p:nvSpPr>
          <p:spPr>
            <a:xfrm>
              <a:off x="238788" y="4654036"/>
              <a:ext cx="44319" cy="16683"/>
            </a:xfrm>
            <a:custGeom>
              <a:avLst/>
              <a:gdLst/>
              <a:ahLst/>
              <a:cxnLst/>
              <a:rect l="l" t="t" r="r" b="b"/>
              <a:pathLst>
                <a:path w="441" h="166" extrusionOk="0">
                  <a:moveTo>
                    <a:pt x="143" y="55"/>
                  </a:moveTo>
                  <a:cubicBezTo>
                    <a:pt x="155" y="55"/>
                    <a:pt x="155" y="55"/>
                    <a:pt x="143" y="67"/>
                  </a:cubicBezTo>
                  <a:cubicBezTo>
                    <a:pt x="133" y="67"/>
                    <a:pt x="111" y="77"/>
                    <a:pt x="99" y="77"/>
                  </a:cubicBezTo>
                  <a:cubicBezTo>
                    <a:pt x="111" y="67"/>
                    <a:pt x="133" y="55"/>
                    <a:pt x="143" y="55"/>
                  </a:cubicBezTo>
                  <a:close/>
                  <a:moveTo>
                    <a:pt x="253" y="1"/>
                  </a:moveTo>
                  <a:cubicBezTo>
                    <a:pt x="243" y="1"/>
                    <a:pt x="221" y="1"/>
                    <a:pt x="209" y="11"/>
                  </a:cubicBezTo>
                  <a:lnTo>
                    <a:pt x="199" y="11"/>
                  </a:lnTo>
                  <a:cubicBezTo>
                    <a:pt x="155" y="23"/>
                    <a:pt x="77" y="55"/>
                    <a:pt x="11" y="99"/>
                  </a:cubicBezTo>
                  <a:cubicBezTo>
                    <a:pt x="1" y="121"/>
                    <a:pt x="11" y="165"/>
                    <a:pt x="45" y="165"/>
                  </a:cubicBezTo>
                  <a:lnTo>
                    <a:pt x="67" y="165"/>
                  </a:lnTo>
                  <a:cubicBezTo>
                    <a:pt x="121" y="165"/>
                    <a:pt x="177" y="133"/>
                    <a:pt x="231" y="111"/>
                  </a:cubicBezTo>
                  <a:cubicBezTo>
                    <a:pt x="275" y="99"/>
                    <a:pt x="309" y="89"/>
                    <a:pt x="341" y="89"/>
                  </a:cubicBezTo>
                  <a:cubicBezTo>
                    <a:pt x="309" y="77"/>
                    <a:pt x="265" y="77"/>
                    <a:pt x="221" y="67"/>
                  </a:cubicBezTo>
                  <a:cubicBezTo>
                    <a:pt x="199" y="67"/>
                    <a:pt x="199" y="45"/>
                    <a:pt x="221" y="45"/>
                  </a:cubicBezTo>
                  <a:cubicBezTo>
                    <a:pt x="265" y="33"/>
                    <a:pt x="297" y="33"/>
                    <a:pt x="341" y="33"/>
                  </a:cubicBezTo>
                  <a:lnTo>
                    <a:pt x="441" y="33"/>
                  </a:lnTo>
                  <a:cubicBezTo>
                    <a:pt x="397" y="11"/>
                    <a:pt x="319"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1" name="Google Shape;1290;p9"/>
            <p:cNvSpPr/>
            <p:nvPr/>
          </p:nvSpPr>
          <p:spPr>
            <a:xfrm>
              <a:off x="258686" y="4657352"/>
              <a:ext cx="28843" cy="5628"/>
            </a:xfrm>
            <a:custGeom>
              <a:avLst/>
              <a:gdLst/>
              <a:ahLst/>
              <a:cxnLst/>
              <a:rect l="l" t="t" r="r" b="b"/>
              <a:pathLst>
                <a:path w="287" h="56" extrusionOk="0">
                  <a:moveTo>
                    <a:pt x="143" y="0"/>
                  </a:moveTo>
                  <a:cubicBezTo>
                    <a:pt x="99" y="0"/>
                    <a:pt x="67" y="0"/>
                    <a:pt x="23" y="12"/>
                  </a:cubicBezTo>
                  <a:cubicBezTo>
                    <a:pt x="1" y="12"/>
                    <a:pt x="1" y="34"/>
                    <a:pt x="23" y="34"/>
                  </a:cubicBezTo>
                  <a:cubicBezTo>
                    <a:pt x="67" y="44"/>
                    <a:pt x="111" y="44"/>
                    <a:pt x="143" y="56"/>
                  </a:cubicBezTo>
                  <a:cubicBezTo>
                    <a:pt x="187" y="44"/>
                    <a:pt x="231" y="44"/>
                    <a:pt x="275" y="34"/>
                  </a:cubicBezTo>
                  <a:cubicBezTo>
                    <a:pt x="287" y="34"/>
                    <a:pt x="287" y="22"/>
                    <a:pt x="275" y="22"/>
                  </a:cubicBezTo>
                  <a:cubicBezTo>
                    <a:pt x="265" y="12"/>
                    <a:pt x="253" y="12"/>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2" name="Google Shape;1291;p9"/>
            <p:cNvSpPr/>
            <p:nvPr/>
          </p:nvSpPr>
          <p:spPr>
            <a:xfrm>
              <a:off x="248737" y="4659563"/>
              <a:ext cx="5628" cy="2311"/>
            </a:xfrm>
            <a:custGeom>
              <a:avLst/>
              <a:gdLst/>
              <a:ahLst/>
              <a:cxnLst/>
              <a:rect l="l" t="t" r="r" b="b"/>
              <a:pathLst>
                <a:path w="56" h="23" extrusionOk="0">
                  <a:moveTo>
                    <a:pt x="44" y="0"/>
                  </a:moveTo>
                  <a:cubicBezTo>
                    <a:pt x="34" y="0"/>
                    <a:pt x="12" y="12"/>
                    <a:pt x="0" y="22"/>
                  </a:cubicBezTo>
                  <a:cubicBezTo>
                    <a:pt x="12" y="22"/>
                    <a:pt x="34" y="12"/>
                    <a:pt x="44" y="12"/>
                  </a:cubicBezTo>
                  <a:cubicBezTo>
                    <a:pt x="56" y="0"/>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3" name="Google Shape;1292;p9"/>
            <p:cNvSpPr/>
            <p:nvPr/>
          </p:nvSpPr>
          <p:spPr>
            <a:xfrm>
              <a:off x="782480" y="4834128"/>
              <a:ext cx="5628" cy="2311"/>
            </a:xfrm>
            <a:custGeom>
              <a:avLst/>
              <a:gdLst/>
              <a:ahLst/>
              <a:cxnLst/>
              <a:rect l="l" t="t" r="r" b="b"/>
              <a:pathLst>
                <a:path w="56" h="23" extrusionOk="0">
                  <a:moveTo>
                    <a:pt x="55" y="1"/>
                  </a:moveTo>
                  <a:lnTo>
                    <a:pt x="55" y="1"/>
                  </a:lnTo>
                  <a:cubicBezTo>
                    <a:pt x="33" y="12"/>
                    <a:pt x="11" y="12"/>
                    <a:pt x="1" y="23"/>
                  </a:cubicBezTo>
                  <a:cubicBezTo>
                    <a:pt x="11" y="23"/>
                    <a:pt x="23" y="23"/>
                    <a:pt x="45" y="12"/>
                  </a:cubicBez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4" name="Google Shape;1293;p9"/>
            <p:cNvSpPr/>
            <p:nvPr/>
          </p:nvSpPr>
          <p:spPr>
            <a:xfrm>
              <a:off x="701781" y="4826490"/>
              <a:ext cx="88538" cy="37687"/>
            </a:xfrm>
            <a:custGeom>
              <a:avLst/>
              <a:gdLst/>
              <a:ahLst/>
              <a:cxnLst/>
              <a:rect l="l" t="t" r="r" b="b"/>
              <a:pathLst>
                <a:path w="881" h="375" extrusionOk="0">
                  <a:moveTo>
                    <a:pt x="814" y="0"/>
                  </a:moveTo>
                  <a:cubicBezTo>
                    <a:pt x="804" y="0"/>
                    <a:pt x="804" y="0"/>
                    <a:pt x="792" y="11"/>
                  </a:cubicBezTo>
                  <a:cubicBezTo>
                    <a:pt x="518" y="99"/>
                    <a:pt x="254" y="231"/>
                    <a:pt x="1" y="374"/>
                  </a:cubicBezTo>
                  <a:cubicBezTo>
                    <a:pt x="265" y="275"/>
                    <a:pt x="529" y="187"/>
                    <a:pt x="804" y="99"/>
                  </a:cubicBezTo>
                  <a:cubicBezTo>
                    <a:pt x="814" y="88"/>
                    <a:pt x="836" y="88"/>
                    <a:pt x="858" y="77"/>
                  </a:cubicBezTo>
                  <a:cubicBezTo>
                    <a:pt x="880" y="44"/>
                    <a:pt x="848"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5" name="Google Shape;1294;p9"/>
            <p:cNvSpPr/>
            <p:nvPr/>
          </p:nvSpPr>
          <p:spPr>
            <a:xfrm>
              <a:off x="649924" y="4835334"/>
              <a:ext cx="137079" cy="58590"/>
            </a:xfrm>
            <a:custGeom>
              <a:avLst/>
              <a:gdLst/>
              <a:ahLst/>
              <a:cxnLst/>
              <a:rect l="l" t="t" r="r" b="b"/>
              <a:pathLst>
                <a:path w="1364" h="583" extrusionOk="0">
                  <a:moveTo>
                    <a:pt x="1364" y="0"/>
                  </a:moveTo>
                  <a:lnTo>
                    <a:pt x="1364" y="0"/>
                  </a:lnTo>
                  <a:cubicBezTo>
                    <a:pt x="1342" y="11"/>
                    <a:pt x="1330" y="11"/>
                    <a:pt x="1320" y="11"/>
                  </a:cubicBezTo>
                  <a:cubicBezTo>
                    <a:pt x="1045" y="99"/>
                    <a:pt x="781" y="187"/>
                    <a:pt x="517" y="286"/>
                  </a:cubicBezTo>
                  <a:cubicBezTo>
                    <a:pt x="352" y="374"/>
                    <a:pt x="176" y="473"/>
                    <a:pt x="11" y="550"/>
                  </a:cubicBezTo>
                  <a:cubicBezTo>
                    <a:pt x="0" y="561"/>
                    <a:pt x="0" y="583"/>
                    <a:pt x="22" y="583"/>
                  </a:cubicBezTo>
                  <a:cubicBezTo>
                    <a:pt x="264" y="539"/>
                    <a:pt x="473" y="429"/>
                    <a:pt x="693" y="330"/>
                  </a:cubicBezTo>
                  <a:cubicBezTo>
                    <a:pt x="924" y="231"/>
                    <a:pt x="1155" y="132"/>
                    <a:pt x="1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6" name="Google Shape;1295;p9"/>
            <p:cNvSpPr/>
            <p:nvPr/>
          </p:nvSpPr>
          <p:spPr>
            <a:xfrm>
              <a:off x="649924" y="4750112"/>
              <a:ext cx="137079" cy="133863"/>
            </a:xfrm>
            <a:custGeom>
              <a:avLst/>
              <a:gdLst/>
              <a:ahLst/>
              <a:cxnLst/>
              <a:rect l="l" t="t" r="r" b="b"/>
              <a:pathLst>
                <a:path w="1364" h="1332" extrusionOk="0">
                  <a:moveTo>
                    <a:pt x="1352" y="1"/>
                  </a:moveTo>
                  <a:cubicBezTo>
                    <a:pt x="836" y="375"/>
                    <a:pt x="374" y="804"/>
                    <a:pt x="0" y="1332"/>
                  </a:cubicBezTo>
                  <a:cubicBezTo>
                    <a:pt x="11" y="1332"/>
                    <a:pt x="11" y="1321"/>
                    <a:pt x="22" y="1321"/>
                  </a:cubicBezTo>
                  <a:cubicBezTo>
                    <a:pt x="110" y="1255"/>
                    <a:pt x="198" y="1178"/>
                    <a:pt x="286" y="1112"/>
                  </a:cubicBezTo>
                  <a:lnTo>
                    <a:pt x="550" y="815"/>
                  </a:lnTo>
                  <a:cubicBezTo>
                    <a:pt x="792" y="540"/>
                    <a:pt x="1056" y="309"/>
                    <a:pt x="1330" y="67"/>
                  </a:cubicBezTo>
                  <a:cubicBezTo>
                    <a:pt x="1364" y="56"/>
                    <a:pt x="1364" y="23"/>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7" name="Google Shape;1296;p9"/>
            <p:cNvSpPr/>
            <p:nvPr/>
          </p:nvSpPr>
          <p:spPr>
            <a:xfrm>
              <a:off x="638869" y="4745790"/>
              <a:ext cx="147028" cy="142606"/>
            </a:xfrm>
            <a:custGeom>
              <a:avLst/>
              <a:gdLst/>
              <a:ahLst/>
              <a:cxnLst/>
              <a:rect l="l" t="t" r="r" b="b"/>
              <a:pathLst>
                <a:path w="1463" h="1419" extrusionOk="0">
                  <a:moveTo>
                    <a:pt x="1408" y="0"/>
                  </a:moveTo>
                  <a:cubicBezTo>
                    <a:pt x="1408" y="0"/>
                    <a:pt x="1396" y="0"/>
                    <a:pt x="1386" y="11"/>
                  </a:cubicBezTo>
                  <a:cubicBezTo>
                    <a:pt x="1111" y="132"/>
                    <a:pt x="902" y="363"/>
                    <a:pt x="704" y="583"/>
                  </a:cubicBezTo>
                  <a:cubicBezTo>
                    <a:pt x="561" y="748"/>
                    <a:pt x="407" y="913"/>
                    <a:pt x="264" y="1067"/>
                  </a:cubicBezTo>
                  <a:cubicBezTo>
                    <a:pt x="176" y="1177"/>
                    <a:pt x="99" y="1276"/>
                    <a:pt x="0" y="1364"/>
                  </a:cubicBezTo>
                  <a:cubicBezTo>
                    <a:pt x="0" y="1375"/>
                    <a:pt x="11" y="1397"/>
                    <a:pt x="11" y="1419"/>
                  </a:cubicBezTo>
                  <a:cubicBezTo>
                    <a:pt x="44" y="1397"/>
                    <a:pt x="77" y="1386"/>
                    <a:pt x="110" y="1375"/>
                  </a:cubicBezTo>
                  <a:cubicBezTo>
                    <a:pt x="484" y="847"/>
                    <a:pt x="946" y="418"/>
                    <a:pt x="1462" y="44"/>
                  </a:cubicBezTo>
                  <a:cubicBezTo>
                    <a:pt x="1452" y="22"/>
                    <a:pt x="1440" y="0"/>
                    <a:pt x="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8" name="Google Shape;1297;p9"/>
            <p:cNvSpPr/>
            <p:nvPr/>
          </p:nvSpPr>
          <p:spPr>
            <a:xfrm>
              <a:off x="652135" y="4861865"/>
              <a:ext cx="26632" cy="21004"/>
            </a:xfrm>
            <a:custGeom>
              <a:avLst/>
              <a:gdLst/>
              <a:ahLst/>
              <a:cxnLst/>
              <a:rect l="l" t="t" r="r" b="b"/>
              <a:pathLst>
                <a:path w="265" h="209" extrusionOk="0">
                  <a:moveTo>
                    <a:pt x="264" y="0"/>
                  </a:moveTo>
                  <a:cubicBezTo>
                    <a:pt x="176" y="66"/>
                    <a:pt x="88" y="143"/>
                    <a:pt x="0" y="209"/>
                  </a:cubicBezTo>
                  <a:cubicBezTo>
                    <a:pt x="33" y="198"/>
                    <a:pt x="55" y="187"/>
                    <a:pt x="88" y="176"/>
                  </a:cubicBezTo>
                  <a:cubicBezTo>
                    <a:pt x="143" y="121"/>
                    <a:pt x="209" y="66"/>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99" name="Google Shape;1298;p9"/>
            <p:cNvSpPr/>
            <p:nvPr/>
          </p:nvSpPr>
          <p:spPr>
            <a:xfrm>
              <a:off x="639874" y="4879553"/>
              <a:ext cx="21205" cy="14371"/>
            </a:xfrm>
            <a:custGeom>
              <a:avLst/>
              <a:gdLst/>
              <a:ahLst/>
              <a:cxnLst/>
              <a:rect l="l" t="t" r="r" b="b"/>
              <a:pathLst>
                <a:path w="211" h="143" extrusionOk="0">
                  <a:moveTo>
                    <a:pt x="210" y="0"/>
                  </a:moveTo>
                  <a:cubicBezTo>
                    <a:pt x="177" y="11"/>
                    <a:pt x="155" y="22"/>
                    <a:pt x="122" y="33"/>
                  </a:cubicBezTo>
                  <a:cubicBezTo>
                    <a:pt x="111" y="33"/>
                    <a:pt x="111" y="44"/>
                    <a:pt x="100" y="44"/>
                  </a:cubicBezTo>
                  <a:cubicBezTo>
                    <a:pt x="67" y="55"/>
                    <a:pt x="34" y="66"/>
                    <a:pt x="1" y="88"/>
                  </a:cubicBezTo>
                  <a:cubicBezTo>
                    <a:pt x="12" y="110"/>
                    <a:pt x="12" y="121"/>
                    <a:pt x="23" y="143"/>
                  </a:cubicBezTo>
                  <a:cubicBezTo>
                    <a:pt x="89" y="99"/>
                    <a:pt x="155" y="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0" name="Google Shape;1299;p9"/>
            <p:cNvSpPr/>
            <p:nvPr/>
          </p:nvSpPr>
          <p:spPr>
            <a:xfrm>
              <a:off x="634447" y="4882769"/>
              <a:ext cx="5527" cy="6733"/>
            </a:xfrm>
            <a:custGeom>
              <a:avLst/>
              <a:gdLst/>
              <a:ahLst/>
              <a:cxnLst/>
              <a:rect l="l" t="t" r="r" b="b"/>
              <a:pathLst>
                <a:path w="55" h="67" extrusionOk="0">
                  <a:moveTo>
                    <a:pt x="44" y="1"/>
                  </a:moveTo>
                  <a:cubicBezTo>
                    <a:pt x="33" y="1"/>
                    <a:pt x="22" y="12"/>
                    <a:pt x="22" y="12"/>
                  </a:cubicBezTo>
                  <a:lnTo>
                    <a:pt x="11" y="12"/>
                  </a:lnTo>
                  <a:cubicBezTo>
                    <a:pt x="11" y="12"/>
                    <a:pt x="0" y="12"/>
                    <a:pt x="0" y="23"/>
                  </a:cubicBezTo>
                  <a:cubicBezTo>
                    <a:pt x="11" y="34"/>
                    <a:pt x="22" y="45"/>
                    <a:pt x="22" y="67"/>
                  </a:cubicBezTo>
                  <a:cubicBezTo>
                    <a:pt x="33" y="56"/>
                    <a:pt x="44" y="56"/>
                    <a:pt x="55" y="56"/>
                  </a:cubicBezTo>
                  <a:cubicBezTo>
                    <a:pt x="55" y="34"/>
                    <a:pt x="44" y="1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1" name="Google Shape;1300;p9"/>
            <p:cNvSpPr/>
            <p:nvPr/>
          </p:nvSpPr>
          <p:spPr>
            <a:xfrm>
              <a:off x="636658" y="4888296"/>
              <a:ext cx="5527" cy="7839"/>
            </a:xfrm>
            <a:custGeom>
              <a:avLst/>
              <a:gdLst/>
              <a:ahLst/>
              <a:cxnLst/>
              <a:rect l="l" t="t" r="r" b="b"/>
              <a:pathLst>
                <a:path w="55" h="78" extrusionOk="0">
                  <a:moveTo>
                    <a:pt x="33" y="1"/>
                  </a:moveTo>
                  <a:cubicBezTo>
                    <a:pt x="22" y="1"/>
                    <a:pt x="11" y="1"/>
                    <a:pt x="0" y="12"/>
                  </a:cubicBezTo>
                  <a:cubicBezTo>
                    <a:pt x="22" y="34"/>
                    <a:pt x="33" y="56"/>
                    <a:pt x="33" y="78"/>
                  </a:cubicBezTo>
                  <a:lnTo>
                    <a:pt x="55" y="56"/>
                  </a:lnTo>
                  <a:cubicBezTo>
                    <a:pt x="44" y="34"/>
                    <a:pt x="44" y="23"/>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2" name="Google Shape;1301;p9"/>
            <p:cNvSpPr/>
            <p:nvPr/>
          </p:nvSpPr>
          <p:spPr>
            <a:xfrm>
              <a:off x="626608" y="4884980"/>
              <a:ext cx="13366" cy="13366"/>
            </a:xfrm>
            <a:custGeom>
              <a:avLst/>
              <a:gdLst/>
              <a:ahLst/>
              <a:cxnLst/>
              <a:rect l="l" t="t" r="r" b="b"/>
              <a:pathLst>
                <a:path w="133" h="133" extrusionOk="0">
                  <a:moveTo>
                    <a:pt x="78" y="1"/>
                  </a:moveTo>
                  <a:cubicBezTo>
                    <a:pt x="67" y="12"/>
                    <a:pt x="56" y="23"/>
                    <a:pt x="45" y="23"/>
                  </a:cubicBezTo>
                  <a:cubicBezTo>
                    <a:pt x="1" y="67"/>
                    <a:pt x="34" y="133"/>
                    <a:pt x="78" y="133"/>
                  </a:cubicBezTo>
                  <a:cubicBezTo>
                    <a:pt x="89" y="133"/>
                    <a:pt x="100" y="133"/>
                    <a:pt x="111" y="122"/>
                  </a:cubicBezTo>
                  <a:cubicBezTo>
                    <a:pt x="122" y="111"/>
                    <a:pt x="133" y="111"/>
                    <a:pt x="133" y="111"/>
                  </a:cubicBezTo>
                  <a:cubicBezTo>
                    <a:pt x="133" y="89"/>
                    <a:pt x="122" y="67"/>
                    <a:pt x="100" y="45"/>
                  </a:cubicBezTo>
                  <a:cubicBezTo>
                    <a:pt x="100" y="23"/>
                    <a:pt x="89" y="12"/>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3" name="Google Shape;1302;p9"/>
            <p:cNvSpPr/>
            <p:nvPr/>
          </p:nvSpPr>
          <p:spPr>
            <a:xfrm>
              <a:off x="688515" y="4722575"/>
              <a:ext cx="46530" cy="62007"/>
            </a:xfrm>
            <a:custGeom>
              <a:avLst/>
              <a:gdLst/>
              <a:ahLst/>
              <a:cxnLst/>
              <a:rect l="l" t="t" r="r" b="b"/>
              <a:pathLst>
                <a:path w="463" h="617" extrusionOk="0">
                  <a:moveTo>
                    <a:pt x="463" y="1"/>
                  </a:moveTo>
                  <a:cubicBezTo>
                    <a:pt x="452" y="1"/>
                    <a:pt x="441" y="11"/>
                    <a:pt x="430" y="23"/>
                  </a:cubicBezTo>
                  <a:cubicBezTo>
                    <a:pt x="265" y="198"/>
                    <a:pt x="133" y="407"/>
                    <a:pt x="1" y="616"/>
                  </a:cubicBezTo>
                  <a:cubicBezTo>
                    <a:pt x="144" y="407"/>
                    <a:pt x="309" y="209"/>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4" name="Google Shape;1303;p9"/>
            <p:cNvSpPr/>
            <p:nvPr/>
          </p:nvSpPr>
          <p:spPr>
            <a:xfrm>
              <a:off x="636658" y="4829706"/>
              <a:ext cx="44319" cy="50952"/>
            </a:xfrm>
            <a:custGeom>
              <a:avLst/>
              <a:gdLst/>
              <a:ahLst/>
              <a:cxnLst/>
              <a:rect l="l" t="t" r="r" b="b"/>
              <a:pathLst>
                <a:path w="441" h="507" extrusionOk="0">
                  <a:moveTo>
                    <a:pt x="440" y="1"/>
                  </a:moveTo>
                  <a:lnTo>
                    <a:pt x="440" y="1"/>
                  </a:lnTo>
                  <a:cubicBezTo>
                    <a:pt x="341" y="122"/>
                    <a:pt x="231" y="232"/>
                    <a:pt x="121" y="320"/>
                  </a:cubicBezTo>
                  <a:cubicBezTo>
                    <a:pt x="99" y="331"/>
                    <a:pt x="77" y="342"/>
                    <a:pt x="55" y="342"/>
                  </a:cubicBezTo>
                  <a:cubicBezTo>
                    <a:pt x="44" y="386"/>
                    <a:pt x="22" y="430"/>
                    <a:pt x="0" y="474"/>
                  </a:cubicBezTo>
                  <a:cubicBezTo>
                    <a:pt x="0" y="485"/>
                    <a:pt x="11" y="496"/>
                    <a:pt x="11" y="507"/>
                  </a:cubicBezTo>
                  <a:cubicBezTo>
                    <a:pt x="110" y="419"/>
                    <a:pt x="198" y="331"/>
                    <a:pt x="286" y="232"/>
                  </a:cubicBezTo>
                  <a:cubicBezTo>
                    <a:pt x="341" y="155"/>
                    <a:pt x="396" y="78"/>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5" name="Google Shape;1304;p9"/>
            <p:cNvSpPr/>
            <p:nvPr/>
          </p:nvSpPr>
          <p:spPr>
            <a:xfrm>
              <a:off x="687510" y="4722575"/>
              <a:ext cx="53163" cy="65223"/>
            </a:xfrm>
            <a:custGeom>
              <a:avLst/>
              <a:gdLst/>
              <a:ahLst/>
              <a:cxnLst/>
              <a:rect l="l" t="t" r="r" b="b"/>
              <a:pathLst>
                <a:path w="529" h="649" extrusionOk="0">
                  <a:moveTo>
                    <a:pt x="473" y="1"/>
                  </a:moveTo>
                  <a:cubicBezTo>
                    <a:pt x="319" y="209"/>
                    <a:pt x="154" y="407"/>
                    <a:pt x="11" y="616"/>
                  </a:cubicBezTo>
                  <a:cubicBezTo>
                    <a:pt x="11" y="627"/>
                    <a:pt x="0" y="638"/>
                    <a:pt x="0" y="649"/>
                  </a:cubicBezTo>
                  <a:cubicBezTo>
                    <a:pt x="66" y="561"/>
                    <a:pt x="143" y="473"/>
                    <a:pt x="231" y="407"/>
                  </a:cubicBezTo>
                  <a:cubicBezTo>
                    <a:pt x="242" y="396"/>
                    <a:pt x="253" y="396"/>
                    <a:pt x="264" y="396"/>
                  </a:cubicBezTo>
                  <a:cubicBezTo>
                    <a:pt x="297" y="396"/>
                    <a:pt x="330" y="429"/>
                    <a:pt x="330" y="462"/>
                  </a:cubicBezTo>
                  <a:cubicBezTo>
                    <a:pt x="407" y="330"/>
                    <a:pt x="473" y="198"/>
                    <a:pt x="517" y="55"/>
                  </a:cubicBezTo>
                  <a:cubicBezTo>
                    <a:pt x="528" y="23"/>
                    <a:pt x="506" y="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6" name="Google Shape;1305;p9"/>
            <p:cNvSpPr/>
            <p:nvPr/>
          </p:nvSpPr>
          <p:spPr>
            <a:xfrm>
              <a:off x="634447" y="4864076"/>
              <a:ext cx="7738" cy="13366"/>
            </a:xfrm>
            <a:custGeom>
              <a:avLst/>
              <a:gdLst/>
              <a:ahLst/>
              <a:cxnLst/>
              <a:rect l="l" t="t" r="r" b="b"/>
              <a:pathLst>
                <a:path w="77" h="133" extrusionOk="0">
                  <a:moveTo>
                    <a:pt x="44" y="0"/>
                  </a:moveTo>
                  <a:cubicBezTo>
                    <a:pt x="33" y="22"/>
                    <a:pt x="11" y="55"/>
                    <a:pt x="0" y="88"/>
                  </a:cubicBezTo>
                  <a:cubicBezTo>
                    <a:pt x="11" y="99"/>
                    <a:pt x="11" y="110"/>
                    <a:pt x="22" y="132"/>
                  </a:cubicBezTo>
                  <a:cubicBezTo>
                    <a:pt x="44" y="88"/>
                    <a:pt x="66" y="4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7" name="Google Shape;1306;p9"/>
            <p:cNvSpPr/>
            <p:nvPr/>
          </p:nvSpPr>
          <p:spPr>
            <a:xfrm>
              <a:off x="638869" y="4762372"/>
              <a:ext cx="81905" cy="101804"/>
            </a:xfrm>
            <a:custGeom>
              <a:avLst/>
              <a:gdLst/>
              <a:ahLst/>
              <a:cxnLst/>
              <a:rect l="l" t="t" r="r" b="b"/>
              <a:pathLst>
                <a:path w="815" h="1013" extrusionOk="0">
                  <a:moveTo>
                    <a:pt x="748" y="0"/>
                  </a:moveTo>
                  <a:cubicBezTo>
                    <a:pt x="737" y="0"/>
                    <a:pt x="726" y="0"/>
                    <a:pt x="715" y="11"/>
                  </a:cubicBezTo>
                  <a:cubicBezTo>
                    <a:pt x="627" y="77"/>
                    <a:pt x="550" y="165"/>
                    <a:pt x="484" y="253"/>
                  </a:cubicBezTo>
                  <a:cubicBezTo>
                    <a:pt x="451" y="297"/>
                    <a:pt x="418" y="352"/>
                    <a:pt x="385" y="407"/>
                  </a:cubicBezTo>
                  <a:cubicBezTo>
                    <a:pt x="253" y="605"/>
                    <a:pt x="110" y="792"/>
                    <a:pt x="0" y="1012"/>
                  </a:cubicBezTo>
                  <a:lnTo>
                    <a:pt x="33" y="1012"/>
                  </a:lnTo>
                  <a:cubicBezTo>
                    <a:pt x="55" y="1012"/>
                    <a:pt x="77" y="1001"/>
                    <a:pt x="99" y="990"/>
                  </a:cubicBezTo>
                  <a:cubicBezTo>
                    <a:pt x="209" y="902"/>
                    <a:pt x="319" y="792"/>
                    <a:pt x="418" y="671"/>
                  </a:cubicBezTo>
                  <a:lnTo>
                    <a:pt x="550" y="473"/>
                  </a:lnTo>
                  <a:cubicBezTo>
                    <a:pt x="638" y="341"/>
                    <a:pt x="726" y="209"/>
                    <a:pt x="814" y="66"/>
                  </a:cubicBezTo>
                  <a:cubicBezTo>
                    <a:pt x="814" y="33"/>
                    <a:pt x="781"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8" name="Google Shape;1307;p9"/>
            <p:cNvSpPr/>
            <p:nvPr/>
          </p:nvSpPr>
          <p:spPr>
            <a:xfrm>
              <a:off x="633241" y="4877342"/>
              <a:ext cx="4522" cy="6633"/>
            </a:xfrm>
            <a:custGeom>
              <a:avLst/>
              <a:gdLst/>
              <a:ahLst/>
              <a:cxnLst/>
              <a:rect l="l" t="t" r="r" b="b"/>
              <a:pathLst>
                <a:path w="45" h="66" extrusionOk="0">
                  <a:moveTo>
                    <a:pt x="34" y="0"/>
                  </a:moveTo>
                  <a:cubicBezTo>
                    <a:pt x="23" y="11"/>
                    <a:pt x="12" y="33"/>
                    <a:pt x="1" y="44"/>
                  </a:cubicBezTo>
                  <a:lnTo>
                    <a:pt x="23" y="66"/>
                  </a:lnTo>
                  <a:cubicBezTo>
                    <a:pt x="34" y="55"/>
                    <a:pt x="45" y="44"/>
                    <a:pt x="45" y="33"/>
                  </a:cubicBezTo>
                  <a:cubicBezTo>
                    <a:pt x="45" y="22"/>
                    <a:pt x="34"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09" name="Google Shape;1308;p9"/>
            <p:cNvSpPr/>
            <p:nvPr/>
          </p:nvSpPr>
          <p:spPr>
            <a:xfrm>
              <a:off x="631030" y="4872920"/>
              <a:ext cx="5728" cy="8844"/>
            </a:xfrm>
            <a:custGeom>
              <a:avLst/>
              <a:gdLst/>
              <a:ahLst/>
              <a:cxnLst/>
              <a:rect l="l" t="t" r="r" b="b"/>
              <a:pathLst>
                <a:path w="57" h="88" extrusionOk="0">
                  <a:moveTo>
                    <a:pt x="34" y="0"/>
                  </a:moveTo>
                  <a:cubicBezTo>
                    <a:pt x="23" y="11"/>
                    <a:pt x="23" y="33"/>
                    <a:pt x="12" y="44"/>
                  </a:cubicBezTo>
                  <a:cubicBezTo>
                    <a:pt x="1" y="66"/>
                    <a:pt x="12" y="77"/>
                    <a:pt x="23" y="88"/>
                  </a:cubicBezTo>
                  <a:cubicBezTo>
                    <a:pt x="34" y="77"/>
                    <a:pt x="45" y="55"/>
                    <a:pt x="56" y="44"/>
                  </a:cubicBezTo>
                  <a:cubicBezTo>
                    <a:pt x="45" y="22"/>
                    <a:pt x="45"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0" name="Google Shape;1309;p9"/>
            <p:cNvSpPr/>
            <p:nvPr/>
          </p:nvSpPr>
          <p:spPr>
            <a:xfrm>
              <a:off x="637663" y="4853021"/>
              <a:ext cx="27838" cy="29848"/>
            </a:xfrm>
            <a:custGeom>
              <a:avLst/>
              <a:gdLst/>
              <a:ahLst/>
              <a:cxnLst/>
              <a:rect l="l" t="t" r="r" b="b"/>
              <a:pathLst>
                <a:path w="277" h="297" extrusionOk="0">
                  <a:moveTo>
                    <a:pt x="276" y="0"/>
                  </a:moveTo>
                  <a:lnTo>
                    <a:pt x="276" y="0"/>
                  </a:lnTo>
                  <a:cubicBezTo>
                    <a:pt x="188" y="99"/>
                    <a:pt x="100" y="187"/>
                    <a:pt x="1" y="275"/>
                  </a:cubicBezTo>
                  <a:cubicBezTo>
                    <a:pt x="1" y="286"/>
                    <a:pt x="12" y="286"/>
                    <a:pt x="12" y="297"/>
                  </a:cubicBezTo>
                  <a:cubicBezTo>
                    <a:pt x="111" y="209"/>
                    <a:pt x="188" y="11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1" name="Google Shape;1310;p9"/>
            <p:cNvSpPr/>
            <p:nvPr/>
          </p:nvSpPr>
          <p:spPr>
            <a:xfrm>
              <a:off x="635452" y="4880558"/>
              <a:ext cx="3517" cy="3417"/>
            </a:xfrm>
            <a:custGeom>
              <a:avLst/>
              <a:gdLst/>
              <a:ahLst/>
              <a:cxnLst/>
              <a:rect l="l" t="t" r="r" b="b"/>
              <a:pathLst>
                <a:path w="35" h="34" extrusionOk="0">
                  <a:moveTo>
                    <a:pt x="23" y="1"/>
                  </a:moveTo>
                  <a:cubicBezTo>
                    <a:pt x="23" y="12"/>
                    <a:pt x="12" y="23"/>
                    <a:pt x="1" y="34"/>
                  </a:cubicBezTo>
                  <a:lnTo>
                    <a:pt x="12" y="34"/>
                  </a:lnTo>
                  <a:cubicBezTo>
                    <a:pt x="12" y="34"/>
                    <a:pt x="23" y="23"/>
                    <a:pt x="34" y="23"/>
                  </a:cubicBezTo>
                  <a:cubicBezTo>
                    <a:pt x="34" y="12"/>
                    <a:pt x="23"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2" name="Google Shape;1311;p9"/>
            <p:cNvSpPr/>
            <p:nvPr/>
          </p:nvSpPr>
          <p:spPr>
            <a:xfrm>
              <a:off x="652135" y="4726997"/>
              <a:ext cx="27637" cy="90749"/>
            </a:xfrm>
            <a:custGeom>
              <a:avLst/>
              <a:gdLst/>
              <a:ahLst/>
              <a:cxnLst/>
              <a:rect l="l" t="t" r="r" b="b"/>
              <a:pathLst>
                <a:path w="275" h="903" extrusionOk="0">
                  <a:moveTo>
                    <a:pt x="220" y="1"/>
                  </a:moveTo>
                  <a:cubicBezTo>
                    <a:pt x="132" y="176"/>
                    <a:pt x="77" y="363"/>
                    <a:pt x="44" y="594"/>
                  </a:cubicBezTo>
                  <a:cubicBezTo>
                    <a:pt x="22" y="693"/>
                    <a:pt x="11" y="792"/>
                    <a:pt x="0" y="902"/>
                  </a:cubicBezTo>
                  <a:cubicBezTo>
                    <a:pt x="22" y="847"/>
                    <a:pt x="44" y="781"/>
                    <a:pt x="66" y="726"/>
                  </a:cubicBezTo>
                  <a:cubicBezTo>
                    <a:pt x="143" y="506"/>
                    <a:pt x="242" y="286"/>
                    <a:pt x="264" y="55"/>
                  </a:cubicBezTo>
                  <a:cubicBezTo>
                    <a:pt x="275" y="23"/>
                    <a:pt x="253"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3" name="Google Shape;1312;p9"/>
            <p:cNvSpPr/>
            <p:nvPr/>
          </p:nvSpPr>
          <p:spPr>
            <a:xfrm>
              <a:off x="625603" y="4725892"/>
              <a:ext cx="48741" cy="138285"/>
            </a:xfrm>
            <a:custGeom>
              <a:avLst/>
              <a:gdLst/>
              <a:ahLst/>
              <a:cxnLst/>
              <a:rect l="l" t="t" r="r" b="b"/>
              <a:pathLst>
                <a:path w="485" h="1376" extrusionOk="0">
                  <a:moveTo>
                    <a:pt x="473" y="0"/>
                  </a:moveTo>
                  <a:cubicBezTo>
                    <a:pt x="451" y="0"/>
                    <a:pt x="429" y="12"/>
                    <a:pt x="418" y="44"/>
                  </a:cubicBezTo>
                  <a:cubicBezTo>
                    <a:pt x="374" y="110"/>
                    <a:pt x="341" y="187"/>
                    <a:pt x="308" y="264"/>
                  </a:cubicBezTo>
                  <a:cubicBezTo>
                    <a:pt x="297" y="319"/>
                    <a:pt x="275" y="374"/>
                    <a:pt x="264" y="418"/>
                  </a:cubicBezTo>
                  <a:cubicBezTo>
                    <a:pt x="198" y="649"/>
                    <a:pt x="165" y="880"/>
                    <a:pt x="88" y="1089"/>
                  </a:cubicBezTo>
                  <a:cubicBezTo>
                    <a:pt x="77" y="1111"/>
                    <a:pt x="77" y="1144"/>
                    <a:pt x="66" y="1166"/>
                  </a:cubicBezTo>
                  <a:cubicBezTo>
                    <a:pt x="66" y="1177"/>
                    <a:pt x="55" y="1177"/>
                    <a:pt x="55" y="1177"/>
                  </a:cubicBezTo>
                  <a:lnTo>
                    <a:pt x="44" y="1177"/>
                  </a:lnTo>
                  <a:cubicBezTo>
                    <a:pt x="33" y="1221"/>
                    <a:pt x="11" y="1254"/>
                    <a:pt x="0" y="1287"/>
                  </a:cubicBezTo>
                  <a:cubicBezTo>
                    <a:pt x="11" y="1320"/>
                    <a:pt x="33" y="1342"/>
                    <a:pt x="44" y="1375"/>
                  </a:cubicBezTo>
                  <a:cubicBezTo>
                    <a:pt x="55" y="1375"/>
                    <a:pt x="55" y="1364"/>
                    <a:pt x="55" y="1364"/>
                  </a:cubicBezTo>
                  <a:cubicBezTo>
                    <a:pt x="66" y="1353"/>
                    <a:pt x="66" y="1342"/>
                    <a:pt x="77" y="1331"/>
                  </a:cubicBezTo>
                  <a:cubicBezTo>
                    <a:pt x="44" y="1298"/>
                    <a:pt x="33" y="1254"/>
                    <a:pt x="66" y="1210"/>
                  </a:cubicBezTo>
                  <a:cubicBezTo>
                    <a:pt x="110" y="1166"/>
                    <a:pt x="154" y="1122"/>
                    <a:pt x="198" y="1067"/>
                  </a:cubicBezTo>
                  <a:cubicBezTo>
                    <a:pt x="220" y="1023"/>
                    <a:pt x="242" y="968"/>
                    <a:pt x="264" y="913"/>
                  </a:cubicBezTo>
                  <a:cubicBezTo>
                    <a:pt x="275" y="803"/>
                    <a:pt x="286" y="704"/>
                    <a:pt x="308" y="605"/>
                  </a:cubicBezTo>
                  <a:cubicBezTo>
                    <a:pt x="341" y="374"/>
                    <a:pt x="396" y="187"/>
                    <a:pt x="484" y="12"/>
                  </a:cubicBezTo>
                  <a:cubicBezTo>
                    <a:pt x="484" y="0"/>
                    <a:pt x="473"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4" name="Google Shape;1313;p9"/>
            <p:cNvSpPr/>
            <p:nvPr/>
          </p:nvSpPr>
          <p:spPr>
            <a:xfrm>
              <a:off x="628819" y="4833123"/>
              <a:ext cx="16783" cy="26632"/>
            </a:xfrm>
            <a:custGeom>
              <a:avLst/>
              <a:gdLst/>
              <a:ahLst/>
              <a:cxnLst/>
              <a:rect l="l" t="t" r="r" b="b"/>
              <a:pathLst>
                <a:path w="167" h="265" extrusionOk="0">
                  <a:moveTo>
                    <a:pt x="166" y="0"/>
                  </a:moveTo>
                  <a:cubicBezTo>
                    <a:pt x="122" y="55"/>
                    <a:pt x="78" y="99"/>
                    <a:pt x="34" y="143"/>
                  </a:cubicBezTo>
                  <a:cubicBezTo>
                    <a:pt x="1" y="187"/>
                    <a:pt x="12" y="231"/>
                    <a:pt x="45" y="264"/>
                  </a:cubicBezTo>
                  <a:cubicBezTo>
                    <a:pt x="89" y="187"/>
                    <a:pt x="133" y="99"/>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5" name="Google Shape;1314;p9"/>
            <p:cNvSpPr/>
            <p:nvPr/>
          </p:nvSpPr>
          <p:spPr>
            <a:xfrm>
              <a:off x="621182" y="4855232"/>
              <a:ext cx="8944" cy="9949"/>
            </a:xfrm>
            <a:custGeom>
              <a:avLst/>
              <a:gdLst/>
              <a:ahLst/>
              <a:cxnLst/>
              <a:rect l="l" t="t" r="r" b="b"/>
              <a:pathLst>
                <a:path w="89" h="99" extrusionOk="0">
                  <a:moveTo>
                    <a:pt x="44" y="0"/>
                  </a:moveTo>
                  <a:cubicBezTo>
                    <a:pt x="33" y="11"/>
                    <a:pt x="22" y="22"/>
                    <a:pt x="22" y="33"/>
                  </a:cubicBezTo>
                  <a:cubicBezTo>
                    <a:pt x="0" y="66"/>
                    <a:pt x="33" y="99"/>
                    <a:pt x="66" y="99"/>
                  </a:cubicBezTo>
                  <a:cubicBezTo>
                    <a:pt x="66" y="99"/>
                    <a:pt x="77" y="99"/>
                    <a:pt x="88" y="88"/>
                  </a:cubicBezTo>
                  <a:cubicBezTo>
                    <a:pt x="77" y="55"/>
                    <a:pt x="55" y="33"/>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6" name="Google Shape;1315;p9"/>
            <p:cNvSpPr/>
            <p:nvPr/>
          </p:nvSpPr>
          <p:spPr>
            <a:xfrm>
              <a:off x="628819" y="4704888"/>
              <a:ext cx="43314" cy="139390"/>
            </a:xfrm>
            <a:custGeom>
              <a:avLst/>
              <a:gdLst/>
              <a:ahLst/>
              <a:cxnLst/>
              <a:rect l="l" t="t" r="r" b="b"/>
              <a:pathLst>
                <a:path w="431" h="1387" extrusionOk="0">
                  <a:moveTo>
                    <a:pt x="386" y="1"/>
                  </a:moveTo>
                  <a:cubicBezTo>
                    <a:pt x="375" y="1"/>
                    <a:pt x="375" y="11"/>
                    <a:pt x="364" y="23"/>
                  </a:cubicBezTo>
                  <a:cubicBezTo>
                    <a:pt x="166" y="451"/>
                    <a:pt x="89" y="913"/>
                    <a:pt x="1" y="1375"/>
                  </a:cubicBezTo>
                  <a:cubicBezTo>
                    <a:pt x="1" y="1386"/>
                    <a:pt x="12" y="1386"/>
                    <a:pt x="12" y="1386"/>
                  </a:cubicBezTo>
                  <a:cubicBezTo>
                    <a:pt x="23" y="1364"/>
                    <a:pt x="45" y="1331"/>
                    <a:pt x="56" y="1298"/>
                  </a:cubicBezTo>
                  <a:cubicBezTo>
                    <a:pt x="100" y="1067"/>
                    <a:pt x="166" y="847"/>
                    <a:pt x="232" y="627"/>
                  </a:cubicBezTo>
                  <a:cubicBezTo>
                    <a:pt x="243" y="583"/>
                    <a:pt x="265" y="528"/>
                    <a:pt x="276" y="473"/>
                  </a:cubicBezTo>
                  <a:cubicBezTo>
                    <a:pt x="331" y="330"/>
                    <a:pt x="375" y="187"/>
                    <a:pt x="419" y="45"/>
                  </a:cubicBezTo>
                  <a:cubicBezTo>
                    <a:pt x="430" y="23"/>
                    <a:pt x="40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7" name="Google Shape;1316;p9"/>
            <p:cNvSpPr/>
            <p:nvPr/>
          </p:nvSpPr>
          <p:spPr>
            <a:xfrm>
              <a:off x="630025" y="4835334"/>
              <a:ext cx="4522" cy="8944"/>
            </a:xfrm>
            <a:custGeom>
              <a:avLst/>
              <a:gdLst/>
              <a:ahLst/>
              <a:cxnLst/>
              <a:rect l="l" t="t" r="r" b="b"/>
              <a:pathLst>
                <a:path w="45" h="89" extrusionOk="0">
                  <a:moveTo>
                    <a:pt x="44" y="0"/>
                  </a:moveTo>
                  <a:cubicBezTo>
                    <a:pt x="42" y="5"/>
                    <a:pt x="40" y="10"/>
                    <a:pt x="39" y="15"/>
                  </a:cubicBezTo>
                  <a:lnTo>
                    <a:pt x="39" y="15"/>
                  </a:lnTo>
                  <a:cubicBezTo>
                    <a:pt x="41" y="10"/>
                    <a:pt x="43" y="5"/>
                    <a:pt x="44" y="0"/>
                  </a:cubicBezTo>
                  <a:close/>
                  <a:moveTo>
                    <a:pt x="39" y="15"/>
                  </a:moveTo>
                  <a:cubicBezTo>
                    <a:pt x="27" y="42"/>
                    <a:pt x="9" y="69"/>
                    <a:pt x="0" y="88"/>
                  </a:cubicBezTo>
                  <a:lnTo>
                    <a:pt x="11" y="88"/>
                  </a:lnTo>
                  <a:cubicBezTo>
                    <a:pt x="11" y="88"/>
                    <a:pt x="22" y="88"/>
                    <a:pt x="22" y="77"/>
                  </a:cubicBezTo>
                  <a:cubicBezTo>
                    <a:pt x="31" y="59"/>
                    <a:pt x="33" y="35"/>
                    <a:pt x="39"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8" name="Google Shape;1317;p9"/>
            <p:cNvSpPr/>
            <p:nvPr/>
          </p:nvSpPr>
          <p:spPr>
            <a:xfrm>
              <a:off x="568119" y="4676145"/>
              <a:ext cx="19999" cy="119492"/>
            </a:xfrm>
            <a:custGeom>
              <a:avLst/>
              <a:gdLst/>
              <a:ahLst/>
              <a:cxnLst/>
              <a:rect l="l" t="t" r="r" b="b"/>
              <a:pathLst>
                <a:path w="199" h="1189" extrusionOk="0">
                  <a:moveTo>
                    <a:pt x="199" y="1"/>
                  </a:moveTo>
                  <a:lnTo>
                    <a:pt x="199" y="1"/>
                  </a:lnTo>
                  <a:cubicBezTo>
                    <a:pt x="23" y="341"/>
                    <a:pt x="1" y="803"/>
                    <a:pt x="55" y="1188"/>
                  </a:cubicBezTo>
                  <a:cubicBezTo>
                    <a:pt x="23" y="792"/>
                    <a:pt x="77" y="375"/>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19" name="Google Shape;1318;p9"/>
            <p:cNvSpPr/>
            <p:nvPr/>
          </p:nvSpPr>
          <p:spPr>
            <a:xfrm>
              <a:off x="570330" y="4660669"/>
              <a:ext cx="36581" cy="153661"/>
            </a:xfrm>
            <a:custGeom>
              <a:avLst/>
              <a:gdLst/>
              <a:ahLst/>
              <a:cxnLst/>
              <a:rect l="l" t="t" r="r" b="b"/>
              <a:pathLst>
                <a:path w="364" h="1529" extrusionOk="0">
                  <a:moveTo>
                    <a:pt x="297" y="1"/>
                  </a:moveTo>
                  <a:cubicBezTo>
                    <a:pt x="287" y="1"/>
                    <a:pt x="275" y="1"/>
                    <a:pt x="265" y="23"/>
                  </a:cubicBezTo>
                  <a:cubicBezTo>
                    <a:pt x="231" y="55"/>
                    <a:pt x="209" y="99"/>
                    <a:pt x="177" y="155"/>
                  </a:cubicBezTo>
                  <a:cubicBezTo>
                    <a:pt x="55" y="529"/>
                    <a:pt x="1" y="946"/>
                    <a:pt x="33" y="1342"/>
                  </a:cubicBezTo>
                  <a:lnTo>
                    <a:pt x="33" y="1419"/>
                  </a:lnTo>
                  <a:cubicBezTo>
                    <a:pt x="89" y="1452"/>
                    <a:pt x="133" y="1496"/>
                    <a:pt x="177" y="1529"/>
                  </a:cubicBezTo>
                  <a:cubicBezTo>
                    <a:pt x="165" y="1276"/>
                    <a:pt x="177" y="1012"/>
                    <a:pt x="209" y="759"/>
                  </a:cubicBezTo>
                  <a:cubicBezTo>
                    <a:pt x="253" y="529"/>
                    <a:pt x="341" y="297"/>
                    <a:pt x="353" y="55"/>
                  </a:cubicBezTo>
                  <a:cubicBezTo>
                    <a:pt x="363" y="23"/>
                    <a:pt x="33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0" name="Google Shape;1319;p9"/>
            <p:cNvSpPr/>
            <p:nvPr/>
          </p:nvSpPr>
          <p:spPr>
            <a:xfrm>
              <a:off x="573646" y="4803174"/>
              <a:ext cx="14472" cy="21205"/>
            </a:xfrm>
            <a:custGeom>
              <a:avLst/>
              <a:gdLst/>
              <a:ahLst/>
              <a:cxnLst/>
              <a:rect l="l" t="t" r="r" b="b"/>
              <a:pathLst>
                <a:path w="144" h="211" extrusionOk="0">
                  <a:moveTo>
                    <a:pt x="0" y="1"/>
                  </a:moveTo>
                  <a:lnTo>
                    <a:pt x="34" y="166"/>
                  </a:lnTo>
                  <a:cubicBezTo>
                    <a:pt x="56" y="177"/>
                    <a:pt x="66" y="199"/>
                    <a:pt x="88" y="210"/>
                  </a:cubicBezTo>
                  <a:cubicBezTo>
                    <a:pt x="122" y="210"/>
                    <a:pt x="144" y="188"/>
                    <a:pt x="144" y="144"/>
                  </a:cubicBezTo>
                  <a:lnTo>
                    <a:pt x="144" y="111"/>
                  </a:lnTo>
                  <a:cubicBezTo>
                    <a:pt x="100" y="78"/>
                    <a:pt x="56" y="3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1" name="Google Shape;1320;p9"/>
            <p:cNvSpPr/>
            <p:nvPr/>
          </p:nvSpPr>
          <p:spPr>
            <a:xfrm>
              <a:off x="576963" y="4819857"/>
              <a:ext cx="5628" cy="4522"/>
            </a:xfrm>
            <a:custGeom>
              <a:avLst/>
              <a:gdLst/>
              <a:ahLst/>
              <a:cxnLst/>
              <a:rect l="l" t="t" r="r" b="b"/>
              <a:pathLst>
                <a:path w="56" h="45" extrusionOk="0">
                  <a:moveTo>
                    <a:pt x="1" y="0"/>
                  </a:moveTo>
                  <a:cubicBezTo>
                    <a:pt x="1" y="33"/>
                    <a:pt x="33" y="44"/>
                    <a:pt x="55" y="44"/>
                  </a:cubicBez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2" name="Google Shape;1321;p9"/>
            <p:cNvSpPr/>
            <p:nvPr/>
          </p:nvSpPr>
          <p:spPr>
            <a:xfrm>
              <a:off x="540482" y="4660669"/>
              <a:ext cx="25526" cy="128335"/>
            </a:xfrm>
            <a:custGeom>
              <a:avLst/>
              <a:gdLst/>
              <a:ahLst/>
              <a:cxnLst/>
              <a:rect l="l" t="t" r="r" b="b"/>
              <a:pathLst>
                <a:path w="254" h="1277" extrusionOk="0">
                  <a:moveTo>
                    <a:pt x="66" y="1"/>
                  </a:moveTo>
                  <a:cubicBezTo>
                    <a:pt x="34" y="1"/>
                    <a:pt x="12" y="23"/>
                    <a:pt x="0" y="55"/>
                  </a:cubicBezTo>
                  <a:cubicBezTo>
                    <a:pt x="0" y="177"/>
                    <a:pt x="12" y="309"/>
                    <a:pt x="22" y="441"/>
                  </a:cubicBezTo>
                  <a:cubicBezTo>
                    <a:pt x="66" y="726"/>
                    <a:pt x="154" y="1001"/>
                    <a:pt x="254" y="1276"/>
                  </a:cubicBezTo>
                  <a:cubicBezTo>
                    <a:pt x="242" y="869"/>
                    <a:pt x="242" y="429"/>
                    <a:pt x="122" y="45"/>
                  </a:cubicBezTo>
                  <a:cubicBezTo>
                    <a:pt x="110" y="11"/>
                    <a:pt x="8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3" name="Google Shape;1322;p9"/>
            <p:cNvSpPr/>
            <p:nvPr/>
          </p:nvSpPr>
          <p:spPr>
            <a:xfrm>
              <a:off x="542693" y="4704888"/>
              <a:ext cx="24421" cy="92960"/>
            </a:xfrm>
            <a:custGeom>
              <a:avLst/>
              <a:gdLst/>
              <a:ahLst/>
              <a:cxnLst/>
              <a:rect l="l" t="t" r="r" b="b"/>
              <a:pathLst>
                <a:path w="243" h="925" extrusionOk="0">
                  <a:moveTo>
                    <a:pt x="0" y="1"/>
                  </a:moveTo>
                  <a:lnTo>
                    <a:pt x="0" y="1"/>
                  </a:lnTo>
                  <a:cubicBezTo>
                    <a:pt x="22" y="275"/>
                    <a:pt x="78" y="561"/>
                    <a:pt x="122" y="836"/>
                  </a:cubicBezTo>
                  <a:cubicBezTo>
                    <a:pt x="154" y="869"/>
                    <a:pt x="198" y="891"/>
                    <a:pt x="242" y="924"/>
                  </a:cubicBezTo>
                  <a:cubicBezTo>
                    <a:pt x="232" y="891"/>
                    <a:pt x="232" y="869"/>
                    <a:pt x="232" y="836"/>
                  </a:cubicBezTo>
                  <a:cubicBezTo>
                    <a:pt x="132" y="561"/>
                    <a:pt x="44" y="28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4" name="Google Shape;1323;p9"/>
            <p:cNvSpPr/>
            <p:nvPr/>
          </p:nvSpPr>
          <p:spPr>
            <a:xfrm>
              <a:off x="554853" y="4788904"/>
              <a:ext cx="12261" cy="18793"/>
            </a:xfrm>
            <a:custGeom>
              <a:avLst/>
              <a:gdLst/>
              <a:ahLst/>
              <a:cxnLst/>
              <a:rect l="l" t="t" r="r" b="b"/>
              <a:pathLst>
                <a:path w="122" h="187" extrusionOk="0">
                  <a:moveTo>
                    <a:pt x="1" y="0"/>
                  </a:moveTo>
                  <a:cubicBezTo>
                    <a:pt x="1" y="44"/>
                    <a:pt x="11" y="88"/>
                    <a:pt x="11" y="121"/>
                  </a:cubicBezTo>
                  <a:lnTo>
                    <a:pt x="77" y="187"/>
                  </a:lnTo>
                  <a:cubicBezTo>
                    <a:pt x="99" y="176"/>
                    <a:pt x="121" y="154"/>
                    <a:pt x="121" y="132"/>
                  </a:cubicBezTo>
                  <a:lnTo>
                    <a:pt x="121" y="88"/>
                  </a:lnTo>
                  <a:cubicBezTo>
                    <a:pt x="77" y="55"/>
                    <a:pt x="33" y="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5" name="Google Shape;1324;p9"/>
            <p:cNvSpPr/>
            <p:nvPr/>
          </p:nvSpPr>
          <p:spPr>
            <a:xfrm>
              <a:off x="555959" y="4800963"/>
              <a:ext cx="6733" cy="6733"/>
            </a:xfrm>
            <a:custGeom>
              <a:avLst/>
              <a:gdLst/>
              <a:ahLst/>
              <a:cxnLst/>
              <a:rect l="l" t="t" r="r" b="b"/>
              <a:pathLst>
                <a:path w="67" h="67" extrusionOk="0">
                  <a:moveTo>
                    <a:pt x="0" y="1"/>
                  </a:moveTo>
                  <a:lnTo>
                    <a:pt x="0" y="23"/>
                  </a:lnTo>
                  <a:cubicBezTo>
                    <a:pt x="12" y="56"/>
                    <a:pt x="34" y="67"/>
                    <a:pt x="5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6" name="Google Shape;1325;p9"/>
            <p:cNvSpPr/>
            <p:nvPr/>
          </p:nvSpPr>
          <p:spPr>
            <a:xfrm>
              <a:off x="506212" y="4640770"/>
              <a:ext cx="32159" cy="137179"/>
            </a:xfrm>
            <a:custGeom>
              <a:avLst/>
              <a:gdLst/>
              <a:ahLst/>
              <a:cxnLst/>
              <a:rect l="l" t="t" r="r" b="b"/>
              <a:pathLst>
                <a:path w="320" h="1365" extrusionOk="0">
                  <a:moveTo>
                    <a:pt x="45" y="1"/>
                  </a:moveTo>
                  <a:cubicBezTo>
                    <a:pt x="23" y="11"/>
                    <a:pt x="1" y="33"/>
                    <a:pt x="1" y="67"/>
                  </a:cubicBezTo>
                  <a:cubicBezTo>
                    <a:pt x="11" y="121"/>
                    <a:pt x="33" y="165"/>
                    <a:pt x="55" y="221"/>
                  </a:cubicBezTo>
                  <a:cubicBezTo>
                    <a:pt x="45" y="155"/>
                    <a:pt x="45" y="77"/>
                    <a:pt x="45" y="1"/>
                  </a:cubicBezTo>
                  <a:close/>
                  <a:moveTo>
                    <a:pt x="199" y="1155"/>
                  </a:moveTo>
                  <a:lnTo>
                    <a:pt x="199" y="1155"/>
                  </a:lnTo>
                  <a:cubicBezTo>
                    <a:pt x="209" y="1188"/>
                    <a:pt x="221" y="1232"/>
                    <a:pt x="231" y="1265"/>
                  </a:cubicBezTo>
                  <a:cubicBezTo>
                    <a:pt x="243" y="1298"/>
                    <a:pt x="265" y="1320"/>
                    <a:pt x="287" y="1342"/>
                  </a:cubicBezTo>
                  <a:cubicBezTo>
                    <a:pt x="297" y="1353"/>
                    <a:pt x="309" y="1353"/>
                    <a:pt x="319" y="1364"/>
                  </a:cubicBezTo>
                  <a:cubicBezTo>
                    <a:pt x="297" y="1320"/>
                    <a:pt x="275" y="1287"/>
                    <a:pt x="265" y="1243"/>
                  </a:cubicBezTo>
                  <a:cubicBezTo>
                    <a:pt x="243" y="1210"/>
                    <a:pt x="221" y="1188"/>
                    <a:pt x="199" y="1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7" name="Google Shape;1326;p9"/>
            <p:cNvSpPr/>
            <p:nvPr/>
          </p:nvSpPr>
          <p:spPr>
            <a:xfrm>
              <a:off x="506212" y="4640770"/>
              <a:ext cx="38792" cy="141601"/>
            </a:xfrm>
            <a:custGeom>
              <a:avLst/>
              <a:gdLst/>
              <a:ahLst/>
              <a:cxnLst/>
              <a:rect l="l" t="t" r="r" b="b"/>
              <a:pathLst>
                <a:path w="386" h="1409" extrusionOk="0">
                  <a:moveTo>
                    <a:pt x="231" y="1265"/>
                  </a:moveTo>
                  <a:lnTo>
                    <a:pt x="231" y="1320"/>
                  </a:lnTo>
                  <a:cubicBezTo>
                    <a:pt x="253" y="1320"/>
                    <a:pt x="265" y="1331"/>
                    <a:pt x="287" y="1342"/>
                  </a:cubicBezTo>
                  <a:cubicBezTo>
                    <a:pt x="265" y="1320"/>
                    <a:pt x="243" y="1298"/>
                    <a:pt x="231" y="1265"/>
                  </a:cubicBezTo>
                  <a:close/>
                  <a:moveTo>
                    <a:pt x="45" y="1"/>
                  </a:moveTo>
                  <a:cubicBezTo>
                    <a:pt x="45" y="77"/>
                    <a:pt x="45" y="155"/>
                    <a:pt x="55" y="221"/>
                  </a:cubicBezTo>
                  <a:cubicBezTo>
                    <a:pt x="33" y="165"/>
                    <a:pt x="11" y="121"/>
                    <a:pt x="1" y="67"/>
                  </a:cubicBezTo>
                  <a:lnTo>
                    <a:pt x="1" y="89"/>
                  </a:lnTo>
                  <a:cubicBezTo>
                    <a:pt x="11" y="441"/>
                    <a:pt x="121" y="793"/>
                    <a:pt x="199" y="1155"/>
                  </a:cubicBezTo>
                  <a:cubicBezTo>
                    <a:pt x="221" y="1188"/>
                    <a:pt x="243" y="1210"/>
                    <a:pt x="265" y="1243"/>
                  </a:cubicBezTo>
                  <a:cubicBezTo>
                    <a:pt x="275" y="1287"/>
                    <a:pt x="297" y="1320"/>
                    <a:pt x="319" y="1364"/>
                  </a:cubicBezTo>
                  <a:cubicBezTo>
                    <a:pt x="341" y="1375"/>
                    <a:pt x="363" y="1397"/>
                    <a:pt x="385" y="1408"/>
                  </a:cubicBezTo>
                  <a:cubicBezTo>
                    <a:pt x="341" y="957"/>
                    <a:pt x="319" y="441"/>
                    <a:pt x="143" y="45"/>
                  </a:cubicBezTo>
                  <a:cubicBezTo>
                    <a:pt x="133" y="11"/>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8" name="Google Shape;1327;p9"/>
            <p:cNvSpPr/>
            <p:nvPr/>
          </p:nvSpPr>
          <p:spPr>
            <a:xfrm>
              <a:off x="534954" y="4775638"/>
              <a:ext cx="5628" cy="7738"/>
            </a:xfrm>
            <a:custGeom>
              <a:avLst/>
              <a:gdLst/>
              <a:ahLst/>
              <a:cxnLst/>
              <a:rect l="l" t="t" r="r" b="b"/>
              <a:pathLst>
                <a:path w="56" h="77" extrusionOk="0">
                  <a:moveTo>
                    <a:pt x="1" y="0"/>
                  </a:moveTo>
                  <a:cubicBezTo>
                    <a:pt x="15" y="21"/>
                    <a:pt x="29" y="37"/>
                    <a:pt x="40" y="52"/>
                  </a:cubicBezTo>
                  <a:lnTo>
                    <a:pt x="40" y="52"/>
                  </a:lnTo>
                  <a:cubicBezTo>
                    <a:pt x="36" y="43"/>
                    <a:pt x="33" y="33"/>
                    <a:pt x="33" y="22"/>
                  </a:cubicBezTo>
                  <a:cubicBezTo>
                    <a:pt x="23" y="11"/>
                    <a:pt x="11" y="11"/>
                    <a:pt x="1" y="0"/>
                  </a:cubicBezTo>
                  <a:close/>
                  <a:moveTo>
                    <a:pt x="40" y="52"/>
                  </a:moveTo>
                  <a:lnTo>
                    <a:pt x="40" y="52"/>
                  </a:lnTo>
                  <a:cubicBezTo>
                    <a:pt x="44" y="62"/>
                    <a:pt x="50" y="71"/>
                    <a:pt x="55" y="77"/>
                  </a:cubicBezTo>
                  <a:cubicBezTo>
                    <a:pt x="51" y="69"/>
                    <a:pt x="46" y="61"/>
                    <a:pt x="40"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29" name="Google Shape;1328;p9"/>
            <p:cNvSpPr/>
            <p:nvPr/>
          </p:nvSpPr>
          <p:spPr>
            <a:xfrm>
              <a:off x="529427" y="4773427"/>
              <a:ext cx="16683" cy="18793"/>
            </a:xfrm>
            <a:custGeom>
              <a:avLst/>
              <a:gdLst/>
              <a:ahLst/>
              <a:cxnLst/>
              <a:rect l="l" t="t" r="r" b="b"/>
              <a:pathLst>
                <a:path w="166" h="187" extrusionOk="0">
                  <a:moveTo>
                    <a:pt x="0" y="0"/>
                  </a:moveTo>
                  <a:cubicBezTo>
                    <a:pt x="12" y="22"/>
                    <a:pt x="22" y="55"/>
                    <a:pt x="22" y="88"/>
                  </a:cubicBezTo>
                  <a:cubicBezTo>
                    <a:pt x="34" y="99"/>
                    <a:pt x="44" y="99"/>
                    <a:pt x="56" y="110"/>
                  </a:cubicBezTo>
                  <a:cubicBezTo>
                    <a:pt x="88" y="143"/>
                    <a:pt x="132" y="165"/>
                    <a:pt x="166" y="187"/>
                  </a:cubicBezTo>
                  <a:cubicBezTo>
                    <a:pt x="154" y="154"/>
                    <a:pt x="154" y="121"/>
                    <a:pt x="154" y="88"/>
                  </a:cubicBezTo>
                  <a:cubicBezTo>
                    <a:pt x="132" y="77"/>
                    <a:pt x="110" y="55"/>
                    <a:pt x="88" y="44"/>
                  </a:cubicBezTo>
                  <a:lnTo>
                    <a:pt x="88" y="44"/>
                  </a:lnTo>
                  <a:cubicBezTo>
                    <a:pt x="88" y="55"/>
                    <a:pt x="91" y="65"/>
                    <a:pt x="95" y="74"/>
                  </a:cubicBezTo>
                  <a:lnTo>
                    <a:pt x="95" y="74"/>
                  </a:lnTo>
                  <a:cubicBezTo>
                    <a:pt x="84" y="59"/>
                    <a:pt x="70" y="43"/>
                    <a:pt x="56" y="22"/>
                  </a:cubicBezTo>
                  <a:cubicBezTo>
                    <a:pt x="34" y="11"/>
                    <a:pt x="2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0" name="Google Shape;1329;p9"/>
            <p:cNvSpPr/>
            <p:nvPr/>
          </p:nvSpPr>
          <p:spPr>
            <a:xfrm>
              <a:off x="533849" y="4784482"/>
              <a:ext cx="12261" cy="15577"/>
            </a:xfrm>
            <a:custGeom>
              <a:avLst/>
              <a:gdLst/>
              <a:ahLst/>
              <a:cxnLst/>
              <a:rect l="l" t="t" r="r" b="b"/>
              <a:pathLst>
                <a:path w="122" h="155" extrusionOk="0">
                  <a:moveTo>
                    <a:pt x="12" y="0"/>
                  </a:moveTo>
                  <a:cubicBezTo>
                    <a:pt x="12" y="33"/>
                    <a:pt x="0" y="55"/>
                    <a:pt x="0" y="77"/>
                  </a:cubicBezTo>
                  <a:lnTo>
                    <a:pt x="0" y="99"/>
                  </a:lnTo>
                  <a:cubicBezTo>
                    <a:pt x="0" y="132"/>
                    <a:pt x="34" y="154"/>
                    <a:pt x="56" y="154"/>
                  </a:cubicBezTo>
                  <a:cubicBezTo>
                    <a:pt x="88" y="154"/>
                    <a:pt x="122" y="132"/>
                    <a:pt x="122" y="88"/>
                  </a:cubicBezTo>
                  <a:lnTo>
                    <a:pt x="122" y="77"/>
                  </a:lnTo>
                  <a:cubicBezTo>
                    <a:pt x="88" y="55"/>
                    <a:pt x="44" y="33"/>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1" name="Google Shape;1330;p9"/>
            <p:cNvSpPr/>
            <p:nvPr/>
          </p:nvSpPr>
          <p:spPr>
            <a:xfrm>
              <a:off x="531638" y="4782271"/>
              <a:ext cx="3417" cy="9949"/>
            </a:xfrm>
            <a:custGeom>
              <a:avLst/>
              <a:gdLst/>
              <a:ahLst/>
              <a:cxnLst/>
              <a:rect l="l" t="t" r="r" b="b"/>
              <a:pathLst>
                <a:path w="34" h="99" extrusionOk="0">
                  <a:moveTo>
                    <a:pt x="0" y="0"/>
                  </a:moveTo>
                  <a:cubicBezTo>
                    <a:pt x="12" y="33"/>
                    <a:pt x="12" y="66"/>
                    <a:pt x="22" y="99"/>
                  </a:cubicBezTo>
                  <a:cubicBezTo>
                    <a:pt x="22" y="77"/>
                    <a:pt x="34" y="55"/>
                    <a:pt x="34" y="22"/>
                  </a:cubicBezTo>
                  <a:cubicBezTo>
                    <a:pt x="22" y="11"/>
                    <a:pt x="1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2" name="Google Shape;1331;p9"/>
            <p:cNvSpPr/>
            <p:nvPr/>
          </p:nvSpPr>
          <p:spPr>
            <a:xfrm>
              <a:off x="456466" y="4649614"/>
              <a:ext cx="64218" cy="107231"/>
            </a:xfrm>
            <a:custGeom>
              <a:avLst/>
              <a:gdLst/>
              <a:ahLst/>
              <a:cxnLst/>
              <a:rect l="l" t="t" r="r" b="b"/>
              <a:pathLst>
                <a:path w="639" h="1067" extrusionOk="0">
                  <a:moveTo>
                    <a:pt x="56" y="1"/>
                  </a:moveTo>
                  <a:cubicBezTo>
                    <a:pt x="34" y="1"/>
                    <a:pt x="12" y="11"/>
                    <a:pt x="1" y="23"/>
                  </a:cubicBezTo>
                  <a:cubicBezTo>
                    <a:pt x="12" y="45"/>
                    <a:pt x="23" y="55"/>
                    <a:pt x="34" y="77"/>
                  </a:cubicBezTo>
                  <a:cubicBezTo>
                    <a:pt x="210" y="441"/>
                    <a:pt x="418" y="759"/>
                    <a:pt x="638" y="1067"/>
                  </a:cubicBezTo>
                  <a:cubicBezTo>
                    <a:pt x="616" y="990"/>
                    <a:pt x="584" y="913"/>
                    <a:pt x="562" y="825"/>
                  </a:cubicBezTo>
                  <a:cubicBezTo>
                    <a:pt x="474" y="671"/>
                    <a:pt x="396" y="507"/>
                    <a:pt x="320" y="331"/>
                  </a:cubicBezTo>
                  <a:cubicBezTo>
                    <a:pt x="264" y="209"/>
                    <a:pt x="188" y="89"/>
                    <a:pt x="89" y="11"/>
                  </a:cubicBezTo>
                  <a:cubicBezTo>
                    <a:pt x="78" y="1"/>
                    <a:pt x="67"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3" name="Google Shape;1332;p9"/>
            <p:cNvSpPr/>
            <p:nvPr/>
          </p:nvSpPr>
          <p:spPr>
            <a:xfrm>
              <a:off x="455360" y="4651825"/>
              <a:ext cx="67534" cy="116075"/>
            </a:xfrm>
            <a:custGeom>
              <a:avLst/>
              <a:gdLst/>
              <a:ahLst/>
              <a:cxnLst/>
              <a:rect l="l" t="t" r="r" b="b"/>
              <a:pathLst>
                <a:path w="672" h="1155" extrusionOk="0">
                  <a:moveTo>
                    <a:pt x="331" y="309"/>
                  </a:moveTo>
                  <a:lnTo>
                    <a:pt x="331" y="309"/>
                  </a:lnTo>
                  <a:cubicBezTo>
                    <a:pt x="407" y="485"/>
                    <a:pt x="485" y="649"/>
                    <a:pt x="573" y="803"/>
                  </a:cubicBezTo>
                  <a:cubicBezTo>
                    <a:pt x="517" y="693"/>
                    <a:pt x="463" y="573"/>
                    <a:pt x="407" y="463"/>
                  </a:cubicBezTo>
                  <a:cubicBezTo>
                    <a:pt x="385" y="407"/>
                    <a:pt x="363" y="363"/>
                    <a:pt x="331" y="309"/>
                  </a:cubicBezTo>
                  <a:close/>
                  <a:moveTo>
                    <a:pt x="12" y="1"/>
                  </a:moveTo>
                  <a:cubicBezTo>
                    <a:pt x="12" y="11"/>
                    <a:pt x="1" y="23"/>
                    <a:pt x="12" y="45"/>
                  </a:cubicBezTo>
                  <a:cubicBezTo>
                    <a:pt x="34" y="209"/>
                    <a:pt x="165" y="353"/>
                    <a:pt x="253" y="495"/>
                  </a:cubicBezTo>
                  <a:cubicBezTo>
                    <a:pt x="363" y="683"/>
                    <a:pt x="451" y="869"/>
                    <a:pt x="529" y="1067"/>
                  </a:cubicBezTo>
                  <a:cubicBezTo>
                    <a:pt x="539" y="1078"/>
                    <a:pt x="561" y="1089"/>
                    <a:pt x="583" y="1100"/>
                  </a:cubicBezTo>
                  <a:cubicBezTo>
                    <a:pt x="605" y="1122"/>
                    <a:pt x="639" y="1133"/>
                    <a:pt x="661" y="1155"/>
                  </a:cubicBezTo>
                  <a:cubicBezTo>
                    <a:pt x="671" y="1133"/>
                    <a:pt x="671" y="1122"/>
                    <a:pt x="671" y="1100"/>
                  </a:cubicBezTo>
                  <a:cubicBezTo>
                    <a:pt x="661" y="1078"/>
                    <a:pt x="661" y="1067"/>
                    <a:pt x="649" y="1045"/>
                  </a:cubicBezTo>
                  <a:cubicBezTo>
                    <a:pt x="429" y="737"/>
                    <a:pt x="221" y="419"/>
                    <a:pt x="45" y="55"/>
                  </a:cubicBezTo>
                  <a:cubicBezTo>
                    <a:pt x="34" y="33"/>
                    <a:pt x="23" y="23"/>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4" name="Google Shape;1333;p9"/>
            <p:cNvSpPr/>
            <p:nvPr/>
          </p:nvSpPr>
          <p:spPr>
            <a:xfrm>
              <a:off x="508423" y="4758955"/>
              <a:ext cx="13366" cy="12361"/>
            </a:xfrm>
            <a:custGeom>
              <a:avLst/>
              <a:gdLst/>
              <a:ahLst/>
              <a:cxnLst/>
              <a:rect l="l" t="t" r="r" b="b"/>
              <a:pathLst>
                <a:path w="133" h="123" extrusionOk="0">
                  <a:moveTo>
                    <a:pt x="1" y="1"/>
                  </a:moveTo>
                  <a:cubicBezTo>
                    <a:pt x="1" y="23"/>
                    <a:pt x="11" y="56"/>
                    <a:pt x="23" y="78"/>
                  </a:cubicBezTo>
                  <a:cubicBezTo>
                    <a:pt x="45" y="89"/>
                    <a:pt x="55" y="111"/>
                    <a:pt x="77" y="122"/>
                  </a:cubicBezTo>
                  <a:cubicBezTo>
                    <a:pt x="99" y="122"/>
                    <a:pt x="121" y="111"/>
                    <a:pt x="133" y="89"/>
                  </a:cubicBezTo>
                  <a:cubicBezTo>
                    <a:pt x="111" y="67"/>
                    <a:pt x="77" y="56"/>
                    <a:pt x="55" y="34"/>
                  </a:cubicBezTo>
                  <a:cubicBezTo>
                    <a:pt x="33" y="23"/>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5" name="Google Shape;1334;p9"/>
            <p:cNvSpPr/>
            <p:nvPr/>
          </p:nvSpPr>
          <p:spPr>
            <a:xfrm>
              <a:off x="510634" y="4766794"/>
              <a:ext cx="5628" cy="4522"/>
            </a:xfrm>
            <a:custGeom>
              <a:avLst/>
              <a:gdLst/>
              <a:ahLst/>
              <a:cxnLst/>
              <a:rect l="l" t="t" r="r" b="b"/>
              <a:pathLst>
                <a:path w="56" h="45" extrusionOk="0">
                  <a:moveTo>
                    <a:pt x="1" y="0"/>
                  </a:moveTo>
                  <a:lnTo>
                    <a:pt x="1" y="0"/>
                  </a:lnTo>
                  <a:cubicBezTo>
                    <a:pt x="11" y="33"/>
                    <a:pt x="23" y="44"/>
                    <a:pt x="45" y="44"/>
                  </a:cubicBezTo>
                  <a:lnTo>
                    <a:pt x="55" y="44"/>
                  </a:ln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6" name="Google Shape;1335;p9"/>
            <p:cNvSpPr/>
            <p:nvPr/>
          </p:nvSpPr>
          <p:spPr>
            <a:xfrm>
              <a:off x="424508" y="4649614"/>
              <a:ext cx="80699" cy="107231"/>
            </a:xfrm>
            <a:custGeom>
              <a:avLst/>
              <a:gdLst/>
              <a:ahLst/>
              <a:cxnLst/>
              <a:rect l="l" t="t" r="r" b="b"/>
              <a:pathLst>
                <a:path w="803" h="1067" extrusionOk="0">
                  <a:moveTo>
                    <a:pt x="55" y="1"/>
                  </a:moveTo>
                  <a:cubicBezTo>
                    <a:pt x="22" y="1"/>
                    <a:pt x="0" y="33"/>
                    <a:pt x="11" y="67"/>
                  </a:cubicBezTo>
                  <a:cubicBezTo>
                    <a:pt x="132" y="397"/>
                    <a:pt x="407" y="705"/>
                    <a:pt x="638" y="979"/>
                  </a:cubicBezTo>
                  <a:cubicBezTo>
                    <a:pt x="682" y="1001"/>
                    <a:pt x="736" y="1034"/>
                    <a:pt x="780" y="1067"/>
                  </a:cubicBezTo>
                  <a:cubicBezTo>
                    <a:pt x="802" y="1045"/>
                    <a:pt x="802" y="1023"/>
                    <a:pt x="780" y="1001"/>
                  </a:cubicBezTo>
                  <a:cubicBezTo>
                    <a:pt x="550" y="683"/>
                    <a:pt x="363" y="287"/>
                    <a:pt x="77" y="11"/>
                  </a:cubicBezTo>
                  <a:cubicBezTo>
                    <a:pt x="66" y="1"/>
                    <a:pt x="5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7" name="Google Shape;1336;p9"/>
            <p:cNvSpPr/>
            <p:nvPr/>
          </p:nvSpPr>
          <p:spPr>
            <a:xfrm>
              <a:off x="488525" y="4748001"/>
              <a:ext cx="14472" cy="11055"/>
            </a:xfrm>
            <a:custGeom>
              <a:avLst/>
              <a:gdLst/>
              <a:ahLst/>
              <a:cxnLst/>
              <a:rect l="l" t="t" r="r" b="b"/>
              <a:pathLst>
                <a:path w="144" h="110" extrusionOk="0">
                  <a:moveTo>
                    <a:pt x="1" y="0"/>
                  </a:moveTo>
                  <a:lnTo>
                    <a:pt x="1" y="0"/>
                  </a:lnTo>
                  <a:cubicBezTo>
                    <a:pt x="23" y="33"/>
                    <a:pt x="45" y="55"/>
                    <a:pt x="67" y="88"/>
                  </a:cubicBezTo>
                  <a:cubicBezTo>
                    <a:pt x="77" y="99"/>
                    <a:pt x="89" y="99"/>
                    <a:pt x="89" y="99"/>
                  </a:cubicBezTo>
                  <a:cubicBezTo>
                    <a:pt x="99" y="110"/>
                    <a:pt x="99" y="110"/>
                    <a:pt x="111" y="110"/>
                  </a:cubicBezTo>
                  <a:cubicBezTo>
                    <a:pt x="121" y="110"/>
                    <a:pt x="133" y="99"/>
                    <a:pt x="143" y="88"/>
                  </a:cubicBezTo>
                  <a:cubicBezTo>
                    <a:pt x="99" y="55"/>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8" name="Google Shape;1337;p9"/>
            <p:cNvSpPr/>
            <p:nvPr/>
          </p:nvSpPr>
          <p:spPr>
            <a:xfrm>
              <a:off x="495157" y="4756744"/>
              <a:ext cx="2311" cy="1306"/>
            </a:xfrm>
            <a:custGeom>
              <a:avLst/>
              <a:gdLst/>
              <a:ahLst/>
              <a:cxnLst/>
              <a:rect l="l" t="t" r="r" b="b"/>
              <a:pathLst>
                <a:path w="23" h="13" extrusionOk="0">
                  <a:moveTo>
                    <a:pt x="1" y="1"/>
                  </a:moveTo>
                  <a:cubicBezTo>
                    <a:pt x="11" y="12"/>
                    <a:pt x="23" y="12"/>
                    <a:pt x="23" y="12"/>
                  </a:cubicBezTo>
                  <a:cubicBezTo>
                    <a:pt x="23" y="12"/>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39" name="Google Shape;1338;p9"/>
            <p:cNvSpPr/>
            <p:nvPr/>
          </p:nvSpPr>
          <p:spPr>
            <a:xfrm>
              <a:off x="338280" y="4940253"/>
              <a:ext cx="101804" cy="27737"/>
            </a:xfrm>
            <a:custGeom>
              <a:avLst/>
              <a:gdLst/>
              <a:ahLst/>
              <a:cxnLst/>
              <a:rect l="l" t="t" r="r" b="b"/>
              <a:pathLst>
                <a:path w="1013" h="276" extrusionOk="0">
                  <a:moveTo>
                    <a:pt x="605" y="0"/>
                  </a:moveTo>
                  <a:cubicBezTo>
                    <a:pt x="407" y="34"/>
                    <a:pt x="209" y="100"/>
                    <a:pt x="33" y="210"/>
                  </a:cubicBezTo>
                  <a:cubicBezTo>
                    <a:pt x="0" y="232"/>
                    <a:pt x="22" y="276"/>
                    <a:pt x="55" y="276"/>
                  </a:cubicBezTo>
                  <a:lnTo>
                    <a:pt x="77" y="276"/>
                  </a:lnTo>
                  <a:cubicBezTo>
                    <a:pt x="363" y="176"/>
                    <a:pt x="660" y="88"/>
                    <a:pt x="979" y="66"/>
                  </a:cubicBezTo>
                  <a:cubicBezTo>
                    <a:pt x="1001" y="66"/>
                    <a:pt x="1012" y="44"/>
                    <a:pt x="1012" y="22"/>
                  </a:cubicBezTo>
                  <a:cubicBezTo>
                    <a:pt x="869" y="12"/>
                    <a:pt x="737" y="12"/>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0" name="Google Shape;1339;p9"/>
            <p:cNvSpPr/>
            <p:nvPr/>
          </p:nvSpPr>
          <p:spPr>
            <a:xfrm>
              <a:off x="398981" y="4938042"/>
              <a:ext cx="41103" cy="4522"/>
            </a:xfrm>
            <a:custGeom>
              <a:avLst/>
              <a:gdLst/>
              <a:ahLst/>
              <a:cxnLst/>
              <a:rect l="l" t="t" r="r" b="b"/>
              <a:pathLst>
                <a:path w="409" h="45" extrusionOk="0">
                  <a:moveTo>
                    <a:pt x="309" y="0"/>
                  </a:moveTo>
                  <a:cubicBezTo>
                    <a:pt x="210" y="0"/>
                    <a:pt x="100" y="12"/>
                    <a:pt x="1" y="22"/>
                  </a:cubicBezTo>
                  <a:cubicBezTo>
                    <a:pt x="133" y="34"/>
                    <a:pt x="265" y="34"/>
                    <a:pt x="408" y="44"/>
                  </a:cubicBezTo>
                  <a:lnTo>
                    <a:pt x="408" y="34"/>
                  </a:lnTo>
                  <a:cubicBezTo>
                    <a:pt x="397" y="22"/>
                    <a:pt x="386" y="12"/>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1" name="Google Shape;1340;p9"/>
            <p:cNvSpPr/>
            <p:nvPr/>
          </p:nvSpPr>
          <p:spPr>
            <a:xfrm>
              <a:off x="435562" y="4938042"/>
              <a:ext cx="4522" cy="3417"/>
            </a:xfrm>
            <a:custGeom>
              <a:avLst/>
              <a:gdLst/>
              <a:ahLst/>
              <a:cxnLst/>
              <a:rect l="l" t="t" r="r" b="b"/>
              <a:pathLst>
                <a:path w="45" h="34" extrusionOk="0">
                  <a:moveTo>
                    <a:pt x="0" y="0"/>
                  </a:moveTo>
                  <a:cubicBezTo>
                    <a:pt x="22" y="12"/>
                    <a:pt x="33" y="22"/>
                    <a:pt x="44" y="34"/>
                  </a:cubicBezTo>
                  <a:cubicBezTo>
                    <a:pt x="33" y="22"/>
                    <a:pt x="22"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2" name="Google Shape;1341;p9"/>
            <p:cNvSpPr/>
            <p:nvPr/>
          </p:nvSpPr>
          <p:spPr>
            <a:xfrm>
              <a:off x="287429" y="4922566"/>
              <a:ext cx="133762" cy="16683"/>
            </a:xfrm>
            <a:custGeom>
              <a:avLst/>
              <a:gdLst/>
              <a:ahLst/>
              <a:cxnLst/>
              <a:rect l="l" t="t" r="r" b="b"/>
              <a:pathLst>
                <a:path w="1331" h="166" extrusionOk="0">
                  <a:moveTo>
                    <a:pt x="759" y="0"/>
                  </a:moveTo>
                  <a:cubicBezTo>
                    <a:pt x="517" y="0"/>
                    <a:pt x="275" y="22"/>
                    <a:pt x="45" y="88"/>
                  </a:cubicBezTo>
                  <a:cubicBezTo>
                    <a:pt x="1" y="100"/>
                    <a:pt x="23" y="166"/>
                    <a:pt x="67" y="166"/>
                  </a:cubicBezTo>
                  <a:cubicBezTo>
                    <a:pt x="473" y="166"/>
                    <a:pt x="880" y="100"/>
                    <a:pt x="1298" y="100"/>
                  </a:cubicBezTo>
                  <a:cubicBezTo>
                    <a:pt x="1331" y="100"/>
                    <a:pt x="1331" y="34"/>
                    <a:pt x="1298" y="34"/>
                  </a:cubicBezTo>
                  <a:cubicBezTo>
                    <a:pt x="1122" y="12"/>
                    <a:pt x="935" y="0"/>
                    <a:pt x="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3" name="Google Shape;1342;p9"/>
            <p:cNvSpPr/>
            <p:nvPr/>
          </p:nvSpPr>
          <p:spPr>
            <a:xfrm>
              <a:off x="289640" y="4891612"/>
              <a:ext cx="121702" cy="25526"/>
            </a:xfrm>
            <a:custGeom>
              <a:avLst/>
              <a:gdLst/>
              <a:ahLst/>
              <a:cxnLst/>
              <a:rect l="l" t="t" r="r" b="b"/>
              <a:pathLst>
                <a:path w="1211" h="254" extrusionOk="0">
                  <a:moveTo>
                    <a:pt x="264" y="1"/>
                  </a:moveTo>
                  <a:cubicBezTo>
                    <a:pt x="176" y="1"/>
                    <a:pt x="89" y="12"/>
                    <a:pt x="1" y="34"/>
                  </a:cubicBezTo>
                  <a:cubicBezTo>
                    <a:pt x="374" y="56"/>
                    <a:pt x="737" y="111"/>
                    <a:pt x="1089" y="232"/>
                  </a:cubicBezTo>
                  <a:cubicBezTo>
                    <a:pt x="1122" y="232"/>
                    <a:pt x="1155" y="242"/>
                    <a:pt x="1199" y="254"/>
                  </a:cubicBezTo>
                  <a:lnTo>
                    <a:pt x="1210" y="254"/>
                  </a:lnTo>
                  <a:cubicBezTo>
                    <a:pt x="1188" y="232"/>
                    <a:pt x="1177" y="220"/>
                    <a:pt x="1155" y="210"/>
                  </a:cubicBezTo>
                  <a:cubicBezTo>
                    <a:pt x="1056" y="166"/>
                    <a:pt x="968" y="132"/>
                    <a:pt x="869" y="100"/>
                  </a:cubicBezTo>
                  <a:cubicBezTo>
                    <a:pt x="671" y="45"/>
                    <a:pt x="473"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4" name="Google Shape;1343;p9"/>
            <p:cNvSpPr/>
            <p:nvPr/>
          </p:nvSpPr>
          <p:spPr>
            <a:xfrm>
              <a:off x="264214" y="4894929"/>
              <a:ext cx="141500" cy="19999"/>
            </a:xfrm>
            <a:custGeom>
              <a:avLst/>
              <a:gdLst/>
              <a:ahLst/>
              <a:cxnLst/>
              <a:rect l="l" t="t" r="r" b="b"/>
              <a:pathLst>
                <a:path w="1408" h="199" extrusionOk="0">
                  <a:moveTo>
                    <a:pt x="1122" y="67"/>
                  </a:moveTo>
                  <a:cubicBezTo>
                    <a:pt x="1221" y="99"/>
                    <a:pt x="1309" y="133"/>
                    <a:pt x="1408" y="177"/>
                  </a:cubicBezTo>
                  <a:cubicBezTo>
                    <a:pt x="1408" y="165"/>
                    <a:pt x="1397" y="165"/>
                    <a:pt x="1397" y="155"/>
                  </a:cubicBezTo>
                  <a:lnTo>
                    <a:pt x="1386" y="155"/>
                  </a:lnTo>
                  <a:cubicBezTo>
                    <a:pt x="1298" y="121"/>
                    <a:pt x="1210" y="89"/>
                    <a:pt x="1122" y="67"/>
                  </a:cubicBezTo>
                  <a:close/>
                  <a:moveTo>
                    <a:pt x="254" y="1"/>
                  </a:moveTo>
                  <a:cubicBezTo>
                    <a:pt x="188" y="12"/>
                    <a:pt x="122" y="34"/>
                    <a:pt x="44" y="67"/>
                  </a:cubicBezTo>
                  <a:cubicBezTo>
                    <a:pt x="0" y="89"/>
                    <a:pt x="0" y="165"/>
                    <a:pt x="66" y="165"/>
                  </a:cubicBezTo>
                  <a:cubicBezTo>
                    <a:pt x="132" y="177"/>
                    <a:pt x="198" y="177"/>
                    <a:pt x="264" y="177"/>
                  </a:cubicBezTo>
                  <a:cubicBezTo>
                    <a:pt x="363" y="177"/>
                    <a:pt x="473" y="165"/>
                    <a:pt x="583" y="165"/>
                  </a:cubicBezTo>
                  <a:cubicBezTo>
                    <a:pt x="682" y="165"/>
                    <a:pt x="792" y="155"/>
                    <a:pt x="902" y="155"/>
                  </a:cubicBezTo>
                  <a:cubicBezTo>
                    <a:pt x="1045" y="155"/>
                    <a:pt x="1188" y="165"/>
                    <a:pt x="1342" y="199"/>
                  </a:cubicBezTo>
                  <a:cubicBezTo>
                    <a:pt x="990" y="78"/>
                    <a:pt x="627" y="23"/>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5" name="Google Shape;1344;p9"/>
            <p:cNvSpPr/>
            <p:nvPr/>
          </p:nvSpPr>
          <p:spPr>
            <a:xfrm>
              <a:off x="404609" y="4910405"/>
              <a:ext cx="6733" cy="6733"/>
            </a:xfrm>
            <a:custGeom>
              <a:avLst/>
              <a:gdLst/>
              <a:ahLst/>
              <a:cxnLst/>
              <a:rect l="l" t="t" r="r" b="b"/>
              <a:pathLst>
                <a:path w="67" h="67" extrusionOk="0">
                  <a:moveTo>
                    <a:pt x="0" y="1"/>
                  </a:moveTo>
                  <a:cubicBezTo>
                    <a:pt x="0" y="11"/>
                    <a:pt x="11" y="11"/>
                    <a:pt x="11" y="23"/>
                  </a:cubicBezTo>
                  <a:cubicBezTo>
                    <a:pt x="33" y="33"/>
                    <a:pt x="44" y="45"/>
                    <a:pt x="6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6" name="Google Shape;1345;p9"/>
            <p:cNvSpPr/>
            <p:nvPr/>
          </p:nvSpPr>
          <p:spPr>
            <a:xfrm>
              <a:off x="404609" y="4910405"/>
              <a:ext cx="7738" cy="6733"/>
            </a:xfrm>
            <a:custGeom>
              <a:avLst/>
              <a:gdLst/>
              <a:ahLst/>
              <a:cxnLst/>
              <a:rect l="l" t="t" r="r" b="b"/>
              <a:pathLst>
                <a:path w="77" h="67" extrusionOk="0">
                  <a:moveTo>
                    <a:pt x="0" y="1"/>
                  </a:moveTo>
                  <a:lnTo>
                    <a:pt x="66" y="67"/>
                  </a:lnTo>
                  <a:cubicBezTo>
                    <a:pt x="77" y="55"/>
                    <a:pt x="77" y="23"/>
                    <a:pt x="66" y="23"/>
                  </a:cubicBezTo>
                  <a:cubicBezTo>
                    <a:pt x="44" y="11"/>
                    <a:pt x="22" y="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7" name="Google Shape;1346;p9"/>
            <p:cNvSpPr/>
            <p:nvPr/>
          </p:nvSpPr>
          <p:spPr>
            <a:xfrm>
              <a:off x="243210" y="4868498"/>
              <a:ext cx="113864" cy="26531"/>
            </a:xfrm>
            <a:custGeom>
              <a:avLst/>
              <a:gdLst/>
              <a:ahLst/>
              <a:cxnLst/>
              <a:rect l="l" t="t" r="r" b="b"/>
              <a:pathLst>
                <a:path w="1133" h="264" extrusionOk="0">
                  <a:moveTo>
                    <a:pt x="23" y="0"/>
                  </a:moveTo>
                  <a:cubicBezTo>
                    <a:pt x="1" y="22"/>
                    <a:pt x="1" y="44"/>
                    <a:pt x="33" y="55"/>
                  </a:cubicBezTo>
                  <a:cubicBezTo>
                    <a:pt x="385" y="176"/>
                    <a:pt x="759" y="198"/>
                    <a:pt x="1133" y="264"/>
                  </a:cubicBezTo>
                  <a:cubicBezTo>
                    <a:pt x="891" y="187"/>
                    <a:pt x="638" y="121"/>
                    <a:pt x="375" y="66"/>
                  </a:cubicBezTo>
                  <a:cubicBezTo>
                    <a:pt x="253" y="44"/>
                    <a:pt x="1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8" name="Google Shape;1347;p9"/>
            <p:cNvSpPr/>
            <p:nvPr/>
          </p:nvSpPr>
          <p:spPr>
            <a:xfrm>
              <a:off x="245421" y="4865081"/>
              <a:ext cx="141601" cy="34370"/>
            </a:xfrm>
            <a:custGeom>
              <a:avLst/>
              <a:gdLst/>
              <a:ahLst/>
              <a:cxnLst/>
              <a:rect l="l" t="t" r="r" b="b"/>
              <a:pathLst>
                <a:path w="1409" h="342" extrusionOk="0">
                  <a:moveTo>
                    <a:pt x="243" y="1"/>
                  </a:moveTo>
                  <a:cubicBezTo>
                    <a:pt x="165" y="1"/>
                    <a:pt x="89" y="1"/>
                    <a:pt x="23" y="12"/>
                  </a:cubicBezTo>
                  <a:cubicBezTo>
                    <a:pt x="11" y="12"/>
                    <a:pt x="1" y="23"/>
                    <a:pt x="1" y="34"/>
                  </a:cubicBezTo>
                  <a:cubicBezTo>
                    <a:pt x="111" y="56"/>
                    <a:pt x="231" y="78"/>
                    <a:pt x="353" y="100"/>
                  </a:cubicBezTo>
                  <a:cubicBezTo>
                    <a:pt x="616" y="155"/>
                    <a:pt x="869" y="221"/>
                    <a:pt x="1111" y="298"/>
                  </a:cubicBezTo>
                  <a:cubicBezTo>
                    <a:pt x="1188" y="309"/>
                    <a:pt x="1265" y="320"/>
                    <a:pt x="1342" y="342"/>
                  </a:cubicBezTo>
                  <a:lnTo>
                    <a:pt x="1353" y="342"/>
                  </a:lnTo>
                  <a:cubicBezTo>
                    <a:pt x="1386" y="342"/>
                    <a:pt x="1408" y="320"/>
                    <a:pt x="1408" y="287"/>
                  </a:cubicBezTo>
                  <a:lnTo>
                    <a:pt x="1342" y="221"/>
                  </a:lnTo>
                  <a:cubicBezTo>
                    <a:pt x="990" y="122"/>
                    <a:pt x="605"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49" name="Google Shape;1348;p9"/>
            <p:cNvSpPr/>
            <p:nvPr/>
          </p:nvSpPr>
          <p:spPr>
            <a:xfrm>
              <a:off x="380289" y="4887190"/>
              <a:ext cx="6733" cy="6733"/>
            </a:xfrm>
            <a:custGeom>
              <a:avLst/>
              <a:gdLst/>
              <a:ahLst/>
              <a:cxnLst/>
              <a:rect l="l" t="t" r="r" b="b"/>
              <a:pathLst>
                <a:path w="67" h="67" extrusionOk="0">
                  <a:moveTo>
                    <a:pt x="0" y="1"/>
                  </a:moveTo>
                  <a:lnTo>
                    <a:pt x="11" y="12"/>
                  </a:lnTo>
                  <a:cubicBezTo>
                    <a:pt x="11" y="12"/>
                    <a:pt x="11" y="12"/>
                    <a:pt x="12" y="12"/>
                  </a:cubicBezTo>
                  <a:lnTo>
                    <a:pt x="12" y="12"/>
                  </a:lnTo>
                  <a:lnTo>
                    <a:pt x="0" y="1"/>
                  </a:lnTo>
                  <a:close/>
                  <a:moveTo>
                    <a:pt x="12" y="12"/>
                  </a:moveTo>
                  <a:lnTo>
                    <a:pt x="66" y="67"/>
                  </a:lnTo>
                  <a:cubicBezTo>
                    <a:pt x="55" y="45"/>
                    <a:pt x="44" y="13"/>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0" name="Google Shape;1349;p9"/>
            <p:cNvSpPr/>
            <p:nvPr/>
          </p:nvSpPr>
          <p:spPr>
            <a:xfrm>
              <a:off x="217784" y="4829706"/>
              <a:ext cx="140496" cy="34471"/>
            </a:xfrm>
            <a:custGeom>
              <a:avLst/>
              <a:gdLst/>
              <a:ahLst/>
              <a:cxnLst/>
              <a:rect l="l" t="t" r="r" b="b"/>
              <a:pathLst>
                <a:path w="1398" h="343" extrusionOk="0">
                  <a:moveTo>
                    <a:pt x="0" y="1"/>
                  </a:moveTo>
                  <a:cubicBezTo>
                    <a:pt x="0" y="12"/>
                    <a:pt x="0" y="34"/>
                    <a:pt x="12" y="56"/>
                  </a:cubicBezTo>
                  <a:lnTo>
                    <a:pt x="242" y="89"/>
                  </a:lnTo>
                  <a:cubicBezTo>
                    <a:pt x="154" y="67"/>
                    <a:pt x="78" y="34"/>
                    <a:pt x="0" y="1"/>
                  </a:cubicBezTo>
                  <a:close/>
                  <a:moveTo>
                    <a:pt x="628" y="12"/>
                  </a:moveTo>
                  <a:lnTo>
                    <a:pt x="628" y="12"/>
                  </a:lnTo>
                  <a:cubicBezTo>
                    <a:pt x="748" y="78"/>
                    <a:pt x="858" y="155"/>
                    <a:pt x="968" y="232"/>
                  </a:cubicBezTo>
                  <a:cubicBezTo>
                    <a:pt x="1111" y="265"/>
                    <a:pt x="1254" y="298"/>
                    <a:pt x="1397" y="342"/>
                  </a:cubicBezTo>
                  <a:lnTo>
                    <a:pt x="1364" y="309"/>
                  </a:lnTo>
                  <a:cubicBezTo>
                    <a:pt x="1133" y="199"/>
                    <a:pt x="880" y="89"/>
                    <a:pt x="628"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1" name="Google Shape;1350;p9"/>
            <p:cNvSpPr/>
            <p:nvPr/>
          </p:nvSpPr>
          <p:spPr>
            <a:xfrm>
              <a:off x="217784" y="4820862"/>
              <a:ext cx="151550" cy="56580"/>
            </a:xfrm>
            <a:custGeom>
              <a:avLst/>
              <a:gdLst/>
              <a:ahLst/>
              <a:cxnLst/>
              <a:rect l="l" t="t" r="r" b="b"/>
              <a:pathLst>
                <a:path w="1508" h="563" extrusionOk="0">
                  <a:moveTo>
                    <a:pt x="88" y="1"/>
                  </a:moveTo>
                  <a:cubicBezTo>
                    <a:pt x="44" y="1"/>
                    <a:pt x="12" y="45"/>
                    <a:pt x="0" y="89"/>
                  </a:cubicBezTo>
                  <a:cubicBezTo>
                    <a:pt x="78" y="122"/>
                    <a:pt x="154" y="155"/>
                    <a:pt x="242" y="177"/>
                  </a:cubicBezTo>
                  <a:lnTo>
                    <a:pt x="12" y="144"/>
                  </a:lnTo>
                  <a:lnTo>
                    <a:pt x="12" y="144"/>
                  </a:lnTo>
                  <a:cubicBezTo>
                    <a:pt x="22" y="155"/>
                    <a:pt x="34" y="166"/>
                    <a:pt x="44" y="166"/>
                  </a:cubicBezTo>
                  <a:cubicBezTo>
                    <a:pt x="496" y="342"/>
                    <a:pt x="990" y="397"/>
                    <a:pt x="1441" y="562"/>
                  </a:cubicBezTo>
                  <a:lnTo>
                    <a:pt x="1463" y="562"/>
                  </a:lnTo>
                  <a:cubicBezTo>
                    <a:pt x="1474" y="562"/>
                    <a:pt x="1496" y="562"/>
                    <a:pt x="1507" y="551"/>
                  </a:cubicBezTo>
                  <a:lnTo>
                    <a:pt x="1452" y="496"/>
                  </a:lnTo>
                  <a:cubicBezTo>
                    <a:pt x="1430" y="474"/>
                    <a:pt x="1408" y="452"/>
                    <a:pt x="1397" y="430"/>
                  </a:cubicBezTo>
                  <a:cubicBezTo>
                    <a:pt x="1254" y="386"/>
                    <a:pt x="1111" y="353"/>
                    <a:pt x="968" y="320"/>
                  </a:cubicBezTo>
                  <a:cubicBezTo>
                    <a:pt x="858" y="243"/>
                    <a:pt x="748" y="166"/>
                    <a:pt x="628" y="100"/>
                  </a:cubicBezTo>
                  <a:cubicBezTo>
                    <a:pt x="452" y="45"/>
                    <a:pt x="276" y="12"/>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2" name="Google Shape;1351;p9"/>
            <p:cNvSpPr/>
            <p:nvPr/>
          </p:nvSpPr>
          <p:spPr>
            <a:xfrm>
              <a:off x="354762" y="4860659"/>
              <a:ext cx="13366" cy="10150"/>
            </a:xfrm>
            <a:custGeom>
              <a:avLst/>
              <a:gdLst/>
              <a:ahLst/>
              <a:cxnLst/>
              <a:rect l="l" t="t" r="r" b="b"/>
              <a:pathLst>
                <a:path w="133" h="101" extrusionOk="0">
                  <a:moveTo>
                    <a:pt x="1" y="1"/>
                  </a:moveTo>
                  <a:lnTo>
                    <a:pt x="34" y="34"/>
                  </a:lnTo>
                  <a:cubicBezTo>
                    <a:pt x="45" y="56"/>
                    <a:pt x="67" y="78"/>
                    <a:pt x="89" y="100"/>
                  </a:cubicBezTo>
                  <a:cubicBezTo>
                    <a:pt x="111" y="89"/>
                    <a:pt x="122" y="78"/>
                    <a:pt x="133" y="67"/>
                  </a:cubicBezTo>
                  <a:cubicBezTo>
                    <a:pt x="133" y="56"/>
                    <a:pt x="133" y="56"/>
                    <a:pt x="122" y="56"/>
                  </a:cubicBezTo>
                  <a:lnTo>
                    <a:pt x="100" y="56"/>
                  </a:lnTo>
                  <a:cubicBezTo>
                    <a:pt x="67" y="56"/>
                    <a:pt x="45" y="34"/>
                    <a:pt x="34" y="12"/>
                  </a:cubicBezTo>
                  <a:cubicBezTo>
                    <a:pt x="23" y="12"/>
                    <a:pt x="1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3" name="Google Shape;1352;p9"/>
            <p:cNvSpPr/>
            <p:nvPr/>
          </p:nvSpPr>
          <p:spPr>
            <a:xfrm>
              <a:off x="363606" y="4867292"/>
              <a:ext cx="7939" cy="8944"/>
            </a:xfrm>
            <a:custGeom>
              <a:avLst/>
              <a:gdLst/>
              <a:ahLst/>
              <a:cxnLst/>
              <a:rect l="l" t="t" r="r" b="b"/>
              <a:pathLst>
                <a:path w="79" h="89" extrusionOk="0">
                  <a:moveTo>
                    <a:pt x="45" y="1"/>
                  </a:moveTo>
                  <a:cubicBezTo>
                    <a:pt x="34" y="12"/>
                    <a:pt x="23" y="23"/>
                    <a:pt x="1" y="34"/>
                  </a:cubicBezTo>
                  <a:lnTo>
                    <a:pt x="56" y="89"/>
                  </a:lnTo>
                  <a:cubicBezTo>
                    <a:pt x="78" y="67"/>
                    <a:pt x="78" y="2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4" name="Google Shape;1353;p9"/>
            <p:cNvSpPr/>
            <p:nvPr/>
          </p:nvSpPr>
          <p:spPr>
            <a:xfrm>
              <a:off x="358179" y="4861865"/>
              <a:ext cx="7738" cy="4522"/>
            </a:xfrm>
            <a:custGeom>
              <a:avLst/>
              <a:gdLst/>
              <a:ahLst/>
              <a:cxnLst/>
              <a:rect l="l" t="t" r="r" b="b"/>
              <a:pathLst>
                <a:path w="77" h="45" extrusionOk="0">
                  <a:moveTo>
                    <a:pt x="0" y="0"/>
                  </a:moveTo>
                  <a:cubicBezTo>
                    <a:pt x="11" y="22"/>
                    <a:pt x="33" y="44"/>
                    <a:pt x="66" y="44"/>
                  </a:cubicBezTo>
                  <a:lnTo>
                    <a:pt x="77" y="44"/>
                  </a:lnTo>
                  <a:cubicBezTo>
                    <a:pt x="55" y="33"/>
                    <a:pt x="2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5" name="Google Shape;1354;p9"/>
            <p:cNvSpPr/>
            <p:nvPr/>
          </p:nvSpPr>
          <p:spPr>
            <a:xfrm>
              <a:off x="515056" y="5012109"/>
              <a:ext cx="31054" cy="96176"/>
            </a:xfrm>
            <a:custGeom>
              <a:avLst/>
              <a:gdLst/>
              <a:ahLst/>
              <a:cxnLst/>
              <a:rect l="l" t="t" r="r" b="b"/>
              <a:pathLst>
                <a:path w="309" h="957" extrusionOk="0">
                  <a:moveTo>
                    <a:pt x="309" y="1"/>
                  </a:moveTo>
                  <a:cubicBezTo>
                    <a:pt x="287" y="1"/>
                    <a:pt x="275" y="23"/>
                    <a:pt x="265" y="45"/>
                  </a:cubicBezTo>
                  <a:cubicBezTo>
                    <a:pt x="133" y="319"/>
                    <a:pt x="33" y="638"/>
                    <a:pt x="1" y="957"/>
                  </a:cubicBezTo>
                  <a:cubicBezTo>
                    <a:pt x="77" y="627"/>
                    <a:pt x="177" y="297"/>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6" name="Google Shape;1355;p9"/>
            <p:cNvSpPr/>
            <p:nvPr/>
          </p:nvSpPr>
          <p:spPr>
            <a:xfrm>
              <a:off x="512845" y="5011004"/>
              <a:ext cx="35476" cy="142706"/>
            </a:xfrm>
            <a:custGeom>
              <a:avLst/>
              <a:gdLst/>
              <a:ahLst/>
              <a:cxnLst/>
              <a:rect l="l" t="t" r="r" b="b"/>
              <a:pathLst>
                <a:path w="353" h="1420" extrusionOk="0">
                  <a:moveTo>
                    <a:pt x="353" y="0"/>
                  </a:moveTo>
                  <a:cubicBezTo>
                    <a:pt x="353" y="0"/>
                    <a:pt x="341" y="0"/>
                    <a:pt x="331" y="12"/>
                  </a:cubicBezTo>
                  <a:cubicBezTo>
                    <a:pt x="199" y="308"/>
                    <a:pt x="99" y="638"/>
                    <a:pt x="23" y="968"/>
                  </a:cubicBezTo>
                  <a:cubicBezTo>
                    <a:pt x="11" y="1111"/>
                    <a:pt x="1" y="1243"/>
                    <a:pt x="11" y="1375"/>
                  </a:cubicBezTo>
                  <a:cubicBezTo>
                    <a:pt x="11" y="1408"/>
                    <a:pt x="45" y="1419"/>
                    <a:pt x="67" y="1419"/>
                  </a:cubicBezTo>
                  <a:cubicBezTo>
                    <a:pt x="89" y="1419"/>
                    <a:pt x="99" y="1408"/>
                    <a:pt x="111" y="1386"/>
                  </a:cubicBezTo>
                  <a:cubicBezTo>
                    <a:pt x="177" y="1166"/>
                    <a:pt x="231" y="946"/>
                    <a:pt x="297" y="726"/>
                  </a:cubicBezTo>
                  <a:cubicBezTo>
                    <a:pt x="309" y="484"/>
                    <a:pt x="331" y="242"/>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7" name="Google Shape;1356;p9"/>
            <p:cNvSpPr/>
            <p:nvPr/>
          </p:nvSpPr>
          <p:spPr>
            <a:xfrm>
              <a:off x="542693" y="5011004"/>
              <a:ext cx="18894" cy="72961"/>
            </a:xfrm>
            <a:custGeom>
              <a:avLst/>
              <a:gdLst/>
              <a:ahLst/>
              <a:cxnLst/>
              <a:rect l="l" t="t" r="r" b="b"/>
              <a:pathLst>
                <a:path w="188" h="726" extrusionOk="0">
                  <a:moveTo>
                    <a:pt x="56" y="0"/>
                  </a:moveTo>
                  <a:cubicBezTo>
                    <a:pt x="34" y="242"/>
                    <a:pt x="12" y="484"/>
                    <a:pt x="0" y="726"/>
                  </a:cubicBezTo>
                  <a:cubicBezTo>
                    <a:pt x="56" y="517"/>
                    <a:pt x="110" y="308"/>
                    <a:pt x="166" y="110"/>
                  </a:cubicBezTo>
                  <a:cubicBezTo>
                    <a:pt x="188" y="44"/>
                    <a:pt x="132"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8" name="Google Shape;1357;p9"/>
            <p:cNvSpPr/>
            <p:nvPr/>
          </p:nvSpPr>
          <p:spPr>
            <a:xfrm>
              <a:off x="480786" y="5035324"/>
              <a:ext cx="44319" cy="77383"/>
            </a:xfrm>
            <a:custGeom>
              <a:avLst/>
              <a:gdLst/>
              <a:ahLst/>
              <a:cxnLst/>
              <a:rect l="l" t="t" r="r" b="b"/>
              <a:pathLst>
                <a:path w="441" h="770" extrusionOk="0">
                  <a:moveTo>
                    <a:pt x="440" y="0"/>
                  </a:moveTo>
                  <a:lnTo>
                    <a:pt x="440" y="0"/>
                  </a:lnTo>
                  <a:cubicBezTo>
                    <a:pt x="276" y="242"/>
                    <a:pt x="132" y="506"/>
                    <a:pt x="0" y="770"/>
                  </a:cubicBezTo>
                  <a:cubicBezTo>
                    <a:pt x="122" y="627"/>
                    <a:pt x="198" y="462"/>
                    <a:pt x="286" y="308"/>
                  </a:cubicBezTo>
                  <a:cubicBezTo>
                    <a:pt x="342" y="209"/>
                    <a:pt x="396" y="11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59" name="Google Shape;1358;p9"/>
            <p:cNvSpPr/>
            <p:nvPr/>
          </p:nvSpPr>
          <p:spPr>
            <a:xfrm>
              <a:off x="465310" y="5013215"/>
              <a:ext cx="66429" cy="103914"/>
            </a:xfrm>
            <a:custGeom>
              <a:avLst/>
              <a:gdLst/>
              <a:ahLst/>
              <a:cxnLst/>
              <a:rect l="l" t="t" r="r" b="b"/>
              <a:pathLst>
                <a:path w="661" h="1034" extrusionOk="0">
                  <a:moveTo>
                    <a:pt x="650" y="0"/>
                  </a:moveTo>
                  <a:cubicBezTo>
                    <a:pt x="638" y="34"/>
                    <a:pt x="616" y="44"/>
                    <a:pt x="584" y="44"/>
                  </a:cubicBezTo>
                  <a:lnTo>
                    <a:pt x="562" y="44"/>
                  </a:lnTo>
                  <a:lnTo>
                    <a:pt x="496" y="110"/>
                  </a:lnTo>
                  <a:cubicBezTo>
                    <a:pt x="452" y="210"/>
                    <a:pt x="386" y="308"/>
                    <a:pt x="320" y="418"/>
                  </a:cubicBezTo>
                  <a:cubicBezTo>
                    <a:pt x="242" y="528"/>
                    <a:pt x="166" y="660"/>
                    <a:pt x="78" y="781"/>
                  </a:cubicBezTo>
                  <a:cubicBezTo>
                    <a:pt x="56" y="836"/>
                    <a:pt x="34" y="902"/>
                    <a:pt x="12" y="968"/>
                  </a:cubicBezTo>
                  <a:cubicBezTo>
                    <a:pt x="1" y="1012"/>
                    <a:pt x="45" y="1034"/>
                    <a:pt x="78" y="1034"/>
                  </a:cubicBezTo>
                  <a:cubicBezTo>
                    <a:pt x="100" y="1034"/>
                    <a:pt x="122" y="1034"/>
                    <a:pt x="132" y="1012"/>
                  </a:cubicBezTo>
                  <a:lnTo>
                    <a:pt x="154" y="990"/>
                  </a:lnTo>
                  <a:cubicBezTo>
                    <a:pt x="286" y="726"/>
                    <a:pt x="430" y="462"/>
                    <a:pt x="594" y="220"/>
                  </a:cubicBezTo>
                  <a:cubicBezTo>
                    <a:pt x="628" y="154"/>
                    <a:pt x="650" y="88"/>
                    <a:pt x="660" y="22"/>
                  </a:cubicBezTo>
                  <a:cubicBezTo>
                    <a:pt x="660" y="12"/>
                    <a:pt x="660" y="12"/>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0" name="Google Shape;1359;p9"/>
            <p:cNvSpPr/>
            <p:nvPr/>
          </p:nvSpPr>
          <p:spPr>
            <a:xfrm>
              <a:off x="473048" y="5024269"/>
              <a:ext cx="42108" cy="67534"/>
            </a:xfrm>
            <a:custGeom>
              <a:avLst/>
              <a:gdLst/>
              <a:ahLst/>
              <a:cxnLst/>
              <a:rect l="l" t="t" r="r" b="b"/>
              <a:pathLst>
                <a:path w="419" h="672" extrusionOk="0">
                  <a:moveTo>
                    <a:pt x="419" y="0"/>
                  </a:moveTo>
                  <a:cubicBezTo>
                    <a:pt x="319" y="100"/>
                    <a:pt x="243" y="231"/>
                    <a:pt x="177" y="352"/>
                  </a:cubicBezTo>
                  <a:cubicBezTo>
                    <a:pt x="111" y="451"/>
                    <a:pt x="45" y="561"/>
                    <a:pt x="1" y="671"/>
                  </a:cubicBezTo>
                  <a:cubicBezTo>
                    <a:pt x="89" y="550"/>
                    <a:pt x="165" y="418"/>
                    <a:pt x="243" y="308"/>
                  </a:cubicBezTo>
                  <a:cubicBezTo>
                    <a:pt x="309" y="198"/>
                    <a:pt x="375" y="10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1" name="Google Shape;1360;p9"/>
            <p:cNvSpPr/>
            <p:nvPr/>
          </p:nvSpPr>
          <p:spPr>
            <a:xfrm>
              <a:off x="521689" y="5012109"/>
              <a:ext cx="8944" cy="5628"/>
            </a:xfrm>
            <a:custGeom>
              <a:avLst/>
              <a:gdLst/>
              <a:ahLst/>
              <a:cxnLst/>
              <a:rect l="l" t="t" r="r" b="b"/>
              <a:pathLst>
                <a:path w="89" h="56" extrusionOk="0">
                  <a:moveTo>
                    <a:pt x="67" y="1"/>
                  </a:moveTo>
                  <a:cubicBezTo>
                    <a:pt x="67" y="1"/>
                    <a:pt x="55" y="1"/>
                    <a:pt x="55" y="11"/>
                  </a:cubicBezTo>
                  <a:cubicBezTo>
                    <a:pt x="33" y="23"/>
                    <a:pt x="23" y="33"/>
                    <a:pt x="1" y="55"/>
                  </a:cubicBezTo>
                  <a:lnTo>
                    <a:pt x="23" y="55"/>
                  </a:lnTo>
                  <a:cubicBezTo>
                    <a:pt x="55" y="55"/>
                    <a:pt x="77" y="45"/>
                    <a:pt x="89" y="11"/>
                  </a:cubicBezTo>
                  <a:cubicBezTo>
                    <a:pt x="89" y="11"/>
                    <a:pt x="77"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2" name="Google Shape;1361;p9"/>
            <p:cNvSpPr/>
            <p:nvPr/>
          </p:nvSpPr>
          <p:spPr>
            <a:xfrm>
              <a:off x="431140" y="5018742"/>
              <a:ext cx="66328" cy="69645"/>
            </a:xfrm>
            <a:custGeom>
              <a:avLst/>
              <a:gdLst/>
              <a:ahLst/>
              <a:cxnLst/>
              <a:rect l="l" t="t" r="r" b="b"/>
              <a:pathLst>
                <a:path w="660" h="693" extrusionOk="0">
                  <a:moveTo>
                    <a:pt x="660" y="1"/>
                  </a:moveTo>
                  <a:lnTo>
                    <a:pt x="660" y="1"/>
                  </a:lnTo>
                  <a:cubicBezTo>
                    <a:pt x="582" y="33"/>
                    <a:pt x="506" y="55"/>
                    <a:pt x="440" y="89"/>
                  </a:cubicBezTo>
                  <a:cubicBezTo>
                    <a:pt x="418" y="111"/>
                    <a:pt x="406" y="121"/>
                    <a:pt x="385" y="133"/>
                  </a:cubicBezTo>
                  <a:cubicBezTo>
                    <a:pt x="231" y="275"/>
                    <a:pt x="99" y="429"/>
                    <a:pt x="22" y="616"/>
                  </a:cubicBezTo>
                  <a:cubicBezTo>
                    <a:pt x="0" y="660"/>
                    <a:pt x="33" y="693"/>
                    <a:pt x="66" y="693"/>
                  </a:cubicBezTo>
                  <a:cubicBezTo>
                    <a:pt x="77" y="693"/>
                    <a:pt x="88" y="693"/>
                    <a:pt x="99" y="682"/>
                  </a:cubicBezTo>
                  <a:cubicBezTo>
                    <a:pt x="154" y="649"/>
                    <a:pt x="198" y="605"/>
                    <a:pt x="242" y="561"/>
                  </a:cubicBezTo>
                  <a:cubicBezTo>
                    <a:pt x="286" y="484"/>
                    <a:pt x="341" y="418"/>
                    <a:pt x="385" y="352"/>
                  </a:cubicBezTo>
                  <a:cubicBezTo>
                    <a:pt x="472" y="231"/>
                    <a:pt x="572" y="111"/>
                    <a:pt x="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3" name="Google Shape;1362;p9"/>
            <p:cNvSpPr/>
            <p:nvPr/>
          </p:nvSpPr>
          <p:spPr>
            <a:xfrm>
              <a:off x="475259" y="5003265"/>
              <a:ext cx="34370" cy="24421"/>
            </a:xfrm>
            <a:custGeom>
              <a:avLst/>
              <a:gdLst/>
              <a:ahLst/>
              <a:cxnLst/>
              <a:rect l="l" t="t" r="r" b="b"/>
              <a:pathLst>
                <a:path w="342" h="243" extrusionOk="0">
                  <a:moveTo>
                    <a:pt x="341" y="1"/>
                  </a:moveTo>
                  <a:lnTo>
                    <a:pt x="341" y="1"/>
                  </a:lnTo>
                  <a:cubicBezTo>
                    <a:pt x="209" y="45"/>
                    <a:pt x="89" y="155"/>
                    <a:pt x="1" y="243"/>
                  </a:cubicBezTo>
                  <a:cubicBezTo>
                    <a:pt x="67" y="209"/>
                    <a:pt x="143" y="187"/>
                    <a:pt x="221" y="155"/>
                  </a:cubicBezTo>
                  <a:cubicBezTo>
                    <a:pt x="265" y="99"/>
                    <a:pt x="297" y="45"/>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4" name="Google Shape;1363;p9"/>
            <p:cNvSpPr/>
            <p:nvPr/>
          </p:nvSpPr>
          <p:spPr>
            <a:xfrm>
              <a:off x="455360" y="5001054"/>
              <a:ext cx="63112" cy="74067"/>
            </a:xfrm>
            <a:custGeom>
              <a:avLst/>
              <a:gdLst/>
              <a:ahLst/>
              <a:cxnLst/>
              <a:rect l="l" t="t" r="r" b="b"/>
              <a:pathLst>
                <a:path w="628" h="737" extrusionOk="0">
                  <a:moveTo>
                    <a:pt x="627" y="1"/>
                  </a:moveTo>
                  <a:cubicBezTo>
                    <a:pt x="595" y="1"/>
                    <a:pt x="561" y="11"/>
                    <a:pt x="539" y="23"/>
                  </a:cubicBezTo>
                  <a:cubicBezTo>
                    <a:pt x="495" y="67"/>
                    <a:pt x="463" y="121"/>
                    <a:pt x="419" y="177"/>
                  </a:cubicBezTo>
                  <a:cubicBezTo>
                    <a:pt x="331" y="287"/>
                    <a:pt x="231" y="407"/>
                    <a:pt x="144" y="528"/>
                  </a:cubicBezTo>
                  <a:cubicBezTo>
                    <a:pt x="100" y="594"/>
                    <a:pt x="45" y="660"/>
                    <a:pt x="1" y="737"/>
                  </a:cubicBezTo>
                  <a:cubicBezTo>
                    <a:pt x="111" y="638"/>
                    <a:pt x="199" y="528"/>
                    <a:pt x="309" y="418"/>
                  </a:cubicBezTo>
                  <a:cubicBezTo>
                    <a:pt x="407" y="331"/>
                    <a:pt x="529" y="243"/>
                    <a:pt x="617" y="133"/>
                  </a:cubicBezTo>
                  <a:cubicBezTo>
                    <a:pt x="595" y="111"/>
                    <a:pt x="583" y="77"/>
                    <a:pt x="595" y="45"/>
                  </a:cubicBezTo>
                  <a:cubicBezTo>
                    <a:pt x="595" y="23"/>
                    <a:pt x="617"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5" name="Google Shape;1364;p9"/>
            <p:cNvSpPr/>
            <p:nvPr/>
          </p:nvSpPr>
          <p:spPr>
            <a:xfrm>
              <a:off x="513950" y="5001054"/>
              <a:ext cx="10050" cy="13366"/>
            </a:xfrm>
            <a:custGeom>
              <a:avLst/>
              <a:gdLst/>
              <a:ahLst/>
              <a:cxnLst/>
              <a:rect l="l" t="t" r="r" b="b"/>
              <a:pathLst>
                <a:path w="100" h="133" extrusionOk="0">
                  <a:moveTo>
                    <a:pt x="44" y="1"/>
                  </a:moveTo>
                  <a:cubicBezTo>
                    <a:pt x="34" y="11"/>
                    <a:pt x="12" y="23"/>
                    <a:pt x="12" y="45"/>
                  </a:cubicBezTo>
                  <a:cubicBezTo>
                    <a:pt x="0" y="77"/>
                    <a:pt x="12" y="111"/>
                    <a:pt x="34" y="133"/>
                  </a:cubicBezTo>
                  <a:cubicBezTo>
                    <a:pt x="56" y="99"/>
                    <a:pt x="78" y="67"/>
                    <a:pt x="88" y="33"/>
                  </a:cubicBezTo>
                  <a:cubicBezTo>
                    <a:pt x="100" y="11"/>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6" name="Google Shape;1365;p9"/>
            <p:cNvSpPr/>
            <p:nvPr/>
          </p:nvSpPr>
          <p:spPr>
            <a:xfrm>
              <a:off x="368028" y="4994421"/>
              <a:ext cx="143812" cy="89543"/>
            </a:xfrm>
            <a:custGeom>
              <a:avLst/>
              <a:gdLst/>
              <a:ahLst/>
              <a:cxnLst/>
              <a:rect l="l" t="t" r="r" b="b"/>
              <a:pathLst>
                <a:path w="1431" h="891" extrusionOk="0">
                  <a:moveTo>
                    <a:pt x="1386" y="1"/>
                  </a:moveTo>
                  <a:cubicBezTo>
                    <a:pt x="1188" y="33"/>
                    <a:pt x="947" y="111"/>
                    <a:pt x="727" y="209"/>
                  </a:cubicBezTo>
                  <a:cubicBezTo>
                    <a:pt x="826" y="177"/>
                    <a:pt x="925" y="155"/>
                    <a:pt x="1013" y="133"/>
                  </a:cubicBezTo>
                  <a:lnTo>
                    <a:pt x="1024" y="121"/>
                  </a:lnTo>
                  <a:cubicBezTo>
                    <a:pt x="1078" y="121"/>
                    <a:pt x="1112" y="209"/>
                    <a:pt x="1056" y="243"/>
                  </a:cubicBezTo>
                  <a:cubicBezTo>
                    <a:pt x="727" y="429"/>
                    <a:pt x="386" y="649"/>
                    <a:pt x="23" y="803"/>
                  </a:cubicBezTo>
                  <a:cubicBezTo>
                    <a:pt x="1" y="847"/>
                    <a:pt x="45" y="891"/>
                    <a:pt x="89" y="891"/>
                  </a:cubicBezTo>
                  <a:lnTo>
                    <a:pt x="111" y="891"/>
                  </a:lnTo>
                  <a:cubicBezTo>
                    <a:pt x="320" y="792"/>
                    <a:pt x="485" y="616"/>
                    <a:pt x="672" y="484"/>
                  </a:cubicBezTo>
                  <a:cubicBezTo>
                    <a:pt x="903" y="331"/>
                    <a:pt x="1156" y="199"/>
                    <a:pt x="1408" y="77"/>
                  </a:cubicBezTo>
                  <a:cubicBezTo>
                    <a:pt x="1420" y="67"/>
                    <a:pt x="1420" y="55"/>
                    <a:pt x="1430" y="45"/>
                  </a:cubicBezTo>
                  <a:cubicBezTo>
                    <a:pt x="1430" y="23"/>
                    <a:pt x="1420"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7" name="Google Shape;1366;p9"/>
            <p:cNvSpPr/>
            <p:nvPr/>
          </p:nvSpPr>
          <p:spPr>
            <a:xfrm>
              <a:off x="509529" y="4998843"/>
              <a:ext cx="2311" cy="3417"/>
            </a:xfrm>
            <a:custGeom>
              <a:avLst/>
              <a:gdLst/>
              <a:ahLst/>
              <a:cxnLst/>
              <a:rect l="l" t="t" r="r" b="b"/>
              <a:pathLst>
                <a:path w="23" h="34" extrusionOk="0">
                  <a:moveTo>
                    <a:pt x="22" y="1"/>
                  </a:moveTo>
                  <a:cubicBezTo>
                    <a:pt x="12" y="11"/>
                    <a:pt x="12" y="23"/>
                    <a:pt x="0" y="33"/>
                  </a:cubicBezTo>
                  <a:cubicBezTo>
                    <a:pt x="12" y="23"/>
                    <a:pt x="22" y="1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8" name="Google Shape;1367;p9"/>
            <p:cNvSpPr/>
            <p:nvPr/>
          </p:nvSpPr>
          <p:spPr>
            <a:xfrm>
              <a:off x="338280" y="5017636"/>
              <a:ext cx="98387" cy="65323"/>
            </a:xfrm>
            <a:custGeom>
              <a:avLst/>
              <a:gdLst/>
              <a:ahLst/>
              <a:cxnLst/>
              <a:rect l="l" t="t" r="r" b="b"/>
              <a:pathLst>
                <a:path w="979" h="650" extrusionOk="0">
                  <a:moveTo>
                    <a:pt x="979" y="0"/>
                  </a:moveTo>
                  <a:lnTo>
                    <a:pt x="979" y="0"/>
                  </a:lnTo>
                  <a:cubicBezTo>
                    <a:pt x="627" y="122"/>
                    <a:pt x="286" y="297"/>
                    <a:pt x="33" y="561"/>
                  </a:cubicBezTo>
                  <a:cubicBezTo>
                    <a:pt x="0" y="594"/>
                    <a:pt x="44" y="649"/>
                    <a:pt x="88" y="649"/>
                  </a:cubicBezTo>
                  <a:lnTo>
                    <a:pt x="110" y="649"/>
                  </a:lnTo>
                  <a:cubicBezTo>
                    <a:pt x="132" y="638"/>
                    <a:pt x="154" y="627"/>
                    <a:pt x="176" y="627"/>
                  </a:cubicBezTo>
                  <a:cubicBezTo>
                    <a:pt x="341" y="429"/>
                    <a:pt x="517" y="253"/>
                    <a:pt x="748" y="122"/>
                  </a:cubicBezTo>
                  <a:cubicBezTo>
                    <a:pt x="825" y="78"/>
                    <a:pt x="902" y="34"/>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69" name="Google Shape;1368;p9"/>
            <p:cNvSpPr/>
            <p:nvPr/>
          </p:nvSpPr>
          <p:spPr>
            <a:xfrm>
              <a:off x="355968" y="5015426"/>
              <a:ext cx="85121" cy="65323"/>
            </a:xfrm>
            <a:custGeom>
              <a:avLst/>
              <a:gdLst/>
              <a:ahLst/>
              <a:cxnLst/>
              <a:rect l="l" t="t" r="r" b="b"/>
              <a:pathLst>
                <a:path w="847" h="650" extrusionOk="0">
                  <a:moveTo>
                    <a:pt x="847" y="0"/>
                  </a:moveTo>
                  <a:lnTo>
                    <a:pt x="847" y="0"/>
                  </a:lnTo>
                  <a:cubicBezTo>
                    <a:pt x="838" y="4"/>
                    <a:pt x="829" y="9"/>
                    <a:pt x="820" y="13"/>
                  </a:cubicBezTo>
                  <a:lnTo>
                    <a:pt x="820" y="13"/>
                  </a:lnTo>
                  <a:cubicBezTo>
                    <a:pt x="830" y="10"/>
                    <a:pt x="840" y="7"/>
                    <a:pt x="847" y="0"/>
                  </a:cubicBezTo>
                  <a:close/>
                  <a:moveTo>
                    <a:pt x="820" y="13"/>
                  </a:moveTo>
                  <a:cubicBezTo>
                    <a:pt x="814" y="15"/>
                    <a:pt x="808" y="18"/>
                    <a:pt x="803" y="22"/>
                  </a:cubicBezTo>
                  <a:lnTo>
                    <a:pt x="803" y="22"/>
                  </a:lnTo>
                  <a:cubicBezTo>
                    <a:pt x="809" y="19"/>
                    <a:pt x="815" y="16"/>
                    <a:pt x="820" y="13"/>
                  </a:cubicBezTo>
                  <a:close/>
                  <a:moveTo>
                    <a:pt x="803" y="22"/>
                  </a:moveTo>
                  <a:cubicBezTo>
                    <a:pt x="802" y="22"/>
                    <a:pt x="800" y="23"/>
                    <a:pt x="799" y="24"/>
                  </a:cubicBezTo>
                  <a:lnTo>
                    <a:pt x="799" y="24"/>
                  </a:lnTo>
                  <a:cubicBezTo>
                    <a:pt x="800" y="23"/>
                    <a:pt x="801" y="23"/>
                    <a:pt x="803" y="22"/>
                  </a:cubicBezTo>
                  <a:cubicBezTo>
                    <a:pt x="803" y="22"/>
                    <a:pt x="803" y="22"/>
                    <a:pt x="803" y="22"/>
                  </a:cubicBezTo>
                  <a:close/>
                  <a:moveTo>
                    <a:pt x="799" y="24"/>
                  </a:moveTo>
                  <a:cubicBezTo>
                    <a:pt x="723" y="57"/>
                    <a:pt x="647" y="100"/>
                    <a:pt x="572" y="144"/>
                  </a:cubicBezTo>
                  <a:cubicBezTo>
                    <a:pt x="341" y="275"/>
                    <a:pt x="165" y="451"/>
                    <a:pt x="0" y="649"/>
                  </a:cubicBezTo>
                  <a:cubicBezTo>
                    <a:pt x="55" y="627"/>
                    <a:pt x="99" y="605"/>
                    <a:pt x="143" y="594"/>
                  </a:cubicBezTo>
                  <a:cubicBezTo>
                    <a:pt x="278" y="344"/>
                    <a:pt x="522" y="164"/>
                    <a:pt x="799"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70" name="Google Shape;1369;p9"/>
            <p:cNvSpPr/>
            <p:nvPr/>
          </p:nvSpPr>
          <p:spPr>
            <a:xfrm>
              <a:off x="370239" y="5006582"/>
              <a:ext cx="109542" cy="68539"/>
            </a:xfrm>
            <a:custGeom>
              <a:avLst/>
              <a:gdLst/>
              <a:ahLst/>
              <a:cxnLst/>
              <a:rect l="l" t="t" r="r" b="b"/>
              <a:pathLst>
                <a:path w="1090" h="682" extrusionOk="0">
                  <a:moveTo>
                    <a:pt x="1002" y="0"/>
                  </a:moveTo>
                  <a:lnTo>
                    <a:pt x="991" y="12"/>
                  </a:lnTo>
                  <a:cubicBezTo>
                    <a:pt x="903" y="34"/>
                    <a:pt x="804" y="56"/>
                    <a:pt x="705" y="88"/>
                  </a:cubicBezTo>
                  <a:cubicBezTo>
                    <a:pt x="408" y="232"/>
                    <a:pt x="144" y="418"/>
                    <a:pt x="1" y="682"/>
                  </a:cubicBezTo>
                  <a:cubicBezTo>
                    <a:pt x="364" y="528"/>
                    <a:pt x="705" y="308"/>
                    <a:pt x="1034" y="122"/>
                  </a:cubicBezTo>
                  <a:cubicBezTo>
                    <a:pt x="1090" y="88"/>
                    <a:pt x="1056"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0"/>
        <p:cNvGrpSpPr/>
        <p:nvPr/>
      </p:nvGrpSpPr>
      <p:grpSpPr>
        <a:xfrm>
          <a:off x="0" y="0"/>
          <a:ext cx="0" cy="0"/>
          <a:chOff x="0" y="0"/>
          <a:chExt cx="0" cy="0"/>
        </a:xfrm>
      </p:grpSpPr>
      <p:sp>
        <p:nvSpPr>
          <p:cNvPr id="1049379" name="Google Shape;1371;p10"/>
          <p:cNvSpPr txBox="1">
            <a:spLocks noGrp="1"/>
          </p:cNvSpPr>
          <p:nvPr>
            <p:ph type="title"/>
          </p:nvPr>
        </p:nvSpPr>
        <p:spPr>
          <a:xfrm>
            <a:off x="720000" y="4014450"/>
            <a:ext cx="7704000" cy="572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80" name="Google Shape;1372;p10"/>
          <p:cNvGrpSpPr/>
          <p:nvPr/>
        </p:nvGrpSpPr>
        <p:grpSpPr>
          <a:xfrm>
            <a:off x="-51025" y="3859525"/>
            <a:ext cx="1240353" cy="1395835"/>
            <a:chOff x="-51025" y="3859525"/>
            <a:chExt cx="1240353" cy="1395835"/>
          </a:xfrm>
        </p:grpSpPr>
        <p:sp>
          <p:nvSpPr>
            <p:cNvPr id="1049380" name="Google Shape;1373;p10"/>
            <p:cNvSpPr/>
            <p:nvPr/>
          </p:nvSpPr>
          <p:spPr>
            <a:xfrm>
              <a:off x="-49525" y="3859525"/>
              <a:ext cx="1238853" cy="1395835"/>
            </a:xfrm>
            <a:custGeom>
              <a:avLst/>
              <a:gdLst/>
              <a:ahLst/>
              <a:cxnLst/>
              <a:rect l="l" t="t" r="r" b="b"/>
              <a:pathLst>
                <a:path w="27250" h="30703" extrusionOk="0">
                  <a:moveTo>
                    <a:pt x="1" y="0"/>
                  </a:moveTo>
                  <a:lnTo>
                    <a:pt x="1" y="30636"/>
                  </a:lnTo>
                  <a:lnTo>
                    <a:pt x="27151" y="30702"/>
                  </a:lnTo>
                  <a:cubicBezTo>
                    <a:pt x="27173" y="30636"/>
                    <a:pt x="27206" y="30570"/>
                    <a:pt x="27250" y="30515"/>
                  </a:cubicBezTo>
                  <a:cubicBezTo>
                    <a:pt x="26931" y="30218"/>
                    <a:pt x="26469" y="29998"/>
                    <a:pt x="26183" y="29679"/>
                  </a:cubicBezTo>
                  <a:cubicBezTo>
                    <a:pt x="26007" y="29481"/>
                    <a:pt x="25710" y="29053"/>
                    <a:pt x="25622" y="28833"/>
                  </a:cubicBezTo>
                  <a:cubicBezTo>
                    <a:pt x="25524" y="28601"/>
                    <a:pt x="25600" y="28382"/>
                    <a:pt x="25534" y="28162"/>
                  </a:cubicBezTo>
                  <a:cubicBezTo>
                    <a:pt x="25436" y="27810"/>
                    <a:pt x="25348" y="27876"/>
                    <a:pt x="25182" y="27579"/>
                  </a:cubicBezTo>
                  <a:cubicBezTo>
                    <a:pt x="24864" y="27007"/>
                    <a:pt x="24996" y="26678"/>
                    <a:pt x="24874" y="26050"/>
                  </a:cubicBezTo>
                  <a:cubicBezTo>
                    <a:pt x="24798" y="25644"/>
                    <a:pt x="24622" y="25622"/>
                    <a:pt x="24698" y="25105"/>
                  </a:cubicBezTo>
                  <a:cubicBezTo>
                    <a:pt x="24764" y="24643"/>
                    <a:pt x="24622" y="24346"/>
                    <a:pt x="24622" y="23950"/>
                  </a:cubicBezTo>
                  <a:cubicBezTo>
                    <a:pt x="24632" y="23587"/>
                    <a:pt x="24886" y="23257"/>
                    <a:pt x="24930" y="22895"/>
                  </a:cubicBezTo>
                  <a:cubicBezTo>
                    <a:pt x="24962" y="22663"/>
                    <a:pt x="24874" y="22443"/>
                    <a:pt x="24908" y="22202"/>
                  </a:cubicBezTo>
                  <a:cubicBezTo>
                    <a:pt x="24930" y="22026"/>
                    <a:pt x="25128" y="21850"/>
                    <a:pt x="25106" y="21663"/>
                  </a:cubicBezTo>
                  <a:cubicBezTo>
                    <a:pt x="25062" y="21322"/>
                    <a:pt x="24720" y="21157"/>
                    <a:pt x="24566" y="20904"/>
                  </a:cubicBezTo>
                  <a:cubicBezTo>
                    <a:pt x="24215" y="20300"/>
                    <a:pt x="24171" y="20058"/>
                    <a:pt x="23357" y="19914"/>
                  </a:cubicBezTo>
                  <a:cubicBezTo>
                    <a:pt x="22216" y="19732"/>
                    <a:pt x="21109" y="19567"/>
                    <a:pt x="20004" y="19567"/>
                  </a:cubicBezTo>
                  <a:cubicBezTo>
                    <a:pt x="19575" y="19567"/>
                    <a:pt x="19147" y="19592"/>
                    <a:pt x="18716" y="19650"/>
                  </a:cubicBezTo>
                  <a:cubicBezTo>
                    <a:pt x="18304" y="19704"/>
                    <a:pt x="17886" y="19832"/>
                    <a:pt x="17488" y="19832"/>
                  </a:cubicBezTo>
                  <a:cubicBezTo>
                    <a:pt x="17143" y="19832"/>
                    <a:pt x="16813" y="19735"/>
                    <a:pt x="16517" y="19408"/>
                  </a:cubicBezTo>
                  <a:cubicBezTo>
                    <a:pt x="16451" y="19332"/>
                    <a:pt x="16583" y="19145"/>
                    <a:pt x="16507" y="19046"/>
                  </a:cubicBezTo>
                  <a:cubicBezTo>
                    <a:pt x="16353" y="18859"/>
                    <a:pt x="16099" y="18782"/>
                    <a:pt x="15901" y="18639"/>
                  </a:cubicBezTo>
                  <a:cubicBezTo>
                    <a:pt x="15693" y="18474"/>
                    <a:pt x="15495" y="18342"/>
                    <a:pt x="15363" y="18089"/>
                  </a:cubicBezTo>
                  <a:cubicBezTo>
                    <a:pt x="15350" y="18085"/>
                    <a:pt x="15340" y="18084"/>
                    <a:pt x="15331" y="18084"/>
                  </a:cubicBezTo>
                  <a:cubicBezTo>
                    <a:pt x="15288" y="18084"/>
                    <a:pt x="15290" y="18122"/>
                    <a:pt x="15253" y="18122"/>
                  </a:cubicBezTo>
                  <a:cubicBezTo>
                    <a:pt x="15048" y="17880"/>
                    <a:pt x="14696" y="17877"/>
                    <a:pt x="14354" y="17877"/>
                  </a:cubicBezTo>
                  <a:cubicBezTo>
                    <a:pt x="14347" y="17877"/>
                    <a:pt x="14339" y="17877"/>
                    <a:pt x="14332" y="17877"/>
                  </a:cubicBezTo>
                  <a:cubicBezTo>
                    <a:pt x="13983" y="17877"/>
                    <a:pt x="13648" y="17875"/>
                    <a:pt x="13494" y="17616"/>
                  </a:cubicBezTo>
                  <a:cubicBezTo>
                    <a:pt x="13328" y="17331"/>
                    <a:pt x="13504" y="17199"/>
                    <a:pt x="13648" y="16891"/>
                  </a:cubicBezTo>
                  <a:cubicBezTo>
                    <a:pt x="13834" y="16461"/>
                    <a:pt x="13944" y="16319"/>
                    <a:pt x="13834" y="15802"/>
                  </a:cubicBezTo>
                  <a:cubicBezTo>
                    <a:pt x="13669" y="15032"/>
                    <a:pt x="13252" y="14186"/>
                    <a:pt x="12866" y="13504"/>
                  </a:cubicBezTo>
                  <a:cubicBezTo>
                    <a:pt x="12646" y="13118"/>
                    <a:pt x="12372" y="12822"/>
                    <a:pt x="12108" y="12437"/>
                  </a:cubicBezTo>
                  <a:cubicBezTo>
                    <a:pt x="12020" y="12305"/>
                    <a:pt x="12053" y="12118"/>
                    <a:pt x="11943" y="12008"/>
                  </a:cubicBezTo>
                  <a:cubicBezTo>
                    <a:pt x="11844" y="11887"/>
                    <a:pt x="11514" y="11876"/>
                    <a:pt x="11371" y="11744"/>
                  </a:cubicBezTo>
                  <a:cubicBezTo>
                    <a:pt x="11140" y="11535"/>
                    <a:pt x="11283" y="11315"/>
                    <a:pt x="11107" y="11117"/>
                  </a:cubicBezTo>
                  <a:cubicBezTo>
                    <a:pt x="10843" y="10809"/>
                    <a:pt x="10601" y="10909"/>
                    <a:pt x="10381" y="10513"/>
                  </a:cubicBezTo>
                  <a:cubicBezTo>
                    <a:pt x="10129" y="10061"/>
                    <a:pt x="10073" y="9721"/>
                    <a:pt x="9623" y="9435"/>
                  </a:cubicBezTo>
                  <a:cubicBezTo>
                    <a:pt x="8974" y="9028"/>
                    <a:pt x="8490" y="8907"/>
                    <a:pt x="8468" y="8050"/>
                  </a:cubicBezTo>
                  <a:cubicBezTo>
                    <a:pt x="8446" y="7412"/>
                    <a:pt x="8622" y="7258"/>
                    <a:pt x="8171" y="6796"/>
                  </a:cubicBezTo>
                  <a:cubicBezTo>
                    <a:pt x="7973" y="6598"/>
                    <a:pt x="7742" y="6235"/>
                    <a:pt x="7556" y="6070"/>
                  </a:cubicBezTo>
                  <a:cubicBezTo>
                    <a:pt x="7192" y="5751"/>
                    <a:pt x="6302" y="5850"/>
                    <a:pt x="6236" y="5234"/>
                  </a:cubicBezTo>
                  <a:cubicBezTo>
                    <a:pt x="6215" y="5235"/>
                    <a:pt x="6195" y="5236"/>
                    <a:pt x="6175" y="5236"/>
                  </a:cubicBezTo>
                  <a:cubicBezTo>
                    <a:pt x="5611" y="5236"/>
                    <a:pt x="5483" y="4942"/>
                    <a:pt x="5037" y="4751"/>
                  </a:cubicBezTo>
                  <a:cubicBezTo>
                    <a:pt x="4630" y="4563"/>
                    <a:pt x="4564" y="4751"/>
                    <a:pt x="4245" y="4387"/>
                  </a:cubicBezTo>
                  <a:cubicBezTo>
                    <a:pt x="4037" y="4145"/>
                    <a:pt x="4125" y="3937"/>
                    <a:pt x="3751" y="3783"/>
                  </a:cubicBezTo>
                  <a:cubicBezTo>
                    <a:pt x="3676" y="3750"/>
                    <a:pt x="3602" y="3741"/>
                    <a:pt x="3527" y="3741"/>
                  </a:cubicBezTo>
                  <a:cubicBezTo>
                    <a:pt x="3425" y="3741"/>
                    <a:pt x="3321" y="3759"/>
                    <a:pt x="3213" y="3759"/>
                  </a:cubicBezTo>
                  <a:cubicBezTo>
                    <a:pt x="3135" y="3759"/>
                    <a:pt x="3054" y="3749"/>
                    <a:pt x="2970" y="3717"/>
                  </a:cubicBezTo>
                  <a:cubicBezTo>
                    <a:pt x="2563" y="3574"/>
                    <a:pt x="2431" y="3002"/>
                    <a:pt x="2156" y="2705"/>
                  </a:cubicBezTo>
                  <a:cubicBezTo>
                    <a:pt x="1991" y="2529"/>
                    <a:pt x="1749" y="2496"/>
                    <a:pt x="1595" y="2287"/>
                  </a:cubicBezTo>
                  <a:cubicBezTo>
                    <a:pt x="1442" y="2089"/>
                    <a:pt x="1442" y="1848"/>
                    <a:pt x="1320" y="1660"/>
                  </a:cubicBezTo>
                  <a:cubicBezTo>
                    <a:pt x="1046" y="1220"/>
                    <a:pt x="804" y="934"/>
                    <a:pt x="364" y="714"/>
                  </a:cubicBezTo>
                  <a:cubicBezTo>
                    <a:pt x="418" y="627"/>
                    <a:pt x="396" y="473"/>
                    <a:pt x="484" y="363"/>
                  </a:cubicBezTo>
                  <a:cubicBezTo>
                    <a:pt x="364" y="231"/>
                    <a:pt x="56" y="44"/>
                    <a:pt x="1" y="0"/>
                  </a:cubicBezTo>
                  <a:close/>
                </a:path>
              </a:pathLst>
            </a:custGeom>
            <a:solidFill>
              <a:schemeClr val="accent6"/>
            </a:solidFill>
            <a:ln>
              <a:noFill/>
            </a:ln>
            <a:effectLst>
              <a:outerShdw blurRad="57150" dist="19050" dir="30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1" name="Google Shape;1374;p10"/>
            <p:cNvSpPr/>
            <p:nvPr/>
          </p:nvSpPr>
          <p:spPr>
            <a:xfrm>
              <a:off x="-51025" y="3895986"/>
              <a:ext cx="1211894" cy="1356374"/>
            </a:xfrm>
            <a:custGeom>
              <a:avLst/>
              <a:gdLst/>
              <a:ahLst/>
              <a:cxnLst/>
              <a:rect l="l" t="t" r="r" b="b"/>
              <a:pathLst>
                <a:path w="26657" h="29835" extrusionOk="0">
                  <a:moveTo>
                    <a:pt x="1" y="0"/>
                  </a:moveTo>
                  <a:lnTo>
                    <a:pt x="1" y="29834"/>
                  </a:lnTo>
                  <a:lnTo>
                    <a:pt x="26656" y="29834"/>
                  </a:lnTo>
                  <a:cubicBezTo>
                    <a:pt x="24545" y="28899"/>
                    <a:pt x="23258" y="26392"/>
                    <a:pt x="23731" y="24127"/>
                  </a:cubicBezTo>
                  <a:cubicBezTo>
                    <a:pt x="23995" y="22807"/>
                    <a:pt x="24775" y="21378"/>
                    <a:pt x="24105" y="20212"/>
                  </a:cubicBezTo>
                  <a:cubicBezTo>
                    <a:pt x="23642" y="19394"/>
                    <a:pt x="22675" y="19104"/>
                    <a:pt x="21700" y="19104"/>
                  </a:cubicBezTo>
                  <a:cubicBezTo>
                    <a:pt x="21379" y="19104"/>
                    <a:pt x="21056" y="19135"/>
                    <a:pt x="20751" y="19190"/>
                  </a:cubicBezTo>
                  <a:cubicBezTo>
                    <a:pt x="19838" y="19362"/>
                    <a:pt x="18900" y="19658"/>
                    <a:pt x="17983" y="19658"/>
                  </a:cubicBezTo>
                  <a:cubicBezTo>
                    <a:pt x="17675" y="19658"/>
                    <a:pt x="17369" y="19625"/>
                    <a:pt x="17067" y="19542"/>
                  </a:cubicBezTo>
                  <a:cubicBezTo>
                    <a:pt x="16452" y="19366"/>
                    <a:pt x="15890" y="18980"/>
                    <a:pt x="15516" y="18464"/>
                  </a:cubicBezTo>
                  <a:cubicBezTo>
                    <a:pt x="15253" y="18101"/>
                    <a:pt x="15033" y="17650"/>
                    <a:pt x="14615" y="17507"/>
                  </a:cubicBezTo>
                  <a:cubicBezTo>
                    <a:pt x="14510" y="17468"/>
                    <a:pt x="14404" y="17452"/>
                    <a:pt x="14298" y="17452"/>
                  </a:cubicBezTo>
                  <a:cubicBezTo>
                    <a:pt x="13924" y="17452"/>
                    <a:pt x="13542" y="17653"/>
                    <a:pt x="13175" y="17782"/>
                  </a:cubicBezTo>
                  <a:cubicBezTo>
                    <a:pt x="13026" y="17834"/>
                    <a:pt x="12855" y="17863"/>
                    <a:pt x="12688" y="17863"/>
                  </a:cubicBezTo>
                  <a:cubicBezTo>
                    <a:pt x="12324" y="17863"/>
                    <a:pt x="11974" y="17725"/>
                    <a:pt x="11899" y="17386"/>
                  </a:cubicBezTo>
                  <a:cubicBezTo>
                    <a:pt x="11811" y="17023"/>
                    <a:pt x="12130" y="16682"/>
                    <a:pt x="12459" y="16507"/>
                  </a:cubicBezTo>
                  <a:cubicBezTo>
                    <a:pt x="12789" y="16319"/>
                    <a:pt x="13175" y="16209"/>
                    <a:pt x="13405" y="15923"/>
                  </a:cubicBezTo>
                  <a:cubicBezTo>
                    <a:pt x="13779" y="15461"/>
                    <a:pt x="13647" y="14780"/>
                    <a:pt x="13361" y="14263"/>
                  </a:cubicBezTo>
                  <a:cubicBezTo>
                    <a:pt x="13075" y="13757"/>
                    <a:pt x="12669" y="13306"/>
                    <a:pt x="12493" y="12746"/>
                  </a:cubicBezTo>
                  <a:cubicBezTo>
                    <a:pt x="12415" y="12482"/>
                    <a:pt x="12383" y="12196"/>
                    <a:pt x="12196" y="11987"/>
                  </a:cubicBezTo>
                  <a:cubicBezTo>
                    <a:pt x="11877" y="11646"/>
                    <a:pt x="11294" y="11745"/>
                    <a:pt x="10909" y="11481"/>
                  </a:cubicBezTo>
                  <a:cubicBezTo>
                    <a:pt x="10404" y="11140"/>
                    <a:pt x="10436" y="10371"/>
                    <a:pt x="10030" y="9919"/>
                  </a:cubicBezTo>
                  <a:cubicBezTo>
                    <a:pt x="9798" y="9667"/>
                    <a:pt x="9458" y="9545"/>
                    <a:pt x="9161" y="9369"/>
                  </a:cubicBezTo>
                  <a:cubicBezTo>
                    <a:pt x="8435" y="8952"/>
                    <a:pt x="7929" y="8171"/>
                    <a:pt x="7830" y="7336"/>
                  </a:cubicBezTo>
                  <a:cubicBezTo>
                    <a:pt x="7786" y="6862"/>
                    <a:pt x="7841" y="6346"/>
                    <a:pt x="7545" y="5972"/>
                  </a:cubicBezTo>
                  <a:cubicBezTo>
                    <a:pt x="7379" y="5752"/>
                    <a:pt x="7115" y="5631"/>
                    <a:pt x="6851" y="5521"/>
                  </a:cubicBezTo>
                  <a:cubicBezTo>
                    <a:pt x="5939" y="5114"/>
                    <a:pt x="5015" y="4707"/>
                    <a:pt x="4092" y="4300"/>
                  </a:cubicBezTo>
                  <a:cubicBezTo>
                    <a:pt x="3596" y="4081"/>
                    <a:pt x="3102" y="3861"/>
                    <a:pt x="2706" y="3497"/>
                  </a:cubicBezTo>
                  <a:cubicBezTo>
                    <a:pt x="2475" y="3289"/>
                    <a:pt x="2277" y="3025"/>
                    <a:pt x="2079" y="2772"/>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1375;p10"/>
          <p:cNvGrpSpPr/>
          <p:nvPr/>
        </p:nvGrpSpPr>
        <p:grpSpPr>
          <a:xfrm rot="-5400000" flipH="1">
            <a:off x="7043122" y="-1334133"/>
            <a:ext cx="3135062" cy="1238878"/>
            <a:chOff x="3103850" y="2942425"/>
            <a:chExt cx="3041387" cy="1201861"/>
          </a:xfrm>
        </p:grpSpPr>
        <p:sp>
          <p:nvSpPr>
            <p:cNvPr id="1049382" name="Google Shape;1376;p10"/>
            <p:cNvSpPr/>
            <p:nvPr/>
          </p:nvSpPr>
          <p:spPr>
            <a:xfrm>
              <a:off x="3195501" y="2942425"/>
              <a:ext cx="2949736" cy="1201861"/>
            </a:xfrm>
            <a:custGeom>
              <a:avLst/>
              <a:gdLst/>
              <a:ahLst/>
              <a:cxnLst/>
              <a:rect l="l" t="t" r="r" b="b"/>
              <a:pathLst>
                <a:path w="27260" h="11107" extrusionOk="0">
                  <a:moveTo>
                    <a:pt x="0" y="0"/>
                  </a:moveTo>
                  <a:lnTo>
                    <a:pt x="0" y="396"/>
                  </a:lnTo>
                  <a:cubicBezTo>
                    <a:pt x="0" y="462"/>
                    <a:pt x="44" y="517"/>
                    <a:pt x="110" y="517"/>
                  </a:cubicBezTo>
                  <a:lnTo>
                    <a:pt x="176" y="517"/>
                  </a:lnTo>
                  <a:cubicBezTo>
                    <a:pt x="209" y="517"/>
                    <a:pt x="231" y="506"/>
                    <a:pt x="253" y="473"/>
                  </a:cubicBezTo>
                  <a:cubicBezTo>
                    <a:pt x="297" y="418"/>
                    <a:pt x="363" y="374"/>
                    <a:pt x="451" y="374"/>
                  </a:cubicBezTo>
                  <a:cubicBezTo>
                    <a:pt x="605" y="374"/>
                    <a:pt x="726" y="506"/>
                    <a:pt x="693" y="671"/>
                  </a:cubicBezTo>
                  <a:cubicBezTo>
                    <a:pt x="671" y="770"/>
                    <a:pt x="594" y="847"/>
                    <a:pt x="495" y="869"/>
                  </a:cubicBezTo>
                  <a:cubicBezTo>
                    <a:pt x="484" y="870"/>
                    <a:pt x="474" y="871"/>
                    <a:pt x="463" y="871"/>
                  </a:cubicBezTo>
                  <a:cubicBezTo>
                    <a:pt x="376" y="871"/>
                    <a:pt x="292" y="829"/>
                    <a:pt x="253" y="770"/>
                  </a:cubicBezTo>
                  <a:cubicBezTo>
                    <a:pt x="231" y="737"/>
                    <a:pt x="209" y="726"/>
                    <a:pt x="176" y="726"/>
                  </a:cubicBezTo>
                  <a:lnTo>
                    <a:pt x="110" y="726"/>
                  </a:lnTo>
                  <a:cubicBezTo>
                    <a:pt x="44" y="726"/>
                    <a:pt x="0" y="781"/>
                    <a:pt x="0" y="847"/>
                  </a:cubicBezTo>
                  <a:lnTo>
                    <a:pt x="0" y="1298"/>
                  </a:lnTo>
                  <a:cubicBezTo>
                    <a:pt x="0" y="1364"/>
                    <a:pt x="44" y="1408"/>
                    <a:pt x="110" y="1408"/>
                  </a:cubicBezTo>
                  <a:lnTo>
                    <a:pt x="176" y="1408"/>
                  </a:lnTo>
                  <a:cubicBezTo>
                    <a:pt x="209" y="1408"/>
                    <a:pt x="231" y="1397"/>
                    <a:pt x="253" y="1375"/>
                  </a:cubicBezTo>
                  <a:cubicBezTo>
                    <a:pt x="297" y="1309"/>
                    <a:pt x="363" y="1276"/>
                    <a:pt x="451" y="1276"/>
                  </a:cubicBezTo>
                  <a:cubicBezTo>
                    <a:pt x="605" y="1276"/>
                    <a:pt x="726" y="1408"/>
                    <a:pt x="693" y="1562"/>
                  </a:cubicBezTo>
                  <a:cubicBezTo>
                    <a:pt x="671" y="1660"/>
                    <a:pt x="594" y="1748"/>
                    <a:pt x="495" y="1760"/>
                  </a:cubicBezTo>
                  <a:cubicBezTo>
                    <a:pt x="478" y="1764"/>
                    <a:pt x="460" y="1766"/>
                    <a:pt x="443" y="1766"/>
                  </a:cubicBezTo>
                  <a:cubicBezTo>
                    <a:pt x="363" y="1766"/>
                    <a:pt x="289" y="1724"/>
                    <a:pt x="253" y="1660"/>
                  </a:cubicBezTo>
                  <a:cubicBezTo>
                    <a:pt x="231" y="1638"/>
                    <a:pt x="209" y="1628"/>
                    <a:pt x="176" y="1628"/>
                  </a:cubicBezTo>
                  <a:lnTo>
                    <a:pt x="110" y="1628"/>
                  </a:lnTo>
                  <a:cubicBezTo>
                    <a:pt x="44" y="1628"/>
                    <a:pt x="0" y="1672"/>
                    <a:pt x="0" y="1738"/>
                  </a:cubicBezTo>
                  <a:lnTo>
                    <a:pt x="0" y="2188"/>
                  </a:lnTo>
                  <a:cubicBezTo>
                    <a:pt x="0" y="2254"/>
                    <a:pt x="44" y="2310"/>
                    <a:pt x="110" y="2310"/>
                  </a:cubicBezTo>
                  <a:lnTo>
                    <a:pt x="176" y="2310"/>
                  </a:lnTo>
                  <a:cubicBezTo>
                    <a:pt x="209" y="2310"/>
                    <a:pt x="231" y="2298"/>
                    <a:pt x="253" y="2266"/>
                  </a:cubicBezTo>
                  <a:cubicBezTo>
                    <a:pt x="297" y="2210"/>
                    <a:pt x="363" y="2166"/>
                    <a:pt x="451" y="2166"/>
                  </a:cubicBezTo>
                  <a:cubicBezTo>
                    <a:pt x="605" y="2166"/>
                    <a:pt x="726" y="2298"/>
                    <a:pt x="693" y="2464"/>
                  </a:cubicBezTo>
                  <a:cubicBezTo>
                    <a:pt x="671" y="2562"/>
                    <a:pt x="594" y="2640"/>
                    <a:pt x="495" y="2662"/>
                  </a:cubicBezTo>
                  <a:cubicBezTo>
                    <a:pt x="485" y="2663"/>
                    <a:pt x="475" y="2663"/>
                    <a:pt x="465" y="2663"/>
                  </a:cubicBezTo>
                  <a:cubicBezTo>
                    <a:pt x="377" y="2663"/>
                    <a:pt x="292" y="2622"/>
                    <a:pt x="253" y="2562"/>
                  </a:cubicBezTo>
                  <a:cubicBezTo>
                    <a:pt x="231" y="2530"/>
                    <a:pt x="209" y="2518"/>
                    <a:pt x="176" y="2518"/>
                  </a:cubicBezTo>
                  <a:lnTo>
                    <a:pt x="110" y="2518"/>
                  </a:lnTo>
                  <a:cubicBezTo>
                    <a:pt x="44" y="2518"/>
                    <a:pt x="0" y="2574"/>
                    <a:pt x="0" y="2640"/>
                  </a:cubicBezTo>
                  <a:lnTo>
                    <a:pt x="0" y="3090"/>
                  </a:lnTo>
                  <a:cubicBezTo>
                    <a:pt x="0" y="3156"/>
                    <a:pt x="44" y="3200"/>
                    <a:pt x="110" y="3200"/>
                  </a:cubicBezTo>
                  <a:lnTo>
                    <a:pt x="176" y="3200"/>
                  </a:lnTo>
                  <a:cubicBezTo>
                    <a:pt x="209" y="3200"/>
                    <a:pt x="231" y="3189"/>
                    <a:pt x="253" y="3167"/>
                  </a:cubicBezTo>
                  <a:cubicBezTo>
                    <a:pt x="297" y="3101"/>
                    <a:pt x="363" y="3068"/>
                    <a:pt x="451" y="3068"/>
                  </a:cubicBezTo>
                  <a:cubicBezTo>
                    <a:pt x="605" y="3068"/>
                    <a:pt x="726" y="3200"/>
                    <a:pt x="693" y="3354"/>
                  </a:cubicBezTo>
                  <a:cubicBezTo>
                    <a:pt x="671" y="3453"/>
                    <a:pt x="594" y="3541"/>
                    <a:pt x="495" y="3552"/>
                  </a:cubicBezTo>
                  <a:cubicBezTo>
                    <a:pt x="478" y="3556"/>
                    <a:pt x="460" y="3558"/>
                    <a:pt x="443" y="3558"/>
                  </a:cubicBezTo>
                  <a:cubicBezTo>
                    <a:pt x="363" y="3558"/>
                    <a:pt x="289" y="3517"/>
                    <a:pt x="253" y="3453"/>
                  </a:cubicBezTo>
                  <a:cubicBezTo>
                    <a:pt x="231" y="3431"/>
                    <a:pt x="209" y="3420"/>
                    <a:pt x="176" y="3420"/>
                  </a:cubicBezTo>
                  <a:lnTo>
                    <a:pt x="110" y="3420"/>
                  </a:lnTo>
                  <a:cubicBezTo>
                    <a:pt x="44" y="3420"/>
                    <a:pt x="0" y="3464"/>
                    <a:pt x="0" y="3530"/>
                  </a:cubicBezTo>
                  <a:lnTo>
                    <a:pt x="0" y="3981"/>
                  </a:lnTo>
                  <a:cubicBezTo>
                    <a:pt x="0" y="4047"/>
                    <a:pt x="44" y="4102"/>
                    <a:pt x="110" y="4102"/>
                  </a:cubicBezTo>
                  <a:lnTo>
                    <a:pt x="176" y="4102"/>
                  </a:lnTo>
                  <a:cubicBezTo>
                    <a:pt x="209" y="4102"/>
                    <a:pt x="231" y="4091"/>
                    <a:pt x="253" y="4058"/>
                  </a:cubicBezTo>
                  <a:cubicBezTo>
                    <a:pt x="297" y="4003"/>
                    <a:pt x="363" y="3959"/>
                    <a:pt x="451" y="3959"/>
                  </a:cubicBezTo>
                  <a:cubicBezTo>
                    <a:pt x="605" y="3959"/>
                    <a:pt x="726" y="4091"/>
                    <a:pt x="693" y="4256"/>
                  </a:cubicBezTo>
                  <a:cubicBezTo>
                    <a:pt x="671" y="4355"/>
                    <a:pt x="594" y="4432"/>
                    <a:pt x="495" y="4454"/>
                  </a:cubicBezTo>
                  <a:cubicBezTo>
                    <a:pt x="484" y="4455"/>
                    <a:pt x="474" y="4455"/>
                    <a:pt x="464" y="4455"/>
                  </a:cubicBezTo>
                  <a:cubicBezTo>
                    <a:pt x="376" y="4455"/>
                    <a:pt x="292" y="4413"/>
                    <a:pt x="253" y="4344"/>
                  </a:cubicBezTo>
                  <a:cubicBezTo>
                    <a:pt x="231" y="4322"/>
                    <a:pt x="209" y="4311"/>
                    <a:pt x="176" y="4311"/>
                  </a:cubicBezTo>
                  <a:lnTo>
                    <a:pt x="110" y="4311"/>
                  </a:lnTo>
                  <a:cubicBezTo>
                    <a:pt x="44" y="4311"/>
                    <a:pt x="0" y="4366"/>
                    <a:pt x="0" y="4421"/>
                  </a:cubicBezTo>
                  <a:lnTo>
                    <a:pt x="0" y="4883"/>
                  </a:lnTo>
                  <a:cubicBezTo>
                    <a:pt x="0" y="4949"/>
                    <a:pt x="44" y="4993"/>
                    <a:pt x="110" y="4993"/>
                  </a:cubicBezTo>
                  <a:lnTo>
                    <a:pt x="176" y="4993"/>
                  </a:lnTo>
                  <a:cubicBezTo>
                    <a:pt x="209" y="4993"/>
                    <a:pt x="231" y="4981"/>
                    <a:pt x="253" y="4959"/>
                  </a:cubicBezTo>
                  <a:cubicBezTo>
                    <a:pt x="297" y="4893"/>
                    <a:pt x="363" y="4849"/>
                    <a:pt x="451" y="4849"/>
                  </a:cubicBezTo>
                  <a:cubicBezTo>
                    <a:pt x="605" y="4849"/>
                    <a:pt x="726" y="4993"/>
                    <a:pt x="693" y="5147"/>
                  </a:cubicBezTo>
                  <a:cubicBezTo>
                    <a:pt x="671" y="5245"/>
                    <a:pt x="594" y="5333"/>
                    <a:pt x="495" y="5345"/>
                  </a:cubicBezTo>
                  <a:cubicBezTo>
                    <a:pt x="478" y="5349"/>
                    <a:pt x="460" y="5350"/>
                    <a:pt x="443" y="5350"/>
                  </a:cubicBezTo>
                  <a:cubicBezTo>
                    <a:pt x="363" y="5350"/>
                    <a:pt x="289" y="5309"/>
                    <a:pt x="253" y="5245"/>
                  </a:cubicBezTo>
                  <a:cubicBezTo>
                    <a:pt x="231" y="5223"/>
                    <a:pt x="209" y="5213"/>
                    <a:pt x="176" y="5213"/>
                  </a:cubicBezTo>
                  <a:lnTo>
                    <a:pt x="110" y="5213"/>
                  </a:lnTo>
                  <a:cubicBezTo>
                    <a:pt x="44" y="5213"/>
                    <a:pt x="0" y="5257"/>
                    <a:pt x="0" y="5323"/>
                  </a:cubicBezTo>
                  <a:lnTo>
                    <a:pt x="0" y="5773"/>
                  </a:lnTo>
                  <a:cubicBezTo>
                    <a:pt x="0" y="5839"/>
                    <a:pt x="44" y="5895"/>
                    <a:pt x="110" y="5895"/>
                  </a:cubicBezTo>
                  <a:lnTo>
                    <a:pt x="176" y="5895"/>
                  </a:lnTo>
                  <a:cubicBezTo>
                    <a:pt x="209" y="5895"/>
                    <a:pt x="231" y="5883"/>
                    <a:pt x="253" y="5851"/>
                  </a:cubicBezTo>
                  <a:cubicBezTo>
                    <a:pt x="297" y="5795"/>
                    <a:pt x="363" y="5751"/>
                    <a:pt x="451" y="5751"/>
                  </a:cubicBezTo>
                  <a:cubicBezTo>
                    <a:pt x="605" y="5751"/>
                    <a:pt x="726" y="5883"/>
                    <a:pt x="693" y="6049"/>
                  </a:cubicBezTo>
                  <a:cubicBezTo>
                    <a:pt x="671" y="6147"/>
                    <a:pt x="594" y="6224"/>
                    <a:pt x="495" y="6246"/>
                  </a:cubicBezTo>
                  <a:cubicBezTo>
                    <a:pt x="485" y="6247"/>
                    <a:pt x="475" y="6248"/>
                    <a:pt x="466" y="6248"/>
                  </a:cubicBezTo>
                  <a:cubicBezTo>
                    <a:pt x="377" y="6248"/>
                    <a:pt x="292" y="6205"/>
                    <a:pt x="253" y="6136"/>
                  </a:cubicBezTo>
                  <a:cubicBezTo>
                    <a:pt x="231" y="6114"/>
                    <a:pt x="209" y="6103"/>
                    <a:pt x="176" y="6103"/>
                  </a:cubicBezTo>
                  <a:lnTo>
                    <a:pt x="110" y="6103"/>
                  </a:lnTo>
                  <a:cubicBezTo>
                    <a:pt x="44" y="6103"/>
                    <a:pt x="0" y="6158"/>
                    <a:pt x="0" y="6213"/>
                  </a:cubicBezTo>
                  <a:lnTo>
                    <a:pt x="0" y="6675"/>
                  </a:lnTo>
                  <a:cubicBezTo>
                    <a:pt x="0" y="6741"/>
                    <a:pt x="44" y="6785"/>
                    <a:pt x="110" y="6785"/>
                  </a:cubicBezTo>
                  <a:lnTo>
                    <a:pt x="176" y="6785"/>
                  </a:lnTo>
                  <a:cubicBezTo>
                    <a:pt x="209" y="6785"/>
                    <a:pt x="231" y="6774"/>
                    <a:pt x="253" y="6752"/>
                  </a:cubicBezTo>
                  <a:cubicBezTo>
                    <a:pt x="297" y="6686"/>
                    <a:pt x="363" y="6642"/>
                    <a:pt x="451" y="6642"/>
                  </a:cubicBezTo>
                  <a:cubicBezTo>
                    <a:pt x="605" y="6642"/>
                    <a:pt x="726" y="6785"/>
                    <a:pt x="693" y="6939"/>
                  </a:cubicBezTo>
                  <a:cubicBezTo>
                    <a:pt x="671" y="7038"/>
                    <a:pt x="594" y="7126"/>
                    <a:pt x="495" y="7137"/>
                  </a:cubicBezTo>
                  <a:cubicBezTo>
                    <a:pt x="478" y="7141"/>
                    <a:pt x="460" y="7142"/>
                    <a:pt x="443" y="7142"/>
                  </a:cubicBezTo>
                  <a:cubicBezTo>
                    <a:pt x="363" y="7142"/>
                    <a:pt x="289" y="7101"/>
                    <a:pt x="253" y="7038"/>
                  </a:cubicBezTo>
                  <a:cubicBezTo>
                    <a:pt x="231" y="7016"/>
                    <a:pt x="209" y="7005"/>
                    <a:pt x="176" y="7005"/>
                  </a:cubicBezTo>
                  <a:lnTo>
                    <a:pt x="110" y="7005"/>
                  </a:lnTo>
                  <a:cubicBezTo>
                    <a:pt x="44" y="7005"/>
                    <a:pt x="0" y="7049"/>
                    <a:pt x="0" y="7115"/>
                  </a:cubicBezTo>
                  <a:lnTo>
                    <a:pt x="0" y="7566"/>
                  </a:lnTo>
                  <a:cubicBezTo>
                    <a:pt x="0" y="7632"/>
                    <a:pt x="44" y="7687"/>
                    <a:pt x="110" y="7687"/>
                  </a:cubicBezTo>
                  <a:lnTo>
                    <a:pt x="176" y="7687"/>
                  </a:lnTo>
                  <a:cubicBezTo>
                    <a:pt x="209" y="7687"/>
                    <a:pt x="231" y="7665"/>
                    <a:pt x="253" y="7643"/>
                  </a:cubicBezTo>
                  <a:cubicBezTo>
                    <a:pt x="297" y="7588"/>
                    <a:pt x="363" y="7544"/>
                    <a:pt x="451" y="7544"/>
                  </a:cubicBezTo>
                  <a:cubicBezTo>
                    <a:pt x="605" y="7544"/>
                    <a:pt x="726" y="7676"/>
                    <a:pt x="693" y="7840"/>
                  </a:cubicBezTo>
                  <a:cubicBezTo>
                    <a:pt x="671" y="7940"/>
                    <a:pt x="594" y="8016"/>
                    <a:pt x="495" y="8038"/>
                  </a:cubicBezTo>
                  <a:cubicBezTo>
                    <a:pt x="484" y="8040"/>
                    <a:pt x="474" y="8040"/>
                    <a:pt x="464" y="8040"/>
                  </a:cubicBezTo>
                  <a:cubicBezTo>
                    <a:pt x="376" y="8040"/>
                    <a:pt x="292" y="7998"/>
                    <a:pt x="253" y="7928"/>
                  </a:cubicBezTo>
                  <a:cubicBezTo>
                    <a:pt x="231" y="7906"/>
                    <a:pt x="209" y="7896"/>
                    <a:pt x="176" y="7896"/>
                  </a:cubicBezTo>
                  <a:lnTo>
                    <a:pt x="110" y="7896"/>
                  </a:lnTo>
                  <a:cubicBezTo>
                    <a:pt x="44" y="7896"/>
                    <a:pt x="0" y="7950"/>
                    <a:pt x="0" y="8006"/>
                  </a:cubicBezTo>
                  <a:lnTo>
                    <a:pt x="0" y="8468"/>
                  </a:lnTo>
                  <a:cubicBezTo>
                    <a:pt x="0" y="8534"/>
                    <a:pt x="44" y="8578"/>
                    <a:pt x="110" y="8578"/>
                  </a:cubicBezTo>
                  <a:lnTo>
                    <a:pt x="176" y="8578"/>
                  </a:lnTo>
                  <a:cubicBezTo>
                    <a:pt x="209" y="8578"/>
                    <a:pt x="231" y="8566"/>
                    <a:pt x="253" y="8544"/>
                  </a:cubicBezTo>
                  <a:cubicBezTo>
                    <a:pt x="297" y="8478"/>
                    <a:pt x="363" y="8434"/>
                    <a:pt x="451" y="8434"/>
                  </a:cubicBezTo>
                  <a:cubicBezTo>
                    <a:pt x="605" y="8434"/>
                    <a:pt x="726" y="8578"/>
                    <a:pt x="693" y="8732"/>
                  </a:cubicBezTo>
                  <a:cubicBezTo>
                    <a:pt x="671" y="8830"/>
                    <a:pt x="594" y="8918"/>
                    <a:pt x="495" y="8930"/>
                  </a:cubicBezTo>
                  <a:cubicBezTo>
                    <a:pt x="478" y="8933"/>
                    <a:pt x="460" y="8935"/>
                    <a:pt x="443" y="8935"/>
                  </a:cubicBezTo>
                  <a:cubicBezTo>
                    <a:pt x="363" y="8935"/>
                    <a:pt x="289" y="8894"/>
                    <a:pt x="253" y="8830"/>
                  </a:cubicBezTo>
                  <a:cubicBezTo>
                    <a:pt x="231" y="8808"/>
                    <a:pt x="209" y="8798"/>
                    <a:pt x="176" y="8798"/>
                  </a:cubicBezTo>
                  <a:lnTo>
                    <a:pt x="110" y="8798"/>
                  </a:lnTo>
                  <a:cubicBezTo>
                    <a:pt x="44" y="8798"/>
                    <a:pt x="0" y="8842"/>
                    <a:pt x="0" y="8908"/>
                  </a:cubicBezTo>
                  <a:lnTo>
                    <a:pt x="0" y="9358"/>
                  </a:lnTo>
                  <a:cubicBezTo>
                    <a:pt x="0" y="9424"/>
                    <a:pt x="44" y="9479"/>
                    <a:pt x="110" y="9479"/>
                  </a:cubicBezTo>
                  <a:lnTo>
                    <a:pt x="176" y="9479"/>
                  </a:lnTo>
                  <a:cubicBezTo>
                    <a:pt x="209" y="9479"/>
                    <a:pt x="231" y="9457"/>
                    <a:pt x="253" y="9435"/>
                  </a:cubicBezTo>
                  <a:cubicBezTo>
                    <a:pt x="297" y="9380"/>
                    <a:pt x="363" y="9336"/>
                    <a:pt x="451" y="9336"/>
                  </a:cubicBezTo>
                  <a:cubicBezTo>
                    <a:pt x="605" y="9336"/>
                    <a:pt x="726" y="9468"/>
                    <a:pt x="693" y="9633"/>
                  </a:cubicBezTo>
                  <a:cubicBezTo>
                    <a:pt x="671" y="9732"/>
                    <a:pt x="594" y="9809"/>
                    <a:pt x="495" y="9831"/>
                  </a:cubicBezTo>
                  <a:cubicBezTo>
                    <a:pt x="485" y="9832"/>
                    <a:pt x="475" y="9833"/>
                    <a:pt x="466" y="9833"/>
                  </a:cubicBezTo>
                  <a:cubicBezTo>
                    <a:pt x="377" y="9833"/>
                    <a:pt x="292" y="9790"/>
                    <a:pt x="253" y="9721"/>
                  </a:cubicBezTo>
                  <a:cubicBezTo>
                    <a:pt x="231" y="9699"/>
                    <a:pt x="209" y="9688"/>
                    <a:pt x="176" y="9688"/>
                  </a:cubicBezTo>
                  <a:lnTo>
                    <a:pt x="110" y="9688"/>
                  </a:lnTo>
                  <a:cubicBezTo>
                    <a:pt x="44" y="9688"/>
                    <a:pt x="0" y="9743"/>
                    <a:pt x="0" y="9798"/>
                  </a:cubicBezTo>
                  <a:lnTo>
                    <a:pt x="0" y="10260"/>
                  </a:lnTo>
                  <a:cubicBezTo>
                    <a:pt x="0" y="10326"/>
                    <a:pt x="44" y="10370"/>
                    <a:pt x="110" y="10370"/>
                  </a:cubicBezTo>
                  <a:lnTo>
                    <a:pt x="176" y="10370"/>
                  </a:lnTo>
                  <a:cubicBezTo>
                    <a:pt x="209" y="10370"/>
                    <a:pt x="231" y="10359"/>
                    <a:pt x="253" y="10337"/>
                  </a:cubicBezTo>
                  <a:cubicBezTo>
                    <a:pt x="297" y="10271"/>
                    <a:pt x="363" y="10227"/>
                    <a:pt x="451" y="10227"/>
                  </a:cubicBezTo>
                  <a:cubicBezTo>
                    <a:pt x="605" y="10227"/>
                    <a:pt x="726" y="10370"/>
                    <a:pt x="693" y="10524"/>
                  </a:cubicBezTo>
                  <a:cubicBezTo>
                    <a:pt x="671" y="10623"/>
                    <a:pt x="594" y="10711"/>
                    <a:pt x="495" y="10722"/>
                  </a:cubicBezTo>
                  <a:cubicBezTo>
                    <a:pt x="478" y="10725"/>
                    <a:pt x="460" y="10727"/>
                    <a:pt x="443" y="10727"/>
                  </a:cubicBezTo>
                  <a:cubicBezTo>
                    <a:pt x="363" y="10727"/>
                    <a:pt x="289" y="10686"/>
                    <a:pt x="253" y="10623"/>
                  </a:cubicBezTo>
                  <a:cubicBezTo>
                    <a:pt x="231" y="10601"/>
                    <a:pt x="209" y="10590"/>
                    <a:pt x="176" y="10590"/>
                  </a:cubicBezTo>
                  <a:lnTo>
                    <a:pt x="110" y="10590"/>
                  </a:lnTo>
                  <a:cubicBezTo>
                    <a:pt x="44" y="10590"/>
                    <a:pt x="0" y="10634"/>
                    <a:pt x="0" y="10700"/>
                  </a:cubicBezTo>
                  <a:lnTo>
                    <a:pt x="0" y="11107"/>
                  </a:lnTo>
                  <a:lnTo>
                    <a:pt x="27249" y="11107"/>
                  </a:lnTo>
                  <a:cubicBezTo>
                    <a:pt x="27249" y="11019"/>
                    <a:pt x="27260" y="10931"/>
                    <a:pt x="27249" y="10854"/>
                  </a:cubicBezTo>
                  <a:cubicBezTo>
                    <a:pt x="27227" y="10810"/>
                    <a:pt x="27194" y="10766"/>
                    <a:pt x="27172" y="10711"/>
                  </a:cubicBezTo>
                  <a:cubicBezTo>
                    <a:pt x="27106" y="10579"/>
                    <a:pt x="27051" y="10469"/>
                    <a:pt x="26898" y="10403"/>
                  </a:cubicBezTo>
                  <a:cubicBezTo>
                    <a:pt x="26864" y="10392"/>
                    <a:pt x="26842" y="10381"/>
                    <a:pt x="26810" y="10359"/>
                  </a:cubicBezTo>
                  <a:cubicBezTo>
                    <a:pt x="26732" y="10304"/>
                    <a:pt x="26666" y="10194"/>
                    <a:pt x="26590" y="10128"/>
                  </a:cubicBezTo>
                  <a:cubicBezTo>
                    <a:pt x="26568" y="10106"/>
                    <a:pt x="26524" y="10095"/>
                    <a:pt x="26490" y="10062"/>
                  </a:cubicBezTo>
                  <a:cubicBezTo>
                    <a:pt x="26458" y="10040"/>
                    <a:pt x="26436" y="9996"/>
                    <a:pt x="26402" y="9974"/>
                  </a:cubicBezTo>
                  <a:cubicBezTo>
                    <a:pt x="26369" y="9954"/>
                    <a:pt x="26333" y="9947"/>
                    <a:pt x="26294" y="9947"/>
                  </a:cubicBezTo>
                  <a:cubicBezTo>
                    <a:pt x="26203" y="9947"/>
                    <a:pt x="26102" y="9985"/>
                    <a:pt x="26018" y="9985"/>
                  </a:cubicBezTo>
                  <a:cubicBezTo>
                    <a:pt x="25874" y="9985"/>
                    <a:pt x="25786" y="9875"/>
                    <a:pt x="25676" y="9809"/>
                  </a:cubicBezTo>
                  <a:cubicBezTo>
                    <a:pt x="25600" y="9754"/>
                    <a:pt x="25501" y="9699"/>
                    <a:pt x="25446" y="9633"/>
                  </a:cubicBezTo>
                  <a:cubicBezTo>
                    <a:pt x="25415" y="9581"/>
                    <a:pt x="25354" y="9422"/>
                    <a:pt x="25265" y="9422"/>
                  </a:cubicBezTo>
                  <a:cubicBezTo>
                    <a:pt x="25259" y="9422"/>
                    <a:pt x="25254" y="9423"/>
                    <a:pt x="25248" y="9424"/>
                  </a:cubicBezTo>
                  <a:cubicBezTo>
                    <a:pt x="25215" y="9314"/>
                    <a:pt x="25138" y="9094"/>
                    <a:pt x="25017" y="9062"/>
                  </a:cubicBezTo>
                  <a:cubicBezTo>
                    <a:pt x="24995" y="9050"/>
                    <a:pt x="24973" y="9050"/>
                    <a:pt x="24951" y="9050"/>
                  </a:cubicBezTo>
                  <a:cubicBezTo>
                    <a:pt x="24907" y="9050"/>
                    <a:pt x="24874" y="9050"/>
                    <a:pt x="24841" y="9018"/>
                  </a:cubicBezTo>
                  <a:cubicBezTo>
                    <a:pt x="24786" y="8952"/>
                    <a:pt x="24819" y="8886"/>
                    <a:pt x="24797" y="8820"/>
                  </a:cubicBezTo>
                  <a:lnTo>
                    <a:pt x="24764" y="8522"/>
                  </a:lnTo>
                  <a:cubicBezTo>
                    <a:pt x="24764" y="8434"/>
                    <a:pt x="24753" y="8346"/>
                    <a:pt x="24720" y="8270"/>
                  </a:cubicBezTo>
                  <a:cubicBezTo>
                    <a:pt x="24665" y="8138"/>
                    <a:pt x="24665" y="7984"/>
                    <a:pt x="24588" y="7862"/>
                  </a:cubicBezTo>
                  <a:cubicBezTo>
                    <a:pt x="24434" y="7610"/>
                    <a:pt x="24170" y="7412"/>
                    <a:pt x="24060" y="7137"/>
                  </a:cubicBezTo>
                  <a:cubicBezTo>
                    <a:pt x="23994" y="6994"/>
                    <a:pt x="23819" y="6928"/>
                    <a:pt x="23775" y="6774"/>
                  </a:cubicBezTo>
                  <a:cubicBezTo>
                    <a:pt x="23753" y="6697"/>
                    <a:pt x="23775" y="6620"/>
                    <a:pt x="23763" y="6554"/>
                  </a:cubicBezTo>
                  <a:cubicBezTo>
                    <a:pt x="23741" y="6411"/>
                    <a:pt x="23665" y="6345"/>
                    <a:pt x="23555" y="6279"/>
                  </a:cubicBezTo>
                  <a:cubicBezTo>
                    <a:pt x="23455" y="6213"/>
                    <a:pt x="23335" y="6158"/>
                    <a:pt x="23225" y="6114"/>
                  </a:cubicBezTo>
                  <a:cubicBezTo>
                    <a:pt x="23191" y="6103"/>
                    <a:pt x="23147" y="6092"/>
                    <a:pt x="23115" y="6071"/>
                  </a:cubicBezTo>
                  <a:cubicBezTo>
                    <a:pt x="23037" y="6037"/>
                    <a:pt x="23037" y="5949"/>
                    <a:pt x="22983" y="5895"/>
                  </a:cubicBezTo>
                  <a:cubicBezTo>
                    <a:pt x="22927" y="5829"/>
                    <a:pt x="22817" y="5795"/>
                    <a:pt x="22741" y="5741"/>
                  </a:cubicBezTo>
                  <a:cubicBezTo>
                    <a:pt x="22553" y="5619"/>
                    <a:pt x="22257" y="5367"/>
                    <a:pt x="22279" y="5113"/>
                  </a:cubicBezTo>
                  <a:cubicBezTo>
                    <a:pt x="22290" y="4949"/>
                    <a:pt x="22367" y="4927"/>
                    <a:pt x="22510" y="4883"/>
                  </a:cubicBezTo>
                  <a:cubicBezTo>
                    <a:pt x="22597" y="4849"/>
                    <a:pt x="22631" y="4849"/>
                    <a:pt x="22619" y="4761"/>
                  </a:cubicBezTo>
                  <a:cubicBezTo>
                    <a:pt x="22609" y="4652"/>
                    <a:pt x="22587" y="4564"/>
                    <a:pt x="22597" y="4454"/>
                  </a:cubicBezTo>
                  <a:cubicBezTo>
                    <a:pt x="22631" y="4256"/>
                    <a:pt x="22697" y="4201"/>
                    <a:pt x="22873" y="4124"/>
                  </a:cubicBezTo>
                  <a:cubicBezTo>
                    <a:pt x="23225" y="3959"/>
                    <a:pt x="22631" y="3574"/>
                    <a:pt x="22510" y="3475"/>
                  </a:cubicBezTo>
                  <a:cubicBezTo>
                    <a:pt x="22411" y="3387"/>
                    <a:pt x="22356" y="3310"/>
                    <a:pt x="22323" y="3178"/>
                  </a:cubicBezTo>
                  <a:cubicBezTo>
                    <a:pt x="22312" y="3123"/>
                    <a:pt x="22301" y="3024"/>
                    <a:pt x="22257" y="2970"/>
                  </a:cubicBezTo>
                  <a:cubicBezTo>
                    <a:pt x="22213" y="2936"/>
                    <a:pt x="22136" y="2904"/>
                    <a:pt x="22081" y="2882"/>
                  </a:cubicBezTo>
                  <a:cubicBezTo>
                    <a:pt x="22015" y="2848"/>
                    <a:pt x="21960" y="2804"/>
                    <a:pt x="21894" y="2760"/>
                  </a:cubicBezTo>
                  <a:cubicBezTo>
                    <a:pt x="21806" y="2694"/>
                    <a:pt x="21707" y="2618"/>
                    <a:pt x="21608" y="2574"/>
                  </a:cubicBezTo>
                  <a:cubicBezTo>
                    <a:pt x="21520" y="2530"/>
                    <a:pt x="21421" y="2530"/>
                    <a:pt x="21333" y="2486"/>
                  </a:cubicBezTo>
                  <a:cubicBezTo>
                    <a:pt x="21223" y="2442"/>
                    <a:pt x="20849" y="2408"/>
                    <a:pt x="20762" y="2320"/>
                  </a:cubicBezTo>
                  <a:cubicBezTo>
                    <a:pt x="20640" y="2200"/>
                    <a:pt x="20618" y="2012"/>
                    <a:pt x="20486" y="1902"/>
                  </a:cubicBezTo>
                  <a:cubicBezTo>
                    <a:pt x="20398" y="1826"/>
                    <a:pt x="20278" y="1792"/>
                    <a:pt x="20178" y="1738"/>
                  </a:cubicBezTo>
                  <a:cubicBezTo>
                    <a:pt x="20080" y="1682"/>
                    <a:pt x="20046" y="1638"/>
                    <a:pt x="20002" y="1540"/>
                  </a:cubicBezTo>
                  <a:cubicBezTo>
                    <a:pt x="19948" y="1419"/>
                    <a:pt x="19848" y="1364"/>
                    <a:pt x="19750" y="1287"/>
                  </a:cubicBezTo>
                  <a:cubicBezTo>
                    <a:pt x="19838" y="1221"/>
                    <a:pt x="19948" y="1067"/>
                    <a:pt x="19980" y="957"/>
                  </a:cubicBezTo>
                  <a:cubicBezTo>
                    <a:pt x="20036" y="748"/>
                    <a:pt x="19980" y="671"/>
                    <a:pt x="19860" y="528"/>
                  </a:cubicBezTo>
                  <a:cubicBezTo>
                    <a:pt x="19804" y="462"/>
                    <a:pt x="19738" y="374"/>
                    <a:pt x="19684" y="308"/>
                  </a:cubicBezTo>
                  <a:cubicBezTo>
                    <a:pt x="19650" y="297"/>
                    <a:pt x="19486" y="286"/>
                    <a:pt x="19475" y="264"/>
                  </a:cubicBezTo>
                  <a:cubicBezTo>
                    <a:pt x="19464" y="253"/>
                    <a:pt x="19464" y="242"/>
                    <a:pt x="19464" y="220"/>
                  </a:cubicBezTo>
                  <a:cubicBezTo>
                    <a:pt x="19398" y="132"/>
                    <a:pt x="19178" y="55"/>
                    <a:pt x="19090" y="0"/>
                  </a:cubicBez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3" name="Google Shape;1377;p10"/>
            <p:cNvSpPr/>
            <p:nvPr/>
          </p:nvSpPr>
          <p:spPr>
            <a:xfrm>
              <a:off x="3103850" y="2942425"/>
              <a:ext cx="2977221" cy="1201861"/>
            </a:xfrm>
            <a:custGeom>
              <a:avLst/>
              <a:gdLst/>
              <a:ahLst/>
              <a:cxnLst/>
              <a:rect l="l" t="t" r="r" b="b"/>
              <a:pathLst>
                <a:path w="27514" h="11107" extrusionOk="0">
                  <a:moveTo>
                    <a:pt x="0" y="0"/>
                  </a:moveTo>
                  <a:lnTo>
                    <a:pt x="0" y="396"/>
                  </a:lnTo>
                  <a:cubicBezTo>
                    <a:pt x="0" y="462"/>
                    <a:pt x="56" y="517"/>
                    <a:pt x="110" y="517"/>
                  </a:cubicBezTo>
                  <a:lnTo>
                    <a:pt x="188" y="517"/>
                  </a:lnTo>
                  <a:cubicBezTo>
                    <a:pt x="210" y="517"/>
                    <a:pt x="242" y="506"/>
                    <a:pt x="254" y="473"/>
                  </a:cubicBezTo>
                  <a:cubicBezTo>
                    <a:pt x="298" y="418"/>
                    <a:pt x="374" y="374"/>
                    <a:pt x="451" y="374"/>
                  </a:cubicBezTo>
                  <a:cubicBezTo>
                    <a:pt x="605" y="374"/>
                    <a:pt x="726" y="506"/>
                    <a:pt x="704" y="671"/>
                  </a:cubicBezTo>
                  <a:cubicBezTo>
                    <a:pt x="682" y="770"/>
                    <a:pt x="594" y="847"/>
                    <a:pt x="495" y="869"/>
                  </a:cubicBezTo>
                  <a:cubicBezTo>
                    <a:pt x="485" y="870"/>
                    <a:pt x="474" y="871"/>
                    <a:pt x="464" y="871"/>
                  </a:cubicBezTo>
                  <a:cubicBezTo>
                    <a:pt x="378" y="871"/>
                    <a:pt x="302" y="829"/>
                    <a:pt x="254" y="770"/>
                  </a:cubicBezTo>
                  <a:cubicBezTo>
                    <a:pt x="242" y="737"/>
                    <a:pt x="210" y="726"/>
                    <a:pt x="188" y="726"/>
                  </a:cubicBezTo>
                  <a:lnTo>
                    <a:pt x="110" y="726"/>
                  </a:lnTo>
                  <a:cubicBezTo>
                    <a:pt x="56" y="726"/>
                    <a:pt x="0" y="781"/>
                    <a:pt x="0" y="847"/>
                  </a:cubicBezTo>
                  <a:lnTo>
                    <a:pt x="0" y="1298"/>
                  </a:lnTo>
                  <a:cubicBezTo>
                    <a:pt x="0" y="1364"/>
                    <a:pt x="56" y="1408"/>
                    <a:pt x="110" y="1408"/>
                  </a:cubicBezTo>
                  <a:lnTo>
                    <a:pt x="188" y="1408"/>
                  </a:lnTo>
                  <a:cubicBezTo>
                    <a:pt x="210" y="1408"/>
                    <a:pt x="242" y="1397"/>
                    <a:pt x="254" y="1375"/>
                  </a:cubicBezTo>
                  <a:cubicBezTo>
                    <a:pt x="298" y="1309"/>
                    <a:pt x="374" y="1276"/>
                    <a:pt x="451" y="1276"/>
                  </a:cubicBezTo>
                  <a:cubicBezTo>
                    <a:pt x="605" y="1276"/>
                    <a:pt x="726" y="1408"/>
                    <a:pt x="704" y="1562"/>
                  </a:cubicBezTo>
                  <a:cubicBezTo>
                    <a:pt x="682" y="1660"/>
                    <a:pt x="594" y="1748"/>
                    <a:pt x="495" y="1760"/>
                  </a:cubicBezTo>
                  <a:cubicBezTo>
                    <a:pt x="478" y="1764"/>
                    <a:pt x="461" y="1766"/>
                    <a:pt x="445" y="1766"/>
                  </a:cubicBezTo>
                  <a:cubicBezTo>
                    <a:pt x="366" y="1766"/>
                    <a:pt x="299" y="1724"/>
                    <a:pt x="254" y="1660"/>
                  </a:cubicBezTo>
                  <a:cubicBezTo>
                    <a:pt x="242" y="1638"/>
                    <a:pt x="210" y="1628"/>
                    <a:pt x="188" y="1628"/>
                  </a:cubicBezTo>
                  <a:lnTo>
                    <a:pt x="110" y="1628"/>
                  </a:lnTo>
                  <a:cubicBezTo>
                    <a:pt x="56" y="1628"/>
                    <a:pt x="0" y="1672"/>
                    <a:pt x="0" y="1738"/>
                  </a:cubicBezTo>
                  <a:lnTo>
                    <a:pt x="0" y="2188"/>
                  </a:lnTo>
                  <a:cubicBezTo>
                    <a:pt x="0" y="2254"/>
                    <a:pt x="56" y="2310"/>
                    <a:pt x="110" y="2310"/>
                  </a:cubicBezTo>
                  <a:lnTo>
                    <a:pt x="188" y="2310"/>
                  </a:lnTo>
                  <a:cubicBezTo>
                    <a:pt x="210" y="2310"/>
                    <a:pt x="242" y="2298"/>
                    <a:pt x="254" y="2266"/>
                  </a:cubicBezTo>
                  <a:cubicBezTo>
                    <a:pt x="298" y="2210"/>
                    <a:pt x="374" y="2166"/>
                    <a:pt x="451" y="2166"/>
                  </a:cubicBezTo>
                  <a:cubicBezTo>
                    <a:pt x="605" y="2166"/>
                    <a:pt x="726" y="2298"/>
                    <a:pt x="704" y="2464"/>
                  </a:cubicBezTo>
                  <a:cubicBezTo>
                    <a:pt x="682" y="2562"/>
                    <a:pt x="594" y="2640"/>
                    <a:pt x="495" y="2662"/>
                  </a:cubicBezTo>
                  <a:cubicBezTo>
                    <a:pt x="486" y="2663"/>
                    <a:pt x="476" y="2663"/>
                    <a:pt x="466" y="2663"/>
                  </a:cubicBezTo>
                  <a:cubicBezTo>
                    <a:pt x="379" y="2663"/>
                    <a:pt x="303" y="2622"/>
                    <a:pt x="254" y="2562"/>
                  </a:cubicBezTo>
                  <a:cubicBezTo>
                    <a:pt x="242" y="2530"/>
                    <a:pt x="210" y="2518"/>
                    <a:pt x="188" y="2518"/>
                  </a:cubicBezTo>
                  <a:lnTo>
                    <a:pt x="110" y="2518"/>
                  </a:lnTo>
                  <a:cubicBezTo>
                    <a:pt x="56" y="2518"/>
                    <a:pt x="0" y="2574"/>
                    <a:pt x="0" y="2640"/>
                  </a:cubicBezTo>
                  <a:lnTo>
                    <a:pt x="0" y="3090"/>
                  </a:lnTo>
                  <a:cubicBezTo>
                    <a:pt x="0" y="3156"/>
                    <a:pt x="56" y="3200"/>
                    <a:pt x="110" y="3200"/>
                  </a:cubicBezTo>
                  <a:lnTo>
                    <a:pt x="188" y="3200"/>
                  </a:lnTo>
                  <a:cubicBezTo>
                    <a:pt x="210" y="3200"/>
                    <a:pt x="242" y="3189"/>
                    <a:pt x="254" y="3167"/>
                  </a:cubicBezTo>
                  <a:cubicBezTo>
                    <a:pt x="298" y="3101"/>
                    <a:pt x="374" y="3068"/>
                    <a:pt x="451" y="3068"/>
                  </a:cubicBezTo>
                  <a:cubicBezTo>
                    <a:pt x="605" y="3068"/>
                    <a:pt x="726" y="3200"/>
                    <a:pt x="704" y="3354"/>
                  </a:cubicBezTo>
                  <a:cubicBezTo>
                    <a:pt x="682" y="3453"/>
                    <a:pt x="594" y="3541"/>
                    <a:pt x="495" y="3552"/>
                  </a:cubicBezTo>
                  <a:cubicBezTo>
                    <a:pt x="478" y="3556"/>
                    <a:pt x="461" y="3558"/>
                    <a:pt x="445" y="3558"/>
                  </a:cubicBezTo>
                  <a:cubicBezTo>
                    <a:pt x="366" y="3558"/>
                    <a:pt x="299" y="3517"/>
                    <a:pt x="254" y="3453"/>
                  </a:cubicBezTo>
                  <a:cubicBezTo>
                    <a:pt x="242" y="3431"/>
                    <a:pt x="210" y="3420"/>
                    <a:pt x="188" y="3420"/>
                  </a:cubicBezTo>
                  <a:lnTo>
                    <a:pt x="110" y="3420"/>
                  </a:lnTo>
                  <a:cubicBezTo>
                    <a:pt x="56" y="3420"/>
                    <a:pt x="0" y="3464"/>
                    <a:pt x="0" y="3530"/>
                  </a:cubicBezTo>
                  <a:lnTo>
                    <a:pt x="0" y="3981"/>
                  </a:lnTo>
                  <a:cubicBezTo>
                    <a:pt x="0" y="4047"/>
                    <a:pt x="56" y="4102"/>
                    <a:pt x="110" y="4102"/>
                  </a:cubicBezTo>
                  <a:lnTo>
                    <a:pt x="188" y="4102"/>
                  </a:lnTo>
                  <a:cubicBezTo>
                    <a:pt x="210" y="4102"/>
                    <a:pt x="242" y="4091"/>
                    <a:pt x="254" y="4058"/>
                  </a:cubicBezTo>
                  <a:cubicBezTo>
                    <a:pt x="298" y="4003"/>
                    <a:pt x="374" y="3959"/>
                    <a:pt x="451" y="3959"/>
                  </a:cubicBezTo>
                  <a:cubicBezTo>
                    <a:pt x="605" y="3959"/>
                    <a:pt x="726" y="4091"/>
                    <a:pt x="704" y="4256"/>
                  </a:cubicBezTo>
                  <a:cubicBezTo>
                    <a:pt x="682" y="4355"/>
                    <a:pt x="594" y="4432"/>
                    <a:pt x="495" y="4454"/>
                  </a:cubicBezTo>
                  <a:cubicBezTo>
                    <a:pt x="485" y="4455"/>
                    <a:pt x="475" y="4455"/>
                    <a:pt x="464" y="4455"/>
                  </a:cubicBezTo>
                  <a:cubicBezTo>
                    <a:pt x="378" y="4455"/>
                    <a:pt x="302" y="4413"/>
                    <a:pt x="254" y="4344"/>
                  </a:cubicBezTo>
                  <a:cubicBezTo>
                    <a:pt x="242" y="4322"/>
                    <a:pt x="210" y="4311"/>
                    <a:pt x="188" y="4311"/>
                  </a:cubicBezTo>
                  <a:lnTo>
                    <a:pt x="110" y="4311"/>
                  </a:lnTo>
                  <a:cubicBezTo>
                    <a:pt x="56" y="4311"/>
                    <a:pt x="0" y="4366"/>
                    <a:pt x="0" y="4421"/>
                  </a:cubicBezTo>
                  <a:lnTo>
                    <a:pt x="0" y="4883"/>
                  </a:lnTo>
                  <a:cubicBezTo>
                    <a:pt x="0" y="4949"/>
                    <a:pt x="56" y="4993"/>
                    <a:pt x="110" y="4993"/>
                  </a:cubicBezTo>
                  <a:lnTo>
                    <a:pt x="188" y="4993"/>
                  </a:lnTo>
                  <a:cubicBezTo>
                    <a:pt x="210" y="4993"/>
                    <a:pt x="242" y="4981"/>
                    <a:pt x="254" y="4959"/>
                  </a:cubicBezTo>
                  <a:cubicBezTo>
                    <a:pt x="298" y="4893"/>
                    <a:pt x="374" y="4849"/>
                    <a:pt x="451" y="4849"/>
                  </a:cubicBezTo>
                  <a:cubicBezTo>
                    <a:pt x="605" y="4849"/>
                    <a:pt x="726" y="4993"/>
                    <a:pt x="704" y="5147"/>
                  </a:cubicBezTo>
                  <a:cubicBezTo>
                    <a:pt x="682" y="5245"/>
                    <a:pt x="594" y="5333"/>
                    <a:pt x="495" y="5345"/>
                  </a:cubicBezTo>
                  <a:cubicBezTo>
                    <a:pt x="478" y="5349"/>
                    <a:pt x="461" y="5350"/>
                    <a:pt x="445" y="5350"/>
                  </a:cubicBezTo>
                  <a:cubicBezTo>
                    <a:pt x="366" y="5350"/>
                    <a:pt x="299" y="5309"/>
                    <a:pt x="254" y="5245"/>
                  </a:cubicBezTo>
                  <a:cubicBezTo>
                    <a:pt x="242" y="5223"/>
                    <a:pt x="210" y="5213"/>
                    <a:pt x="188" y="5213"/>
                  </a:cubicBezTo>
                  <a:lnTo>
                    <a:pt x="110" y="5213"/>
                  </a:lnTo>
                  <a:cubicBezTo>
                    <a:pt x="56" y="5213"/>
                    <a:pt x="0" y="5257"/>
                    <a:pt x="0" y="5323"/>
                  </a:cubicBezTo>
                  <a:lnTo>
                    <a:pt x="0" y="5773"/>
                  </a:lnTo>
                  <a:cubicBezTo>
                    <a:pt x="0" y="5839"/>
                    <a:pt x="56" y="5895"/>
                    <a:pt x="110" y="5895"/>
                  </a:cubicBezTo>
                  <a:lnTo>
                    <a:pt x="188" y="5895"/>
                  </a:lnTo>
                  <a:cubicBezTo>
                    <a:pt x="210" y="5895"/>
                    <a:pt x="242" y="5883"/>
                    <a:pt x="254" y="5851"/>
                  </a:cubicBezTo>
                  <a:cubicBezTo>
                    <a:pt x="298" y="5795"/>
                    <a:pt x="374" y="5751"/>
                    <a:pt x="451" y="5751"/>
                  </a:cubicBezTo>
                  <a:cubicBezTo>
                    <a:pt x="605" y="5751"/>
                    <a:pt x="726" y="5883"/>
                    <a:pt x="704" y="6049"/>
                  </a:cubicBezTo>
                  <a:cubicBezTo>
                    <a:pt x="682" y="6147"/>
                    <a:pt x="594" y="6224"/>
                    <a:pt x="495" y="6246"/>
                  </a:cubicBezTo>
                  <a:cubicBezTo>
                    <a:pt x="486" y="6247"/>
                    <a:pt x="476" y="6248"/>
                    <a:pt x="466" y="6248"/>
                  </a:cubicBezTo>
                  <a:cubicBezTo>
                    <a:pt x="379" y="6248"/>
                    <a:pt x="303" y="6205"/>
                    <a:pt x="254" y="6136"/>
                  </a:cubicBezTo>
                  <a:cubicBezTo>
                    <a:pt x="242" y="6114"/>
                    <a:pt x="210" y="6103"/>
                    <a:pt x="188" y="6103"/>
                  </a:cubicBezTo>
                  <a:lnTo>
                    <a:pt x="110" y="6103"/>
                  </a:lnTo>
                  <a:cubicBezTo>
                    <a:pt x="56" y="6103"/>
                    <a:pt x="0" y="6158"/>
                    <a:pt x="0" y="6213"/>
                  </a:cubicBezTo>
                  <a:lnTo>
                    <a:pt x="0" y="6675"/>
                  </a:lnTo>
                  <a:cubicBezTo>
                    <a:pt x="0" y="6741"/>
                    <a:pt x="56" y="6785"/>
                    <a:pt x="110" y="6785"/>
                  </a:cubicBezTo>
                  <a:lnTo>
                    <a:pt x="188" y="6785"/>
                  </a:lnTo>
                  <a:cubicBezTo>
                    <a:pt x="210" y="6785"/>
                    <a:pt x="242" y="6774"/>
                    <a:pt x="254" y="6752"/>
                  </a:cubicBezTo>
                  <a:cubicBezTo>
                    <a:pt x="298" y="6686"/>
                    <a:pt x="374" y="6642"/>
                    <a:pt x="451" y="6642"/>
                  </a:cubicBezTo>
                  <a:cubicBezTo>
                    <a:pt x="605" y="6642"/>
                    <a:pt x="726" y="6785"/>
                    <a:pt x="704" y="6939"/>
                  </a:cubicBezTo>
                  <a:cubicBezTo>
                    <a:pt x="682" y="7038"/>
                    <a:pt x="594" y="7126"/>
                    <a:pt x="495" y="7137"/>
                  </a:cubicBezTo>
                  <a:cubicBezTo>
                    <a:pt x="478" y="7141"/>
                    <a:pt x="461" y="7142"/>
                    <a:pt x="445" y="7142"/>
                  </a:cubicBezTo>
                  <a:cubicBezTo>
                    <a:pt x="366" y="7142"/>
                    <a:pt x="299" y="7101"/>
                    <a:pt x="254" y="7038"/>
                  </a:cubicBezTo>
                  <a:cubicBezTo>
                    <a:pt x="242" y="7016"/>
                    <a:pt x="210" y="7005"/>
                    <a:pt x="188" y="7005"/>
                  </a:cubicBezTo>
                  <a:lnTo>
                    <a:pt x="110" y="7005"/>
                  </a:lnTo>
                  <a:cubicBezTo>
                    <a:pt x="56" y="7005"/>
                    <a:pt x="0" y="7049"/>
                    <a:pt x="0" y="7115"/>
                  </a:cubicBezTo>
                  <a:lnTo>
                    <a:pt x="0" y="7566"/>
                  </a:lnTo>
                  <a:cubicBezTo>
                    <a:pt x="0" y="7632"/>
                    <a:pt x="56" y="7687"/>
                    <a:pt x="110" y="7687"/>
                  </a:cubicBezTo>
                  <a:lnTo>
                    <a:pt x="188" y="7687"/>
                  </a:lnTo>
                  <a:cubicBezTo>
                    <a:pt x="210" y="7687"/>
                    <a:pt x="242" y="7665"/>
                    <a:pt x="254" y="7643"/>
                  </a:cubicBezTo>
                  <a:cubicBezTo>
                    <a:pt x="298" y="7588"/>
                    <a:pt x="374" y="7544"/>
                    <a:pt x="451" y="7544"/>
                  </a:cubicBezTo>
                  <a:cubicBezTo>
                    <a:pt x="605" y="7544"/>
                    <a:pt x="726" y="7676"/>
                    <a:pt x="704" y="7840"/>
                  </a:cubicBezTo>
                  <a:cubicBezTo>
                    <a:pt x="682" y="7940"/>
                    <a:pt x="594" y="8016"/>
                    <a:pt x="495" y="8038"/>
                  </a:cubicBezTo>
                  <a:cubicBezTo>
                    <a:pt x="485" y="8040"/>
                    <a:pt x="475" y="8040"/>
                    <a:pt x="464" y="8040"/>
                  </a:cubicBezTo>
                  <a:cubicBezTo>
                    <a:pt x="378" y="8040"/>
                    <a:pt x="302" y="7998"/>
                    <a:pt x="254" y="7928"/>
                  </a:cubicBezTo>
                  <a:cubicBezTo>
                    <a:pt x="242" y="7906"/>
                    <a:pt x="210" y="7896"/>
                    <a:pt x="188" y="7896"/>
                  </a:cubicBezTo>
                  <a:lnTo>
                    <a:pt x="110" y="7896"/>
                  </a:lnTo>
                  <a:cubicBezTo>
                    <a:pt x="56" y="7896"/>
                    <a:pt x="0" y="7950"/>
                    <a:pt x="0" y="8006"/>
                  </a:cubicBezTo>
                  <a:lnTo>
                    <a:pt x="0" y="8468"/>
                  </a:lnTo>
                  <a:cubicBezTo>
                    <a:pt x="0" y="8534"/>
                    <a:pt x="56" y="8578"/>
                    <a:pt x="110" y="8578"/>
                  </a:cubicBezTo>
                  <a:lnTo>
                    <a:pt x="188" y="8578"/>
                  </a:lnTo>
                  <a:cubicBezTo>
                    <a:pt x="210" y="8578"/>
                    <a:pt x="242" y="8566"/>
                    <a:pt x="254" y="8544"/>
                  </a:cubicBezTo>
                  <a:cubicBezTo>
                    <a:pt x="298" y="8478"/>
                    <a:pt x="374" y="8434"/>
                    <a:pt x="451" y="8434"/>
                  </a:cubicBezTo>
                  <a:cubicBezTo>
                    <a:pt x="605" y="8434"/>
                    <a:pt x="726" y="8578"/>
                    <a:pt x="704" y="8732"/>
                  </a:cubicBezTo>
                  <a:cubicBezTo>
                    <a:pt x="682" y="8830"/>
                    <a:pt x="594" y="8918"/>
                    <a:pt x="495" y="8930"/>
                  </a:cubicBezTo>
                  <a:cubicBezTo>
                    <a:pt x="478" y="8933"/>
                    <a:pt x="461" y="8935"/>
                    <a:pt x="445" y="8935"/>
                  </a:cubicBezTo>
                  <a:cubicBezTo>
                    <a:pt x="366" y="8935"/>
                    <a:pt x="299" y="8894"/>
                    <a:pt x="254" y="8830"/>
                  </a:cubicBezTo>
                  <a:cubicBezTo>
                    <a:pt x="242" y="8808"/>
                    <a:pt x="210" y="8798"/>
                    <a:pt x="188" y="8798"/>
                  </a:cubicBezTo>
                  <a:lnTo>
                    <a:pt x="110" y="8798"/>
                  </a:lnTo>
                  <a:cubicBezTo>
                    <a:pt x="56" y="8798"/>
                    <a:pt x="0" y="8842"/>
                    <a:pt x="0" y="8908"/>
                  </a:cubicBezTo>
                  <a:lnTo>
                    <a:pt x="0" y="9358"/>
                  </a:lnTo>
                  <a:cubicBezTo>
                    <a:pt x="0" y="9424"/>
                    <a:pt x="56" y="9479"/>
                    <a:pt x="110" y="9479"/>
                  </a:cubicBezTo>
                  <a:lnTo>
                    <a:pt x="188" y="9479"/>
                  </a:lnTo>
                  <a:cubicBezTo>
                    <a:pt x="210" y="9479"/>
                    <a:pt x="242" y="9457"/>
                    <a:pt x="254" y="9435"/>
                  </a:cubicBezTo>
                  <a:cubicBezTo>
                    <a:pt x="298" y="9380"/>
                    <a:pt x="374" y="9336"/>
                    <a:pt x="451" y="9336"/>
                  </a:cubicBezTo>
                  <a:cubicBezTo>
                    <a:pt x="605" y="9336"/>
                    <a:pt x="726" y="9468"/>
                    <a:pt x="704" y="9633"/>
                  </a:cubicBezTo>
                  <a:cubicBezTo>
                    <a:pt x="682" y="9732"/>
                    <a:pt x="594" y="9809"/>
                    <a:pt x="495" y="9831"/>
                  </a:cubicBezTo>
                  <a:cubicBezTo>
                    <a:pt x="486" y="9832"/>
                    <a:pt x="476" y="9833"/>
                    <a:pt x="466" y="9833"/>
                  </a:cubicBezTo>
                  <a:cubicBezTo>
                    <a:pt x="379" y="9833"/>
                    <a:pt x="303" y="9790"/>
                    <a:pt x="254" y="9721"/>
                  </a:cubicBezTo>
                  <a:cubicBezTo>
                    <a:pt x="242" y="9699"/>
                    <a:pt x="210" y="9688"/>
                    <a:pt x="188" y="9688"/>
                  </a:cubicBezTo>
                  <a:lnTo>
                    <a:pt x="110" y="9688"/>
                  </a:lnTo>
                  <a:cubicBezTo>
                    <a:pt x="56" y="9688"/>
                    <a:pt x="0" y="9743"/>
                    <a:pt x="0" y="9798"/>
                  </a:cubicBezTo>
                  <a:lnTo>
                    <a:pt x="0" y="10260"/>
                  </a:lnTo>
                  <a:cubicBezTo>
                    <a:pt x="0" y="10326"/>
                    <a:pt x="56" y="10370"/>
                    <a:pt x="110" y="10370"/>
                  </a:cubicBezTo>
                  <a:lnTo>
                    <a:pt x="188" y="10370"/>
                  </a:lnTo>
                  <a:cubicBezTo>
                    <a:pt x="210" y="10370"/>
                    <a:pt x="242" y="10359"/>
                    <a:pt x="254" y="10337"/>
                  </a:cubicBezTo>
                  <a:cubicBezTo>
                    <a:pt x="298" y="10271"/>
                    <a:pt x="374" y="10227"/>
                    <a:pt x="451" y="10227"/>
                  </a:cubicBezTo>
                  <a:cubicBezTo>
                    <a:pt x="605" y="10227"/>
                    <a:pt x="726" y="10370"/>
                    <a:pt x="704" y="10524"/>
                  </a:cubicBezTo>
                  <a:cubicBezTo>
                    <a:pt x="682" y="10623"/>
                    <a:pt x="594" y="10711"/>
                    <a:pt x="495" y="10722"/>
                  </a:cubicBezTo>
                  <a:cubicBezTo>
                    <a:pt x="478" y="10725"/>
                    <a:pt x="461" y="10727"/>
                    <a:pt x="445" y="10727"/>
                  </a:cubicBezTo>
                  <a:cubicBezTo>
                    <a:pt x="366" y="10727"/>
                    <a:pt x="299" y="10686"/>
                    <a:pt x="254" y="10623"/>
                  </a:cubicBezTo>
                  <a:cubicBezTo>
                    <a:pt x="242" y="10601"/>
                    <a:pt x="210" y="10590"/>
                    <a:pt x="188" y="10590"/>
                  </a:cubicBezTo>
                  <a:lnTo>
                    <a:pt x="110" y="10590"/>
                  </a:lnTo>
                  <a:cubicBezTo>
                    <a:pt x="56" y="10590"/>
                    <a:pt x="0" y="10634"/>
                    <a:pt x="0" y="10700"/>
                  </a:cubicBezTo>
                  <a:lnTo>
                    <a:pt x="0" y="11107"/>
                  </a:lnTo>
                  <a:lnTo>
                    <a:pt x="27491" y="11107"/>
                  </a:lnTo>
                  <a:cubicBezTo>
                    <a:pt x="27503" y="11019"/>
                    <a:pt x="27513" y="10931"/>
                    <a:pt x="27491" y="10854"/>
                  </a:cubicBezTo>
                  <a:cubicBezTo>
                    <a:pt x="27481" y="10810"/>
                    <a:pt x="27437" y="10766"/>
                    <a:pt x="27415" y="10711"/>
                  </a:cubicBezTo>
                  <a:cubicBezTo>
                    <a:pt x="27349" y="10579"/>
                    <a:pt x="27293" y="10469"/>
                    <a:pt x="27151" y="10403"/>
                  </a:cubicBezTo>
                  <a:cubicBezTo>
                    <a:pt x="27107" y="10392"/>
                    <a:pt x="27085" y="10381"/>
                    <a:pt x="27051" y="10359"/>
                  </a:cubicBezTo>
                  <a:cubicBezTo>
                    <a:pt x="26975" y="10304"/>
                    <a:pt x="26919" y="10194"/>
                    <a:pt x="26843" y="10128"/>
                  </a:cubicBezTo>
                  <a:cubicBezTo>
                    <a:pt x="26809" y="10106"/>
                    <a:pt x="26765" y="10095"/>
                    <a:pt x="26733" y="10062"/>
                  </a:cubicBezTo>
                  <a:cubicBezTo>
                    <a:pt x="26699" y="10040"/>
                    <a:pt x="26677" y="9996"/>
                    <a:pt x="26645" y="9974"/>
                  </a:cubicBezTo>
                  <a:cubicBezTo>
                    <a:pt x="26612" y="9954"/>
                    <a:pt x="26575" y="9947"/>
                    <a:pt x="26537" y="9947"/>
                  </a:cubicBezTo>
                  <a:cubicBezTo>
                    <a:pt x="26446" y="9947"/>
                    <a:pt x="26345" y="9985"/>
                    <a:pt x="26260" y="9985"/>
                  </a:cubicBezTo>
                  <a:cubicBezTo>
                    <a:pt x="26117" y="9985"/>
                    <a:pt x="26029" y="9875"/>
                    <a:pt x="25919" y="9809"/>
                  </a:cubicBezTo>
                  <a:cubicBezTo>
                    <a:pt x="25842" y="9754"/>
                    <a:pt x="25743" y="9699"/>
                    <a:pt x="25699" y="9633"/>
                  </a:cubicBezTo>
                  <a:cubicBezTo>
                    <a:pt x="25658" y="9581"/>
                    <a:pt x="25597" y="9422"/>
                    <a:pt x="25507" y="9422"/>
                  </a:cubicBezTo>
                  <a:cubicBezTo>
                    <a:pt x="25501" y="9422"/>
                    <a:pt x="25496" y="9423"/>
                    <a:pt x="25490" y="9424"/>
                  </a:cubicBezTo>
                  <a:cubicBezTo>
                    <a:pt x="25457" y="9314"/>
                    <a:pt x="25391" y="9094"/>
                    <a:pt x="25259" y="9062"/>
                  </a:cubicBezTo>
                  <a:cubicBezTo>
                    <a:pt x="25237" y="9050"/>
                    <a:pt x="25215" y="9050"/>
                    <a:pt x="25193" y="9050"/>
                  </a:cubicBezTo>
                  <a:cubicBezTo>
                    <a:pt x="25149" y="9050"/>
                    <a:pt x="25116" y="9050"/>
                    <a:pt x="25083" y="9018"/>
                  </a:cubicBezTo>
                  <a:cubicBezTo>
                    <a:pt x="25039" y="8952"/>
                    <a:pt x="25061" y="8886"/>
                    <a:pt x="25050" y="8820"/>
                  </a:cubicBezTo>
                  <a:cubicBezTo>
                    <a:pt x="25028" y="8720"/>
                    <a:pt x="25017" y="8622"/>
                    <a:pt x="25006" y="8522"/>
                  </a:cubicBezTo>
                  <a:cubicBezTo>
                    <a:pt x="25006" y="8434"/>
                    <a:pt x="24995" y="8346"/>
                    <a:pt x="24962" y="8270"/>
                  </a:cubicBezTo>
                  <a:cubicBezTo>
                    <a:pt x="24907" y="8138"/>
                    <a:pt x="24907" y="7984"/>
                    <a:pt x="24830" y="7862"/>
                  </a:cubicBezTo>
                  <a:cubicBezTo>
                    <a:pt x="24676" y="7610"/>
                    <a:pt x="24424" y="7412"/>
                    <a:pt x="24302" y="7137"/>
                  </a:cubicBezTo>
                  <a:cubicBezTo>
                    <a:pt x="24248" y="6994"/>
                    <a:pt x="24060" y="6928"/>
                    <a:pt x="24016" y="6774"/>
                  </a:cubicBezTo>
                  <a:cubicBezTo>
                    <a:pt x="23994" y="6697"/>
                    <a:pt x="24016" y="6620"/>
                    <a:pt x="24006" y="6554"/>
                  </a:cubicBezTo>
                  <a:cubicBezTo>
                    <a:pt x="23984" y="6411"/>
                    <a:pt x="23918" y="6345"/>
                    <a:pt x="23796" y="6279"/>
                  </a:cubicBezTo>
                  <a:cubicBezTo>
                    <a:pt x="23698" y="6213"/>
                    <a:pt x="23588" y="6158"/>
                    <a:pt x="23466" y="6114"/>
                  </a:cubicBezTo>
                  <a:cubicBezTo>
                    <a:pt x="23434" y="6103"/>
                    <a:pt x="23390" y="6092"/>
                    <a:pt x="23357" y="6071"/>
                  </a:cubicBezTo>
                  <a:cubicBezTo>
                    <a:pt x="23280" y="6037"/>
                    <a:pt x="23280" y="5949"/>
                    <a:pt x="23225" y="5895"/>
                  </a:cubicBezTo>
                  <a:cubicBezTo>
                    <a:pt x="23170" y="5829"/>
                    <a:pt x="23060" y="5795"/>
                    <a:pt x="22994" y="5741"/>
                  </a:cubicBezTo>
                  <a:cubicBezTo>
                    <a:pt x="22807" y="5619"/>
                    <a:pt x="22499" y="5367"/>
                    <a:pt x="22521" y="5113"/>
                  </a:cubicBezTo>
                  <a:cubicBezTo>
                    <a:pt x="22532" y="4949"/>
                    <a:pt x="22609" y="4927"/>
                    <a:pt x="22763" y="4883"/>
                  </a:cubicBezTo>
                  <a:cubicBezTo>
                    <a:pt x="22840" y="4849"/>
                    <a:pt x="22873" y="4849"/>
                    <a:pt x="22862" y="4761"/>
                  </a:cubicBezTo>
                  <a:cubicBezTo>
                    <a:pt x="22851" y="4652"/>
                    <a:pt x="22829" y="4564"/>
                    <a:pt x="22840" y="4454"/>
                  </a:cubicBezTo>
                  <a:cubicBezTo>
                    <a:pt x="22873" y="4256"/>
                    <a:pt x="22939" y="4201"/>
                    <a:pt x="23115" y="4124"/>
                  </a:cubicBezTo>
                  <a:cubicBezTo>
                    <a:pt x="23466" y="3959"/>
                    <a:pt x="22884" y="3574"/>
                    <a:pt x="22763" y="3475"/>
                  </a:cubicBezTo>
                  <a:cubicBezTo>
                    <a:pt x="22653" y="3387"/>
                    <a:pt x="22598" y="3310"/>
                    <a:pt x="22565" y="3178"/>
                  </a:cubicBezTo>
                  <a:cubicBezTo>
                    <a:pt x="22554" y="3123"/>
                    <a:pt x="22543" y="3024"/>
                    <a:pt x="22499" y="2970"/>
                  </a:cubicBezTo>
                  <a:cubicBezTo>
                    <a:pt x="22466" y="2936"/>
                    <a:pt x="22378" y="2904"/>
                    <a:pt x="22323" y="2882"/>
                  </a:cubicBezTo>
                  <a:cubicBezTo>
                    <a:pt x="22257" y="2848"/>
                    <a:pt x="22202" y="2804"/>
                    <a:pt x="22136" y="2760"/>
                  </a:cubicBezTo>
                  <a:cubicBezTo>
                    <a:pt x="22059" y="2694"/>
                    <a:pt x="21949" y="2618"/>
                    <a:pt x="21850" y="2574"/>
                  </a:cubicBezTo>
                  <a:cubicBezTo>
                    <a:pt x="21762" y="2530"/>
                    <a:pt x="21675" y="2530"/>
                    <a:pt x="21587" y="2486"/>
                  </a:cubicBezTo>
                  <a:cubicBezTo>
                    <a:pt x="21465" y="2442"/>
                    <a:pt x="21355" y="2408"/>
                    <a:pt x="21267" y="2320"/>
                  </a:cubicBezTo>
                  <a:cubicBezTo>
                    <a:pt x="21147" y="2200"/>
                    <a:pt x="21125" y="2012"/>
                    <a:pt x="20993" y="1902"/>
                  </a:cubicBezTo>
                  <a:cubicBezTo>
                    <a:pt x="20905" y="1826"/>
                    <a:pt x="20783" y="1792"/>
                    <a:pt x="20673" y="1738"/>
                  </a:cubicBezTo>
                  <a:cubicBezTo>
                    <a:pt x="20585" y="1682"/>
                    <a:pt x="20553" y="1638"/>
                    <a:pt x="20509" y="1540"/>
                  </a:cubicBezTo>
                  <a:cubicBezTo>
                    <a:pt x="20453" y="1419"/>
                    <a:pt x="20355" y="1364"/>
                    <a:pt x="20256" y="1287"/>
                  </a:cubicBezTo>
                  <a:cubicBezTo>
                    <a:pt x="20343" y="1221"/>
                    <a:pt x="20453" y="1067"/>
                    <a:pt x="20487" y="957"/>
                  </a:cubicBezTo>
                  <a:cubicBezTo>
                    <a:pt x="20541" y="748"/>
                    <a:pt x="20487" y="671"/>
                    <a:pt x="20365" y="528"/>
                  </a:cubicBezTo>
                  <a:cubicBezTo>
                    <a:pt x="20311" y="462"/>
                    <a:pt x="20300" y="374"/>
                    <a:pt x="20245" y="308"/>
                  </a:cubicBezTo>
                  <a:cubicBezTo>
                    <a:pt x="20223" y="297"/>
                    <a:pt x="20212" y="286"/>
                    <a:pt x="20201" y="264"/>
                  </a:cubicBezTo>
                  <a:cubicBezTo>
                    <a:pt x="20190" y="253"/>
                    <a:pt x="20179" y="242"/>
                    <a:pt x="20190" y="220"/>
                  </a:cubicBezTo>
                  <a:cubicBezTo>
                    <a:pt x="20124" y="132"/>
                    <a:pt x="20036" y="55"/>
                    <a:pt x="19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4" name="Google Shape;1378;p10"/>
            <p:cNvSpPr/>
            <p:nvPr/>
          </p:nvSpPr>
          <p:spPr>
            <a:xfrm>
              <a:off x="3263238" y="2978133"/>
              <a:ext cx="10929" cy="1113888"/>
            </a:xfrm>
            <a:custGeom>
              <a:avLst/>
              <a:gdLst/>
              <a:ahLst/>
              <a:cxnLst/>
              <a:rect l="l" t="t" r="r" b="b"/>
              <a:pathLst>
                <a:path w="101" h="10294" extrusionOk="0">
                  <a:moveTo>
                    <a:pt x="56" y="0"/>
                  </a:moveTo>
                  <a:cubicBezTo>
                    <a:pt x="23" y="0"/>
                    <a:pt x="1" y="33"/>
                    <a:pt x="1" y="55"/>
                  </a:cubicBezTo>
                  <a:lnTo>
                    <a:pt x="1" y="10238"/>
                  </a:lnTo>
                  <a:cubicBezTo>
                    <a:pt x="1" y="10271"/>
                    <a:pt x="23" y="10293"/>
                    <a:pt x="56" y="10293"/>
                  </a:cubicBezTo>
                  <a:cubicBezTo>
                    <a:pt x="78" y="10293"/>
                    <a:pt x="100" y="10271"/>
                    <a:pt x="100" y="10238"/>
                  </a:cubicBezTo>
                  <a:lnTo>
                    <a:pt x="100" y="9622"/>
                  </a:lnTo>
                  <a:lnTo>
                    <a:pt x="56" y="9622"/>
                  </a:lnTo>
                  <a:cubicBezTo>
                    <a:pt x="34" y="9622"/>
                    <a:pt x="12" y="9611"/>
                    <a:pt x="12" y="9589"/>
                  </a:cubicBezTo>
                  <a:cubicBezTo>
                    <a:pt x="12" y="9567"/>
                    <a:pt x="34" y="9545"/>
                    <a:pt x="56" y="9545"/>
                  </a:cubicBezTo>
                  <a:lnTo>
                    <a:pt x="100" y="9545"/>
                  </a:lnTo>
                  <a:lnTo>
                    <a:pt x="100" y="8358"/>
                  </a:lnTo>
                  <a:lnTo>
                    <a:pt x="56" y="8358"/>
                  </a:lnTo>
                  <a:cubicBezTo>
                    <a:pt x="34" y="8358"/>
                    <a:pt x="12" y="8336"/>
                    <a:pt x="12" y="8314"/>
                  </a:cubicBezTo>
                  <a:cubicBezTo>
                    <a:pt x="12" y="8292"/>
                    <a:pt x="34" y="8280"/>
                    <a:pt x="56" y="8280"/>
                  </a:cubicBezTo>
                  <a:lnTo>
                    <a:pt x="100" y="8280"/>
                  </a:lnTo>
                  <a:lnTo>
                    <a:pt x="100" y="7093"/>
                  </a:lnTo>
                  <a:lnTo>
                    <a:pt x="56" y="7093"/>
                  </a:lnTo>
                  <a:cubicBezTo>
                    <a:pt x="34" y="7093"/>
                    <a:pt x="12" y="7071"/>
                    <a:pt x="12" y="7049"/>
                  </a:cubicBezTo>
                  <a:cubicBezTo>
                    <a:pt x="12" y="7027"/>
                    <a:pt x="34" y="7005"/>
                    <a:pt x="56" y="7005"/>
                  </a:cubicBezTo>
                  <a:lnTo>
                    <a:pt x="100" y="7005"/>
                  </a:lnTo>
                  <a:lnTo>
                    <a:pt x="100" y="5817"/>
                  </a:lnTo>
                  <a:lnTo>
                    <a:pt x="56" y="5817"/>
                  </a:lnTo>
                  <a:cubicBezTo>
                    <a:pt x="34" y="5817"/>
                    <a:pt x="12" y="5806"/>
                    <a:pt x="12" y="5784"/>
                  </a:cubicBezTo>
                  <a:cubicBezTo>
                    <a:pt x="12" y="5762"/>
                    <a:pt x="34" y="5741"/>
                    <a:pt x="56" y="5741"/>
                  </a:cubicBezTo>
                  <a:lnTo>
                    <a:pt x="100" y="5741"/>
                  </a:lnTo>
                  <a:lnTo>
                    <a:pt x="100" y="4553"/>
                  </a:lnTo>
                  <a:lnTo>
                    <a:pt x="56" y="4553"/>
                  </a:lnTo>
                  <a:cubicBezTo>
                    <a:pt x="34" y="4553"/>
                    <a:pt x="12" y="4531"/>
                    <a:pt x="12" y="4509"/>
                  </a:cubicBezTo>
                  <a:cubicBezTo>
                    <a:pt x="12" y="4487"/>
                    <a:pt x="34" y="4475"/>
                    <a:pt x="56" y="4475"/>
                  </a:cubicBezTo>
                  <a:lnTo>
                    <a:pt x="100" y="4475"/>
                  </a:lnTo>
                  <a:lnTo>
                    <a:pt x="100" y="3288"/>
                  </a:lnTo>
                  <a:lnTo>
                    <a:pt x="56" y="3288"/>
                  </a:lnTo>
                  <a:cubicBezTo>
                    <a:pt x="34" y="3288"/>
                    <a:pt x="12" y="3266"/>
                    <a:pt x="12" y="3244"/>
                  </a:cubicBezTo>
                  <a:cubicBezTo>
                    <a:pt x="12" y="3222"/>
                    <a:pt x="34" y="3200"/>
                    <a:pt x="56" y="3200"/>
                  </a:cubicBezTo>
                  <a:lnTo>
                    <a:pt x="100" y="3200"/>
                  </a:lnTo>
                  <a:lnTo>
                    <a:pt x="100" y="2024"/>
                  </a:lnTo>
                  <a:lnTo>
                    <a:pt x="56" y="2024"/>
                  </a:lnTo>
                  <a:cubicBezTo>
                    <a:pt x="34" y="2024"/>
                    <a:pt x="12" y="2002"/>
                    <a:pt x="12" y="1980"/>
                  </a:cubicBezTo>
                  <a:cubicBezTo>
                    <a:pt x="12" y="1958"/>
                    <a:pt x="34" y="1936"/>
                    <a:pt x="56" y="1936"/>
                  </a:cubicBezTo>
                  <a:lnTo>
                    <a:pt x="100" y="1936"/>
                  </a:lnTo>
                  <a:lnTo>
                    <a:pt x="100" y="748"/>
                  </a:lnTo>
                  <a:lnTo>
                    <a:pt x="56" y="748"/>
                  </a:lnTo>
                  <a:cubicBezTo>
                    <a:pt x="34" y="748"/>
                    <a:pt x="12" y="737"/>
                    <a:pt x="12" y="715"/>
                  </a:cubicBezTo>
                  <a:cubicBezTo>
                    <a:pt x="12" y="682"/>
                    <a:pt x="34" y="671"/>
                    <a:pt x="56" y="671"/>
                  </a:cubicBezTo>
                  <a:lnTo>
                    <a:pt x="100" y="671"/>
                  </a:lnTo>
                  <a:lnTo>
                    <a:pt x="100" y="55"/>
                  </a:lnTo>
                  <a:cubicBezTo>
                    <a:pt x="100" y="33"/>
                    <a:pt x="78" y="0"/>
                    <a:pt x="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5" name="Google Shape;1379;p10"/>
            <p:cNvSpPr/>
            <p:nvPr/>
          </p:nvSpPr>
          <p:spPr>
            <a:xfrm>
              <a:off x="3264537" y="4010965"/>
              <a:ext cx="2666557" cy="8332"/>
            </a:xfrm>
            <a:custGeom>
              <a:avLst/>
              <a:gdLst/>
              <a:ahLst/>
              <a:cxnLst/>
              <a:rect l="l" t="t" r="r" b="b"/>
              <a:pathLst>
                <a:path w="24643" h="77" extrusionOk="0">
                  <a:moveTo>
                    <a:pt x="44" y="0"/>
                  </a:moveTo>
                  <a:cubicBezTo>
                    <a:pt x="22" y="0"/>
                    <a:pt x="0" y="22"/>
                    <a:pt x="0" y="44"/>
                  </a:cubicBezTo>
                  <a:cubicBezTo>
                    <a:pt x="0" y="66"/>
                    <a:pt x="22" y="77"/>
                    <a:pt x="44" y="77"/>
                  </a:cubicBezTo>
                  <a:lnTo>
                    <a:pt x="24643" y="77"/>
                  </a:lnTo>
                  <a:cubicBezTo>
                    <a:pt x="24599" y="55"/>
                    <a:pt x="24566" y="33"/>
                    <a:pt x="245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6" name="Google Shape;1380;p10"/>
            <p:cNvSpPr/>
            <p:nvPr/>
          </p:nvSpPr>
          <p:spPr>
            <a:xfrm>
              <a:off x="5966670" y="4019188"/>
              <a:ext cx="15582" cy="108"/>
            </a:xfrm>
            <a:custGeom>
              <a:avLst/>
              <a:gdLst/>
              <a:ahLst/>
              <a:cxnLst/>
              <a:rect l="l" t="t" r="r" b="b"/>
              <a:pathLst>
                <a:path w="144" h="1" extrusionOk="0">
                  <a:moveTo>
                    <a:pt x="78" y="1"/>
                  </a:moveTo>
                  <a:lnTo>
                    <a:pt x="0" y="1"/>
                  </a:lnTo>
                  <a:lnTo>
                    <a:pt x="1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7" name="Google Shape;1381;p10"/>
            <p:cNvSpPr/>
            <p:nvPr/>
          </p:nvSpPr>
          <p:spPr>
            <a:xfrm>
              <a:off x="3264537" y="3874083"/>
              <a:ext cx="2547529" cy="8440"/>
            </a:xfrm>
            <a:custGeom>
              <a:avLst/>
              <a:gdLst/>
              <a:ahLst/>
              <a:cxnLst/>
              <a:rect l="l" t="t" r="r" b="b"/>
              <a:pathLst>
                <a:path w="23543" h="78" extrusionOk="0">
                  <a:moveTo>
                    <a:pt x="44" y="0"/>
                  </a:moveTo>
                  <a:cubicBezTo>
                    <a:pt x="22" y="0"/>
                    <a:pt x="0" y="12"/>
                    <a:pt x="0" y="34"/>
                  </a:cubicBezTo>
                  <a:cubicBezTo>
                    <a:pt x="0" y="56"/>
                    <a:pt x="22" y="78"/>
                    <a:pt x="44" y="78"/>
                  </a:cubicBezTo>
                  <a:lnTo>
                    <a:pt x="23543" y="78"/>
                  </a:lnTo>
                  <a:cubicBezTo>
                    <a:pt x="23543" y="56"/>
                    <a:pt x="23532" y="22"/>
                    <a:pt x="23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8" name="Google Shape;1382;p10"/>
            <p:cNvSpPr/>
            <p:nvPr/>
          </p:nvSpPr>
          <p:spPr>
            <a:xfrm>
              <a:off x="3264537" y="3736012"/>
              <a:ext cx="2488123" cy="9630"/>
            </a:xfrm>
            <a:custGeom>
              <a:avLst/>
              <a:gdLst/>
              <a:ahLst/>
              <a:cxnLst/>
              <a:rect l="l" t="t" r="r" b="b"/>
              <a:pathLst>
                <a:path w="22994" h="89" extrusionOk="0">
                  <a:moveTo>
                    <a:pt x="44" y="1"/>
                  </a:moveTo>
                  <a:cubicBezTo>
                    <a:pt x="22" y="1"/>
                    <a:pt x="0" y="23"/>
                    <a:pt x="0" y="45"/>
                  </a:cubicBezTo>
                  <a:cubicBezTo>
                    <a:pt x="0" y="67"/>
                    <a:pt x="22" y="89"/>
                    <a:pt x="44" y="89"/>
                  </a:cubicBezTo>
                  <a:lnTo>
                    <a:pt x="22993" y="89"/>
                  </a:lnTo>
                  <a:cubicBezTo>
                    <a:pt x="22971" y="56"/>
                    <a:pt x="22949" y="34"/>
                    <a:pt x="22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89" name="Google Shape;1383;p10"/>
            <p:cNvSpPr/>
            <p:nvPr/>
          </p:nvSpPr>
          <p:spPr>
            <a:xfrm>
              <a:off x="3264537" y="3599239"/>
              <a:ext cx="2389330" cy="8440"/>
            </a:xfrm>
            <a:custGeom>
              <a:avLst/>
              <a:gdLst/>
              <a:ahLst/>
              <a:cxnLst/>
              <a:rect l="l" t="t" r="r" b="b"/>
              <a:pathLst>
                <a:path w="22081" h="78" extrusionOk="0">
                  <a:moveTo>
                    <a:pt x="44" y="1"/>
                  </a:moveTo>
                  <a:cubicBezTo>
                    <a:pt x="22" y="1"/>
                    <a:pt x="0" y="22"/>
                    <a:pt x="0" y="44"/>
                  </a:cubicBezTo>
                  <a:cubicBezTo>
                    <a:pt x="0" y="66"/>
                    <a:pt x="22" y="77"/>
                    <a:pt x="44" y="77"/>
                  </a:cubicBezTo>
                  <a:lnTo>
                    <a:pt x="22081" y="77"/>
                  </a:lnTo>
                  <a:lnTo>
                    <a:pt x="21981" y="44"/>
                  </a:lnTo>
                  <a:cubicBezTo>
                    <a:pt x="21949" y="33"/>
                    <a:pt x="21905" y="22"/>
                    <a:pt x="218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0" name="Google Shape;1384;p10"/>
            <p:cNvSpPr/>
            <p:nvPr/>
          </p:nvSpPr>
          <p:spPr>
            <a:xfrm>
              <a:off x="3264537" y="3462357"/>
              <a:ext cx="2313260" cy="8440"/>
            </a:xfrm>
            <a:custGeom>
              <a:avLst/>
              <a:gdLst/>
              <a:ahLst/>
              <a:cxnLst/>
              <a:rect l="l" t="t" r="r" b="b"/>
              <a:pathLst>
                <a:path w="21378" h="78" extrusionOk="0">
                  <a:moveTo>
                    <a:pt x="44" y="0"/>
                  </a:moveTo>
                  <a:cubicBezTo>
                    <a:pt x="22" y="0"/>
                    <a:pt x="0" y="12"/>
                    <a:pt x="0" y="34"/>
                  </a:cubicBezTo>
                  <a:cubicBezTo>
                    <a:pt x="0" y="56"/>
                    <a:pt x="22" y="78"/>
                    <a:pt x="44" y="78"/>
                  </a:cubicBezTo>
                  <a:lnTo>
                    <a:pt x="21278" y="78"/>
                  </a:lnTo>
                  <a:cubicBezTo>
                    <a:pt x="21344" y="56"/>
                    <a:pt x="21377" y="44"/>
                    <a:pt x="21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1" name="Google Shape;1385;p10"/>
            <p:cNvSpPr/>
            <p:nvPr/>
          </p:nvSpPr>
          <p:spPr>
            <a:xfrm>
              <a:off x="3264537" y="3324286"/>
              <a:ext cx="2321484" cy="9630"/>
            </a:xfrm>
            <a:custGeom>
              <a:avLst/>
              <a:gdLst/>
              <a:ahLst/>
              <a:cxnLst/>
              <a:rect l="l" t="t" r="r" b="b"/>
              <a:pathLst>
                <a:path w="21454" h="89" extrusionOk="0">
                  <a:moveTo>
                    <a:pt x="44" y="1"/>
                  </a:moveTo>
                  <a:cubicBezTo>
                    <a:pt x="22" y="1"/>
                    <a:pt x="0" y="23"/>
                    <a:pt x="0" y="45"/>
                  </a:cubicBezTo>
                  <a:cubicBezTo>
                    <a:pt x="0" y="67"/>
                    <a:pt x="22" y="89"/>
                    <a:pt x="44" y="89"/>
                  </a:cubicBezTo>
                  <a:lnTo>
                    <a:pt x="21454" y="89"/>
                  </a:lnTo>
                  <a:cubicBezTo>
                    <a:pt x="21421" y="56"/>
                    <a:pt x="21388" y="34"/>
                    <a:pt x="21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2" name="Google Shape;1386;p10"/>
            <p:cNvSpPr/>
            <p:nvPr/>
          </p:nvSpPr>
          <p:spPr>
            <a:xfrm>
              <a:off x="3264537" y="3187513"/>
              <a:ext cx="2144240" cy="9630"/>
            </a:xfrm>
            <a:custGeom>
              <a:avLst/>
              <a:gdLst/>
              <a:ahLst/>
              <a:cxnLst/>
              <a:rect l="l" t="t" r="r" b="b"/>
              <a:pathLst>
                <a:path w="19816" h="89" extrusionOk="0">
                  <a:moveTo>
                    <a:pt x="44" y="1"/>
                  </a:moveTo>
                  <a:cubicBezTo>
                    <a:pt x="22" y="1"/>
                    <a:pt x="0" y="23"/>
                    <a:pt x="0" y="45"/>
                  </a:cubicBezTo>
                  <a:cubicBezTo>
                    <a:pt x="0" y="67"/>
                    <a:pt x="22" y="89"/>
                    <a:pt x="44" y="89"/>
                  </a:cubicBezTo>
                  <a:lnTo>
                    <a:pt x="19816" y="89"/>
                  </a:lnTo>
                  <a:lnTo>
                    <a:pt x="19782" y="55"/>
                  </a:lnTo>
                  <a:cubicBezTo>
                    <a:pt x="19760" y="33"/>
                    <a:pt x="19750" y="23"/>
                    <a:pt x="19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93" name="Google Shape;1387;p10"/>
            <p:cNvSpPr/>
            <p:nvPr/>
          </p:nvSpPr>
          <p:spPr>
            <a:xfrm>
              <a:off x="3264537" y="3050632"/>
              <a:ext cx="2053778" cy="8548"/>
            </a:xfrm>
            <a:custGeom>
              <a:avLst/>
              <a:gdLst/>
              <a:ahLst/>
              <a:cxnLst/>
              <a:rect l="l" t="t" r="r" b="b"/>
              <a:pathLst>
                <a:path w="18980" h="79" extrusionOk="0">
                  <a:moveTo>
                    <a:pt x="44" y="1"/>
                  </a:moveTo>
                  <a:cubicBezTo>
                    <a:pt x="22" y="1"/>
                    <a:pt x="0" y="12"/>
                    <a:pt x="0" y="45"/>
                  </a:cubicBezTo>
                  <a:cubicBezTo>
                    <a:pt x="0" y="67"/>
                    <a:pt x="22" y="78"/>
                    <a:pt x="44" y="78"/>
                  </a:cubicBezTo>
                  <a:lnTo>
                    <a:pt x="18946" y="78"/>
                  </a:lnTo>
                  <a:cubicBezTo>
                    <a:pt x="18958" y="56"/>
                    <a:pt x="18968" y="23"/>
                    <a:pt x="18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1pPr>
            <a:lvl2pPr lvl="1"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2pPr>
            <a:lvl3pPr lvl="2"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3pPr>
            <a:lvl4pPr lvl="3"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4pPr>
            <a:lvl5pPr lvl="4"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5pPr>
            <a:lvl6pPr lvl="5"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6pPr>
            <a:lvl7pPr lvl="6"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7pPr>
            <a:lvl8pPr lvl="7"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8pPr>
            <a:lvl9pPr lvl="8" rtl="0">
              <a:spcBef>
                <a:spcPts val="0"/>
              </a:spcBef>
              <a:spcAft>
                <a:spcPts val="0"/>
              </a:spcAft>
              <a:buClr>
                <a:schemeClr val="dk1"/>
              </a:buClr>
              <a:buSzPts val="3500"/>
              <a:buFont typeface="Carattere"/>
              <a:buNone/>
              <a:defRPr sz="3500">
                <a:solidFill>
                  <a:schemeClr val="dk1"/>
                </a:solidFill>
                <a:latin typeface="Carattere"/>
                <a:ea typeface="Carattere"/>
                <a:cs typeface="Carattere"/>
                <a:sym typeface="Carattere"/>
              </a:defRPr>
            </a:lvl9pPr>
          </a:lstStyle>
          <a:p>
            <a:endParaRPr/>
          </a:p>
        </p:txBody>
      </p:sp>
      <p:sp>
        <p:nvSpPr>
          <p:cNvPr id="104857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1pPr>
            <a:lvl2pPr marL="914400" lvl="1"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2pPr>
            <a:lvl3pPr marL="1371600" lvl="2"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3pPr>
            <a:lvl4pPr marL="1828800" lvl="3"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4pPr>
            <a:lvl5pPr marL="2286000" lvl="4"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5pPr>
            <a:lvl6pPr marL="2743200" lvl="5"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6pPr>
            <a:lvl7pPr marL="3200400" lvl="6"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7pPr>
            <a:lvl8pPr marL="3657600" lvl="7" indent="-317500">
              <a:lnSpc>
                <a:spcPct val="100000"/>
              </a:lnSpc>
              <a:spcBef>
                <a:spcPts val="1600"/>
              </a:spcBef>
              <a:spcAft>
                <a:spcPts val="0"/>
              </a:spcAft>
              <a:buClr>
                <a:schemeClr val="dk1"/>
              </a:buClr>
              <a:buSzPts val="1400"/>
              <a:buFont typeface="Red Hat Mono"/>
              <a:buChar char="○"/>
              <a:defRPr>
                <a:solidFill>
                  <a:schemeClr val="dk1"/>
                </a:solidFill>
                <a:latin typeface="Red Hat Mono"/>
                <a:ea typeface="Red Hat Mono"/>
                <a:cs typeface="Red Hat Mono"/>
                <a:sym typeface="Red Hat Mono"/>
              </a:defRPr>
            </a:lvl8pPr>
            <a:lvl9pPr marL="4114800" lvl="8" indent="-317500">
              <a:lnSpc>
                <a:spcPct val="100000"/>
              </a:lnSpc>
              <a:spcBef>
                <a:spcPts val="1600"/>
              </a:spcBef>
              <a:spcAft>
                <a:spcPts val="1600"/>
              </a:spcAft>
              <a:buClr>
                <a:schemeClr val="dk1"/>
              </a:buClr>
              <a:buSzPts val="1400"/>
              <a:buFont typeface="Red Hat Mono"/>
              <a:buChar char="■"/>
              <a:defRPr>
                <a:solidFill>
                  <a:schemeClr val="dk1"/>
                </a:solidFill>
                <a:latin typeface="Red Hat Mono"/>
                <a:ea typeface="Red Hat Mono"/>
                <a:cs typeface="Red Hat Mono"/>
                <a:sym typeface="Red Hat Mon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905"/>
        <p:cNvGrpSpPr/>
        <p:nvPr/>
      </p:nvGrpSpPr>
      <p:grpSpPr>
        <a:xfrm>
          <a:off x="0" y="0"/>
          <a:ext cx="0" cy="0"/>
          <a:chOff x="0" y="0"/>
          <a:chExt cx="0" cy="0"/>
        </a:xfrm>
      </p:grpSpPr>
      <p:sp>
        <p:nvSpPr>
          <p:cNvPr id="1049138" name="Google Shape;1906;p1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49139" name="Google Shape;1907;p1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2"/>
        <p:cNvGrpSpPr/>
        <p:nvPr/>
      </p:nvGrpSpPr>
      <p:grpSpPr>
        <a:xfrm>
          <a:off x="0" y="0"/>
          <a:ext cx="0" cy="0"/>
          <a:chOff x="0" y="0"/>
          <a:chExt cx="0" cy="0"/>
        </a:xfrm>
      </p:grpSpPr>
      <p:sp>
        <p:nvSpPr>
          <p:cNvPr id="1048594" name="Google Shape;1913;p18"/>
          <p:cNvSpPr txBox="1">
            <a:spLocks noGrp="1"/>
          </p:cNvSpPr>
          <p:nvPr>
            <p:ph type="ctrTitle"/>
          </p:nvPr>
        </p:nvSpPr>
        <p:spPr>
          <a:xfrm>
            <a:off x="2167199" y="625369"/>
            <a:ext cx="4798800" cy="265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Teks argumentasi</a:t>
            </a:r>
            <a:br>
              <a:rPr lang="en-US"/>
            </a:br>
            <a:endParaRPr lang="zh-CN" altLang="en-US"/>
          </a:p>
        </p:txBody>
      </p:sp>
      <p:sp>
        <p:nvSpPr>
          <p:cNvPr id="1048595" name="Google Shape;1914;p18"/>
          <p:cNvSpPr txBox="1">
            <a:spLocks noGrp="1"/>
          </p:cNvSpPr>
          <p:nvPr>
            <p:ph type="subTitle" idx="1"/>
          </p:nvPr>
        </p:nvSpPr>
        <p:spPr>
          <a:xfrm>
            <a:off x="2353592" y="2439717"/>
            <a:ext cx="4379202" cy="204406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t>Kelompok 2:</a:t>
            </a:r>
            <a:endParaRPr lang="zh-CN" altLang="en-US" sz="1800"/>
          </a:p>
          <a:p>
            <a:pPr marL="342900" lvl="0" indent="-342900" algn="ctr" rtl="0">
              <a:spcBef>
                <a:spcPts val="0"/>
              </a:spcBef>
              <a:spcAft>
                <a:spcPts val="0"/>
              </a:spcAft>
              <a:buFont typeface="+mj-lt"/>
              <a:buAutoNum type="arabicPeriod"/>
            </a:pPr>
            <a:r>
              <a:rPr lang="en-US" altLang="en-US" sz="1800"/>
              <a:t>Tiara chikadianti putri</a:t>
            </a:r>
            <a:endParaRPr lang="zh-CN" altLang="en-US" sz="1800"/>
          </a:p>
          <a:p>
            <a:pPr marL="342900" lvl="0" indent="-342900" algn="ctr" rtl="0">
              <a:spcBef>
                <a:spcPts val="0"/>
              </a:spcBef>
              <a:spcAft>
                <a:spcPts val="0"/>
              </a:spcAft>
              <a:buFont typeface="+mj-lt"/>
              <a:buAutoNum type="arabicPeriod"/>
            </a:pPr>
            <a:r>
              <a:rPr lang="en-US" altLang="en-US" sz="1800"/>
              <a:t>Regina otavia</a:t>
            </a:r>
            <a:endParaRPr lang="zh-CN" altLang="en-US" sz="1800"/>
          </a:p>
          <a:p>
            <a:pPr marL="342900" lvl="0" indent="-342900" algn="ctr" rtl="0">
              <a:spcBef>
                <a:spcPts val="0"/>
              </a:spcBef>
              <a:spcAft>
                <a:spcPts val="0"/>
              </a:spcAft>
              <a:buFont typeface="+mj-lt"/>
              <a:buAutoNum type="arabicPeriod"/>
            </a:pPr>
            <a:r>
              <a:rPr lang="en-US" altLang="en-US" sz="1800"/>
              <a:t>Angelika martin</a:t>
            </a:r>
            <a:endParaRPr lang="zh-CN" altLang="en-US" sz="1800"/>
          </a:p>
          <a:p>
            <a:pPr marL="342900" lvl="0" indent="-342900" algn="ctr" rtl="0">
              <a:spcBef>
                <a:spcPts val="0"/>
              </a:spcBef>
              <a:spcAft>
                <a:spcPts val="0"/>
              </a:spcAft>
              <a:buFont typeface="+mj-lt"/>
              <a:buAutoNum type="arabicPeriod"/>
            </a:pPr>
            <a:r>
              <a:rPr lang="en-US" altLang="en-US" sz="1800"/>
              <a:t>Fira nanda aisyah</a:t>
            </a:r>
            <a:endParaRPr lang="zh-CN" altLang="en-US" sz="1800"/>
          </a:p>
          <a:p>
            <a:pPr marL="342900" lvl="0" indent="-342900" algn="ctr" rtl="0">
              <a:spcBef>
                <a:spcPts val="0"/>
              </a:spcBef>
              <a:spcAft>
                <a:spcPts val="0"/>
              </a:spcAft>
              <a:buFont typeface="+mj-lt"/>
              <a:buAutoNum type="arabicPeriod"/>
            </a:pPr>
            <a:r>
              <a:rPr lang="en-US" altLang="en-US" sz="1800"/>
              <a:t>Nurmala azizah</a:t>
            </a:r>
            <a:endParaRPr lang="zh-CN" altLang="en-US" sz="1800"/>
          </a:p>
          <a:p>
            <a:pPr marL="342900" lvl="0" indent="-342900" algn="ctr" rtl="0">
              <a:spcBef>
                <a:spcPts val="0"/>
              </a:spcBef>
              <a:spcAft>
                <a:spcPts val="0"/>
              </a:spcAft>
              <a:buFont typeface="+mj-lt"/>
              <a:buAutoNum type="arabicPeriod"/>
            </a:pPr>
            <a:r>
              <a:rPr lang="en-US" altLang="en-US" sz="1800"/>
              <a:t>Nurul syafiqa bella</a:t>
            </a:r>
            <a:endParaRPr lang="zh-CN" altLang="en-US" sz="1800"/>
          </a:p>
        </p:txBody>
      </p:sp>
      <p:sp>
        <p:nvSpPr>
          <p:cNvPr id="1048596" name="Google Shape;1915;p18"/>
          <p:cNvSpPr/>
          <p:nvPr/>
        </p:nvSpPr>
        <p:spPr>
          <a:xfrm rot="-5400000">
            <a:off x="283721" y="3266820"/>
            <a:ext cx="2014237" cy="1157641"/>
          </a:xfrm>
          <a:custGeom>
            <a:avLst/>
            <a:gdLst/>
            <a:ahLst/>
            <a:cxnLst/>
            <a:rect l="l" t="t" r="r" b="b"/>
            <a:pathLst>
              <a:path w="20606" h="12364" extrusionOk="0">
                <a:moveTo>
                  <a:pt x="1" y="1"/>
                </a:moveTo>
                <a:lnTo>
                  <a:pt x="1" y="12221"/>
                </a:lnTo>
                <a:lnTo>
                  <a:pt x="133" y="12302"/>
                </a:lnTo>
                <a:lnTo>
                  <a:pt x="357" y="12180"/>
                </a:lnTo>
                <a:lnTo>
                  <a:pt x="571" y="12089"/>
                </a:lnTo>
                <a:lnTo>
                  <a:pt x="804" y="12129"/>
                </a:lnTo>
                <a:lnTo>
                  <a:pt x="1059" y="12363"/>
                </a:lnTo>
                <a:lnTo>
                  <a:pt x="1263" y="12058"/>
                </a:lnTo>
                <a:lnTo>
                  <a:pt x="1517" y="12322"/>
                </a:lnTo>
                <a:lnTo>
                  <a:pt x="1731" y="12191"/>
                </a:lnTo>
                <a:lnTo>
                  <a:pt x="1944" y="12037"/>
                </a:lnTo>
                <a:lnTo>
                  <a:pt x="2168" y="11936"/>
                </a:lnTo>
                <a:lnTo>
                  <a:pt x="2402" y="11997"/>
                </a:lnTo>
                <a:lnTo>
                  <a:pt x="2626" y="11926"/>
                </a:lnTo>
                <a:lnTo>
                  <a:pt x="2870" y="12160"/>
                </a:lnTo>
                <a:lnTo>
                  <a:pt x="3094" y="12078"/>
                </a:lnTo>
                <a:lnTo>
                  <a:pt x="3328" y="12129"/>
                </a:lnTo>
                <a:lnTo>
                  <a:pt x="3531" y="11906"/>
                </a:lnTo>
                <a:lnTo>
                  <a:pt x="3776" y="12048"/>
                </a:lnTo>
                <a:lnTo>
                  <a:pt x="3969" y="11682"/>
                </a:lnTo>
                <a:lnTo>
                  <a:pt x="4223" y="11906"/>
                </a:lnTo>
                <a:lnTo>
                  <a:pt x="4458" y="11915"/>
                </a:lnTo>
                <a:lnTo>
                  <a:pt x="4671" y="11834"/>
                </a:lnTo>
                <a:lnTo>
                  <a:pt x="4895" y="11743"/>
                </a:lnTo>
                <a:lnTo>
                  <a:pt x="5139" y="11915"/>
                </a:lnTo>
                <a:lnTo>
                  <a:pt x="5363" y="11875"/>
                </a:lnTo>
                <a:lnTo>
                  <a:pt x="5566" y="11600"/>
                </a:lnTo>
                <a:lnTo>
                  <a:pt x="5801" y="11621"/>
                </a:lnTo>
                <a:lnTo>
                  <a:pt x="6034" y="11702"/>
                </a:lnTo>
                <a:lnTo>
                  <a:pt x="6248" y="11519"/>
                </a:lnTo>
                <a:lnTo>
                  <a:pt x="6482" y="11560"/>
                </a:lnTo>
                <a:lnTo>
                  <a:pt x="6717" y="11661"/>
                </a:lnTo>
                <a:lnTo>
                  <a:pt x="6950" y="11641"/>
                </a:lnTo>
                <a:lnTo>
                  <a:pt x="7164" y="11508"/>
                </a:lnTo>
                <a:lnTo>
                  <a:pt x="7398" y="11590"/>
                </a:lnTo>
                <a:lnTo>
                  <a:pt x="7622" y="11488"/>
                </a:lnTo>
                <a:lnTo>
                  <a:pt x="7856" y="11519"/>
                </a:lnTo>
                <a:lnTo>
                  <a:pt x="8069" y="11407"/>
                </a:lnTo>
                <a:lnTo>
                  <a:pt x="8304" y="11417"/>
                </a:lnTo>
                <a:lnTo>
                  <a:pt x="8507" y="11244"/>
                </a:lnTo>
                <a:lnTo>
                  <a:pt x="8761" y="11417"/>
                </a:lnTo>
                <a:lnTo>
                  <a:pt x="8965" y="11162"/>
                </a:lnTo>
                <a:lnTo>
                  <a:pt x="9209" y="11325"/>
                </a:lnTo>
                <a:lnTo>
                  <a:pt x="9443" y="11407"/>
                </a:lnTo>
                <a:lnTo>
                  <a:pt x="9647" y="11203"/>
                </a:lnTo>
                <a:lnTo>
                  <a:pt x="9891" y="11305"/>
                </a:lnTo>
                <a:lnTo>
                  <a:pt x="10125" y="11315"/>
                </a:lnTo>
                <a:lnTo>
                  <a:pt x="10319" y="11051"/>
                </a:lnTo>
                <a:lnTo>
                  <a:pt x="10573" y="11223"/>
                </a:lnTo>
                <a:lnTo>
                  <a:pt x="10796" y="11173"/>
                </a:lnTo>
                <a:lnTo>
                  <a:pt x="11000" y="10929"/>
                </a:lnTo>
                <a:lnTo>
                  <a:pt x="11234" y="10990"/>
                </a:lnTo>
                <a:lnTo>
                  <a:pt x="11468" y="11010"/>
                </a:lnTo>
                <a:lnTo>
                  <a:pt x="11702" y="11061"/>
                </a:lnTo>
                <a:lnTo>
                  <a:pt x="11947" y="11203"/>
                </a:lnTo>
                <a:lnTo>
                  <a:pt x="12160" y="11061"/>
                </a:lnTo>
                <a:lnTo>
                  <a:pt x="12384" y="11010"/>
                </a:lnTo>
                <a:lnTo>
                  <a:pt x="12628" y="11173"/>
                </a:lnTo>
                <a:lnTo>
                  <a:pt x="12822" y="10837"/>
                </a:lnTo>
                <a:lnTo>
                  <a:pt x="13035" y="10715"/>
                </a:lnTo>
                <a:lnTo>
                  <a:pt x="13269" y="10786"/>
                </a:lnTo>
                <a:lnTo>
                  <a:pt x="13493" y="10725"/>
                </a:lnTo>
                <a:lnTo>
                  <a:pt x="13758" y="11010"/>
                </a:lnTo>
                <a:lnTo>
                  <a:pt x="13982" y="10979"/>
                </a:lnTo>
                <a:lnTo>
                  <a:pt x="14205" y="10929"/>
                </a:lnTo>
                <a:lnTo>
                  <a:pt x="14429" y="10868"/>
                </a:lnTo>
                <a:lnTo>
                  <a:pt x="14653" y="10837"/>
                </a:lnTo>
                <a:lnTo>
                  <a:pt x="14857" y="10633"/>
                </a:lnTo>
                <a:lnTo>
                  <a:pt x="15101" y="10746"/>
                </a:lnTo>
                <a:lnTo>
                  <a:pt x="15334" y="10847"/>
                </a:lnTo>
                <a:lnTo>
                  <a:pt x="15549" y="10633"/>
                </a:lnTo>
                <a:lnTo>
                  <a:pt x="15793" y="10796"/>
                </a:lnTo>
                <a:lnTo>
                  <a:pt x="16006" y="10694"/>
                </a:lnTo>
                <a:lnTo>
                  <a:pt x="16240" y="10746"/>
                </a:lnTo>
                <a:lnTo>
                  <a:pt x="16454" y="10532"/>
                </a:lnTo>
                <a:lnTo>
                  <a:pt x="16698" y="10685"/>
                </a:lnTo>
                <a:lnTo>
                  <a:pt x="16892" y="10328"/>
                </a:lnTo>
                <a:lnTo>
                  <a:pt x="17136" y="10522"/>
                </a:lnTo>
                <a:lnTo>
                  <a:pt x="17349" y="10400"/>
                </a:lnTo>
                <a:lnTo>
                  <a:pt x="17573" y="10308"/>
                </a:lnTo>
                <a:lnTo>
                  <a:pt x="17807" y="10369"/>
                </a:lnTo>
                <a:lnTo>
                  <a:pt x="18052" y="10471"/>
                </a:lnTo>
                <a:lnTo>
                  <a:pt x="18255" y="10237"/>
                </a:lnTo>
                <a:lnTo>
                  <a:pt x="18489" y="10278"/>
                </a:lnTo>
                <a:lnTo>
                  <a:pt x="18733" y="10430"/>
                </a:lnTo>
                <a:lnTo>
                  <a:pt x="18957" y="10379"/>
                </a:lnTo>
                <a:lnTo>
                  <a:pt x="19171" y="10226"/>
                </a:lnTo>
                <a:lnTo>
                  <a:pt x="19395" y="10206"/>
                </a:lnTo>
                <a:lnTo>
                  <a:pt x="19628" y="10247"/>
                </a:lnTo>
                <a:lnTo>
                  <a:pt x="19832" y="10043"/>
                </a:lnTo>
                <a:lnTo>
                  <a:pt x="20087" y="10237"/>
                </a:lnTo>
                <a:lnTo>
                  <a:pt x="20290" y="10054"/>
                </a:lnTo>
                <a:lnTo>
                  <a:pt x="20534" y="10125"/>
                </a:lnTo>
                <a:lnTo>
                  <a:pt x="20605" y="10176"/>
                </a:lnTo>
                <a:lnTo>
                  <a:pt x="20605" y="1"/>
                </a:lnTo>
                <a:lnTo>
                  <a:pt x="19598" y="1"/>
                </a:lnTo>
                <a:lnTo>
                  <a:pt x="19496" y="641"/>
                </a:lnTo>
                <a:cubicBezTo>
                  <a:pt x="19639" y="693"/>
                  <a:pt x="19730" y="825"/>
                  <a:pt x="19730" y="978"/>
                </a:cubicBezTo>
                <a:cubicBezTo>
                  <a:pt x="19730" y="1181"/>
                  <a:pt x="19578" y="1333"/>
                  <a:pt x="19374" y="1333"/>
                </a:cubicBezTo>
                <a:cubicBezTo>
                  <a:pt x="19181" y="1333"/>
                  <a:pt x="19018" y="1181"/>
                  <a:pt x="19018" y="978"/>
                </a:cubicBezTo>
                <a:cubicBezTo>
                  <a:pt x="19018" y="845"/>
                  <a:pt x="19099" y="723"/>
                  <a:pt x="19221" y="662"/>
                </a:cubicBezTo>
                <a:lnTo>
                  <a:pt x="19221" y="1"/>
                </a:lnTo>
                <a:lnTo>
                  <a:pt x="17584" y="1"/>
                </a:lnTo>
                <a:lnTo>
                  <a:pt x="17482" y="641"/>
                </a:lnTo>
                <a:cubicBezTo>
                  <a:pt x="17624" y="693"/>
                  <a:pt x="17715" y="825"/>
                  <a:pt x="17715" y="978"/>
                </a:cubicBezTo>
                <a:cubicBezTo>
                  <a:pt x="17715" y="1181"/>
                  <a:pt x="17563" y="1333"/>
                  <a:pt x="17360" y="1333"/>
                </a:cubicBezTo>
                <a:cubicBezTo>
                  <a:pt x="17166" y="1333"/>
                  <a:pt x="17003" y="1181"/>
                  <a:pt x="17003" y="978"/>
                </a:cubicBezTo>
                <a:cubicBezTo>
                  <a:pt x="17003" y="845"/>
                  <a:pt x="17085" y="723"/>
                  <a:pt x="17207" y="662"/>
                </a:cubicBezTo>
                <a:lnTo>
                  <a:pt x="17207" y="1"/>
                </a:lnTo>
                <a:lnTo>
                  <a:pt x="15569" y="1"/>
                </a:lnTo>
                <a:lnTo>
                  <a:pt x="15467" y="641"/>
                </a:lnTo>
                <a:cubicBezTo>
                  <a:pt x="15599" y="693"/>
                  <a:pt x="15701" y="825"/>
                  <a:pt x="15701" y="978"/>
                </a:cubicBezTo>
                <a:cubicBezTo>
                  <a:pt x="15701" y="1181"/>
                  <a:pt x="15538" y="1333"/>
                  <a:pt x="15345" y="1333"/>
                </a:cubicBezTo>
                <a:cubicBezTo>
                  <a:pt x="15142" y="1333"/>
                  <a:pt x="14988" y="1181"/>
                  <a:pt x="14988" y="978"/>
                </a:cubicBezTo>
                <a:cubicBezTo>
                  <a:pt x="14988" y="845"/>
                  <a:pt x="15070" y="723"/>
                  <a:pt x="15182" y="662"/>
                </a:cubicBezTo>
                <a:lnTo>
                  <a:pt x="15182" y="1"/>
                </a:lnTo>
                <a:lnTo>
                  <a:pt x="13544" y="1"/>
                </a:lnTo>
                <a:lnTo>
                  <a:pt x="13452" y="641"/>
                </a:lnTo>
                <a:cubicBezTo>
                  <a:pt x="13584" y="693"/>
                  <a:pt x="13686" y="825"/>
                  <a:pt x="13686" y="978"/>
                </a:cubicBezTo>
                <a:cubicBezTo>
                  <a:pt x="13686" y="1181"/>
                  <a:pt x="13523" y="1333"/>
                  <a:pt x="13330" y="1333"/>
                </a:cubicBezTo>
                <a:cubicBezTo>
                  <a:pt x="13127" y="1333"/>
                  <a:pt x="12964" y="1181"/>
                  <a:pt x="12964" y="978"/>
                </a:cubicBezTo>
                <a:cubicBezTo>
                  <a:pt x="12964" y="845"/>
                  <a:pt x="13055" y="723"/>
                  <a:pt x="13168" y="662"/>
                </a:cubicBezTo>
                <a:lnTo>
                  <a:pt x="13168" y="1"/>
                </a:lnTo>
                <a:lnTo>
                  <a:pt x="11529" y="1"/>
                </a:lnTo>
                <a:lnTo>
                  <a:pt x="11427" y="641"/>
                </a:lnTo>
                <a:cubicBezTo>
                  <a:pt x="11570" y="693"/>
                  <a:pt x="11671" y="825"/>
                  <a:pt x="11671" y="978"/>
                </a:cubicBezTo>
                <a:cubicBezTo>
                  <a:pt x="11671" y="1181"/>
                  <a:pt x="11509" y="1333"/>
                  <a:pt x="11305" y="1333"/>
                </a:cubicBezTo>
                <a:cubicBezTo>
                  <a:pt x="11112" y="1333"/>
                  <a:pt x="10949" y="1181"/>
                  <a:pt x="10949" y="978"/>
                </a:cubicBezTo>
                <a:cubicBezTo>
                  <a:pt x="10949" y="845"/>
                  <a:pt x="11031" y="723"/>
                  <a:pt x="11153" y="662"/>
                </a:cubicBezTo>
                <a:lnTo>
                  <a:pt x="11153" y="1"/>
                </a:lnTo>
                <a:lnTo>
                  <a:pt x="9514" y="1"/>
                </a:lnTo>
                <a:lnTo>
                  <a:pt x="9413" y="641"/>
                </a:lnTo>
                <a:cubicBezTo>
                  <a:pt x="9555" y="693"/>
                  <a:pt x="9647" y="825"/>
                  <a:pt x="9647" y="978"/>
                </a:cubicBezTo>
                <a:cubicBezTo>
                  <a:pt x="9647" y="1181"/>
                  <a:pt x="9494" y="1333"/>
                  <a:pt x="9290" y="1333"/>
                </a:cubicBezTo>
                <a:cubicBezTo>
                  <a:pt x="9098" y="1333"/>
                  <a:pt x="8935" y="1181"/>
                  <a:pt x="8935" y="978"/>
                </a:cubicBezTo>
                <a:cubicBezTo>
                  <a:pt x="8935" y="845"/>
                  <a:pt x="9016" y="723"/>
                  <a:pt x="9138" y="662"/>
                </a:cubicBezTo>
                <a:lnTo>
                  <a:pt x="9138" y="1"/>
                </a:lnTo>
                <a:lnTo>
                  <a:pt x="7500" y="1"/>
                </a:lnTo>
                <a:lnTo>
                  <a:pt x="7398" y="641"/>
                </a:lnTo>
                <a:cubicBezTo>
                  <a:pt x="7531" y="693"/>
                  <a:pt x="7632" y="825"/>
                  <a:pt x="7632" y="978"/>
                </a:cubicBezTo>
                <a:cubicBezTo>
                  <a:pt x="7632" y="1181"/>
                  <a:pt x="7470" y="1333"/>
                  <a:pt x="7276" y="1333"/>
                </a:cubicBezTo>
                <a:cubicBezTo>
                  <a:pt x="7083" y="1333"/>
                  <a:pt x="6920" y="1181"/>
                  <a:pt x="6920" y="978"/>
                </a:cubicBezTo>
                <a:cubicBezTo>
                  <a:pt x="6920" y="845"/>
                  <a:pt x="7001" y="723"/>
                  <a:pt x="7113" y="662"/>
                </a:cubicBezTo>
                <a:lnTo>
                  <a:pt x="7113" y="1"/>
                </a:lnTo>
                <a:lnTo>
                  <a:pt x="5475" y="1"/>
                </a:lnTo>
                <a:lnTo>
                  <a:pt x="5383" y="641"/>
                </a:lnTo>
                <a:cubicBezTo>
                  <a:pt x="5516" y="693"/>
                  <a:pt x="5618" y="825"/>
                  <a:pt x="5618" y="978"/>
                </a:cubicBezTo>
                <a:cubicBezTo>
                  <a:pt x="5618" y="1181"/>
                  <a:pt x="5455" y="1333"/>
                  <a:pt x="5261" y="1333"/>
                </a:cubicBezTo>
                <a:cubicBezTo>
                  <a:pt x="5058" y="1333"/>
                  <a:pt x="4905" y="1181"/>
                  <a:pt x="4905" y="978"/>
                </a:cubicBezTo>
                <a:cubicBezTo>
                  <a:pt x="4905" y="845"/>
                  <a:pt x="4987" y="723"/>
                  <a:pt x="5098" y="662"/>
                </a:cubicBezTo>
                <a:lnTo>
                  <a:pt x="5098" y="1"/>
                </a:lnTo>
                <a:lnTo>
                  <a:pt x="3461" y="1"/>
                </a:lnTo>
                <a:lnTo>
                  <a:pt x="3369" y="641"/>
                </a:lnTo>
                <a:cubicBezTo>
                  <a:pt x="3501" y="693"/>
                  <a:pt x="3603" y="825"/>
                  <a:pt x="3603" y="978"/>
                </a:cubicBezTo>
                <a:cubicBezTo>
                  <a:pt x="3603" y="1181"/>
                  <a:pt x="3440" y="1333"/>
                  <a:pt x="3246" y="1333"/>
                </a:cubicBezTo>
                <a:cubicBezTo>
                  <a:pt x="3043" y="1333"/>
                  <a:pt x="2880" y="1181"/>
                  <a:pt x="2880" y="978"/>
                </a:cubicBezTo>
                <a:cubicBezTo>
                  <a:pt x="2880" y="845"/>
                  <a:pt x="2962" y="723"/>
                  <a:pt x="3084" y="662"/>
                </a:cubicBezTo>
                <a:lnTo>
                  <a:pt x="3084" y="1"/>
                </a:lnTo>
                <a:lnTo>
                  <a:pt x="1446" y="1"/>
                </a:lnTo>
                <a:lnTo>
                  <a:pt x="1344" y="641"/>
                </a:lnTo>
                <a:cubicBezTo>
                  <a:pt x="1487" y="693"/>
                  <a:pt x="1588" y="825"/>
                  <a:pt x="1588" y="978"/>
                </a:cubicBezTo>
                <a:cubicBezTo>
                  <a:pt x="1588" y="1181"/>
                  <a:pt x="1426" y="1333"/>
                  <a:pt x="1222" y="1333"/>
                </a:cubicBezTo>
                <a:cubicBezTo>
                  <a:pt x="1028" y="1333"/>
                  <a:pt x="865" y="1181"/>
                  <a:pt x="865" y="978"/>
                </a:cubicBezTo>
                <a:cubicBezTo>
                  <a:pt x="865" y="845"/>
                  <a:pt x="947" y="723"/>
                  <a:pt x="1069" y="662"/>
                </a:cubicBezTo>
                <a:lnTo>
                  <a:pt x="1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1916;p18"/>
          <p:cNvGrpSpPr/>
          <p:nvPr/>
        </p:nvGrpSpPr>
        <p:grpSpPr>
          <a:xfrm rot="-8855067">
            <a:off x="7639561" y="2915674"/>
            <a:ext cx="782107" cy="787419"/>
            <a:chOff x="-73961" y="4304505"/>
            <a:chExt cx="1435307" cy="1445055"/>
          </a:xfrm>
        </p:grpSpPr>
        <p:sp>
          <p:nvSpPr>
            <p:cNvPr id="1048597" name="Google Shape;1917;p18"/>
            <p:cNvSpPr/>
            <p:nvPr/>
          </p:nvSpPr>
          <p:spPr>
            <a:xfrm>
              <a:off x="-73961" y="4634137"/>
              <a:ext cx="610120" cy="530124"/>
            </a:xfrm>
            <a:custGeom>
              <a:avLst/>
              <a:gdLst/>
              <a:ahLst/>
              <a:cxnLst/>
              <a:rect l="l" t="t" r="r" b="b"/>
              <a:pathLst>
                <a:path w="6071" h="5275" extrusionOk="0">
                  <a:moveTo>
                    <a:pt x="887" y="0"/>
                  </a:moveTo>
                  <a:cubicBezTo>
                    <a:pt x="878" y="0"/>
                    <a:pt x="868" y="1"/>
                    <a:pt x="858" y="1"/>
                  </a:cubicBezTo>
                  <a:cubicBezTo>
                    <a:pt x="759" y="11"/>
                    <a:pt x="660" y="33"/>
                    <a:pt x="562" y="67"/>
                  </a:cubicBezTo>
                  <a:cubicBezTo>
                    <a:pt x="474" y="99"/>
                    <a:pt x="386" y="155"/>
                    <a:pt x="320" y="209"/>
                  </a:cubicBezTo>
                  <a:cubicBezTo>
                    <a:pt x="154" y="341"/>
                    <a:pt x="34" y="517"/>
                    <a:pt x="12" y="715"/>
                  </a:cubicBezTo>
                  <a:cubicBezTo>
                    <a:pt x="0" y="759"/>
                    <a:pt x="0" y="793"/>
                    <a:pt x="12" y="837"/>
                  </a:cubicBezTo>
                  <a:cubicBezTo>
                    <a:pt x="22" y="957"/>
                    <a:pt x="56" y="1067"/>
                    <a:pt x="110" y="1177"/>
                  </a:cubicBezTo>
                  <a:cubicBezTo>
                    <a:pt x="166" y="1320"/>
                    <a:pt x="242" y="1463"/>
                    <a:pt x="286" y="1606"/>
                  </a:cubicBezTo>
                  <a:cubicBezTo>
                    <a:pt x="298" y="1661"/>
                    <a:pt x="308" y="1727"/>
                    <a:pt x="308" y="1782"/>
                  </a:cubicBezTo>
                  <a:cubicBezTo>
                    <a:pt x="308" y="1881"/>
                    <a:pt x="286" y="1969"/>
                    <a:pt x="254" y="2068"/>
                  </a:cubicBezTo>
                  <a:lnTo>
                    <a:pt x="154" y="2299"/>
                  </a:lnTo>
                  <a:cubicBezTo>
                    <a:pt x="110" y="2387"/>
                    <a:pt x="66" y="2486"/>
                    <a:pt x="44" y="2574"/>
                  </a:cubicBezTo>
                  <a:cubicBezTo>
                    <a:pt x="22" y="2629"/>
                    <a:pt x="12" y="2684"/>
                    <a:pt x="12" y="2738"/>
                  </a:cubicBezTo>
                  <a:cubicBezTo>
                    <a:pt x="12" y="2782"/>
                    <a:pt x="12" y="2826"/>
                    <a:pt x="22" y="2870"/>
                  </a:cubicBezTo>
                  <a:cubicBezTo>
                    <a:pt x="56" y="3090"/>
                    <a:pt x="232" y="3244"/>
                    <a:pt x="396" y="3398"/>
                  </a:cubicBezTo>
                  <a:cubicBezTo>
                    <a:pt x="484" y="3476"/>
                    <a:pt x="572" y="3552"/>
                    <a:pt x="638" y="3640"/>
                  </a:cubicBezTo>
                  <a:cubicBezTo>
                    <a:pt x="682" y="3706"/>
                    <a:pt x="726" y="3784"/>
                    <a:pt x="748" y="3860"/>
                  </a:cubicBezTo>
                  <a:cubicBezTo>
                    <a:pt x="759" y="3894"/>
                    <a:pt x="770" y="3926"/>
                    <a:pt x="770" y="3960"/>
                  </a:cubicBezTo>
                  <a:cubicBezTo>
                    <a:pt x="792" y="4080"/>
                    <a:pt x="781" y="4212"/>
                    <a:pt x="803" y="4344"/>
                  </a:cubicBezTo>
                  <a:cubicBezTo>
                    <a:pt x="803" y="4355"/>
                    <a:pt x="803" y="4377"/>
                    <a:pt x="814" y="4399"/>
                  </a:cubicBezTo>
                  <a:cubicBezTo>
                    <a:pt x="825" y="4509"/>
                    <a:pt x="869" y="4608"/>
                    <a:pt x="924" y="4696"/>
                  </a:cubicBezTo>
                  <a:lnTo>
                    <a:pt x="957" y="4762"/>
                  </a:lnTo>
                  <a:cubicBezTo>
                    <a:pt x="1067" y="4927"/>
                    <a:pt x="1221" y="5059"/>
                    <a:pt x="1397" y="5147"/>
                  </a:cubicBezTo>
                  <a:cubicBezTo>
                    <a:pt x="1529" y="5213"/>
                    <a:pt x="1661" y="5246"/>
                    <a:pt x="1804" y="5257"/>
                  </a:cubicBezTo>
                  <a:lnTo>
                    <a:pt x="1804" y="5268"/>
                  </a:lnTo>
                  <a:cubicBezTo>
                    <a:pt x="1849" y="5272"/>
                    <a:pt x="1894" y="5275"/>
                    <a:pt x="1939" y="5275"/>
                  </a:cubicBezTo>
                  <a:cubicBezTo>
                    <a:pt x="2102" y="5275"/>
                    <a:pt x="2264" y="5245"/>
                    <a:pt x="2419" y="5202"/>
                  </a:cubicBezTo>
                  <a:cubicBezTo>
                    <a:pt x="3311" y="4905"/>
                    <a:pt x="3783" y="3916"/>
                    <a:pt x="4619" y="3486"/>
                  </a:cubicBezTo>
                  <a:cubicBezTo>
                    <a:pt x="4891" y="3344"/>
                    <a:pt x="5196" y="3273"/>
                    <a:pt x="5501" y="3273"/>
                  </a:cubicBezTo>
                  <a:cubicBezTo>
                    <a:pt x="5690" y="3273"/>
                    <a:pt x="5879" y="3300"/>
                    <a:pt x="6060" y="3354"/>
                  </a:cubicBezTo>
                  <a:lnTo>
                    <a:pt x="6070" y="3124"/>
                  </a:lnTo>
                  <a:lnTo>
                    <a:pt x="6070" y="2651"/>
                  </a:lnTo>
                  <a:lnTo>
                    <a:pt x="6070" y="2266"/>
                  </a:lnTo>
                  <a:cubicBezTo>
                    <a:pt x="5982" y="2288"/>
                    <a:pt x="5894" y="2299"/>
                    <a:pt x="5796" y="2299"/>
                  </a:cubicBezTo>
                  <a:cubicBezTo>
                    <a:pt x="5640" y="2316"/>
                    <a:pt x="5484" y="2324"/>
                    <a:pt x="5328" y="2324"/>
                  </a:cubicBezTo>
                  <a:cubicBezTo>
                    <a:pt x="4467" y="2324"/>
                    <a:pt x="3612" y="2064"/>
                    <a:pt x="2969" y="1496"/>
                  </a:cubicBezTo>
                  <a:cubicBezTo>
                    <a:pt x="2629" y="1210"/>
                    <a:pt x="2365" y="847"/>
                    <a:pt x="2046" y="539"/>
                  </a:cubicBezTo>
                  <a:cubicBezTo>
                    <a:pt x="1723" y="249"/>
                    <a:pt x="1327"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8" name="Google Shape;1918;p18"/>
            <p:cNvSpPr/>
            <p:nvPr/>
          </p:nvSpPr>
          <p:spPr>
            <a:xfrm>
              <a:off x="-73961" y="4640770"/>
              <a:ext cx="610120" cy="523190"/>
            </a:xfrm>
            <a:custGeom>
              <a:avLst/>
              <a:gdLst/>
              <a:ahLst/>
              <a:cxnLst/>
              <a:rect l="l" t="t" r="r" b="b"/>
              <a:pathLst>
                <a:path w="6071" h="5206" extrusionOk="0">
                  <a:moveTo>
                    <a:pt x="562" y="1"/>
                  </a:moveTo>
                  <a:cubicBezTo>
                    <a:pt x="474" y="33"/>
                    <a:pt x="386" y="89"/>
                    <a:pt x="320" y="143"/>
                  </a:cubicBezTo>
                  <a:cubicBezTo>
                    <a:pt x="650" y="529"/>
                    <a:pt x="1111" y="847"/>
                    <a:pt x="1507" y="1111"/>
                  </a:cubicBezTo>
                  <a:cubicBezTo>
                    <a:pt x="1991" y="1408"/>
                    <a:pt x="2563" y="1749"/>
                    <a:pt x="3145" y="1969"/>
                  </a:cubicBezTo>
                  <a:cubicBezTo>
                    <a:pt x="2915" y="1936"/>
                    <a:pt x="2683" y="1892"/>
                    <a:pt x="2475" y="1848"/>
                  </a:cubicBezTo>
                  <a:cubicBezTo>
                    <a:pt x="1881" y="1705"/>
                    <a:pt x="1298" y="1485"/>
                    <a:pt x="770" y="1177"/>
                  </a:cubicBezTo>
                  <a:cubicBezTo>
                    <a:pt x="496" y="1023"/>
                    <a:pt x="254" y="837"/>
                    <a:pt x="12" y="649"/>
                  </a:cubicBezTo>
                  <a:cubicBezTo>
                    <a:pt x="0" y="693"/>
                    <a:pt x="0" y="727"/>
                    <a:pt x="12" y="771"/>
                  </a:cubicBezTo>
                  <a:cubicBezTo>
                    <a:pt x="22" y="891"/>
                    <a:pt x="56" y="1001"/>
                    <a:pt x="100" y="1111"/>
                  </a:cubicBezTo>
                  <a:cubicBezTo>
                    <a:pt x="638" y="1485"/>
                    <a:pt x="1287" y="1771"/>
                    <a:pt x="1859" y="1958"/>
                  </a:cubicBezTo>
                  <a:cubicBezTo>
                    <a:pt x="2397" y="2134"/>
                    <a:pt x="2969" y="2222"/>
                    <a:pt x="3531" y="2332"/>
                  </a:cubicBezTo>
                  <a:cubicBezTo>
                    <a:pt x="4047" y="2431"/>
                    <a:pt x="4498" y="2585"/>
                    <a:pt x="4960" y="2772"/>
                  </a:cubicBezTo>
                  <a:lnTo>
                    <a:pt x="4762" y="2738"/>
                  </a:lnTo>
                  <a:cubicBezTo>
                    <a:pt x="3970" y="2464"/>
                    <a:pt x="3057" y="2508"/>
                    <a:pt x="2233" y="2475"/>
                  </a:cubicBezTo>
                  <a:cubicBezTo>
                    <a:pt x="1727" y="2453"/>
                    <a:pt x="1210" y="2431"/>
                    <a:pt x="704" y="2354"/>
                  </a:cubicBezTo>
                  <a:cubicBezTo>
                    <a:pt x="518" y="2321"/>
                    <a:pt x="330" y="2277"/>
                    <a:pt x="154" y="2233"/>
                  </a:cubicBezTo>
                  <a:cubicBezTo>
                    <a:pt x="110" y="2321"/>
                    <a:pt x="66" y="2420"/>
                    <a:pt x="44" y="2508"/>
                  </a:cubicBezTo>
                  <a:cubicBezTo>
                    <a:pt x="638" y="2672"/>
                    <a:pt x="1309" y="2694"/>
                    <a:pt x="1881" y="2716"/>
                  </a:cubicBezTo>
                  <a:cubicBezTo>
                    <a:pt x="2497" y="2738"/>
                    <a:pt x="3113" y="2782"/>
                    <a:pt x="3728" y="2816"/>
                  </a:cubicBezTo>
                  <a:cubicBezTo>
                    <a:pt x="3431" y="2882"/>
                    <a:pt x="3135" y="2970"/>
                    <a:pt x="2859" y="3080"/>
                  </a:cubicBezTo>
                  <a:cubicBezTo>
                    <a:pt x="2409" y="3244"/>
                    <a:pt x="1958" y="3454"/>
                    <a:pt x="1485" y="3552"/>
                  </a:cubicBezTo>
                  <a:cubicBezTo>
                    <a:pt x="1322" y="3587"/>
                    <a:pt x="1172" y="3601"/>
                    <a:pt x="1025" y="3601"/>
                  </a:cubicBezTo>
                  <a:cubicBezTo>
                    <a:pt x="895" y="3601"/>
                    <a:pt x="768" y="3590"/>
                    <a:pt x="638" y="3574"/>
                  </a:cubicBezTo>
                  <a:lnTo>
                    <a:pt x="638" y="3574"/>
                  </a:lnTo>
                  <a:cubicBezTo>
                    <a:pt x="682" y="3640"/>
                    <a:pt x="726" y="3718"/>
                    <a:pt x="748" y="3794"/>
                  </a:cubicBezTo>
                  <a:cubicBezTo>
                    <a:pt x="759" y="3828"/>
                    <a:pt x="770" y="3860"/>
                    <a:pt x="770" y="3894"/>
                  </a:cubicBezTo>
                  <a:cubicBezTo>
                    <a:pt x="787" y="3894"/>
                    <a:pt x="805" y="3894"/>
                    <a:pt x="822" y="3894"/>
                  </a:cubicBezTo>
                  <a:cubicBezTo>
                    <a:pt x="1301" y="3894"/>
                    <a:pt x="1786" y="3756"/>
                    <a:pt x="2200" y="3608"/>
                  </a:cubicBezTo>
                  <a:cubicBezTo>
                    <a:pt x="2705" y="3420"/>
                    <a:pt x="3179" y="3200"/>
                    <a:pt x="3695" y="3080"/>
                  </a:cubicBezTo>
                  <a:cubicBezTo>
                    <a:pt x="4002" y="3008"/>
                    <a:pt x="4295" y="2982"/>
                    <a:pt x="4589" y="2982"/>
                  </a:cubicBezTo>
                  <a:cubicBezTo>
                    <a:pt x="4834" y="2982"/>
                    <a:pt x="5079" y="3000"/>
                    <a:pt x="5334" y="3024"/>
                  </a:cubicBezTo>
                  <a:cubicBezTo>
                    <a:pt x="4762" y="3102"/>
                    <a:pt x="4201" y="3376"/>
                    <a:pt x="3783" y="3718"/>
                  </a:cubicBezTo>
                  <a:cubicBezTo>
                    <a:pt x="3255" y="3816"/>
                    <a:pt x="2727" y="4036"/>
                    <a:pt x="2200" y="4157"/>
                  </a:cubicBezTo>
                  <a:cubicBezTo>
                    <a:pt x="1738" y="4267"/>
                    <a:pt x="1276" y="4289"/>
                    <a:pt x="814" y="4333"/>
                  </a:cubicBezTo>
                  <a:lnTo>
                    <a:pt x="924" y="4630"/>
                  </a:lnTo>
                  <a:cubicBezTo>
                    <a:pt x="1320" y="4608"/>
                    <a:pt x="1749" y="4498"/>
                    <a:pt x="2090" y="4421"/>
                  </a:cubicBezTo>
                  <a:cubicBezTo>
                    <a:pt x="2529" y="4322"/>
                    <a:pt x="3025" y="4223"/>
                    <a:pt x="3465" y="4036"/>
                  </a:cubicBezTo>
                  <a:lnTo>
                    <a:pt x="3465" y="4036"/>
                  </a:lnTo>
                  <a:cubicBezTo>
                    <a:pt x="3167" y="4377"/>
                    <a:pt x="2915" y="4762"/>
                    <a:pt x="2497" y="4993"/>
                  </a:cubicBezTo>
                  <a:cubicBezTo>
                    <a:pt x="2255" y="5136"/>
                    <a:pt x="2024" y="5191"/>
                    <a:pt x="1804" y="5191"/>
                  </a:cubicBezTo>
                  <a:cubicBezTo>
                    <a:pt x="1865" y="5201"/>
                    <a:pt x="1928" y="5206"/>
                    <a:pt x="1991" y="5206"/>
                  </a:cubicBezTo>
                  <a:cubicBezTo>
                    <a:pt x="2135" y="5206"/>
                    <a:pt x="2282" y="5181"/>
                    <a:pt x="2419" y="5136"/>
                  </a:cubicBezTo>
                  <a:cubicBezTo>
                    <a:pt x="3311" y="4839"/>
                    <a:pt x="3783" y="3850"/>
                    <a:pt x="4619" y="3420"/>
                  </a:cubicBezTo>
                  <a:cubicBezTo>
                    <a:pt x="4891" y="3278"/>
                    <a:pt x="5196" y="3207"/>
                    <a:pt x="5501" y="3207"/>
                  </a:cubicBezTo>
                  <a:cubicBezTo>
                    <a:pt x="5690" y="3207"/>
                    <a:pt x="5879" y="3234"/>
                    <a:pt x="6060" y="3288"/>
                  </a:cubicBezTo>
                  <a:lnTo>
                    <a:pt x="6070" y="3058"/>
                  </a:lnTo>
                  <a:cubicBezTo>
                    <a:pt x="5903" y="3024"/>
                    <a:pt x="5735" y="3010"/>
                    <a:pt x="5568" y="3010"/>
                  </a:cubicBezTo>
                  <a:cubicBezTo>
                    <a:pt x="5515" y="3010"/>
                    <a:pt x="5463" y="3011"/>
                    <a:pt x="5411" y="3014"/>
                  </a:cubicBezTo>
                  <a:cubicBezTo>
                    <a:pt x="5432" y="2992"/>
                    <a:pt x="5444" y="2936"/>
                    <a:pt x="5400" y="2926"/>
                  </a:cubicBezTo>
                  <a:lnTo>
                    <a:pt x="5334" y="2892"/>
                  </a:lnTo>
                  <a:cubicBezTo>
                    <a:pt x="5356" y="2870"/>
                    <a:pt x="5367" y="2838"/>
                    <a:pt x="5334" y="2804"/>
                  </a:cubicBezTo>
                  <a:cubicBezTo>
                    <a:pt x="4960" y="2409"/>
                    <a:pt x="4421" y="2233"/>
                    <a:pt x="3871" y="2112"/>
                  </a:cubicBezTo>
                  <a:cubicBezTo>
                    <a:pt x="3245" y="1650"/>
                    <a:pt x="2419" y="1419"/>
                    <a:pt x="1760" y="1001"/>
                  </a:cubicBezTo>
                  <a:cubicBezTo>
                    <a:pt x="1287" y="715"/>
                    <a:pt x="924" y="363"/>
                    <a:pt x="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99" name="Google Shape;1919;p18"/>
            <p:cNvSpPr/>
            <p:nvPr/>
          </p:nvSpPr>
          <p:spPr>
            <a:xfrm>
              <a:off x="115075" y="4945781"/>
              <a:ext cx="457565" cy="803779"/>
            </a:xfrm>
            <a:custGeom>
              <a:avLst/>
              <a:gdLst/>
              <a:ahLst/>
              <a:cxnLst/>
              <a:rect l="l" t="t" r="r" b="b"/>
              <a:pathLst>
                <a:path w="4553" h="7998" extrusionOk="0">
                  <a:moveTo>
                    <a:pt x="4487" y="1"/>
                  </a:moveTo>
                  <a:lnTo>
                    <a:pt x="4453" y="33"/>
                  </a:lnTo>
                  <a:cubicBezTo>
                    <a:pt x="4443" y="45"/>
                    <a:pt x="4431" y="45"/>
                    <a:pt x="4421" y="55"/>
                  </a:cubicBezTo>
                  <a:cubicBezTo>
                    <a:pt x="3771" y="573"/>
                    <a:pt x="2826" y="605"/>
                    <a:pt x="2166" y="1100"/>
                  </a:cubicBezTo>
                  <a:cubicBezTo>
                    <a:pt x="1847" y="1342"/>
                    <a:pt x="1606" y="1683"/>
                    <a:pt x="1308" y="1947"/>
                  </a:cubicBezTo>
                  <a:cubicBezTo>
                    <a:pt x="1022" y="2222"/>
                    <a:pt x="660" y="2420"/>
                    <a:pt x="396" y="2716"/>
                  </a:cubicBezTo>
                  <a:cubicBezTo>
                    <a:pt x="341" y="2782"/>
                    <a:pt x="275" y="2860"/>
                    <a:pt x="231" y="2936"/>
                  </a:cubicBezTo>
                  <a:cubicBezTo>
                    <a:pt x="77" y="3190"/>
                    <a:pt x="0" y="3486"/>
                    <a:pt x="99" y="3750"/>
                  </a:cubicBezTo>
                  <a:cubicBezTo>
                    <a:pt x="110" y="3772"/>
                    <a:pt x="110" y="3794"/>
                    <a:pt x="121" y="3806"/>
                  </a:cubicBezTo>
                  <a:cubicBezTo>
                    <a:pt x="143" y="3850"/>
                    <a:pt x="165" y="3894"/>
                    <a:pt x="198" y="3926"/>
                  </a:cubicBezTo>
                  <a:cubicBezTo>
                    <a:pt x="275" y="4047"/>
                    <a:pt x="363" y="4157"/>
                    <a:pt x="429" y="4278"/>
                  </a:cubicBezTo>
                  <a:cubicBezTo>
                    <a:pt x="462" y="4322"/>
                    <a:pt x="484" y="4377"/>
                    <a:pt x="495" y="4443"/>
                  </a:cubicBezTo>
                  <a:cubicBezTo>
                    <a:pt x="506" y="4509"/>
                    <a:pt x="506" y="4586"/>
                    <a:pt x="506" y="4663"/>
                  </a:cubicBezTo>
                  <a:cubicBezTo>
                    <a:pt x="506" y="4729"/>
                    <a:pt x="516" y="4784"/>
                    <a:pt x="528" y="4839"/>
                  </a:cubicBezTo>
                  <a:cubicBezTo>
                    <a:pt x="572" y="5004"/>
                    <a:pt x="692" y="5125"/>
                    <a:pt x="824" y="5235"/>
                  </a:cubicBezTo>
                  <a:cubicBezTo>
                    <a:pt x="902" y="5301"/>
                    <a:pt x="990" y="5367"/>
                    <a:pt x="1056" y="5433"/>
                  </a:cubicBezTo>
                  <a:cubicBezTo>
                    <a:pt x="1144" y="5510"/>
                    <a:pt x="1210" y="5598"/>
                    <a:pt x="1254" y="5697"/>
                  </a:cubicBezTo>
                  <a:cubicBezTo>
                    <a:pt x="1298" y="5817"/>
                    <a:pt x="1298" y="5949"/>
                    <a:pt x="1342" y="6059"/>
                  </a:cubicBezTo>
                  <a:cubicBezTo>
                    <a:pt x="1342" y="6081"/>
                    <a:pt x="1352" y="6093"/>
                    <a:pt x="1364" y="6103"/>
                  </a:cubicBezTo>
                  <a:cubicBezTo>
                    <a:pt x="1396" y="6181"/>
                    <a:pt x="1474" y="6247"/>
                    <a:pt x="1550" y="6269"/>
                  </a:cubicBezTo>
                  <a:cubicBezTo>
                    <a:pt x="1564" y="6271"/>
                    <a:pt x="1578" y="6273"/>
                    <a:pt x="1591" y="6273"/>
                  </a:cubicBezTo>
                  <a:cubicBezTo>
                    <a:pt x="1631" y="6273"/>
                    <a:pt x="1668" y="6261"/>
                    <a:pt x="1694" y="6235"/>
                  </a:cubicBezTo>
                  <a:lnTo>
                    <a:pt x="1694" y="6235"/>
                  </a:lnTo>
                  <a:cubicBezTo>
                    <a:pt x="1650" y="6411"/>
                    <a:pt x="1748" y="6599"/>
                    <a:pt x="1891" y="6697"/>
                  </a:cubicBezTo>
                  <a:cubicBezTo>
                    <a:pt x="1968" y="6763"/>
                    <a:pt x="2067" y="6797"/>
                    <a:pt x="2155" y="6797"/>
                  </a:cubicBezTo>
                  <a:cubicBezTo>
                    <a:pt x="2199" y="6797"/>
                    <a:pt x="2232" y="6797"/>
                    <a:pt x="2265" y="6785"/>
                  </a:cubicBezTo>
                  <a:cubicBezTo>
                    <a:pt x="2265" y="6995"/>
                    <a:pt x="2265" y="7203"/>
                    <a:pt x="2375" y="7379"/>
                  </a:cubicBezTo>
                  <a:cubicBezTo>
                    <a:pt x="2445" y="7509"/>
                    <a:pt x="2596" y="7602"/>
                    <a:pt x="2738" y="7602"/>
                  </a:cubicBezTo>
                  <a:cubicBezTo>
                    <a:pt x="2753" y="7602"/>
                    <a:pt x="2767" y="7601"/>
                    <a:pt x="2782" y="7599"/>
                  </a:cubicBezTo>
                  <a:cubicBezTo>
                    <a:pt x="2804" y="7588"/>
                    <a:pt x="2826" y="7588"/>
                    <a:pt x="2848" y="7577"/>
                  </a:cubicBezTo>
                  <a:cubicBezTo>
                    <a:pt x="2859" y="7566"/>
                    <a:pt x="2881" y="7566"/>
                    <a:pt x="2892" y="7555"/>
                  </a:cubicBezTo>
                  <a:lnTo>
                    <a:pt x="2892" y="7555"/>
                  </a:lnTo>
                  <a:cubicBezTo>
                    <a:pt x="2870" y="7698"/>
                    <a:pt x="2958" y="7830"/>
                    <a:pt x="3079" y="7918"/>
                  </a:cubicBezTo>
                  <a:cubicBezTo>
                    <a:pt x="3146" y="7966"/>
                    <a:pt x="3237" y="7997"/>
                    <a:pt x="3325" y="7997"/>
                  </a:cubicBezTo>
                  <a:cubicBezTo>
                    <a:pt x="3339" y="7997"/>
                    <a:pt x="3352" y="7996"/>
                    <a:pt x="3365" y="7995"/>
                  </a:cubicBezTo>
                  <a:cubicBezTo>
                    <a:pt x="3617" y="7984"/>
                    <a:pt x="3827" y="7797"/>
                    <a:pt x="3959" y="7577"/>
                  </a:cubicBezTo>
                  <a:cubicBezTo>
                    <a:pt x="4145" y="7258"/>
                    <a:pt x="4211" y="6895"/>
                    <a:pt x="4233" y="6521"/>
                  </a:cubicBezTo>
                  <a:cubicBezTo>
                    <a:pt x="4245" y="6301"/>
                    <a:pt x="4233" y="6071"/>
                    <a:pt x="4233" y="5861"/>
                  </a:cubicBezTo>
                  <a:cubicBezTo>
                    <a:pt x="4201" y="4190"/>
                    <a:pt x="4277" y="2530"/>
                    <a:pt x="4487" y="881"/>
                  </a:cubicBezTo>
                  <a:cubicBezTo>
                    <a:pt x="4509" y="705"/>
                    <a:pt x="4531" y="539"/>
                    <a:pt x="4553" y="375"/>
                  </a:cubicBezTo>
                  <a:lnTo>
                    <a:pt x="4541" y="319"/>
                  </a:lnTo>
                  <a:lnTo>
                    <a:pt x="4531" y="265"/>
                  </a:lnTo>
                  <a:lnTo>
                    <a:pt x="4509" y="121"/>
                  </a:lnTo>
                  <a:lnTo>
                    <a:pt x="4487" y="11"/>
                  </a:lnTo>
                  <a:lnTo>
                    <a:pt x="44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0" name="Google Shape;1920;p18"/>
            <p:cNvSpPr/>
            <p:nvPr/>
          </p:nvSpPr>
          <p:spPr>
            <a:xfrm>
              <a:off x="305116" y="4949700"/>
              <a:ext cx="287121" cy="679162"/>
            </a:xfrm>
            <a:custGeom>
              <a:avLst/>
              <a:gdLst/>
              <a:ahLst/>
              <a:cxnLst/>
              <a:rect l="l" t="t" r="r" b="b"/>
              <a:pathLst>
                <a:path w="2857" h="6758" extrusionOk="0">
                  <a:moveTo>
                    <a:pt x="2742" y="1"/>
                  </a:moveTo>
                  <a:cubicBezTo>
                    <a:pt x="2726" y="1"/>
                    <a:pt x="2710" y="5"/>
                    <a:pt x="2694" y="16"/>
                  </a:cubicBezTo>
                  <a:cubicBezTo>
                    <a:pt x="2672" y="38"/>
                    <a:pt x="2640" y="60"/>
                    <a:pt x="2618" y="82"/>
                  </a:cubicBezTo>
                  <a:cubicBezTo>
                    <a:pt x="2562" y="138"/>
                    <a:pt x="2508" y="182"/>
                    <a:pt x="2452" y="236"/>
                  </a:cubicBezTo>
                  <a:cubicBezTo>
                    <a:pt x="2354" y="336"/>
                    <a:pt x="2254" y="446"/>
                    <a:pt x="2156" y="556"/>
                  </a:cubicBezTo>
                  <a:cubicBezTo>
                    <a:pt x="2034" y="710"/>
                    <a:pt x="1924" y="864"/>
                    <a:pt x="1826" y="1028"/>
                  </a:cubicBezTo>
                  <a:cubicBezTo>
                    <a:pt x="1682" y="1259"/>
                    <a:pt x="1562" y="1512"/>
                    <a:pt x="1463" y="1765"/>
                  </a:cubicBezTo>
                  <a:cubicBezTo>
                    <a:pt x="1375" y="1963"/>
                    <a:pt x="1309" y="2161"/>
                    <a:pt x="1243" y="2370"/>
                  </a:cubicBezTo>
                  <a:cubicBezTo>
                    <a:pt x="1199" y="2491"/>
                    <a:pt x="1166" y="2623"/>
                    <a:pt x="1122" y="2755"/>
                  </a:cubicBezTo>
                  <a:cubicBezTo>
                    <a:pt x="1056" y="3019"/>
                    <a:pt x="990" y="3283"/>
                    <a:pt x="935" y="3535"/>
                  </a:cubicBezTo>
                  <a:cubicBezTo>
                    <a:pt x="913" y="3613"/>
                    <a:pt x="902" y="3689"/>
                    <a:pt x="891" y="3767"/>
                  </a:cubicBezTo>
                  <a:cubicBezTo>
                    <a:pt x="858" y="3943"/>
                    <a:pt x="825" y="4140"/>
                    <a:pt x="792" y="4327"/>
                  </a:cubicBezTo>
                  <a:cubicBezTo>
                    <a:pt x="715" y="4844"/>
                    <a:pt x="627" y="5372"/>
                    <a:pt x="418" y="5844"/>
                  </a:cubicBezTo>
                  <a:cubicBezTo>
                    <a:pt x="297" y="6108"/>
                    <a:pt x="121" y="6384"/>
                    <a:pt x="0" y="6658"/>
                  </a:cubicBezTo>
                  <a:cubicBezTo>
                    <a:pt x="77" y="6724"/>
                    <a:pt x="176" y="6758"/>
                    <a:pt x="264" y="6758"/>
                  </a:cubicBezTo>
                  <a:cubicBezTo>
                    <a:pt x="407" y="6438"/>
                    <a:pt x="550" y="6120"/>
                    <a:pt x="682" y="5790"/>
                  </a:cubicBezTo>
                  <a:cubicBezTo>
                    <a:pt x="924" y="5185"/>
                    <a:pt x="935" y="4503"/>
                    <a:pt x="1056" y="3877"/>
                  </a:cubicBezTo>
                  <a:cubicBezTo>
                    <a:pt x="1298" y="2623"/>
                    <a:pt x="1660" y="1468"/>
                    <a:pt x="2464" y="500"/>
                  </a:cubicBezTo>
                  <a:cubicBezTo>
                    <a:pt x="2518" y="424"/>
                    <a:pt x="2584" y="346"/>
                    <a:pt x="2650" y="280"/>
                  </a:cubicBezTo>
                  <a:cubicBezTo>
                    <a:pt x="2662" y="258"/>
                    <a:pt x="2672" y="248"/>
                    <a:pt x="2694" y="236"/>
                  </a:cubicBezTo>
                  <a:cubicBezTo>
                    <a:pt x="2728" y="192"/>
                    <a:pt x="2760" y="160"/>
                    <a:pt x="2804" y="126"/>
                  </a:cubicBezTo>
                  <a:cubicBezTo>
                    <a:pt x="2857" y="74"/>
                    <a:pt x="2805" y="1"/>
                    <a:pt x="2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1" name="Google Shape;1921;p18"/>
            <p:cNvSpPr/>
            <p:nvPr/>
          </p:nvSpPr>
          <p:spPr>
            <a:xfrm>
              <a:off x="394559" y="4972312"/>
              <a:ext cx="184714" cy="769308"/>
            </a:xfrm>
            <a:custGeom>
              <a:avLst/>
              <a:gdLst/>
              <a:ahLst/>
              <a:cxnLst/>
              <a:rect l="l" t="t" r="r" b="b"/>
              <a:pathLst>
                <a:path w="1838" h="7655" extrusionOk="0">
                  <a:moveTo>
                    <a:pt x="1750" y="1"/>
                  </a:moveTo>
                  <a:cubicBezTo>
                    <a:pt x="1728" y="1"/>
                    <a:pt x="1716" y="11"/>
                    <a:pt x="1706" y="33"/>
                  </a:cubicBezTo>
                  <a:cubicBezTo>
                    <a:pt x="1650" y="111"/>
                    <a:pt x="1606" y="187"/>
                    <a:pt x="1574" y="275"/>
                  </a:cubicBezTo>
                  <a:cubicBezTo>
                    <a:pt x="1024" y="1364"/>
                    <a:pt x="1034" y="2826"/>
                    <a:pt x="836" y="3992"/>
                  </a:cubicBezTo>
                  <a:cubicBezTo>
                    <a:pt x="716" y="4729"/>
                    <a:pt x="562" y="5455"/>
                    <a:pt x="375" y="6169"/>
                  </a:cubicBezTo>
                  <a:cubicBezTo>
                    <a:pt x="276" y="6555"/>
                    <a:pt x="122" y="6939"/>
                    <a:pt x="1" y="7335"/>
                  </a:cubicBezTo>
                  <a:cubicBezTo>
                    <a:pt x="45" y="7324"/>
                    <a:pt x="78" y="7313"/>
                    <a:pt x="111" y="7291"/>
                  </a:cubicBezTo>
                  <a:lnTo>
                    <a:pt x="111" y="7291"/>
                  </a:lnTo>
                  <a:cubicBezTo>
                    <a:pt x="89" y="7434"/>
                    <a:pt x="177" y="7566"/>
                    <a:pt x="298" y="7654"/>
                  </a:cubicBezTo>
                  <a:cubicBezTo>
                    <a:pt x="441" y="7258"/>
                    <a:pt x="507" y="6807"/>
                    <a:pt x="606" y="6433"/>
                  </a:cubicBezTo>
                  <a:cubicBezTo>
                    <a:pt x="792" y="5719"/>
                    <a:pt x="946" y="4993"/>
                    <a:pt x="1068" y="4256"/>
                  </a:cubicBezTo>
                  <a:cubicBezTo>
                    <a:pt x="1178" y="3608"/>
                    <a:pt x="1254" y="2958"/>
                    <a:pt x="1342" y="2299"/>
                  </a:cubicBezTo>
                  <a:cubicBezTo>
                    <a:pt x="1420" y="1716"/>
                    <a:pt x="1562" y="1166"/>
                    <a:pt x="1706" y="617"/>
                  </a:cubicBezTo>
                  <a:lnTo>
                    <a:pt x="1838" y="89"/>
                  </a:lnTo>
                  <a:cubicBezTo>
                    <a:pt x="1838" y="55"/>
                    <a:pt x="1826" y="23"/>
                    <a:pt x="1804" y="11"/>
                  </a:cubicBezTo>
                  <a:cubicBezTo>
                    <a:pt x="1782" y="1"/>
                    <a:pt x="1772" y="1"/>
                    <a:pt x="17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2" name="Google Shape;1922;p18"/>
            <p:cNvSpPr/>
            <p:nvPr/>
          </p:nvSpPr>
          <p:spPr>
            <a:xfrm>
              <a:off x="249843" y="5315914"/>
              <a:ext cx="159892" cy="259887"/>
            </a:xfrm>
            <a:custGeom>
              <a:avLst/>
              <a:gdLst/>
              <a:ahLst/>
              <a:cxnLst/>
              <a:rect l="l" t="t" r="r" b="b"/>
              <a:pathLst>
                <a:path w="1591" h="2586" extrusionOk="0">
                  <a:moveTo>
                    <a:pt x="1567" y="0"/>
                  </a:moveTo>
                  <a:cubicBezTo>
                    <a:pt x="1559" y="0"/>
                    <a:pt x="1549" y="4"/>
                    <a:pt x="1540" y="13"/>
                  </a:cubicBezTo>
                  <a:cubicBezTo>
                    <a:pt x="1507" y="45"/>
                    <a:pt x="1474" y="79"/>
                    <a:pt x="1441" y="123"/>
                  </a:cubicBezTo>
                  <a:cubicBezTo>
                    <a:pt x="1287" y="299"/>
                    <a:pt x="1188" y="518"/>
                    <a:pt x="1056" y="727"/>
                  </a:cubicBezTo>
                  <a:cubicBezTo>
                    <a:pt x="869" y="1013"/>
                    <a:pt x="671" y="1288"/>
                    <a:pt x="463" y="1563"/>
                  </a:cubicBezTo>
                  <a:cubicBezTo>
                    <a:pt x="275" y="1805"/>
                    <a:pt x="77" y="2080"/>
                    <a:pt x="1" y="2376"/>
                  </a:cubicBezTo>
                  <a:cubicBezTo>
                    <a:pt x="1" y="2398"/>
                    <a:pt x="11" y="2410"/>
                    <a:pt x="23" y="2420"/>
                  </a:cubicBezTo>
                  <a:cubicBezTo>
                    <a:pt x="55" y="2498"/>
                    <a:pt x="133" y="2564"/>
                    <a:pt x="209" y="2586"/>
                  </a:cubicBezTo>
                  <a:cubicBezTo>
                    <a:pt x="265" y="2376"/>
                    <a:pt x="319" y="2190"/>
                    <a:pt x="451" y="1992"/>
                  </a:cubicBezTo>
                  <a:cubicBezTo>
                    <a:pt x="594" y="1761"/>
                    <a:pt x="759" y="1552"/>
                    <a:pt x="913" y="1332"/>
                  </a:cubicBezTo>
                  <a:cubicBezTo>
                    <a:pt x="1056" y="1134"/>
                    <a:pt x="1210" y="914"/>
                    <a:pt x="1342" y="683"/>
                  </a:cubicBezTo>
                  <a:cubicBezTo>
                    <a:pt x="1463" y="474"/>
                    <a:pt x="1562" y="255"/>
                    <a:pt x="1584" y="23"/>
                  </a:cubicBezTo>
                  <a:cubicBezTo>
                    <a:pt x="1591" y="10"/>
                    <a:pt x="1581"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3" name="Google Shape;1923;p18"/>
            <p:cNvSpPr/>
            <p:nvPr/>
          </p:nvSpPr>
          <p:spPr>
            <a:xfrm>
              <a:off x="197885" y="5174011"/>
              <a:ext cx="246219" cy="317874"/>
            </a:xfrm>
            <a:custGeom>
              <a:avLst/>
              <a:gdLst/>
              <a:ahLst/>
              <a:cxnLst/>
              <a:rect l="l" t="t" r="r" b="b"/>
              <a:pathLst>
                <a:path w="2450" h="3163" extrusionOk="0">
                  <a:moveTo>
                    <a:pt x="2414" y="1"/>
                  </a:moveTo>
                  <a:cubicBezTo>
                    <a:pt x="2404" y="1"/>
                    <a:pt x="2394" y="6"/>
                    <a:pt x="2387" y="17"/>
                  </a:cubicBezTo>
                  <a:cubicBezTo>
                    <a:pt x="2354" y="61"/>
                    <a:pt x="2332" y="94"/>
                    <a:pt x="2310" y="138"/>
                  </a:cubicBezTo>
                  <a:cubicBezTo>
                    <a:pt x="1925" y="721"/>
                    <a:pt x="1386" y="1227"/>
                    <a:pt x="914" y="1755"/>
                  </a:cubicBezTo>
                  <a:cubicBezTo>
                    <a:pt x="606" y="2095"/>
                    <a:pt x="198" y="2513"/>
                    <a:pt x="0" y="2964"/>
                  </a:cubicBezTo>
                  <a:cubicBezTo>
                    <a:pt x="78" y="3030"/>
                    <a:pt x="166" y="3096"/>
                    <a:pt x="232" y="3162"/>
                  </a:cubicBezTo>
                  <a:cubicBezTo>
                    <a:pt x="352" y="2953"/>
                    <a:pt x="462" y="2733"/>
                    <a:pt x="606" y="2546"/>
                  </a:cubicBezTo>
                  <a:cubicBezTo>
                    <a:pt x="826" y="2227"/>
                    <a:pt x="1089" y="1941"/>
                    <a:pt x="1342" y="1655"/>
                  </a:cubicBezTo>
                  <a:cubicBezTo>
                    <a:pt x="1672" y="1293"/>
                    <a:pt x="1958" y="929"/>
                    <a:pt x="2189" y="523"/>
                  </a:cubicBezTo>
                  <a:cubicBezTo>
                    <a:pt x="2277" y="380"/>
                    <a:pt x="2365" y="215"/>
                    <a:pt x="2442" y="50"/>
                  </a:cubicBezTo>
                  <a:cubicBezTo>
                    <a:pt x="2449" y="20"/>
                    <a:pt x="2432" y="1"/>
                    <a:pt x="2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4" name="Google Shape;1924;p18"/>
            <p:cNvSpPr/>
            <p:nvPr/>
          </p:nvSpPr>
          <p:spPr>
            <a:xfrm>
              <a:off x="158088" y="5049394"/>
              <a:ext cx="331642" cy="365107"/>
            </a:xfrm>
            <a:custGeom>
              <a:avLst/>
              <a:gdLst/>
              <a:ahLst/>
              <a:cxnLst/>
              <a:rect l="l" t="t" r="r" b="b"/>
              <a:pathLst>
                <a:path w="3300" h="3633" extrusionOk="0">
                  <a:moveTo>
                    <a:pt x="3243" y="1"/>
                  </a:moveTo>
                  <a:cubicBezTo>
                    <a:pt x="3229" y="1"/>
                    <a:pt x="3214" y="8"/>
                    <a:pt x="3201" y="25"/>
                  </a:cubicBezTo>
                  <a:cubicBezTo>
                    <a:pt x="2805" y="399"/>
                    <a:pt x="2530" y="894"/>
                    <a:pt x="2167" y="1312"/>
                  </a:cubicBezTo>
                  <a:cubicBezTo>
                    <a:pt x="1859" y="1653"/>
                    <a:pt x="1529" y="1949"/>
                    <a:pt x="1178" y="2235"/>
                  </a:cubicBezTo>
                  <a:cubicBezTo>
                    <a:pt x="814" y="2533"/>
                    <a:pt x="352" y="2851"/>
                    <a:pt x="1" y="3247"/>
                  </a:cubicBezTo>
                  <a:cubicBezTo>
                    <a:pt x="34" y="3291"/>
                    <a:pt x="56" y="3346"/>
                    <a:pt x="67" y="3412"/>
                  </a:cubicBezTo>
                  <a:cubicBezTo>
                    <a:pt x="78" y="3478"/>
                    <a:pt x="78" y="3555"/>
                    <a:pt x="78" y="3632"/>
                  </a:cubicBezTo>
                  <a:cubicBezTo>
                    <a:pt x="232" y="3456"/>
                    <a:pt x="374" y="3280"/>
                    <a:pt x="550" y="3115"/>
                  </a:cubicBezTo>
                  <a:cubicBezTo>
                    <a:pt x="870" y="2829"/>
                    <a:pt x="1222" y="2565"/>
                    <a:pt x="1540" y="2291"/>
                  </a:cubicBezTo>
                  <a:cubicBezTo>
                    <a:pt x="2035" y="1873"/>
                    <a:pt x="2541" y="1345"/>
                    <a:pt x="2926" y="773"/>
                  </a:cubicBezTo>
                  <a:cubicBezTo>
                    <a:pt x="3069" y="553"/>
                    <a:pt x="3189" y="322"/>
                    <a:pt x="3289" y="91"/>
                  </a:cubicBezTo>
                  <a:cubicBezTo>
                    <a:pt x="3299" y="80"/>
                    <a:pt x="3299" y="47"/>
                    <a:pt x="3289" y="36"/>
                  </a:cubicBezTo>
                  <a:cubicBezTo>
                    <a:pt x="3282" y="17"/>
                    <a:pt x="3263" y="1"/>
                    <a:pt x="3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5" name="Google Shape;1925;p18"/>
            <p:cNvSpPr/>
            <p:nvPr/>
          </p:nvSpPr>
          <p:spPr>
            <a:xfrm>
              <a:off x="124924" y="4967187"/>
              <a:ext cx="426712" cy="373248"/>
            </a:xfrm>
            <a:custGeom>
              <a:avLst/>
              <a:gdLst/>
              <a:ahLst/>
              <a:cxnLst/>
              <a:rect l="l" t="t" r="r" b="b"/>
              <a:pathLst>
                <a:path w="4246" h="3714" extrusionOk="0">
                  <a:moveTo>
                    <a:pt x="4165" y="1"/>
                  </a:moveTo>
                  <a:cubicBezTo>
                    <a:pt x="4155" y="1"/>
                    <a:pt x="4145" y="3"/>
                    <a:pt x="4135" y="8"/>
                  </a:cubicBezTo>
                  <a:cubicBezTo>
                    <a:pt x="3717" y="206"/>
                    <a:pt x="3267" y="392"/>
                    <a:pt x="2871" y="624"/>
                  </a:cubicBezTo>
                  <a:cubicBezTo>
                    <a:pt x="2530" y="821"/>
                    <a:pt x="2310" y="1107"/>
                    <a:pt x="2079" y="1426"/>
                  </a:cubicBezTo>
                  <a:cubicBezTo>
                    <a:pt x="1728" y="1888"/>
                    <a:pt x="1342" y="2317"/>
                    <a:pt x="924" y="2713"/>
                  </a:cubicBezTo>
                  <a:cubicBezTo>
                    <a:pt x="628" y="2987"/>
                    <a:pt x="276" y="3241"/>
                    <a:pt x="1" y="3537"/>
                  </a:cubicBezTo>
                  <a:cubicBezTo>
                    <a:pt x="12" y="3559"/>
                    <a:pt x="12" y="3581"/>
                    <a:pt x="23" y="3593"/>
                  </a:cubicBezTo>
                  <a:cubicBezTo>
                    <a:pt x="45" y="3637"/>
                    <a:pt x="67" y="3681"/>
                    <a:pt x="100" y="3713"/>
                  </a:cubicBezTo>
                  <a:cubicBezTo>
                    <a:pt x="496" y="3493"/>
                    <a:pt x="836" y="3141"/>
                    <a:pt x="1166" y="2845"/>
                  </a:cubicBezTo>
                  <a:cubicBezTo>
                    <a:pt x="1508" y="2525"/>
                    <a:pt x="1826" y="2185"/>
                    <a:pt x="2101" y="1811"/>
                  </a:cubicBezTo>
                  <a:cubicBezTo>
                    <a:pt x="2464" y="1338"/>
                    <a:pt x="2739" y="931"/>
                    <a:pt x="3311" y="678"/>
                  </a:cubicBezTo>
                  <a:cubicBezTo>
                    <a:pt x="3519" y="580"/>
                    <a:pt x="3751" y="502"/>
                    <a:pt x="3949" y="382"/>
                  </a:cubicBezTo>
                  <a:cubicBezTo>
                    <a:pt x="4059" y="316"/>
                    <a:pt x="4157" y="228"/>
                    <a:pt x="4235" y="118"/>
                  </a:cubicBezTo>
                  <a:cubicBezTo>
                    <a:pt x="4245" y="96"/>
                    <a:pt x="4245" y="74"/>
                    <a:pt x="4245" y="62"/>
                  </a:cubicBezTo>
                  <a:cubicBezTo>
                    <a:pt x="4237" y="28"/>
                    <a:pt x="4202" y="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6" name="Google Shape;1926;p18"/>
            <p:cNvSpPr/>
            <p:nvPr/>
          </p:nvSpPr>
          <p:spPr>
            <a:xfrm>
              <a:off x="401192" y="4946886"/>
              <a:ext cx="171449" cy="802674"/>
            </a:xfrm>
            <a:custGeom>
              <a:avLst/>
              <a:gdLst/>
              <a:ahLst/>
              <a:cxnLst/>
              <a:rect l="l" t="t" r="r" b="b"/>
              <a:pathLst>
                <a:path w="1706" h="7987" extrusionOk="0">
                  <a:moveTo>
                    <a:pt x="1640" y="0"/>
                  </a:moveTo>
                  <a:cubicBezTo>
                    <a:pt x="1628" y="12"/>
                    <a:pt x="1618" y="12"/>
                    <a:pt x="1606" y="22"/>
                  </a:cubicBezTo>
                  <a:cubicBezTo>
                    <a:pt x="1596" y="34"/>
                    <a:pt x="1584" y="34"/>
                    <a:pt x="1574" y="44"/>
                  </a:cubicBezTo>
                  <a:cubicBezTo>
                    <a:pt x="1552" y="66"/>
                    <a:pt x="1540" y="100"/>
                    <a:pt x="1540" y="132"/>
                  </a:cubicBezTo>
                  <a:cubicBezTo>
                    <a:pt x="1332" y="1386"/>
                    <a:pt x="1386" y="2705"/>
                    <a:pt x="1288" y="3971"/>
                  </a:cubicBezTo>
                  <a:cubicBezTo>
                    <a:pt x="1232" y="4641"/>
                    <a:pt x="1178" y="5323"/>
                    <a:pt x="1112" y="6004"/>
                  </a:cubicBezTo>
                  <a:cubicBezTo>
                    <a:pt x="1090" y="6302"/>
                    <a:pt x="1068" y="6610"/>
                    <a:pt x="1024" y="6918"/>
                  </a:cubicBezTo>
                  <a:cubicBezTo>
                    <a:pt x="1002" y="7082"/>
                    <a:pt x="980" y="7247"/>
                    <a:pt x="914" y="7401"/>
                  </a:cubicBezTo>
                  <a:cubicBezTo>
                    <a:pt x="869" y="7492"/>
                    <a:pt x="621" y="7856"/>
                    <a:pt x="421" y="7856"/>
                  </a:cubicBezTo>
                  <a:cubicBezTo>
                    <a:pt x="329" y="7856"/>
                    <a:pt x="247" y="7780"/>
                    <a:pt x="199" y="7566"/>
                  </a:cubicBezTo>
                  <a:cubicBezTo>
                    <a:pt x="183" y="7514"/>
                    <a:pt x="146" y="7491"/>
                    <a:pt x="107" y="7491"/>
                  </a:cubicBezTo>
                  <a:cubicBezTo>
                    <a:pt x="63" y="7491"/>
                    <a:pt x="18" y="7520"/>
                    <a:pt x="1" y="7566"/>
                  </a:cubicBezTo>
                  <a:cubicBezTo>
                    <a:pt x="12" y="7555"/>
                    <a:pt x="34" y="7555"/>
                    <a:pt x="45" y="7544"/>
                  </a:cubicBezTo>
                  <a:lnTo>
                    <a:pt x="45" y="7544"/>
                  </a:lnTo>
                  <a:cubicBezTo>
                    <a:pt x="23" y="7687"/>
                    <a:pt x="111" y="7819"/>
                    <a:pt x="232" y="7907"/>
                  </a:cubicBezTo>
                  <a:cubicBezTo>
                    <a:pt x="299" y="7955"/>
                    <a:pt x="390" y="7986"/>
                    <a:pt x="478" y="7986"/>
                  </a:cubicBezTo>
                  <a:cubicBezTo>
                    <a:pt x="492" y="7986"/>
                    <a:pt x="505" y="7985"/>
                    <a:pt x="518" y="7984"/>
                  </a:cubicBezTo>
                  <a:cubicBezTo>
                    <a:pt x="770" y="7973"/>
                    <a:pt x="980" y="7786"/>
                    <a:pt x="1112" y="7566"/>
                  </a:cubicBezTo>
                  <a:cubicBezTo>
                    <a:pt x="1298" y="7247"/>
                    <a:pt x="1364" y="6884"/>
                    <a:pt x="1386" y="6510"/>
                  </a:cubicBezTo>
                  <a:cubicBezTo>
                    <a:pt x="1398" y="6290"/>
                    <a:pt x="1386" y="6060"/>
                    <a:pt x="1386" y="5850"/>
                  </a:cubicBezTo>
                  <a:cubicBezTo>
                    <a:pt x="1354" y="4179"/>
                    <a:pt x="1430" y="2519"/>
                    <a:pt x="1640" y="870"/>
                  </a:cubicBezTo>
                  <a:cubicBezTo>
                    <a:pt x="1662" y="694"/>
                    <a:pt x="1684" y="528"/>
                    <a:pt x="1706" y="364"/>
                  </a:cubicBezTo>
                  <a:lnTo>
                    <a:pt x="1694" y="308"/>
                  </a:lnTo>
                  <a:lnTo>
                    <a:pt x="1684" y="254"/>
                  </a:lnTo>
                  <a:lnTo>
                    <a:pt x="1662" y="110"/>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7" name="Google Shape;1927;p18"/>
            <p:cNvSpPr/>
            <p:nvPr/>
          </p:nvSpPr>
          <p:spPr>
            <a:xfrm>
              <a:off x="113869" y="5240842"/>
              <a:ext cx="426712" cy="508618"/>
            </a:xfrm>
            <a:custGeom>
              <a:avLst/>
              <a:gdLst/>
              <a:ahLst/>
              <a:cxnLst/>
              <a:rect l="l" t="t" r="r" b="b"/>
              <a:pathLst>
                <a:path w="4246" h="5061" extrusionOk="0">
                  <a:moveTo>
                    <a:pt x="243" y="0"/>
                  </a:moveTo>
                  <a:cubicBezTo>
                    <a:pt x="78" y="264"/>
                    <a:pt x="1" y="594"/>
                    <a:pt x="133" y="870"/>
                  </a:cubicBezTo>
                  <a:cubicBezTo>
                    <a:pt x="232" y="1100"/>
                    <a:pt x="452" y="1265"/>
                    <a:pt x="507" y="1507"/>
                  </a:cubicBezTo>
                  <a:cubicBezTo>
                    <a:pt x="528" y="1639"/>
                    <a:pt x="507" y="1771"/>
                    <a:pt x="540" y="1903"/>
                  </a:cubicBezTo>
                  <a:cubicBezTo>
                    <a:pt x="628" y="2277"/>
                    <a:pt x="1134" y="2409"/>
                    <a:pt x="1266" y="2761"/>
                  </a:cubicBezTo>
                  <a:cubicBezTo>
                    <a:pt x="1320" y="2893"/>
                    <a:pt x="1310" y="3047"/>
                    <a:pt x="1376" y="3167"/>
                  </a:cubicBezTo>
                  <a:cubicBezTo>
                    <a:pt x="1415" y="3263"/>
                    <a:pt x="1517" y="3335"/>
                    <a:pt x="1609" y="3335"/>
                  </a:cubicBezTo>
                  <a:cubicBezTo>
                    <a:pt x="1644" y="3335"/>
                    <a:pt x="1678" y="3324"/>
                    <a:pt x="1706" y="3299"/>
                  </a:cubicBezTo>
                  <a:lnTo>
                    <a:pt x="1706" y="3299"/>
                  </a:lnTo>
                  <a:cubicBezTo>
                    <a:pt x="1646" y="3576"/>
                    <a:pt x="1906" y="3861"/>
                    <a:pt x="2182" y="3861"/>
                  </a:cubicBezTo>
                  <a:cubicBezTo>
                    <a:pt x="2214" y="3861"/>
                    <a:pt x="2246" y="3857"/>
                    <a:pt x="2277" y="3849"/>
                  </a:cubicBezTo>
                  <a:cubicBezTo>
                    <a:pt x="2277" y="4059"/>
                    <a:pt x="2277" y="4267"/>
                    <a:pt x="2387" y="4443"/>
                  </a:cubicBezTo>
                  <a:cubicBezTo>
                    <a:pt x="2459" y="4570"/>
                    <a:pt x="2611" y="4663"/>
                    <a:pt x="2752" y="4663"/>
                  </a:cubicBezTo>
                  <a:cubicBezTo>
                    <a:pt x="2806" y="4663"/>
                    <a:pt x="2858" y="4649"/>
                    <a:pt x="2904" y="4619"/>
                  </a:cubicBezTo>
                  <a:lnTo>
                    <a:pt x="2904" y="4619"/>
                  </a:lnTo>
                  <a:cubicBezTo>
                    <a:pt x="2873" y="4850"/>
                    <a:pt x="3111" y="5060"/>
                    <a:pt x="3343" y="5060"/>
                  </a:cubicBezTo>
                  <a:cubicBezTo>
                    <a:pt x="3354" y="5060"/>
                    <a:pt x="3366" y="5060"/>
                    <a:pt x="3377" y="5059"/>
                  </a:cubicBezTo>
                  <a:cubicBezTo>
                    <a:pt x="3629" y="5048"/>
                    <a:pt x="3839" y="4861"/>
                    <a:pt x="3971" y="4641"/>
                  </a:cubicBezTo>
                  <a:cubicBezTo>
                    <a:pt x="4157" y="4322"/>
                    <a:pt x="4223" y="3959"/>
                    <a:pt x="4245" y="3585"/>
                  </a:cubicBezTo>
                  <a:cubicBezTo>
                    <a:pt x="4236" y="3584"/>
                    <a:pt x="4227" y="3583"/>
                    <a:pt x="4218" y="3583"/>
                  </a:cubicBezTo>
                  <a:cubicBezTo>
                    <a:pt x="4046" y="3583"/>
                    <a:pt x="3927" y="3863"/>
                    <a:pt x="3739" y="3915"/>
                  </a:cubicBezTo>
                  <a:cubicBezTo>
                    <a:pt x="3723" y="3919"/>
                    <a:pt x="3707" y="3920"/>
                    <a:pt x="3692" y="3920"/>
                  </a:cubicBezTo>
                  <a:cubicBezTo>
                    <a:pt x="3506" y="3920"/>
                    <a:pt x="3366" y="3690"/>
                    <a:pt x="3366" y="3497"/>
                  </a:cubicBezTo>
                  <a:cubicBezTo>
                    <a:pt x="3366" y="3289"/>
                    <a:pt x="3454" y="3069"/>
                    <a:pt x="3421" y="2859"/>
                  </a:cubicBezTo>
                  <a:lnTo>
                    <a:pt x="3421" y="2859"/>
                  </a:lnTo>
                  <a:cubicBezTo>
                    <a:pt x="3366" y="3069"/>
                    <a:pt x="3311" y="3289"/>
                    <a:pt x="3168" y="3443"/>
                  </a:cubicBezTo>
                  <a:cubicBezTo>
                    <a:pt x="3075" y="3549"/>
                    <a:pt x="2936" y="3620"/>
                    <a:pt x="2802" y="3620"/>
                  </a:cubicBezTo>
                  <a:cubicBezTo>
                    <a:pt x="2729" y="3620"/>
                    <a:pt x="2658" y="3599"/>
                    <a:pt x="2596" y="3553"/>
                  </a:cubicBezTo>
                  <a:cubicBezTo>
                    <a:pt x="2354" y="3387"/>
                    <a:pt x="2442" y="3013"/>
                    <a:pt x="2552" y="2750"/>
                  </a:cubicBezTo>
                  <a:lnTo>
                    <a:pt x="2552" y="2750"/>
                  </a:lnTo>
                  <a:cubicBezTo>
                    <a:pt x="2475" y="2881"/>
                    <a:pt x="2387" y="3035"/>
                    <a:pt x="2255" y="3123"/>
                  </a:cubicBezTo>
                  <a:cubicBezTo>
                    <a:pt x="2189" y="3171"/>
                    <a:pt x="2101" y="3200"/>
                    <a:pt x="2014" y="3200"/>
                  </a:cubicBezTo>
                  <a:cubicBezTo>
                    <a:pt x="1941" y="3200"/>
                    <a:pt x="1870" y="3180"/>
                    <a:pt x="1816" y="3135"/>
                  </a:cubicBezTo>
                  <a:cubicBezTo>
                    <a:pt x="1662" y="3003"/>
                    <a:pt x="1694" y="2761"/>
                    <a:pt x="1794" y="2585"/>
                  </a:cubicBezTo>
                  <a:cubicBezTo>
                    <a:pt x="1881" y="2420"/>
                    <a:pt x="2024" y="2266"/>
                    <a:pt x="2068" y="2079"/>
                  </a:cubicBezTo>
                  <a:lnTo>
                    <a:pt x="2068" y="2079"/>
                  </a:lnTo>
                  <a:cubicBezTo>
                    <a:pt x="2013" y="2222"/>
                    <a:pt x="1903" y="2343"/>
                    <a:pt x="1772" y="2420"/>
                  </a:cubicBezTo>
                  <a:cubicBezTo>
                    <a:pt x="1703" y="2456"/>
                    <a:pt x="1621" y="2481"/>
                    <a:pt x="1543" y="2481"/>
                  </a:cubicBezTo>
                  <a:cubicBezTo>
                    <a:pt x="1457" y="2481"/>
                    <a:pt x="1378" y="2451"/>
                    <a:pt x="1332" y="2376"/>
                  </a:cubicBezTo>
                  <a:cubicBezTo>
                    <a:pt x="1298" y="2332"/>
                    <a:pt x="1298" y="2277"/>
                    <a:pt x="1288" y="2222"/>
                  </a:cubicBezTo>
                  <a:cubicBezTo>
                    <a:pt x="1254" y="1892"/>
                    <a:pt x="1386" y="1540"/>
                    <a:pt x="1640" y="1309"/>
                  </a:cubicBezTo>
                  <a:lnTo>
                    <a:pt x="1640" y="1309"/>
                  </a:lnTo>
                  <a:cubicBezTo>
                    <a:pt x="1496" y="1353"/>
                    <a:pt x="1420" y="1507"/>
                    <a:pt x="1332" y="1617"/>
                  </a:cubicBezTo>
                  <a:cubicBezTo>
                    <a:pt x="1265" y="1708"/>
                    <a:pt x="1155" y="1787"/>
                    <a:pt x="1053" y="1787"/>
                  </a:cubicBezTo>
                  <a:cubicBezTo>
                    <a:pt x="1020" y="1787"/>
                    <a:pt x="987" y="1779"/>
                    <a:pt x="958" y="1760"/>
                  </a:cubicBezTo>
                  <a:cubicBezTo>
                    <a:pt x="826" y="1672"/>
                    <a:pt x="858" y="1485"/>
                    <a:pt x="914" y="1342"/>
                  </a:cubicBezTo>
                  <a:cubicBezTo>
                    <a:pt x="1046" y="1034"/>
                    <a:pt x="1254" y="760"/>
                    <a:pt x="1518" y="550"/>
                  </a:cubicBezTo>
                  <a:cubicBezTo>
                    <a:pt x="1512" y="550"/>
                    <a:pt x="1507" y="550"/>
                    <a:pt x="1501" y="550"/>
                  </a:cubicBezTo>
                  <a:cubicBezTo>
                    <a:pt x="1334" y="550"/>
                    <a:pt x="1206" y="697"/>
                    <a:pt x="1078" y="804"/>
                  </a:cubicBezTo>
                  <a:cubicBezTo>
                    <a:pt x="1003" y="860"/>
                    <a:pt x="895" y="906"/>
                    <a:pt x="800" y="906"/>
                  </a:cubicBezTo>
                  <a:cubicBezTo>
                    <a:pt x="729" y="906"/>
                    <a:pt x="666" y="880"/>
                    <a:pt x="628" y="814"/>
                  </a:cubicBezTo>
                  <a:cubicBezTo>
                    <a:pt x="562" y="716"/>
                    <a:pt x="616" y="572"/>
                    <a:pt x="682" y="462"/>
                  </a:cubicBezTo>
                  <a:cubicBezTo>
                    <a:pt x="760" y="364"/>
                    <a:pt x="836" y="254"/>
                    <a:pt x="924" y="166"/>
                  </a:cubicBezTo>
                  <a:lnTo>
                    <a:pt x="924" y="166"/>
                  </a:lnTo>
                  <a:cubicBezTo>
                    <a:pt x="809" y="266"/>
                    <a:pt x="671" y="345"/>
                    <a:pt x="543" y="345"/>
                  </a:cubicBezTo>
                  <a:cubicBezTo>
                    <a:pt x="488" y="345"/>
                    <a:pt x="435" y="331"/>
                    <a:pt x="386" y="298"/>
                  </a:cubicBezTo>
                  <a:cubicBezTo>
                    <a:pt x="276" y="242"/>
                    <a:pt x="243" y="122"/>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8" name="Google Shape;1928;p18"/>
            <p:cNvSpPr/>
            <p:nvPr/>
          </p:nvSpPr>
          <p:spPr>
            <a:xfrm>
              <a:off x="442195" y="4996532"/>
              <a:ext cx="78489" cy="116879"/>
            </a:xfrm>
            <a:custGeom>
              <a:avLst/>
              <a:gdLst/>
              <a:ahLst/>
              <a:cxnLst/>
              <a:rect l="l" t="t" r="r" b="b"/>
              <a:pathLst>
                <a:path w="781" h="1163" extrusionOk="0">
                  <a:moveTo>
                    <a:pt x="726" y="0"/>
                  </a:moveTo>
                  <a:cubicBezTo>
                    <a:pt x="717" y="0"/>
                    <a:pt x="708" y="4"/>
                    <a:pt x="704" y="12"/>
                  </a:cubicBezTo>
                  <a:cubicBezTo>
                    <a:pt x="572" y="210"/>
                    <a:pt x="406" y="376"/>
                    <a:pt x="275" y="573"/>
                  </a:cubicBezTo>
                  <a:cubicBezTo>
                    <a:pt x="165" y="738"/>
                    <a:pt x="22" y="903"/>
                    <a:pt x="0" y="1112"/>
                  </a:cubicBezTo>
                  <a:cubicBezTo>
                    <a:pt x="0" y="1138"/>
                    <a:pt x="19" y="1163"/>
                    <a:pt x="44" y="1163"/>
                  </a:cubicBezTo>
                  <a:cubicBezTo>
                    <a:pt x="51" y="1163"/>
                    <a:pt x="58" y="1161"/>
                    <a:pt x="66" y="1156"/>
                  </a:cubicBezTo>
                  <a:cubicBezTo>
                    <a:pt x="286" y="1046"/>
                    <a:pt x="418" y="782"/>
                    <a:pt x="550" y="584"/>
                  </a:cubicBezTo>
                  <a:cubicBezTo>
                    <a:pt x="660" y="408"/>
                    <a:pt x="780" y="244"/>
                    <a:pt x="758" y="24"/>
                  </a:cubicBezTo>
                  <a:cubicBezTo>
                    <a:pt x="758" y="10"/>
                    <a:pt x="741"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09" name="Google Shape;1929;p18"/>
            <p:cNvSpPr/>
            <p:nvPr/>
          </p:nvSpPr>
          <p:spPr>
            <a:xfrm>
              <a:off x="512343" y="4999446"/>
              <a:ext cx="22109" cy="17688"/>
            </a:xfrm>
            <a:custGeom>
              <a:avLst/>
              <a:gdLst/>
              <a:ahLst/>
              <a:cxnLst/>
              <a:rect l="l" t="t" r="r" b="b"/>
              <a:pathLst>
                <a:path w="220" h="176" extrusionOk="0">
                  <a:moveTo>
                    <a:pt x="108" y="1"/>
                  </a:moveTo>
                  <a:cubicBezTo>
                    <a:pt x="74" y="1"/>
                    <a:pt x="40" y="19"/>
                    <a:pt x="28" y="61"/>
                  </a:cubicBezTo>
                  <a:cubicBezTo>
                    <a:pt x="1" y="128"/>
                    <a:pt x="57" y="175"/>
                    <a:pt x="112" y="175"/>
                  </a:cubicBezTo>
                  <a:cubicBezTo>
                    <a:pt x="146" y="175"/>
                    <a:pt x="180" y="157"/>
                    <a:pt x="192" y="115"/>
                  </a:cubicBezTo>
                  <a:cubicBezTo>
                    <a:pt x="219" y="47"/>
                    <a:pt x="16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0" name="Google Shape;1930;p18"/>
            <p:cNvSpPr/>
            <p:nvPr/>
          </p:nvSpPr>
          <p:spPr>
            <a:xfrm>
              <a:off x="152561" y="4304505"/>
              <a:ext cx="549319" cy="602684"/>
            </a:xfrm>
            <a:custGeom>
              <a:avLst/>
              <a:gdLst/>
              <a:ahLst/>
              <a:cxnLst/>
              <a:rect l="l" t="t" r="r" b="b"/>
              <a:pathLst>
                <a:path w="5466" h="5997" extrusionOk="0">
                  <a:moveTo>
                    <a:pt x="2636" y="0"/>
                  </a:moveTo>
                  <a:cubicBezTo>
                    <a:pt x="2615" y="0"/>
                    <a:pt x="2595" y="1"/>
                    <a:pt x="2574" y="4"/>
                  </a:cubicBezTo>
                  <a:cubicBezTo>
                    <a:pt x="2497" y="4"/>
                    <a:pt x="2442" y="26"/>
                    <a:pt x="2376" y="58"/>
                  </a:cubicBezTo>
                  <a:cubicBezTo>
                    <a:pt x="2343" y="70"/>
                    <a:pt x="2321" y="80"/>
                    <a:pt x="2299" y="102"/>
                  </a:cubicBezTo>
                  <a:cubicBezTo>
                    <a:pt x="2211" y="146"/>
                    <a:pt x="2134" y="212"/>
                    <a:pt x="2057" y="278"/>
                  </a:cubicBezTo>
                  <a:cubicBezTo>
                    <a:pt x="1980" y="344"/>
                    <a:pt x="1903" y="410"/>
                    <a:pt x="1826" y="454"/>
                  </a:cubicBezTo>
                  <a:cubicBezTo>
                    <a:pt x="1760" y="510"/>
                    <a:pt x="1683" y="542"/>
                    <a:pt x="1595" y="564"/>
                  </a:cubicBezTo>
                  <a:cubicBezTo>
                    <a:pt x="1540" y="585"/>
                    <a:pt x="1484" y="593"/>
                    <a:pt x="1426" y="593"/>
                  </a:cubicBezTo>
                  <a:cubicBezTo>
                    <a:pt x="1392" y="593"/>
                    <a:pt x="1357" y="590"/>
                    <a:pt x="1321" y="586"/>
                  </a:cubicBezTo>
                  <a:cubicBezTo>
                    <a:pt x="1199" y="576"/>
                    <a:pt x="1079" y="554"/>
                    <a:pt x="957" y="532"/>
                  </a:cubicBezTo>
                  <a:cubicBezTo>
                    <a:pt x="894" y="525"/>
                    <a:pt x="828" y="519"/>
                    <a:pt x="759" y="519"/>
                  </a:cubicBezTo>
                  <a:cubicBezTo>
                    <a:pt x="709" y="519"/>
                    <a:pt x="657" y="522"/>
                    <a:pt x="605" y="532"/>
                  </a:cubicBezTo>
                  <a:cubicBezTo>
                    <a:pt x="573" y="542"/>
                    <a:pt x="529" y="554"/>
                    <a:pt x="495" y="564"/>
                  </a:cubicBezTo>
                  <a:cubicBezTo>
                    <a:pt x="309" y="642"/>
                    <a:pt x="165" y="806"/>
                    <a:pt x="89" y="994"/>
                  </a:cubicBezTo>
                  <a:cubicBezTo>
                    <a:pt x="45" y="1082"/>
                    <a:pt x="23" y="1180"/>
                    <a:pt x="12" y="1268"/>
                  </a:cubicBezTo>
                  <a:cubicBezTo>
                    <a:pt x="1" y="1378"/>
                    <a:pt x="12" y="1477"/>
                    <a:pt x="34" y="1576"/>
                  </a:cubicBezTo>
                  <a:cubicBezTo>
                    <a:pt x="133" y="2005"/>
                    <a:pt x="485" y="2335"/>
                    <a:pt x="869" y="2566"/>
                  </a:cubicBezTo>
                  <a:cubicBezTo>
                    <a:pt x="1243" y="2797"/>
                    <a:pt x="1661" y="2961"/>
                    <a:pt x="2035" y="3203"/>
                  </a:cubicBezTo>
                  <a:cubicBezTo>
                    <a:pt x="2849" y="3731"/>
                    <a:pt x="3354" y="4633"/>
                    <a:pt x="3542" y="5579"/>
                  </a:cubicBezTo>
                  <a:cubicBezTo>
                    <a:pt x="3574" y="5722"/>
                    <a:pt x="3596" y="5854"/>
                    <a:pt x="3608" y="5996"/>
                  </a:cubicBezTo>
                  <a:lnTo>
                    <a:pt x="3816" y="5931"/>
                  </a:lnTo>
                  <a:lnTo>
                    <a:pt x="4432" y="5755"/>
                  </a:lnTo>
                  <a:lnTo>
                    <a:pt x="4652" y="5689"/>
                  </a:lnTo>
                  <a:cubicBezTo>
                    <a:pt x="4388" y="5271"/>
                    <a:pt x="4290" y="4754"/>
                    <a:pt x="4388" y="4259"/>
                  </a:cubicBezTo>
                  <a:cubicBezTo>
                    <a:pt x="4575" y="3347"/>
                    <a:pt x="5411" y="2621"/>
                    <a:pt x="5455" y="1686"/>
                  </a:cubicBezTo>
                  <a:cubicBezTo>
                    <a:pt x="5466" y="1488"/>
                    <a:pt x="5433" y="1290"/>
                    <a:pt x="5356" y="1104"/>
                  </a:cubicBezTo>
                  <a:lnTo>
                    <a:pt x="5356" y="1070"/>
                  </a:lnTo>
                  <a:cubicBezTo>
                    <a:pt x="5301" y="950"/>
                    <a:pt x="5224" y="828"/>
                    <a:pt x="5136" y="718"/>
                  </a:cubicBezTo>
                  <a:cubicBezTo>
                    <a:pt x="5048" y="620"/>
                    <a:pt x="4938" y="532"/>
                    <a:pt x="4817" y="466"/>
                  </a:cubicBezTo>
                  <a:cubicBezTo>
                    <a:pt x="4740" y="432"/>
                    <a:pt x="4652" y="400"/>
                    <a:pt x="4575" y="378"/>
                  </a:cubicBezTo>
                  <a:cubicBezTo>
                    <a:pt x="4495" y="362"/>
                    <a:pt x="4415" y="351"/>
                    <a:pt x="4339" y="351"/>
                  </a:cubicBezTo>
                  <a:cubicBezTo>
                    <a:pt x="4311" y="351"/>
                    <a:pt x="4283" y="353"/>
                    <a:pt x="4256" y="356"/>
                  </a:cubicBezTo>
                  <a:lnTo>
                    <a:pt x="4202" y="356"/>
                  </a:lnTo>
                  <a:cubicBezTo>
                    <a:pt x="4070" y="378"/>
                    <a:pt x="3948" y="422"/>
                    <a:pt x="3828" y="432"/>
                  </a:cubicBezTo>
                  <a:cubicBezTo>
                    <a:pt x="3784" y="444"/>
                    <a:pt x="3750" y="444"/>
                    <a:pt x="3718" y="444"/>
                  </a:cubicBezTo>
                  <a:cubicBezTo>
                    <a:pt x="3640" y="432"/>
                    <a:pt x="3552" y="422"/>
                    <a:pt x="3476" y="388"/>
                  </a:cubicBezTo>
                  <a:cubicBezTo>
                    <a:pt x="3420" y="366"/>
                    <a:pt x="3376" y="334"/>
                    <a:pt x="3322" y="312"/>
                  </a:cubicBezTo>
                  <a:cubicBezTo>
                    <a:pt x="3098" y="179"/>
                    <a:pt x="2884" y="0"/>
                    <a:pt x="2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1" name="Google Shape;1931;p18"/>
            <p:cNvSpPr/>
            <p:nvPr/>
          </p:nvSpPr>
          <p:spPr>
            <a:xfrm>
              <a:off x="153666" y="4314756"/>
              <a:ext cx="548214" cy="568112"/>
            </a:xfrm>
            <a:custGeom>
              <a:avLst/>
              <a:gdLst/>
              <a:ahLst/>
              <a:cxnLst/>
              <a:rect l="l" t="t" r="r" b="b"/>
              <a:pathLst>
                <a:path w="5455" h="5653" extrusionOk="0">
                  <a:moveTo>
                    <a:pt x="2288" y="0"/>
                  </a:moveTo>
                  <a:cubicBezTo>
                    <a:pt x="2200" y="44"/>
                    <a:pt x="2123" y="110"/>
                    <a:pt x="2035" y="176"/>
                  </a:cubicBezTo>
                  <a:cubicBezTo>
                    <a:pt x="2134" y="342"/>
                    <a:pt x="2233" y="506"/>
                    <a:pt x="2310" y="672"/>
                  </a:cubicBezTo>
                  <a:cubicBezTo>
                    <a:pt x="2519" y="1144"/>
                    <a:pt x="2684" y="1628"/>
                    <a:pt x="2838" y="2112"/>
                  </a:cubicBezTo>
                  <a:cubicBezTo>
                    <a:pt x="3091" y="2903"/>
                    <a:pt x="3289" y="3795"/>
                    <a:pt x="3773" y="4487"/>
                  </a:cubicBezTo>
                  <a:cubicBezTo>
                    <a:pt x="3795" y="4553"/>
                    <a:pt x="3817" y="4608"/>
                    <a:pt x="3849" y="4663"/>
                  </a:cubicBezTo>
                  <a:cubicBezTo>
                    <a:pt x="3541" y="4267"/>
                    <a:pt x="3277" y="3871"/>
                    <a:pt x="3047" y="3409"/>
                  </a:cubicBezTo>
                  <a:cubicBezTo>
                    <a:pt x="2783" y="2893"/>
                    <a:pt x="2552" y="2365"/>
                    <a:pt x="2233" y="1892"/>
                  </a:cubicBezTo>
                  <a:cubicBezTo>
                    <a:pt x="1892" y="1386"/>
                    <a:pt x="1463" y="848"/>
                    <a:pt x="946" y="430"/>
                  </a:cubicBezTo>
                  <a:cubicBezTo>
                    <a:pt x="883" y="423"/>
                    <a:pt x="817" y="417"/>
                    <a:pt x="748" y="417"/>
                  </a:cubicBezTo>
                  <a:cubicBezTo>
                    <a:pt x="698" y="417"/>
                    <a:pt x="646" y="420"/>
                    <a:pt x="594" y="430"/>
                  </a:cubicBezTo>
                  <a:cubicBezTo>
                    <a:pt x="562" y="440"/>
                    <a:pt x="518" y="452"/>
                    <a:pt x="484" y="462"/>
                  </a:cubicBezTo>
                  <a:cubicBezTo>
                    <a:pt x="726" y="650"/>
                    <a:pt x="968" y="836"/>
                    <a:pt x="1188" y="1056"/>
                  </a:cubicBezTo>
                  <a:cubicBezTo>
                    <a:pt x="1628" y="1485"/>
                    <a:pt x="1991" y="1980"/>
                    <a:pt x="2288" y="2519"/>
                  </a:cubicBezTo>
                  <a:cubicBezTo>
                    <a:pt x="2398" y="2706"/>
                    <a:pt x="2497" y="2915"/>
                    <a:pt x="2596" y="3123"/>
                  </a:cubicBezTo>
                  <a:cubicBezTo>
                    <a:pt x="2222" y="2629"/>
                    <a:pt x="1749" y="2167"/>
                    <a:pt x="1320" y="1782"/>
                  </a:cubicBezTo>
                  <a:cubicBezTo>
                    <a:pt x="968" y="1463"/>
                    <a:pt x="540" y="1111"/>
                    <a:pt x="78" y="892"/>
                  </a:cubicBezTo>
                  <a:cubicBezTo>
                    <a:pt x="34" y="980"/>
                    <a:pt x="12" y="1078"/>
                    <a:pt x="1" y="1166"/>
                  </a:cubicBezTo>
                  <a:cubicBezTo>
                    <a:pt x="452" y="1419"/>
                    <a:pt x="880" y="1683"/>
                    <a:pt x="1288" y="2057"/>
                  </a:cubicBezTo>
                  <a:cubicBezTo>
                    <a:pt x="1870" y="2585"/>
                    <a:pt x="2310" y="3311"/>
                    <a:pt x="2915" y="3795"/>
                  </a:cubicBezTo>
                  <a:cubicBezTo>
                    <a:pt x="3179" y="4289"/>
                    <a:pt x="3497" y="4762"/>
                    <a:pt x="3981" y="5015"/>
                  </a:cubicBezTo>
                  <a:cubicBezTo>
                    <a:pt x="3991" y="5021"/>
                    <a:pt x="4001" y="5024"/>
                    <a:pt x="4010" y="5024"/>
                  </a:cubicBezTo>
                  <a:cubicBezTo>
                    <a:pt x="4032" y="5024"/>
                    <a:pt x="4051" y="5008"/>
                    <a:pt x="4059" y="4993"/>
                  </a:cubicBezTo>
                  <a:cubicBezTo>
                    <a:pt x="4081" y="5015"/>
                    <a:pt x="4091" y="5037"/>
                    <a:pt x="4113" y="5048"/>
                  </a:cubicBezTo>
                  <a:cubicBezTo>
                    <a:pt x="4122" y="5062"/>
                    <a:pt x="4137" y="5068"/>
                    <a:pt x="4153" y="5068"/>
                  </a:cubicBezTo>
                  <a:cubicBezTo>
                    <a:pt x="4174" y="5068"/>
                    <a:pt x="4195" y="5056"/>
                    <a:pt x="4201" y="5037"/>
                  </a:cubicBezTo>
                  <a:cubicBezTo>
                    <a:pt x="4245" y="5257"/>
                    <a:pt x="4311" y="5466"/>
                    <a:pt x="4421" y="5653"/>
                  </a:cubicBezTo>
                  <a:lnTo>
                    <a:pt x="4641" y="5587"/>
                  </a:lnTo>
                  <a:cubicBezTo>
                    <a:pt x="4377" y="5169"/>
                    <a:pt x="4279" y="4652"/>
                    <a:pt x="4377" y="4157"/>
                  </a:cubicBezTo>
                  <a:cubicBezTo>
                    <a:pt x="4564" y="3245"/>
                    <a:pt x="5400" y="2519"/>
                    <a:pt x="5444" y="1584"/>
                  </a:cubicBezTo>
                  <a:cubicBezTo>
                    <a:pt x="5455" y="1375"/>
                    <a:pt x="5422" y="1166"/>
                    <a:pt x="5345" y="968"/>
                  </a:cubicBezTo>
                  <a:lnTo>
                    <a:pt x="5345" y="968"/>
                  </a:lnTo>
                  <a:cubicBezTo>
                    <a:pt x="5389" y="1188"/>
                    <a:pt x="5400" y="1419"/>
                    <a:pt x="5334" y="1694"/>
                  </a:cubicBezTo>
                  <a:cubicBezTo>
                    <a:pt x="5224" y="2167"/>
                    <a:pt x="4916" y="2508"/>
                    <a:pt x="4663" y="2893"/>
                  </a:cubicBezTo>
                  <a:cubicBezTo>
                    <a:pt x="4729" y="2420"/>
                    <a:pt x="4696" y="1914"/>
                    <a:pt x="4663" y="1452"/>
                  </a:cubicBezTo>
                  <a:cubicBezTo>
                    <a:pt x="4652" y="1111"/>
                    <a:pt x="4641" y="672"/>
                    <a:pt x="4564" y="276"/>
                  </a:cubicBezTo>
                  <a:lnTo>
                    <a:pt x="4245" y="254"/>
                  </a:lnTo>
                  <a:lnTo>
                    <a:pt x="4245" y="254"/>
                  </a:lnTo>
                  <a:cubicBezTo>
                    <a:pt x="4323" y="704"/>
                    <a:pt x="4421" y="1166"/>
                    <a:pt x="4443" y="1639"/>
                  </a:cubicBezTo>
                  <a:cubicBezTo>
                    <a:pt x="4477" y="2178"/>
                    <a:pt x="4399" y="2739"/>
                    <a:pt x="4455" y="3277"/>
                  </a:cubicBezTo>
                  <a:cubicBezTo>
                    <a:pt x="4223" y="3773"/>
                    <a:pt x="4113" y="4388"/>
                    <a:pt x="4191" y="4960"/>
                  </a:cubicBezTo>
                  <a:cubicBezTo>
                    <a:pt x="3993" y="4432"/>
                    <a:pt x="3839" y="3937"/>
                    <a:pt x="3817" y="3365"/>
                  </a:cubicBezTo>
                  <a:cubicBezTo>
                    <a:pt x="3795" y="2837"/>
                    <a:pt x="3871" y="2321"/>
                    <a:pt x="3915" y="1793"/>
                  </a:cubicBezTo>
                  <a:cubicBezTo>
                    <a:pt x="3959" y="1331"/>
                    <a:pt x="3949" y="804"/>
                    <a:pt x="3817" y="330"/>
                  </a:cubicBezTo>
                  <a:cubicBezTo>
                    <a:pt x="3773" y="342"/>
                    <a:pt x="3739" y="342"/>
                    <a:pt x="3707" y="342"/>
                  </a:cubicBezTo>
                  <a:cubicBezTo>
                    <a:pt x="3629" y="330"/>
                    <a:pt x="3541" y="320"/>
                    <a:pt x="3465" y="286"/>
                  </a:cubicBezTo>
                  <a:lnTo>
                    <a:pt x="3465" y="286"/>
                  </a:lnTo>
                  <a:cubicBezTo>
                    <a:pt x="3575" y="540"/>
                    <a:pt x="3651" y="804"/>
                    <a:pt x="3673" y="1111"/>
                  </a:cubicBezTo>
                  <a:cubicBezTo>
                    <a:pt x="3707" y="1595"/>
                    <a:pt x="3619" y="2079"/>
                    <a:pt x="3575" y="2563"/>
                  </a:cubicBezTo>
                  <a:cubicBezTo>
                    <a:pt x="3553" y="2849"/>
                    <a:pt x="3541" y="3157"/>
                    <a:pt x="3563" y="3465"/>
                  </a:cubicBezTo>
                  <a:cubicBezTo>
                    <a:pt x="3365" y="2881"/>
                    <a:pt x="3157" y="2299"/>
                    <a:pt x="2970" y="1716"/>
                  </a:cubicBezTo>
                  <a:cubicBezTo>
                    <a:pt x="2794" y="1166"/>
                    <a:pt x="2596" y="528"/>
                    <a:pt x="2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2" name="Google Shape;1932;p18"/>
            <p:cNvSpPr/>
            <p:nvPr/>
          </p:nvSpPr>
          <p:spPr>
            <a:xfrm>
              <a:off x="599072" y="4389425"/>
              <a:ext cx="749410" cy="525501"/>
            </a:xfrm>
            <a:custGeom>
              <a:avLst/>
              <a:gdLst/>
              <a:ahLst/>
              <a:cxnLst/>
              <a:rect l="l" t="t" r="r" b="b"/>
              <a:pathLst>
                <a:path w="7457" h="5229" extrusionOk="0">
                  <a:moveTo>
                    <a:pt x="2376" y="1"/>
                  </a:moveTo>
                  <a:cubicBezTo>
                    <a:pt x="2118" y="1"/>
                    <a:pt x="1874" y="146"/>
                    <a:pt x="1694" y="346"/>
                  </a:cubicBezTo>
                  <a:cubicBezTo>
                    <a:pt x="1628" y="412"/>
                    <a:pt x="1573" y="489"/>
                    <a:pt x="1529" y="566"/>
                  </a:cubicBezTo>
                  <a:cubicBezTo>
                    <a:pt x="1309" y="896"/>
                    <a:pt x="1210" y="1292"/>
                    <a:pt x="1034" y="1644"/>
                  </a:cubicBezTo>
                  <a:cubicBezTo>
                    <a:pt x="847" y="2007"/>
                    <a:pt x="594" y="2326"/>
                    <a:pt x="440" y="2700"/>
                  </a:cubicBezTo>
                  <a:cubicBezTo>
                    <a:pt x="143" y="3469"/>
                    <a:pt x="352" y="4382"/>
                    <a:pt x="45" y="5151"/>
                  </a:cubicBezTo>
                  <a:lnTo>
                    <a:pt x="33" y="5151"/>
                  </a:lnTo>
                  <a:cubicBezTo>
                    <a:pt x="33" y="5173"/>
                    <a:pt x="23" y="5185"/>
                    <a:pt x="23" y="5195"/>
                  </a:cubicBezTo>
                  <a:cubicBezTo>
                    <a:pt x="11" y="5207"/>
                    <a:pt x="11" y="5217"/>
                    <a:pt x="1" y="5229"/>
                  </a:cubicBezTo>
                  <a:lnTo>
                    <a:pt x="11" y="5229"/>
                  </a:lnTo>
                  <a:lnTo>
                    <a:pt x="121" y="5217"/>
                  </a:lnTo>
                  <a:lnTo>
                    <a:pt x="264" y="5207"/>
                  </a:lnTo>
                  <a:lnTo>
                    <a:pt x="319" y="5195"/>
                  </a:lnTo>
                  <a:lnTo>
                    <a:pt x="374" y="5195"/>
                  </a:lnTo>
                  <a:cubicBezTo>
                    <a:pt x="528" y="5119"/>
                    <a:pt x="682" y="5064"/>
                    <a:pt x="847" y="4998"/>
                  </a:cubicBezTo>
                  <a:cubicBezTo>
                    <a:pt x="2376" y="4360"/>
                    <a:pt x="3959" y="3832"/>
                    <a:pt x="5575" y="3425"/>
                  </a:cubicBezTo>
                  <a:cubicBezTo>
                    <a:pt x="5785" y="3370"/>
                    <a:pt x="6005" y="3316"/>
                    <a:pt x="6213" y="3250"/>
                  </a:cubicBezTo>
                  <a:cubicBezTo>
                    <a:pt x="6565" y="3128"/>
                    <a:pt x="6906" y="2964"/>
                    <a:pt x="7159" y="2688"/>
                  </a:cubicBezTo>
                  <a:cubicBezTo>
                    <a:pt x="7335" y="2512"/>
                    <a:pt x="7456" y="2260"/>
                    <a:pt x="7412" y="2018"/>
                  </a:cubicBezTo>
                  <a:cubicBezTo>
                    <a:pt x="7390" y="1919"/>
                    <a:pt x="7324" y="1820"/>
                    <a:pt x="7247" y="1754"/>
                  </a:cubicBezTo>
                  <a:cubicBezTo>
                    <a:pt x="7173" y="1687"/>
                    <a:pt x="7078" y="1650"/>
                    <a:pt x="6984" y="1650"/>
                  </a:cubicBezTo>
                  <a:cubicBezTo>
                    <a:pt x="6939" y="1650"/>
                    <a:pt x="6894" y="1659"/>
                    <a:pt x="6851" y="1677"/>
                  </a:cubicBezTo>
                  <a:cubicBezTo>
                    <a:pt x="6862" y="1666"/>
                    <a:pt x="6862" y="1644"/>
                    <a:pt x="6862" y="1622"/>
                  </a:cubicBezTo>
                  <a:lnTo>
                    <a:pt x="6862" y="1556"/>
                  </a:lnTo>
                  <a:cubicBezTo>
                    <a:pt x="6851" y="1402"/>
                    <a:pt x="6708" y="1259"/>
                    <a:pt x="6554" y="1215"/>
                  </a:cubicBezTo>
                  <a:cubicBezTo>
                    <a:pt x="6496" y="1199"/>
                    <a:pt x="6437" y="1192"/>
                    <a:pt x="6376" y="1192"/>
                  </a:cubicBezTo>
                  <a:cubicBezTo>
                    <a:pt x="6230" y="1192"/>
                    <a:pt x="6079" y="1231"/>
                    <a:pt x="5939" y="1270"/>
                  </a:cubicBezTo>
                  <a:cubicBezTo>
                    <a:pt x="5939" y="1237"/>
                    <a:pt x="5939" y="1204"/>
                    <a:pt x="5927" y="1171"/>
                  </a:cubicBezTo>
                  <a:cubicBezTo>
                    <a:pt x="5905" y="1083"/>
                    <a:pt x="5839" y="995"/>
                    <a:pt x="5763" y="940"/>
                  </a:cubicBezTo>
                  <a:cubicBezTo>
                    <a:pt x="5672" y="871"/>
                    <a:pt x="5559" y="828"/>
                    <a:pt x="5447" y="828"/>
                  </a:cubicBezTo>
                  <a:cubicBezTo>
                    <a:pt x="5382" y="828"/>
                    <a:pt x="5317" y="842"/>
                    <a:pt x="5257" y="874"/>
                  </a:cubicBezTo>
                  <a:cubicBezTo>
                    <a:pt x="5289" y="830"/>
                    <a:pt x="5279" y="775"/>
                    <a:pt x="5257" y="731"/>
                  </a:cubicBezTo>
                  <a:cubicBezTo>
                    <a:pt x="5213" y="654"/>
                    <a:pt x="5135" y="599"/>
                    <a:pt x="5047" y="588"/>
                  </a:cubicBezTo>
                  <a:cubicBezTo>
                    <a:pt x="5037" y="577"/>
                    <a:pt x="5015" y="577"/>
                    <a:pt x="5003" y="577"/>
                  </a:cubicBezTo>
                  <a:cubicBezTo>
                    <a:pt x="4937" y="577"/>
                    <a:pt x="4883" y="577"/>
                    <a:pt x="4817" y="588"/>
                  </a:cubicBezTo>
                  <a:cubicBezTo>
                    <a:pt x="4780" y="588"/>
                    <a:pt x="4738" y="593"/>
                    <a:pt x="4695" y="593"/>
                  </a:cubicBezTo>
                  <a:cubicBezTo>
                    <a:pt x="4674" y="593"/>
                    <a:pt x="4652" y="592"/>
                    <a:pt x="4630" y="588"/>
                  </a:cubicBezTo>
                  <a:cubicBezTo>
                    <a:pt x="4520" y="577"/>
                    <a:pt x="4421" y="533"/>
                    <a:pt x="4322" y="478"/>
                  </a:cubicBezTo>
                  <a:cubicBezTo>
                    <a:pt x="4234" y="423"/>
                    <a:pt x="4146" y="357"/>
                    <a:pt x="4069" y="302"/>
                  </a:cubicBezTo>
                  <a:cubicBezTo>
                    <a:pt x="3934" y="209"/>
                    <a:pt x="3790" y="126"/>
                    <a:pt x="3636" y="126"/>
                  </a:cubicBezTo>
                  <a:cubicBezTo>
                    <a:pt x="3627" y="126"/>
                    <a:pt x="3617" y="126"/>
                    <a:pt x="3607" y="127"/>
                  </a:cubicBezTo>
                  <a:cubicBezTo>
                    <a:pt x="3552" y="127"/>
                    <a:pt x="3497" y="137"/>
                    <a:pt x="3431" y="149"/>
                  </a:cubicBezTo>
                  <a:cubicBezTo>
                    <a:pt x="3365" y="171"/>
                    <a:pt x="3288" y="193"/>
                    <a:pt x="3211" y="193"/>
                  </a:cubicBezTo>
                  <a:cubicBezTo>
                    <a:pt x="3192" y="196"/>
                    <a:pt x="3174" y="197"/>
                    <a:pt x="3156" y="197"/>
                  </a:cubicBezTo>
                  <a:cubicBezTo>
                    <a:pt x="3113" y="197"/>
                    <a:pt x="3074" y="189"/>
                    <a:pt x="3036" y="181"/>
                  </a:cubicBezTo>
                  <a:cubicBezTo>
                    <a:pt x="2904" y="149"/>
                    <a:pt x="2772" y="83"/>
                    <a:pt x="2640" y="39"/>
                  </a:cubicBezTo>
                  <a:lnTo>
                    <a:pt x="2508" y="5"/>
                  </a:lnTo>
                  <a:lnTo>
                    <a:pt x="2452" y="5"/>
                  </a:lnTo>
                  <a:cubicBezTo>
                    <a:pt x="2427" y="2"/>
                    <a:pt x="2401" y="1"/>
                    <a:pt x="2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3" name="Google Shape;1933;p18"/>
            <p:cNvSpPr/>
            <p:nvPr/>
          </p:nvSpPr>
          <p:spPr>
            <a:xfrm>
              <a:off x="604901" y="4483893"/>
              <a:ext cx="589920" cy="450430"/>
            </a:xfrm>
            <a:custGeom>
              <a:avLst/>
              <a:gdLst/>
              <a:ahLst/>
              <a:cxnLst/>
              <a:rect l="l" t="t" r="r" b="b"/>
              <a:pathLst>
                <a:path w="5870" h="4482" extrusionOk="0">
                  <a:moveTo>
                    <a:pt x="5705" y="0"/>
                  </a:moveTo>
                  <a:cubicBezTo>
                    <a:pt x="5463" y="198"/>
                    <a:pt x="5253" y="429"/>
                    <a:pt x="5033" y="616"/>
                  </a:cubicBezTo>
                  <a:cubicBezTo>
                    <a:pt x="4627" y="946"/>
                    <a:pt x="4143" y="1166"/>
                    <a:pt x="3659" y="1386"/>
                  </a:cubicBezTo>
                  <a:cubicBezTo>
                    <a:pt x="3494" y="1474"/>
                    <a:pt x="3318" y="1550"/>
                    <a:pt x="3153" y="1628"/>
                  </a:cubicBezTo>
                  <a:cubicBezTo>
                    <a:pt x="3076" y="1660"/>
                    <a:pt x="3010" y="1694"/>
                    <a:pt x="2944" y="1738"/>
                  </a:cubicBezTo>
                  <a:cubicBezTo>
                    <a:pt x="2714" y="1858"/>
                    <a:pt x="2482" y="1990"/>
                    <a:pt x="2252" y="2122"/>
                  </a:cubicBezTo>
                  <a:cubicBezTo>
                    <a:pt x="2130" y="2200"/>
                    <a:pt x="2010" y="2266"/>
                    <a:pt x="1900" y="2342"/>
                  </a:cubicBezTo>
                  <a:cubicBezTo>
                    <a:pt x="1713" y="2463"/>
                    <a:pt x="1537" y="2584"/>
                    <a:pt x="1372" y="2716"/>
                  </a:cubicBezTo>
                  <a:cubicBezTo>
                    <a:pt x="1152" y="2881"/>
                    <a:pt x="954" y="3068"/>
                    <a:pt x="767" y="3266"/>
                  </a:cubicBezTo>
                  <a:cubicBezTo>
                    <a:pt x="635" y="3409"/>
                    <a:pt x="514" y="3552"/>
                    <a:pt x="393" y="3706"/>
                  </a:cubicBezTo>
                  <a:lnTo>
                    <a:pt x="393" y="3717"/>
                  </a:lnTo>
                  <a:cubicBezTo>
                    <a:pt x="316" y="3827"/>
                    <a:pt x="239" y="3948"/>
                    <a:pt x="162" y="4080"/>
                  </a:cubicBezTo>
                  <a:lnTo>
                    <a:pt x="63" y="4277"/>
                  </a:lnTo>
                  <a:lnTo>
                    <a:pt x="30" y="4377"/>
                  </a:lnTo>
                  <a:cubicBezTo>
                    <a:pt x="0" y="4429"/>
                    <a:pt x="47" y="4482"/>
                    <a:pt x="94" y="4482"/>
                  </a:cubicBezTo>
                  <a:cubicBezTo>
                    <a:pt x="116" y="4482"/>
                    <a:pt x="137" y="4471"/>
                    <a:pt x="151" y="4443"/>
                  </a:cubicBezTo>
                  <a:cubicBezTo>
                    <a:pt x="173" y="4399"/>
                    <a:pt x="206" y="4355"/>
                    <a:pt x="228" y="4311"/>
                  </a:cubicBezTo>
                  <a:cubicBezTo>
                    <a:pt x="239" y="4289"/>
                    <a:pt x="250" y="4277"/>
                    <a:pt x="261" y="4255"/>
                  </a:cubicBezTo>
                  <a:cubicBezTo>
                    <a:pt x="316" y="4179"/>
                    <a:pt x="371" y="4091"/>
                    <a:pt x="426" y="4014"/>
                  </a:cubicBezTo>
                  <a:cubicBezTo>
                    <a:pt x="1141" y="2991"/>
                    <a:pt x="2164" y="2332"/>
                    <a:pt x="3296" y="1770"/>
                  </a:cubicBezTo>
                  <a:cubicBezTo>
                    <a:pt x="3879" y="1474"/>
                    <a:pt x="4528" y="1286"/>
                    <a:pt x="5045" y="891"/>
                  </a:cubicBezTo>
                  <a:cubicBezTo>
                    <a:pt x="5331" y="682"/>
                    <a:pt x="5595" y="451"/>
                    <a:pt x="5869" y="231"/>
                  </a:cubicBezTo>
                  <a:cubicBezTo>
                    <a:pt x="5847" y="143"/>
                    <a:pt x="5781" y="55"/>
                    <a:pt x="5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1934;p18"/>
            <p:cNvSpPr/>
            <p:nvPr/>
          </p:nvSpPr>
          <p:spPr>
            <a:xfrm>
              <a:off x="625603" y="4545800"/>
              <a:ext cx="701774" cy="373248"/>
            </a:xfrm>
            <a:custGeom>
              <a:avLst/>
              <a:gdLst/>
              <a:ahLst/>
              <a:cxnLst/>
              <a:rect l="l" t="t" r="r" b="b"/>
              <a:pathLst>
                <a:path w="6983" h="3714" extrusionOk="0">
                  <a:moveTo>
                    <a:pt x="6598" y="0"/>
                  </a:moveTo>
                  <a:lnTo>
                    <a:pt x="6598" y="0"/>
                  </a:lnTo>
                  <a:cubicBezTo>
                    <a:pt x="6257" y="231"/>
                    <a:pt x="5916" y="473"/>
                    <a:pt x="5587" y="670"/>
                  </a:cubicBezTo>
                  <a:cubicBezTo>
                    <a:pt x="4937" y="1044"/>
                    <a:pt x="4278" y="1386"/>
                    <a:pt x="3607" y="1704"/>
                  </a:cubicBezTo>
                  <a:cubicBezTo>
                    <a:pt x="2540" y="2199"/>
                    <a:pt x="1122" y="2573"/>
                    <a:pt x="220" y="3398"/>
                  </a:cubicBezTo>
                  <a:cubicBezTo>
                    <a:pt x="143" y="3464"/>
                    <a:pt x="77" y="3530"/>
                    <a:pt x="22" y="3595"/>
                  </a:cubicBezTo>
                  <a:cubicBezTo>
                    <a:pt x="0" y="3607"/>
                    <a:pt x="0" y="3629"/>
                    <a:pt x="0" y="3651"/>
                  </a:cubicBezTo>
                  <a:cubicBezTo>
                    <a:pt x="0" y="3661"/>
                    <a:pt x="11" y="3683"/>
                    <a:pt x="22" y="3695"/>
                  </a:cubicBezTo>
                  <a:cubicBezTo>
                    <a:pt x="35" y="3708"/>
                    <a:pt x="52" y="3713"/>
                    <a:pt x="70" y="3713"/>
                  </a:cubicBezTo>
                  <a:cubicBezTo>
                    <a:pt x="83" y="3713"/>
                    <a:pt x="96" y="3710"/>
                    <a:pt x="110" y="3705"/>
                  </a:cubicBezTo>
                  <a:cubicBezTo>
                    <a:pt x="264" y="3617"/>
                    <a:pt x="429" y="3530"/>
                    <a:pt x="583" y="3442"/>
                  </a:cubicBezTo>
                  <a:cubicBezTo>
                    <a:pt x="1078" y="3156"/>
                    <a:pt x="1572" y="2870"/>
                    <a:pt x="2112" y="2639"/>
                  </a:cubicBezTo>
                  <a:cubicBezTo>
                    <a:pt x="2716" y="2375"/>
                    <a:pt x="3332" y="2133"/>
                    <a:pt x="3926" y="1847"/>
                  </a:cubicBezTo>
                  <a:cubicBezTo>
                    <a:pt x="4597" y="1540"/>
                    <a:pt x="5257" y="1198"/>
                    <a:pt x="5905" y="824"/>
                  </a:cubicBezTo>
                  <a:cubicBezTo>
                    <a:pt x="6224" y="638"/>
                    <a:pt x="6642" y="451"/>
                    <a:pt x="6983" y="198"/>
                  </a:cubicBezTo>
                  <a:cubicBezTo>
                    <a:pt x="6909" y="131"/>
                    <a:pt x="6814" y="94"/>
                    <a:pt x="6720" y="94"/>
                  </a:cubicBezTo>
                  <a:cubicBezTo>
                    <a:pt x="6675" y="94"/>
                    <a:pt x="6630" y="103"/>
                    <a:pt x="6587" y="121"/>
                  </a:cubicBezTo>
                  <a:cubicBezTo>
                    <a:pt x="6598" y="88"/>
                    <a:pt x="6609" y="44"/>
                    <a:pt x="6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5" name="Google Shape;1935;p18"/>
            <p:cNvSpPr/>
            <p:nvPr/>
          </p:nvSpPr>
          <p:spPr>
            <a:xfrm>
              <a:off x="912926" y="4447312"/>
              <a:ext cx="214462" cy="217879"/>
            </a:xfrm>
            <a:custGeom>
              <a:avLst/>
              <a:gdLst/>
              <a:ahLst/>
              <a:cxnLst/>
              <a:rect l="l" t="t" r="r" b="b"/>
              <a:pathLst>
                <a:path w="2134" h="2168" extrusionOk="0">
                  <a:moveTo>
                    <a:pt x="1880" y="1"/>
                  </a:moveTo>
                  <a:cubicBezTo>
                    <a:pt x="1617" y="166"/>
                    <a:pt x="1408" y="419"/>
                    <a:pt x="1210" y="672"/>
                  </a:cubicBezTo>
                  <a:cubicBezTo>
                    <a:pt x="1001" y="936"/>
                    <a:pt x="792" y="1211"/>
                    <a:pt x="561" y="1464"/>
                  </a:cubicBezTo>
                  <a:cubicBezTo>
                    <a:pt x="407" y="1640"/>
                    <a:pt x="220" y="1794"/>
                    <a:pt x="88" y="1992"/>
                  </a:cubicBezTo>
                  <a:cubicBezTo>
                    <a:pt x="55" y="2036"/>
                    <a:pt x="33" y="2080"/>
                    <a:pt x="11" y="2124"/>
                  </a:cubicBezTo>
                  <a:cubicBezTo>
                    <a:pt x="1" y="2146"/>
                    <a:pt x="11" y="2168"/>
                    <a:pt x="33" y="2168"/>
                  </a:cubicBezTo>
                  <a:cubicBezTo>
                    <a:pt x="242" y="2080"/>
                    <a:pt x="429" y="1926"/>
                    <a:pt x="594" y="1750"/>
                  </a:cubicBezTo>
                  <a:cubicBezTo>
                    <a:pt x="792" y="1562"/>
                    <a:pt x="957" y="1354"/>
                    <a:pt x="1111" y="1167"/>
                  </a:cubicBezTo>
                  <a:cubicBezTo>
                    <a:pt x="1287" y="958"/>
                    <a:pt x="1441" y="738"/>
                    <a:pt x="1628" y="540"/>
                  </a:cubicBezTo>
                  <a:cubicBezTo>
                    <a:pt x="1782" y="364"/>
                    <a:pt x="1946" y="254"/>
                    <a:pt x="2134" y="155"/>
                  </a:cubicBezTo>
                  <a:cubicBezTo>
                    <a:pt x="2090" y="78"/>
                    <a:pt x="2012" y="23"/>
                    <a:pt x="1924" y="12"/>
                  </a:cubicBezTo>
                  <a:cubicBezTo>
                    <a:pt x="1914" y="1"/>
                    <a:pt x="1892"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6" name="Google Shape;1936;p18"/>
            <p:cNvSpPr/>
            <p:nvPr/>
          </p:nvSpPr>
          <p:spPr>
            <a:xfrm>
              <a:off x="784088" y="4419776"/>
              <a:ext cx="249334" cy="315060"/>
            </a:xfrm>
            <a:custGeom>
              <a:avLst/>
              <a:gdLst/>
              <a:ahLst/>
              <a:cxnLst/>
              <a:rect l="l" t="t" r="r" b="b"/>
              <a:pathLst>
                <a:path w="2481" h="3135" extrusionOk="0">
                  <a:moveTo>
                    <a:pt x="2228" y="0"/>
                  </a:moveTo>
                  <a:cubicBezTo>
                    <a:pt x="1843" y="319"/>
                    <a:pt x="1546" y="814"/>
                    <a:pt x="1304" y="1210"/>
                  </a:cubicBezTo>
                  <a:cubicBezTo>
                    <a:pt x="931" y="1804"/>
                    <a:pt x="579" y="2452"/>
                    <a:pt x="117" y="2980"/>
                  </a:cubicBezTo>
                  <a:lnTo>
                    <a:pt x="17" y="3080"/>
                  </a:lnTo>
                  <a:cubicBezTo>
                    <a:pt x="1" y="3104"/>
                    <a:pt x="16" y="3135"/>
                    <a:pt x="38" y="3135"/>
                  </a:cubicBezTo>
                  <a:cubicBezTo>
                    <a:pt x="45" y="3135"/>
                    <a:pt x="53" y="3132"/>
                    <a:pt x="61" y="3123"/>
                  </a:cubicBezTo>
                  <a:cubicBezTo>
                    <a:pt x="205" y="3014"/>
                    <a:pt x="337" y="2892"/>
                    <a:pt x="469" y="2760"/>
                  </a:cubicBezTo>
                  <a:cubicBezTo>
                    <a:pt x="787" y="2430"/>
                    <a:pt x="1051" y="2056"/>
                    <a:pt x="1326" y="1650"/>
                  </a:cubicBezTo>
                  <a:cubicBezTo>
                    <a:pt x="1535" y="1320"/>
                    <a:pt x="1733" y="1001"/>
                    <a:pt x="1975" y="693"/>
                  </a:cubicBezTo>
                  <a:cubicBezTo>
                    <a:pt x="2129" y="506"/>
                    <a:pt x="2305" y="341"/>
                    <a:pt x="2481" y="176"/>
                  </a:cubicBezTo>
                  <a:cubicBezTo>
                    <a:pt x="2393" y="121"/>
                    <a:pt x="2305" y="55"/>
                    <a:pt x="2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7" name="Google Shape;1937;p18"/>
            <p:cNvSpPr/>
            <p:nvPr/>
          </p:nvSpPr>
          <p:spPr>
            <a:xfrm>
              <a:off x="675249" y="4404299"/>
              <a:ext cx="268730" cy="407819"/>
            </a:xfrm>
            <a:custGeom>
              <a:avLst/>
              <a:gdLst/>
              <a:ahLst/>
              <a:cxnLst/>
              <a:rect l="l" t="t" r="r" b="b"/>
              <a:pathLst>
                <a:path w="2674" h="4058" extrusionOk="0">
                  <a:moveTo>
                    <a:pt x="2673" y="1"/>
                  </a:moveTo>
                  <a:lnTo>
                    <a:pt x="2673" y="1"/>
                  </a:lnTo>
                  <a:cubicBezTo>
                    <a:pt x="2607" y="23"/>
                    <a:pt x="2530" y="45"/>
                    <a:pt x="2453" y="45"/>
                  </a:cubicBezTo>
                  <a:cubicBezTo>
                    <a:pt x="2434" y="48"/>
                    <a:pt x="2416" y="49"/>
                    <a:pt x="2398" y="49"/>
                  </a:cubicBezTo>
                  <a:cubicBezTo>
                    <a:pt x="2355" y="49"/>
                    <a:pt x="2316" y="41"/>
                    <a:pt x="2278" y="33"/>
                  </a:cubicBezTo>
                  <a:cubicBezTo>
                    <a:pt x="2002" y="473"/>
                    <a:pt x="1816" y="1001"/>
                    <a:pt x="1628" y="1430"/>
                  </a:cubicBezTo>
                  <a:cubicBezTo>
                    <a:pt x="1442" y="1848"/>
                    <a:pt x="1244" y="2254"/>
                    <a:pt x="991" y="2640"/>
                  </a:cubicBezTo>
                  <a:cubicBezTo>
                    <a:pt x="694" y="3090"/>
                    <a:pt x="287" y="3497"/>
                    <a:pt x="23" y="3970"/>
                  </a:cubicBezTo>
                  <a:cubicBezTo>
                    <a:pt x="1" y="4014"/>
                    <a:pt x="23" y="4047"/>
                    <a:pt x="67" y="4058"/>
                  </a:cubicBezTo>
                  <a:cubicBezTo>
                    <a:pt x="78" y="4058"/>
                    <a:pt x="100" y="4058"/>
                    <a:pt x="122" y="4047"/>
                  </a:cubicBezTo>
                  <a:cubicBezTo>
                    <a:pt x="320" y="3882"/>
                    <a:pt x="507" y="3706"/>
                    <a:pt x="672" y="3508"/>
                  </a:cubicBezTo>
                  <a:cubicBezTo>
                    <a:pt x="1122" y="2992"/>
                    <a:pt x="1496" y="2354"/>
                    <a:pt x="1772" y="1771"/>
                  </a:cubicBezTo>
                  <a:cubicBezTo>
                    <a:pt x="1958" y="1386"/>
                    <a:pt x="2112" y="979"/>
                    <a:pt x="2300" y="594"/>
                  </a:cubicBezTo>
                  <a:cubicBezTo>
                    <a:pt x="2409" y="385"/>
                    <a:pt x="2541" y="187"/>
                    <a:pt x="2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8" name="Google Shape;1938;p18"/>
            <p:cNvSpPr/>
            <p:nvPr/>
          </p:nvSpPr>
          <p:spPr>
            <a:xfrm>
              <a:off x="613443" y="4389928"/>
              <a:ext cx="250942" cy="503995"/>
            </a:xfrm>
            <a:custGeom>
              <a:avLst/>
              <a:gdLst/>
              <a:ahLst/>
              <a:cxnLst/>
              <a:rect l="l" t="t" r="r" b="b"/>
              <a:pathLst>
                <a:path w="2497" h="5015" extrusionOk="0">
                  <a:moveTo>
                    <a:pt x="2309" y="0"/>
                  </a:moveTo>
                  <a:cubicBezTo>
                    <a:pt x="2079" y="341"/>
                    <a:pt x="1935" y="737"/>
                    <a:pt x="1749" y="1100"/>
                  </a:cubicBezTo>
                  <a:cubicBezTo>
                    <a:pt x="1474" y="1617"/>
                    <a:pt x="1177" y="2101"/>
                    <a:pt x="814" y="2563"/>
                  </a:cubicBezTo>
                  <a:cubicBezTo>
                    <a:pt x="572" y="2859"/>
                    <a:pt x="352" y="3157"/>
                    <a:pt x="253" y="3541"/>
                  </a:cubicBezTo>
                  <a:cubicBezTo>
                    <a:pt x="143" y="3981"/>
                    <a:pt x="77" y="4465"/>
                    <a:pt x="0" y="4916"/>
                  </a:cubicBezTo>
                  <a:cubicBezTo>
                    <a:pt x="0" y="4971"/>
                    <a:pt x="33" y="5015"/>
                    <a:pt x="77" y="5015"/>
                  </a:cubicBezTo>
                  <a:cubicBezTo>
                    <a:pt x="99" y="5015"/>
                    <a:pt x="121" y="5004"/>
                    <a:pt x="132" y="4993"/>
                  </a:cubicBezTo>
                  <a:cubicBezTo>
                    <a:pt x="220" y="4894"/>
                    <a:pt x="275" y="4773"/>
                    <a:pt x="308" y="4652"/>
                  </a:cubicBezTo>
                  <a:lnTo>
                    <a:pt x="308" y="4641"/>
                  </a:lnTo>
                  <a:cubicBezTo>
                    <a:pt x="385" y="4421"/>
                    <a:pt x="396" y="4168"/>
                    <a:pt x="429" y="3948"/>
                  </a:cubicBezTo>
                  <a:cubicBezTo>
                    <a:pt x="517" y="3333"/>
                    <a:pt x="836" y="2959"/>
                    <a:pt x="1199" y="2475"/>
                  </a:cubicBezTo>
                  <a:cubicBezTo>
                    <a:pt x="1485" y="2111"/>
                    <a:pt x="1727" y="1716"/>
                    <a:pt x="1935" y="1309"/>
                  </a:cubicBezTo>
                  <a:cubicBezTo>
                    <a:pt x="2145" y="913"/>
                    <a:pt x="2387" y="473"/>
                    <a:pt x="2497" y="34"/>
                  </a:cubicBezTo>
                  <a:lnTo>
                    <a:pt x="2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9" name="Google Shape;1939;p18"/>
            <p:cNvSpPr/>
            <p:nvPr/>
          </p:nvSpPr>
          <p:spPr>
            <a:xfrm>
              <a:off x="600177" y="4552433"/>
              <a:ext cx="761168" cy="362494"/>
            </a:xfrm>
            <a:custGeom>
              <a:avLst/>
              <a:gdLst/>
              <a:ahLst/>
              <a:cxnLst/>
              <a:rect l="l" t="t" r="r" b="b"/>
              <a:pathLst>
                <a:path w="7574" h="3607" extrusionOk="0">
                  <a:moveTo>
                    <a:pt x="6851" y="0"/>
                  </a:moveTo>
                  <a:lnTo>
                    <a:pt x="6851" y="0"/>
                  </a:lnTo>
                  <a:cubicBezTo>
                    <a:pt x="6777" y="53"/>
                    <a:pt x="6794" y="187"/>
                    <a:pt x="6894" y="187"/>
                  </a:cubicBezTo>
                  <a:cubicBezTo>
                    <a:pt x="6898" y="187"/>
                    <a:pt x="6902" y="187"/>
                    <a:pt x="6906" y="187"/>
                  </a:cubicBezTo>
                  <a:cubicBezTo>
                    <a:pt x="6922" y="186"/>
                    <a:pt x="6938" y="185"/>
                    <a:pt x="6953" y="185"/>
                  </a:cubicBezTo>
                  <a:cubicBezTo>
                    <a:pt x="7573" y="185"/>
                    <a:pt x="7047" y="827"/>
                    <a:pt x="6939" y="924"/>
                  </a:cubicBezTo>
                  <a:cubicBezTo>
                    <a:pt x="6807" y="1034"/>
                    <a:pt x="6653" y="1100"/>
                    <a:pt x="6499" y="1166"/>
                  </a:cubicBezTo>
                  <a:cubicBezTo>
                    <a:pt x="6213" y="1286"/>
                    <a:pt x="5928" y="1386"/>
                    <a:pt x="5642" y="1496"/>
                  </a:cubicBezTo>
                  <a:cubicBezTo>
                    <a:pt x="5004" y="1738"/>
                    <a:pt x="4366" y="1979"/>
                    <a:pt x="3728" y="2210"/>
                  </a:cubicBezTo>
                  <a:cubicBezTo>
                    <a:pt x="2541" y="2639"/>
                    <a:pt x="1254" y="2947"/>
                    <a:pt x="99" y="3464"/>
                  </a:cubicBezTo>
                  <a:cubicBezTo>
                    <a:pt x="66" y="3486"/>
                    <a:pt x="44" y="3507"/>
                    <a:pt x="34" y="3529"/>
                  </a:cubicBezTo>
                  <a:lnTo>
                    <a:pt x="22" y="3529"/>
                  </a:lnTo>
                  <a:cubicBezTo>
                    <a:pt x="22" y="3551"/>
                    <a:pt x="12" y="3563"/>
                    <a:pt x="12" y="3573"/>
                  </a:cubicBezTo>
                  <a:cubicBezTo>
                    <a:pt x="12" y="3585"/>
                    <a:pt x="0" y="3595"/>
                    <a:pt x="0" y="3607"/>
                  </a:cubicBezTo>
                  <a:lnTo>
                    <a:pt x="110" y="3595"/>
                  </a:lnTo>
                  <a:lnTo>
                    <a:pt x="253" y="3585"/>
                  </a:lnTo>
                  <a:lnTo>
                    <a:pt x="308" y="3573"/>
                  </a:lnTo>
                  <a:lnTo>
                    <a:pt x="363" y="3573"/>
                  </a:lnTo>
                  <a:cubicBezTo>
                    <a:pt x="517" y="3497"/>
                    <a:pt x="671" y="3442"/>
                    <a:pt x="836" y="3376"/>
                  </a:cubicBezTo>
                  <a:cubicBezTo>
                    <a:pt x="2365" y="2738"/>
                    <a:pt x="3948" y="2210"/>
                    <a:pt x="5564" y="1803"/>
                  </a:cubicBezTo>
                  <a:cubicBezTo>
                    <a:pt x="5774" y="1748"/>
                    <a:pt x="5994" y="1694"/>
                    <a:pt x="6202" y="1628"/>
                  </a:cubicBezTo>
                  <a:cubicBezTo>
                    <a:pt x="6554" y="1506"/>
                    <a:pt x="6895" y="1342"/>
                    <a:pt x="7148" y="1066"/>
                  </a:cubicBezTo>
                  <a:cubicBezTo>
                    <a:pt x="7324" y="890"/>
                    <a:pt x="7445" y="638"/>
                    <a:pt x="7401" y="396"/>
                  </a:cubicBezTo>
                  <a:cubicBezTo>
                    <a:pt x="7379" y="297"/>
                    <a:pt x="7313" y="198"/>
                    <a:pt x="7236" y="132"/>
                  </a:cubicBezTo>
                  <a:cubicBezTo>
                    <a:pt x="7162" y="65"/>
                    <a:pt x="7067" y="28"/>
                    <a:pt x="6973" y="28"/>
                  </a:cubicBezTo>
                  <a:cubicBezTo>
                    <a:pt x="6928" y="28"/>
                    <a:pt x="6883" y="37"/>
                    <a:pt x="6840" y="55"/>
                  </a:cubicBezTo>
                  <a:cubicBezTo>
                    <a:pt x="6851" y="44"/>
                    <a:pt x="6851" y="22"/>
                    <a:pt x="6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1940;p18"/>
            <p:cNvSpPr/>
            <p:nvPr/>
          </p:nvSpPr>
          <p:spPr>
            <a:xfrm>
              <a:off x="769215" y="4389124"/>
              <a:ext cx="579268" cy="326918"/>
            </a:xfrm>
            <a:custGeom>
              <a:avLst/>
              <a:gdLst/>
              <a:ahLst/>
              <a:cxnLst/>
              <a:rect l="l" t="t" r="r" b="b"/>
              <a:pathLst>
                <a:path w="5764" h="3253" extrusionOk="0">
                  <a:moveTo>
                    <a:pt x="709" y="1"/>
                  </a:moveTo>
                  <a:cubicBezTo>
                    <a:pt x="440" y="1"/>
                    <a:pt x="185" y="145"/>
                    <a:pt x="1" y="349"/>
                  </a:cubicBezTo>
                  <a:cubicBezTo>
                    <a:pt x="43" y="337"/>
                    <a:pt x="88" y="329"/>
                    <a:pt x="133" y="329"/>
                  </a:cubicBezTo>
                  <a:cubicBezTo>
                    <a:pt x="205" y="329"/>
                    <a:pt x="276" y="350"/>
                    <a:pt x="331" y="404"/>
                  </a:cubicBezTo>
                  <a:cubicBezTo>
                    <a:pt x="485" y="536"/>
                    <a:pt x="429" y="756"/>
                    <a:pt x="341" y="954"/>
                  </a:cubicBezTo>
                  <a:cubicBezTo>
                    <a:pt x="407" y="844"/>
                    <a:pt x="485" y="745"/>
                    <a:pt x="573" y="646"/>
                  </a:cubicBezTo>
                  <a:cubicBezTo>
                    <a:pt x="639" y="570"/>
                    <a:pt x="739" y="486"/>
                    <a:pt x="843" y="486"/>
                  </a:cubicBezTo>
                  <a:cubicBezTo>
                    <a:pt x="859" y="486"/>
                    <a:pt x="875" y="488"/>
                    <a:pt x="891" y="492"/>
                  </a:cubicBezTo>
                  <a:cubicBezTo>
                    <a:pt x="1057" y="547"/>
                    <a:pt x="1057" y="778"/>
                    <a:pt x="991" y="943"/>
                  </a:cubicBezTo>
                  <a:cubicBezTo>
                    <a:pt x="925" y="1097"/>
                    <a:pt x="815" y="1262"/>
                    <a:pt x="869" y="1427"/>
                  </a:cubicBezTo>
                  <a:cubicBezTo>
                    <a:pt x="1001" y="1119"/>
                    <a:pt x="1211" y="844"/>
                    <a:pt x="1474" y="635"/>
                  </a:cubicBezTo>
                  <a:cubicBezTo>
                    <a:pt x="1555" y="577"/>
                    <a:pt x="1660" y="523"/>
                    <a:pt x="1753" y="523"/>
                  </a:cubicBezTo>
                  <a:cubicBezTo>
                    <a:pt x="1800" y="523"/>
                    <a:pt x="1844" y="536"/>
                    <a:pt x="1881" y="569"/>
                  </a:cubicBezTo>
                  <a:cubicBezTo>
                    <a:pt x="1991" y="668"/>
                    <a:pt x="1936" y="844"/>
                    <a:pt x="1848" y="965"/>
                  </a:cubicBezTo>
                  <a:cubicBezTo>
                    <a:pt x="1760" y="1086"/>
                    <a:pt x="1639" y="1196"/>
                    <a:pt x="1639" y="1339"/>
                  </a:cubicBezTo>
                  <a:cubicBezTo>
                    <a:pt x="1793" y="1042"/>
                    <a:pt x="2090" y="822"/>
                    <a:pt x="2420" y="756"/>
                  </a:cubicBezTo>
                  <a:cubicBezTo>
                    <a:pt x="2447" y="751"/>
                    <a:pt x="2475" y="748"/>
                    <a:pt x="2502" y="748"/>
                  </a:cubicBezTo>
                  <a:cubicBezTo>
                    <a:pt x="2530" y="748"/>
                    <a:pt x="2557" y="751"/>
                    <a:pt x="2585" y="756"/>
                  </a:cubicBezTo>
                  <a:cubicBezTo>
                    <a:pt x="2739" y="811"/>
                    <a:pt x="2783" y="1009"/>
                    <a:pt x="2739" y="1174"/>
                  </a:cubicBezTo>
                  <a:cubicBezTo>
                    <a:pt x="2695" y="1317"/>
                    <a:pt x="2607" y="1460"/>
                    <a:pt x="2486" y="1559"/>
                  </a:cubicBezTo>
                  <a:cubicBezTo>
                    <a:pt x="2662" y="1460"/>
                    <a:pt x="2761" y="1284"/>
                    <a:pt x="2904" y="1152"/>
                  </a:cubicBezTo>
                  <a:cubicBezTo>
                    <a:pt x="3005" y="1051"/>
                    <a:pt x="3149" y="978"/>
                    <a:pt x="3283" y="978"/>
                  </a:cubicBezTo>
                  <a:cubicBezTo>
                    <a:pt x="3340" y="978"/>
                    <a:pt x="3394" y="991"/>
                    <a:pt x="3442" y="1020"/>
                  </a:cubicBezTo>
                  <a:cubicBezTo>
                    <a:pt x="3574" y="1108"/>
                    <a:pt x="3596" y="1306"/>
                    <a:pt x="3542" y="1460"/>
                  </a:cubicBezTo>
                  <a:cubicBezTo>
                    <a:pt x="3498" y="1614"/>
                    <a:pt x="3376" y="1724"/>
                    <a:pt x="3266" y="1845"/>
                  </a:cubicBezTo>
                  <a:cubicBezTo>
                    <a:pt x="3431" y="1712"/>
                    <a:pt x="3644" y="1585"/>
                    <a:pt x="3837" y="1585"/>
                  </a:cubicBezTo>
                  <a:cubicBezTo>
                    <a:pt x="3916" y="1585"/>
                    <a:pt x="3991" y="1606"/>
                    <a:pt x="4058" y="1658"/>
                  </a:cubicBezTo>
                  <a:cubicBezTo>
                    <a:pt x="4224" y="1801"/>
                    <a:pt x="4212" y="2065"/>
                    <a:pt x="4102" y="2251"/>
                  </a:cubicBezTo>
                  <a:cubicBezTo>
                    <a:pt x="3982" y="2427"/>
                    <a:pt x="3794" y="2537"/>
                    <a:pt x="3608" y="2647"/>
                  </a:cubicBezTo>
                  <a:cubicBezTo>
                    <a:pt x="3816" y="2625"/>
                    <a:pt x="4004" y="2483"/>
                    <a:pt x="4202" y="2427"/>
                  </a:cubicBezTo>
                  <a:cubicBezTo>
                    <a:pt x="4245" y="2414"/>
                    <a:pt x="4291" y="2407"/>
                    <a:pt x="4338" y="2407"/>
                  </a:cubicBezTo>
                  <a:cubicBezTo>
                    <a:pt x="4517" y="2407"/>
                    <a:pt x="4698" y="2504"/>
                    <a:pt x="4707" y="2669"/>
                  </a:cubicBezTo>
                  <a:cubicBezTo>
                    <a:pt x="4707" y="2879"/>
                    <a:pt x="4444" y="3077"/>
                    <a:pt x="4520" y="3253"/>
                  </a:cubicBezTo>
                  <a:cubicBezTo>
                    <a:pt x="4872" y="3131"/>
                    <a:pt x="5213" y="2967"/>
                    <a:pt x="5466" y="2691"/>
                  </a:cubicBezTo>
                  <a:cubicBezTo>
                    <a:pt x="5642" y="2515"/>
                    <a:pt x="5763" y="2263"/>
                    <a:pt x="5719" y="2021"/>
                  </a:cubicBezTo>
                  <a:cubicBezTo>
                    <a:pt x="5674" y="1815"/>
                    <a:pt x="5476" y="1653"/>
                    <a:pt x="5286" y="1653"/>
                  </a:cubicBezTo>
                  <a:cubicBezTo>
                    <a:pt x="5242" y="1653"/>
                    <a:pt x="5199" y="1661"/>
                    <a:pt x="5158" y="1680"/>
                  </a:cubicBezTo>
                  <a:cubicBezTo>
                    <a:pt x="5224" y="1493"/>
                    <a:pt x="5059" y="1273"/>
                    <a:pt x="4861" y="1218"/>
                  </a:cubicBezTo>
                  <a:cubicBezTo>
                    <a:pt x="4803" y="1202"/>
                    <a:pt x="4744" y="1195"/>
                    <a:pt x="4683" y="1195"/>
                  </a:cubicBezTo>
                  <a:cubicBezTo>
                    <a:pt x="4537" y="1195"/>
                    <a:pt x="4386" y="1234"/>
                    <a:pt x="4246" y="1273"/>
                  </a:cubicBezTo>
                  <a:cubicBezTo>
                    <a:pt x="4246" y="1031"/>
                    <a:pt x="4001" y="830"/>
                    <a:pt x="3757" y="830"/>
                  </a:cubicBezTo>
                  <a:cubicBezTo>
                    <a:pt x="3691" y="830"/>
                    <a:pt x="3625" y="844"/>
                    <a:pt x="3564" y="877"/>
                  </a:cubicBezTo>
                  <a:cubicBezTo>
                    <a:pt x="3630" y="756"/>
                    <a:pt x="3498" y="613"/>
                    <a:pt x="3354" y="591"/>
                  </a:cubicBezTo>
                  <a:cubicBezTo>
                    <a:pt x="3322" y="583"/>
                    <a:pt x="3289" y="580"/>
                    <a:pt x="3256" y="580"/>
                  </a:cubicBezTo>
                  <a:cubicBezTo>
                    <a:pt x="3177" y="580"/>
                    <a:pt x="3095" y="597"/>
                    <a:pt x="3012" y="597"/>
                  </a:cubicBezTo>
                  <a:cubicBezTo>
                    <a:pt x="2987" y="597"/>
                    <a:pt x="2962" y="595"/>
                    <a:pt x="2937" y="591"/>
                  </a:cubicBezTo>
                  <a:cubicBezTo>
                    <a:pt x="2561" y="559"/>
                    <a:pt x="2311" y="129"/>
                    <a:pt x="1942" y="129"/>
                  </a:cubicBezTo>
                  <a:cubicBezTo>
                    <a:pt x="1933" y="129"/>
                    <a:pt x="1923" y="129"/>
                    <a:pt x="1914" y="130"/>
                  </a:cubicBezTo>
                  <a:cubicBezTo>
                    <a:pt x="1782" y="130"/>
                    <a:pt x="1650" y="196"/>
                    <a:pt x="1518" y="196"/>
                  </a:cubicBezTo>
                  <a:cubicBezTo>
                    <a:pt x="1504" y="197"/>
                    <a:pt x="1489" y="198"/>
                    <a:pt x="1474" y="198"/>
                  </a:cubicBezTo>
                  <a:cubicBezTo>
                    <a:pt x="1249" y="198"/>
                    <a:pt x="1042" y="49"/>
                    <a:pt x="815" y="8"/>
                  </a:cubicBezTo>
                  <a:cubicBezTo>
                    <a:pt x="779" y="3"/>
                    <a:pt x="744"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1" name="Google Shape;1941;p18"/>
            <p:cNvSpPr/>
            <p:nvPr/>
          </p:nvSpPr>
          <p:spPr>
            <a:xfrm>
              <a:off x="626106" y="4762272"/>
              <a:ext cx="95473" cy="101703"/>
            </a:xfrm>
            <a:custGeom>
              <a:avLst/>
              <a:gdLst/>
              <a:ahLst/>
              <a:cxnLst/>
              <a:rect l="l" t="t" r="r" b="b"/>
              <a:pathLst>
                <a:path w="950" h="1012" extrusionOk="0">
                  <a:moveTo>
                    <a:pt x="875" y="1"/>
                  </a:moveTo>
                  <a:cubicBezTo>
                    <a:pt x="864" y="1"/>
                    <a:pt x="852" y="4"/>
                    <a:pt x="842" y="12"/>
                  </a:cubicBezTo>
                  <a:cubicBezTo>
                    <a:pt x="699" y="111"/>
                    <a:pt x="589" y="276"/>
                    <a:pt x="479" y="419"/>
                  </a:cubicBezTo>
                  <a:cubicBezTo>
                    <a:pt x="347" y="562"/>
                    <a:pt x="204" y="705"/>
                    <a:pt x="61" y="848"/>
                  </a:cubicBezTo>
                  <a:cubicBezTo>
                    <a:pt x="0" y="926"/>
                    <a:pt x="77" y="1011"/>
                    <a:pt x="160" y="1011"/>
                  </a:cubicBezTo>
                  <a:cubicBezTo>
                    <a:pt x="182" y="1011"/>
                    <a:pt x="205" y="1005"/>
                    <a:pt x="226" y="991"/>
                  </a:cubicBezTo>
                  <a:cubicBezTo>
                    <a:pt x="380" y="870"/>
                    <a:pt x="512" y="716"/>
                    <a:pt x="633" y="573"/>
                  </a:cubicBezTo>
                  <a:cubicBezTo>
                    <a:pt x="754" y="430"/>
                    <a:pt x="897" y="265"/>
                    <a:pt x="941" y="78"/>
                  </a:cubicBezTo>
                  <a:cubicBezTo>
                    <a:pt x="949" y="36"/>
                    <a:pt x="913" y="1"/>
                    <a:pt x="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2" name="Google Shape;1942;p18"/>
            <p:cNvSpPr/>
            <p:nvPr/>
          </p:nvSpPr>
          <p:spPr>
            <a:xfrm>
              <a:off x="575857" y="4924777"/>
              <a:ext cx="97282" cy="100698"/>
            </a:xfrm>
            <a:custGeom>
              <a:avLst/>
              <a:gdLst/>
              <a:ahLst/>
              <a:cxnLst/>
              <a:rect l="l" t="t" r="r" b="b"/>
              <a:pathLst>
                <a:path w="968" h="1002" extrusionOk="0">
                  <a:moveTo>
                    <a:pt x="506" y="0"/>
                  </a:moveTo>
                  <a:lnTo>
                    <a:pt x="462" y="100"/>
                  </a:lnTo>
                  <a:cubicBezTo>
                    <a:pt x="426" y="82"/>
                    <a:pt x="388" y="74"/>
                    <a:pt x="350" y="74"/>
                  </a:cubicBezTo>
                  <a:cubicBezTo>
                    <a:pt x="250" y="74"/>
                    <a:pt x="152" y="130"/>
                    <a:pt x="88" y="210"/>
                  </a:cubicBezTo>
                  <a:cubicBezTo>
                    <a:pt x="12" y="330"/>
                    <a:pt x="0" y="484"/>
                    <a:pt x="56" y="616"/>
                  </a:cubicBezTo>
                  <a:cubicBezTo>
                    <a:pt x="110" y="748"/>
                    <a:pt x="210" y="858"/>
                    <a:pt x="330" y="936"/>
                  </a:cubicBezTo>
                  <a:cubicBezTo>
                    <a:pt x="363" y="968"/>
                    <a:pt x="418" y="990"/>
                    <a:pt x="462" y="1002"/>
                  </a:cubicBezTo>
                  <a:cubicBezTo>
                    <a:pt x="495" y="1002"/>
                    <a:pt x="528" y="990"/>
                    <a:pt x="561" y="980"/>
                  </a:cubicBezTo>
                  <a:cubicBezTo>
                    <a:pt x="660" y="958"/>
                    <a:pt x="759" y="914"/>
                    <a:pt x="836" y="848"/>
                  </a:cubicBezTo>
                  <a:cubicBezTo>
                    <a:pt x="957" y="716"/>
                    <a:pt x="968" y="506"/>
                    <a:pt x="891" y="352"/>
                  </a:cubicBezTo>
                  <a:cubicBezTo>
                    <a:pt x="803" y="198"/>
                    <a:pt x="660" y="78"/>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3" name="Google Shape;1943;p18"/>
            <p:cNvSpPr/>
            <p:nvPr/>
          </p:nvSpPr>
          <p:spPr>
            <a:xfrm>
              <a:off x="222206" y="4646197"/>
              <a:ext cx="428823" cy="362193"/>
            </a:xfrm>
            <a:custGeom>
              <a:avLst/>
              <a:gdLst/>
              <a:ahLst/>
              <a:cxnLst/>
              <a:rect l="l" t="t" r="r" b="b"/>
              <a:pathLst>
                <a:path w="4267" h="3604" extrusionOk="0">
                  <a:moveTo>
                    <a:pt x="449" y="0"/>
                  </a:moveTo>
                  <a:cubicBezTo>
                    <a:pt x="439" y="0"/>
                    <a:pt x="429" y="1"/>
                    <a:pt x="418" y="1"/>
                  </a:cubicBezTo>
                  <a:cubicBezTo>
                    <a:pt x="232" y="13"/>
                    <a:pt x="34" y="145"/>
                    <a:pt x="12" y="331"/>
                  </a:cubicBezTo>
                  <a:cubicBezTo>
                    <a:pt x="0" y="519"/>
                    <a:pt x="166" y="673"/>
                    <a:pt x="298" y="805"/>
                  </a:cubicBezTo>
                  <a:cubicBezTo>
                    <a:pt x="320" y="837"/>
                    <a:pt x="342" y="870"/>
                    <a:pt x="364" y="892"/>
                  </a:cubicBezTo>
                  <a:lnTo>
                    <a:pt x="374" y="892"/>
                  </a:lnTo>
                  <a:cubicBezTo>
                    <a:pt x="418" y="947"/>
                    <a:pt x="462" y="1013"/>
                    <a:pt x="506" y="1068"/>
                  </a:cubicBezTo>
                  <a:cubicBezTo>
                    <a:pt x="584" y="1178"/>
                    <a:pt x="650" y="1277"/>
                    <a:pt x="726" y="1387"/>
                  </a:cubicBezTo>
                  <a:cubicBezTo>
                    <a:pt x="770" y="1453"/>
                    <a:pt x="825" y="1519"/>
                    <a:pt x="869" y="1596"/>
                  </a:cubicBezTo>
                  <a:cubicBezTo>
                    <a:pt x="891" y="1618"/>
                    <a:pt x="913" y="1651"/>
                    <a:pt x="935" y="1673"/>
                  </a:cubicBezTo>
                  <a:cubicBezTo>
                    <a:pt x="1089" y="1871"/>
                    <a:pt x="1243" y="2058"/>
                    <a:pt x="1408" y="2234"/>
                  </a:cubicBezTo>
                  <a:lnTo>
                    <a:pt x="1496" y="2322"/>
                  </a:lnTo>
                  <a:cubicBezTo>
                    <a:pt x="1606" y="2432"/>
                    <a:pt x="1705" y="2531"/>
                    <a:pt x="1815" y="2630"/>
                  </a:cubicBezTo>
                  <a:cubicBezTo>
                    <a:pt x="1870" y="2684"/>
                    <a:pt x="1925" y="2740"/>
                    <a:pt x="1991" y="2794"/>
                  </a:cubicBezTo>
                  <a:cubicBezTo>
                    <a:pt x="2178" y="2960"/>
                    <a:pt x="2376" y="3114"/>
                    <a:pt x="2585" y="3256"/>
                  </a:cubicBezTo>
                  <a:cubicBezTo>
                    <a:pt x="2836" y="3434"/>
                    <a:pt x="3128" y="3603"/>
                    <a:pt x="3425" y="3603"/>
                  </a:cubicBezTo>
                  <a:cubicBezTo>
                    <a:pt x="3478" y="3603"/>
                    <a:pt x="3532" y="3598"/>
                    <a:pt x="3585" y="3586"/>
                  </a:cubicBezTo>
                  <a:cubicBezTo>
                    <a:pt x="3915" y="3520"/>
                    <a:pt x="4146" y="3212"/>
                    <a:pt x="4190" y="2872"/>
                  </a:cubicBezTo>
                  <a:lnTo>
                    <a:pt x="4190" y="3080"/>
                  </a:lnTo>
                  <a:cubicBezTo>
                    <a:pt x="4267" y="2926"/>
                    <a:pt x="4256" y="2740"/>
                    <a:pt x="4201" y="2564"/>
                  </a:cubicBezTo>
                  <a:cubicBezTo>
                    <a:pt x="4135" y="2399"/>
                    <a:pt x="4025" y="2256"/>
                    <a:pt x="3915" y="2124"/>
                  </a:cubicBezTo>
                  <a:cubicBezTo>
                    <a:pt x="3673" y="1849"/>
                    <a:pt x="3409" y="1596"/>
                    <a:pt x="3113" y="1376"/>
                  </a:cubicBezTo>
                  <a:cubicBezTo>
                    <a:pt x="3069" y="1343"/>
                    <a:pt x="3025" y="1310"/>
                    <a:pt x="2969" y="1277"/>
                  </a:cubicBezTo>
                  <a:cubicBezTo>
                    <a:pt x="2805" y="1156"/>
                    <a:pt x="2639" y="1046"/>
                    <a:pt x="2464" y="947"/>
                  </a:cubicBezTo>
                  <a:cubicBezTo>
                    <a:pt x="2431" y="925"/>
                    <a:pt x="2409" y="903"/>
                    <a:pt x="2376" y="892"/>
                  </a:cubicBezTo>
                  <a:cubicBezTo>
                    <a:pt x="2178" y="771"/>
                    <a:pt x="1969" y="661"/>
                    <a:pt x="1760" y="551"/>
                  </a:cubicBezTo>
                  <a:cubicBezTo>
                    <a:pt x="1716" y="529"/>
                    <a:pt x="1661" y="507"/>
                    <a:pt x="1617" y="485"/>
                  </a:cubicBezTo>
                  <a:cubicBezTo>
                    <a:pt x="1452" y="397"/>
                    <a:pt x="1287" y="321"/>
                    <a:pt x="1122" y="243"/>
                  </a:cubicBezTo>
                  <a:cubicBezTo>
                    <a:pt x="1089" y="221"/>
                    <a:pt x="1045" y="199"/>
                    <a:pt x="1001" y="189"/>
                  </a:cubicBezTo>
                  <a:cubicBezTo>
                    <a:pt x="990" y="177"/>
                    <a:pt x="968" y="167"/>
                    <a:pt x="946" y="155"/>
                  </a:cubicBezTo>
                  <a:cubicBezTo>
                    <a:pt x="791" y="83"/>
                    <a:pt x="625" y="0"/>
                    <a:pt x="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4" name="Google Shape;1944;p18"/>
            <p:cNvSpPr/>
            <p:nvPr/>
          </p:nvSpPr>
          <p:spPr>
            <a:xfrm>
              <a:off x="404609" y="4774432"/>
              <a:ext cx="130446" cy="152656"/>
            </a:xfrm>
            <a:custGeom>
              <a:avLst/>
              <a:gdLst/>
              <a:ahLst/>
              <a:cxnLst/>
              <a:rect l="l" t="t" r="r" b="b"/>
              <a:pathLst>
                <a:path w="1298" h="1519" extrusionOk="0">
                  <a:moveTo>
                    <a:pt x="1154" y="1"/>
                  </a:moveTo>
                  <a:cubicBezTo>
                    <a:pt x="1110" y="309"/>
                    <a:pt x="990" y="595"/>
                    <a:pt x="780" y="837"/>
                  </a:cubicBezTo>
                  <a:cubicBezTo>
                    <a:pt x="561" y="1112"/>
                    <a:pt x="297" y="1233"/>
                    <a:pt x="0" y="1354"/>
                  </a:cubicBezTo>
                  <a:cubicBezTo>
                    <a:pt x="55" y="1408"/>
                    <a:pt x="110" y="1464"/>
                    <a:pt x="176" y="1518"/>
                  </a:cubicBezTo>
                  <a:cubicBezTo>
                    <a:pt x="770" y="1332"/>
                    <a:pt x="1176" y="727"/>
                    <a:pt x="1298" y="100"/>
                  </a:cubicBezTo>
                  <a:cubicBezTo>
                    <a:pt x="1254" y="67"/>
                    <a:pt x="1210" y="34"/>
                    <a:pt x="1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1945;p18"/>
            <p:cNvSpPr/>
            <p:nvPr/>
          </p:nvSpPr>
          <p:spPr>
            <a:xfrm>
              <a:off x="363606" y="4735841"/>
              <a:ext cx="106226" cy="143812"/>
            </a:xfrm>
            <a:custGeom>
              <a:avLst/>
              <a:gdLst/>
              <a:ahLst/>
              <a:cxnLst/>
              <a:rect l="l" t="t" r="r" b="b"/>
              <a:pathLst>
                <a:path w="1057" h="1431" extrusionOk="0">
                  <a:moveTo>
                    <a:pt x="969" y="0"/>
                  </a:moveTo>
                  <a:cubicBezTo>
                    <a:pt x="782" y="539"/>
                    <a:pt x="452" y="979"/>
                    <a:pt x="1" y="1342"/>
                  </a:cubicBezTo>
                  <a:lnTo>
                    <a:pt x="89" y="1430"/>
                  </a:lnTo>
                  <a:cubicBezTo>
                    <a:pt x="573" y="1111"/>
                    <a:pt x="914" y="605"/>
                    <a:pt x="1057" y="55"/>
                  </a:cubicBezTo>
                  <a:cubicBezTo>
                    <a:pt x="1024" y="33"/>
                    <a:pt x="1002" y="11"/>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6" name="Google Shape;1946;p18"/>
            <p:cNvSpPr/>
            <p:nvPr/>
          </p:nvSpPr>
          <p:spPr>
            <a:xfrm>
              <a:off x="309538" y="4694938"/>
              <a:ext cx="89543" cy="119391"/>
            </a:xfrm>
            <a:custGeom>
              <a:avLst/>
              <a:gdLst/>
              <a:ahLst/>
              <a:cxnLst/>
              <a:rect l="l" t="t" r="r" b="b"/>
              <a:pathLst>
                <a:path w="891" h="1188" extrusionOk="0">
                  <a:moveTo>
                    <a:pt x="748" y="0"/>
                  </a:moveTo>
                  <a:cubicBezTo>
                    <a:pt x="715" y="210"/>
                    <a:pt x="660" y="396"/>
                    <a:pt x="517" y="594"/>
                  </a:cubicBezTo>
                  <a:cubicBezTo>
                    <a:pt x="451" y="693"/>
                    <a:pt x="198" y="1001"/>
                    <a:pt x="0" y="1111"/>
                  </a:cubicBezTo>
                  <a:cubicBezTo>
                    <a:pt x="22" y="1133"/>
                    <a:pt x="44" y="1166"/>
                    <a:pt x="66" y="1188"/>
                  </a:cubicBezTo>
                  <a:cubicBezTo>
                    <a:pt x="275" y="1122"/>
                    <a:pt x="495" y="869"/>
                    <a:pt x="605" y="737"/>
                  </a:cubicBezTo>
                  <a:cubicBezTo>
                    <a:pt x="759" y="561"/>
                    <a:pt x="880" y="308"/>
                    <a:pt x="891" y="66"/>
                  </a:cubicBezTo>
                  <a:cubicBezTo>
                    <a:pt x="847" y="44"/>
                    <a:pt x="792" y="22"/>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7" name="Google Shape;1947;p18"/>
            <p:cNvSpPr/>
            <p:nvPr/>
          </p:nvSpPr>
          <p:spPr>
            <a:xfrm>
              <a:off x="259792" y="4665091"/>
              <a:ext cx="75172" cy="88538"/>
            </a:xfrm>
            <a:custGeom>
              <a:avLst/>
              <a:gdLst/>
              <a:ahLst/>
              <a:cxnLst/>
              <a:rect l="l" t="t" r="r" b="b"/>
              <a:pathLst>
                <a:path w="748" h="881" extrusionOk="0">
                  <a:moveTo>
                    <a:pt x="627" y="1"/>
                  </a:moveTo>
                  <a:cubicBezTo>
                    <a:pt x="561" y="209"/>
                    <a:pt x="451" y="407"/>
                    <a:pt x="264" y="539"/>
                  </a:cubicBezTo>
                  <a:cubicBezTo>
                    <a:pt x="176" y="605"/>
                    <a:pt x="88" y="649"/>
                    <a:pt x="0" y="704"/>
                  </a:cubicBezTo>
                  <a:cubicBezTo>
                    <a:pt x="44" y="759"/>
                    <a:pt x="88" y="825"/>
                    <a:pt x="132" y="880"/>
                  </a:cubicBezTo>
                  <a:cubicBezTo>
                    <a:pt x="264" y="803"/>
                    <a:pt x="396" y="693"/>
                    <a:pt x="495" y="595"/>
                  </a:cubicBezTo>
                  <a:cubicBezTo>
                    <a:pt x="649" y="441"/>
                    <a:pt x="704" y="253"/>
                    <a:pt x="748" y="55"/>
                  </a:cubicBezTo>
                  <a:cubicBezTo>
                    <a:pt x="715" y="33"/>
                    <a:pt x="671"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8" name="Google Shape;1948;p18"/>
            <p:cNvSpPr/>
            <p:nvPr/>
          </p:nvSpPr>
          <p:spPr>
            <a:xfrm>
              <a:off x="655351" y="4987286"/>
              <a:ext cx="470931" cy="76780"/>
            </a:xfrm>
            <a:custGeom>
              <a:avLst/>
              <a:gdLst/>
              <a:ahLst/>
              <a:cxnLst/>
              <a:rect l="l" t="t" r="r" b="b"/>
              <a:pathLst>
                <a:path w="4686" h="764" extrusionOk="0">
                  <a:moveTo>
                    <a:pt x="117" y="1"/>
                  </a:moveTo>
                  <a:cubicBezTo>
                    <a:pt x="86" y="1"/>
                    <a:pt x="54" y="2"/>
                    <a:pt x="23" y="6"/>
                  </a:cubicBezTo>
                  <a:cubicBezTo>
                    <a:pt x="1" y="6"/>
                    <a:pt x="1" y="38"/>
                    <a:pt x="23" y="38"/>
                  </a:cubicBezTo>
                  <a:cubicBezTo>
                    <a:pt x="364" y="104"/>
                    <a:pt x="672" y="258"/>
                    <a:pt x="1024" y="324"/>
                  </a:cubicBezTo>
                  <a:cubicBezTo>
                    <a:pt x="1354" y="380"/>
                    <a:pt x="1694" y="412"/>
                    <a:pt x="2036" y="446"/>
                  </a:cubicBezTo>
                  <a:cubicBezTo>
                    <a:pt x="2882" y="555"/>
                    <a:pt x="3751" y="753"/>
                    <a:pt x="4609" y="764"/>
                  </a:cubicBezTo>
                  <a:cubicBezTo>
                    <a:pt x="4663" y="764"/>
                    <a:pt x="4685" y="665"/>
                    <a:pt x="4619" y="654"/>
                  </a:cubicBezTo>
                  <a:cubicBezTo>
                    <a:pt x="3839" y="468"/>
                    <a:pt x="3014" y="446"/>
                    <a:pt x="2222" y="346"/>
                  </a:cubicBezTo>
                  <a:cubicBezTo>
                    <a:pt x="1782" y="302"/>
                    <a:pt x="1332" y="258"/>
                    <a:pt x="892" y="170"/>
                  </a:cubicBezTo>
                  <a:cubicBezTo>
                    <a:pt x="635" y="121"/>
                    <a:pt x="387" y="1"/>
                    <a:pt x="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9" name="Google Shape;1949;p18"/>
            <p:cNvSpPr/>
            <p:nvPr/>
          </p:nvSpPr>
          <p:spPr>
            <a:xfrm>
              <a:off x="637663" y="5005376"/>
              <a:ext cx="171449" cy="442993"/>
            </a:xfrm>
            <a:custGeom>
              <a:avLst/>
              <a:gdLst/>
              <a:ahLst/>
              <a:cxnLst/>
              <a:rect l="l" t="t" r="r" b="b"/>
              <a:pathLst>
                <a:path w="1706" h="4408" extrusionOk="0">
                  <a:moveTo>
                    <a:pt x="26" y="0"/>
                  </a:moveTo>
                  <a:cubicBezTo>
                    <a:pt x="14" y="0"/>
                    <a:pt x="1" y="10"/>
                    <a:pt x="1" y="24"/>
                  </a:cubicBezTo>
                  <a:cubicBezTo>
                    <a:pt x="133" y="826"/>
                    <a:pt x="485" y="1585"/>
                    <a:pt x="760" y="2343"/>
                  </a:cubicBezTo>
                  <a:cubicBezTo>
                    <a:pt x="1013" y="3015"/>
                    <a:pt x="1222" y="3707"/>
                    <a:pt x="1508" y="4367"/>
                  </a:cubicBezTo>
                  <a:cubicBezTo>
                    <a:pt x="1522" y="4396"/>
                    <a:pt x="1550" y="4408"/>
                    <a:pt x="1579" y="4408"/>
                  </a:cubicBezTo>
                  <a:cubicBezTo>
                    <a:pt x="1639" y="4408"/>
                    <a:pt x="1706" y="4356"/>
                    <a:pt x="1684" y="4290"/>
                  </a:cubicBezTo>
                  <a:cubicBezTo>
                    <a:pt x="1442" y="3586"/>
                    <a:pt x="1134" y="2915"/>
                    <a:pt x="848" y="2223"/>
                  </a:cubicBezTo>
                  <a:cubicBezTo>
                    <a:pt x="551" y="1497"/>
                    <a:pt x="353" y="727"/>
                    <a:pt x="45" y="12"/>
                  </a:cubicBezTo>
                  <a:cubicBezTo>
                    <a:pt x="41" y="4"/>
                    <a:pt x="34" y="0"/>
                    <a:pt x="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0" name="Google Shape;1950;p18"/>
            <p:cNvSpPr/>
            <p:nvPr/>
          </p:nvSpPr>
          <p:spPr>
            <a:xfrm>
              <a:off x="1059854" y="4593134"/>
              <a:ext cx="53163" cy="29446"/>
            </a:xfrm>
            <a:custGeom>
              <a:avLst/>
              <a:gdLst/>
              <a:ahLst/>
              <a:cxnLst/>
              <a:rect l="l" t="t" r="r" b="b"/>
              <a:pathLst>
                <a:path w="529" h="293" extrusionOk="0">
                  <a:moveTo>
                    <a:pt x="473" y="0"/>
                  </a:moveTo>
                  <a:cubicBezTo>
                    <a:pt x="393" y="0"/>
                    <a:pt x="313" y="48"/>
                    <a:pt x="243" y="79"/>
                  </a:cubicBezTo>
                  <a:cubicBezTo>
                    <a:pt x="166" y="111"/>
                    <a:pt x="78" y="145"/>
                    <a:pt x="23" y="221"/>
                  </a:cubicBezTo>
                  <a:cubicBezTo>
                    <a:pt x="1" y="255"/>
                    <a:pt x="23" y="287"/>
                    <a:pt x="56" y="287"/>
                  </a:cubicBezTo>
                  <a:cubicBezTo>
                    <a:pt x="70" y="291"/>
                    <a:pt x="84" y="292"/>
                    <a:pt x="98" y="292"/>
                  </a:cubicBezTo>
                  <a:cubicBezTo>
                    <a:pt x="175" y="292"/>
                    <a:pt x="255" y="248"/>
                    <a:pt x="320" y="211"/>
                  </a:cubicBezTo>
                  <a:cubicBezTo>
                    <a:pt x="396" y="167"/>
                    <a:pt x="484" y="123"/>
                    <a:pt x="518" y="35"/>
                  </a:cubicBezTo>
                  <a:cubicBezTo>
                    <a:pt x="528" y="23"/>
                    <a:pt x="506" y="2"/>
                    <a:pt x="496" y="2"/>
                  </a:cubicBezTo>
                  <a:cubicBezTo>
                    <a:pt x="488" y="1"/>
                    <a:pt x="481"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1951;p18"/>
            <p:cNvSpPr/>
            <p:nvPr/>
          </p:nvSpPr>
          <p:spPr>
            <a:xfrm>
              <a:off x="1075331" y="4615244"/>
              <a:ext cx="56178" cy="30350"/>
            </a:xfrm>
            <a:custGeom>
              <a:avLst/>
              <a:gdLst/>
              <a:ahLst/>
              <a:cxnLst/>
              <a:rect l="l" t="t" r="r" b="b"/>
              <a:pathLst>
                <a:path w="559" h="302" extrusionOk="0">
                  <a:moveTo>
                    <a:pt x="484" y="1"/>
                  </a:moveTo>
                  <a:cubicBezTo>
                    <a:pt x="481" y="1"/>
                    <a:pt x="478" y="1"/>
                    <a:pt x="474" y="1"/>
                  </a:cubicBezTo>
                  <a:cubicBezTo>
                    <a:pt x="374" y="23"/>
                    <a:pt x="276" y="35"/>
                    <a:pt x="176" y="79"/>
                  </a:cubicBezTo>
                  <a:cubicBezTo>
                    <a:pt x="122" y="101"/>
                    <a:pt x="1" y="177"/>
                    <a:pt x="34" y="255"/>
                  </a:cubicBezTo>
                  <a:cubicBezTo>
                    <a:pt x="44" y="289"/>
                    <a:pt x="79" y="302"/>
                    <a:pt x="117" y="302"/>
                  </a:cubicBezTo>
                  <a:cubicBezTo>
                    <a:pt x="165" y="302"/>
                    <a:pt x="218" y="284"/>
                    <a:pt x="242" y="265"/>
                  </a:cubicBezTo>
                  <a:cubicBezTo>
                    <a:pt x="342" y="221"/>
                    <a:pt x="418" y="167"/>
                    <a:pt x="506" y="111"/>
                  </a:cubicBezTo>
                  <a:cubicBezTo>
                    <a:pt x="559" y="81"/>
                    <a:pt x="542" y="1"/>
                    <a:pt x="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2" name="Google Shape;1952;p18"/>
            <p:cNvSpPr/>
            <p:nvPr/>
          </p:nvSpPr>
          <p:spPr>
            <a:xfrm>
              <a:off x="1146081" y="4675944"/>
              <a:ext cx="48038" cy="24220"/>
            </a:xfrm>
            <a:custGeom>
              <a:avLst/>
              <a:gdLst/>
              <a:ahLst/>
              <a:cxnLst/>
              <a:rect l="l" t="t" r="r" b="b"/>
              <a:pathLst>
                <a:path w="478" h="241" extrusionOk="0">
                  <a:moveTo>
                    <a:pt x="384" y="0"/>
                  </a:moveTo>
                  <a:cubicBezTo>
                    <a:pt x="377" y="0"/>
                    <a:pt x="371" y="1"/>
                    <a:pt x="364" y="3"/>
                  </a:cubicBezTo>
                  <a:cubicBezTo>
                    <a:pt x="286" y="13"/>
                    <a:pt x="220" y="35"/>
                    <a:pt x="154" y="69"/>
                  </a:cubicBezTo>
                  <a:cubicBezTo>
                    <a:pt x="110" y="101"/>
                    <a:pt x="22" y="135"/>
                    <a:pt x="12" y="201"/>
                  </a:cubicBezTo>
                  <a:cubicBezTo>
                    <a:pt x="0" y="211"/>
                    <a:pt x="12" y="233"/>
                    <a:pt x="34" y="233"/>
                  </a:cubicBezTo>
                  <a:cubicBezTo>
                    <a:pt x="44" y="238"/>
                    <a:pt x="56" y="240"/>
                    <a:pt x="68" y="240"/>
                  </a:cubicBezTo>
                  <a:cubicBezTo>
                    <a:pt x="108" y="240"/>
                    <a:pt x="156" y="217"/>
                    <a:pt x="198" y="201"/>
                  </a:cubicBezTo>
                  <a:cubicBezTo>
                    <a:pt x="264" y="189"/>
                    <a:pt x="330" y="167"/>
                    <a:pt x="396" y="145"/>
                  </a:cubicBezTo>
                  <a:cubicBezTo>
                    <a:pt x="478" y="125"/>
                    <a:pt x="465" y="0"/>
                    <a:pt x="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3" name="Google Shape;1953;p18"/>
            <p:cNvSpPr/>
            <p:nvPr/>
          </p:nvSpPr>
          <p:spPr>
            <a:xfrm>
              <a:off x="1047995" y="4538765"/>
              <a:ext cx="37888" cy="30752"/>
            </a:xfrm>
            <a:custGeom>
              <a:avLst/>
              <a:gdLst/>
              <a:ahLst/>
              <a:cxnLst/>
              <a:rect l="l" t="t" r="r" b="b"/>
              <a:pathLst>
                <a:path w="377" h="306" extrusionOk="0">
                  <a:moveTo>
                    <a:pt x="304" y="1"/>
                  </a:moveTo>
                  <a:cubicBezTo>
                    <a:pt x="298" y="1"/>
                    <a:pt x="291" y="2"/>
                    <a:pt x="284" y="4"/>
                  </a:cubicBezTo>
                  <a:cubicBezTo>
                    <a:pt x="218" y="37"/>
                    <a:pt x="174" y="70"/>
                    <a:pt x="119" y="125"/>
                  </a:cubicBezTo>
                  <a:lnTo>
                    <a:pt x="53" y="191"/>
                  </a:lnTo>
                  <a:cubicBezTo>
                    <a:pt x="31" y="213"/>
                    <a:pt x="20" y="246"/>
                    <a:pt x="9" y="279"/>
                  </a:cubicBezTo>
                  <a:cubicBezTo>
                    <a:pt x="1" y="295"/>
                    <a:pt x="16" y="305"/>
                    <a:pt x="29" y="305"/>
                  </a:cubicBezTo>
                  <a:cubicBezTo>
                    <a:pt x="34" y="305"/>
                    <a:pt x="39" y="304"/>
                    <a:pt x="42" y="301"/>
                  </a:cubicBezTo>
                  <a:cubicBezTo>
                    <a:pt x="141" y="235"/>
                    <a:pt x="229" y="158"/>
                    <a:pt x="328" y="103"/>
                  </a:cubicBezTo>
                  <a:cubicBezTo>
                    <a:pt x="377" y="74"/>
                    <a:pt x="356" y="1"/>
                    <a:pt x="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4" name="Google Shape;1954;p18"/>
            <p:cNvSpPr/>
            <p:nvPr/>
          </p:nvSpPr>
          <p:spPr>
            <a:xfrm>
              <a:off x="986089" y="4515148"/>
              <a:ext cx="31456" cy="32059"/>
            </a:xfrm>
            <a:custGeom>
              <a:avLst/>
              <a:gdLst/>
              <a:ahLst/>
              <a:cxnLst/>
              <a:rect l="l" t="t" r="r" b="b"/>
              <a:pathLst>
                <a:path w="313" h="319" extrusionOk="0">
                  <a:moveTo>
                    <a:pt x="207" y="0"/>
                  </a:moveTo>
                  <a:cubicBezTo>
                    <a:pt x="187" y="0"/>
                    <a:pt x="167" y="9"/>
                    <a:pt x="152" y="30"/>
                  </a:cubicBezTo>
                  <a:cubicBezTo>
                    <a:pt x="97" y="96"/>
                    <a:pt x="9" y="173"/>
                    <a:pt x="9" y="261"/>
                  </a:cubicBezTo>
                  <a:cubicBezTo>
                    <a:pt x="0" y="297"/>
                    <a:pt x="28" y="319"/>
                    <a:pt x="57" y="319"/>
                  </a:cubicBezTo>
                  <a:cubicBezTo>
                    <a:pt x="63" y="319"/>
                    <a:pt x="69" y="318"/>
                    <a:pt x="75" y="316"/>
                  </a:cubicBezTo>
                  <a:cubicBezTo>
                    <a:pt x="119" y="294"/>
                    <a:pt x="152" y="261"/>
                    <a:pt x="174" y="228"/>
                  </a:cubicBezTo>
                  <a:cubicBezTo>
                    <a:pt x="207" y="184"/>
                    <a:pt x="240" y="151"/>
                    <a:pt x="273" y="107"/>
                  </a:cubicBezTo>
                  <a:cubicBezTo>
                    <a:pt x="313" y="59"/>
                    <a:pt x="260"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5" name="Google Shape;1955;p18"/>
            <p:cNvSpPr/>
            <p:nvPr/>
          </p:nvSpPr>
          <p:spPr>
            <a:xfrm>
              <a:off x="964783" y="4501681"/>
              <a:ext cx="33968" cy="35576"/>
            </a:xfrm>
            <a:custGeom>
              <a:avLst/>
              <a:gdLst/>
              <a:ahLst/>
              <a:cxnLst/>
              <a:rect l="l" t="t" r="r" b="b"/>
              <a:pathLst>
                <a:path w="338" h="354" extrusionOk="0">
                  <a:moveTo>
                    <a:pt x="231" y="0"/>
                  </a:moveTo>
                  <a:cubicBezTo>
                    <a:pt x="209" y="0"/>
                    <a:pt x="185" y="10"/>
                    <a:pt x="166" y="32"/>
                  </a:cubicBezTo>
                  <a:cubicBezTo>
                    <a:pt x="133" y="76"/>
                    <a:pt x="100" y="109"/>
                    <a:pt x="67" y="153"/>
                  </a:cubicBezTo>
                  <a:cubicBezTo>
                    <a:pt x="34" y="197"/>
                    <a:pt x="1" y="241"/>
                    <a:pt x="1" y="296"/>
                  </a:cubicBezTo>
                  <a:cubicBezTo>
                    <a:pt x="1" y="325"/>
                    <a:pt x="18" y="353"/>
                    <a:pt x="51" y="353"/>
                  </a:cubicBezTo>
                  <a:cubicBezTo>
                    <a:pt x="56" y="353"/>
                    <a:pt x="61" y="353"/>
                    <a:pt x="67" y="351"/>
                  </a:cubicBezTo>
                  <a:cubicBezTo>
                    <a:pt x="122" y="340"/>
                    <a:pt x="155" y="296"/>
                    <a:pt x="188" y="252"/>
                  </a:cubicBezTo>
                  <a:cubicBezTo>
                    <a:pt x="221" y="208"/>
                    <a:pt x="254" y="164"/>
                    <a:pt x="298" y="120"/>
                  </a:cubicBezTo>
                  <a:cubicBezTo>
                    <a:pt x="337" y="57"/>
                    <a:pt x="287"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6" name="Google Shape;1956;p18"/>
            <p:cNvSpPr/>
            <p:nvPr/>
          </p:nvSpPr>
          <p:spPr>
            <a:xfrm>
              <a:off x="892023" y="4488114"/>
              <a:ext cx="36883" cy="36883"/>
            </a:xfrm>
            <a:custGeom>
              <a:avLst/>
              <a:gdLst/>
              <a:ahLst/>
              <a:cxnLst/>
              <a:rect l="l" t="t" r="r" b="b"/>
              <a:pathLst>
                <a:path w="367" h="367" extrusionOk="0">
                  <a:moveTo>
                    <a:pt x="242" y="0"/>
                  </a:moveTo>
                  <a:cubicBezTo>
                    <a:pt x="218" y="0"/>
                    <a:pt x="193" y="10"/>
                    <a:pt x="175" y="35"/>
                  </a:cubicBezTo>
                  <a:lnTo>
                    <a:pt x="77" y="167"/>
                  </a:lnTo>
                  <a:cubicBezTo>
                    <a:pt x="43" y="211"/>
                    <a:pt x="11" y="255"/>
                    <a:pt x="11" y="310"/>
                  </a:cubicBezTo>
                  <a:cubicBezTo>
                    <a:pt x="1" y="338"/>
                    <a:pt x="24" y="367"/>
                    <a:pt x="59" y="367"/>
                  </a:cubicBezTo>
                  <a:cubicBezTo>
                    <a:pt x="65" y="367"/>
                    <a:pt x="71" y="366"/>
                    <a:pt x="77" y="365"/>
                  </a:cubicBezTo>
                  <a:cubicBezTo>
                    <a:pt x="131" y="354"/>
                    <a:pt x="165" y="310"/>
                    <a:pt x="197" y="266"/>
                  </a:cubicBezTo>
                  <a:cubicBezTo>
                    <a:pt x="241" y="222"/>
                    <a:pt x="274" y="167"/>
                    <a:pt x="318" y="123"/>
                  </a:cubicBezTo>
                  <a:cubicBezTo>
                    <a:pt x="366" y="68"/>
                    <a:pt x="305"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1957;p18"/>
            <p:cNvSpPr/>
            <p:nvPr/>
          </p:nvSpPr>
          <p:spPr>
            <a:xfrm>
              <a:off x="822277" y="4495953"/>
              <a:ext cx="26732" cy="32662"/>
            </a:xfrm>
            <a:custGeom>
              <a:avLst/>
              <a:gdLst/>
              <a:ahLst/>
              <a:cxnLst/>
              <a:rect l="l" t="t" r="r" b="b"/>
              <a:pathLst>
                <a:path w="266" h="325" extrusionOk="0">
                  <a:moveTo>
                    <a:pt x="175" y="0"/>
                  </a:moveTo>
                  <a:cubicBezTo>
                    <a:pt x="158" y="0"/>
                    <a:pt x="142" y="7"/>
                    <a:pt x="133" y="23"/>
                  </a:cubicBezTo>
                  <a:cubicBezTo>
                    <a:pt x="89" y="100"/>
                    <a:pt x="1" y="199"/>
                    <a:pt x="23" y="287"/>
                  </a:cubicBezTo>
                  <a:cubicBezTo>
                    <a:pt x="23" y="312"/>
                    <a:pt x="48" y="324"/>
                    <a:pt x="74" y="324"/>
                  </a:cubicBezTo>
                  <a:cubicBezTo>
                    <a:pt x="83" y="324"/>
                    <a:pt x="91" y="323"/>
                    <a:pt x="99" y="320"/>
                  </a:cubicBezTo>
                  <a:cubicBezTo>
                    <a:pt x="177" y="287"/>
                    <a:pt x="209" y="155"/>
                    <a:pt x="243" y="89"/>
                  </a:cubicBezTo>
                  <a:cubicBezTo>
                    <a:pt x="266" y="42"/>
                    <a:pt x="217"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8" name="Google Shape;1958;p18"/>
            <p:cNvSpPr/>
            <p:nvPr/>
          </p:nvSpPr>
          <p:spPr>
            <a:xfrm>
              <a:off x="755145" y="4471934"/>
              <a:ext cx="26230" cy="37084"/>
            </a:xfrm>
            <a:custGeom>
              <a:avLst/>
              <a:gdLst/>
              <a:ahLst/>
              <a:cxnLst/>
              <a:rect l="l" t="t" r="r" b="b"/>
              <a:pathLst>
                <a:path w="261" h="369" extrusionOk="0">
                  <a:moveTo>
                    <a:pt x="160" y="1"/>
                  </a:moveTo>
                  <a:cubicBezTo>
                    <a:pt x="131" y="1"/>
                    <a:pt x="105" y="16"/>
                    <a:pt x="97" y="53"/>
                  </a:cubicBezTo>
                  <a:cubicBezTo>
                    <a:pt x="86" y="97"/>
                    <a:pt x="64" y="141"/>
                    <a:pt x="42" y="185"/>
                  </a:cubicBezTo>
                  <a:lnTo>
                    <a:pt x="9" y="317"/>
                  </a:lnTo>
                  <a:cubicBezTo>
                    <a:pt x="0" y="342"/>
                    <a:pt x="25" y="368"/>
                    <a:pt x="52" y="368"/>
                  </a:cubicBezTo>
                  <a:cubicBezTo>
                    <a:pt x="59" y="368"/>
                    <a:pt x="68" y="366"/>
                    <a:pt x="75" y="361"/>
                  </a:cubicBezTo>
                  <a:cubicBezTo>
                    <a:pt x="119" y="328"/>
                    <a:pt x="152" y="295"/>
                    <a:pt x="185" y="251"/>
                  </a:cubicBezTo>
                  <a:cubicBezTo>
                    <a:pt x="207" y="207"/>
                    <a:pt x="229" y="152"/>
                    <a:pt x="239" y="108"/>
                  </a:cubicBezTo>
                  <a:cubicBezTo>
                    <a:pt x="261" y="46"/>
                    <a:pt x="20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9" name="Google Shape;1959;p18"/>
            <p:cNvSpPr/>
            <p:nvPr/>
          </p:nvSpPr>
          <p:spPr>
            <a:xfrm>
              <a:off x="179293" y="5198733"/>
              <a:ext cx="27235" cy="18090"/>
            </a:xfrm>
            <a:custGeom>
              <a:avLst/>
              <a:gdLst/>
              <a:ahLst/>
              <a:cxnLst/>
              <a:rect l="l" t="t" r="r" b="b"/>
              <a:pathLst>
                <a:path w="271" h="180" extrusionOk="0">
                  <a:moveTo>
                    <a:pt x="217" y="1"/>
                  </a:moveTo>
                  <a:cubicBezTo>
                    <a:pt x="214" y="1"/>
                    <a:pt x="211" y="1"/>
                    <a:pt x="207" y="2"/>
                  </a:cubicBezTo>
                  <a:cubicBezTo>
                    <a:pt x="131" y="13"/>
                    <a:pt x="31" y="46"/>
                    <a:pt x="9" y="134"/>
                  </a:cubicBezTo>
                  <a:cubicBezTo>
                    <a:pt x="0" y="152"/>
                    <a:pt x="15" y="180"/>
                    <a:pt x="40" y="180"/>
                  </a:cubicBezTo>
                  <a:cubicBezTo>
                    <a:pt x="45" y="180"/>
                    <a:pt x="49" y="179"/>
                    <a:pt x="53" y="177"/>
                  </a:cubicBezTo>
                  <a:cubicBezTo>
                    <a:pt x="109" y="156"/>
                    <a:pt x="163" y="112"/>
                    <a:pt x="229" y="90"/>
                  </a:cubicBezTo>
                  <a:cubicBezTo>
                    <a:pt x="271" y="69"/>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0" name="Google Shape;1960;p18"/>
            <p:cNvSpPr/>
            <p:nvPr/>
          </p:nvSpPr>
          <p:spPr>
            <a:xfrm>
              <a:off x="185725" y="5215114"/>
              <a:ext cx="34973" cy="25928"/>
            </a:xfrm>
            <a:custGeom>
              <a:avLst/>
              <a:gdLst/>
              <a:ahLst/>
              <a:cxnLst/>
              <a:rect l="l" t="t" r="r" b="b"/>
              <a:pathLst>
                <a:path w="348" h="258" extrusionOk="0">
                  <a:moveTo>
                    <a:pt x="274" y="0"/>
                  </a:moveTo>
                  <a:cubicBezTo>
                    <a:pt x="267" y="0"/>
                    <a:pt x="261" y="2"/>
                    <a:pt x="253" y="4"/>
                  </a:cubicBezTo>
                  <a:cubicBezTo>
                    <a:pt x="177" y="26"/>
                    <a:pt x="1" y="92"/>
                    <a:pt x="33" y="212"/>
                  </a:cubicBezTo>
                  <a:cubicBezTo>
                    <a:pt x="45" y="234"/>
                    <a:pt x="67" y="256"/>
                    <a:pt x="89" y="256"/>
                  </a:cubicBezTo>
                  <a:cubicBezTo>
                    <a:pt x="93" y="257"/>
                    <a:pt x="97" y="257"/>
                    <a:pt x="102" y="257"/>
                  </a:cubicBezTo>
                  <a:cubicBezTo>
                    <a:pt x="184" y="257"/>
                    <a:pt x="256" y="155"/>
                    <a:pt x="309" y="102"/>
                  </a:cubicBezTo>
                  <a:cubicBezTo>
                    <a:pt x="348" y="73"/>
                    <a:pt x="326"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1" name="Google Shape;1961;p18"/>
            <p:cNvSpPr/>
            <p:nvPr/>
          </p:nvSpPr>
          <p:spPr>
            <a:xfrm>
              <a:off x="235471" y="5255414"/>
              <a:ext cx="29948" cy="28742"/>
            </a:xfrm>
            <a:custGeom>
              <a:avLst/>
              <a:gdLst/>
              <a:ahLst/>
              <a:cxnLst/>
              <a:rect l="l" t="t" r="r" b="b"/>
              <a:pathLst>
                <a:path w="298" h="286" extrusionOk="0">
                  <a:moveTo>
                    <a:pt x="199" y="1"/>
                  </a:moveTo>
                  <a:cubicBezTo>
                    <a:pt x="180" y="1"/>
                    <a:pt x="163" y="7"/>
                    <a:pt x="154" y="21"/>
                  </a:cubicBezTo>
                  <a:cubicBezTo>
                    <a:pt x="100" y="75"/>
                    <a:pt x="0" y="153"/>
                    <a:pt x="0" y="241"/>
                  </a:cubicBezTo>
                  <a:cubicBezTo>
                    <a:pt x="12" y="263"/>
                    <a:pt x="34" y="285"/>
                    <a:pt x="66" y="285"/>
                  </a:cubicBezTo>
                  <a:cubicBezTo>
                    <a:pt x="70" y="285"/>
                    <a:pt x="74" y="286"/>
                    <a:pt x="78" y="286"/>
                  </a:cubicBezTo>
                  <a:cubicBezTo>
                    <a:pt x="150" y="286"/>
                    <a:pt x="212" y="195"/>
                    <a:pt x="264" y="153"/>
                  </a:cubicBezTo>
                  <a:cubicBezTo>
                    <a:pt x="298" y="119"/>
                    <a:pt x="298" y="65"/>
                    <a:pt x="264" y="31"/>
                  </a:cubicBezTo>
                  <a:cubicBezTo>
                    <a:pt x="251" y="12"/>
                    <a:pt x="224"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2" name="Google Shape;1962;p18"/>
            <p:cNvSpPr/>
            <p:nvPr/>
          </p:nvSpPr>
          <p:spPr>
            <a:xfrm>
              <a:off x="240094" y="5332898"/>
              <a:ext cx="30451" cy="30350"/>
            </a:xfrm>
            <a:custGeom>
              <a:avLst/>
              <a:gdLst/>
              <a:ahLst/>
              <a:cxnLst/>
              <a:rect l="l" t="t" r="r" b="b"/>
              <a:pathLst>
                <a:path w="303" h="302" extrusionOk="0">
                  <a:moveTo>
                    <a:pt x="197" y="0"/>
                  </a:moveTo>
                  <a:cubicBezTo>
                    <a:pt x="177" y="0"/>
                    <a:pt x="157" y="9"/>
                    <a:pt x="142" y="30"/>
                  </a:cubicBezTo>
                  <a:cubicBezTo>
                    <a:pt x="120" y="64"/>
                    <a:pt x="86" y="96"/>
                    <a:pt x="64" y="140"/>
                  </a:cubicBezTo>
                  <a:cubicBezTo>
                    <a:pt x="54" y="152"/>
                    <a:pt x="42" y="162"/>
                    <a:pt x="32" y="184"/>
                  </a:cubicBezTo>
                  <a:cubicBezTo>
                    <a:pt x="20" y="206"/>
                    <a:pt x="20" y="228"/>
                    <a:pt x="10" y="250"/>
                  </a:cubicBezTo>
                  <a:cubicBezTo>
                    <a:pt x="1" y="276"/>
                    <a:pt x="19" y="301"/>
                    <a:pt x="42" y="301"/>
                  </a:cubicBezTo>
                  <a:cubicBezTo>
                    <a:pt x="49" y="301"/>
                    <a:pt x="57" y="299"/>
                    <a:pt x="64" y="294"/>
                  </a:cubicBezTo>
                  <a:cubicBezTo>
                    <a:pt x="86" y="283"/>
                    <a:pt x="108" y="283"/>
                    <a:pt x="120" y="261"/>
                  </a:cubicBezTo>
                  <a:cubicBezTo>
                    <a:pt x="142" y="250"/>
                    <a:pt x="152" y="228"/>
                    <a:pt x="164" y="217"/>
                  </a:cubicBezTo>
                  <a:cubicBezTo>
                    <a:pt x="196" y="184"/>
                    <a:pt x="230" y="140"/>
                    <a:pt x="262" y="108"/>
                  </a:cubicBezTo>
                  <a:cubicBezTo>
                    <a:pt x="302" y="60"/>
                    <a:pt x="250"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1963;p18"/>
            <p:cNvSpPr/>
            <p:nvPr/>
          </p:nvSpPr>
          <p:spPr>
            <a:xfrm>
              <a:off x="280997" y="5390684"/>
              <a:ext cx="33365" cy="32863"/>
            </a:xfrm>
            <a:custGeom>
              <a:avLst/>
              <a:gdLst/>
              <a:ahLst/>
              <a:cxnLst/>
              <a:rect l="l" t="t" r="r" b="b"/>
              <a:pathLst>
                <a:path w="332" h="327" extrusionOk="0">
                  <a:moveTo>
                    <a:pt x="227" y="1"/>
                  </a:moveTo>
                  <a:cubicBezTo>
                    <a:pt x="209" y="1"/>
                    <a:pt x="190" y="8"/>
                    <a:pt x="175" y="27"/>
                  </a:cubicBezTo>
                  <a:cubicBezTo>
                    <a:pt x="109" y="115"/>
                    <a:pt x="43" y="192"/>
                    <a:pt x="9" y="291"/>
                  </a:cubicBezTo>
                  <a:cubicBezTo>
                    <a:pt x="0" y="309"/>
                    <a:pt x="14" y="327"/>
                    <a:pt x="31" y="327"/>
                  </a:cubicBezTo>
                  <a:cubicBezTo>
                    <a:pt x="35" y="327"/>
                    <a:pt x="39" y="326"/>
                    <a:pt x="43" y="324"/>
                  </a:cubicBezTo>
                  <a:cubicBezTo>
                    <a:pt x="131" y="269"/>
                    <a:pt x="207" y="192"/>
                    <a:pt x="273" y="126"/>
                  </a:cubicBezTo>
                  <a:cubicBezTo>
                    <a:pt x="332" y="76"/>
                    <a:pt x="283"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4" name="Google Shape;1964;p18"/>
            <p:cNvSpPr/>
            <p:nvPr/>
          </p:nvSpPr>
          <p:spPr>
            <a:xfrm>
              <a:off x="299589" y="5409879"/>
              <a:ext cx="26230" cy="24320"/>
            </a:xfrm>
            <a:custGeom>
              <a:avLst/>
              <a:gdLst/>
              <a:ahLst/>
              <a:cxnLst/>
              <a:rect l="l" t="t" r="r" b="b"/>
              <a:pathLst>
                <a:path w="261" h="242" extrusionOk="0">
                  <a:moveTo>
                    <a:pt x="135" y="0"/>
                  </a:moveTo>
                  <a:cubicBezTo>
                    <a:pt x="105" y="0"/>
                    <a:pt x="73" y="16"/>
                    <a:pt x="55" y="56"/>
                  </a:cubicBezTo>
                  <a:cubicBezTo>
                    <a:pt x="44" y="89"/>
                    <a:pt x="33" y="111"/>
                    <a:pt x="22" y="144"/>
                  </a:cubicBezTo>
                  <a:cubicBezTo>
                    <a:pt x="0" y="202"/>
                    <a:pt x="42" y="242"/>
                    <a:pt x="88" y="242"/>
                  </a:cubicBezTo>
                  <a:cubicBezTo>
                    <a:pt x="111" y="242"/>
                    <a:pt x="136" y="232"/>
                    <a:pt x="154" y="210"/>
                  </a:cubicBezTo>
                  <a:cubicBezTo>
                    <a:pt x="176" y="188"/>
                    <a:pt x="198" y="155"/>
                    <a:pt x="209" y="133"/>
                  </a:cubicBezTo>
                  <a:cubicBezTo>
                    <a:pt x="261" y="67"/>
                    <a:pt x="198" y="0"/>
                    <a:pt x="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5" name="Google Shape;1965;p18"/>
            <p:cNvSpPr/>
            <p:nvPr/>
          </p:nvSpPr>
          <p:spPr>
            <a:xfrm>
              <a:off x="326020" y="5469876"/>
              <a:ext cx="28843" cy="40701"/>
            </a:xfrm>
            <a:custGeom>
              <a:avLst/>
              <a:gdLst/>
              <a:ahLst/>
              <a:cxnLst/>
              <a:rect l="l" t="t" r="r" b="b"/>
              <a:pathLst>
                <a:path w="287" h="405" extrusionOk="0">
                  <a:moveTo>
                    <a:pt x="184" y="0"/>
                  </a:moveTo>
                  <a:cubicBezTo>
                    <a:pt x="147" y="0"/>
                    <a:pt x="108" y="23"/>
                    <a:pt x="100" y="64"/>
                  </a:cubicBezTo>
                  <a:cubicBezTo>
                    <a:pt x="89" y="108"/>
                    <a:pt x="78" y="163"/>
                    <a:pt x="56" y="207"/>
                  </a:cubicBezTo>
                  <a:cubicBezTo>
                    <a:pt x="34" y="251"/>
                    <a:pt x="1" y="295"/>
                    <a:pt x="12" y="339"/>
                  </a:cubicBezTo>
                  <a:cubicBezTo>
                    <a:pt x="23" y="383"/>
                    <a:pt x="56" y="405"/>
                    <a:pt x="100" y="405"/>
                  </a:cubicBezTo>
                  <a:cubicBezTo>
                    <a:pt x="166" y="394"/>
                    <a:pt x="188" y="328"/>
                    <a:pt x="221" y="284"/>
                  </a:cubicBezTo>
                  <a:cubicBezTo>
                    <a:pt x="243" y="229"/>
                    <a:pt x="265" y="174"/>
                    <a:pt x="276" y="119"/>
                  </a:cubicBezTo>
                  <a:cubicBezTo>
                    <a:pt x="287" y="75"/>
                    <a:pt x="265" y="20"/>
                    <a:pt x="221" y="9"/>
                  </a:cubicBezTo>
                  <a:cubicBezTo>
                    <a:pt x="210" y="3"/>
                    <a:pt x="19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6" name="Google Shape;1966;p18"/>
            <p:cNvSpPr/>
            <p:nvPr/>
          </p:nvSpPr>
          <p:spPr>
            <a:xfrm>
              <a:off x="384710" y="5469072"/>
              <a:ext cx="35677" cy="84116"/>
            </a:xfrm>
            <a:custGeom>
              <a:avLst/>
              <a:gdLst/>
              <a:ahLst/>
              <a:cxnLst/>
              <a:rect l="l" t="t" r="r" b="b"/>
              <a:pathLst>
                <a:path w="355" h="837" extrusionOk="0">
                  <a:moveTo>
                    <a:pt x="257" y="1"/>
                  </a:moveTo>
                  <a:cubicBezTo>
                    <a:pt x="228" y="1"/>
                    <a:pt x="199" y="19"/>
                    <a:pt x="187" y="61"/>
                  </a:cubicBezTo>
                  <a:cubicBezTo>
                    <a:pt x="99" y="281"/>
                    <a:pt x="0" y="523"/>
                    <a:pt x="0" y="764"/>
                  </a:cubicBezTo>
                  <a:cubicBezTo>
                    <a:pt x="0" y="807"/>
                    <a:pt x="32" y="836"/>
                    <a:pt x="64" y="836"/>
                  </a:cubicBezTo>
                  <a:cubicBezTo>
                    <a:pt x="81" y="836"/>
                    <a:pt x="98" y="828"/>
                    <a:pt x="110" y="808"/>
                  </a:cubicBezTo>
                  <a:cubicBezTo>
                    <a:pt x="242" y="600"/>
                    <a:pt x="286" y="347"/>
                    <a:pt x="341" y="116"/>
                  </a:cubicBezTo>
                  <a:cubicBezTo>
                    <a:pt x="354" y="48"/>
                    <a:pt x="305"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7" name="Google Shape;1967;p18"/>
            <p:cNvSpPr/>
            <p:nvPr/>
          </p:nvSpPr>
          <p:spPr>
            <a:xfrm>
              <a:off x="414458" y="5484951"/>
              <a:ext cx="24521" cy="75273"/>
            </a:xfrm>
            <a:custGeom>
              <a:avLst/>
              <a:gdLst/>
              <a:ahLst/>
              <a:cxnLst/>
              <a:rect l="l" t="t" r="r" b="b"/>
              <a:pathLst>
                <a:path w="244" h="749" extrusionOk="0">
                  <a:moveTo>
                    <a:pt x="164" y="0"/>
                  </a:moveTo>
                  <a:cubicBezTo>
                    <a:pt x="125" y="0"/>
                    <a:pt x="83" y="25"/>
                    <a:pt x="78" y="79"/>
                  </a:cubicBezTo>
                  <a:cubicBezTo>
                    <a:pt x="45" y="277"/>
                    <a:pt x="1" y="496"/>
                    <a:pt x="12" y="706"/>
                  </a:cubicBezTo>
                  <a:cubicBezTo>
                    <a:pt x="18" y="735"/>
                    <a:pt x="45" y="748"/>
                    <a:pt x="71" y="748"/>
                  </a:cubicBezTo>
                  <a:cubicBezTo>
                    <a:pt x="94" y="748"/>
                    <a:pt x="117" y="737"/>
                    <a:pt x="122" y="716"/>
                  </a:cubicBezTo>
                  <a:cubicBezTo>
                    <a:pt x="199" y="518"/>
                    <a:pt x="210" y="288"/>
                    <a:pt x="232" y="79"/>
                  </a:cubicBezTo>
                  <a:cubicBezTo>
                    <a:pt x="243" y="28"/>
                    <a:pt x="20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8" name="Google Shape;1968;p18"/>
            <p:cNvSpPr/>
            <p:nvPr/>
          </p:nvSpPr>
          <p:spPr>
            <a:xfrm>
              <a:off x="482997" y="5500327"/>
              <a:ext cx="22210" cy="73564"/>
            </a:xfrm>
            <a:custGeom>
              <a:avLst/>
              <a:gdLst/>
              <a:ahLst/>
              <a:cxnLst/>
              <a:rect l="l" t="t" r="r" b="b"/>
              <a:pathLst>
                <a:path w="221" h="732" extrusionOk="0">
                  <a:moveTo>
                    <a:pt x="159" y="0"/>
                  </a:moveTo>
                  <a:cubicBezTo>
                    <a:pt x="127" y="0"/>
                    <a:pt x="94" y="19"/>
                    <a:pt x="88" y="58"/>
                  </a:cubicBezTo>
                  <a:cubicBezTo>
                    <a:pt x="66" y="256"/>
                    <a:pt x="0" y="475"/>
                    <a:pt x="12" y="685"/>
                  </a:cubicBezTo>
                  <a:cubicBezTo>
                    <a:pt x="17" y="718"/>
                    <a:pt x="39" y="731"/>
                    <a:pt x="62" y="731"/>
                  </a:cubicBezTo>
                  <a:cubicBezTo>
                    <a:pt x="86" y="731"/>
                    <a:pt x="111" y="717"/>
                    <a:pt x="122" y="695"/>
                  </a:cubicBezTo>
                  <a:cubicBezTo>
                    <a:pt x="210" y="509"/>
                    <a:pt x="198" y="267"/>
                    <a:pt x="220" y="58"/>
                  </a:cubicBezTo>
                  <a:cubicBezTo>
                    <a:pt x="220" y="19"/>
                    <a:pt x="190" y="0"/>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9" name="Google Shape;1969;p18"/>
            <p:cNvSpPr/>
            <p:nvPr/>
          </p:nvSpPr>
          <p:spPr>
            <a:xfrm>
              <a:off x="636658" y="4351236"/>
              <a:ext cx="54168" cy="108839"/>
            </a:xfrm>
            <a:custGeom>
              <a:avLst/>
              <a:gdLst/>
              <a:ahLst/>
              <a:cxnLst/>
              <a:rect l="l" t="t" r="r" b="b"/>
              <a:pathLst>
                <a:path w="539" h="1083" extrusionOk="0">
                  <a:moveTo>
                    <a:pt x="0" y="1"/>
                  </a:moveTo>
                  <a:lnTo>
                    <a:pt x="0" y="1"/>
                  </a:lnTo>
                  <a:cubicBezTo>
                    <a:pt x="22" y="111"/>
                    <a:pt x="77" y="231"/>
                    <a:pt x="88" y="319"/>
                  </a:cubicBezTo>
                  <a:cubicBezTo>
                    <a:pt x="132" y="529"/>
                    <a:pt x="132" y="737"/>
                    <a:pt x="143" y="957"/>
                  </a:cubicBezTo>
                  <a:cubicBezTo>
                    <a:pt x="149" y="1037"/>
                    <a:pt x="224" y="1082"/>
                    <a:pt x="296" y="1082"/>
                  </a:cubicBezTo>
                  <a:cubicBezTo>
                    <a:pt x="353" y="1082"/>
                    <a:pt x="409" y="1054"/>
                    <a:pt x="429" y="990"/>
                  </a:cubicBezTo>
                  <a:cubicBezTo>
                    <a:pt x="462" y="880"/>
                    <a:pt x="506" y="759"/>
                    <a:pt x="539" y="639"/>
                  </a:cubicBezTo>
                  <a:lnTo>
                    <a:pt x="539" y="605"/>
                  </a:lnTo>
                  <a:cubicBezTo>
                    <a:pt x="484" y="485"/>
                    <a:pt x="407" y="363"/>
                    <a:pt x="319" y="253"/>
                  </a:cubicBezTo>
                  <a:cubicBezTo>
                    <a:pt x="231" y="155"/>
                    <a:pt x="121" y="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1970;p18"/>
            <p:cNvSpPr/>
            <p:nvPr/>
          </p:nvSpPr>
          <p:spPr>
            <a:xfrm>
              <a:off x="391343" y="4304505"/>
              <a:ext cx="110849" cy="118487"/>
            </a:xfrm>
            <a:custGeom>
              <a:avLst/>
              <a:gdLst/>
              <a:ahLst/>
              <a:cxnLst/>
              <a:rect l="l" t="t" r="r" b="b"/>
              <a:pathLst>
                <a:path w="1103" h="1179" extrusionOk="0">
                  <a:moveTo>
                    <a:pt x="260" y="0"/>
                  </a:moveTo>
                  <a:cubicBezTo>
                    <a:pt x="239" y="0"/>
                    <a:pt x="219" y="1"/>
                    <a:pt x="198" y="4"/>
                  </a:cubicBezTo>
                  <a:cubicBezTo>
                    <a:pt x="121" y="4"/>
                    <a:pt x="66" y="26"/>
                    <a:pt x="0" y="58"/>
                  </a:cubicBezTo>
                  <a:cubicBezTo>
                    <a:pt x="11" y="58"/>
                    <a:pt x="11" y="70"/>
                    <a:pt x="22" y="80"/>
                  </a:cubicBezTo>
                  <a:cubicBezTo>
                    <a:pt x="352" y="388"/>
                    <a:pt x="561" y="752"/>
                    <a:pt x="814" y="1114"/>
                  </a:cubicBezTo>
                  <a:cubicBezTo>
                    <a:pt x="844" y="1159"/>
                    <a:pt x="888" y="1178"/>
                    <a:pt x="932" y="1178"/>
                  </a:cubicBezTo>
                  <a:cubicBezTo>
                    <a:pt x="1017" y="1178"/>
                    <a:pt x="1103" y="1106"/>
                    <a:pt x="1088" y="1004"/>
                  </a:cubicBezTo>
                  <a:cubicBezTo>
                    <a:pt x="1056" y="774"/>
                    <a:pt x="1012" y="542"/>
                    <a:pt x="946" y="312"/>
                  </a:cubicBezTo>
                  <a:cubicBezTo>
                    <a:pt x="722" y="179"/>
                    <a:pt x="508"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1" name="Google Shape;1971;p18"/>
            <p:cNvSpPr/>
            <p:nvPr/>
          </p:nvSpPr>
          <p:spPr>
            <a:xfrm>
              <a:off x="285218" y="4350131"/>
              <a:ext cx="88237" cy="90548"/>
            </a:xfrm>
            <a:custGeom>
              <a:avLst/>
              <a:gdLst/>
              <a:ahLst/>
              <a:cxnLst/>
              <a:rect l="l" t="t" r="r" b="b"/>
              <a:pathLst>
                <a:path w="878" h="901" extrusionOk="0">
                  <a:moveTo>
                    <a:pt x="506" y="0"/>
                  </a:moveTo>
                  <a:cubicBezTo>
                    <a:pt x="440" y="56"/>
                    <a:pt x="363" y="88"/>
                    <a:pt x="275" y="110"/>
                  </a:cubicBezTo>
                  <a:cubicBezTo>
                    <a:pt x="220" y="131"/>
                    <a:pt x="164" y="139"/>
                    <a:pt x="106" y="139"/>
                  </a:cubicBezTo>
                  <a:cubicBezTo>
                    <a:pt x="72" y="139"/>
                    <a:pt x="37" y="136"/>
                    <a:pt x="1" y="132"/>
                  </a:cubicBezTo>
                  <a:lnTo>
                    <a:pt x="1" y="132"/>
                  </a:lnTo>
                  <a:lnTo>
                    <a:pt x="67" y="198"/>
                  </a:lnTo>
                  <a:cubicBezTo>
                    <a:pt x="231" y="374"/>
                    <a:pt x="385" y="550"/>
                    <a:pt x="528" y="737"/>
                  </a:cubicBezTo>
                  <a:cubicBezTo>
                    <a:pt x="539" y="737"/>
                    <a:pt x="539" y="737"/>
                    <a:pt x="539" y="748"/>
                  </a:cubicBezTo>
                  <a:cubicBezTo>
                    <a:pt x="550" y="770"/>
                    <a:pt x="561" y="792"/>
                    <a:pt x="583" y="814"/>
                  </a:cubicBezTo>
                  <a:cubicBezTo>
                    <a:pt x="601" y="873"/>
                    <a:pt x="657" y="900"/>
                    <a:pt x="713" y="900"/>
                  </a:cubicBezTo>
                  <a:cubicBezTo>
                    <a:pt x="794" y="900"/>
                    <a:pt x="877" y="845"/>
                    <a:pt x="858" y="748"/>
                  </a:cubicBezTo>
                  <a:cubicBezTo>
                    <a:pt x="803" y="474"/>
                    <a:pt x="671" y="22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2" name="Google Shape;1972;p18"/>
            <p:cNvSpPr/>
            <p:nvPr/>
          </p:nvSpPr>
          <p:spPr>
            <a:xfrm>
              <a:off x="-48535" y="4795537"/>
              <a:ext cx="106628" cy="59897"/>
            </a:xfrm>
            <a:custGeom>
              <a:avLst/>
              <a:gdLst/>
              <a:ahLst/>
              <a:cxnLst/>
              <a:rect l="l" t="t" r="r" b="b"/>
              <a:pathLst>
                <a:path w="1061" h="596" extrusionOk="0">
                  <a:moveTo>
                    <a:pt x="33" y="0"/>
                  </a:moveTo>
                  <a:cubicBezTo>
                    <a:pt x="45" y="55"/>
                    <a:pt x="55" y="121"/>
                    <a:pt x="55" y="176"/>
                  </a:cubicBezTo>
                  <a:cubicBezTo>
                    <a:pt x="55" y="275"/>
                    <a:pt x="33" y="363"/>
                    <a:pt x="1" y="462"/>
                  </a:cubicBezTo>
                  <a:cubicBezTo>
                    <a:pt x="23" y="462"/>
                    <a:pt x="55" y="473"/>
                    <a:pt x="89" y="473"/>
                  </a:cubicBezTo>
                  <a:cubicBezTo>
                    <a:pt x="331" y="517"/>
                    <a:pt x="583" y="561"/>
                    <a:pt x="825" y="594"/>
                  </a:cubicBezTo>
                  <a:cubicBezTo>
                    <a:pt x="832" y="595"/>
                    <a:pt x="838" y="595"/>
                    <a:pt x="845" y="595"/>
                  </a:cubicBezTo>
                  <a:cubicBezTo>
                    <a:pt x="996" y="595"/>
                    <a:pt x="1060" y="361"/>
                    <a:pt x="902" y="319"/>
                  </a:cubicBezTo>
                  <a:cubicBezTo>
                    <a:pt x="704" y="253"/>
                    <a:pt x="506" y="176"/>
                    <a:pt x="297" y="99"/>
                  </a:cubicBezTo>
                  <a:cubicBezTo>
                    <a:pt x="221" y="33"/>
                    <a:pt x="121"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3" name="Google Shape;1973;p18"/>
            <p:cNvSpPr/>
            <p:nvPr/>
          </p:nvSpPr>
          <p:spPr>
            <a:xfrm>
              <a:off x="-72856" y="4909300"/>
              <a:ext cx="175770" cy="67233"/>
            </a:xfrm>
            <a:custGeom>
              <a:avLst/>
              <a:gdLst/>
              <a:ahLst/>
              <a:cxnLst/>
              <a:rect l="l" t="t" r="r" b="b"/>
              <a:pathLst>
                <a:path w="1749" h="669" extrusionOk="0">
                  <a:moveTo>
                    <a:pt x="1" y="0"/>
                  </a:moveTo>
                  <a:cubicBezTo>
                    <a:pt x="1" y="44"/>
                    <a:pt x="1" y="88"/>
                    <a:pt x="11" y="132"/>
                  </a:cubicBezTo>
                  <a:cubicBezTo>
                    <a:pt x="45" y="352"/>
                    <a:pt x="221" y="506"/>
                    <a:pt x="385" y="660"/>
                  </a:cubicBezTo>
                  <a:lnTo>
                    <a:pt x="583" y="660"/>
                  </a:lnTo>
                  <a:cubicBezTo>
                    <a:pt x="594" y="666"/>
                    <a:pt x="602" y="669"/>
                    <a:pt x="611" y="669"/>
                  </a:cubicBezTo>
                  <a:cubicBezTo>
                    <a:pt x="619" y="669"/>
                    <a:pt x="628" y="666"/>
                    <a:pt x="639" y="660"/>
                  </a:cubicBezTo>
                  <a:lnTo>
                    <a:pt x="649" y="660"/>
                  </a:lnTo>
                  <a:cubicBezTo>
                    <a:pt x="979" y="660"/>
                    <a:pt x="1419" y="660"/>
                    <a:pt x="1639" y="386"/>
                  </a:cubicBezTo>
                  <a:cubicBezTo>
                    <a:pt x="1749" y="254"/>
                    <a:pt x="1628" y="88"/>
                    <a:pt x="1474" y="88"/>
                  </a:cubicBezTo>
                  <a:cubicBezTo>
                    <a:pt x="1407" y="91"/>
                    <a:pt x="1339" y="93"/>
                    <a:pt x="1272" y="93"/>
                  </a:cubicBezTo>
                  <a:cubicBezTo>
                    <a:pt x="847" y="93"/>
                    <a:pt x="428" y="38"/>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1974;p18"/>
            <p:cNvSpPr/>
            <p:nvPr/>
          </p:nvSpPr>
          <p:spPr>
            <a:xfrm>
              <a:off x="22215" y="5092708"/>
              <a:ext cx="159992" cy="70851"/>
            </a:xfrm>
            <a:custGeom>
              <a:avLst/>
              <a:gdLst/>
              <a:ahLst/>
              <a:cxnLst/>
              <a:rect l="l" t="t" r="r" b="b"/>
              <a:pathLst>
                <a:path w="1592" h="705" extrusionOk="0">
                  <a:moveTo>
                    <a:pt x="1464" y="0"/>
                  </a:moveTo>
                  <a:cubicBezTo>
                    <a:pt x="1460" y="0"/>
                    <a:pt x="1456" y="0"/>
                    <a:pt x="1452" y="1"/>
                  </a:cubicBezTo>
                  <a:cubicBezTo>
                    <a:pt x="1210" y="23"/>
                    <a:pt x="979" y="100"/>
                    <a:pt x="737" y="122"/>
                  </a:cubicBezTo>
                  <a:cubicBezTo>
                    <a:pt x="495" y="155"/>
                    <a:pt x="242" y="166"/>
                    <a:pt x="0" y="199"/>
                  </a:cubicBezTo>
                  <a:cubicBezTo>
                    <a:pt x="110" y="364"/>
                    <a:pt x="264" y="496"/>
                    <a:pt x="440" y="584"/>
                  </a:cubicBezTo>
                  <a:cubicBezTo>
                    <a:pt x="572" y="650"/>
                    <a:pt x="704" y="683"/>
                    <a:pt x="847" y="694"/>
                  </a:cubicBezTo>
                  <a:lnTo>
                    <a:pt x="847" y="705"/>
                  </a:lnTo>
                  <a:cubicBezTo>
                    <a:pt x="1056" y="617"/>
                    <a:pt x="1265" y="485"/>
                    <a:pt x="1452" y="309"/>
                  </a:cubicBezTo>
                  <a:cubicBezTo>
                    <a:pt x="1496" y="276"/>
                    <a:pt x="1506" y="232"/>
                    <a:pt x="1506" y="199"/>
                  </a:cubicBezTo>
                  <a:cubicBezTo>
                    <a:pt x="1518" y="199"/>
                    <a:pt x="1518" y="199"/>
                    <a:pt x="1518" y="188"/>
                  </a:cubicBezTo>
                  <a:cubicBezTo>
                    <a:pt x="1592" y="125"/>
                    <a:pt x="1564" y="0"/>
                    <a:pt x="1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5" name="Google Shape;1975;p18"/>
            <p:cNvSpPr/>
            <p:nvPr/>
          </p:nvSpPr>
          <p:spPr>
            <a:xfrm>
              <a:off x="973225" y="4659362"/>
              <a:ext cx="36380" cy="26933"/>
            </a:xfrm>
            <a:custGeom>
              <a:avLst/>
              <a:gdLst/>
              <a:ahLst/>
              <a:cxnLst/>
              <a:rect l="l" t="t" r="r" b="b"/>
              <a:pathLst>
                <a:path w="362" h="268" extrusionOk="0">
                  <a:moveTo>
                    <a:pt x="179" y="1"/>
                  </a:moveTo>
                  <a:cubicBezTo>
                    <a:pt x="173" y="1"/>
                    <a:pt x="166" y="1"/>
                    <a:pt x="159" y="2"/>
                  </a:cubicBezTo>
                  <a:cubicBezTo>
                    <a:pt x="1" y="23"/>
                    <a:pt x="25" y="268"/>
                    <a:pt x="173" y="268"/>
                  </a:cubicBezTo>
                  <a:cubicBezTo>
                    <a:pt x="179" y="268"/>
                    <a:pt x="186" y="267"/>
                    <a:pt x="192" y="266"/>
                  </a:cubicBezTo>
                  <a:cubicBezTo>
                    <a:pt x="361" y="245"/>
                    <a:pt x="33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6" name="Google Shape;1976;p18"/>
            <p:cNvSpPr/>
            <p:nvPr/>
          </p:nvSpPr>
          <p:spPr>
            <a:xfrm>
              <a:off x="1273512" y="4607606"/>
              <a:ext cx="23717" cy="17889"/>
            </a:xfrm>
            <a:custGeom>
              <a:avLst/>
              <a:gdLst/>
              <a:ahLst/>
              <a:cxnLst/>
              <a:rect l="l" t="t" r="r" b="b"/>
              <a:pathLst>
                <a:path w="236" h="178" extrusionOk="0">
                  <a:moveTo>
                    <a:pt x="118" y="0"/>
                  </a:moveTo>
                  <a:cubicBezTo>
                    <a:pt x="115" y="0"/>
                    <a:pt x="111" y="1"/>
                    <a:pt x="107" y="1"/>
                  </a:cubicBezTo>
                  <a:cubicBezTo>
                    <a:pt x="1" y="11"/>
                    <a:pt x="18" y="177"/>
                    <a:pt x="120" y="177"/>
                  </a:cubicBezTo>
                  <a:cubicBezTo>
                    <a:pt x="123" y="177"/>
                    <a:pt x="126" y="177"/>
                    <a:pt x="129" y="177"/>
                  </a:cubicBezTo>
                  <a:cubicBezTo>
                    <a:pt x="236" y="166"/>
                    <a:pt x="2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7" name="Google Shape;1977;p18"/>
            <p:cNvSpPr/>
            <p:nvPr/>
          </p:nvSpPr>
          <p:spPr>
            <a:xfrm>
              <a:off x="1230801" y="4573135"/>
              <a:ext cx="31556" cy="22109"/>
            </a:xfrm>
            <a:custGeom>
              <a:avLst/>
              <a:gdLst/>
              <a:ahLst/>
              <a:cxnLst/>
              <a:rect l="l" t="t" r="r" b="b"/>
              <a:pathLst>
                <a:path w="314" h="220" extrusionOk="0">
                  <a:moveTo>
                    <a:pt x="115" y="0"/>
                  </a:moveTo>
                  <a:cubicBezTo>
                    <a:pt x="79" y="0"/>
                    <a:pt x="45" y="19"/>
                    <a:pt x="26" y="69"/>
                  </a:cubicBezTo>
                  <a:lnTo>
                    <a:pt x="26" y="80"/>
                  </a:lnTo>
                  <a:cubicBezTo>
                    <a:pt x="1" y="156"/>
                    <a:pt x="54" y="219"/>
                    <a:pt x="119" y="219"/>
                  </a:cubicBezTo>
                  <a:cubicBezTo>
                    <a:pt x="139" y="219"/>
                    <a:pt x="160" y="213"/>
                    <a:pt x="180" y="201"/>
                  </a:cubicBezTo>
                  <a:cubicBezTo>
                    <a:pt x="191" y="201"/>
                    <a:pt x="191" y="201"/>
                    <a:pt x="202" y="190"/>
                  </a:cubicBezTo>
                  <a:cubicBezTo>
                    <a:pt x="313" y="127"/>
                    <a:pt x="20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8" name="Google Shape;1978;p18"/>
            <p:cNvSpPr/>
            <p:nvPr/>
          </p:nvSpPr>
          <p:spPr>
            <a:xfrm>
              <a:off x="458174" y="5665445"/>
              <a:ext cx="22913" cy="23315"/>
            </a:xfrm>
            <a:custGeom>
              <a:avLst/>
              <a:gdLst/>
              <a:ahLst/>
              <a:cxnLst/>
              <a:rect l="l" t="t" r="r" b="b"/>
              <a:pathLst>
                <a:path w="228" h="232" extrusionOk="0">
                  <a:moveTo>
                    <a:pt x="107" y="0"/>
                  </a:moveTo>
                  <a:cubicBezTo>
                    <a:pt x="57" y="0"/>
                    <a:pt x="6" y="31"/>
                    <a:pt x="6" y="86"/>
                  </a:cubicBezTo>
                  <a:lnTo>
                    <a:pt x="6" y="119"/>
                  </a:lnTo>
                  <a:cubicBezTo>
                    <a:pt x="1" y="195"/>
                    <a:pt x="51" y="231"/>
                    <a:pt x="103" y="231"/>
                  </a:cubicBezTo>
                  <a:cubicBezTo>
                    <a:pt x="164" y="231"/>
                    <a:pt x="227" y="181"/>
                    <a:pt x="203" y="86"/>
                  </a:cubicBezTo>
                  <a:lnTo>
                    <a:pt x="203" y="64"/>
                  </a:lnTo>
                  <a:cubicBezTo>
                    <a:pt x="189" y="20"/>
                    <a:pt x="14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9" name="Google Shape;1979;p18"/>
            <p:cNvSpPr/>
            <p:nvPr/>
          </p:nvSpPr>
          <p:spPr>
            <a:xfrm>
              <a:off x="380892" y="5641928"/>
              <a:ext cx="28642" cy="21305"/>
            </a:xfrm>
            <a:custGeom>
              <a:avLst/>
              <a:gdLst/>
              <a:ahLst/>
              <a:cxnLst/>
              <a:rect l="l" t="t" r="r" b="b"/>
              <a:pathLst>
                <a:path w="285" h="212" extrusionOk="0">
                  <a:moveTo>
                    <a:pt x="146" y="0"/>
                  </a:moveTo>
                  <a:cubicBezTo>
                    <a:pt x="139" y="0"/>
                    <a:pt x="133" y="1"/>
                    <a:pt x="126" y="2"/>
                  </a:cubicBezTo>
                  <a:cubicBezTo>
                    <a:pt x="1" y="12"/>
                    <a:pt x="14" y="212"/>
                    <a:pt x="139" y="212"/>
                  </a:cubicBezTo>
                  <a:cubicBezTo>
                    <a:pt x="145" y="212"/>
                    <a:pt x="152" y="211"/>
                    <a:pt x="159" y="210"/>
                  </a:cubicBezTo>
                  <a:cubicBezTo>
                    <a:pt x="284" y="200"/>
                    <a:pt x="270"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0" name="Google Shape;1980;p18"/>
            <p:cNvSpPr/>
            <p:nvPr/>
          </p:nvSpPr>
          <p:spPr>
            <a:xfrm>
              <a:off x="444708" y="5402141"/>
              <a:ext cx="17386" cy="13467"/>
            </a:xfrm>
            <a:custGeom>
              <a:avLst/>
              <a:gdLst/>
              <a:ahLst/>
              <a:cxnLst/>
              <a:rect l="l" t="t" r="r" b="b"/>
              <a:pathLst>
                <a:path w="173" h="134" extrusionOk="0">
                  <a:moveTo>
                    <a:pt x="85" y="1"/>
                  </a:moveTo>
                  <a:cubicBezTo>
                    <a:pt x="1" y="12"/>
                    <a:pt x="7" y="134"/>
                    <a:pt x="85" y="134"/>
                  </a:cubicBezTo>
                  <a:cubicBezTo>
                    <a:pt x="88" y="134"/>
                    <a:pt x="92" y="133"/>
                    <a:pt x="96" y="133"/>
                  </a:cubicBezTo>
                  <a:cubicBezTo>
                    <a:pt x="173" y="122"/>
                    <a:pt x="162" y="1"/>
                    <a:pt x="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1" name="Google Shape;1981;p18"/>
            <p:cNvSpPr/>
            <p:nvPr/>
          </p:nvSpPr>
          <p:spPr>
            <a:xfrm>
              <a:off x="431743" y="5332596"/>
              <a:ext cx="18190" cy="14472"/>
            </a:xfrm>
            <a:custGeom>
              <a:avLst/>
              <a:gdLst/>
              <a:ahLst/>
              <a:cxnLst/>
              <a:rect l="l" t="t" r="r" b="b"/>
              <a:pathLst>
                <a:path w="181" h="144" extrusionOk="0">
                  <a:moveTo>
                    <a:pt x="126" y="1"/>
                  </a:moveTo>
                  <a:cubicBezTo>
                    <a:pt x="104" y="1"/>
                    <a:pt x="82" y="11"/>
                    <a:pt x="71" y="23"/>
                  </a:cubicBezTo>
                  <a:cubicBezTo>
                    <a:pt x="1" y="69"/>
                    <a:pt x="58" y="144"/>
                    <a:pt x="113" y="144"/>
                  </a:cubicBezTo>
                  <a:cubicBezTo>
                    <a:pt x="135" y="144"/>
                    <a:pt x="157" y="131"/>
                    <a:pt x="170" y="99"/>
                  </a:cubicBezTo>
                  <a:cubicBezTo>
                    <a:pt x="170" y="77"/>
                    <a:pt x="181" y="67"/>
                    <a:pt x="181" y="45"/>
                  </a:cubicBezTo>
                  <a:cubicBezTo>
                    <a:pt x="170" y="11"/>
                    <a:pt x="148"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2" name="Google Shape;1982;p18"/>
            <p:cNvSpPr/>
            <p:nvPr/>
          </p:nvSpPr>
          <p:spPr>
            <a:xfrm>
              <a:off x="1041161" y="4659664"/>
              <a:ext cx="13366" cy="12663"/>
            </a:xfrm>
            <a:custGeom>
              <a:avLst/>
              <a:gdLst/>
              <a:ahLst/>
              <a:cxnLst/>
              <a:rect l="l" t="t" r="r" b="b"/>
              <a:pathLst>
                <a:path w="133" h="126" extrusionOk="0">
                  <a:moveTo>
                    <a:pt x="62" y="1"/>
                  </a:moveTo>
                  <a:cubicBezTo>
                    <a:pt x="47" y="1"/>
                    <a:pt x="33" y="7"/>
                    <a:pt x="22" y="21"/>
                  </a:cubicBezTo>
                  <a:cubicBezTo>
                    <a:pt x="22" y="33"/>
                    <a:pt x="11" y="33"/>
                    <a:pt x="11" y="43"/>
                  </a:cubicBezTo>
                  <a:cubicBezTo>
                    <a:pt x="0" y="55"/>
                    <a:pt x="0" y="77"/>
                    <a:pt x="22" y="99"/>
                  </a:cubicBezTo>
                  <a:cubicBezTo>
                    <a:pt x="22" y="99"/>
                    <a:pt x="22" y="109"/>
                    <a:pt x="33" y="109"/>
                  </a:cubicBezTo>
                  <a:cubicBezTo>
                    <a:pt x="41" y="121"/>
                    <a:pt x="52" y="125"/>
                    <a:pt x="64" y="125"/>
                  </a:cubicBezTo>
                  <a:cubicBezTo>
                    <a:pt x="96" y="125"/>
                    <a:pt x="132" y="87"/>
                    <a:pt x="132" y="55"/>
                  </a:cubicBezTo>
                  <a:cubicBezTo>
                    <a:pt x="124" y="25"/>
                    <a:pt x="9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3" name="Google Shape;1983;p18"/>
            <p:cNvSpPr/>
            <p:nvPr/>
          </p:nvSpPr>
          <p:spPr>
            <a:xfrm>
              <a:off x="1080858" y="4706898"/>
              <a:ext cx="18190" cy="11959"/>
            </a:xfrm>
            <a:custGeom>
              <a:avLst/>
              <a:gdLst/>
              <a:ahLst/>
              <a:cxnLst/>
              <a:rect l="l" t="t" r="r" b="b"/>
              <a:pathLst>
                <a:path w="181" h="119" extrusionOk="0">
                  <a:moveTo>
                    <a:pt x="111" y="0"/>
                  </a:moveTo>
                  <a:cubicBezTo>
                    <a:pt x="101" y="0"/>
                    <a:pt x="90" y="4"/>
                    <a:pt x="77" y="13"/>
                  </a:cubicBezTo>
                  <a:cubicBezTo>
                    <a:pt x="55" y="35"/>
                    <a:pt x="34" y="47"/>
                    <a:pt x="23" y="57"/>
                  </a:cubicBezTo>
                  <a:cubicBezTo>
                    <a:pt x="1" y="69"/>
                    <a:pt x="12" y="91"/>
                    <a:pt x="23" y="91"/>
                  </a:cubicBezTo>
                  <a:cubicBezTo>
                    <a:pt x="45" y="101"/>
                    <a:pt x="67" y="101"/>
                    <a:pt x="89" y="113"/>
                  </a:cubicBezTo>
                  <a:cubicBezTo>
                    <a:pt x="100" y="117"/>
                    <a:pt x="109" y="119"/>
                    <a:pt x="117" y="119"/>
                  </a:cubicBezTo>
                  <a:cubicBezTo>
                    <a:pt x="180" y="119"/>
                    <a:pt x="165" y="0"/>
                    <a:pt x="1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4" name="Google Shape;1984;p18"/>
            <p:cNvSpPr/>
            <p:nvPr/>
          </p:nvSpPr>
          <p:spPr>
            <a:xfrm>
              <a:off x="895641" y="4725791"/>
              <a:ext cx="20300" cy="15678"/>
            </a:xfrm>
            <a:custGeom>
              <a:avLst/>
              <a:gdLst/>
              <a:ahLst/>
              <a:cxnLst/>
              <a:rect l="l" t="t" r="r" b="b"/>
              <a:pathLst>
                <a:path w="202" h="156" extrusionOk="0">
                  <a:moveTo>
                    <a:pt x="105" y="1"/>
                  </a:moveTo>
                  <a:cubicBezTo>
                    <a:pt x="102" y="1"/>
                    <a:pt x="98" y="1"/>
                    <a:pt x="95" y="1"/>
                  </a:cubicBezTo>
                  <a:cubicBezTo>
                    <a:pt x="0" y="12"/>
                    <a:pt x="6" y="156"/>
                    <a:pt x="96" y="156"/>
                  </a:cubicBezTo>
                  <a:cubicBezTo>
                    <a:pt x="100" y="156"/>
                    <a:pt x="103" y="155"/>
                    <a:pt x="107" y="155"/>
                  </a:cubicBezTo>
                  <a:cubicBezTo>
                    <a:pt x="202" y="145"/>
                    <a:pt x="195" y="1"/>
                    <a:pt x="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5" name="Google Shape;1985;p18"/>
            <p:cNvSpPr/>
            <p:nvPr/>
          </p:nvSpPr>
          <p:spPr>
            <a:xfrm>
              <a:off x="592640" y="4884779"/>
              <a:ext cx="30853" cy="46229"/>
            </a:xfrm>
            <a:custGeom>
              <a:avLst/>
              <a:gdLst/>
              <a:ahLst/>
              <a:cxnLst/>
              <a:rect l="l" t="t" r="r" b="b"/>
              <a:pathLst>
                <a:path w="307" h="460" extrusionOk="0">
                  <a:moveTo>
                    <a:pt x="62" y="1"/>
                  </a:moveTo>
                  <a:cubicBezTo>
                    <a:pt x="25" y="1"/>
                    <a:pt x="1" y="39"/>
                    <a:pt x="21" y="69"/>
                  </a:cubicBezTo>
                  <a:cubicBezTo>
                    <a:pt x="43" y="102"/>
                    <a:pt x="53" y="124"/>
                    <a:pt x="75" y="157"/>
                  </a:cubicBezTo>
                  <a:cubicBezTo>
                    <a:pt x="97" y="190"/>
                    <a:pt x="119" y="212"/>
                    <a:pt x="141" y="244"/>
                  </a:cubicBezTo>
                  <a:cubicBezTo>
                    <a:pt x="174" y="310"/>
                    <a:pt x="196" y="376"/>
                    <a:pt x="218" y="432"/>
                  </a:cubicBezTo>
                  <a:cubicBezTo>
                    <a:pt x="223" y="451"/>
                    <a:pt x="236" y="460"/>
                    <a:pt x="250" y="460"/>
                  </a:cubicBezTo>
                  <a:cubicBezTo>
                    <a:pt x="269" y="460"/>
                    <a:pt x="289" y="445"/>
                    <a:pt x="295" y="420"/>
                  </a:cubicBezTo>
                  <a:cubicBezTo>
                    <a:pt x="306" y="332"/>
                    <a:pt x="284" y="256"/>
                    <a:pt x="251" y="179"/>
                  </a:cubicBezTo>
                  <a:cubicBezTo>
                    <a:pt x="207" y="91"/>
                    <a:pt x="152" y="58"/>
                    <a:pt x="75" y="3"/>
                  </a:cubicBezTo>
                  <a:cubicBezTo>
                    <a:pt x="71" y="1"/>
                    <a:pt x="66"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6" name="Google Shape;1986;p18"/>
            <p:cNvSpPr/>
            <p:nvPr/>
          </p:nvSpPr>
          <p:spPr>
            <a:xfrm>
              <a:off x="572541" y="4929198"/>
              <a:ext cx="28240" cy="26230"/>
            </a:xfrm>
            <a:custGeom>
              <a:avLst/>
              <a:gdLst/>
              <a:ahLst/>
              <a:cxnLst/>
              <a:rect l="l" t="t" r="r" b="b"/>
              <a:pathLst>
                <a:path w="281" h="261" extrusionOk="0">
                  <a:moveTo>
                    <a:pt x="55" y="0"/>
                  </a:moveTo>
                  <a:cubicBezTo>
                    <a:pt x="23" y="0"/>
                    <a:pt x="1" y="44"/>
                    <a:pt x="11" y="66"/>
                  </a:cubicBezTo>
                  <a:cubicBezTo>
                    <a:pt x="55" y="132"/>
                    <a:pt x="121" y="176"/>
                    <a:pt x="165" y="242"/>
                  </a:cubicBezTo>
                  <a:cubicBezTo>
                    <a:pt x="178" y="255"/>
                    <a:pt x="193" y="260"/>
                    <a:pt x="208" y="260"/>
                  </a:cubicBezTo>
                  <a:cubicBezTo>
                    <a:pt x="245" y="260"/>
                    <a:pt x="280" y="227"/>
                    <a:pt x="265" y="188"/>
                  </a:cubicBezTo>
                  <a:cubicBezTo>
                    <a:pt x="231" y="100"/>
                    <a:pt x="155"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7" name="Google Shape;1987;p18"/>
            <p:cNvSpPr/>
            <p:nvPr/>
          </p:nvSpPr>
          <p:spPr>
            <a:xfrm>
              <a:off x="521689" y="4963167"/>
              <a:ext cx="63112" cy="25828"/>
            </a:xfrm>
            <a:custGeom>
              <a:avLst/>
              <a:gdLst/>
              <a:ahLst/>
              <a:cxnLst/>
              <a:rect l="l" t="t" r="r" b="b"/>
              <a:pathLst>
                <a:path w="628" h="257" extrusionOk="0">
                  <a:moveTo>
                    <a:pt x="121" y="1"/>
                  </a:moveTo>
                  <a:cubicBezTo>
                    <a:pt x="107" y="1"/>
                    <a:pt x="92" y="2"/>
                    <a:pt x="77" y="4"/>
                  </a:cubicBezTo>
                  <a:cubicBezTo>
                    <a:pt x="33" y="4"/>
                    <a:pt x="1" y="70"/>
                    <a:pt x="33" y="114"/>
                  </a:cubicBezTo>
                  <a:cubicBezTo>
                    <a:pt x="143" y="234"/>
                    <a:pt x="375" y="256"/>
                    <a:pt x="529" y="256"/>
                  </a:cubicBezTo>
                  <a:cubicBezTo>
                    <a:pt x="627" y="256"/>
                    <a:pt x="617" y="114"/>
                    <a:pt x="529" y="92"/>
                  </a:cubicBezTo>
                  <a:cubicBezTo>
                    <a:pt x="451" y="80"/>
                    <a:pt x="375" y="58"/>
                    <a:pt x="297" y="36"/>
                  </a:cubicBezTo>
                  <a:cubicBezTo>
                    <a:pt x="244" y="18"/>
                    <a:pt x="183"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8" name="Google Shape;1988;p18"/>
            <p:cNvSpPr/>
            <p:nvPr/>
          </p:nvSpPr>
          <p:spPr>
            <a:xfrm>
              <a:off x="543798" y="4870709"/>
              <a:ext cx="28441" cy="29747"/>
            </a:xfrm>
            <a:custGeom>
              <a:avLst/>
              <a:gdLst/>
              <a:ahLst/>
              <a:cxnLst/>
              <a:rect l="l" t="t" r="r" b="b"/>
              <a:pathLst>
                <a:path w="283" h="296" extrusionOk="0">
                  <a:moveTo>
                    <a:pt x="45" y="0"/>
                  </a:moveTo>
                  <a:cubicBezTo>
                    <a:pt x="11" y="0"/>
                    <a:pt x="1" y="44"/>
                    <a:pt x="11" y="77"/>
                  </a:cubicBezTo>
                  <a:cubicBezTo>
                    <a:pt x="45" y="110"/>
                    <a:pt x="77" y="132"/>
                    <a:pt x="111" y="165"/>
                  </a:cubicBezTo>
                  <a:cubicBezTo>
                    <a:pt x="133" y="198"/>
                    <a:pt x="165" y="242"/>
                    <a:pt x="187" y="275"/>
                  </a:cubicBezTo>
                  <a:cubicBezTo>
                    <a:pt x="198" y="289"/>
                    <a:pt x="213" y="295"/>
                    <a:pt x="228" y="295"/>
                  </a:cubicBezTo>
                  <a:cubicBezTo>
                    <a:pt x="256" y="295"/>
                    <a:pt x="283" y="271"/>
                    <a:pt x="275" y="242"/>
                  </a:cubicBezTo>
                  <a:cubicBezTo>
                    <a:pt x="265" y="132"/>
                    <a:pt x="165" y="0"/>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69" name="Google Shape;1989;p18"/>
            <p:cNvSpPr/>
            <p:nvPr/>
          </p:nvSpPr>
          <p:spPr>
            <a:xfrm>
              <a:off x="525206" y="4900356"/>
              <a:ext cx="28139" cy="22813"/>
            </a:xfrm>
            <a:custGeom>
              <a:avLst/>
              <a:gdLst/>
              <a:ahLst/>
              <a:cxnLst/>
              <a:rect l="l" t="t" r="r" b="b"/>
              <a:pathLst>
                <a:path w="280" h="227" extrusionOk="0">
                  <a:moveTo>
                    <a:pt x="75" y="0"/>
                  </a:moveTo>
                  <a:cubicBezTo>
                    <a:pt x="35" y="0"/>
                    <a:pt x="0" y="49"/>
                    <a:pt x="20" y="89"/>
                  </a:cubicBezTo>
                  <a:cubicBezTo>
                    <a:pt x="54" y="167"/>
                    <a:pt x="120" y="189"/>
                    <a:pt x="196" y="221"/>
                  </a:cubicBezTo>
                  <a:cubicBezTo>
                    <a:pt x="203" y="225"/>
                    <a:pt x="210" y="226"/>
                    <a:pt x="217" y="226"/>
                  </a:cubicBezTo>
                  <a:cubicBezTo>
                    <a:pt x="252" y="226"/>
                    <a:pt x="279" y="182"/>
                    <a:pt x="252" y="145"/>
                  </a:cubicBezTo>
                  <a:cubicBezTo>
                    <a:pt x="208" y="79"/>
                    <a:pt x="164" y="24"/>
                    <a:pt x="86" y="2"/>
                  </a:cubicBezTo>
                  <a:cubicBezTo>
                    <a:pt x="83" y="1"/>
                    <a:pt x="79"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0" name="Google Shape;1990;p18"/>
            <p:cNvSpPr/>
            <p:nvPr/>
          </p:nvSpPr>
          <p:spPr>
            <a:xfrm>
              <a:off x="490936" y="4918948"/>
              <a:ext cx="27938" cy="28642"/>
            </a:xfrm>
            <a:custGeom>
              <a:avLst/>
              <a:gdLst/>
              <a:ahLst/>
              <a:cxnLst/>
              <a:rect l="l" t="t" r="r" b="b"/>
              <a:pathLst>
                <a:path w="278" h="285" extrusionOk="0">
                  <a:moveTo>
                    <a:pt x="64" y="1"/>
                  </a:moveTo>
                  <a:cubicBezTo>
                    <a:pt x="29" y="1"/>
                    <a:pt x="1" y="22"/>
                    <a:pt x="9" y="58"/>
                  </a:cubicBezTo>
                  <a:cubicBezTo>
                    <a:pt x="21" y="146"/>
                    <a:pt x="97" y="212"/>
                    <a:pt x="153" y="268"/>
                  </a:cubicBezTo>
                  <a:cubicBezTo>
                    <a:pt x="167" y="280"/>
                    <a:pt x="182" y="285"/>
                    <a:pt x="196" y="285"/>
                  </a:cubicBezTo>
                  <a:cubicBezTo>
                    <a:pt x="243" y="285"/>
                    <a:pt x="277" y="222"/>
                    <a:pt x="251" y="180"/>
                  </a:cubicBezTo>
                  <a:cubicBezTo>
                    <a:pt x="207" y="114"/>
                    <a:pt x="153" y="26"/>
                    <a:pt x="87" y="4"/>
                  </a:cubicBezTo>
                  <a:cubicBezTo>
                    <a:pt x="79" y="2"/>
                    <a:pt x="71"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1" name="Google Shape;1991;p18"/>
            <p:cNvSpPr/>
            <p:nvPr/>
          </p:nvSpPr>
          <p:spPr>
            <a:xfrm>
              <a:off x="465310" y="4837545"/>
              <a:ext cx="164816" cy="161399"/>
            </a:xfrm>
            <a:custGeom>
              <a:avLst/>
              <a:gdLst/>
              <a:ahLst/>
              <a:cxnLst/>
              <a:rect l="l" t="t" r="r" b="b"/>
              <a:pathLst>
                <a:path w="1640" h="1606" extrusionOk="0">
                  <a:moveTo>
                    <a:pt x="1342" y="473"/>
                  </a:moveTo>
                  <a:cubicBezTo>
                    <a:pt x="1419" y="528"/>
                    <a:pt x="1474" y="561"/>
                    <a:pt x="1518" y="649"/>
                  </a:cubicBezTo>
                  <a:cubicBezTo>
                    <a:pt x="1551" y="726"/>
                    <a:pt x="1573" y="802"/>
                    <a:pt x="1562" y="890"/>
                  </a:cubicBezTo>
                  <a:cubicBezTo>
                    <a:pt x="1551" y="912"/>
                    <a:pt x="1540" y="924"/>
                    <a:pt x="1518" y="924"/>
                  </a:cubicBezTo>
                  <a:cubicBezTo>
                    <a:pt x="1507" y="924"/>
                    <a:pt x="1485" y="924"/>
                    <a:pt x="1485" y="902"/>
                  </a:cubicBezTo>
                  <a:cubicBezTo>
                    <a:pt x="1463" y="846"/>
                    <a:pt x="1441" y="780"/>
                    <a:pt x="1408" y="714"/>
                  </a:cubicBezTo>
                  <a:cubicBezTo>
                    <a:pt x="1386" y="682"/>
                    <a:pt x="1364" y="660"/>
                    <a:pt x="1342" y="627"/>
                  </a:cubicBezTo>
                  <a:cubicBezTo>
                    <a:pt x="1320" y="594"/>
                    <a:pt x="1310" y="572"/>
                    <a:pt x="1288" y="539"/>
                  </a:cubicBezTo>
                  <a:cubicBezTo>
                    <a:pt x="1266" y="517"/>
                    <a:pt x="1288" y="473"/>
                    <a:pt x="1320" y="473"/>
                  </a:cubicBezTo>
                  <a:close/>
                  <a:moveTo>
                    <a:pt x="748" y="286"/>
                  </a:moveTo>
                  <a:cubicBezTo>
                    <a:pt x="858" y="286"/>
                    <a:pt x="980" y="363"/>
                    <a:pt x="1056" y="440"/>
                  </a:cubicBezTo>
                  <a:cubicBezTo>
                    <a:pt x="1188" y="561"/>
                    <a:pt x="1112" y="714"/>
                    <a:pt x="1222" y="836"/>
                  </a:cubicBezTo>
                  <a:cubicBezTo>
                    <a:pt x="1320" y="946"/>
                    <a:pt x="1419" y="1022"/>
                    <a:pt x="1408" y="1188"/>
                  </a:cubicBezTo>
                  <a:cubicBezTo>
                    <a:pt x="1386" y="1308"/>
                    <a:pt x="1288" y="1408"/>
                    <a:pt x="1166" y="1418"/>
                  </a:cubicBezTo>
                  <a:lnTo>
                    <a:pt x="1156" y="1418"/>
                  </a:lnTo>
                  <a:cubicBezTo>
                    <a:pt x="1166" y="1462"/>
                    <a:pt x="1144" y="1506"/>
                    <a:pt x="1090" y="1506"/>
                  </a:cubicBezTo>
                  <a:lnTo>
                    <a:pt x="1068" y="1506"/>
                  </a:lnTo>
                  <a:cubicBezTo>
                    <a:pt x="914" y="1506"/>
                    <a:pt x="694" y="1474"/>
                    <a:pt x="594" y="1364"/>
                  </a:cubicBezTo>
                  <a:cubicBezTo>
                    <a:pt x="562" y="1320"/>
                    <a:pt x="594" y="1254"/>
                    <a:pt x="638" y="1254"/>
                  </a:cubicBezTo>
                  <a:lnTo>
                    <a:pt x="738" y="1254"/>
                  </a:lnTo>
                  <a:cubicBezTo>
                    <a:pt x="716" y="1242"/>
                    <a:pt x="704" y="1232"/>
                    <a:pt x="682" y="1232"/>
                  </a:cubicBezTo>
                  <a:cubicBezTo>
                    <a:pt x="650" y="1210"/>
                    <a:pt x="650" y="1188"/>
                    <a:pt x="650" y="1166"/>
                  </a:cubicBezTo>
                  <a:cubicBezTo>
                    <a:pt x="594" y="1132"/>
                    <a:pt x="540" y="1110"/>
                    <a:pt x="496" y="1078"/>
                  </a:cubicBezTo>
                  <a:cubicBezTo>
                    <a:pt x="484" y="1088"/>
                    <a:pt x="462" y="1100"/>
                    <a:pt x="452" y="1100"/>
                  </a:cubicBezTo>
                  <a:cubicBezTo>
                    <a:pt x="440" y="1100"/>
                    <a:pt x="430" y="1088"/>
                    <a:pt x="408" y="1078"/>
                  </a:cubicBezTo>
                  <a:cubicBezTo>
                    <a:pt x="352" y="1022"/>
                    <a:pt x="276" y="956"/>
                    <a:pt x="264" y="868"/>
                  </a:cubicBezTo>
                  <a:cubicBezTo>
                    <a:pt x="254" y="836"/>
                    <a:pt x="286" y="814"/>
                    <a:pt x="320" y="814"/>
                  </a:cubicBezTo>
                  <a:lnTo>
                    <a:pt x="342" y="814"/>
                  </a:lnTo>
                  <a:cubicBezTo>
                    <a:pt x="342" y="814"/>
                    <a:pt x="352" y="814"/>
                    <a:pt x="352" y="824"/>
                  </a:cubicBezTo>
                  <a:cubicBezTo>
                    <a:pt x="352" y="770"/>
                    <a:pt x="374" y="726"/>
                    <a:pt x="386" y="670"/>
                  </a:cubicBezTo>
                  <a:cubicBezTo>
                    <a:pt x="440" y="539"/>
                    <a:pt x="518" y="341"/>
                    <a:pt x="672" y="297"/>
                  </a:cubicBezTo>
                  <a:cubicBezTo>
                    <a:pt x="694" y="286"/>
                    <a:pt x="716" y="286"/>
                    <a:pt x="748" y="286"/>
                  </a:cubicBezTo>
                  <a:close/>
                  <a:moveTo>
                    <a:pt x="892" y="0"/>
                  </a:moveTo>
                  <a:lnTo>
                    <a:pt x="760" y="77"/>
                  </a:lnTo>
                  <a:cubicBezTo>
                    <a:pt x="550" y="286"/>
                    <a:pt x="352" y="506"/>
                    <a:pt x="144" y="714"/>
                  </a:cubicBezTo>
                  <a:cubicBezTo>
                    <a:pt x="78" y="792"/>
                    <a:pt x="1" y="890"/>
                    <a:pt x="34" y="978"/>
                  </a:cubicBezTo>
                  <a:cubicBezTo>
                    <a:pt x="56" y="1034"/>
                    <a:pt x="100" y="1066"/>
                    <a:pt x="132" y="1100"/>
                  </a:cubicBezTo>
                  <a:cubicBezTo>
                    <a:pt x="242" y="1176"/>
                    <a:pt x="352" y="1254"/>
                    <a:pt x="452" y="1330"/>
                  </a:cubicBezTo>
                  <a:cubicBezTo>
                    <a:pt x="518" y="1374"/>
                    <a:pt x="584" y="1430"/>
                    <a:pt x="660" y="1474"/>
                  </a:cubicBezTo>
                  <a:cubicBezTo>
                    <a:pt x="792" y="1550"/>
                    <a:pt x="946" y="1606"/>
                    <a:pt x="1100" y="1606"/>
                  </a:cubicBezTo>
                  <a:cubicBezTo>
                    <a:pt x="1134" y="1606"/>
                    <a:pt x="1166" y="1594"/>
                    <a:pt x="1200" y="1594"/>
                  </a:cubicBezTo>
                  <a:cubicBezTo>
                    <a:pt x="1386" y="1572"/>
                    <a:pt x="1562" y="1440"/>
                    <a:pt x="1628" y="1264"/>
                  </a:cubicBezTo>
                  <a:cubicBezTo>
                    <a:pt x="1628" y="1232"/>
                    <a:pt x="1639" y="1210"/>
                    <a:pt x="1639" y="1176"/>
                  </a:cubicBezTo>
                  <a:lnTo>
                    <a:pt x="1639" y="1144"/>
                  </a:lnTo>
                  <a:cubicBezTo>
                    <a:pt x="1617" y="868"/>
                    <a:pt x="1551" y="638"/>
                    <a:pt x="1430" y="440"/>
                  </a:cubicBezTo>
                  <a:cubicBezTo>
                    <a:pt x="1320" y="275"/>
                    <a:pt x="1178" y="132"/>
                    <a:pt x="1002" y="33"/>
                  </a:cubicBezTo>
                  <a:cubicBezTo>
                    <a:pt x="968" y="11"/>
                    <a:pt x="936"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2" name="Google Shape;1992;p18"/>
            <p:cNvSpPr/>
            <p:nvPr/>
          </p:nvSpPr>
          <p:spPr>
            <a:xfrm>
              <a:off x="592439" y="4884980"/>
              <a:ext cx="31054" cy="45425"/>
            </a:xfrm>
            <a:custGeom>
              <a:avLst/>
              <a:gdLst/>
              <a:ahLst/>
              <a:cxnLst/>
              <a:rect l="l" t="t" r="r" b="b"/>
              <a:pathLst>
                <a:path w="309" h="452" extrusionOk="0">
                  <a:moveTo>
                    <a:pt x="55" y="1"/>
                  </a:moveTo>
                  <a:cubicBezTo>
                    <a:pt x="23" y="1"/>
                    <a:pt x="1" y="45"/>
                    <a:pt x="23" y="67"/>
                  </a:cubicBezTo>
                  <a:cubicBezTo>
                    <a:pt x="45" y="100"/>
                    <a:pt x="55" y="122"/>
                    <a:pt x="77" y="155"/>
                  </a:cubicBezTo>
                  <a:cubicBezTo>
                    <a:pt x="99" y="188"/>
                    <a:pt x="121" y="210"/>
                    <a:pt x="143" y="242"/>
                  </a:cubicBezTo>
                  <a:cubicBezTo>
                    <a:pt x="176" y="308"/>
                    <a:pt x="198" y="374"/>
                    <a:pt x="220" y="430"/>
                  </a:cubicBezTo>
                  <a:cubicBezTo>
                    <a:pt x="220" y="452"/>
                    <a:pt x="242" y="452"/>
                    <a:pt x="253" y="452"/>
                  </a:cubicBezTo>
                  <a:cubicBezTo>
                    <a:pt x="275" y="452"/>
                    <a:pt x="286" y="440"/>
                    <a:pt x="297" y="418"/>
                  </a:cubicBezTo>
                  <a:cubicBezTo>
                    <a:pt x="308" y="330"/>
                    <a:pt x="286" y="254"/>
                    <a:pt x="253" y="177"/>
                  </a:cubicBezTo>
                  <a:cubicBezTo>
                    <a:pt x="209" y="89"/>
                    <a:pt x="154" y="56"/>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3" name="Google Shape;1993;p18"/>
            <p:cNvSpPr/>
            <p:nvPr/>
          </p:nvSpPr>
          <p:spPr>
            <a:xfrm>
              <a:off x="521689" y="4963468"/>
              <a:ext cx="60901" cy="25526"/>
            </a:xfrm>
            <a:custGeom>
              <a:avLst/>
              <a:gdLst/>
              <a:ahLst/>
              <a:cxnLst/>
              <a:rect l="l" t="t" r="r" b="b"/>
              <a:pathLst>
                <a:path w="606" h="254" extrusionOk="0">
                  <a:moveTo>
                    <a:pt x="77" y="1"/>
                  </a:moveTo>
                  <a:cubicBezTo>
                    <a:pt x="33" y="1"/>
                    <a:pt x="1" y="67"/>
                    <a:pt x="33" y="111"/>
                  </a:cubicBezTo>
                  <a:cubicBezTo>
                    <a:pt x="133" y="221"/>
                    <a:pt x="353" y="253"/>
                    <a:pt x="507" y="253"/>
                  </a:cubicBezTo>
                  <a:lnTo>
                    <a:pt x="529" y="253"/>
                  </a:lnTo>
                  <a:cubicBezTo>
                    <a:pt x="583" y="253"/>
                    <a:pt x="605" y="209"/>
                    <a:pt x="595" y="165"/>
                  </a:cubicBezTo>
                  <a:lnTo>
                    <a:pt x="573" y="165"/>
                  </a:lnTo>
                  <a:cubicBezTo>
                    <a:pt x="441" y="165"/>
                    <a:pt x="297" y="77"/>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4" name="Google Shape;1994;p18"/>
            <p:cNvSpPr/>
            <p:nvPr/>
          </p:nvSpPr>
          <p:spPr>
            <a:xfrm>
              <a:off x="490736" y="4919249"/>
              <a:ext cx="24421" cy="28843"/>
            </a:xfrm>
            <a:custGeom>
              <a:avLst/>
              <a:gdLst/>
              <a:ahLst/>
              <a:cxnLst/>
              <a:rect l="l" t="t" r="r" b="b"/>
              <a:pathLst>
                <a:path w="243" h="287" extrusionOk="0">
                  <a:moveTo>
                    <a:pt x="67" y="1"/>
                  </a:moveTo>
                  <a:cubicBezTo>
                    <a:pt x="33" y="1"/>
                    <a:pt x="1" y="23"/>
                    <a:pt x="11" y="55"/>
                  </a:cubicBezTo>
                  <a:cubicBezTo>
                    <a:pt x="23" y="143"/>
                    <a:pt x="99" y="209"/>
                    <a:pt x="155" y="265"/>
                  </a:cubicBezTo>
                  <a:cubicBezTo>
                    <a:pt x="177" y="275"/>
                    <a:pt x="187" y="287"/>
                    <a:pt x="199" y="287"/>
                  </a:cubicBezTo>
                  <a:cubicBezTo>
                    <a:pt x="209" y="287"/>
                    <a:pt x="231" y="275"/>
                    <a:pt x="243" y="265"/>
                  </a:cubicBezTo>
                  <a:cubicBezTo>
                    <a:pt x="231" y="253"/>
                    <a:pt x="221" y="253"/>
                    <a:pt x="209" y="243"/>
                  </a:cubicBezTo>
                  <a:cubicBezTo>
                    <a:pt x="133" y="177"/>
                    <a:pt x="99" y="99"/>
                    <a:pt x="99" y="11"/>
                  </a:cubicBezTo>
                  <a:cubicBezTo>
                    <a:pt x="99" y="1"/>
                    <a:pt x="8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5" name="Google Shape;1995;p18"/>
            <p:cNvSpPr/>
            <p:nvPr/>
          </p:nvSpPr>
          <p:spPr>
            <a:xfrm>
              <a:off x="412247" y="4782271"/>
              <a:ext cx="96277" cy="99493"/>
            </a:xfrm>
            <a:custGeom>
              <a:avLst/>
              <a:gdLst/>
              <a:ahLst/>
              <a:cxnLst/>
              <a:rect l="l" t="t" r="r" b="b"/>
              <a:pathLst>
                <a:path w="958" h="990" extrusionOk="0">
                  <a:moveTo>
                    <a:pt x="958" y="242"/>
                  </a:moveTo>
                  <a:lnTo>
                    <a:pt x="958" y="242"/>
                  </a:lnTo>
                  <a:cubicBezTo>
                    <a:pt x="924" y="297"/>
                    <a:pt x="902" y="341"/>
                    <a:pt x="880" y="396"/>
                  </a:cubicBezTo>
                  <a:cubicBezTo>
                    <a:pt x="848" y="451"/>
                    <a:pt x="826" y="517"/>
                    <a:pt x="804" y="583"/>
                  </a:cubicBezTo>
                  <a:cubicBezTo>
                    <a:pt x="870" y="484"/>
                    <a:pt x="936" y="363"/>
                    <a:pt x="958" y="242"/>
                  </a:cubicBezTo>
                  <a:close/>
                  <a:moveTo>
                    <a:pt x="716" y="286"/>
                  </a:moveTo>
                  <a:cubicBezTo>
                    <a:pt x="748" y="286"/>
                    <a:pt x="770" y="308"/>
                    <a:pt x="770" y="330"/>
                  </a:cubicBezTo>
                  <a:cubicBezTo>
                    <a:pt x="782" y="451"/>
                    <a:pt x="628" y="539"/>
                    <a:pt x="540" y="594"/>
                  </a:cubicBezTo>
                  <a:lnTo>
                    <a:pt x="529" y="594"/>
                  </a:lnTo>
                  <a:cubicBezTo>
                    <a:pt x="507" y="594"/>
                    <a:pt x="496" y="583"/>
                    <a:pt x="507" y="561"/>
                  </a:cubicBezTo>
                  <a:cubicBezTo>
                    <a:pt x="540" y="473"/>
                    <a:pt x="606" y="297"/>
                    <a:pt x="716" y="286"/>
                  </a:cubicBezTo>
                  <a:close/>
                  <a:moveTo>
                    <a:pt x="704" y="0"/>
                  </a:moveTo>
                  <a:cubicBezTo>
                    <a:pt x="682" y="11"/>
                    <a:pt x="672" y="22"/>
                    <a:pt x="650" y="33"/>
                  </a:cubicBezTo>
                  <a:cubicBezTo>
                    <a:pt x="562" y="132"/>
                    <a:pt x="518" y="275"/>
                    <a:pt x="441" y="374"/>
                  </a:cubicBezTo>
                  <a:cubicBezTo>
                    <a:pt x="353" y="484"/>
                    <a:pt x="254" y="561"/>
                    <a:pt x="144" y="638"/>
                  </a:cubicBezTo>
                  <a:cubicBezTo>
                    <a:pt x="1" y="759"/>
                    <a:pt x="100" y="990"/>
                    <a:pt x="265" y="990"/>
                  </a:cubicBezTo>
                  <a:lnTo>
                    <a:pt x="287" y="990"/>
                  </a:lnTo>
                  <a:cubicBezTo>
                    <a:pt x="386" y="935"/>
                    <a:pt x="485" y="880"/>
                    <a:pt x="573" y="803"/>
                  </a:cubicBezTo>
                  <a:cubicBezTo>
                    <a:pt x="726" y="649"/>
                    <a:pt x="848" y="429"/>
                    <a:pt x="902" y="209"/>
                  </a:cubicBezTo>
                  <a:cubicBezTo>
                    <a:pt x="902" y="176"/>
                    <a:pt x="914" y="143"/>
                    <a:pt x="914" y="121"/>
                  </a:cubicBezTo>
                  <a:cubicBezTo>
                    <a:pt x="848" y="77"/>
                    <a:pt x="770" y="44"/>
                    <a:pt x="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6" name="Google Shape;1996;p18"/>
            <p:cNvSpPr/>
            <p:nvPr/>
          </p:nvSpPr>
          <p:spPr>
            <a:xfrm>
              <a:off x="352551" y="4742474"/>
              <a:ext cx="80900" cy="86327"/>
            </a:xfrm>
            <a:custGeom>
              <a:avLst/>
              <a:gdLst/>
              <a:ahLst/>
              <a:cxnLst/>
              <a:rect l="l" t="t" r="r" b="b"/>
              <a:pathLst>
                <a:path w="805" h="859" extrusionOk="0">
                  <a:moveTo>
                    <a:pt x="551" y="297"/>
                  </a:moveTo>
                  <a:cubicBezTo>
                    <a:pt x="584" y="297"/>
                    <a:pt x="617" y="330"/>
                    <a:pt x="595" y="363"/>
                  </a:cubicBezTo>
                  <a:cubicBezTo>
                    <a:pt x="551" y="451"/>
                    <a:pt x="507" y="528"/>
                    <a:pt x="419" y="594"/>
                  </a:cubicBezTo>
                  <a:cubicBezTo>
                    <a:pt x="375" y="638"/>
                    <a:pt x="309" y="682"/>
                    <a:pt x="243" y="682"/>
                  </a:cubicBezTo>
                  <a:cubicBezTo>
                    <a:pt x="221" y="682"/>
                    <a:pt x="199" y="671"/>
                    <a:pt x="177" y="660"/>
                  </a:cubicBezTo>
                  <a:cubicBezTo>
                    <a:pt x="166" y="649"/>
                    <a:pt x="155" y="638"/>
                    <a:pt x="155" y="616"/>
                  </a:cubicBezTo>
                  <a:cubicBezTo>
                    <a:pt x="177" y="550"/>
                    <a:pt x="254" y="517"/>
                    <a:pt x="320" y="473"/>
                  </a:cubicBezTo>
                  <a:cubicBezTo>
                    <a:pt x="386" y="429"/>
                    <a:pt x="463" y="385"/>
                    <a:pt x="518" y="308"/>
                  </a:cubicBezTo>
                  <a:cubicBezTo>
                    <a:pt x="529" y="297"/>
                    <a:pt x="540" y="297"/>
                    <a:pt x="551" y="297"/>
                  </a:cubicBezTo>
                  <a:close/>
                  <a:moveTo>
                    <a:pt x="628" y="0"/>
                  </a:moveTo>
                  <a:cubicBezTo>
                    <a:pt x="595" y="11"/>
                    <a:pt x="562" y="33"/>
                    <a:pt x="540" y="66"/>
                  </a:cubicBezTo>
                  <a:cubicBezTo>
                    <a:pt x="474" y="198"/>
                    <a:pt x="397" y="330"/>
                    <a:pt x="298" y="429"/>
                  </a:cubicBezTo>
                  <a:cubicBezTo>
                    <a:pt x="199" y="528"/>
                    <a:pt x="56" y="594"/>
                    <a:pt x="23" y="726"/>
                  </a:cubicBezTo>
                  <a:cubicBezTo>
                    <a:pt x="1" y="792"/>
                    <a:pt x="56" y="847"/>
                    <a:pt x="111" y="858"/>
                  </a:cubicBezTo>
                  <a:lnTo>
                    <a:pt x="144" y="858"/>
                  </a:lnTo>
                  <a:cubicBezTo>
                    <a:pt x="287" y="858"/>
                    <a:pt x="430" y="693"/>
                    <a:pt x="518" y="605"/>
                  </a:cubicBezTo>
                  <a:cubicBezTo>
                    <a:pt x="639" y="484"/>
                    <a:pt x="727" y="341"/>
                    <a:pt x="793" y="176"/>
                  </a:cubicBezTo>
                  <a:cubicBezTo>
                    <a:pt x="804" y="154"/>
                    <a:pt x="804" y="132"/>
                    <a:pt x="804" y="121"/>
                  </a:cubicBezTo>
                  <a:cubicBezTo>
                    <a:pt x="749" y="77"/>
                    <a:pt x="683" y="33"/>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7" name="Google Shape;1997;p18"/>
            <p:cNvSpPr/>
            <p:nvPr/>
          </p:nvSpPr>
          <p:spPr>
            <a:xfrm>
              <a:off x="291851" y="4711520"/>
              <a:ext cx="63012" cy="64218"/>
            </a:xfrm>
            <a:custGeom>
              <a:avLst/>
              <a:gdLst/>
              <a:ahLst/>
              <a:cxnLst/>
              <a:rect l="l" t="t" r="r" b="b"/>
              <a:pathLst>
                <a:path w="627" h="639" extrusionOk="0">
                  <a:moveTo>
                    <a:pt x="451" y="143"/>
                  </a:moveTo>
                  <a:cubicBezTo>
                    <a:pt x="495" y="143"/>
                    <a:pt x="550" y="198"/>
                    <a:pt x="528" y="264"/>
                  </a:cubicBezTo>
                  <a:cubicBezTo>
                    <a:pt x="484" y="363"/>
                    <a:pt x="352" y="528"/>
                    <a:pt x="220" y="528"/>
                  </a:cubicBezTo>
                  <a:cubicBezTo>
                    <a:pt x="198" y="528"/>
                    <a:pt x="165" y="517"/>
                    <a:pt x="143" y="495"/>
                  </a:cubicBezTo>
                  <a:cubicBezTo>
                    <a:pt x="121" y="484"/>
                    <a:pt x="110" y="440"/>
                    <a:pt x="121" y="418"/>
                  </a:cubicBezTo>
                  <a:cubicBezTo>
                    <a:pt x="143" y="352"/>
                    <a:pt x="209" y="341"/>
                    <a:pt x="253" y="308"/>
                  </a:cubicBezTo>
                  <a:cubicBezTo>
                    <a:pt x="308" y="264"/>
                    <a:pt x="352" y="231"/>
                    <a:pt x="385" y="177"/>
                  </a:cubicBezTo>
                  <a:cubicBezTo>
                    <a:pt x="407" y="155"/>
                    <a:pt x="429" y="143"/>
                    <a:pt x="451" y="143"/>
                  </a:cubicBezTo>
                  <a:close/>
                  <a:moveTo>
                    <a:pt x="517" y="1"/>
                  </a:moveTo>
                  <a:cubicBezTo>
                    <a:pt x="462" y="1"/>
                    <a:pt x="418" y="23"/>
                    <a:pt x="396" y="67"/>
                  </a:cubicBezTo>
                  <a:cubicBezTo>
                    <a:pt x="363" y="133"/>
                    <a:pt x="330" y="187"/>
                    <a:pt x="275" y="231"/>
                  </a:cubicBezTo>
                  <a:cubicBezTo>
                    <a:pt x="220" y="286"/>
                    <a:pt x="143" y="319"/>
                    <a:pt x="88" y="374"/>
                  </a:cubicBezTo>
                  <a:cubicBezTo>
                    <a:pt x="1" y="451"/>
                    <a:pt x="23" y="627"/>
                    <a:pt x="154" y="638"/>
                  </a:cubicBezTo>
                  <a:lnTo>
                    <a:pt x="176" y="638"/>
                  </a:lnTo>
                  <a:cubicBezTo>
                    <a:pt x="451" y="638"/>
                    <a:pt x="627" y="352"/>
                    <a:pt x="627" y="99"/>
                  </a:cubicBezTo>
                  <a:cubicBezTo>
                    <a:pt x="627" y="33"/>
                    <a:pt x="57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8" name="Google Shape;1998;p18"/>
            <p:cNvSpPr/>
            <p:nvPr/>
          </p:nvSpPr>
          <p:spPr>
            <a:xfrm>
              <a:off x="252053" y="4668407"/>
              <a:ext cx="38792" cy="34370"/>
            </a:xfrm>
            <a:custGeom>
              <a:avLst/>
              <a:gdLst/>
              <a:ahLst/>
              <a:cxnLst/>
              <a:rect l="l" t="t" r="r" b="b"/>
              <a:pathLst>
                <a:path w="386" h="342" extrusionOk="0">
                  <a:moveTo>
                    <a:pt x="275" y="78"/>
                  </a:moveTo>
                  <a:cubicBezTo>
                    <a:pt x="319" y="78"/>
                    <a:pt x="363" y="110"/>
                    <a:pt x="353" y="176"/>
                  </a:cubicBezTo>
                  <a:cubicBezTo>
                    <a:pt x="353" y="242"/>
                    <a:pt x="297" y="308"/>
                    <a:pt x="231" y="308"/>
                  </a:cubicBezTo>
                  <a:lnTo>
                    <a:pt x="209" y="308"/>
                  </a:lnTo>
                  <a:cubicBezTo>
                    <a:pt x="165" y="298"/>
                    <a:pt x="133" y="264"/>
                    <a:pt x="143" y="220"/>
                  </a:cubicBezTo>
                  <a:cubicBezTo>
                    <a:pt x="143" y="166"/>
                    <a:pt x="177" y="144"/>
                    <a:pt x="199" y="110"/>
                  </a:cubicBezTo>
                  <a:cubicBezTo>
                    <a:pt x="221" y="88"/>
                    <a:pt x="243" y="78"/>
                    <a:pt x="275" y="78"/>
                  </a:cubicBezTo>
                  <a:close/>
                  <a:moveTo>
                    <a:pt x="253" y="0"/>
                  </a:moveTo>
                  <a:cubicBezTo>
                    <a:pt x="187" y="34"/>
                    <a:pt x="133" y="78"/>
                    <a:pt x="77" y="132"/>
                  </a:cubicBezTo>
                  <a:cubicBezTo>
                    <a:pt x="1" y="210"/>
                    <a:pt x="89" y="342"/>
                    <a:pt x="187" y="342"/>
                  </a:cubicBezTo>
                  <a:cubicBezTo>
                    <a:pt x="199" y="342"/>
                    <a:pt x="221" y="342"/>
                    <a:pt x="231" y="330"/>
                  </a:cubicBezTo>
                  <a:cubicBezTo>
                    <a:pt x="341" y="276"/>
                    <a:pt x="385" y="198"/>
                    <a:pt x="385" y="88"/>
                  </a:cubicBezTo>
                  <a:cubicBezTo>
                    <a:pt x="385" y="34"/>
                    <a:pt x="331" y="0"/>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79" name="Google Shape;1999;p18"/>
            <p:cNvSpPr/>
            <p:nvPr/>
          </p:nvSpPr>
          <p:spPr>
            <a:xfrm>
              <a:off x="623392" y="4985578"/>
              <a:ext cx="29848" cy="27737"/>
            </a:xfrm>
            <a:custGeom>
              <a:avLst/>
              <a:gdLst/>
              <a:ahLst/>
              <a:cxnLst/>
              <a:rect l="l" t="t" r="r" b="b"/>
              <a:pathLst>
                <a:path w="297" h="276" extrusionOk="0">
                  <a:moveTo>
                    <a:pt x="253" y="1"/>
                  </a:moveTo>
                  <a:cubicBezTo>
                    <a:pt x="242" y="1"/>
                    <a:pt x="231" y="11"/>
                    <a:pt x="220" y="23"/>
                  </a:cubicBezTo>
                  <a:cubicBezTo>
                    <a:pt x="209" y="67"/>
                    <a:pt x="176" y="89"/>
                    <a:pt x="143" y="111"/>
                  </a:cubicBezTo>
                  <a:cubicBezTo>
                    <a:pt x="110" y="133"/>
                    <a:pt x="77" y="133"/>
                    <a:pt x="44" y="155"/>
                  </a:cubicBezTo>
                  <a:cubicBezTo>
                    <a:pt x="0" y="187"/>
                    <a:pt x="0" y="231"/>
                    <a:pt x="33" y="265"/>
                  </a:cubicBezTo>
                  <a:cubicBezTo>
                    <a:pt x="55" y="275"/>
                    <a:pt x="66" y="275"/>
                    <a:pt x="88" y="275"/>
                  </a:cubicBezTo>
                  <a:cubicBezTo>
                    <a:pt x="110" y="275"/>
                    <a:pt x="132" y="275"/>
                    <a:pt x="154" y="265"/>
                  </a:cubicBezTo>
                  <a:cubicBezTo>
                    <a:pt x="143" y="243"/>
                    <a:pt x="143" y="231"/>
                    <a:pt x="143" y="221"/>
                  </a:cubicBezTo>
                  <a:cubicBezTo>
                    <a:pt x="143" y="209"/>
                    <a:pt x="154" y="199"/>
                    <a:pt x="165" y="199"/>
                  </a:cubicBezTo>
                  <a:cubicBezTo>
                    <a:pt x="176" y="199"/>
                    <a:pt x="176" y="199"/>
                    <a:pt x="187" y="209"/>
                  </a:cubicBezTo>
                  <a:cubicBezTo>
                    <a:pt x="187" y="221"/>
                    <a:pt x="187" y="221"/>
                    <a:pt x="198" y="231"/>
                  </a:cubicBezTo>
                  <a:lnTo>
                    <a:pt x="209" y="221"/>
                  </a:lnTo>
                  <a:cubicBezTo>
                    <a:pt x="264" y="177"/>
                    <a:pt x="275" y="121"/>
                    <a:pt x="297" y="45"/>
                  </a:cubicBezTo>
                  <a:cubicBezTo>
                    <a:pt x="297" y="23"/>
                    <a:pt x="275"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0" name="Google Shape;2000;p18"/>
            <p:cNvSpPr/>
            <p:nvPr/>
          </p:nvSpPr>
          <p:spPr>
            <a:xfrm>
              <a:off x="637663" y="5005476"/>
              <a:ext cx="5728" cy="6733"/>
            </a:xfrm>
            <a:custGeom>
              <a:avLst/>
              <a:gdLst/>
              <a:ahLst/>
              <a:cxnLst/>
              <a:rect l="l" t="t" r="r" b="b"/>
              <a:pathLst>
                <a:path w="57" h="67" extrusionOk="0">
                  <a:moveTo>
                    <a:pt x="23" y="1"/>
                  </a:moveTo>
                  <a:cubicBezTo>
                    <a:pt x="12" y="1"/>
                    <a:pt x="1" y="11"/>
                    <a:pt x="1" y="23"/>
                  </a:cubicBezTo>
                  <a:cubicBezTo>
                    <a:pt x="1" y="33"/>
                    <a:pt x="1" y="45"/>
                    <a:pt x="12" y="67"/>
                  </a:cubicBezTo>
                  <a:cubicBezTo>
                    <a:pt x="23" y="55"/>
                    <a:pt x="34" y="45"/>
                    <a:pt x="56" y="33"/>
                  </a:cubicBezTo>
                  <a:cubicBezTo>
                    <a:pt x="45" y="23"/>
                    <a:pt x="45" y="23"/>
                    <a:pt x="45" y="11"/>
                  </a:cubicBezTo>
                  <a:cubicBezTo>
                    <a:pt x="34" y="1"/>
                    <a:pt x="34"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1" name="Google Shape;2001;p18"/>
            <p:cNvSpPr/>
            <p:nvPr/>
          </p:nvSpPr>
          <p:spPr>
            <a:xfrm>
              <a:off x="529427" y="4894929"/>
              <a:ext cx="54269" cy="67534"/>
            </a:xfrm>
            <a:custGeom>
              <a:avLst/>
              <a:gdLst/>
              <a:ahLst/>
              <a:cxnLst/>
              <a:rect l="l" t="t" r="r" b="b"/>
              <a:pathLst>
                <a:path w="540" h="672" extrusionOk="0">
                  <a:moveTo>
                    <a:pt x="154" y="1"/>
                  </a:moveTo>
                  <a:cubicBezTo>
                    <a:pt x="122" y="1"/>
                    <a:pt x="100" y="12"/>
                    <a:pt x="88" y="34"/>
                  </a:cubicBezTo>
                  <a:cubicBezTo>
                    <a:pt x="78" y="45"/>
                    <a:pt x="78" y="56"/>
                    <a:pt x="66" y="67"/>
                  </a:cubicBezTo>
                  <a:cubicBezTo>
                    <a:pt x="132" y="89"/>
                    <a:pt x="176" y="143"/>
                    <a:pt x="210" y="199"/>
                  </a:cubicBezTo>
                  <a:cubicBezTo>
                    <a:pt x="242" y="231"/>
                    <a:pt x="210" y="275"/>
                    <a:pt x="176" y="275"/>
                  </a:cubicBezTo>
                  <a:lnTo>
                    <a:pt x="154" y="275"/>
                  </a:lnTo>
                  <a:cubicBezTo>
                    <a:pt x="100" y="253"/>
                    <a:pt x="44" y="231"/>
                    <a:pt x="12" y="199"/>
                  </a:cubicBezTo>
                  <a:lnTo>
                    <a:pt x="12" y="199"/>
                  </a:lnTo>
                  <a:cubicBezTo>
                    <a:pt x="0" y="253"/>
                    <a:pt x="12" y="253"/>
                    <a:pt x="56" y="287"/>
                  </a:cubicBezTo>
                  <a:cubicBezTo>
                    <a:pt x="188" y="397"/>
                    <a:pt x="330" y="363"/>
                    <a:pt x="364" y="561"/>
                  </a:cubicBezTo>
                  <a:cubicBezTo>
                    <a:pt x="374" y="595"/>
                    <a:pt x="352" y="627"/>
                    <a:pt x="330" y="661"/>
                  </a:cubicBezTo>
                  <a:cubicBezTo>
                    <a:pt x="364" y="671"/>
                    <a:pt x="396" y="671"/>
                    <a:pt x="418" y="671"/>
                  </a:cubicBezTo>
                  <a:lnTo>
                    <a:pt x="440" y="671"/>
                  </a:lnTo>
                  <a:cubicBezTo>
                    <a:pt x="474" y="617"/>
                    <a:pt x="506" y="573"/>
                    <a:pt x="540" y="517"/>
                  </a:cubicBezTo>
                  <a:cubicBezTo>
                    <a:pt x="518" y="507"/>
                    <a:pt x="496" y="485"/>
                    <a:pt x="484" y="463"/>
                  </a:cubicBezTo>
                  <a:lnTo>
                    <a:pt x="386" y="397"/>
                  </a:lnTo>
                  <a:cubicBezTo>
                    <a:pt x="342" y="363"/>
                    <a:pt x="298" y="319"/>
                    <a:pt x="276" y="253"/>
                  </a:cubicBezTo>
                  <a:cubicBezTo>
                    <a:pt x="254" y="209"/>
                    <a:pt x="276" y="155"/>
                    <a:pt x="264" y="111"/>
                  </a:cubicBezTo>
                  <a:cubicBezTo>
                    <a:pt x="254" y="45"/>
                    <a:pt x="198"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2" name="Google Shape;2002;p18"/>
            <p:cNvSpPr/>
            <p:nvPr/>
          </p:nvSpPr>
          <p:spPr>
            <a:xfrm>
              <a:off x="530533" y="4901562"/>
              <a:ext cx="23315" cy="21104"/>
            </a:xfrm>
            <a:custGeom>
              <a:avLst/>
              <a:gdLst/>
              <a:ahLst/>
              <a:cxnLst/>
              <a:rect l="l" t="t" r="r" b="b"/>
              <a:pathLst>
                <a:path w="232" h="210" extrusionOk="0">
                  <a:moveTo>
                    <a:pt x="55" y="1"/>
                  </a:moveTo>
                  <a:cubicBezTo>
                    <a:pt x="33" y="33"/>
                    <a:pt x="11" y="77"/>
                    <a:pt x="1" y="121"/>
                  </a:cubicBezTo>
                  <a:lnTo>
                    <a:pt x="1" y="133"/>
                  </a:lnTo>
                  <a:cubicBezTo>
                    <a:pt x="33" y="165"/>
                    <a:pt x="89" y="187"/>
                    <a:pt x="143" y="209"/>
                  </a:cubicBezTo>
                  <a:lnTo>
                    <a:pt x="165" y="209"/>
                  </a:lnTo>
                  <a:cubicBezTo>
                    <a:pt x="199" y="209"/>
                    <a:pt x="231" y="165"/>
                    <a:pt x="199" y="133"/>
                  </a:cubicBezTo>
                  <a:cubicBezTo>
                    <a:pt x="165" y="77"/>
                    <a:pt x="121"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3" name="Google Shape;2003;p18"/>
            <p:cNvSpPr/>
            <p:nvPr/>
          </p:nvSpPr>
          <p:spPr>
            <a:xfrm>
              <a:off x="500685" y="4866287"/>
              <a:ext cx="107331" cy="113864"/>
            </a:xfrm>
            <a:custGeom>
              <a:avLst/>
              <a:gdLst/>
              <a:ahLst/>
              <a:cxnLst/>
              <a:rect l="l" t="t" r="r" b="b"/>
              <a:pathLst>
                <a:path w="1068" h="1133" extrusionOk="0">
                  <a:moveTo>
                    <a:pt x="474" y="44"/>
                  </a:moveTo>
                  <a:cubicBezTo>
                    <a:pt x="594" y="44"/>
                    <a:pt x="694" y="176"/>
                    <a:pt x="704" y="286"/>
                  </a:cubicBezTo>
                  <a:cubicBezTo>
                    <a:pt x="704" y="319"/>
                    <a:pt x="682" y="341"/>
                    <a:pt x="660" y="341"/>
                  </a:cubicBezTo>
                  <a:cubicBezTo>
                    <a:pt x="638" y="341"/>
                    <a:pt x="628" y="330"/>
                    <a:pt x="616" y="319"/>
                  </a:cubicBezTo>
                  <a:cubicBezTo>
                    <a:pt x="594" y="286"/>
                    <a:pt x="562" y="242"/>
                    <a:pt x="540" y="209"/>
                  </a:cubicBezTo>
                  <a:cubicBezTo>
                    <a:pt x="506" y="176"/>
                    <a:pt x="474" y="154"/>
                    <a:pt x="440" y="121"/>
                  </a:cubicBezTo>
                  <a:cubicBezTo>
                    <a:pt x="430" y="88"/>
                    <a:pt x="440" y="44"/>
                    <a:pt x="474" y="44"/>
                  </a:cubicBezTo>
                  <a:close/>
                  <a:moveTo>
                    <a:pt x="824" y="802"/>
                  </a:moveTo>
                  <a:cubicBezTo>
                    <a:pt x="825" y="802"/>
                    <a:pt x="825" y="802"/>
                    <a:pt x="825" y="803"/>
                  </a:cubicBezTo>
                  <a:lnTo>
                    <a:pt x="825" y="803"/>
                  </a:lnTo>
                  <a:cubicBezTo>
                    <a:pt x="825" y="803"/>
                    <a:pt x="825" y="802"/>
                    <a:pt x="826" y="802"/>
                  </a:cubicBezTo>
                  <a:cubicBezTo>
                    <a:pt x="825" y="802"/>
                    <a:pt x="825" y="802"/>
                    <a:pt x="824" y="802"/>
                  </a:cubicBezTo>
                  <a:close/>
                  <a:moveTo>
                    <a:pt x="440" y="286"/>
                  </a:moveTo>
                  <a:cubicBezTo>
                    <a:pt x="484" y="286"/>
                    <a:pt x="540" y="330"/>
                    <a:pt x="550" y="396"/>
                  </a:cubicBezTo>
                  <a:cubicBezTo>
                    <a:pt x="562" y="440"/>
                    <a:pt x="540" y="494"/>
                    <a:pt x="562" y="538"/>
                  </a:cubicBezTo>
                  <a:cubicBezTo>
                    <a:pt x="584" y="604"/>
                    <a:pt x="628" y="648"/>
                    <a:pt x="672" y="682"/>
                  </a:cubicBezTo>
                  <a:lnTo>
                    <a:pt x="770" y="748"/>
                  </a:lnTo>
                  <a:cubicBezTo>
                    <a:pt x="781" y="769"/>
                    <a:pt x="803" y="791"/>
                    <a:pt x="824" y="802"/>
                  </a:cubicBezTo>
                  <a:lnTo>
                    <a:pt x="824" y="802"/>
                  </a:lnTo>
                  <a:cubicBezTo>
                    <a:pt x="790" y="767"/>
                    <a:pt x="754" y="734"/>
                    <a:pt x="726" y="692"/>
                  </a:cubicBezTo>
                  <a:cubicBezTo>
                    <a:pt x="716" y="670"/>
                    <a:pt x="738" y="626"/>
                    <a:pt x="770" y="626"/>
                  </a:cubicBezTo>
                  <a:cubicBezTo>
                    <a:pt x="870" y="626"/>
                    <a:pt x="946" y="726"/>
                    <a:pt x="980" y="814"/>
                  </a:cubicBezTo>
                  <a:cubicBezTo>
                    <a:pt x="990" y="846"/>
                    <a:pt x="958" y="880"/>
                    <a:pt x="924" y="880"/>
                  </a:cubicBezTo>
                  <a:cubicBezTo>
                    <a:pt x="914" y="880"/>
                    <a:pt x="892" y="880"/>
                    <a:pt x="880" y="868"/>
                  </a:cubicBezTo>
                  <a:cubicBezTo>
                    <a:pt x="864" y="844"/>
                    <a:pt x="845" y="823"/>
                    <a:pt x="825" y="803"/>
                  </a:cubicBezTo>
                  <a:lnTo>
                    <a:pt x="825" y="803"/>
                  </a:lnTo>
                  <a:cubicBezTo>
                    <a:pt x="792" y="858"/>
                    <a:pt x="760" y="902"/>
                    <a:pt x="726" y="956"/>
                  </a:cubicBezTo>
                  <a:lnTo>
                    <a:pt x="704" y="956"/>
                  </a:lnTo>
                  <a:cubicBezTo>
                    <a:pt x="682" y="956"/>
                    <a:pt x="650" y="956"/>
                    <a:pt x="616" y="946"/>
                  </a:cubicBezTo>
                  <a:cubicBezTo>
                    <a:pt x="638" y="912"/>
                    <a:pt x="660" y="880"/>
                    <a:pt x="650" y="846"/>
                  </a:cubicBezTo>
                  <a:cubicBezTo>
                    <a:pt x="616" y="648"/>
                    <a:pt x="474" y="682"/>
                    <a:pt x="342" y="572"/>
                  </a:cubicBezTo>
                  <a:cubicBezTo>
                    <a:pt x="298" y="538"/>
                    <a:pt x="286" y="538"/>
                    <a:pt x="298" y="484"/>
                  </a:cubicBezTo>
                  <a:cubicBezTo>
                    <a:pt x="286" y="462"/>
                    <a:pt x="276" y="450"/>
                    <a:pt x="264" y="428"/>
                  </a:cubicBezTo>
                  <a:cubicBezTo>
                    <a:pt x="242" y="384"/>
                    <a:pt x="276" y="341"/>
                    <a:pt x="320" y="341"/>
                  </a:cubicBezTo>
                  <a:lnTo>
                    <a:pt x="330" y="341"/>
                  </a:lnTo>
                  <a:cubicBezTo>
                    <a:pt x="342" y="341"/>
                    <a:pt x="352" y="341"/>
                    <a:pt x="352" y="352"/>
                  </a:cubicBezTo>
                  <a:cubicBezTo>
                    <a:pt x="364" y="341"/>
                    <a:pt x="364" y="330"/>
                    <a:pt x="374" y="319"/>
                  </a:cubicBezTo>
                  <a:cubicBezTo>
                    <a:pt x="386" y="297"/>
                    <a:pt x="408" y="286"/>
                    <a:pt x="440" y="286"/>
                  </a:cubicBezTo>
                  <a:close/>
                  <a:moveTo>
                    <a:pt x="396" y="0"/>
                  </a:moveTo>
                  <a:cubicBezTo>
                    <a:pt x="364" y="0"/>
                    <a:pt x="342" y="0"/>
                    <a:pt x="320" y="11"/>
                  </a:cubicBezTo>
                  <a:cubicBezTo>
                    <a:pt x="166" y="55"/>
                    <a:pt x="88" y="253"/>
                    <a:pt x="34" y="384"/>
                  </a:cubicBezTo>
                  <a:cubicBezTo>
                    <a:pt x="22" y="440"/>
                    <a:pt x="0" y="484"/>
                    <a:pt x="0" y="538"/>
                  </a:cubicBezTo>
                  <a:cubicBezTo>
                    <a:pt x="66" y="560"/>
                    <a:pt x="122" y="638"/>
                    <a:pt x="154" y="704"/>
                  </a:cubicBezTo>
                  <a:cubicBezTo>
                    <a:pt x="176" y="726"/>
                    <a:pt x="166" y="770"/>
                    <a:pt x="144" y="792"/>
                  </a:cubicBezTo>
                  <a:cubicBezTo>
                    <a:pt x="188" y="824"/>
                    <a:pt x="242" y="846"/>
                    <a:pt x="298" y="880"/>
                  </a:cubicBezTo>
                  <a:cubicBezTo>
                    <a:pt x="298" y="902"/>
                    <a:pt x="298" y="924"/>
                    <a:pt x="330" y="946"/>
                  </a:cubicBezTo>
                  <a:cubicBezTo>
                    <a:pt x="352" y="946"/>
                    <a:pt x="364" y="956"/>
                    <a:pt x="386" y="968"/>
                  </a:cubicBezTo>
                  <a:cubicBezTo>
                    <a:pt x="430" y="978"/>
                    <a:pt x="474" y="990"/>
                    <a:pt x="506" y="1000"/>
                  </a:cubicBezTo>
                  <a:cubicBezTo>
                    <a:pt x="584" y="1022"/>
                    <a:pt x="660" y="1044"/>
                    <a:pt x="738" y="1056"/>
                  </a:cubicBezTo>
                  <a:cubicBezTo>
                    <a:pt x="782" y="1066"/>
                    <a:pt x="804" y="1100"/>
                    <a:pt x="804" y="1132"/>
                  </a:cubicBezTo>
                  <a:lnTo>
                    <a:pt x="814" y="1132"/>
                  </a:lnTo>
                  <a:cubicBezTo>
                    <a:pt x="936" y="1122"/>
                    <a:pt x="1034" y="1022"/>
                    <a:pt x="1056" y="902"/>
                  </a:cubicBezTo>
                  <a:cubicBezTo>
                    <a:pt x="1067" y="736"/>
                    <a:pt x="968" y="660"/>
                    <a:pt x="870" y="550"/>
                  </a:cubicBezTo>
                  <a:cubicBezTo>
                    <a:pt x="760" y="428"/>
                    <a:pt x="836" y="275"/>
                    <a:pt x="704" y="154"/>
                  </a:cubicBezTo>
                  <a:cubicBezTo>
                    <a:pt x="628" y="77"/>
                    <a:pt x="506" y="0"/>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4" name="Google Shape;2004;p18"/>
            <p:cNvSpPr/>
            <p:nvPr/>
          </p:nvSpPr>
          <p:spPr>
            <a:xfrm>
              <a:off x="572541" y="4929198"/>
              <a:ext cx="27737" cy="25526"/>
            </a:xfrm>
            <a:custGeom>
              <a:avLst/>
              <a:gdLst/>
              <a:ahLst/>
              <a:cxnLst/>
              <a:rect l="l" t="t" r="r" b="b"/>
              <a:pathLst>
                <a:path w="276" h="254" extrusionOk="0">
                  <a:moveTo>
                    <a:pt x="55" y="0"/>
                  </a:moveTo>
                  <a:cubicBezTo>
                    <a:pt x="23" y="0"/>
                    <a:pt x="1" y="44"/>
                    <a:pt x="11" y="66"/>
                  </a:cubicBezTo>
                  <a:cubicBezTo>
                    <a:pt x="55" y="132"/>
                    <a:pt x="121" y="176"/>
                    <a:pt x="165" y="242"/>
                  </a:cubicBezTo>
                  <a:cubicBezTo>
                    <a:pt x="177" y="254"/>
                    <a:pt x="199" y="254"/>
                    <a:pt x="209" y="254"/>
                  </a:cubicBezTo>
                  <a:cubicBezTo>
                    <a:pt x="243" y="254"/>
                    <a:pt x="275" y="220"/>
                    <a:pt x="265" y="188"/>
                  </a:cubicBezTo>
                  <a:cubicBezTo>
                    <a:pt x="231" y="100"/>
                    <a:pt x="155" y="0"/>
                    <a:pt x="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5" name="Google Shape;2005;p18"/>
            <p:cNvSpPr/>
            <p:nvPr/>
          </p:nvSpPr>
          <p:spPr>
            <a:xfrm>
              <a:off x="539376" y="4963468"/>
              <a:ext cx="42108" cy="16683"/>
            </a:xfrm>
            <a:custGeom>
              <a:avLst/>
              <a:gdLst/>
              <a:ahLst/>
              <a:cxnLst/>
              <a:rect l="l" t="t" r="r" b="b"/>
              <a:pathLst>
                <a:path w="419" h="166" extrusionOk="0">
                  <a:moveTo>
                    <a:pt x="1" y="1"/>
                  </a:moveTo>
                  <a:lnTo>
                    <a:pt x="1" y="1"/>
                  </a:lnTo>
                  <a:cubicBezTo>
                    <a:pt x="121" y="77"/>
                    <a:pt x="265" y="165"/>
                    <a:pt x="397" y="165"/>
                  </a:cubicBezTo>
                  <a:lnTo>
                    <a:pt x="419" y="165"/>
                  </a:lnTo>
                  <a:cubicBezTo>
                    <a:pt x="419" y="133"/>
                    <a:pt x="397" y="99"/>
                    <a:pt x="353" y="89"/>
                  </a:cubicBezTo>
                  <a:cubicBezTo>
                    <a:pt x="275" y="77"/>
                    <a:pt x="199" y="55"/>
                    <a:pt x="121" y="33"/>
                  </a:cubicBezTo>
                  <a:cubicBezTo>
                    <a:pt x="89" y="23"/>
                    <a:pt x="45" y="1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6" name="Google Shape;2006;p18"/>
            <p:cNvSpPr/>
            <p:nvPr/>
          </p:nvSpPr>
          <p:spPr>
            <a:xfrm>
              <a:off x="543798" y="4870709"/>
              <a:ext cx="27737" cy="29848"/>
            </a:xfrm>
            <a:custGeom>
              <a:avLst/>
              <a:gdLst/>
              <a:ahLst/>
              <a:cxnLst/>
              <a:rect l="l" t="t" r="r" b="b"/>
              <a:pathLst>
                <a:path w="276" h="297" extrusionOk="0">
                  <a:moveTo>
                    <a:pt x="45" y="0"/>
                  </a:moveTo>
                  <a:cubicBezTo>
                    <a:pt x="11" y="0"/>
                    <a:pt x="1" y="44"/>
                    <a:pt x="11" y="77"/>
                  </a:cubicBezTo>
                  <a:cubicBezTo>
                    <a:pt x="45" y="110"/>
                    <a:pt x="77" y="132"/>
                    <a:pt x="111" y="165"/>
                  </a:cubicBezTo>
                  <a:cubicBezTo>
                    <a:pt x="133" y="198"/>
                    <a:pt x="165" y="242"/>
                    <a:pt x="187" y="275"/>
                  </a:cubicBezTo>
                  <a:cubicBezTo>
                    <a:pt x="199" y="286"/>
                    <a:pt x="209" y="297"/>
                    <a:pt x="231" y="297"/>
                  </a:cubicBezTo>
                  <a:cubicBezTo>
                    <a:pt x="253" y="297"/>
                    <a:pt x="275" y="275"/>
                    <a:pt x="275" y="242"/>
                  </a:cubicBezTo>
                  <a:cubicBezTo>
                    <a:pt x="265" y="132"/>
                    <a:pt x="165" y="0"/>
                    <a:pt x="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7" name="Google Shape;2007;p18"/>
            <p:cNvSpPr/>
            <p:nvPr/>
          </p:nvSpPr>
          <p:spPr>
            <a:xfrm>
              <a:off x="525005" y="4900456"/>
              <a:ext cx="11155" cy="14472"/>
            </a:xfrm>
            <a:custGeom>
              <a:avLst/>
              <a:gdLst/>
              <a:ahLst/>
              <a:cxnLst/>
              <a:rect l="l" t="t" r="r" b="b"/>
              <a:pathLst>
                <a:path w="111" h="144" extrusionOk="0">
                  <a:moveTo>
                    <a:pt x="78" y="1"/>
                  </a:moveTo>
                  <a:cubicBezTo>
                    <a:pt x="34" y="1"/>
                    <a:pt x="0" y="44"/>
                    <a:pt x="22" y="88"/>
                  </a:cubicBezTo>
                  <a:cubicBezTo>
                    <a:pt x="34" y="110"/>
                    <a:pt x="44" y="122"/>
                    <a:pt x="56" y="144"/>
                  </a:cubicBezTo>
                  <a:lnTo>
                    <a:pt x="56" y="132"/>
                  </a:lnTo>
                  <a:cubicBezTo>
                    <a:pt x="66" y="88"/>
                    <a:pt x="88" y="44"/>
                    <a:pt x="110" y="12"/>
                  </a:cubicBezTo>
                  <a:cubicBezTo>
                    <a:pt x="110" y="1"/>
                    <a:pt x="100" y="1"/>
                    <a:pt x="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8" name="Google Shape;2008;p18"/>
            <p:cNvSpPr/>
            <p:nvPr/>
          </p:nvSpPr>
          <p:spPr>
            <a:xfrm>
              <a:off x="500685" y="4920355"/>
              <a:ext cx="17788" cy="25526"/>
            </a:xfrm>
            <a:custGeom>
              <a:avLst/>
              <a:gdLst/>
              <a:ahLst/>
              <a:cxnLst/>
              <a:rect l="l" t="t" r="r" b="b"/>
              <a:pathLst>
                <a:path w="177" h="254" extrusionOk="0">
                  <a:moveTo>
                    <a:pt x="0" y="0"/>
                  </a:moveTo>
                  <a:cubicBezTo>
                    <a:pt x="0" y="88"/>
                    <a:pt x="34" y="166"/>
                    <a:pt x="110" y="232"/>
                  </a:cubicBezTo>
                  <a:cubicBezTo>
                    <a:pt x="122" y="242"/>
                    <a:pt x="132" y="242"/>
                    <a:pt x="144" y="254"/>
                  </a:cubicBezTo>
                  <a:cubicBezTo>
                    <a:pt x="166" y="232"/>
                    <a:pt x="176" y="188"/>
                    <a:pt x="154" y="166"/>
                  </a:cubicBezTo>
                  <a:cubicBezTo>
                    <a:pt x="122" y="100"/>
                    <a:pt x="66" y="2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89" name="Google Shape;2009;p18"/>
            <p:cNvSpPr/>
            <p:nvPr/>
          </p:nvSpPr>
          <p:spPr>
            <a:xfrm>
              <a:off x="461993" y="4811013"/>
              <a:ext cx="28843" cy="31054"/>
            </a:xfrm>
            <a:custGeom>
              <a:avLst/>
              <a:gdLst/>
              <a:ahLst/>
              <a:cxnLst/>
              <a:rect l="l" t="t" r="r" b="b"/>
              <a:pathLst>
                <a:path w="287" h="309" extrusionOk="0">
                  <a:moveTo>
                    <a:pt x="221" y="0"/>
                  </a:moveTo>
                  <a:cubicBezTo>
                    <a:pt x="111" y="11"/>
                    <a:pt x="45" y="187"/>
                    <a:pt x="12" y="275"/>
                  </a:cubicBezTo>
                  <a:cubicBezTo>
                    <a:pt x="1" y="297"/>
                    <a:pt x="12" y="308"/>
                    <a:pt x="34" y="308"/>
                  </a:cubicBezTo>
                  <a:lnTo>
                    <a:pt x="45" y="308"/>
                  </a:lnTo>
                  <a:cubicBezTo>
                    <a:pt x="133" y="253"/>
                    <a:pt x="287" y="165"/>
                    <a:pt x="275" y="44"/>
                  </a:cubicBezTo>
                  <a:cubicBezTo>
                    <a:pt x="275" y="22"/>
                    <a:pt x="253" y="0"/>
                    <a:pt x="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0" name="Google Shape;2010;p18"/>
            <p:cNvSpPr/>
            <p:nvPr/>
          </p:nvSpPr>
          <p:spPr>
            <a:xfrm>
              <a:off x="368028" y="4772221"/>
              <a:ext cx="46530" cy="38893"/>
            </a:xfrm>
            <a:custGeom>
              <a:avLst/>
              <a:gdLst/>
              <a:ahLst/>
              <a:cxnLst/>
              <a:rect l="l" t="t" r="r" b="b"/>
              <a:pathLst>
                <a:path w="463" h="387" extrusionOk="0">
                  <a:moveTo>
                    <a:pt x="397" y="1"/>
                  </a:moveTo>
                  <a:cubicBezTo>
                    <a:pt x="386" y="1"/>
                    <a:pt x="375" y="1"/>
                    <a:pt x="364" y="12"/>
                  </a:cubicBezTo>
                  <a:cubicBezTo>
                    <a:pt x="309" y="89"/>
                    <a:pt x="232" y="133"/>
                    <a:pt x="166" y="177"/>
                  </a:cubicBezTo>
                  <a:cubicBezTo>
                    <a:pt x="100" y="221"/>
                    <a:pt x="23" y="254"/>
                    <a:pt x="1" y="320"/>
                  </a:cubicBezTo>
                  <a:cubicBezTo>
                    <a:pt x="1" y="342"/>
                    <a:pt x="12" y="353"/>
                    <a:pt x="23" y="364"/>
                  </a:cubicBezTo>
                  <a:cubicBezTo>
                    <a:pt x="45" y="375"/>
                    <a:pt x="67" y="386"/>
                    <a:pt x="89" y="386"/>
                  </a:cubicBezTo>
                  <a:cubicBezTo>
                    <a:pt x="155" y="386"/>
                    <a:pt x="221" y="342"/>
                    <a:pt x="265" y="298"/>
                  </a:cubicBezTo>
                  <a:cubicBezTo>
                    <a:pt x="353" y="232"/>
                    <a:pt x="397" y="155"/>
                    <a:pt x="441" y="67"/>
                  </a:cubicBezTo>
                  <a:cubicBezTo>
                    <a:pt x="463" y="34"/>
                    <a:pt x="430" y="1"/>
                    <a:pt x="3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1" name="Google Shape;2011;p18"/>
            <p:cNvSpPr/>
            <p:nvPr/>
          </p:nvSpPr>
          <p:spPr>
            <a:xfrm>
              <a:off x="302905" y="4725892"/>
              <a:ext cx="44319" cy="38792"/>
            </a:xfrm>
            <a:custGeom>
              <a:avLst/>
              <a:gdLst/>
              <a:ahLst/>
              <a:cxnLst/>
              <a:rect l="l" t="t" r="r" b="b"/>
              <a:pathLst>
                <a:path w="441" h="386" extrusionOk="0">
                  <a:moveTo>
                    <a:pt x="341" y="0"/>
                  </a:moveTo>
                  <a:cubicBezTo>
                    <a:pt x="319" y="0"/>
                    <a:pt x="297" y="12"/>
                    <a:pt x="275" y="34"/>
                  </a:cubicBezTo>
                  <a:cubicBezTo>
                    <a:pt x="242" y="88"/>
                    <a:pt x="198" y="121"/>
                    <a:pt x="143" y="165"/>
                  </a:cubicBezTo>
                  <a:cubicBezTo>
                    <a:pt x="99" y="198"/>
                    <a:pt x="33" y="209"/>
                    <a:pt x="11" y="275"/>
                  </a:cubicBezTo>
                  <a:cubicBezTo>
                    <a:pt x="0" y="297"/>
                    <a:pt x="11" y="341"/>
                    <a:pt x="33" y="352"/>
                  </a:cubicBezTo>
                  <a:cubicBezTo>
                    <a:pt x="55" y="374"/>
                    <a:pt x="88" y="385"/>
                    <a:pt x="110" y="385"/>
                  </a:cubicBezTo>
                  <a:cubicBezTo>
                    <a:pt x="242" y="385"/>
                    <a:pt x="374" y="220"/>
                    <a:pt x="418" y="121"/>
                  </a:cubicBezTo>
                  <a:cubicBezTo>
                    <a:pt x="440" y="55"/>
                    <a:pt x="385" y="0"/>
                    <a:pt x="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2" name="Google Shape;2012;p18"/>
            <p:cNvSpPr/>
            <p:nvPr/>
          </p:nvSpPr>
          <p:spPr>
            <a:xfrm>
              <a:off x="265319" y="4676145"/>
              <a:ext cx="23315" cy="23315"/>
            </a:xfrm>
            <a:custGeom>
              <a:avLst/>
              <a:gdLst/>
              <a:ahLst/>
              <a:cxnLst/>
              <a:rect l="l" t="t" r="r" b="b"/>
              <a:pathLst>
                <a:path w="232" h="232" extrusionOk="0">
                  <a:moveTo>
                    <a:pt x="143" y="1"/>
                  </a:moveTo>
                  <a:cubicBezTo>
                    <a:pt x="111" y="1"/>
                    <a:pt x="89" y="11"/>
                    <a:pt x="67" y="33"/>
                  </a:cubicBezTo>
                  <a:cubicBezTo>
                    <a:pt x="45" y="67"/>
                    <a:pt x="11" y="89"/>
                    <a:pt x="11" y="143"/>
                  </a:cubicBezTo>
                  <a:cubicBezTo>
                    <a:pt x="1" y="187"/>
                    <a:pt x="33" y="221"/>
                    <a:pt x="77" y="231"/>
                  </a:cubicBezTo>
                  <a:lnTo>
                    <a:pt x="99" y="231"/>
                  </a:lnTo>
                  <a:cubicBezTo>
                    <a:pt x="165" y="231"/>
                    <a:pt x="221" y="165"/>
                    <a:pt x="221" y="99"/>
                  </a:cubicBezTo>
                  <a:cubicBezTo>
                    <a:pt x="231" y="33"/>
                    <a:pt x="187"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3" name="Google Shape;2013;p18"/>
            <p:cNvSpPr/>
            <p:nvPr/>
          </p:nvSpPr>
          <p:spPr>
            <a:xfrm>
              <a:off x="283007" y="4661774"/>
              <a:ext cx="93965" cy="49847"/>
            </a:xfrm>
            <a:custGeom>
              <a:avLst/>
              <a:gdLst/>
              <a:ahLst/>
              <a:cxnLst/>
              <a:rect l="l" t="t" r="r" b="b"/>
              <a:pathLst>
                <a:path w="935" h="496" extrusionOk="0">
                  <a:moveTo>
                    <a:pt x="165" y="0"/>
                  </a:moveTo>
                  <a:lnTo>
                    <a:pt x="165" y="0"/>
                  </a:lnTo>
                  <a:cubicBezTo>
                    <a:pt x="176" y="22"/>
                    <a:pt x="155" y="44"/>
                    <a:pt x="133" y="44"/>
                  </a:cubicBezTo>
                  <a:lnTo>
                    <a:pt x="121" y="44"/>
                  </a:lnTo>
                  <a:cubicBezTo>
                    <a:pt x="89" y="34"/>
                    <a:pt x="55" y="34"/>
                    <a:pt x="23" y="34"/>
                  </a:cubicBezTo>
                  <a:lnTo>
                    <a:pt x="1" y="34"/>
                  </a:lnTo>
                  <a:cubicBezTo>
                    <a:pt x="77" y="56"/>
                    <a:pt x="155" y="88"/>
                    <a:pt x="231" y="122"/>
                  </a:cubicBezTo>
                  <a:cubicBezTo>
                    <a:pt x="231" y="110"/>
                    <a:pt x="242" y="100"/>
                    <a:pt x="253" y="88"/>
                  </a:cubicBezTo>
                  <a:cubicBezTo>
                    <a:pt x="253" y="88"/>
                    <a:pt x="264" y="78"/>
                    <a:pt x="275" y="78"/>
                  </a:cubicBezTo>
                  <a:cubicBezTo>
                    <a:pt x="297" y="78"/>
                    <a:pt x="308" y="100"/>
                    <a:pt x="308" y="122"/>
                  </a:cubicBezTo>
                  <a:lnTo>
                    <a:pt x="308" y="154"/>
                  </a:lnTo>
                  <a:cubicBezTo>
                    <a:pt x="319" y="154"/>
                    <a:pt x="330" y="166"/>
                    <a:pt x="341" y="176"/>
                  </a:cubicBezTo>
                  <a:cubicBezTo>
                    <a:pt x="352" y="144"/>
                    <a:pt x="374" y="110"/>
                    <a:pt x="385" y="78"/>
                  </a:cubicBezTo>
                  <a:cubicBezTo>
                    <a:pt x="308" y="44"/>
                    <a:pt x="242" y="22"/>
                    <a:pt x="165" y="0"/>
                  </a:cubicBezTo>
                  <a:close/>
                  <a:moveTo>
                    <a:pt x="506" y="144"/>
                  </a:moveTo>
                  <a:cubicBezTo>
                    <a:pt x="495" y="176"/>
                    <a:pt x="484" y="210"/>
                    <a:pt x="484" y="242"/>
                  </a:cubicBezTo>
                  <a:cubicBezTo>
                    <a:pt x="616" y="320"/>
                    <a:pt x="748" y="408"/>
                    <a:pt x="869" y="496"/>
                  </a:cubicBezTo>
                  <a:cubicBezTo>
                    <a:pt x="891" y="452"/>
                    <a:pt x="913" y="418"/>
                    <a:pt x="935" y="386"/>
                  </a:cubicBezTo>
                  <a:cubicBezTo>
                    <a:pt x="792" y="308"/>
                    <a:pt x="649" y="232"/>
                    <a:pt x="506" y="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4" name="Google Shape;2014;p18"/>
            <p:cNvSpPr/>
            <p:nvPr/>
          </p:nvSpPr>
          <p:spPr>
            <a:xfrm>
              <a:off x="317276" y="4669512"/>
              <a:ext cx="16683" cy="16683"/>
            </a:xfrm>
            <a:custGeom>
              <a:avLst/>
              <a:gdLst/>
              <a:ahLst/>
              <a:cxnLst/>
              <a:rect l="l" t="t" r="r" b="b"/>
              <a:pathLst>
                <a:path w="166" h="166" extrusionOk="0">
                  <a:moveTo>
                    <a:pt x="44" y="1"/>
                  </a:moveTo>
                  <a:cubicBezTo>
                    <a:pt x="33" y="33"/>
                    <a:pt x="11" y="67"/>
                    <a:pt x="0" y="99"/>
                  </a:cubicBezTo>
                  <a:cubicBezTo>
                    <a:pt x="44" y="121"/>
                    <a:pt x="88" y="143"/>
                    <a:pt x="143" y="165"/>
                  </a:cubicBezTo>
                  <a:cubicBezTo>
                    <a:pt x="143" y="133"/>
                    <a:pt x="154" y="99"/>
                    <a:pt x="165" y="67"/>
                  </a:cubicBezTo>
                  <a:cubicBezTo>
                    <a:pt x="121" y="45"/>
                    <a:pt x="77" y="23"/>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5" name="Google Shape;2015;p18"/>
            <p:cNvSpPr/>
            <p:nvPr/>
          </p:nvSpPr>
          <p:spPr>
            <a:xfrm>
              <a:off x="446617" y="4726997"/>
              <a:ext cx="12160" cy="6733"/>
            </a:xfrm>
            <a:custGeom>
              <a:avLst/>
              <a:gdLst/>
              <a:ahLst/>
              <a:cxnLst/>
              <a:rect l="l" t="t" r="r" b="b"/>
              <a:pathLst>
                <a:path w="121" h="67" extrusionOk="0">
                  <a:moveTo>
                    <a:pt x="0" y="1"/>
                  </a:moveTo>
                  <a:cubicBezTo>
                    <a:pt x="44" y="23"/>
                    <a:pt x="77" y="45"/>
                    <a:pt x="121" y="66"/>
                  </a:cubicBezTo>
                  <a:lnTo>
                    <a:pt x="110" y="55"/>
                  </a:lnTo>
                  <a:cubicBezTo>
                    <a:pt x="77" y="33"/>
                    <a:pt x="44" y="2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6" name="Google Shape;2016;p18"/>
            <p:cNvSpPr/>
            <p:nvPr/>
          </p:nvSpPr>
          <p:spPr>
            <a:xfrm>
              <a:off x="457571" y="4732525"/>
              <a:ext cx="17788" cy="12261"/>
            </a:xfrm>
            <a:custGeom>
              <a:avLst/>
              <a:gdLst/>
              <a:ahLst/>
              <a:cxnLst/>
              <a:rect l="l" t="t" r="r" b="b"/>
              <a:pathLst>
                <a:path w="177" h="122" extrusionOk="0">
                  <a:moveTo>
                    <a:pt x="1" y="0"/>
                  </a:moveTo>
                  <a:lnTo>
                    <a:pt x="12" y="11"/>
                  </a:lnTo>
                  <a:lnTo>
                    <a:pt x="34" y="33"/>
                  </a:lnTo>
                  <a:cubicBezTo>
                    <a:pt x="67" y="44"/>
                    <a:pt x="89" y="66"/>
                    <a:pt x="122" y="88"/>
                  </a:cubicBezTo>
                  <a:cubicBezTo>
                    <a:pt x="143" y="99"/>
                    <a:pt x="165" y="110"/>
                    <a:pt x="177" y="121"/>
                  </a:cubicBezTo>
                  <a:cubicBezTo>
                    <a:pt x="165" y="99"/>
                    <a:pt x="155" y="88"/>
                    <a:pt x="143" y="66"/>
                  </a:cubicBezTo>
                  <a:cubicBezTo>
                    <a:pt x="100" y="44"/>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7" name="Google Shape;2017;p18"/>
            <p:cNvSpPr/>
            <p:nvPr/>
          </p:nvSpPr>
          <p:spPr>
            <a:xfrm>
              <a:off x="471942" y="4739157"/>
              <a:ext cx="84116" cy="61906"/>
            </a:xfrm>
            <a:custGeom>
              <a:avLst/>
              <a:gdLst/>
              <a:ahLst/>
              <a:cxnLst/>
              <a:rect l="l" t="t" r="r" b="b"/>
              <a:pathLst>
                <a:path w="837" h="616" extrusionOk="0">
                  <a:moveTo>
                    <a:pt x="0" y="0"/>
                  </a:moveTo>
                  <a:lnTo>
                    <a:pt x="0" y="0"/>
                  </a:lnTo>
                  <a:cubicBezTo>
                    <a:pt x="12" y="22"/>
                    <a:pt x="22" y="33"/>
                    <a:pt x="34" y="55"/>
                  </a:cubicBezTo>
                  <a:cubicBezTo>
                    <a:pt x="100" y="88"/>
                    <a:pt x="166" y="132"/>
                    <a:pt x="232" y="176"/>
                  </a:cubicBezTo>
                  <a:cubicBezTo>
                    <a:pt x="210" y="143"/>
                    <a:pt x="188" y="121"/>
                    <a:pt x="166" y="88"/>
                  </a:cubicBezTo>
                  <a:cubicBezTo>
                    <a:pt x="110" y="55"/>
                    <a:pt x="56" y="33"/>
                    <a:pt x="0" y="0"/>
                  </a:cubicBezTo>
                  <a:close/>
                  <a:moveTo>
                    <a:pt x="254" y="187"/>
                  </a:moveTo>
                  <a:cubicBezTo>
                    <a:pt x="261" y="195"/>
                    <a:pt x="263" y="197"/>
                    <a:pt x="268" y="198"/>
                  </a:cubicBezTo>
                  <a:lnTo>
                    <a:pt x="268" y="198"/>
                  </a:lnTo>
                  <a:cubicBezTo>
                    <a:pt x="263" y="194"/>
                    <a:pt x="258" y="191"/>
                    <a:pt x="254" y="187"/>
                  </a:cubicBezTo>
                  <a:close/>
                  <a:moveTo>
                    <a:pt x="308" y="176"/>
                  </a:moveTo>
                  <a:cubicBezTo>
                    <a:pt x="298" y="187"/>
                    <a:pt x="286" y="198"/>
                    <a:pt x="276" y="198"/>
                  </a:cubicBezTo>
                  <a:cubicBezTo>
                    <a:pt x="272" y="198"/>
                    <a:pt x="270" y="198"/>
                    <a:pt x="268" y="198"/>
                  </a:cubicBezTo>
                  <a:lnTo>
                    <a:pt x="268" y="198"/>
                  </a:lnTo>
                  <a:cubicBezTo>
                    <a:pt x="307" y="227"/>
                    <a:pt x="346" y="256"/>
                    <a:pt x="386" y="275"/>
                  </a:cubicBezTo>
                  <a:cubicBezTo>
                    <a:pt x="374" y="253"/>
                    <a:pt x="364" y="220"/>
                    <a:pt x="364" y="198"/>
                  </a:cubicBezTo>
                  <a:cubicBezTo>
                    <a:pt x="342" y="187"/>
                    <a:pt x="330" y="187"/>
                    <a:pt x="308" y="176"/>
                  </a:cubicBezTo>
                  <a:close/>
                  <a:moveTo>
                    <a:pt x="496" y="286"/>
                  </a:moveTo>
                  <a:cubicBezTo>
                    <a:pt x="484" y="308"/>
                    <a:pt x="462" y="319"/>
                    <a:pt x="440" y="319"/>
                  </a:cubicBezTo>
                  <a:cubicBezTo>
                    <a:pt x="462" y="330"/>
                    <a:pt x="474" y="341"/>
                    <a:pt x="484" y="352"/>
                  </a:cubicBezTo>
                  <a:cubicBezTo>
                    <a:pt x="528" y="374"/>
                    <a:pt x="562" y="396"/>
                    <a:pt x="594" y="429"/>
                  </a:cubicBezTo>
                  <a:cubicBezTo>
                    <a:pt x="594" y="396"/>
                    <a:pt x="584" y="363"/>
                    <a:pt x="572" y="341"/>
                  </a:cubicBezTo>
                  <a:cubicBezTo>
                    <a:pt x="550" y="319"/>
                    <a:pt x="518" y="297"/>
                    <a:pt x="496" y="286"/>
                  </a:cubicBezTo>
                  <a:close/>
                  <a:moveTo>
                    <a:pt x="726" y="429"/>
                  </a:moveTo>
                  <a:cubicBezTo>
                    <a:pt x="726" y="462"/>
                    <a:pt x="726" y="495"/>
                    <a:pt x="738" y="528"/>
                  </a:cubicBezTo>
                  <a:cubicBezTo>
                    <a:pt x="770" y="561"/>
                    <a:pt x="804" y="594"/>
                    <a:pt x="836" y="616"/>
                  </a:cubicBezTo>
                  <a:cubicBezTo>
                    <a:pt x="836" y="583"/>
                    <a:pt x="826" y="539"/>
                    <a:pt x="826" y="495"/>
                  </a:cubicBezTo>
                  <a:lnTo>
                    <a:pt x="726" y="4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8" name="Google Shape;2018;p18"/>
            <p:cNvSpPr/>
            <p:nvPr/>
          </p:nvSpPr>
          <p:spPr>
            <a:xfrm>
              <a:off x="570330" y="4799958"/>
              <a:ext cx="4522" cy="13366"/>
            </a:xfrm>
            <a:custGeom>
              <a:avLst/>
              <a:gdLst/>
              <a:ahLst/>
              <a:cxnLst/>
              <a:rect l="l" t="t" r="r" b="b"/>
              <a:pathLst>
                <a:path w="45" h="133" extrusionOk="0">
                  <a:moveTo>
                    <a:pt x="1" y="0"/>
                  </a:moveTo>
                  <a:lnTo>
                    <a:pt x="1" y="0"/>
                  </a:lnTo>
                  <a:cubicBezTo>
                    <a:pt x="11" y="44"/>
                    <a:pt x="33" y="88"/>
                    <a:pt x="45" y="132"/>
                  </a:cubicBezTo>
                  <a:cubicBezTo>
                    <a:pt x="45" y="99"/>
                    <a:pt x="33" y="66"/>
                    <a:pt x="33" y="3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99" name="Google Shape;2019;p18"/>
            <p:cNvSpPr/>
            <p:nvPr/>
          </p:nvSpPr>
          <p:spPr>
            <a:xfrm>
              <a:off x="562591" y="4797748"/>
              <a:ext cx="14472" cy="22210"/>
            </a:xfrm>
            <a:custGeom>
              <a:avLst/>
              <a:gdLst/>
              <a:ahLst/>
              <a:cxnLst/>
              <a:rect l="l" t="t" r="r" b="b"/>
              <a:pathLst>
                <a:path w="144" h="221" extrusionOk="0">
                  <a:moveTo>
                    <a:pt x="44" y="0"/>
                  </a:moveTo>
                  <a:lnTo>
                    <a:pt x="44" y="44"/>
                  </a:lnTo>
                  <a:cubicBezTo>
                    <a:pt x="44" y="66"/>
                    <a:pt x="22" y="88"/>
                    <a:pt x="0" y="99"/>
                  </a:cubicBezTo>
                  <a:cubicBezTo>
                    <a:pt x="56" y="132"/>
                    <a:pt x="100" y="176"/>
                    <a:pt x="144" y="220"/>
                  </a:cubicBezTo>
                  <a:lnTo>
                    <a:pt x="110" y="55"/>
                  </a:lnTo>
                  <a:lnTo>
                    <a:pt x="110" y="55"/>
                  </a:lnTo>
                  <a:cubicBezTo>
                    <a:pt x="110" y="88"/>
                    <a:pt x="122" y="121"/>
                    <a:pt x="122" y="154"/>
                  </a:cubicBezTo>
                  <a:cubicBezTo>
                    <a:pt x="110" y="110"/>
                    <a:pt x="88" y="66"/>
                    <a:pt x="78" y="22"/>
                  </a:cubicBezTo>
                  <a:cubicBezTo>
                    <a:pt x="66" y="11"/>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0" name="Google Shape;2020;p18"/>
            <p:cNvSpPr/>
            <p:nvPr/>
          </p:nvSpPr>
          <p:spPr>
            <a:xfrm>
              <a:off x="595756" y="4822068"/>
              <a:ext cx="23315" cy="38692"/>
            </a:xfrm>
            <a:custGeom>
              <a:avLst/>
              <a:gdLst/>
              <a:ahLst/>
              <a:cxnLst/>
              <a:rect l="l" t="t" r="r" b="b"/>
              <a:pathLst>
                <a:path w="232" h="385" extrusionOk="0">
                  <a:moveTo>
                    <a:pt x="0" y="0"/>
                  </a:moveTo>
                  <a:lnTo>
                    <a:pt x="0" y="0"/>
                  </a:lnTo>
                  <a:cubicBezTo>
                    <a:pt x="34" y="88"/>
                    <a:pt x="56" y="165"/>
                    <a:pt x="88" y="253"/>
                  </a:cubicBezTo>
                  <a:cubicBezTo>
                    <a:pt x="132" y="297"/>
                    <a:pt x="165" y="330"/>
                    <a:pt x="198" y="374"/>
                  </a:cubicBezTo>
                  <a:lnTo>
                    <a:pt x="209" y="385"/>
                  </a:lnTo>
                  <a:cubicBezTo>
                    <a:pt x="209" y="330"/>
                    <a:pt x="220" y="286"/>
                    <a:pt x="231" y="242"/>
                  </a:cubicBezTo>
                  <a:cubicBezTo>
                    <a:pt x="165" y="154"/>
                    <a:pt x="88" y="7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1" name="Google Shape;2021;p18"/>
            <p:cNvSpPr/>
            <p:nvPr/>
          </p:nvSpPr>
          <p:spPr>
            <a:xfrm>
              <a:off x="582490" y="4814229"/>
              <a:ext cx="22210" cy="33265"/>
            </a:xfrm>
            <a:custGeom>
              <a:avLst/>
              <a:gdLst/>
              <a:ahLst/>
              <a:cxnLst/>
              <a:rect l="l" t="t" r="r" b="b"/>
              <a:pathLst>
                <a:path w="221" h="331" extrusionOk="0">
                  <a:moveTo>
                    <a:pt x="56" y="1"/>
                  </a:moveTo>
                  <a:lnTo>
                    <a:pt x="56" y="34"/>
                  </a:lnTo>
                  <a:cubicBezTo>
                    <a:pt x="56" y="78"/>
                    <a:pt x="34" y="100"/>
                    <a:pt x="0" y="100"/>
                  </a:cubicBezTo>
                  <a:cubicBezTo>
                    <a:pt x="78" y="177"/>
                    <a:pt x="154" y="254"/>
                    <a:pt x="220" y="331"/>
                  </a:cubicBezTo>
                  <a:cubicBezTo>
                    <a:pt x="188" y="243"/>
                    <a:pt x="166" y="166"/>
                    <a:pt x="132" y="78"/>
                  </a:cubicBezTo>
                  <a:cubicBezTo>
                    <a:pt x="110" y="45"/>
                    <a:pt x="88" y="23"/>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2" name="Google Shape;2022;p18"/>
            <p:cNvSpPr/>
            <p:nvPr/>
          </p:nvSpPr>
          <p:spPr>
            <a:xfrm>
              <a:off x="643291" y="4934726"/>
              <a:ext cx="100" cy="100"/>
            </a:xfrm>
            <a:custGeom>
              <a:avLst/>
              <a:gdLst/>
              <a:ahLst/>
              <a:cxnLst/>
              <a:rect l="l" t="t" r="r" b="b"/>
              <a:pathLst>
                <a:path w="1" h="1" extrusionOk="0">
                  <a:moveTo>
                    <a:pt x="0" y="1"/>
                  </a:moveTo>
                  <a:lnTo>
                    <a:pt x="0" y="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3" name="Google Shape;2023;p18"/>
            <p:cNvSpPr/>
            <p:nvPr/>
          </p:nvSpPr>
          <p:spPr>
            <a:xfrm>
              <a:off x="616760" y="4846388"/>
              <a:ext cx="3417" cy="15577"/>
            </a:xfrm>
            <a:custGeom>
              <a:avLst/>
              <a:gdLst/>
              <a:ahLst/>
              <a:cxnLst/>
              <a:rect l="l" t="t" r="r" b="b"/>
              <a:pathLst>
                <a:path w="34" h="155" extrusionOk="0">
                  <a:moveTo>
                    <a:pt x="22" y="0"/>
                  </a:moveTo>
                  <a:cubicBezTo>
                    <a:pt x="11" y="44"/>
                    <a:pt x="0" y="88"/>
                    <a:pt x="0" y="143"/>
                  </a:cubicBezTo>
                  <a:cubicBezTo>
                    <a:pt x="0" y="143"/>
                    <a:pt x="0" y="154"/>
                    <a:pt x="11" y="154"/>
                  </a:cubicBezTo>
                  <a:cubicBezTo>
                    <a:pt x="11" y="110"/>
                    <a:pt x="22" y="55"/>
                    <a:pt x="33" y="11"/>
                  </a:cubicBezTo>
                  <a:cubicBezTo>
                    <a:pt x="22" y="11"/>
                    <a:pt x="22" y="0"/>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4" name="Google Shape;2024;p18"/>
            <p:cNvSpPr/>
            <p:nvPr/>
          </p:nvSpPr>
          <p:spPr>
            <a:xfrm>
              <a:off x="633241" y="4881764"/>
              <a:ext cx="2311" cy="3316"/>
            </a:xfrm>
            <a:custGeom>
              <a:avLst/>
              <a:gdLst/>
              <a:ahLst/>
              <a:cxnLst/>
              <a:rect l="l" t="t" r="r" b="b"/>
              <a:pathLst>
                <a:path w="23" h="33" extrusionOk="0">
                  <a:moveTo>
                    <a:pt x="1" y="0"/>
                  </a:moveTo>
                  <a:lnTo>
                    <a:pt x="1" y="11"/>
                  </a:lnTo>
                  <a:cubicBezTo>
                    <a:pt x="1" y="11"/>
                    <a:pt x="12" y="22"/>
                    <a:pt x="12" y="33"/>
                  </a:cubicBezTo>
                  <a:cubicBezTo>
                    <a:pt x="12" y="22"/>
                    <a:pt x="23" y="22"/>
                    <a:pt x="23" y="22"/>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5" name="Google Shape;2025;p18"/>
            <p:cNvSpPr/>
            <p:nvPr/>
          </p:nvSpPr>
          <p:spPr>
            <a:xfrm>
              <a:off x="617865" y="4847393"/>
              <a:ext cx="16683" cy="35476"/>
            </a:xfrm>
            <a:custGeom>
              <a:avLst/>
              <a:gdLst/>
              <a:ahLst/>
              <a:cxnLst/>
              <a:rect l="l" t="t" r="r" b="b"/>
              <a:pathLst>
                <a:path w="166" h="353" extrusionOk="0">
                  <a:moveTo>
                    <a:pt x="22" y="1"/>
                  </a:moveTo>
                  <a:cubicBezTo>
                    <a:pt x="11" y="45"/>
                    <a:pt x="0" y="100"/>
                    <a:pt x="0" y="144"/>
                  </a:cubicBezTo>
                  <a:cubicBezTo>
                    <a:pt x="55" y="210"/>
                    <a:pt x="110" y="276"/>
                    <a:pt x="154" y="353"/>
                  </a:cubicBezTo>
                  <a:lnTo>
                    <a:pt x="154" y="342"/>
                  </a:lnTo>
                  <a:cubicBezTo>
                    <a:pt x="143" y="331"/>
                    <a:pt x="132" y="320"/>
                    <a:pt x="143" y="298"/>
                  </a:cubicBezTo>
                  <a:cubicBezTo>
                    <a:pt x="154" y="287"/>
                    <a:pt x="154" y="265"/>
                    <a:pt x="165" y="254"/>
                  </a:cubicBezTo>
                  <a:cubicBezTo>
                    <a:pt x="154" y="221"/>
                    <a:pt x="143" y="188"/>
                    <a:pt x="121" y="166"/>
                  </a:cubicBezTo>
                  <a:cubicBezTo>
                    <a:pt x="110" y="177"/>
                    <a:pt x="99" y="177"/>
                    <a:pt x="99" y="177"/>
                  </a:cubicBezTo>
                  <a:cubicBezTo>
                    <a:pt x="66" y="177"/>
                    <a:pt x="33" y="144"/>
                    <a:pt x="55" y="111"/>
                  </a:cubicBezTo>
                  <a:cubicBezTo>
                    <a:pt x="55" y="100"/>
                    <a:pt x="66" y="89"/>
                    <a:pt x="77" y="78"/>
                  </a:cubicBezTo>
                  <a:cubicBezTo>
                    <a:pt x="55" y="56"/>
                    <a:pt x="33" y="23"/>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6" name="Google Shape;2026;p18"/>
            <p:cNvSpPr/>
            <p:nvPr/>
          </p:nvSpPr>
          <p:spPr>
            <a:xfrm>
              <a:off x="639874" y="4893823"/>
              <a:ext cx="4522" cy="10050"/>
            </a:xfrm>
            <a:custGeom>
              <a:avLst/>
              <a:gdLst/>
              <a:ahLst/>
              <a:cxnLst/>
              <a:rect l="l" t="t" r="r" b="b"/>
              <a:pathLst>
                <a:path w="45" h="100" extrusionOk="0">
                  <a:moveTo>
                    <a:pt x="23" y="1"/>
                  </a:moveTo>
                  <a:lnTo>
                    <a:pt x="1" y="23"/>
                  </a:lnTo>
                  <a:cubicBezTo>
                    <a:pt x="23" y="45"/>
                    <a:pt x="34" y="78"/>
                    <a:pt x="45" y="100"/>
                  </a:cubicBezTo>
                  <a:cubicBezTo>
                    <a:pt x="34" y="67"/>
                    <a:pt x="34" y="34"/>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7" name="Google Shape;2027;p18"/>
            <p:cNvSpPr/>
            <p:nvPr/>
          </p:nvSpPr>
          <p:spPr>
            <a:xfrm>
              <a:off x="636658" y="4934726"/>
              <a:ext cx="6733" cy="24421"/>
            </a:xfrm>
            <a:custGeom>
              <a:avLst/>
              <a:gdLst/>
              <a:ahLst/>
              <a:cxnLst/>
              <a:rect l="l" t="t" r="r" b="b"/>
              <a:pathLst>
                <a:path w="67" h="243" extrusionOk="0">
                  <a:moveTo>
                    <a:pt x="66" y="1"/>
                  </a:moveTo>
                  <a:cubicBezTo>
                    <a:pt x="55" y="89"/>
                    <a:pt x="33" y="165"/>
                    <a:pt x="0" y="243"/>
                  </a:cubicBezTo>
                  <a:cubicBezTo>
                    <a:pt x="33" y="231"/>
                    <a:pt x="55" y="221"/>
                    <a:pt x="66" y="199"/>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8" name="Google Shape;2028;p18"/>
            <p:cNvSpPr/>
            <p:nvPr/>
          </p:nvSpPr>
          <p:spPr>
            <a:xfrm>
              <a:off x="393554" y="4708204"/>
              <a:ext cx="253053" cy="250942"/>
            </a:xfrm>
            <a:custGeom>
              <a:avLst/>
              <a:gdLst/>
              <a:ahLst/>
              <a:cxnLst/>
              <a:rect l="l" t="t" r="r" b="b"/>
              <a:pathLst>
                <a:path w="2518" h="2497" extrusionOk="0">
                  <a:moveTo>
                    <a:pt x="44" y="0"/>
                  </a:moveTo>
                  <a:cubicBezTo>
                    <a:pt x="44" y="66"/>
                    <a:pt x="22" y="132"/>
                    <a:pt x="0" y="188"/>
                  </a:cubicBezTo>
                  <a:cubicBezTo>
                    <a:pt x="77" y="242"/>
                    <a:pt x="143" y="286"/>
                    <a:pt x="220" y="341"/>
                  </a:cubicBezTo>
                  <a:cubicBezTo>
                    <a:pt x="231" y="330"/>
                    <a:pt x="242" y="330"/>
                    <a:pt x="253" y="330"/>
                  </a:cubicBezTo>
                  <a:cubicBezTo>
                    <a:pt x="319" y="330"/>
                    <a:pt x="385" y="385"/>
                    <a:pt x="396" y="462"/>
                  </a:cubicBezTo>
                  <a:cubicBezTo>
                    <a:pt x="407" y="462"/>
                    <a:pt x="418" y="473"/>
                    <a:pt x="440" y="484"/>
                  </a:cubicBezTo>
                  <a:cubicBezTo>
                    <a:pt x="451" y="462"/>
                    <a:pt x="473" y="451"/>
                    <a:pt x="506" y="451"/>
                  </a:cubicBezTo>
                  <a:cubicBezTo>
                    <a:pt x="539" y="451"/>
                    <a:pt x="572" y="473"/>
                    <a:pt x="572" y="517"/>
                  </a:cubicBezTo>
                  <a:cubicBezTo>
                    <a:pt x="616" y="440"/>
                    <a:pt x="649" y="352"/>
                    <a:pt x="671" y="275"/>
                  </a:cubicBezTo>
                  <a:lnTo>
                    <a:pt x="649" y="253"/>
                  </a:lnTo>
                  <a:cubicBezTo>
                    <a:pt x="605" y="231"/>
                    <a:pt x="572" y="210"/>
                    <a:pt x="528" y="188"/>
                  </a:cubicBezTo>
                  <a:cubicBezTo>
                    <a:pt x="374" y="122"/>
                    <a:pt x="220" y="66"/>
                    <a:pt x="44" y="0"/>
                  </a:cubicBezTo>
                  <a:close/>
                  <a:moveTo>
                    <a:pt x="759" y="330"/>
                  </a:moveTo>
                  <a:cubicBezTo>
                    <a:pt x="737" y="429"/>
                    <a:pt x="704" y="517"/>
                    <a:pt x="660" y="616"/>
                  </a:cubicBezTo>
                  <a:cubicBezTo>
                    <a:pt x="737" y="660"/>
                    <a:pt x="814" y="693"/>
                    <a:pt x="890" y="737"/>
                  </a:cubicBezTo>
                  <a:cubicBezTo>
                    <a:pt x="912" y="726"/>
                    <a:pt x="946" y="715"/>
                    <a:pt x="978" y="715"/>
                  </a:cubicBezTo>
                  <a:cubicBezTo>
                    <a:pt x="1034" y="715"/>
                    <a:pt x="1088" y="737"/>
                    <a:pt x="1122" y="781"/>
                  </a:cubicBezTo>
                  <a:cubicBezTo>
                    <a:pt x="1132" y="748"/>
                    <a:pt x="1144" y="715"/>
                    <a:pt x="1188" y="671"/>
                  </a:cubicBezTo>
                  <a:cubicBezTo>
                    <a:pt x="1188" y="660"/>
                    <a:pt x="1198" y="660"/>
                    <a:pt x="1210" y="660"/>
                  </a:cubicBezTo>
                  <a:cubicBezTo>
                    <a:pt x="1220" y="660"/>
                    <a:pt x="1232" y="671"/>
                    <a:pt x="1232" y="682"/>
                  </a:cubicBezTo>
                  <a:cubicBezTo>
                    <a:pt x="1242" y="759"/>
                    <a:pt x="1220" y="836"/>
                    <a:pt x="1188" y="902"/>
                  </a:cubicBezTo>
                  <a:cubicBezTo>
                    <a:pt x="1198" y="902"/>
                    <a:pt x="1198" y="913"/>
                    <a:pt x="1210" y="913"/>
                  </a:cubicBezTo>
                  <a:cubicBezTo>
                    <a:pt x="1232" y="825"/>
                    <a:pt x="1254" y="748"/>
                    <a:pt x="1264" y="660"/>
                  </a:cubicBezTo>
                  <a:cubicBezTo>
                    <a:pt x="1254" y="649"/>
                    <a:pt x="1242" y="638"/>
                    <a:pt x="1220" y="627"/>
                  </a:cubicBezTo>
                  <a:lnTo>
                    <a:pt x="1210" y="627"/>
                  </a:lnTo>
                  <a:cubicBezTo>
                    <a:pt x="1188" y="627"/>
                    <a:pt x="1176" y="616"/>
                    <a:pt x="1166" y="583"/>
                  </a:cubicBezTo>
                  <a:cubicBezTo>
                    <a:pt x="1122" y="561"/>
                    <a:pt x="1078" y="528"/>
                    <a:pt x="1034" y="495"/>
                  </a:cubicBezTo>
                  <a:cubicBezTo>
                    <a:pt x="1034" y="495"/>
                    <a:pt x="1022" y="495"/>
                    <a:pt x="1012" y="484"/>
                  </a:cubicBezTo>
                  <a:cubicBezTo>
                    <a:pt x="946" y="440"/>
                    <a:pt x="880" y="396"/>
                    <a:pt x="814" y="363"/>
                  </a:cubicBezTo>
                  <a:cubicBezTo>
                    <a:pt x="802" y="352"/>
                    <a:pt x="780" y="341"/>
                    <a:pt x="759" y="330"/>
                  </a:cubicBezTo>
                  <a:close/>
                  <a:moveTo>
                    <a:pt x="1396" y="836"/>
                  </a:moveTo>
                  <a:cubicBezTo>
                    <a:pt x="1386" y="891"/>
                    <a:pt x="1364" y="946"/>
                    <a:pt x="1352" y="1001"/>
                  </a:cubicBezTo>
                  <a:cubicBezTo>
                    <a:pt x="1682" y="1199"/>
                    <a:pt x="1968" y="1419"/>
                    <a:pt x="2144" y="1727"/>
                  </a:cubicBezTo>
                  <a:cubicBezTo>
                    <a:pt x="2254" y="1892"/>
                    <a:pt x="2320" y="2067"/>
                    <a:pt x="2353" y="2255"/>
                  </a:cubicBezTo>
                  <a:cubicBezTo>
                    <a:pt x="2364" y="2321"/>
                    <a:pt x="2364" y="2397"/>
                    <a:pt x="2353" y="2463"/>
                  </a:cubicBezTo>
                  <a:cubicBezTo>
                    <a:pt x="2375" y="2485"/>
                    <a:pt x="2397" y="2497"/>
                    <a:pt x="2419" y="2497"/>
                  </a:cubicBezTo>
                  <a:cubicBezTo>
                    <a:pt x="2452" y="2419"/>
                    <a:pt x="2474" y="2343"/>
                    <a:pt x="2485" y="2255"/>
                  </a:cubicBezTo>
                  <a:lnTo>
                    <a:pt x="2485" y="2453"/>
                  </a:lnTo>
                  <a:cubicBezTo>
                    <a:pt x="2485" y="2441"/>
                    <a:pt x="2496" y="2441"/>
                    <a:pt x="2496" y="2431"/>
                  </a:cubicBezTo>
                  <a:cubicBezTo>
                    <a:pt x="2518" y="2255"/>
                    <a:pt x="2518" y="2101"/>
                    <a:pt x="2496" y="1947"/>
                  </a:cubicBezTo>
                  <a:cubicBezTo>
                    <a:pt x="2485" y="1925"/>
                    <a:pt x="2474" y="1892"/>
                    <a:pt x="2452" y="1870"/>
                  </a:cubicBezTo>
                  <a:cubicBezTo>
                    <a:pt x="2452" y="1870"/>
                    <a:pt x="2441" y="1870"/>
                    <a:pt x="2430" y="1881"/>
                  </a:cubicBezTo>
                  <a:cubicBezTo>
                    <a:pt x="2419" y="1892"/>
                    <a:pt x="2408" y="1892"/>
                    <a:pt x="2397" y="1892"/>
                  </a:cubicBezTo>
                  <a:cubicBezTo>
                    <a:pt x="2353" y="1892"/>
                    <a:pt x="2320" y="1826"/>
                    <a:pt x="2364" y="1782"/>
                  </a:cubicBezTo>
                  <a:cubicBezTo>
                    <a:pt x="2375" y="1782"/>
                    <a:pt x="2386" y="1771"/>
                    <a:pt x="2397" y="1760"/>
                  </a:cubicBezTo>
                  <a:cubicBezTo>
                    <a:pt x="2397" y="1749"/>
                    <a:pt x="2386" y="1738"/>
                    <a:pt x="2386" y="1738"/>
                  </a:cubicBezTo>
                  <a:cubicBezTo>
                    <a:pt x="2342" y="1661"/>
                    <a:pt x="2287" y="1595"/>
                    <a:pt x="2232" y="1529"/>
                  </a:cubicBezTo>
                  <a:cubicBezTo>
                    <a:pt x="2221" y="1529"/>
                    <a:pt x="2221" y="1518"/>
                    <a:pt x="2221" y="1518"/>
                  </a:cubicBezTo>
                  <a:lnTo>
                    <a:pt x="2210" y="1507"/>
                  </a:lnTo>
                  <a:cubicBezTo>
                    <a:pt x="2177" y="1463"/>
                    <a:pt x="2144" y="1430"/>
                    <a:pt x="2100" y="1386"/>
                  </a:cubicBezTo>
                  <a:cubicBezTo>
                    <a:pt x="2034" y="1309"/>
                    <a:pt x="1958" y="1232"/>
                    <a:pt x="1880" y="1155"/>
                  </a:cubicBezTo>
                  <a:cubicBezTo>
                    <a:pt x="1858" y="1155"/>
                    <a:pt x="1826" y="1144"/>
                    <a:pt x="1826" y="1111"/>
                  </a:cubicBezTo>
                  <a:cubicBezTo>
                    <a:pt x="1782" y="1067"/>
                    <a:pt x="1738" y="1023"/>
                    <a:pt x="1682" y="990"/>
                  </a:cubicBezTo>
                  <a:lnTo>
                    <a:pt x="1672" y="990"/>
                  </a:lnTo>
                  <a:cubicBezTo>
                    <a:pt x="1650" y="990"/>
                    <a:pt x="1628" y="979"/>
                    <a:pt x="1616" y="946"/>
                  </a:cubicBezTo>
                  <a:lnTo>
                    <a:pt x="1616" y="924"/>
                  </a:lnTo>
                  <a:cubicBezTo>
                    <a:pt x="1584" y="902"/>
                    <a:pt x="1550" y="869"/>
                    <a:pt x="1518" y="836"/>
                  </a:cubicBezTo>
                  <a:lnTo>
                    <a:pt x="1518" y="847"/>
                  </a:lnTo>
                  <a:cubicBezTo>
                    <a:pt x="1518" y="891"/>
                    <a:pt x="1484" y="913"/>
                    <a:pt x="1452" y="913"/>
                  </a:cubicBezTo>
                  <a:cubicBezTo>
                    <a:pt x="1430" y="913"/>
                    <a:pt x="1396" y="891"/>
                    <a:pt x="1396" y="858"/>
                  </a:cubicBezTo>
                  <a:lnTo>
                    <a:pt x="1396" y="83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09" name="Google Shape;2029;p18"/>
            <p:cNvSpPr/>
            <p:nvPr/>
          </p:nvSpPr>
          <p:spPr>
            <a:xfrm>
              <a:off x="515056" y="4774432"/>
              <a:ext cx="18894" cy="34471"/>
            </a:xfrm>
            <a:custGeom>
              <a:avLst/>
              <a:gdLst/>
              <a:ahLst/>
              <a:cxnLst/>
              <a:rect l="l" t="t" r="r" b="b"/>
              <a:pathLst>
                <a:path w="188" h="343" extrusionOk="0">
                  <a:moveTo>
                    <a:pt x="55" y="1"/>
                  </a:moveTo>
                  <a:cubicBezTo>
                    <a:pt x="45" y="89"/>
                    <a:pt x="23" y="166"/>
                    <a:pt x="1" y="254"/>
                  </a:cubicBezTo>
                  <a:cubicBezTo>
                    <a:pt x="45" y="287"/>
                    <a:pt x="99" y="309"/>
                    <a:pt x="143" y="342"/>
                  </a:cubicBezTo>
                  <a:cubicBezTo>
                    <a:pt x="155" y="287"/>
                    <a:pt x="177" y="232"/>
                    <a:pt x="187" y="177"/>
                  </a:cubicBezTo>
                  <a:cubicBezTo>
                    <a:pt x="177" y="144"/>
                    <a:pt x="177" y="111"/>
                    <a:pt x="165" y="78"/>
                  </a:cubicBezTo>
                  <a:cubicBezTo>
                    <a:pt x="133" y="45"/>
                    <a:pt x="99" y="23"/>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0" name="Google Shape;2030;p18"/>
            <p:cNvSpPr/>
            <p:nvPr/>
          </p:nvSpPr>
          <p:spPr>
            <a:xfrm>
              <a:off x="451039" y="4735841"/>
              <a:ext cx="18793" cy="34270"/>
            </a:xfrm>
            <a:custGeom>
              <a:avLst/>
              <a:gdLst/>
              <a:ahLst/>
              <a:cxnLst/>
              <a:rect l="l" t="t" r="r" b="b"/>
              <a:pathLst>
                <a:path w="187" h="341" extrusionOk="0">
                  <a:moveTo>
                    <a:pt x="99" y="0"/>
                  </a:moveTo>
                  <a:cubicBezTo>
                    <a:pt x="77" y="77"/>
                    <a:pt x="44" y="165"/>
                    <a:pt x="0" y="242"/>
                  </a:cubicBezTo>
                  <a:lnTo>
                    <a:pt x="0" y="264"/>
                  </a:lnTo>
                  <a:lnTo>
                    <a:pt x="0" y="286"/>
                  </a:lnTo>
                  <a:cubicBezTo>
                    <a:pt x="22" y="297"/>
                    <a:pt x="33" y="308"/>
                    <a:pt x="55" y="319"/>
                  </a:cubicBezTo>
                  <a:cubicBezTo>
                    <a:pt x="66" y="330"/>
                    <a:pt x="77" y="341"/>
                    <a:pt x="88" y="341"/>
                  </a:cubicBezTo>
                  <a:cubicBezTo>
                    <a:pt x="132" y="242"/>
                    <a:pt x="165" y="154"/>
                    <a:pt x="187" y="55"/>
                  </a:cubicBezTo>
                  <a:cubicBezTo>
                    <a:pt x="154" y="33"/>
                    <a:pt x="132" y="11"/>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1" name="Google Shape;2031;p18"/>
            <p:cNvSpPr/>
            <p:nvPr/>
          </p:nvSpPr>
          <p:spPr>
            <a:xfrm>
              <a:off x="386921" y="4705993"/>
              <a:ext cx="11155" cy="21104"/>
            </a:xfrm>
            <a:custGeom>
              <a:avLst/>
              <a:gdLst/>
              <a:ahLst/>
              <a:cxnLst/>
              <a:rect l="l" t="t" r="r" b="b"/>
              <a:pathLst>
                <a:path w="111" h="210" extrusionOk="0">
                  <a:moveTo>
                    <a:pt x="66" y="0"/>
                  </a:moveTo>
                  <a:lnTo>
                    <a:pt x="0" y="166"/>
                  </a:lnTo>
                  <a:cubicBezTo>
                    <a:pt x="22" y="176"/>
                    <a:pt x="44" y="198"/>
                    <a:pt x="66" y="210"/>
                  </a:cubicBezTo>
                  <a:cubicBezTo>
                    <a:pt x="88" y="154"/>
                    <a:pt x="110" y="88"/>
                    <a:pt x="110" y="22"/>
                  </a:cubicBezTo>
                  <a:cubicBezTo>
                    <a:pt x="99" y="22"/>
                    <a:pt x="77" y="12"/>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2" name="Google Shape;2032;p18"/>
            <p:cNvSpPr/>
            <p:nvPr/>
          </p:nvSpPr>
          <p:spPr>
            <a:xfrm>
              <a:off x="609021" y="4881764"/>
              <a:ext cx="22109" cy="74067"/>
            </a:xfrm>
            <a:custGeom>
              <a:avLst/>
              <a:gdLst/>
              <a:ahLst/>
              <a:cxnLst/>
              <a:rect l="l" t="t" r="r" b="b"/>
              <a:pathLst>
                <a:path w="220" h="737" extrusionOk="0">
                  <a:moveTo>
                    <a:pt x="0" y="0"/>
                  </a:moveTo>
                  <a:lnTo>
                    <a:pt x="0" y="0"/>
                  </a:lnTo>
                  <a:cubicBezTo>
                    <a:pt x="121" y="198"/>
                    <a:pt x="187" y="428"/>
                    <a:pt x="209" y="704"/>
                  </a:cubicBezTo>
                  <a:lnTo>
                    <a:pt x="209" y="736"/>
                  </a:lnTo>
                  <a:cubicBezTo>
                    <a:pt x="220" y="670"/>
                    <a:pt x="220" y="594"/>
                    <a:pt x="209" y="528"/>
                  </a:cubicBezTo>
                  <a:cubicBezTo>
                    <a:pt x="176" y="340"/>
                    <a:pt x="110" y="165"/>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3" name="Google Shape;2033;p18"/>
            <p:cNvSpPr/>
            <p:nvPr/>
          </p:nvSpPr>
          <p:spPr>
            <a:xfrm>
              <a:off x="482997" y="4780060"/>
              <a:ext cx="23315" cy="14371"/>
            </a:xfrm>
            <a:custGeom>
              <a:avLst/>
              <a:gdLst/>
              <a:ahLst/>
              <a:cxnLst/>
              <a:rect l="l" t="t" r="r" b="b"/>
              <a:pathLst>
                <a:path w="232" h="143" extrusionOk="0">
                  <a:moveTo>
                    <a:pt x="88" y="0"/>
                  </a:moveTo>
                  <a:cubicBezTo>
                    <a:pt x="56" y="0"/>
                    <a:pt x="22" y="11"/>
                    <a:pt x="0" y="22"/>
                  </a:cubicBezTo>
                  <a:cubicBezTo>
                    <a:pt x="66" y="66"/>
                    <a:pt x="144" y="99"/>
                    <a:pt x="210" y="143"/>
                  </a:cubicBezTo>
                  <a:cubicBezTo>
                    <a:pt x="220" y="110"/>
                    <a:pt x="220" y="88"/>
                    <a:pt x="232" y="66"/>
                  </a:cubicBezTo>
                  <a:cubicBezTo>
                    <a:pt x="198" y="22"/>
                    <a:pt x="14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4" name="Google Shape;2034;p18"/>
            <p:cNvSpPr/>
            <p:nvPr/>
          </p:nvSpPr>
          <p:spPr>
            <a:xfrm>
              <a:off x="415664" y="4741368"/>
              <a:ext cx="17788" cy="13266"/>
            </a:xfrm>
            <a:custGeom>
              <a:avLst/>
              <a:gdLst/>
              <a:ahLst/>
              <a:cxnLst/>
              <a:rect l="l" t="t" r="r" b="b"/>
              <a:pathLst>
                <a:path w="177" h="132" extrusionOk="0">
                  <a:moveTo>
                    <a:pt x="33" y="0"/>
                  </a:moveTo>
                  <a:cubicBezTo>
                    <a:pt x="22" y="0"/>
                    <a:pt x="11" y="0"/>
                    <a:pt x="0" y="11"/>
                  </a:cubicBezTo>
                  <a:cubicBezTo>
                    <a:pt x="55" y="44"/>
                    <a:pt x="121" y="88"/>
                    <a:pt x="176" y="132"/>
                  </a:cubicBezTo>
                  <a:cubicBezTo>
                    <a:pt x="165" y="55"/>
                    <a:pt x="99"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5" name="Google Shape;2035;p18"/>
            <p:cNvSpPr/>
            <p:nvPr/>
          </p:nvSpPr>
          <p:spPr>
            <a:xfrm>
              <a:off x="593545" y="4982261"/>
              <a:ext cx="42008" cy="24421"/>
            </a:xfrm>
            <a:custGeom>
              <a:avLst/>
              <a:gdLst/>
              <a:ahLst/>
              <a:cxnLst/>
              <a:rect l="l" t="t" r="r" b="b"/>
              <a:pathLst>
                <a:path w="418" h="243" extrusionOk="0">
                  <a:moveTo>
                    <a:pt x="374" y="0"/>
                  </a:moveTo>
                  <a:cubicBezTo>
                    <a:pt x="319" y="22"/>
                    <a:pt x="253" y="66"/>
                    <a:pt x="198" y="100"/>
                  </a:cubicBezTo>
                  <a:cubicBezTo>
                    <a:pt x="132" y="144"/>
                    <a:pt x="66" y="188"/>
                    <a:pt x="0" y="210"/>
                  </a:cubicBezTo>
                  <a:cubicBezTo>
                    <a:pt x="0" y="220"/>
                    <a:pt x="12" y="232"/>
                    <a:pt x="22" y="242"/>
                  </a:cubicBezTo>
                  <a:lnTo>
                    <a:pt x="78" y="242"/>
                  </a:lnTo>
                  <a:cubicBezTo>
                    <a:pt x="209" y="242"/>
                    <a:pt x="363" y="144"/>
                    <a:pt x="407" y="34"/>
                  </a:cubicBezTo>
                  <a:cubicBezTo>
                    <a:pt x="418" y="12"/>
                    <a:pt x="407"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6" name="Google Shape;2036;p18"/>
            <p:cNvSpPr/>
            <p:nvPr/>
          </p:nvSpPr>
          <p:spPr>
            <a:xfrm>
              <a:off x="592439" y="4992211"/>
              <a:ext cx="21104" cy="11155"/>
            </a:xfrm>
            <a:custGeom>
              <a:avLst/>
              <a:gdLst/>
              <a:ahLst/>
              <a:cxnLst/>
              <a:rect l="l" t="t" r="r" b="b"/>
              <a:pathLst>
                <a:path w="210" h="111" extrusionOk="0">
                  <a:moveTo>
                    <a:pt x="209" y="1"/>
                  </a:moveTo>
                  <a:lnTo>
                    <a:pt x="209" y="1"/>
                  </a:lnTo>
                  <a:cubicBezTo>
                    <a:pt x="143" y="23"/>
                    <a:pt x="77" y="33"/>
                    <a:pt x="23" y="77"/>
                  </a:cubicBezTo>
                  <a:cubicBezTo>
                    <a:pt x="11" y="89"/>
                    <a:pt x="1" y="99"/>
                    <a:pt x="11" y="111"/>
                  </a:cubicBezTo>
                  <a:cubicBezTo>
                    <a:pt x="77" y="89"/>
                    <a:pt x="143" y="45"/>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7" name="Google Shape;2037;p18"/>
            <p:cNvSpPr/>
            <p:nvPr/>
          </p:nvSpPr>
          <p:spPr>
            <a:xfrm>
              <a:off x="398981" y="4796542"/>
              <a:ext cx="113964" cy="112859"/>
            </a:xfrm>
            <a:custGeom>
              <a:avLst/>
              <a:gdLst/>
              <a:ahLst/>
              <a:cxnLst/>
              <a:rect l="l" t="t" r="r" b="b"/>
              <a:pathLst>
                <a:path w="1134" h="1123" extrusionOk="0">
                  <a:moveTo>
                    <a:pt x="1090" y="1"/>
                  </a:moveTo>
                  <a:lnTo>
                    <a:pt x="1090" y="1"/>
                  </a:lnTo>
                  <a:cubicBezTo>
                    <a:pt x="1100" y="34"/>
                    <a:pt x="1090" y="67"/>
                    <a:pt x="1090" y="100"/>
                  </a:cubicBezTo>
                  <a:cubicBezTo>
                    <a:pt x="1100" y="78"/>
                    <a:pt x="1122" y="45"/>
                    <a:pt x="1134" y="23"/>
                  </a:cubicBezTo>
                  <a:cubicBezTo>
                    <a:pt x="1122" y="12"/>
                    <a:pt x="1112" y="12"/>
                    <a:pt x="1090" y="1"/>
                  </a:cubicBezTo>
                  <a:close/>
                  <a:moveTo>
                    <a:pt x="936" y="441"/>
                  </a:moveTo>
                  <a:lnTo>
                    <a:pt x="892" y="485"/>
                  </a:lnTo>
                  <a:cubicBezTo>
                    <a:pt x="782" y="628"/>
                    <a:pt x="639" y="771"/>
                    <a:pt x="474" y="837"/>
                  </a:cubicBezTo>
                  <a:cubicBezTo>
                    <a:pt x="452" y="837"/>
                    <a:pt x="441" y="848"/>
                    <a:pt x="419" y="848"/>
                  </a:cubicBezTo>
                  <a:cubicBezTo>
                    <a:pt x="298" y="914"/>
                    <a:pt x="166" y="958"/>
                    <a:pt x="34" y="1035"/>
                  </a:cubicBezTo>
                  <a:cubicBezTo>
                    <a:pt x="1" y="1068"/>
                    <a:pt x="23" y="1122"/>
                    <a:pt x="67" y="1122"/>
                  </a:cubicBezTo>
                  <a:lnTo>
                    <a:pt x="89" y="1122"/>
                  </a:lnTo>
                  <a:cubicBezTo>
                    <a:pt x="375" y="1002"/>
                    <a:pt x="617" y="881"/>
                    <a:pt x="836" y="617"/>
                  </a:cubicBezTo>
                  <a:lnTo>
                    <a:pt x="858" y="595"/>
                  </a:lnTo>
                  <a:cubicBezTo>
                    <a:pt x="880" y="551"/>
                    <a:pt x="914" y="496"/>
                    <a:pt x="936" y="4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8" name="Google Shape;2038;p18"/>
            <p:cNvSpPr/>
            <p:nvPr/>
          </p:nvSpPr>
          <p:spPr>
            <a:xfrm>
              <a:off x="407825" y="4856237"/>
              <a:ext cx="77484" cy="53163"/>
            </a:xfrm>
            <a:custGeom>
              <a:avLst/>
              <a:gdLst/>
              <a:ahLst/>
              <a:cxnLst/>
              <a:rect l="l" t="t" r="r" b="b"/>
              <a:pathLst>
                <a:path w="771" h="529" extrusionOk="0">
                  <a:moveTo>
                    <a:pt x="770" y="1"/>
                  </a:moveTo>
                  <a:lnTo>
                    <a:pt x="748" y="23"/>
                  </a:lnTo>
                  <a:cubicBezTo>
                    <a:pt x="529" y="287"/>
                    <a:pt x="287" y="408"/>
                    <a:pt x="1" y="528"/>
                  </a:cubicBezTo>
                  <a:cubicBezTo>
                    <a:pt x="254" y="484"/>
                    <a:pt x="551" y="309"/>
                    <a:pt x="704" y="111"/>
                  </a:cubicBezTo>
                  <a:cubicBezTo>
                    <a:pt x="726" y="78"/>
                    <a:pt x="748" y="34"/>
                    <a:pt x="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19" name="Google Shape;2039;p18"/>
            <p:cNvSpPr/>
            <p:nvPr/>
          </p:nvSpPr>
          <p:spPr>
            <a:xfrm>
              <a:off x="440989" y="4794331"/>
              <a:ext cx="68640" cy="87433"/>
            </a:xfrm>
            <a:custGeom>
              <a:avLst/>
              <a:gdLst/>
              <a:ahLst/>
              <a:cxnLst/>
              <a:rect l="l" t="t" r="r" b="b"/>
              <a:pathLst>
                <a:path w="683" h="870" extrusionOk="0">
                  <a:moveTo>
                    <a:pt x="628" y="1"/>
                  </a:moveTo>
                  <a:cubicBezTo>
                    <a:pt x="628" y="23"/>
                    <a:pt x="616" y="56"/>
                    <a:pt x="616" y="89"/>
                  </a:cubicBezTo>
                  <a:cubicBezTo>
                    <a:pt x="562" y="309"/>
                    <a:pt x="440" y="529"/>
                    <a:pt x="287" y="683"/>
                  </a:cubicBezTo>
                  <a:cubicBezTo>
                    <a:pt x="199" y="760"/>
                    <a:pt x="100" y="815"/>
                    <a:pt x="1" y="870"/>
                  </a:cubicBezTo>
                  <a:cubicBezTo>
                    <a:pt x="23" y="870"/>
                    <a:pt x="34" y="859"/>
                    <a:pt x="56" y="859"/>
                  </a:cubicBezTo>
                  <a:cubicBezTo>
                    <a:pt x="221" y="793"/>
                    <a:pt x="364" y="650"/>
                    <a:pt x="474" y="507"/>
                  </a:cubicBezTo>
                  <a:lnTo>
                    <a:pt x="518" y="463"/>
                  </a:lnTo>
                  <a:cubicBezTo>
                    <a:pt x="540" y="397"/>
                    <a:pt x="562" y="331"/>
                    <a:pt x="594" y="276"/>
                  </a:cubicBezTo>
                  <a:cubicBezTo>
                    <a:pt x="616" y="221"/>
                    <a:pt x="638" y="177"/>
                    <a:pt x="672" y="122"/>
                  </a:cubicBezTo>
                  <a:cubicBezTo>
                    <a:pt x="672" y="89"/>
                    <a:pt x="682" y="56"/>
                    <a:pt x="672" y="23"/>
                  </a:cubicBezTo>
                  <a:cubicBezTo>
                    <a:pt x="660" y="12"/>
                    <a:pt x="65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0" name="Google Shape;2040;p18"/>
            <p:cNvSpPr/>
            <p:nvPr/>
          </p:nvSpPr>
          <p:spPr>
            <a:xfrm>
              <a:off x="506212" y="4774432"/>
              <a:ext cx="12261" cy="24421"/>
            </a:xfrm>
            <a:custGeom>
              <a:avLst/>
              <a:gdLst/>
              <a:ahLst/>
              <a:cxnLst/>
              <a:rect l="l" t="t" r="r" b="b"/>
              <a:pathLst>
                <a:path w="122" h="243" extrusionOk="0">
                  <a:moveTo>
                    <a:pt x="89" y="1"/>
                  </a:moveTo>
                  <a:cubicBezTo>
                    <a:pt x="77" y="1"/>
                    <a:pt x="67" y="1"/>
                    <a:pt x="67" y="12"/>
                  </a:cubicBezTo>
                  <a:cubicBezTo>
                    <a:pt x="23" y="56"/>
                    <a:pt x="11" y="89"/>
                    <a:pt x="1" y="122"/>
                  </a:cubicBezTo>
                  <a:cubicBezTo>
                    <a:pt x="11" y="144"/>
                    <a:pt x="23" y="166"/>
                    <a:pt x="23" y="199"/>
                  </a:cubicBezTo>
                  <a:lnTo>
                    <a:pt x="23" y="221"/>
                  </a:lnTo>
                  <a:cubicBezTo>
                    <a:pt x="45" y="232"/>
                    <a:pt x="55" y="232"/>
                    <a:pt x="67" y="243"/>
                  </a:cubicBezTo>
                  <a:cubicBezTo>
                    <a:pt x="99" y="177"/>
                    <a:pt x="121" y="100"/>
                    <a:pt x="111" y="23"/>
                  </a:cubicBezTo>
                  <a:cubicBezTo>
                    <a:pt x="111" y="12"/>
                    <a:pt x="99"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1" name="Google Shape;2041;p18"/>
            <p:cNvSpPr/>
            <p:nvPr/>
          </p:nvSpPr>
          <p:spPr>
            <a:xfrm>
              <a:off x="504001" y="4786693"/>
              <a:ext cx="4522" cy="9949"/>
            </a:xfrm>
            <a:custGeom>
              <a:avLst/>
              <a:gdLst/>
              <a:ahLst/>
              <a:cxnLst/>
              <a:rect l="l" t="t" r="r" b="b"/>
              <a:pathLst>
                <a:path w="45" h="99" extrusionOk="0">
                  <a:moveTo>
                    <a:pt x="23" y="0"/>
                  </a:moveTo>
                  <a:cubicBezTo>
                    <a:pt x="11" y="22"/>
                    <a:pt x="11" y="44"/>
                    <a:pt x="1" y="77"/>
                  </a:cubicBezTo>
                  <a:cubicBezTo>
                    <a:pt x="23" y="77"/>
                    <a:pt x="33" y="88"/>
                    <a:pt x="45" y="99"/>
                  </a:cubicBezTo>
                  <a:lnTo>
                    <a:pt x="45" y="77"/>
                  </a:lnTo>
                  <a:cubicBezTo>
                    <a:pt x="45" y="44"/>
                    <a:pt x="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2" name="Google Shape;2042;p18"/>
            <p:cNvSpPr/>
            <p:nvPr/>
          </p:nvSpPr>
          <p:spPr>
            <a:xfrm>
              <a:off x="355968" y="4756744"/>
              <a:ext cx="93965" cy="109643"/>
            </a:xfrm>
            <a:custGeom>
              <a:avLst/>
              <a:gdLst/>
              <a:ahLst/>
              <a:cxnLst/>
              <a:rect l="l" t="t" r="r" b="b"/>
              <a:pathLst>
                <a:path w="935" h="1091" extrusionOk="0">
                  <a:moveTo>
                    <a:pt x="814" y="1"/>
                  </a:moveTo>
                  <a:cubicBezTo>
                    <a:pt x="803" y="12"/>
                    <a:pt x="803" y="23"/>
                    <a:pt x="792" y="34"/>
                  </a:cubicBezTo>
                  <a:cubicBezTo>
                    <a:pt x="748" y="254"/>
                    <a:pt x="682" y="430"/>
                    <a:pt x="517" y="584"/>
                  </a:cubicBezTo>
                  <a:cubicBezTo>
                    <a:pt x="363" y="716"/>
                    <a:pt x="187" y="815"/>
                    <a:pt x="33" y="936"/>
                  </a:cubicBezTo>
                  <a:cubicBezTo>
                    <a:pt x="0" y="969"/>
                    <a:pt x="0" y="1013"/>
                    <a:pt x="22" y="1046"/>
                  </a:cubicBezTo>
                  <a:cubicBezTo>
                    <a:pt x="44" y="1057"/>
                    <a:pt x="77" y="1079"/>
                    <a:pt x="99" y="1090"/>
                  </a:cubicBezTo>
                  <a:cubicBezTo>
                    <a:pt x="110" y="1090"/>
                    <a:pt x="110" y="1079"/>
                    <a:pt x="121" y="1079"/>
                  </a:cubicBezTo>
                  <a:cubicBezTo>
                    <a:pt x="143" y="1068"/>
                    <a:pt x="176" y="1046"/>
                    <a:pt x="198" y="1035"/>
                  </a:cubicBezTo>
                  <a:cubicBezTo>
                    <a:pt x="506" y="760"/>
                    <a:pt x="759" y="441"/>
                    <a:pt x="935" y="78"/>
                  </a:cubicBezTo>
                  <a:cubicBezTo>
                    <a:pt x="891" y="56"/>
                    <a:pt x="847" y="23"/>
                    <a:pt x="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3" name="Google Shape;2043;p18"/>
            <p:cNvSpPr/>
            <p:nvPr/>
          </p:nvSpPr>
          <p:spPr>
            <a:xfrm>
              <a:off x="375867" y="4764583"/>
              <a:ext cx="75273" cy="96176"/>
            </a:xfrm>
            <a:custGeom>
              <a:avLst/>
              <a:gdLst/>
              <a:ahLst/>
              <a:cxnLst/>
              <a:rect l="l" t="t" r="r" b="b"/>
              <a:pathLst>
                <a:path w="749" h="957" extrusionOk="0">
                  <a:moveTo>
                    <a:pt x="737" y="0"/>
                  </a:moveTo>
                  <a:cubicBezTo>
                    <a:pt x="561" y="363"/>
                    <a:pt x="308" y="682"/>
                    <a:pt x="0" y="957"/>
                  </a:cubicBezTo>
                  <a:cubicBezTo>
                    <a:pt x="176" y="847"/>
                    <a:pt x="352" y="715"/>
                    <a:pt x="484" y="561"/>
                  </a:cubicBezTo>
                  <a:cubicBezTo>
                    <a:pt x="638" y="407"/>
                    <a:pt x="704" y="209"/>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4" name="Google Shape;2044;p18"/>
            <p:cNvSpPr/>
            <p:nvPr/>
          </p:nvSpPr>
          <p:spPr>
            <a:xfrm>
              <a:off x="437773" y="4753529"/>
              <a:ext cx="13366" cy="11155"/>
            </a:xfrm>
            <a:custGeom>
              <a:avLst/>
              <a:gdLst/>
              <a:ahLst/>
              <a:cxnLst/>
              <a:rect l="l" t="t" r="r" b="b"/>
              <a:pathLst>
                <a:path w="133" h="111" extrusionOk="0">
                  <a:moveTo>
                    <a:pt x="66" y="0"/>
                  </a:moveTo>
                  <a:cubicBezTo>
                    <a:pt x="33" y="0"/>
                    <a:pt x="11" y="11"/>
                    <a:pt x="0" y="33"/>
                  </a:cubicBezTo>
                  <a:cubicBezTo>
                    <a:pt x="33" y="55"/>
                    <a:pt x="77" y="88"/>
                    <a:pt x="121" y="110"/>
                  </a:cubicBezTo>
                  <a:cubicBezTo>
                    <a:pt x="121" y="99"/>
                    <a:pt x="132" y="77"/>
                    <a:pt x="132" y="66"/>
                  </a:cubicBezTo>
                  <a:cubicBezTo>
                    <a:pt x="132" y="22"/>
                    <a:pt x="99"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5" name="Google Shape;2045;p18"/>
            <p:cNvSpPr/>
            <p:nvPr/>
          </p:nvSpPr>
          <p:spPr>
            <a:xfrm>
              <a:off x="449833" y="4760161"/>
              <a:ext cx="1306" cy="4522"/>
            </a:xfrm>
            <a:custGeom>
              <a:avLst/>
              <a:gdLst/>
              <a:ahLst/>
              <a:cxnLst/>
              <a:rect l="l" t="t" r="r" b="b"/>
              <a:pathLst>
                <a:path w="13" h="45" extrusionOk="0">
                  <a:moveTo>
                    <a:pt x="12" y="0"/>
                  </a:moveTo>
                  <a:cubicBezTo>
                    <a:pt x="12" y="11"/>
                    <a:pt x="1" y="33"/>
                    <a:pt x="1" y="44"/>
                  </a:cubicBezTo>
                  <a:lnTo>
                    <a:pt x="12" y="44"/>
                  </a:lnTo>
                  <a:lnTo>
                    <a:pt x="12" y="22"/>
                  </a:ln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6" name="Google Shape;2046;p18"/>
            <p:cNvSpPr/>
            <p:nvPr/>
          </p:nvSpPr>
          <p:spPr>
            <a:xfrm>
              <a:off x="383504" y="4692727"/>
              <a:ext cx="11155" cy="6733"/>
            </a:xfrm>
            <a:custGeom>
              <a:avLst/>
              <a:gdLst/>
              <a:ahLst/>
              <a:cxnLst/>
              <a:rect l="l" t="t" r="r" b="b"/>
              <a:pathLst>
                <a:path w="111" h="67" extrusionOk="0">
                  <a:moveTo>
                    <a:pt x="23" y="0"/>
                  </a:moveTo>
                  <a:cubicBezTo>
                    <a:pt x="12" y="0"/>
                    <a:pt x="1" y="12"/>
                    <a:pt x="1" y="12"/>
                  </a:cubicBezTo>
                  <a:lnTo>
                    <a:pt x="12" y="22"/>
                  </a:lnTo>
                  <a:cubicBezTo>
                    <a:pt x="45" y="34"/>
                    <a:pt x="78" y="44"/>
                    <a:pt x="111" y="66"/>
                  </a:cubicBezTo>
                  <a:cubicBezTo>
                    <a:pt x="100" y="34"/>
                    <a:pt x="67" y="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7" name="Google Shape;2047;p18"/>
            <p:cNvSpPr/>
            <p:nvPr/>
          </p:nvSpPr>
          <p:spPr>
            <a:xfrm>
              <a:off x="376872" y="4693833"/>
              <a:ext cx="7939" cy="8944"/>
            </a:xfrm>
            <a:custGeom>
              <a:avLst/>
              <a:gdLst/>
              <a:ahLst/>
              <a:cxnLst/>
              <a:rect l="l" t="t" r="r" b="b"/>
              <a:pathLst>
                <a:path w="79" h="89" extrusionOk="0">
                  <a:moveTo>
                    <a:pt x="67" y="1"/>
                  </a:moveTo>
                  <a:cubicBezTo>
                    <a:pt x="56" y="1"/>
                    <a:pt x="45" y="11"/>
                    <a:pt x="34" y="23"/>
                  </a:cubicBezTo>
                  <a:cubicBezTo>
                    <a:pt x="23" y="33"/>
                    <a:pt x="12" y="45"/>
                    <a:pt x="1" y="67"/>
                  </a:cubicBezTo>
                  <a:cubicBezTo>
                    <a:pt x="23" y="67"/>
                    <a:pt x="45" y="77"/>
                    <a:pt x="56" y="89"/>
                  </a:cubicBezTo>
                  <a:cubicBezTo>
                    <a:pt x="67" y="67"/>
                    <a:pt x="67" y="33"/>
                    <a:pt x="78" y="11"/>
                  </a:cubicBez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8" name="Google Shape;2048;p18"/>
            <p:cNvSpPr/>
            <p:nvPr/>
          </p:nvSpPr>
          <p:spPr>
            <a:xfrm>
              <a:off x="382499" y="4694938"/>
              <a:ext cx="12160" cy="11155"/>
            </a:xfrm>
            <a:custGeom>
              <a:avLst/>
              <a:gdLst/>
              <a:ahLst/>
              <a:cxnLst/>
              <a:rect l="l" t="t" r="r" b="b"/>
              <a:pathLst>
                <a:path w="121" h="111" extrusionOk="0">
                  <a:moveTo>
                    <a:pt x="22" y="0"/>
                  </a:moveTo>
                  <a:cubicBezTo>
                    <a:pt x="11" y="22"/>
                    <a:pt x="11" y="56"/>
                    <a:pt x="0" y="78"/>
                  </a:cubicBezTo>
                  <a:lnTo>
                    <a:pt x="99" y="110"/>
                  </a:lnTo>
                  <a:lnTo>
                    <a:pt x="110" y="110"/>
                  </a:lnTo>
                  <a:lnTo>
                    <a:pt x="110" y="100"/>
                  </a:lnTo>
                  <a:cubicBezTo>
                    <a:pt x="121" y="78"/>
                    <a:pt x="121" y="56"/>
                    <a:pt x="121" y="44"/>
                  </a:cubicBezTo>
                  <a:cubicBezTo>
                    <a:pt x="88" y="22"/>
                    <a:pt x="55" y="12"/>
                    <a:pt x="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29" name="Google Shape;2049;p18"/>
            <p:cNvSpPr/>
            <p:nvPr/>
          </p:nvSpPr>
          <p:spPr>
            <a:xfrm>
              <a:off x="310644" y="4711520"/>
              <a:ext cx="68539" cy="87332"/>
            </a:xfrm>
            <a:custGeom>
              <a:avLst/>
              <a:gdLst/>
              <a:ahLst/>
              <a:cxnLst/>
              <a:rect l="l" t="t" r="r" b="b"/>
              <a:pathLst>
                <a:path w="682" h="869" extrusionOk="0">
                  <a:moveTo>
                    <a:pt x="594" y="1"/>
                  </a:moveTo>
                  <a:cubicBezTo>
                    <a:pt x="550" y="111"/>
                    <a:pt x="517" y="242"/>
                    <a:pt x="451" y="352"/>
                  </a:cubicBezTo>
                  <a:cubicBezTo>
                    <a:pt x="341" y="528"/>
                    <a:pt x="176" y="605"/>
                    <a:pt x="44" y="748"/>
                  </a:cubicBezTo>
                  <a:cubicBezTo>
                    <a:pt x="0" y="792"/>
                    <a:pt x="44" y="869"/>
                    <a:pt x="99" y="869"/>
                  </a:cubicBezTo>
                  <a:cubicBezTo>
                    <a:pt x="264" y="737"/>
                    <a:pt x="451" y="506"/>
                    <a:pt x="506" y="429"/>
                  </a:cubicBezTo>
                  <a:cubicBezTo>
                    <a:pt x="594" y="308"/>
                    <a:pt x="649" y="187"/>
                    <a:pt x="682" y="55"/>
                  </a:cubicBezTo>
                  <a:cubicBezTo>
                    <a:pt x="660" y="33"/>
                    <a:pt x="627" y="1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0" name="Google Shape;2050;p18"/>
            <p:cNvSpPr/>
            <p:nvPr/>
          </p:nvSpPr>
          <p:spPr>
            <a:xfrm>
              <a:off x="320593" y="4717048"/>
              <a:ext cx="66429" cy="81805"/>
            </a:xfrm>
            <a:custGeom>
              <a:avLst/>
              <a:gdLst/>
              <a:ahLst/>
              <a:cxnLst/>
              <a:rect l="l" t="t" r="r" b="b"/>
              <a:pathLst>
                <a:path w="661" h="814" extrusionOk="0">
                  <a:moveTo>
                    <a:pt x="583" y="0"/>
                  </a:moveTo>
                  <a:cubicBezTo>
                    <a:pt x="550" y="132"/>
                    <a:pt x="495" y="253"/>
                    <a:pt x="407" y="374"/>
                  </a:cubicBezTo>
                  <a:cubicBezTo>
                    <a:pt x="352" y="451"/>
                    <a:pt x="165" y="682"/>
                    <a:pt x="0" y="814"/>
                  </a:cubicBezTo>
                  <a:lnTo>
                    <a:pt x="11" y="814"/>
                  </a:lnTo>
                  <a:cubicBezTo>
                    <a:pt x="198" y="792"/>
                    <a:pt x="363" y="616"/>
                    <a:pt x="473" y="462"/>
                  </a:cubicBezTo>
                  <a:cubicBezTo>
                    <a:pt x="561" y="341"/>
                    <a:pt x="616" y="198"/>
                    <a:pt x="660" y="56"/>
                  </a:cubicBezTo>
                  <a:cubicBezTo>
                    <a:pt x="638" y="34"/>
                    <a:pt x="616" y="22"/>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1" name="Google Shape;2051;p18"/>
            <p:cNvSpPr/>
            <p:nvPr/>
          </p:nvSpPr>
          <p:spPr>
            <a:xfrm>
              <a:off x="370239" y="4700466"/>
              <a:ext cx="12361" cy="16683"/>
            </a:xfrm>
            <a:custGeom>
              <a:avLst/>
              <a:gdLst/>
              <a:ahLst/>
              <a:cxnLst/>
              <a:rect l="l" t="t" r="r" b="b"/>
              <a:pathLst>
                <a:path w="123" h="166" extrusionOk="0">
                  <a:moveTo>
                    <a:pt x="67" y="1"/>
                  </a:moveTo>
                  <a:cubicBezTo>
                    <a:pt x="45" y="33"/>
                    <a:pt x="23" y="67"/>
                    <a:pt x="1" y="111"/>
                  </a:cubicBezTo>
                  <a:cubicBezTo>
                    <a:pt x="34" y="121"/>
                    <a:pt x="67" y="143"/>
                    <a:pt x="89" y="165"/>
                  </a:cubicBezTo>
                  <a:cubicBezTo>
                    <a:pt x="111" y="121"/>
                    <a:pt x="122" y="67"/>
                    <a:pt x="122" y="23"/>
                  </a:cubicBezTo>
                  <a:cubicBezTo>
                    <a:pt x="111" y="11"/>
                    <a:pt x="89"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2" name="Google Shape;2052;p18"/>
            <p:cNvSpPr/>
            <p:nvPr/>
          </p:nvSpPr>
          <p:spPr>
            <a:xfrm>
              <a:off x="379083" y="4702677"/>
              <a:ext cx="14572" cy="19999"/>
            </a:xfrm>
            <a:custGeom>
              <a:avLst/>
              <a:gdLst/>
              <a:ahLst/>
              <a:cxnLst/>
              <a:rect l="l" t="t" r="r" b="b"/>
              <a:pathLst>
                <a:path w="145" h="199" extrusionOk="0">
                  <a:moveTo>
                    <a:pt x="34" y="1"/>
                  </a:moveTo>
                  <a:cubicBezTo>
                    <a:pt x="34" y="45"/>
                    <a:pt x="23" y="99"/>
                    <a:pt x="1" y="143"/>
                  </a:cubicBezTo>
                  <a:cubicBezTo>
                    <a:pt x="34" y="165"/>
                    <a:pt x="56" y="177"/>
                    <a:pt x="78" y="199"/>
                  </a:cubicBezTo>
                  <a:lnTo>
                    <a:pt x="144" y="33"/>
                  </a:lnTo>
                  <a:lnTo>
                    <a:pt x="133" y="33"/>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3" name="Google Shape;2053;p18"/>
            <p:cNvSpPr/>
            <p:nvPr/>
          </p:nvSpPr>
          <p:spPr>
            <a:xfrm>
              <a:off x="252053" y="4673934"/>
              <a:ext cx="62007" cy="58691"/>
            </a:xfrm>
            <a:custGeom>
              <a:avLst/>
              <a:gdLst/>
              <a:ahLst/>
              <a:cxnLst/>
              <a:rect l="l" t="t" r="r" b="b"/>
              <a:pathLst>
                <a:path w="617" h="584" extrusionOk="0">
                  <a:moveTo>
                    <a:pt x="539" y="1"/>
                  </a:moveTo>
                  <a:cubicBezTo>
                    <a:pt x="463" y="77"/>
                    <a:pt x="397" y="177"/>
                    <a:pt x="331" y="253"/>
                  </a:cubicBezTo>
                  <a:cubicBezTo>
                    <a:pt x="287" y="297"/>
                    <a:pt x="253" y="341"/>
                    <a:pt x="199" y="375"/>
                  </a:cubicBezTo>
                  <a:cubicBezTo>
                    <a:pt x="155" y="407"/>
                    <a:pt x="89" y="419"/>
                    <a:pt x="45" y="463"/>
                  </a:cubicBezTo>
                  <a:cubicBezTo>
                    <a:pt x="1" y="507"/>
                    <a:pt x="23" y="572"/>
                    <a:pt x="77" y="583"/>
                  </a:cubicBezTo>
                  <a:lnTo>
                    <a:pt x="133" y="583"/>
                  </a:lnTo>
                  <a:cubicBezTo>
                    <a:pt x="199" y="551"/>
                    <a:pt x="275" y="507"/>
                    <a:pt x="341" y="451"/>
                  </a:cubicBezTo>
                  <a:cubicBezTo>
                    <a:pt x="363" y="429"/>
                    <a:pt x="397" y="407"/>
                    <a:pt x="419" y="385"/>
                  </a:cubicBezTo>
                  <a:cubicBezTo>
                    <a:pt x="506" y="287"/>
                    <a:pt x="594" y="165"/>
                    <a:pt x="616" y="33"/>
                  </a:cubicBezTo>
                  <a:cubicBezTo>
                    <a:pt x="583" y="23"/>
                    <a:pt x="561" y="11"/>
                    <a:pt x="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4" name="Google Shape;2054;p18"/>
            <p:cNvSpPr/>
            <p:nvPr/>
          </p:nvSpPr>
          <p:spPr>
            <a:xfrm>
              <a:off x="265319" y="4712626"/>
              <a:ext cx="28843" cy="19999"/>
            </a:xfrm>
            <a:custGeom>
              <a:avLst/>
              <a:gdLst/>
              <a:ahLst/>
              <a:cxnLst/>
              <a:rect l="l" t="t" r="r" b="b"/>
              <a:pathLst>
                <a:path w="287" h="199" extrusionOk="0">
                  <a:moveTo>
                    <a:pt x="287" y="0"/>
                  </a:moveTo>
                  <a:cubicBezTo>
                    <a:pt x="265" y="22"/>
                    <a:pt x="231" y="44"/>
                    <a:pt x="209" y="66"/>
                  </a:cubicBezTo>
                  <a:cubicBezTo>
                    <a:pt x="143" y="122"/>
                    <a:pt x="67" y="166"/>
                    <a:pt x="1" y="198"/>
                  </a:cubicBezTo>
                  <a:cubicBezTo>
                    <a:pt x="111" y="198"/>
                    <a:pt x="209" y="78"/>
                    <a:pt x="287" y="12"/>
                  </a:cubicBezTo>
                  <a:lnTo>
                    <a:pt x="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5" name="Google Shape;2055;p18"/>
            <p:cNvSpPr/>
            <p:nvPr/>
          </p:nvSpPr>
          <p:spPr>
            <a:xfrm>
              <a:off x="306222" y="4669512"/>
              <a:ext cx="7839" cy="7839"/>
            </a:xfrm>
            <a:custGeom>
              <a:avLst/>
              <a:gdLst/>
              <a:ahLst/>
              <a:cxnLst/>
              <a:rect l="l" t="t" r="r" b="b"/>
              <a:pathLst>
                <a:path w="78" h="78" extrusionOk="0">
                  <a:moveTo>
                    <a:pt x="44" y="1"/>
                  </a:moveTo>
                  <a:cubicBezTo>
                    <a:pt x="33" y="1"/>
                    <a:pt x="22" y="11"/>
                    <a:pt x="22" y="11"/>
                  </a:cubicBezTo>
                  <a:cubicBezTo>
                    <a:pt x="11" y="23"/>
                    <a:pt x="0" y="33"/>
                    <a:pt x="0" y="45"/>
                  </a:cubicBezTo>
                  <a:cubicBezTo>
                    <a:pt x="22" y="55"/>
                    <a:pt x="44" y="67"/>
                    <a:pt x="77" y="77"/>
                  </a:cubicBezTo>
                  <a:lnTo>
                    <a:pt x="77" y="45"/>
                  </a:lnTo>
                  <a:cubicBezTo>
                    <a:pt x="77" y="23"/>
                    <a:pt x="66"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6" name="Google Shape;2056;p18"/>
            <p:cNvSpPr/>
            <p:nvPr/>
          </p:nvSpPr>
          <p:spPr>
            <a:xfrm>
              <a:off x="232155" y="4652930"/>
              <a:ext cx="67534" cy="31054"/>
            </a:xfrm>
            <a:custGeom>
              <a:avLst/>
              <a:gdLst/>
              <a:ahLst/>
              <a:cxnLst/>
              <a:rect l="l" t="t" r="r" b="b"/>
              <a:pathLst>
                <a:path w="672" h="309" extrusionOk="0">
                  <a:moveTo>
                    <a:pt x="297" y="13"/>
                  </a:moveTo>
                  <a:lnTo>
                    <a:pt x="297" y="13"/>
                  </a:lnTo>
                  <a:cubicBezTo>
                    <a:pt x="289" y="15"/>
                    <a:pt x="281" y="17"/>
                    <a:pt x="275" y="22"/>
                  </a:cubicBezTo>
                  <a:cubicBezTo>
                    <a:pt x="282" y="19"/>
                    <a:pt x="290" y="16"/>
                    <a:pt x="297" y="13"/>
                  </a:cubicBezTo>
                  <a:close/>
                  <a:moveTo>
                    <a:pt x="397" y="0"/>
                  </a:moveTo>
                  <a:cubicBezTo>
                    <a:pt x="369" y="0"/>
                    <a:pt x="333" y="0"/>
                    <a:pt x="297" y="13"/>
                  </a:cubicBezTo>
                  <a:lnTo>
                    <a:pt x="297" y="13"/>
                  </a:lnTo>
                  <a:cubicBezTo>
                    <a:pt x="305" y="12"/>
                    <a:pt x="314" y="12"/>
                    <a:pt x="319" y="12"/>
                  </a:cubicBezTo>
                  <a:cubicBezTo>
                    <a:pt x="385" y="12"/>
                    <a:pt x="463" y="22"/>
                    <a:pt x="507" y="44"/>
                  </a:cubicBezTo>
                  <a:cubicBezTo>
                    <a:pt x="561" y="56"/>
                    <a:pt x="617" y="66"/>
                    <a:pt x="671" y="88"/>
                  </a:cubicBezTo>
                  <a:cubicBezTo>
                    <a:pt x="671" y="78"/>
                    <a:pt x="661" y="56"/>
                    <a:pt x="649" y="56"/>
                  </a:cubicBezTo>
                  <a:cubicBezTo>
                    <a:pt x="561" y="22"/>
                    <a:pt x="485" y="0"/>
                    <a:pt x="397" y="0"/>
                  </a:cubicBezTo>
                  <a:close/>
                  <a:moveTo>
                    <a:pt x="407" y="100"/>
                  </a:moveTo>
                  <a:cubicBezTo>
                    <a:pt x="375" y="100"/>
                    <a:pt x="341" y="110"/>
                    <a:pt x="297" y="122"/>
                  </a:cubicBezTo>
                  <a:cubicBezTo>
                    <a:pt x="243" y="144"/>
                    <a:pt x="187" y="176"/>
                    <a:pt x="133" y="176"/>
                  </a:cubicBezTo>
                  <a:lnTo>
                    <a:pt x="111" y="176"/>
                  </a:lnTo>
                  <a:cubicBezTo>
                    <a:pt x="77" y="176"/>
                    <a:pt x="67" y="132"/>
                    <a:pt x="77" y="110"/>
                  </a:cubicBezTo>
                  <a:lnTo>
                    <a:pt x="77" y="110"/>
                  </a:lnTo>
                  <a:cubicBezTo>
                    <a:pt x="33" y="144"/>
                    <a:pt x="1" y="188"/>
                    <a:pt x="1" y="242"/>
                  </a:cubicBezTo>
                  <a:cubicBezTo>
                    <a:pt x="1" y="286"/>
                    <a:pt x="23" y="308"/>
                    <a:pt x="55" y="308"/>
                  </a:cubicBezTo>
                  <a:cubicBezTo>
                    <a:pt x="89" y="308"/>
                    <a:pt x="143" y="276"/>
                    <a:pt x="165" y="254"/>
                  </a:cubicBezTo>
                  <a:cubicBezTo>
                    <a:pt x="265" y="188"/>
                    <a:pt x="385" y="132"/>
                    <a:pt x="507" y="122"/>
                  </a:cubicBezTo>
                  <a:cubicBezTo>
                    <a:pt x="473" y="110"/>
                    <a:pt x="441" y="100"/>
                    <a:pt x="407" y="10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7" name="Google Shape;2057;p18"/>
            <p:cNvSpPr/>
            <p:nvPr/>
          </p:nvSpPr>
          <p:spPr>
            <a:xfrm>
              <a:off x="273057" y="4657352"/>
              <a:ext cx="27737" cy="8944"/>
            </a:xfrm>
            <a:custGeom>
              <a:avLst/>
              <a:gdLst/>
              <a:ahLst/>
              <a:cxnLst/>
              <a:rect l="l" t="t" r="r" b="b"/>
              <a:pathLst>
                <a:path w="276" h="89" extrusionOk="0">
                  <a:moveTo>
                    <a:pt x="100" y="0"/>
                  </a:moveTo>
                  <a:lnTo>
                    <a:pt x="100" y="0"/>
                  </a:lnTo>
                  <a:cubicBezTo>
                    <a:pt x="110" y="12"/>
                    <a:pt x="122" y="12"/>
                    <a:pt x="132" y="22"/>
                  </a:cubicBezTo>
                  <a:cubicBezTo>
                    <a:pt x="144" y="22"/>
                    <a:pt x="144" y="34"/>
                    <a:pt x="132" y="34"/>
                  </a:cubicBezTo>
                  <a:cubicBezTo>
                    <a:pt x="88" y="44"/>
                    <a:pt x="44" y="44"/>
                    <a:pt x="0" y="56"/>
                  </a:cubicBezTo>
                  <a:cubicBezTo>
                    <a:pt x="34" y="56"/>
                    <a:pt x="66" y="66"/>
                    <a:pt x="100" y="78"/>
                  </a:cubicBezTo>
                  <a:lnTo>
                    <a:pt x="122" y="78"/>
                  </a:lnTo>
                  <a:cubicBezTo>
                    <a:pt x="154" y="78"/>
                    <a:pt x="188" y="78"/>
                    <a:pt x="220" y="88"/>
                  </a:cubicBezTo>
                  <a:lnTo>
                    <a:pt x="232" y="88"/>
                  </a:lnTo>
                  <a:cubicBezTo>
                    <a:pt x="254" y="88"/>
                    <a:pt x="275" y="66"/>
                    <a:pt x="264" y="44"/>
                  </a:cubicBezTo>
                  <a:cubicBezTo>
                    <a:pt x="210" y="22"/>
                    <a:pt x="154" y="12"/>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8" name="Google Shape;2058;p18"/>
            <p:cNvSpPr/>
            <p:nvPr/>
          </p:nvSpPr>
          <p:spPr>
            <a:xfrm>
              <a:off x="239893" y="4655141"/>
              <a:ext cx="19999" cy="8944"/>
            </a:xfrm>
            <a:custGeom>
              <a:avLst/>
              <a:gdLst/>
              <a:ahLst/>
              <a:cxnLst/>
              <a:rect l="l" t="t" r="r" b="b"/>
              <a:pathLst>
                <a:path w="199" h="89" extrusionOk="0">
                  <a:moveTo>
                    <a:pt x="188" y="0"/>
                  </a:moveTo>
                  <a:cubicBezTo>
                    <a:pt x="187" y="0"/>
                    <a:pt x="187" y="0"/>
                    <a:pt x="187" y="0"/>
                  </a:cubicBezTo>
                  <a:lnTo>
                    <a:pt x="187" y="0"/>
                  </a:lnTo>
                  <a:cubicBezTo>
                    <a:pt x="191" y="0"/>
                    <a:pt x="194" y="0"/>
                    <a:pt x="198" y="0"/>
                  </a:cubicBezTo>
                  <a:close/>
                  <a:moveTo>
                    <a:pt x="187" y="0"/>
                  </a:moveTo>
                  <a:lnTo>
                    <a:pt x="187" y="0"/>
                  </a:lnTo>
                  <a:cubicBezTo>
                    <a:pt x="105" y="3"/>
                    <a:pt x="43" y="36"/>
                    <a:pt x="12" y="78"/>
                  </a:cubicBezTo>
                  <a:lnTo>
                    <a:pt x="0" y="88"/>
                  </a:lnTo>
                  <a:cubicBezTo>
                    <a:pt x="66" y="45"/>
                    <a:pt x="143" y="12"/>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39" name="Google Shape;2059;p18"/>
            <p:cNvSpPr/>
            <p:nvPr/>
          </p:nvSpPr>
          <p:spPr>
            <a:xfrm>
              <a:off x="238788" y="4654036"/>
              <a:ext cx="44319" cy="16683"/>
            </a:xfrm>
            <a:custGeom>
              <a:avLst/>
              <a:gdLst/>
              <a:ahLst/>
              <a:cxnLst/>
              <a:rect l="l" t="t" r="r" b="b"/>
              <a:pathLst>
                <a:path w="441" h="166" extrusionOk="0">
                  <a:moveTo>
                    <a:pt x="143" y="55"/>
                  </a:moveTo>
                  <a:cubicBezTo>
                    <a:pt x="155" y="55"/>
                    <a:pt x="155" y="55"/>
                    <a:pt x="143" y="67"/>
                  </a:cubicBezTo>
                  <a:cubicBezTo>
                    <a:pt x="133" y="67"/>
                    <a:pt x="111" y="77"/>
                    <a:pt x="99" y="77"/>
                  </a:cubicBezTo>
                  <a:cubicBezTo>
                    <a:pt x="111" y="67"/>
                    <a:pt x="133" y="55"/>
                    <a:pt x="143" y="55"/>
                  </a:cubicBezTo>
                  <a:close/>
                  <a:moveTo>
                    <a:pt x="253" y="1"/>
                  </a:moveTo>
                  <a:cubicBezTo>
                    <a:pt x="243" y="1"/>
                    <a:pt x="221" y="1"/>
                    <a:pt x="209" y="11"/>
                  </a:cubicBezTo>
                  <a:lnTo>
                    <a:pt x="199" y="11"/>
                  </a:lnTo>
                  <a:cubicBezTo>
                    <a:pt x="155" y="23"/>
                    <a:pt x="77" y="55"/>
                    <a:pt x="11" y="99"/>
                  </a:cubicBezTo>
                  <a:cubicBezTo>
                    <a:pt x="1" y="121"/>
                    <a:pt x="11" y="165"/>
                    <a:pt x="45" y="165"/>
                  </a:cubicBezTo>
                  <a:lnTo>
                    <a:pt x="67" y="165"/>
                  </a:lnTo>
                  <a:cubicBezTo>
                    <a:pt x="121" y="165"/>
                    <a:pt x="177" y="133"/>
                    <a:pt x="231" y="111"/>
                  </a:cubicBezTo>
                  <a:cubicBezTo>
                    <a:pt x="275" y="99"/>
                    <a:pt x="309" y="89"/>
                    <a:pt x="341" y="89"/>
                  </a:cubicBezTo>
                  <a:cubicBezTo>
                    <a:pt x="309" y="77"/>
                    <a:pt x="265" y="77"/>
                    <a:pt x="221" y="67"/>
                  </a:cubicBezTo>
                  <a:cubicBezTo>
                    <a:pt x="199" y="67"/>
                    <a:pt x="199" y="45"/>
                    <a:pt x="221" y="45"/>
                  </a:cubicBezTo>
                  <a:cubicBezTo>
                    <a:pt x="265" y="33"/>
                    <a:pt x="297" y="33"/>
                    <a:pt x="341" y="33"/>
                  </a:cubicBezTo>
                  <a:lnTo>
                    <a:pt x="441" y="33"/>
                  </a:lnTo>
                  <a:cubicBezTo>
                    <a:pt x="397" y="11"/>
                    <a:pt x="319" y="1"/>
                    <a:pt x="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2060;p18"/>
            <p:cNvSpPr/>
            <p:nvPr/>
          </p:nvSpPr>
          <p:spPr>
            <a:xfrm>
              <a:off x="258686" y="4657352"/>
              <a:ext cx="28843" cy="5628"/>
            </a:xfrm>
            <a:custGeom>
              <a:avLst/>
              <a:gdLst/>
              <a:ahLst/>
              <a:cxnLst/>
              <a:rect l="l" t="t" r="r" b="b"/>
              <a:pathLst>
                <a:path w="287" h="56" extrusionOk="0">
                  <a:moveTo>
                    <a:pt x="143" y="0"/>
                  </a:moveTo>
                  <a:cubicBezTo>
                    <a:pt x="99" y="0"/>
                    <a:pt x="67" y="0"/>
                    <a:pt x="23" y="12"/>
                  </a:cubicBezTo>
                  <a:cubicBezTo>
                    <a:pt x="1" y="12"/>
                    <a:pt x="1" y="34"/>
                    <a:pt x="23" y="34"/>
                  </a:cubicBezTo>
                  <a:cubicBezTo>
                    <a:pt x="67" y="44"/>
                    <a:pt x="111" y="44"/>
                    <a:pt x="143" y="56"/>
                  </a:cubicBezTo>
                  <a:cubicBezTo>
                    <a:pt x="187" y="44"/>
                    <a:pt x="231" y="44"/>
                    <a:pt x="275" y="34"/>
                  </a:cubicBezTo>
                  <a:cubicBezTo>
                    <a:pt x="287" y="34"/>
                    <a:pt x="287" y="22"/>
                    <a:pt x="275" y="22"/>
                  </a:cubicBezTo>
                  <a:cubicBezTo>
                    <a:pt x="265" y="12"/>
                    <a:pt x="253" y="12"/>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1" name="Google Shape;2061;p18"/>
            <p:cNvSpPr/>
            <p:nvPr/>
          </p:nvSpPr>
          <p:spPr>
            <a:xfrm>
              <a:off x="248737" y="4659563"/>
              <a:ext cx="5628" cy="2311"/>
            </a:xfrm>
            <a:custGeom>
              <a:avLst/>
              <a:gdLst/>
              <a:ahLst/>
              <a:cxnLst/>
              <a:rect l="l" t="t" r="r" b="b"/>
              <a:pathLst>
                <a:path w="56" h="23" extrusionOk="0">
                  <a:moveTo>
                    <a:pt x="44" y="0"/>
                  </a:moveTo>
                  <a:cubicBezTo>
                    <a:pt x="34" y="0"/>
                    <a:pt x="12" y="12"/>
                    <a:pt x="0" y="22"/>
                  </a:cubicBezTo>
                  <a:cubicBezTo>
                    <a:pt x="12" y="22"/>
                    <a:pt x="34" y="12"/>
                    <a:pt x="44" y="12"/>
                  </a:cubicBezTo>
                  <a:cubicBezTo>
                    <a:pt x="56" y="0"/>
                    <a:pt x="56" y="0"/>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2" name="Google Shape;2062;p18"/>
            <p:cNvSpPr/>
            <p:nvPr/>
          </p:nvSpPr>
          <p:spPr>
            <a:xfrm>
              <a:off x="782480" y="4834128"/>
              <a:ext cx="5628" cy="2311"/>
            </a:xfrm>
            <a:custGeom>
              <a:avLst/>
              <a:gdLst/>
              <a:ahLst/>
              <a:cxnLst/>
              <a:rect l="l" t="t" r="r" b="b"/>
              <a:pathLst>
                <a:path w="56" h="23" extrusionOk="0">
                  <a:moveTo>
                    <a:pt x="55" y="1"/>
                  </a:moveTo>
                  <a:lnTo>
                    <a:pt x="55" y="1"/>
                  </a:lnTo>
                  <a:cubicBezTo>
                    <a:pt x="33" y="12"/>
                    <a:pt x="11" y="12"/>
                    <a:pt x="1" y="23"/>
                  </a:cubicBezTo>
                  <a:cubicBezTo>
                    <a:pt x="11" y="23"/>
                    <a:pt x="23" y="23"/>
                    <a:pt x="45" y="12"/>
                  </a:cubicBez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3" name="Google Shape;2063;p18"/>
            <p:cNvSpPr/>
            <p:nvPr/>
          </p:nvSpPr>
          <p:spPr>
            <a:xfrm>
              <a:off x="701781" y="4826490"/>
              <a:ext cx="88538" cy="37687"/>
            </a:xfrm>
            <a:custGeom>
              <a:avLst/>
              <a:gdLst/>
              <a:ahLst/>
              <a:cxnLst/>
              <a:rect l="l" t="t" r="r" b="b"/>
              <a:pathLst>
                <a:path w="881" h="375" extrusionOk="0">
                  <a:moveTo>
                    <a:pt x="814" y="0"/>
                  </a:moveTo>
                  <a:cubicBezTo>
                    <a:pt x="804" y="0"/>
                    <a:pt x="804" y="0"/>
                    <a:pt x="792" y="11"/>
                  </a:cubicBezTo>
                  <a:cubicBezTo>
                    <a:pt x="518" y="99"/>
                    <a:pt x="254" y="231"/>
                    <a:pt x="1" y="374"/>
                  </a:cubicBezTo>
                  <a:cubicBezTo>
                    <a:pt x="265" y="275"/>
                    <a:pt x="529" y="187"/>
                    <a:pt x="804" y="99"/>
                  </a:cubicBezTo>
                  <a:cubicBezTo>
                    <a:pt x="814" y="88"/>
                    <a:pt x="836" y="88"/>
                    <a:pt x="858" y="77"/>
                  </a:cubicBezTo>
                  <a:cubicBezTo>
                    <a:pt x="880" y="44"/>
                    <a:pt x="848"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4" name="Google Shape;2064;p18"/>
            <p:cNvSpPr/>
            <p:nvPr/>
          </p:nvSpPr>
          <p:spPr>
            <a:xfrm>
              <a:off x="649924" y="4835334"/>
              <a:ext cx="137079" cy="58590"/>
            </a:xfrm>
            <a:custGeom>
              <a:avLst/>
              <a:gdLst/>
              <a:ahLst/>
              <a:cxnLst/>
              <a:rect l="l" t="t" r="r" b="b"/>
              <a:pathLst>
                <a:path w="1364" h="583" extrusionOk="0">
                  <a:moveTo>
                    <a:pt x="1364" y="0"/>
                  </a:moveTo>
                  <a:lnTo>
                    <a:pt x="1364" y="0"/>
                  </a:lnTo>
                  <a:cubicBezTo>
                    <a:pt x="1342" y="11"/>
                    <a:pt x="1330" y="11"/>
                    <a:pt x="1320" y="11"/>
                  </a:cubicBezTo>
                  <a:cubicBezTo>
                    <a:pt x="1045" y="99"/>
                    <a:pt x="781" y="187"/>
                    <a:pt x="517" y="286"/>
                  </a:cubicBezTo>
                  <a:cubicBezTo>
                    <a:pt x="352" y="374"/>
                    <a:pt x="176" y="473"/>
                    <a:pt x="11" y="550"/>
                  </a:cubicBezTo>
                  <a:cubicBezTo>
                    <a:pt x="0" y="561"/>
                    <a:pt x="0" y="583"/>
                    <a:pt x="22" y="583"/>
                  </a:cubicBezTo>
                  <a:cubicBezTo>
                    <a:pt x="264" y="539"/>
                    <a:pt x="473" y="429"/>
                    <a:pt x="693" y="330"/>
                  </a:cubicBezTo>
                  <a:cubicBezTo>
                    <a:pt x="924" y="231"/>
                    <a:pt x="1155" y="132"/>
                    <a:pt x="1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5" name="Google Shape;2065;p18"/>
            <p:cNvSpPr/>
            <p:nvPr/>
          </p:nvSpPr>
          <p:spPr>
            <a:xfrm>
              <a:off x="649924" y="4750112"/>
              <a:ext cx="137079" cy="133863"/>
            </a:xfrm>
            <a:custGeom>
              <a:avLst/>
              <a:gdLst/>
              <a:ahLst/>
              <a:cxnLst/>
              <a:rect l="l" t="t" r="r" b="b"/>
              <a:pathLst>
                <a:path w="1364" h="1332" extrusionOk="0">
                  <a:moveTo>
                    <a:pt x="1352" y="1"/>
                  </a:moveTo>
                  <a:cubicBezTo>
                    <a:pt x="836" y="375"/>
                    <a:pt x="374" y="804"/>
                    <a:pt x="0" y="1332"/>
                  </a:cubicBezTo>
                  <a:cubicBezTo>
                    <a:pt x="11" y="1332"/>
                    <a:pt x="11" y="1321"/>
                    <a:pt x="22" y="1321"/>
                  </a:cubicBezTo>
                  <a:cubicBezTo>
                    <a:pt x="110" y="1255"/>
                    <a:pt x="198" y="1178"/>
                    <a:pt x="286" y="1112"/>
                  </a:cubicBezTo>
                  <a:lnTo>
                    <a:pt x="550" y="815"/>
                  </a:lnTo>
                  <a:cubicBezTo>
                    <a:pt x="792" y="540"/>
                    <a:pt x="1056" y="309"/>
                    <a:pt x="1330" y="67"/>
                  </a:cubicBezTo>
                  <a:cubicBezTo>
                    <a:pt x="1364" y="56"/>
                    <a:pt x="1364" y="23"/>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6" name="Google Shape;2066;p18"/>
            <p:cNvSpPr/>
            <p:nvPr/>
          </p:nvSpPr>
          <p:spPr>
            <a:xfrm>
              <a:off x="638869" y="4745790"/>
              <a:ext cx="147028" cy="142606"/>
            </a:xfrm>
            <a:custGeom>
              <a:avLst/>
              <a:gdLst/>
              <a:ahLst/>
              <a:cxnLst/>
              <a:rect l="l" t="t" r="r" b="b"/>
              <a:pathLst>
                <a:path w="1463" h="1419" extrusionOk="0">
                  <a:moveTo>
                    <a:pt x="1408" y="0"/>
                  </a:moveTo>
                  <a:cubicBezTo>
                    <a:pt x="1408" y="0"/>
                    <a:pt x="1396" y="0"/>
                    <a:pt x="1386" y="11"/>
                  </a:cubicBezTo>
                  <a:cubicBezTo>
                    <a:pt x="1111" y="132"/>
                    <a:pt x="902" y="363"/>
                    <a:pt x="704" y="583"/>
                  </a:cubicBezTo>
                  <a:cubicBezTo>
                    <a:pt x="561" y="748"/>
                    <a:pt x="407" y="913"/>
                    <a:pt x="264" y="1067"/>
                  </a:cubicBezTo>
                  <a:cubicBezTo>
                    <a:pt x="176" y="1177"/>
                    <a:pt x="99" y="1276"/>
                    <a:pt x="0" y="1364"/>
                  </a:cubicBezTo>
                  <a:cubicBezTo>
                    <a:pt x="0" y="1375"/>
                    <a:pt x="11" y="1397"/>
                    <a:pt x="11" y="1419"/>
                  </a:cubicBezTo>
                  <a:cubicBezTo>
                    <a:pt x="44" y="1397"/>
                    <a:pt x="77" y="1386"/>
                    <a:pt x="110" y="1375"/>
                  </a:cubicBezTo>
                  <a:cubicBezTo>
                    <a:pt x="484" y="847"/>
                    <a:pt x="946" y="418"/>
                    <a:pt x="1462" y="44"/>
                  </a:cubicBezTo>
                  <a:cubicBezTo>
                    <a:pt x="1452" y="22"/>
                    <a:pt x="1440" y="0"/>
                    <a:pt x="1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7" name="Google Shape;2067;p18"/>
            <p:cNvSpPr/>
            <p:nvPr/>
          </p:nvSpPr>
          <p:spPr>
            <a:xfrm>
              <a:off x="652135" y="4861865"/>
              <a:ext cx="26632" cy="21004"/>
            </a:xfrm>
            <a:custGeom>
              <a:avLst/>
              <a:gdLst/>
              <a:ahLst/>
              <a:cxnLst/>
              <a:rect l="l" t="t" r="r" b="b"/>
              <a:pathLst>
                <a:path w="265" h="209" extrusionOk="0">
                  <a:moveTo>
                    <a:pt x="264" y="0"/>
                  </a:moveTo>
                  <a:cubicBezTo>
                    <a:pt x="176" y="66"/>
                    <a:pt x="88" y="143"/>
                    <a:pt x="0" y="209"/>
                  </a:cubicBezTo>
                  <a:cubicBezTo>
                    <a:pt x="33" y="198"/>
                    <a:pt x="55" y="187"/>
                    <a:pt x="88" y="176"/>
                  </a:cubicBezTo>
                  <a:cubicBezTo>
                    <a:pt x="143" y="121"/>
                    <a:pt x="209" y="66"/>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8" name="Google Shape;2068;p18"/>
            <p:cNvSpPr/>
            <p:nvPr/>
          </p:nvSpPr>
          <p:spPr>
            <a:xfrm>
              <a:off x="639874" y="4879553"/>
              <a:ext cx="21205" cy="14371"/>
            </a:xfrm>
            <a:custGeom>
              <a:avLst/>
              <a:gdLst/>
              <a:ahLst/>
              <a:cxnLst/>
              <a:rect l="l" t="t" r="r" b="b"/>
              <a:pathLst>
                <a:path w="211" h="143" extrusionOk="0">
                  <a:moveTo>
                    <a:pt x="210" y="0"/>
                  </a:moveTo>
                  <a:cubicBezTo>
                    <a:pt x="177" y="11"/>
                    <a:pt x="155" y="22"/>
                    <a:pt x="122" y="33"/>
                  </a:cubicBezTo>
                  <a:cubicBezTo>
                    <a:pt x="111" y="33"/>
                    <a:pt x="111" y="44"/>
                    <a:pt x="100" y="44"/>
                  </a:cubicBezTo>
                  <a:cubicBezTo>
                    <a:pt x="67" y="55"/>
                    <a:pt x="34" y="66"/>
                    <a:pt x="1" y="88"/>
                  </a:cubicBezTo>
                  <a:cubicBezTo>
                    <a:pt x="12" y="110"/>
                    <a:pt x="12" y="121"/>
                    <a:pt x="23" y="143"/>
                  </a:cubicBezTo>
                  <a:cubicBezTo>
                    <a:pt x="89" y="99"/>
                    <a:pt x="155" y="55"/>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9" name="Google Shape;2069;p18"/>
            <p:cNvSpPr/>
            <p:nvPr/>
          </p:nvSpPr>
          <p:spPr>
            <a:xfrm>
              <a:off x="634447" y="4882769"/>
              <a:ext cx="5527" cy="6733"/>
            </a:xfrm>
            <a:custGeom>
              <a:avLst/>
              <a:gdLst/>
              <a:ahLst/>
              <a:cxnLst/>
              <a:rect l="l" t="t" r="r" b="b"/>
              <a:pathLst>
                <a:path w="55" h="67" extrusionOk="0">
                  <a:moveTo>
                    <a:pt x="44" y="1"/>
                  </a:moveTo>
                  <a:cubicBezTo>
                    <a:pt x="33" y="1"/>
                    <a:pt x="22" y="12"/>
                    <a:pt x="22" y="12"/>
                  </a:cubicBezTo>
                  <a:lnTo>
                    <a:pt x="11" y="12"/>
                  </a:lnTo>
                  <a:cubicBezTo>
                    <a:pt x="11" y="12"/>
                    <a:pt x="0" y="12"/>
                    <a:pt x="0" y="23"/>
                  </a:cubicBezTo>
                  <a:cubicBezTo>
                    <a:pt x="11" y="34"/>
                    <a:pt x="22" y="45"/>
                    <a:pt x="22" y="67"/>
                  </a:cubicBezTo>
                  <a:cubicBezTo>
                    <a:pt x="33" y="56"/>
                    <a:pt x="44" y="56"/>
                    <a:pt x="55" y="56"/>
                  </a:cubicBezTo>
                  <a:cubicBezTo>
                    <a:pt x="55" y="34"/>
                    <a:pt x="44" y="12"/>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0" name="Google Shape;2070;p18"/>
            <p:cNvSpPr/>
            <p:nvPr/>
          </p:nvSpPr>
          <p:spPr>
            <a:xfrm>
              <a:off x="636658" y="4888296"/>
              <a:ext cx="5527" cy="7839"/>
            </a:xfrm>
            <a:custGeom>
              <a:avLst/>
              <a:gdLst/>
              <a:ahLst/>
              <a:cxnLst/>
              <a:rect l="l" t="t" r="r" b="b"/>
              <a:pathLst>
                <a:path w="55" h="78" extrusionOk="0">
                  <a:moveTo>
                    <a:pt x="33" y="1"/>
                  </a:moveTo>
                  <a:cubicBezTo>
                    <a:pt x="22" y="1"/>
                    <a:pt x="11" y="1"/>
                    <a:pt x="0" y="12"/>
                  </a:cubicBezTo>
                  <a:cubicBezTo>
                    <a:pt x="22" y="34"/>
                    <a:pt x="33" y="56"/>
                    <a:pt x="33" y="78"/>
                  </a:cubicBezTo>
                  <a:lnTo>
                    <a:pt x="55" y="56"/>
                  </a:lnTo>
                  <a:cubicBezTo>
                    <a:pt x="44" y="34"/>
                    <a:pt x="44" y="23"/>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1" name="Google Shape;2071;p18"/>
            <p:cNvSpPr/>
            <p:nvPr/>
          </p:nvSpPr>
          <p:spPr>
            <a:xfrm>
              <a:off x="626608" y="4884980"/>
              <a:ext cx="13366" cy="13366"/>
            </a:xfrm>
            <a:custGeom>
              <a:avLst/>
              <a:gdLst/>
              <a:ahLst/>
              <a:cxnLst/>
              <a:rect l="l" t="t" r="r" b="b"/>
              <a:pathLst>
                <a:path w="133" h="133" extrusionOk="0">
                  <a:moveTo>
                    <a:pt x="78" y="1"/>
                  </a:moveTo>
                  <a:cubicBezTo>
                    <a:pt x="67" y="12"/>
                    <a:pt x="56" y="23"/>
                    <a:pt x="45" y="23"/>
                  </a:cubicBezTo>
                  <a:cubicBezTo>
                    <a:pt x="1" y="67"/>
                    <a:pt x="34" y="133"/>
                    <a:pt x="78" y="133"/>
                  </a:cubicBezTo>
                  <a:cubicBezTo>
                    <a:pt x="89" y="133"/>
                    <a:pt x="100" y="133"/>
                    <a:pt x="111" y="122"/>
                  </a:cubicBezTo>
                  <a:cubicBezTo>
                    <a:pt x="122" y="111"/>
                    <a:pt x="133" y="111"/>
                    <a:pt x="133" y="111"/>
                  </a:cubicBezTo>
                  <a:cubicBezTo>
                    <a:pt x="133" y="89"/>
                    <a:pt x="122" y="67"/>
                    <a:pt x="100" y="45"/>
                  </a:cubicBezTo>
                  <a:cubicBezTo>
                    <a:pt x="100" y="23"/>
                    <a:pt x="89" y="12"/>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2" name="Google Shape;2072;p18"/>
            <p:cNvSpPr/>
            <p:nvPr/>
          </p:nvSpPr>
          <p:spPr>
            <a:xfrm>
              <a:off x="688515" y="4722575"/>
              <a:ext cx="46530" cy="62007"/>
            </a:xfrm>
            <a:custGeom>
              <a:avLst/>
              <a:gdLst/>
              <a:ahLst/>
              <a:cxnLst/>
              <a:rect l="l" t="t" r="r" b="b"/>
              <a:pathLst>
                <a:path w="463" h="617" extrusionOk="0">
                  <a:moveTo>
                    <a:pt x="463" y="1"/>
                  </a:moveTo>
                  <a:cubicBezTo>
                    <a:pt x="452" y="1"/>
                    <a:pt x="441" y="11"/>
                    <a:pt x="430" y="23"/>
                  </a:cubicBezTo>
                  <a:cubicBezTo>
                    <a:pt x="265" y="198"/>
                    <a:pt x="133" y="407"/>
                    <a:pt x="1" y="616"/>
                  </a:cubicBezTo>
                  <a:cubicBezTo>
                    <a:pt x="144" y="407"/>
                    <a:pt x="309" y="209"/>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3" name="Google Shape;2073;p18"/>
            <p:cNvSpPr/>
            <p:nvPr/>
          </p:nvSpPr>
          <p:spPr>
            <a:xfrm>
              <a:off x="636658" y="4829706"/>
              <a:ext cx="44319" cy="50952"/>
            </a:xfrm>
            <a:custGeom>
              <a:avLst/>
              <a:gdLst/>
              <a:ahLst/>
              <a:cxnLst/>
              <a:rect l="l" t="t" r="r" b="b"/>
              <a:pathLst>
                <a:path w="441" h="507" extrusionOk="0">
                  <a:moveTo>
                    <a:pt x="440" y="1"/>
                  </a:moveTo>
                  <a:lnTo>
                    <a:pt x="440" y="1"/>
                  </a:lnTo>
                  <a:cubicBezTo>
                    <a:pt x="341" y="122"/>
                    <a:pt x="231" y="232"/>
                    <a:pt x="121" y="320"/>
                  </a:cubicBezTo>
                  <a:cubicBezTo>
                    <a:pt x="99" y="331"/>
                    <a:pt x="77" y="342"/>
                    <a:pt x="55" y="342"/>
                  </a:cubicBezTo>
                  <a:cubicBezTo>
                    <a:pt x="44" y="386"/>
                    <a:pt x="22" y="430"/>
                    <a:pt x="0" y="474"/>
                  </a:cubicBezTo>
                  <a:cubicBezTo>
                    <a:pt x="0" y="485"/>
                    <a:pt x="11" y="496"/>
                    <a:pt x="11" y="507"/>
                  </a:cubicBezTo>
                  <a:cubicBezTo>
                    <a:pt x="110" y="419"/>
                    <a:pt x="198" y="331"/>
                    <a:pt x="286" y="232"/>
                  </a:cubicBezTo>
                  <a:cubicBezTo>
                    <a:pt x="341" y="155"/>
                    <a:pt x="396" y="78"/>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4" name="Google Shape;2074;p18"/>
            <p:cNvSpPr/>
            <p:nvPr/>
          </p:nvSpPr>
          <p:spPr>
            <a:xfrm>
              <a:off x="687510" y="4722575"/>
              <a:ext cx="53163" cy="65223"/>
            </a:xfrm>
            <a:custGeom>
              <a:avLst/>
              <a:gdLst/>
              <a:ahLst/>
              <a:cxnLst/>
              <a:rect l="l" t="t" r="r" b="b"/>
              <a:pathLst>
                <a:path w="529" h="649" extrusionOk="0">
                  <a:moveTo>
                    <a:pt x="473" y="1"/>
                  </a:moveTo>
                  <a:cubicBezTo>
                    <a:pt x="319" y="209"/>
                    <a:pt x="154" y="407"/>
                    <a:pt x="11" y="616"/>
                  </a:cubicBezTo>
                  <a:cubicBezTo>
                    <a:pt x="11" y="627"/>
                    <a:pt x="0" y="638"/>
                    <a:pt x="0" y="649"/>
                  </a:cubicBezTo>
                  <a:cubicBezTo>
                    <a:pt x="66" y="561"/>
                    <a:pt x="143" y="473"/>
                    <a:pt x="231" y="407"/>
                  </a:cubicBezTo>
                  <a:cubicBezTo>
                    <a:pt x="242" y="396"/>
                    <a:pt x="253" y="396"/>
                    <a:pt x="264" y="396"/>
                  </a:cubicBezTo>
                  <a:cubicBezTo>
                    <a:pt x="297" y="396"/>
                    <a:pt x="330" y="429"/>
                    <a:pt x="330" y="462"/>
                  </a:cubicBezTo>
                  <a:cubicBezTo>
                    <a:pt x="407" y="330"/>
                    <a:pt x="473" y="198"/>
                    <a:pt x="517" y="55"/>
                  </a:cubicBezTo>
                  <a:cubicBezTo>
                    <a:pt x="528" y="23"/>
                    <a:pt x="506" y="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5" name="Google Shape;2075;p18"/>
            <p:cNvSpPr/>
            <p:nvPr/>
          </p:nvSpPr>
          <p:spPr>
            <a:xfrm>
              <a:off x="634447" y="4864076"/>
              <a:ext cx="7738" cy="13366"/>
            </a:xfrm>
            <a:custGeom>
              <a:avLst/>
              <a:gdLst/>
              <a:ahLst/>
              <a:cxnLst/>
              <a:rect l="l" t="t" r="r" b="b"/>
              <a:pathLst>
                <a:path w="77" h="133" extrusionOk="0">
                  <a:moveTo>
                    <a:pt x="44" y="0"/>
                  </a:moveTo>
                  <a:cubicBezTo>
                    <a:pt x="33" y="22"/>
                    <a:pt x="11" y="55"/>
                    <a:pt x="0" y="88"/>
                  </a:cubicBezTo>
                  <a:cubicBezTo>
                    <a:pt x="11" y="99"/>
                    <a:pt x="11" y="110"/>
                    <a:pt x="22" y="132"/>
                  </a:cubicBezTo>
                  <a:cubicBezTo>
                    <a:pt x="44" y="88"/>
                    <a:pt x="66" y="4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6" name="Google Shape;2076;p18"/>
            <p:cNvSpPr/>
            <p:nvPr/>
          </p:nvSpPr>
          <p:spPr>
            <a:xfrm>
              <a:off x="638869" y="4762372"/>
              <a:ext cx="81905" cy="101804"/>
            </a:xfrm>
            <a:custGeom>
              <a:avLst/>
              <a:gdLst/>
              <a:ahLst/>
              <a:cxnLst/>
              <a:rect l="l" t="t" r="r" b="b"/>
              <a:pathLst>
                <a:path w="815" h="1013" extrusionOk="0">
                  <a:moveTo>
                    <a:pt x="748" y="0"/>
                  </a:moveTo>
                  <a:cubicBezTo>
                    <a:pt x="737" y="0"/>
                    <a:pt x="726" y="0"/>
                    <a:pt x="715" y="11"/>
                  </a:cubicBezTo>
                  <a:cubicBezTo>
                    <a:pt x="627" y="77"/>
                    <a:pt x="550" y="165"/>
                    <a:pt x="484" y="253"/>
                  </a:cubicBezTo>
                  <a:cubicBezTo>
                    <a:pt x="451" y="297"/>
                    <a:pt x="418" y="352"/>
                    <a:pt x="385" y="407"/>
                  </a:cubicBezTo>
                  <a:cubicBezTo>
                    <a:pt x="253" y="605"/>
                    <a:pt x="110" y="792"/>
                    <a:pt x="0" y="1012"/>
                  </a:cubicBezTo>
                  <a:lnTo>
                    <a:pt x="33" y="1012"/>
                  </a:lnTo>
                  <a:cubicBezTo>
                    <a:pt x="55" y="1012"/>
                    <a:pt x="77" y="1001"/>
                    <a:pt x="99" y="990"/>
                  </a:cubicBezTo>
                  <a:cubicBezTo>
                    <a:pt x="209" y="902"/>
                    <a:pt x="319" y="792"/>
                    <a:pt x="418" y="671"/>
                  </a:cubicBezTo>
                  <a:lnTo>
                    <a:pt x="550" y="473"/>
                  </a:lnTo>
                  <a:cubicBezTo>
                    <a:pt x="638" y="341"/>
                    <a:pt x="726" y="209"/>
                    <a:pt x="814" y="66"/>
                  </a:cubicBezTo>
                  <a:cubicBezTo>
                    <a:pt x="814" y="33"/>
                    <a:pt x="781"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7" name="Google Shape;2077;p18"/>
            <p:cNvSpPr/>
            <p:nvPr/>
          </p:nvSpPr>
          <p:spPr>
            <a:xfrm>
              <a:off x="633241" y="4877342"/>
              <a:ext cx="4522" cy="6633"/>
            </a:xfrm>
            <a:custGeom>
              <a:avLst/>
              <a:gdLst/>
              <a:ahLst/>
              <a:cxnLst/>
              <a:rect l="l" t="t" r="r" b="b"/>
              <a:pathLst>
                <a:path w="45" h="66" extrusionOk="0">
                  <a:moveTo>
                    <a:pt x="34" y="0"/>
                  </a:moveTo>
                  <a:cubicBezTo>
                    <a:pt x="23" y="11"/>
                    <a:pt x="12" y="33"/>
                    <a:pt x="1" y="44"/>
                  </a:cubicBezTo>
                  <a:lnTo>
                    <a:pt x="23" y="66"/>
                  </a:lnTo>
                  <a:cubicBezTo>
                    <a:pt x="34" y="55"/>
                    <a:pt x="45" y="44"/>
                    <a:pt x="45" y="33"/>
                  </a:cubicBezTo>
                  <a:cubicBezTo>
                    <a:pt x="45" y="22"/>
                    <a:pt x="34"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8" name="Google Shape;2078;p18"/>
            <p:cNvSpPr/>
            <p:nvPr/>
          </p:nvSpPr>
          <p:spPr>
            <a:xfrm>
              <a:off x="631030" y="4872920"/>
              <a:ext cx="5728" cy="8844"/>
            </a:xfrm>
            <a:custGeom>
              <a:avLst/>
              <a:gdLst/>
              <a:ahLst/>
              <a:cxnLst/>
              <a:rect l="l" t="t" r="r" b="b"/>
              <a:pathLst>
                <a:path w="57" h="88" extrusionOk="0">
                  <a:moveTo>
                    <a:pt x="34" y="0"/>
                  </a:moveTo>
                  <a:cubicBezTo>
                    <a:pt x="23" y="11"/>
                    <a:pt x="23" y="33"/>
                    <a:pt x="12" y="44"/>
                  </a:cubicBezTo>
                  <a:cubicBezTo>
                    <a:pt x="1" y="66"/>
                    <a:pt x="12" y="77"/>
                    <a:pt x="23" y="88"/>
                  </a:cubicBezTo>
                  <a:cubicBezTo>
                    <a:pt x="34" y="77"/>
                    <a:pt x="45" y="55"/>
                    <a:pt x="56" y="44"/>
                  </a:cubicBezTo>
                  <a:cubicBezTo>
                    <a:pt x="45" y="22"/>
                    <a:pt x="45" y="11"/>
                    <a:pt x="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59" name="Google Shape;2079;p18"/>
            <p:cNvSpPr/>
            <p:nvPr/>
          </p:nvSpPr>
          <p:spPr>
            <a:xfrm>
              <a:off x="637663" y="4853021"/>
              <a:ext cx="27838" cy="29848"/>
            </a:xfrm>
            <a:custGeom>
              <a:avLst/>
              <a:gdLst/>
              <a:ahLst/>
              <a:cxnLst/>
              <a:rect l="l" t="t" r="r" b="b"/>
              <a:pathLst>
                <a:path w="277" h="297" extrusionOk="0">
                  <a:moveTo>
                    <a:pt x="276" y="0"/>
                  </a:moveTo>
                  <a:lnTo>
                    <a:pt x="276" y="0"/>
                  </a:lnTo>
                  <a:cubicBezTo>
                    <a:pt x="188" y="99"/>
                    <a:pt x="100" y="187"/>
                    <a:pt x="1" y="275"/>
                  </a:cubicBezTo>
                  <a:cubicBezTo>
                    <a:pt x="1" y="286"/>
                    <a:pt x="12" y="286"/>
                    <a:pt x="12" y="297"/>
                  </a:cubicBezTo>
                  <a:cubicBezTo>
                    <a:pt x="111" y="209"/>
                    <a:pt x="188" y="11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0" name="Google Shape;2080;p18"/>
            <p:cNvSpPr/>
            <p:nvPr/>
          </p:nvSpPr>
          <p:spPr>
            <a:xfrm>
              <a:off x="635452" y="4880558"/>
              <a:ext cx="3517" cy="3417"/>
            </a:xfrm>
            <a:custGeom>
              <a:avLst/>
              <a:gdLst/>
              <a:ahLst/>
              <a:cxnLst/>
              <a:rect l="l" t="t" r="r" b="b"/>
              <a:pathLst>
                <a:path w="35" h="34" extrusionOk="0">
                  <a:moveTo>
                    <a:pt x="23" y="1"/>
                  </a:moveTo>
                  <a:cubicBezTo>
                    <a:pt x="23" y="12"/>
                    <a:pt x="12" y="23"/>
                    <a:pt x="1" y="34"/>
                  </a:cubicBezTo>
                  <a:lnTo>
                    <a:pt x="12" y="34"/>
                  </a:lnTo>
                  <a:cubicBezTo>
                    <a:pt x="12" y="34"/>
                    <a:pt x="23" y="23"/>
                    <a:pt x="34" y="23"/>
                  </a:cubicBezTo>
                  <a:cubicBezTo>
                    <a:pt x="34" y="12"/>
                    <a:pt x="23" y="12"/>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1" name="Google Shape;2081;p18"/>
            <p:cNvSpPr/>
            <p:nvPr/>
          </p:nvSpPr>
          <p:spPr>
            <a:xfrm>
              <a:off x="652135" y="4726997"/>
              <a:ext cx="27637" cy="90749"/>
            </a:xfrm>
            <a:custGeom>
              <a:avLst/>
              <a:gdLst/>
              <a:ahLst/>
              <a:cxnLst/>
              <a:rect l="l" t="t" r="r" b="b"/>
              <a:pathLst>
                <a:path w="275" h="903" extrusionOk="0">
                  <a:moveTo>
                    <a:pt x="220" y="1"/>
                  </a:moveTo>
                  <a:cubicBezTo>
                    <a:pt x="132" y="176"/>
                    <a:pt x="77" y="363"/>
                    <a:pt x="44" y="594"/>
                  </a:cubicBezTo>
                  <a:cubicBezTo>
                    <a:pt x="22" y="693"/>
                    <a:pt x="11" y="792"/>
                    <a:pt x="0" y="902"/>
                  </a:cubicBezTo>
                  <a:cubicBezTo>
                    <a:pt x="22" y="847"/>
                    <a:pt x="44" y="781"/>
                    <a:pt x="66" y="726"/>
                  </a:cubicBezTo>
                  <a:cubicBezTo>
                    <a:pt x="143" y="506"/>
                    <a:pt x="242" y="286"/>
                    <a:pt x="264" y="55"/>
                  </a:cubicBezTo>
                  <a:cubicBezTo>
                    <a:pt x="275" y="23"/>
                    <a:pt x="253"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2" name="Google Shape;2082;p18"/>
            <p:cNvSpPr/>
            <p:nvPr/>
          </p:nvSpPr>
          <p:spPr>
            <a:xfrm>
              <a:off x="625603" y="4725892"/>
              <a:ext cx="48741" cy="138285"/>
            </a:xfrm>
            <a:custGeom>
              <a:avLst/>
              <a:gdLst/>
              <a:ahLst/>
              <a:cxnLst/>
              <a:rect l="l" t="t" r="r" b="b"/>
              <a:pathLst>
                <a:path w="485" h="1376" extrusionOk="0">
                  <a:moveTo>
                    <a:pt x="473" y="0"/>
                  </a:moveTo>
                  <a:cubicBezTo>
                    <a:pt x="451" y="0"/>
                    <a:pt x="429" y="12"/>
                    <a:pt x="418" y="44"/>
                  </a:cubicBezTo>
                  <a:cubicBezTo>
                    <a:pt x="374" y="110"/>
                    <a:pt x="341" y="187"/>
                    <a:pt x="308" y="264"/>
                  </a:cubicBezTo>
                  <a:cubicBezTo>
                    <a:pt x="297" y="319"/>
                    <a:pt x="275" y="374"/>
                    <a:pt x="264" y="418"/>
                  </a:cubicBezTo>
                  <a:cubicBezTo>
                    <a:pt x="198" y="649"/>
                    <a:pt x="165" y="880"/>
                    <a:pt x="88" y="1089"/>
                  </a:cubicBezTo>
                  <a:cubicBezTo>
                    <a:pt x="77" y="1111"/>
                    <a:pt x="77" y="1144"/>
                    <a:pt x="66" y="1166"/>
                  </a:cubicBezTo>
                  <a:cubicBezTo>
                    <a:pt x="66" y="1177"/>
                    <a:pt x="55" y="1177"/>
                    <a:pt x="55" y="1177"/>
                  </a:cubicBezTo>
                  <a:lnTo>
                    <a:pt x="44" y="1177"/>
                  </a:lnTo>
                  <a:cubicBezTo>
                    <a:pt x="33" y="1221"/>
                    <a:pt x="11" y="1254"/>
                    <a:pt x="0" y="1287"/>
                  </a:cubicBezTo>
                  <a:cubicBezTo>
                    <a:pt x="11" y="1320"/>
                    <a:pt x="33" y="1342"/>
                    <a:pt x="44" y="1375"/>
                  </a:cubicBezTo>
                  <a:cubicBezTo>
                    <a:pt x="55" y="1375"/>
                    <a:pt x="55" y="1364"/>
                    <a:pt x="55" y="1364"/>
                  </a:cubicBezTo>
                  <a:cubicBezTo>
                    <a:pt x="66" y="1353"/>
                    <a:pt x="66" y="1342"/>
                    <a:pt x="77" y="1331"/>
                  </a:cubicBezTo>
                  <a:cubicBezTo>
                    <a:pt x="44" y="1298"/>
                    <a:pt x="33" y="1254"/>
                    <a:pt x="66" y="1210"/>
                  </a:cubicBezTo>
                  <a:cubicBezTo>
                    <a:pt x="110" y="1166"/>
                    <a:pt x="154" y="1122"/>
                    <a:pt x="198" y="1067"/>
                  </a:cubicBezTo>
                  <a:cubicBezTo>
                    <a:pt x="220" y="1023"/>
                    <a:pt x="242" y="968"/>
                    <a:pt x="264" y="913"/>
                  </a:cubicBezTo>
                  <a:cubicBezTo>
                    <a:pt x="275" y="803"/>
                    <a:pt x="286" y="704"/>
                    <a:pt x="308" y="605"/>
                  </a:cubicBezTo>
                  <a:cubicBezTo>
                    <a:pt x="341" y="374"/>
                    <a:pt x="396" y="187"/>
                    <a:pt x="484" y="12"/>
                  </a:cubicBezTo>
                  <a:cubicBezTo>
                    <a:pt x="484" y="0"/>
                    <a:pt x="473" y="0"/>
                    <a:pt x="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3" name="Google Shape;2083;p18"/>
            <p:cNvSpPr/>
            <p:nvPr/>
          </p:nvSpPr>
          <p:spPr>
            <a:xfrm>
              <a:off x="628819" y="4833123"/>
              <a:ext cx="16783" cy="26632"/>
            </a:xfrm>
            <a:custGeom>
              <a:avLst/>
              <a:gdLst/>
              <a:ahLst/>
              <a:cxnLst/>
              <a:rect l="l" t="t" r="r" b="b"/>
              <a:pathLst>
                <a:path w="167" h="265" extrusionOk="0">
                  <a:moveTo>
                    <a:pt x="166" y="0"/>
                  </a:moveTo>
                  <a:cubicBezTo>
                    <a:pt x="122" y="55"/>
                    <a:pt x="78" y="99"/>
                    <a:pt x="34" y="143"/>
                  </a:cubicBezTo>
                  <a:cubicBezTo>
                    <a:pt x="1" y="187"/>
                    <a:pt x="12" y="231"/>
                    <a:pt x="45" y="264"/>
                  </a:cubicBezTo>
                  <a:cubicBezTo>
                    <a:pt x="89" y="187"/>
                    <a:pt x="133" y="99"/>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4" name="Google Shape;2084;p18"/>
            <p:cNvSpPr/>
            <p:nvPr/>
          </p:nvSpPr>
          <p:spPr>
            <a:xfrm>
              <a:off x="621182" y="4855232"/>
              <a:ext cx="8944" cy="9949"/>
            </a:xfrm>
            <a:custGeom>
              <a:avLst/>
              <a:gdLst/>
              <a:ahLst/>
              <a:cxnLst/>
              <a:rect l="l" t="t" r="r" b="b"/>
              <a:pathLst>
                <a:path w="89" h="99" extrusionOk="0">
                  <a:moveTo>
                    <a:pt x="44" y="0"/>
                  </a:moveTo>
                  <a:cubicBezTo>
                    <a:pt x="33" y="11"/>
                    <a:pt x="22" y="22"/>
                    <a:pt x="22" y="33"/>
                  </a:cubicBezTo>
                  <a:cubicBezTo>
                    <a:pt x="0" y="66"/>
                    <a:pt x="33" y="99"/>
                    <a:pt x="66" y="99"/>
                  </a:cubicBezTo>
                  <a:cubicBezTo>
                    <a:pt x="66" y="99"/>
                    <a:pt x="77" y="99"/>
                    <a:pt x="88" y="88"/>
                  </a:cubicBezTo>
                  <a:cubicBezTo>
                    <a:pt x="77" y="55"/>
                    <a:pt x="55" y="33"/>
                    <a:pt x="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5" name="Google Shape;2085;p18"/>
            <p:cNvSpPr/>
            <p:nvPr/>
          </p:nvSpPr>
          <p:spPr>
            <a:xfrm>
              <a:off x="628819" y="4704888"/>
              <a:ext cx="43314" cy="139390"/>
            </a:xfrm>
            <a:custGeom>
              <a:avLst/>
              <a:gdLst/>
              <a:ahLst/>
              <a:cxnLst/>
              <a:rect l="l" t="t" r="r" b="b"/>
              <a:pathLst>
                <a:path w="431" h="1387" extrusionOk="0">
                  <a:moveTo>
                    <a:pt x="386" y="1"/>
                  </a:moveTo>
                  <a:cubicBezTo>
                    <a:pt x="375" y="1"/>
                    <a:pt x="375" y="11"/>
                    <a:pt x="364" y="23"/>
                  </a:cubicBezTo>
                  <a:cubicBezTo>
                    <a:pt x="166" y="451"/>
                    <a:pt x="89" y="913"/>
                    <a:pt x="1" y="1375"/>
                  </a:cubicBezTo>
                  <a:cubicBezTo>
                    <a:pt x="1" y="1386"/>
                    <a:pt x="12" y="1386"/>
                    <a:pt x="12" y="1386"/>
                  </a:cubicBezTo>
                  <a:cubicBezTo>
                    <a:pt x="23" y="1364"/>
                    <a:pt x="45" y="1331"/>
                    <a:pt x="56" y="1298"/>
                  </a:cubicBezTo>
                  <a:cubicBezTo>
                    <a:pt x="100" y="1067"/>
                    <a:pt x="166" y="847"/>
                    <a:pt x="232" y="627"/>
                  </a:cubicBezTo>
                  <a:cubicBezTo>
                    <a:pt x="243" y="583"/>
                    <a:pt x="265" y="528"/>
                    <a:pt x="276" y="473"/>
                  </a:cubicBezTo>
                  <a:cubicBezTo>
                    <a:pt x="331" y="330"/>
                    <a:pt x="375" y="187"/>
                    <a:pt x="419" y="45"/>
                  </a:cubicBezTo>
                  <a:cubicBezTo>
                    <a:pt x="430" y="23"/>
                    <a:pt x="408"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6" name="Google Shape;2086;p18"/>
            <p:cNvSpPr/>
            <p:nvPr/>
          </p:nvSpPr>
          <p:spPr>
            <a:xfrm>
              <a:off x="630025" y="4835334"/>
              <a:ext cx="4522" cy="8944"/>
            </a:xfrm>
            <a:custGeom>
              <a:avLst/>
              <a:gdLst/>
              <a:ahLst/>
              <a:cxnLst/>
              <a:rect l="l" t="t" r="r" b="b"/>
              <a:pathLst>
                <a:path w="45" h="89" extrusionOk="0">
                  <a:moveTo>
                    <a:pt x="44" y="0"/>
                  </a:moveTo>
                  <a:cubicBezTo>
                    <a:pt x="42" y="5"/>
                    <a:pt x="40" y="10"/>
                    <a:pt x="39" y="15"/>
                  </a:cubicBezTo>
                  <a:lnTo>
                    <a:pt x="39" y="15"/>
                  </a:lnTo>
                  <a:cubicBezTo>
                    <a:pt x="41" y="10"/>
                    <a:pt x="43" y="5"/>
                    <a:pt x="44" y="0"/>
                  </a:cubicBezTo>
                  <a:close/>
                  <a:moveTo>
                    <a:pt x="39" y="15"/>
                  </a:moveTo>
                  <a:cubicBezTo>
                    <a:pt x="27" y="42"/>
                    <a:pt x="9" y="69"/>
                    <a:pt x="0" y="88"/>
                  </a:cubicBezTo>
                  <a:lnTo>
                    <a:pt x="11" y="88"/>
                  </a:lnTo>
                  <a:cubicBezTo>
                    <a:pt x="11" y="88"/>
                    <a:pt x="22" y="88"/>
                    <a:pt x="22" y="77"/>
                  </a:cubicBezTo>
                  <a:cubicBezTo>
                    <a:pt x="31" y="59"/>
                    <a:pt x="33" y="35"/>
                    <a:pt x="39" y="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7" name="Google Shape;2087;p18"/>
            <p:cNvSpPr/>
            <p:nvPr/>
          </p:nvSpPr>
          <p:spPr>
            <a:xfrm>
              <a:off x="568119" y="4676145"/>
              <a:ext cx="19999" cy="119492"/>
            </a:xfrm>
            <a:custGeom>
              <a:avLst/>
              <a:gdLst/>
              <a:ahLst/>
              <a:cxnLst/>
              <a:rect l="l" t="t" r="r" b="b"/>
              <a:pathLst>
                <a:path w="199" h="1189" extrusionOk="0">
                  <a:moveTo>
                    <a:pt x="199" y="1"/>
                  </a:moveTo>
                  <a:lnTo>
                    <a:pt x="199" y="1"/>
                  </a:lnTo>
                  <a:cubicBezTo>
                    <a:pt x="23" y="341"/>
                    <a:pt x="1" y="803"/>
                    <a:pt x="55" y="1188"/>
                  </a:cubicBezTo>
                  <a:cubicBezTo>
                    <a:pt x="23" y="792"/>
                    <a:pt x="77" y="375"/>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8" name="Google Shape;2088;p18"/>
            <p:cNvSpPr/>
            <p:nvPr/>
          </p:nvSpPr>
          <p:spPr>
            <a:xfrm>
              <a:off x="570330" y="4660669"/>
              <a:ext cx="36581" cy="153661"/>
            </a:xfrm>
            <a:custGeom>
              <a:avLst/>
              <a:gdLst/>
              <a:ahLst/>
              <a:cxnLst/>
              <a:rect l="l" t="t" r="r" b="b"/>
              <a:pathLst>
                <a:path w="364" h="1529" extrusionOk="0">
                  <a:moveTo>
                    <a:pt x="297" y="1"/>
                  </a:moveTo>
                  <a:cubicBezTo>
                    <a:pt x="287" y="1"/>
                    <a:pt x="275" y="1"/>
                    <a:pt x="265" y="23"/>
                  </a:cubicBezTo>
                  <a:cubicBezTo>
                    <a:pt x="231" y="55"/>
                    <a:pt x="209" y="99"/>
                    <a:pt x="177" y="155"/>
                  </a:cubicBezTo>
                  <a:cubicBezTo>
                    <a:pt x="55" y="529"/>
                    <a:pt x="1" y="946"/>
                    <a:pt x="33" y="1342"/>
                  </a:cubicBezTo>
                  <a:lnTo>
                    <a:pt x="33" y="1419"/>
                  </a:lnTo>
                  <a:cubicBezTo>
                    <a:pt x="89" y="1452"/>
                    <a:pt x="133" y="1496"/>
                    <a:pt x="177" y="1529"/>
                  </a:cubicBezTo>
                  <a:cubicBezTo>
                    <a:pt x="165" y="1276"/>
                    <a:pt x="177" y="1012"/>
                    <a:pt x="209" y="759"/>
                  </a:cubicBezTo>
                  <a:cubicBezTo>
                    <a:pt x="253" y="529"/>
                    <a:pt x="341" y="297"/>
                    <a:pt x="353" y="55"/>
                  </a:cubicBezTo>
                  <a:cubicBezTo>
                    <a:pt x="363" y="23"/>
                    <a:pt x="331"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69" name="Google Shape;2089;p18"/>
            <p:cNvSpPr/>
            <p:nvPr/>
          </p:nvSpPr>
          <p:spPr>
            <a:xfrm>
              <a:off x="573646" y="4803174"/>
              <a:ext cx="14472" cy="21205"/>
            </a:xfrm>
            <a:custGeom>
              <a:avLst/>
              <a:gdLst/>
              <a:ahLst/>
              <a:cxnLst/>
              <a:rect l="l" t="t" r="r" b="b"/>
              <a:pathLst>
                <a:path w="144" h="211" extrusionOk="0">
                  <a:moveTo>
                    <a:pt x="0" y="1"/>
                  </a:moveTo>
                  <a:lnTo>
                    <a:pt x="34" y="166"/>
                  </a:lnTo>
                  <a:cubicBezTo>
                    <a:pt x="56" y="177"/>
                    <a:pt x="66" y="199"/>
                    <a:pt x="88" y="210"/>
                  </a:cubicBezTo>
                  <a:cubicBezTo>
                    <a:pt x="122" y="210"/>
                    <a:pt x="144" y="188"/>
                    <a:pt x="144" y="144"/>
                  </a:cubicBezTo>
                  <a:lnTo>
                    <a:pt x="144" y="111"/>
                  </a:lnTo>
                  <a:cubicBezTo>
                    <a:pt x="100" y="78"/>
                    <a:pt x="56" y="3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0" name="Google Shape;2090;p18"/>
            <p:cNvSpPr/>
            <p:nvPr/>
          </p:nvSpPr>
          <p:spPr>
            <a:xfrm>
              <a:off x="576963" y="4819857"/>
              <a:ext cx="5628" cy="4522"/>
            </a:xfrm>
            <a:custGeom>
              <a:avLst/>
              <a:gdLst/>
              <a:ahLst/>
              <a:cxnLst/>
              <a:rect l="l" t="t" r="r" b="b"/>
              <a:pathLst>
                <a:path w="56" h="45" extrusionOk="0">
                  <a:moveTo>
                    <a:pt x="1" y="0"/>
                  </a:moveTo>
                  <a:cubicBezTo>
                    <a:pt x="1" y="33"/>
                    <a:pt x="33" y="44"/>
                    <a:pt x="55" y="44"/>
                  </a:cubicBez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1" name="Google Shape;2091;p18"/>
            <p:cNvSpPr/>
            <p:nvPr/>
          </p:nvSpPr>
          <p:spPr>
            <a:xfrm>
              <a:off x="540482" y="4660669"/>
              <a:ext cx="25526" cy="128335"/>
            </a:xfrm>
            <a:custGeom>
              <a:avLst/>
              <a:gdLst/>
              <a:ahLst/>
              <a:cxnLst/>
              <a:rect l="l" t="t" r="r" b="b"/>
              <a:pathLst>
                <a:path w="254" h="1277" extrusionOk="0">
                  <a:moveTo>
                    <a:pt x="66" y="1"/>
                  </a:moveTo>
                  <a:cubicBezTo>
                    <a:pt x="34" y="1"/>
                    <a:pt x="12" y="23"/>
                    <a:pt x="0" y="55"/>
                  </a:cubicBezTo>
                  <a:cubicBezTo>
                    <a:pt x="0" y="177"/>
                    <a:pt x="12" y="309"/>
                    <a:pt x="22" y="441"/>
                  </a:cubicBezTo>
                  <a:cubicBezTo>
                    <a:pt x="66" y="726"/>
                    <a:pt x="154" y="1001"/>
                    <a:pt x="254" y="1276"/>
                  </a:cubicBezTo>
                  <a:cubicBezTo>
                    <a:pt x="242" y="869"/>
                    <a:pt x="242" y="429"/>
                    <a:pt x="122" y="45"/>
                  </a:cubicBezTo>
                  <a:cubicBezTo>
                    <a:pt x="110" y="11"/>
                    <a:pt x="8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2" name="Google Shape;2092;p18"/>
            <p:cNvSpPr/>
            <p:nvPr/>
          </p:nvSpPr>
          <p:spPr>
            <a:xfrm>
              <a:off x="542693" y="4704888"/>
              <a:ext cx="24421" cy="92960"/>
            </a:xfrm>
            <a:custGeom>
              <a:avLst/>
              <a:gdLst/>
              <a:ahLst/>
              <a:cxnLst/>
              <a:rect l="l" t="t" r="r" b="b"/>
              <a:pathLst>
                <a:path w="243" h="925" extrusionOk="0">
                  <a:moveTo>
                    <a:pt x="0" y="1"/>
                  </a:moveTo>
                  <a:lnTo>
                    <a:pt x="0" y="1"/>
                  </a:lnTo>
                  <a:cubicBezTo>
                    <a:pt x="22" y="275"/>
                    <a:pt x="78" y="561"/>
                    <a:pt x="122" y="836"/>
                  </a:cubicBezTo>
                  <a:cubicBezTo>
                    <a:pt x="154" y="869"/>
                    <a:pt x="198" y="891"/>
                    <a:pt x="242" y="924"/>
                  </a:cubicBezTo>
                  <a:cubicBezTo>
                    <a:pt x="232" y="891"/>
                    <a:pt x="232" y="869"/>
                    <a:pt x="232" y="836"/>
                  </a:cubicBezTo>
                  <a:cubicBezTo>
                    <a:pt x="132" y="561"/>
                    <a:pt x="44" y="286"/>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3" name="Google Shape;2093;p18"/>
            <p:cNvSpPr/>
            <p:nvPr/>
          </p:nvSpPr>
          <p:spPr>
            <a:xfrm>
              <a:off x="554853" y="4788904"/>
              <a:ext cx="12261" cy="18793"/>
            </a:xfrm>
            <a:custGeom>
              <a:avLst/>
              <a:gdLst/>
              <a:ahLst/>
              <a:cxnLst/>
              <a:rect l="l" t="t" r="r" b="b"/>
              <a:pathLst>
                <a:path w="122" h="187" extrusionOk="0">
                  <a:moveTo>
                    <a:pt x="1" y="0"/>
                  </a:moveTo>
                  <a:cubicBezTo>
                    <a:pt x="1" y="44"/>
                    <a:pt x="11" y="88"/>
                    <a:pt x="11" y="121"/>
                  </a:cubicBezTo>
                  <a:lnTo>
                    <a:pt x="77" y="187"/>
                  </a:lnTo>
                  <a:cubicBezTo>
                    <a:pt x="99" y="176"/>
                    <a:pt x="121" y="154"/>
                    <a:pt x="121" y="132"/>
                  </a:cubicBezTo>
                  <a:lnTo>
                    <a:pt x="121" y="88"/>
                  </a:lnTo>
                  <a:cubicBezTo>
                    <a:pt x="77" y="55"/>
                    <a:pt x="33" y="33"/>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4" name="Google Shape;2094;p18"/>
            <p:cNvSpPr/>
            <p:nvPr/>
          </p:nvSpPr>
          <p:spPr>
            <a:xfrm>
              <a:off x="555959" y="4800963"/>
              <a:ext cx="6733" cy="6733"/>
            </a:xfrm>
            <a:custGeom>
              <a:avLst/>
              <a:gdLst/>
              <a:ahLst/>
              <a:cxnLst/>
              <a:rect l="l" t="t" r="r" b="b"/>
              <a:pathLst>
                <a:path w="67" h="67" extrusionOk="0">
                  <a:moveTo>
                    <a:pt x="0" y="1"/>
                  </a:moveTo>
                  <a:lnTo>
                    <a:pt x="0" y="23"/>
                  </a:lnTo>
                  <a:cubicBezTo>
                    <a:pt x="12" y="56"/>
                    <a:pt x="34" y="67"/>
                    <a:pt x="5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5" name="Google Shape;2095;p18"/>
            <p:cNvSpPr/>
            <p:nvPr/>
          </p:nvSpPr>
          <p:spPr>
            <a:xfrm>
              <a:off x="506212" y="4640770"/>
              <a:ext cx="32159" cy="137179"/>
            </a:xfrm>
            <a:custGeom>
              <a:avLst/>
              <a:gdLst/>
              <a:ahLst/>
              <a:cxnLst/>
              <a:rect l="l" t="t" r="r" b="b"/>
              <a:pathLst>
                <a:path w="320" h="1365" extrusionOk="0">
                  <a:moveTo>
                    <a:pt x="45" y="1"/>
                  </a:moveTo>
                  <a:cubicBezTo>
                    <a:pt x="23" y="11"/>
                    <a:pt x="1" y="33"/>
                    <a:pt x="1" y="67"/>
                  </a:cubicBezTo>
                  <a:cubicBezTo>
                    <a:pt x="11" y="121"/>
                    <a:pt x="33" y="165"/>
                    <a:pt x="55" y="221"/>
                  </a:cubicBezTo>
                  <a:cubicBezTo>
                    <a:pt x="45" y="155"/>
                    <a:pt x="45" y="77"/>
                    <a:pt x="45" y="1"/>
                  </a:cubicBezTo>
                  <a:close/>
                  <a:moveTo>
                    <a:pt x="199" y="1155"/>
                  </a:moveTo>
                  <a:lnTo>
                    <a:pt x="199" y="1155"/>
                  </a:lnTo>
                  <a:cubicBezTo>
                    <a:pt x="209" y="1188"/>
                    <a:pt x="221" y="1232"/>
                    <a:pt x="231" y="1265"/>
                  </a:cubicBezTo>
                  <a:cubicBezTo>
                    <a:pt x="243" y="1298"/>
                    <a:pt x="265" y="1320"/>
                    <a:pt x="287" y="1342"/>
                  </a:cubicBezTo>
                  <a:cubicBezTo>
                    <a:pt x="297" y="1353"/>
                    <a:pt x="309" y="1353"/>
                    <a:pt x="319" y="1364"/>
                  </a:cubicBezTo>
                  <a:cubicBezTo>
                    <a:pt x="297" y="1320"/>
                    <a:pt x="275" y="1287"/>
                    <a:pt x="265" y="1243"/>
                  </a:cubicBezTo>
                  <a:cubicBezTo>
                    <a:pt x="243" y="1210"/>
                    <a:pt x="221" y="1188"/>
                    <a:pt x="199" y="11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6" name="Google Shape;2096;p18"/>
            <p:cNvSpPr/>
            <p:nvPr/>
          </p:nvSpPr>
          <p:spPr>
            <a:xfrm>
              <a:off x="506212" y="4640770"/>
              <a:ext cx="38792" cy="141601"/>
            </a:xfrm>
            <a:custGeom>
              <a:avLst/>
              <a:gdLst/>
              <a:ahLst/>
              <a:cxnLst/>
              <a:rect l="l" t="t" r="r" b="b"/>
              <a:pathLst>
                <a:path w="386" h="1409" extrusionOk="0">
                  <a:moveTo>
                    <a:pt x="231" y="1265"/>
                  </a:moveTo>
                  <a:lnTo>
                    <a:pt x="231" y="1320"/>
                  </a:lnTo>
                  <a:cubicBezTo>
                    <a:pt x="253" y="1320"/>
                    <a:pt x="265" y="1331"/>
                    <a:pt x="287" y="1342"/>
                  </a:cubicBezTo>
                  <a:cubicBezTo>
                    <a:pt x="265" y="1320"/>
                    <a:pt x="243" y="1298"/>
                    <a:pt x="231" y="1265"/>
                  </a:cubicBezTo>
                  <a:close/>
                  <a:moveTo>
                    <a:pt x="45" y="1"/>
                  </a:moveTo>
                  <a:cubicBezTo>
                    <a:pt x="45" y="77"/>
                    <a:pt x="45" y="155"/>
                    <a:pt x="55" y="221"/>
                  </a:cubicBezTo>
                  <a:cubicBezTo>
                    <a:pt x="33" y="165"/>
                    <a:pt x="11" y="121"/>
                    <a:pt x="1" y="67"/>
                  </a:cubicBezTo>
                  <a:lnTo>
                    <a:pt x="1" y="89"/>
                  </a:lnTo>
                  <a:cubicBezTo>
                    <a:pt x="11" y="441"/>
                    <a:pt x="121" y="793"/>
                    <a:pt x="199" y="1155"/>
                  </a:cubicBezTo>
                  <a:cubicBezTo>
                    <a:pt x="221" y="1188"/>
                    <a:pt x="243" y="1210"/>
                    <a:pt x="265" y="1243"/>
                  </a:cubicBezTo>
                  <a:cubicBezTo>
                    <a:pt x="275" y="1287"/>
                    <a:pt x="297" y="1320"/>
                    <a:pt x="319" y="1364"/>
                  </a:cubicBezTo>
                  <a:cubicBezTo>
                    <a:pt x="341" y="1375"/>
                    <a:pt x="363" y="1397"/>
                    <a:pt x="385" y="1408"/>
                  </a:cubicBezTo>
                  <a:cubicBezTo>
                    <a:pt x="341" y="957"/>
                    <a:pt x="319" y="441"/>
                    <a:pt x="143" y="45"/>
                  </a:cubicBezTo>
                  <a:cubicBezTo>
                    <a:pt x="133" y="11"/>
                    <a:pt x="99" y="1"/>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7" name="Google Shape;2097;p18"/>
            <p:cNvSpPr/>
            <p:nvPr/>
          </p:nvSpPr>
          <p:spPr>
            <a:xfrm>
              <a:off x="534954" y="4775638"/>
              <a:ext cx="5628" cy="7738"/>
            </a:xfrm>
            <a:custGeom>
              <a:avLst/>
              <a:gdLst/>
              <a:ahLst/>
              <a:cxnLst/>
              <a:rect l="l" t="t" r="r" b="b"/>
              <a:pathLst>
                <a:path w="56" h="77" extrusionOk="0">
                  <a:moveTo>
                    <a:pt x="1" y="0"/>
                  </a:moveTo>
                  <a:cubicBezTo>
                    <a:pt x="15" y="21"/>
                    <a:pt x="29" y="37"/>
                    <a:pt x="40" y="52"/>
                  </a:cubicBezTo>
                  <a:lnTo>
                    <a:pt x="40" y="52"/>
                  </a:lnTo>
                  <a:cubicBezTo>
                    <a:pt x="36" y="43"/>
                    <a:pt x="33" y="33"/>
                    <a:pt x="33" y="22"/>
                  </a:cubicBezTo>
                  <a:cubicBezTo>
                    <a:pt x="23" y="11"/>
                    <a:pt x="11" y="11"/>
                    <a:pt x="1" y="0"/>
                  </a:cubicBezTo>
                  <a:close/>
                  <a:moveTo>
                    <a:pt x="40" y="52"/>
                  </a:moveTo>
                  <a:lnTo>
                    <a:pt x="40" y="52"/>
                  </a:lnTo>
                  <a:cubicBezTo>
                    <a:pt x="44" y="62"/>
                    <a:pt x="50" y="71"/>
                    <a:pt x="55" y="77"/>
                  </a:cubicBezTo>
                  <a:cubicBezTo>
                    <a:pt x="51" y="69"/>
                    <a:pt x="46" y="61"/>
                    <a:pt x="40" y="5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8" name="Google Shape;2098;p18"/>
            <p:cNvSpPr/>
            <p:nvPr/>
          </p:nvSpPr>
          <p:spPr>
            <a:xfrm>
              <a:off x="529427" y="4773427"/>
              <a:ext cx="16683" cy="18793"/>
            </a:xfrm>
            <a:custGeom>
              <a:avLst/>
              <a:gdLst/>
              <a:ahLst/>
              <a:cxnLst/>
              <a:rect l="l" t="t" r="r" b="b"/>
              <a:pathLst>
                <a:path w="166" h="187" extrusionOk="0">
                  <a:moveTo>
                    <a:pt x="0" y="0"/>
                  </a:moveTo>
                  <a:cubicBezTo>
                    <a:pt x="12" y="22"/>
                    <a:pt x="22" y="55"/>
                    <a:pt x="22" y="88"/>
                  </a:cubicBezTo>
                  <a:cubicBezTo>
                    <a:pt x="34" y="99"/>
                    <a:pt x="44" y="99"/>
                    <a:pt x="56" y="110"/>
                  </a:cubicBezTo>
                  <a:cubicBezTo>
                    <a:pt x="88" y="143"/>
                    <a:pt x="132" y="165"/>
                    <a:pt x="166" y="187"/>
                  </a:cubicBezTo>
                  <a:cubicBezTo>
                    <a:pt x="154" y="154"/>
                    <a:pt x="154" y="121"/>
                    <a:pt x="154" y="88"/>
                  </a:cubicBezTo>
                  <a:cubicBezTo>
                    <a:pt x="132" y="77"/>
                    <a:pt x="110" y="55"/>
                    <a:pt x="88" y="44"/>
                  </a:cubicBezTo>
                  <a:lnTo>
                    <a:pt x="88" y="44"/>
                  </a:lnTo>
                  <a:cubicBezTo>
                    <a:pt x="88" y="55"/>
                    <a:pt x="91" y="65"/>
                    <a:pt x="95" y="74"/>
                  </a:cubicBezTo>
                  <a:lnTo>
                    <a:pt x="95" y="74"/>
                  </a:lnTo>
                  <a:cubicBezTo>
                    <a:pt x="84" y="59"/>
                    <a:pt x="70" y="43"/>
                    <a:pt x="56" y="22"/>
                  </a:cubicBezTo>
                  <a:cubicBezTo>
                    <a:pt x="34" y="11"/>
                    <a:pt x="22"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79" name="Google Shape;2099;p18"/>
            <p:cNvSpPr/>
            <p:nvPr/>
          </p:nvSpPr>
          <p:spPr>
            <a:xfrm>
              <a:off x="533849" y="4784482"/>
              <a:ext cx="12261" cy="15577"/>
            </a:xfrm>
            <a:custGeom>
              <a:avLst/>
              <a:gdLst/>
              <a:ahLst/>
              <a:cxnLst/>
              <a:rect l="l" t="t" r="r" b="b"/>
              <a:pathLst>
                <a:path w="122" h="155" extrusionOk="0">
                  <a:moveTo>
                    <a:pt x="12" y="0"/>
                  </a:moveTo>
                  <a:cubicBezTo>
                    <a:pt x="12" y="33"/>
                    <a:pt x="0" y="55"/>
                    <a:pt x="0" y="77"/>
                  </a:cubicBezTo>
                  <a:lnTo>
                    <a:pt x="0" y="99"/>
                  </a:lnTo>
                  <a:cubicBezTo>
                    <a:pt x="0" y="132"/>
                    <a:pt x="34" y="154"/>
                    <a:pt x="56" y="154"/>
                  </a:cubicBezTo>
                  <a:cubicBezTo>
                    <a:pt x="88" y="154"/>
                    <a:pt x="122" y="132"/>
                    <a:pt x="122" y="88"/>
                  </a:cubicBezTo>
                  <a:lnTo>
                    <a:pt x="122" y="77"/>
                  </a:lnTo>
                  <a:cubicBezTo>
                    <a:pt x="88" y="55"/>
                    <a:pt x="44" y="33"/>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0" name="Google Shape;2100;p18"/>
            <p:cNvSpPr/>
            <p:nvPr/>
          </p:nvSpPr>
          <p:spPr>
            <a:xfrm>
              <a:off x="531638" y="4782271"/>
              <a:ext cx="3417" cy="9949"/>
            </a:xfrm>
            <a:custGeom>
              <a:avLst/>
              <a:gdLst/>
              <a:ahLst/>
              <a:cxnLst/>
              <a:rect l="l" t="t" r="r" b="b"/>
              <a:pathLst>
                <a:path w="34" h="99" extrusionOk="0">
                  <a:moveTo>
                    <a:pt x="0" y="0"/>
                  </a:moveTo>
                  <a:cubicBezTo>
                    <a:pt x="12" y="33"/>
                    <a:pt x="12" y="66"/>
                    <a:pt x="22" y="99"/>
                  </a:cubicBezTo>
                  <a:cubicBezTo>
                    <a:pt x="22" y="77"/>
                    <a:pt x="34" y="55"/>
                    <a:pt x="34" y="22"/>
                  </a:cubicBezTo>
                  <a:cubicBezTo>
                    <a:pt x="22" y="11"/>
                    <a:pt x="1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1" name="Google Shape;2101;p18"/>
            <p:cNvSpPr/>
            <p:nvPr/>
          </p:nvSpPr>
          <p:spPr>
            <a:xfrm>
              <a:off x="456466" y="4649614"/>
              <a:ext cx="64218" cy="107231"/>
            </a:xfrm>
            <a:custGeom>
              <a:avLst/>
              <a:gdLst/>
              <a:ahLst/>
              <a:cxnLst/>
              <a:rect l="l" t="t" r="r" b="b"/>
              <a:pathLst>
                <a:path w="639" h="1067" extrusionOk="0">
                  <a:moveTo>
                    <a:pt x="56" y="1"/>
                  </a:moveTo>
                  <a:cubicBezTo>
                    <a:pt x="34" y="1"/>
                    <a:pt x="12" y="11"/>
                    <a:pt x="1" y="23"/>
                  </a:cubicBezTo>
                  <a:cubicBezTo>
                    <a:pt x="12" y="45"/>
                    <a:pt x="23" y="55"/>
                    <a:pt x="34" y="77"/>
                  </a:cubicBezTo>
                  <a:cubicBezTo>
                    <a:pt x="210" y="441"/>
                    <a:pt x="418" y="759"/>
                    <a:pt x="638" y="1067"/>
                  </a:cubicBezTo>
                  <a:cubicBezTo>
                    <a:pt x="616" y="990"/>
                    <a:pt x="584" y="913"/>
                    <a:pt x="562" y="825"/>
                  </a:cubicBezTo>
                  <a:cubicBezTo>
                    <a:pt x="474" y="671"/>
                    <a:pt x="396" y="507"/>
                    <a:pt x="320" y="331"/>
                  </a:cubicBezTo>
                  <a:cubicBezTo>
                    <a:pt x="264" y="209"/>
                    <a:pt x="188" y="89"/>
                    <a:pt x="89" y="11"/>
                  </a:cubicBezTo>
                  <a:cubicBezTo>
                    <a:pt x="78" y="1"/>
                    <a:pt x="67"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2" name="Google Shape;2102;p18"/>
            <p:cNvSpPr/>
            <p:nvPr/>
          </p:nvSpPr>
          <p:spPr>
            <a:xfrm>
              <a:off x="455360" y="4651825"/>
              <a:ext cx="67534" cy="116075"/>
            </a:xfrm>
            <a:custGeom>
              <a:avLst/>
              <a:gdLst/>
              <a:ahLst/>
              <a:cxnLst/>
              <a:rect l="l" t="t" r="r" b="b"/>
              <a:pathLst>
                <a:path w="672" h="1155" extrusionOk="0">
                  <a:moveTo>
                    <a:pt x="331" y="309"/>
                  </a:moveTo>
                  <a:lnTo>
                    <a:pt x="331" y="309"/>
                  </a:lnTo>
                  <a:cubicBezTo>
                    <a:pt x="407" y="485"/>
                    <a:pt x="485" y="649"/>
                    <a:pt x="573" y="803"/>
                  </a:cubicBezTo>
                  <a:cubicBezTo>
                    <a:pt x="517" y="693"/>
                    <a:pt x="463" y="573"/>
                    <a:pt x="407" y="463"/>
                  </a:cubicBezTo>
                  <a:cubicBezTo>
                    <a:pt x="385" y="407"/>
                    <a:pt x="363" y="363"/>
                    <a:pt x="331" y="309"/>
                  </a:cubicBezTo>
                  <a:close/>
                  <a:moveTo>
                    <a:pt x="12" y="1"/>
                  </a:moveTo>
                  <a:cubicBezTo>
                    <a:pt x="12" y="11"/>
                    <a:pt x="1" y="23"/>
                    <a:pt x="12" y="45"/>
                  </a:cubicBezTo>
                  <a:cubicBezTo>
                    <a:pt x="34" y="209"/>
                    <a:pt x="165" y="353"/>
                    <a:pt x="253" y="495"/>
                  </a:cubicBezTo>
                  <a:cubicBezTo>
                    <a:pt x="363" y="683"/>
                    <a:pt x="451" y="869"/>
                    <a:pt x="529" y="1067"/>
                  </a:cubicBezTo>
                  <a:cubicBezTo>
                    <a:pt x="539" y="1078"/>
                    <a:pt x="561" y="1089"/>
                    <a:pt x="583" y="1100"/>
                  </a:cubicBezTo>
                  <a:cubicBezTo>
                    <a:pt x="605" y="1122"/>
                    <a:pt x="639" y="1133"/>
                    <a:pt x="661" y="1155"/>
                  </a:cubicBezTo>
                  <a:cubicBezTo>
                    <a:pt x="671" y="1133"/>
                    <a:pt x="671" y="1122"/>
                    <a:pt x="671" y="1100"/>
                  </a:cubicBezTo>
                  <a:cubicBezTo>
                    <a:pt x="661" y="1078"/>
                    <a:pt x="661" y="1067"/>
                    <a:pt x="649" y="1045"/>
                  </a:cubicBezTo>
                  <a:cubicBezTo>
                    <a:pt x="429" y="737"/>
                    <a:pt x="221" y="419"/>
                    <a:pt x="45" y="55"/>
                  </a:cubicBezTo>
                  <a:cubicBezTo>
                    <a:pt x="34" y="33"/>
                    <a:pt x="23" y="23"/>
                    <a:pt x="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3" name="Google Shape;2103;p18"/>
            <p:cNvSpPr/>
            <p:nvPr/>
          </p:nvSpPr>
          <p:spPr>
            <a:xfrm>
              <a:off x="508423" y="4758955"/>
              <a:ext cx="13366" cy="12361"/>
            </a:xfrm>
            <a:custGeom>
              <a:avLst/>
              <a:gdLst/>
              <a:ahLst/>
              <a:cxnLst/>
              <a:rect l="l" t="t" r="r" b="b"/>
              <a:pathLst>
                <a:path w="133" h="123" extrusionOk="0">
                  <a:moveTo>
                    <a:pt x="1" y="1"/>
                  </a:moveTo>
                  <a:cubicBezTo>
                    <a:pt x="1" y="23"/>
                    <a:pt x="11" y="56"/>
                    <a:pt x="23" y="78"/>
                  </a:cubicBezTo>
                  <a:cubicBezTo>
                    <a:pt x="45" y="89"/>
                    <a:pt x="55" y="111"/>
                    <a:pt x="77" y="122"/>
                  </a:cubicBezTo>
                  <a:cubicBezTo>
                    <a:pt x="99" y="122"/>
                    <a:pt x="121" y="111"/>
                    <a:pt x="133" y="89"/>
                  </a:cubicBezTo>
                  <a:cubicBezTo>
                    <a:pt x="111" y="67"/>
                    <a:pt x="77" y="56"/>
                    <a:pt x="55" y="34"/>
                  </a:cubicBezTo>
                  <a:cubicBezTo>
                    <a:pt x="33" y="23"/>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4" name="Google Shape;2104;p18"/>
            <p:cNvSpPr/>
            <p:nvPr/>
          </p:nvSpPr>
          <p:spPr>
            <a:xfrm>
              <a:off x="510634" y="4766794"/>
              <a:ext cx="5628" cy="4522"/>
            </a:xfrm>
            <a:custGeom>
              <a:avLst/>
              <a:gdLst/>
              <a:ahLst/>
              <a:cxnLst/>
              <a:rect l="l" t="t" r="r" b="b"/>
              <a:pathLst>
                <a:path w="56" h="45" extrusionOk="0">
                  <a:moveTo>
                    <a:pt x="1" y="0"/>
                  </a:moveTo>
                  <a:lnTo>
                    <a:pt x="1" y="0"/>
                  </a:lnTo>
                  <a:cubicBezTo>
                    <a:pt x="11" y="33"/>
                    <a:pt x="23" y="44"/>
                    <a:pt x="45" y="44"/>
                  </a:cubicBezTo>
                  <a:lnTo>
                    <a:pt x="55" y="44"/>
                  </a:lnTo>
                  <a:cubicBezTo>
                    <a:pt x="33" y="33"/>
                    <a:pt x="23" y="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5" name="Google Shape;2105;p18"/>
            <p:cNvSpPr/>
            <p:nvPr/>
          </p:nvSpPr>
          <p:spPr>
            <a:xfrm>
              <a:off x="424508" y="4649614"/>
              <a:ext cx="80699" cy="107231"/>
            </a:xfrm>
            <a:custGeom>
              <a:avLst/>
              <a:gdLst/>
              <a:ahLst/>
              <a:cxnLst/>
              <a:rect l="l" t="t" r="r" b="b"/>
              <a:pathLst>
                <a:path w="803" h="1067" extrusionOk="0">
                  <a:moveTo>
                    <a:pt x="55" y="1"/>
                  </a:moveTo>
                  <a:cubicBezTo>
                    <a:pt x="22" y="1"/>
                    <a:pt x="0" y="33"/>
                    <a:pt x="11" y="67"/>
                  </a:cubicBezTo>
                  <a:cubicBezTo>
                    <a:pt x="132" y="397"/>
                    <a:pt x="407" y="705"/>
                    <a:pt x="638" y="979"/>
                  </a:cubicBezTo>
                  <a:cubicBezTo>
                    <a:pt x="682" y="1001"/>
                    <a:pt x="736" y="1034"/>
                    <a:pt x="780" y="1067"/>
                  </a:cubicBezTo>
                  <a:cubicBezTo>
                    <a:pt x="802" y="1045"/>
                    <a:pt x="802" y="1023"/>
                    <a:pt x="780" y="1001"/>
                  </a:cubicBezTo>
                  <a:cubicBezTo>
                    <a:pt x="550" y="683"/>
                    <a:pt x="363" y="287"/>
                    <a:pt x="77" y="11"/>
                  </a:cubicBezTo>
                  <a:cubicBezTo>
                    <a:pt x="66" y="1"/>
                    <a:pt x="5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6" name="Google Shape;2106;p18"/>
            <p:cNvSpPr/>
            <p:nvPr/>
          </p:nvSpPr>
          <p:spPr>
            <a:xfrm>
              <a:off x="488525" y="4748001"/>
              <a:ext cx="14472" cy="11055"/>
            </a:xfrm>
            <a:custGeom>
              <a:avLst/>
              <a:gdLst/>
              <a:ahLst/>
              <a:cxnLst/>
              <a:rect l="l" t="t" r="r" b="b"/>
              <a:pathLst>
                <a:path w="144" h="110" extrusionOk="0">
                  <a:moveTo>
                    <a:pt x="1" y="0"/>
                  </a:moveTo>
                  <a:lnTo>
                    <a:pt x="1" y="0"/>
                  </a:lnTo>
                  <a:cubicBezTo>
                    <a:pt x="23" y="33"/>
                    <a:pt x="45" y="55"/>
                    <a:pt x="67" y="88"/>
                  </a:cubicBezTo>
                  <a:cubicBezTo>
                    <a:pt x="77" y="99"/>
                    <a:pt x="89" y="99"/>
                    <a:pt x="89" y="99"/>
                  </a:cubicBezTo>
                  <a:cubicBezTo>
                    <a:pt x="99" y="110"/>
                    <a:pt x="99" y="110"/>
                    <a:pt x="111" y="110"/>
                  </a:cubicBezTo>
                  <a:cubicBezTo>
                    <a:pt x="121" y="110"/>
                    <a:pt x="133" y="99"/>
                    <a:pt x="143" y="88"/>
                  </a:cubicBezTo>
                  <a:cubicBezTo>
                    <a:pt x="99" y="55"/>
                    <a:pt x="45" y="22"/>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7" name="Google Shape;2107;p18"/>
            <p:cNvSpPr/>
            <p:nvPr/>
          </p:nvSpPr>
          <p:spPr>
            <a:xfrm>
              <a:off x="495157" y="4756744"/>
              <a:ext cx="2311" cy="1306"/>
            </a:xfrm>
            <a:custGeom>
              <a:avLst/>
              <a:gdLst/>
              <a:ahLst/>
              <a:cxnLst/>
              <a:rect l="l" t="t" r="r" b="b"/>
              <a:pathLst>
                <a:path w="23" h="13" extrusionOk="0">
                  <a:moveTo>
                    <a:pt x="1" y="1"/>
                  </a:moveTo>
                  <a:cubicBezTo>
                    <a:pt x="11" y="12"/>
                    <a:pt x="23" y="12"/>
                    <a:pt x="23" y="12"/>
                  </a:cubicBezTo>
                  <a:cubicBezTo>
                    <a:pt x="23" y="12"/>
                    <a:pt x="11"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8" name="Google Shape;2108;p18"/>
            <p:cNvSpPr/>
            <p:nvPr/>
          </p:nvSpPr>
          <p:spPr>
            <a:xfrm>
              <a:off x="338280" y="4940253"/>
              <a:ext cx="101804" cy="27737"/>
            </a:xfrm>
            <a:custGeom>
              <a:avLst/>
              <a:gdLst/>
              <a:ahLst/>
              <a:cxnLst/>
              <a:rect l="l" t="t" r="r" b="b"/>
              <a:pathLst>
                <a:path w="1013" h="276" extrusionOk="0">
                  <a:moveTo>
                    <a:pt x="605" y="0"/>
                  </a:moveTo>
                  <a:cubicBezTo>
                    <a:pt x="407" y="34"/>
                    <a:pt x="209" y="100"/>
                    <a:pt x="33" y="210"/>
                  </a:cubicBezTo>
                  <a:cubicBezTo>
                    <a:pt x="0" y="232"/>
                    <a:pt x="22" y="276"/>
                    <a:pt x="55" y="276"/>
                  </a:cubicBezTo>
                  <a:lnTo>
                    <a:pt x="77" y="276"/>
                  </a:lnTo>
                  <a:cubicBezTo>
                    <a:pt x="363" y="176"/>
                    <a:pt x="660" y="88"/>
                    <a:pt x="979" y="66"/>
                  </a:cubicBezTo>
                  <a:cubicBezTo>
                    <a:pt x="1001" y="66"/>
                    <a:pt x="1012" y="44"/>
                    <a:pt x="1012" y="22"/>
                  </a:cubicBezTo>
                  <a:cubicBezTo>
                    <a:pt x="869" y="12"/>
                    <a:pt x="737" y="12"/>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89" name="Google Shape;2109;p18"/>
            <p:cNvSpPr/>
            <p:nvPr/>
          </p:nvSpPr>
          <p:spPr>
            <a:xfrm>
              <a:off x="398981" y="4938042"/>
              <a:ext cx="41103" cy="4522"/>
            </a:xfrm>
            <a:custGeom>
              <a:avLst/>
              <a:gdLst/>
              <a:ahLst/>
              <a:cxnLst/>
              <a:rect l="l" t="t" r="r" b="b"/>
              <a:pathLst>
                <a:path w="409" h="45" extrusionOk="0">
                  <a:moveTo>
                    <a:pt x="309" y="0"/>
                  </a:moveTo>
                  <a:cubicBezTo>
                    <a:pt x="210" y="0"/>
                    <a:pt x="100" y="12"/>
                    <a:pt x="1" y="22"/>
                  </a:cubicBezTo>
                  <a:cubicBezTo>
                    <a:pt x="133" y="34"/>
                    <a:pt x="265" y="34"/>
                    <a:pt x="408" y="44"/>
                  </a:cubicBezTo>
                  <a:lnTo>
                    <a:pt x="408" y="34"/>
                  </a:lnTo>
                  <a:cubicBezTo>
                    <a:pt x="397" y="22"/>
                    <a:pt x="386" y="12"/>
                    <a:pt x="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0" name="Google Shape;2110;p18"/>
            <p:cNvSpPr/>
            <p:nvPr/>
          </p:nvSpPr>
          <p:spPr>
            <a:xfrm>
              <a:off x="435562" y="4938042"/>
              <a:ext cx="4522" cy="3417"/>
            </a:xfrm>
            <a:custGeom>
              <a:avLst/>
              <a:gdLst/>
              <a:ahLst/>
              <a:cxnLst/>
              <a:rect l="l" t="t" r="r" b="b"/>
              <a:pathLst>
                <a:path w="45" h="34" extrusionOk="0">
                  <a:moveTo>
                    <a:pt x="0" y="0"/>
                  </a:moveTo>
                  <a:cubicBezTo>
                    <a:pt x="22" y="12"/>
                    <a:pt x="33" y="22"/>
                    <a:pt x="44" y="34"/>
                  </a:cubicBezTo>
                  <a:cubicBezTo>
                    <a:pt x="33" y="22"/>
                    <a:pt x="22" y="0"/>
                    <a:pt x="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1" name="Google Shape;2111;p18"/>
            <p:cNvSpPr/>
            <p:nvPr/>
          </p:nvSpPr>
          <p:spPr>
            <a:xfrm>
              <a:off x="287429" y="4922566"/>
              <a:ext cx="133762" cy="16683"/>
            </a:xfrm>
            <a:custGeom>
              <a:avLst/>
              <a:gdLst/>
              <a:ahLst/>
              <a:cxnLst/>
              <a:rect l="l" t="t" r="r" b="b"/>
              <a:pathLst>
                <a:path w="1331" h="166" extrusionOk="0">
                  <a:moveTo>
                    <a:pt x="759" y="0"/>
                  </a:moveTo>
                  <a:cubicBezTo>
                    <a:pt x="517" y="0"/>
                    <a:pt x="275" y="22"/>
                    <a:pt x="45" y="88"/>
                  </a:cubicBezTo>
                  <a:cubicBezTo>
                    <a:pt x="1" y="100"/>
                    <a:pt x="23" y="166"/>
                    <a:pt x="67" y="166"/>
                  </a:cubicBezTo>
                  <a:cubicBezTo>
                    <a:pt x="473" y="166"/>
                    <a:pt x="880" y="100"/>
                    <a:pt x="1298" y="100"/>
                  </a:cubicBezTo>
                  <a:cubicBezTo>
                    <a:pt x="1331" y="100"/>
                    <a:pt x="1331" y="34"/>
                    <a:pt x="1298" y="34"/>
                  </a:cubicBezTo>
                  <a:cubicBezTo>
                    <a:pt x="1122" y="12"/>
                    <a:pt x="935" y="0"/>
                    <a:pt x="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2" name="Google Shape;2112;p18"/>
            <p:cNvSpPr/>
            <p:nvPr/>
          </p:nvSpPr>
          <p:spPr>
            <a:xfrm>
              <a:off x="289640" y="4891612"/>
              <a:ext cx="121702" cy="25526"/>
            </a:xfrm>
            <a:custGeom>
              <a:avLst/>
              <a:gdLst/>
              <a:ahLst/>
              <a:cxnLst/>
              <a:rect l="l" t="t" r="r" b="b"/>
              <a:pathLst>
                <a:path w="1211" h="254" extrusionOk="0">
                  <a:moveTo>
                    <a:pt x="264" y="1"/>
                  </a:moveTo>
                  <a:cubicBezTo>
                    <a:pt x="176" y="1"/>
                    <a:pt x="89" y="12"/>
                    <a:pt x="1" y="34"/>
                  </a:cubicBezTo>
                  <a:cubicBezTo>
                    <a:pt x="374" y="56"/>
                    <a:pt x="737" y="111"/>
                    <a:pt x="1089" y="232"/>
                  </a:cubicBezTo>
                  <a:cubicBezTo>
                    <a:pt x="1122" y="232"/>
                    <a:pt x="1155" y="242"/>
                    <a:pt x="1199" y="254"/>
                  </a:cubicBezTo>
                  <a:lnTo>
                    <a:pt x="1210" y="254"/>
                  </a:lnTo>
                  <a:cubicBezTo>
                    <a:pt x="1188" y="232"/>
                    <a:pt x="1177" y="220"/>
                    <a:pt x="1155" y="210"/>
                  </a:cubicBezTo>
                  <a:cubicBezTo>
                    <a:pt x="1056" y="166"/>
                    <a:pt x="968" y="132"/>
                    <a:pt x="869" y="100"/>
                  </a:cubicBezTo>
                  <a:cubicBezTo>
                    <a:pt x="671" y="45"/>
                    <a:pt x="473" y="1"/>
                    <a:pt x="2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3" name="Google Shape;2113;p18"/>
            <p:cNvSpPr/>
            <p:nvPr/>
          </p:nvSpPr>
          <p:spPr>
            <a:xfrm>
              <a:off x="264214" y="4894929"/>
              <a:ext cx="141500" cy="19999"/>
            </a:xfrm>
            <a:custGeom>
              <a:avLst/>
              <a:gdLst/>
              <a:ahLst/>
              <a:cxnLst/>
              <a:rect l="l" t="t" r="r" b="b"/>
              <a:pathLst>
                <a:path w="1408" h="199" extrusionOk="0">
                  <a:moveTo>
                    <a:pt x="1122" y="67"/>
                  </a:moveTo>
                  <a:cubicBezTo>
                    <a:pt x="1221" y="99"/>
                    <a:pt x="1309" y="133"/>
                    <a:pt x="1408" y="177"/>
                  </a:cubicBezTo>
                  <a:cubicBezTo>
                    <a:pt x="1408" y="165"/>
                    <a:pt x="1397" y="165"/>
                    <a:pt x="1397" y="155"/>
                  </a:cubicBezTo>
                  <a:lnTo>
                    <a:pt x="1386" y="155"/>
                  </a:lnTo>
                  <a:cubicBezTo>
                    <a:pt x="1298" y="121"/>
                    <a:pt x="1210" y="89"/>
                    <a:pt x="1122" y="67"/>
                  </a:cubicBezTo>
                  <a:close/>
                  <a:moveTo>
                    <a:pt x="254" y="1"/>
                  </a:moveTo>
                  <a:cubicBezTo>
                    <a:pt x="188" y="12"/>
                    <a:pt x="122" y="34"/>
                    <a:pt x="44" y="67"/>
                  </a:cubicBezTo>
                  <a:cubicBezTo>
                    <a:pt x="0" y="89"/>
                    <a:pt x="0" y="165"/>
                    <a:pt x="66" y="165"/>
                  </a:cubicBezTo>
                  <a:cubicBezTo>
                    <a:pt x="132" y="177"/>
                    <a:pt x="198" y="177"/>
                    <a:pt x="264" y="177"/>
                  </a:cubicBezTo>
                  <a:cubicBezTo>
                    <a:pt x="363" y="177"/>
                    <a:pt x="473" y="165"/>
                    <a:pt x="583" y="165"/>
                  </a:cubicBezTo>
                  <a:cubicBezTo>
                    <a:pt x="682" y="165"/>
                    <a:pt x="792" y="155"/>
                    <a:pt x="902" y="155"/>
                  </a:cubicBezTo>
                  <a:cubicBezTo>
                    <a:pt x="1045" y="155"/>
                    <a:pt x="1188" y="165"/>
                    <a:pt x="1342" y="199"/>
                  </a:cubicBezTo>
                  <a:cubicBezTo>
                    <a:pt x="990" y="78"/>
                    <a:pt x="627" y="23"/>
                    <a:pt x="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4" name="Google Shape;2114;p18"/>
            <p:cNvSpPr/>
            <p:nvPr/>
          </p:nvSpPr>
          <p:spPr>
            <a:xfrm>
              <a:off x="404609" y="4910405"/>
              <a:ext cx="6733" cy="6733"/>
            </a:xfrm>
            <a:custGeom>
              <a:avLst/>
              <a:gdLst/>
              <a:ahLst/>
              <a:cxnLst/>
              <a:rect l="l" t="t" r="r" b="b"/>
              <a:pathLst>
                <a:path w="67" h="67" extrusionOk="0">
                  <a:moveTo>
                    <a:pt x="0" y="1"/>
                  </a:moveTo>
                  <a:cubicBezTo>
                    <a:pt x="0" y="11"/>
                    <a:pt x="11" y="11"/>
                    <a:pt x="11" y="23"/>
                  </a:cubicBezTo>
                  <a:cubicBezTo>
                    <a:pt x="33" y="33"/>
                    <a:pt x="44" y="45"/>
                    <a:pt x="66" y="67"/>
                  </a:cubicBezTo>
                  <a:lnTo>
                    <a:pt x="66" y="6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5" name="Google Shape;2115;p18"/>
            <p:cNvSpPr/>
            <p:nvPr/>
          </p:nvSpPr>
          <p:spPr>
            <a:xfrm>
              <a:off x="404609" y="4910405"/>
              <a:ext cx="7738" cy="6733"/>
            </a:xfrm>
            <a:custGeom>
              <a:avLst/>
              <a:gdLst/>
              <a:ahLst/>
              <a:cxnLst/>
              <a:rect l="l" t="t" r="r" b="b"/>
              <a:pathLst>
                <a:path w="77" h="67" extrusionOk="0">
                  <a:moveTo>
                    <a:pt x="0" y="1"/>
                  </a:moveTo>
                  <a:lnTo>
                    <a:pt x="66" y="67"/>
                  </a:lnTo>
                  <a:cubicBezTo>
                    <a:pt x="77" y="55"/>
                    <a:pt x="77" y="23"/>
                    <a:pt x="66" y="23"/>
                  </a:cubicBezTo>
                  <a:cubicBezTo>
                    <a:pt x="44" y="11"/>
                    <a:pt x="22" y="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6" name="Google Shape;2116;p18"/>
            <p:cNvSpPr/>
            <p:nvPr/>
          </p:nvSpPr>
          <p:spPr>
            <a:xfrm>
              <a:off x="243210" y="4868498"/>
              <a:ext cx="113864" cy="26531"/>
            </a:xfrm>
            <a:custGeom>
              <a:avLst/>
              <a:gdLst/>
              <a:ahLst/>
              <a:cxnLst/>
              <a:rect l="l" t="t" r="r" b="b"/>
              <a:pathLst>
                <a:path w="1133" h="264" extrusionOk="0">
                  <a:moveTo>
                    <a:pt x="23" y="0"/>
                  </a:moveTo>
                  <a:cubicBezTo>
                    <a:pt x="1" y="22"/>
                    <a:pt x="1" y="44"/>
                    <a:pt x="33" y="55"/>
                  </a:cubicBezTo>
                  <a:cubicBezTo>
                    <a:pt x="385" y="176"/>
                    <a:pt x="759" y="198"/>
                    <a:pt x="1133" y="264"/>
                  </a:cubicBezTo>
                  <a:cubicBezTo>
                    <a:pt x="891" y="187"/>
                    <a:pt x="638" y="121"/>
                    <a:pt x="375" y="66"/>
                  </a:cubicBezTo>
                  <a:cubicBezTo>
                    <a:pt x="253" y="44"/>
                    <a:pt x="133" y="22"/>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7" name="Google Shape;2117;p18"/>
            <p:cNvSpPr/>
            <p:nvPr/>
          </p:nvSpPr>
          <p:spPr>
            <a:xfrm>
              <a:off x="245421" y="4865081"/>
              <a:ext cx="141601" cy="34370"/>
            </a:xfrm>
            <a:custGeom>
              <a:avLst/>
              <a:gdLst/>
              <a:ahLst/>
              <a:cxnLst/>
              <a:rect l="l" t="t" r="r" b="b"/>
              <a:pathLst>
                <a:path w="1409" h="342" extrusionOk="0">
                  <a:moveTo>
                    <a:pt x="243" y="1"/>
                  </a:moveTo>
                  <a:cubicBezTo>
                    <a:pt x="165" y="1"/>
                    <a:pt x="89" y="1"/>
                    <a:pt x="23" y="12"/>
                  </a:cubicBezTo>
                  <a:cubicBezTo>
                    <a:pt x="11" y="12"/>
                    <a:pt x="1" y="23"/>
                    <a:pt x="1" y="34"/>
                  </a:cubicBezTo>
                  <a:cubicBezTo>
                    <a:pt x="111" y="56"/>
                    <a:pt x="231" y="78"/>
                    <a:pt x="353" y="100"/>
                  </a:cubicBezTo>
                  <a:cubicBezTo>
                    <a:pt x="616" y="155"/>
                    <a:pt x="869" y="221"/>
                    <a:pt x="1111" y="298"/>
                  </a:cubicBezTo>
                  <a:cubicBezTo>
                    <a:pt x="1188" y="309"/>
                    <a:pt x="1265" y="320"/>
                    <a:pt x="1342" y="342"/>
                  </a:cubicBezTo>
                  <a:lnTo>
                    <a:pt x="1353" y="342"/>
                  </a:lnTo>
                  <a:cubicBezTo>
                    <a:pt x="1386" y="342"/>
                    <a:pt x="1408" y="320"/>
                    <a:pt x="1408" y="287"/>
                  </a:cubicBezTo>
                  <a:lnTo>
                    <a:pt x="1342" y="221"/>
                  </a:lnTo>
                  <a:cubicBezTo>
                    <a:pt x="990" y="122"/>
                    <a:pt x="605"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8" name="Google Shape;2118;p18"/>
            <p:cNvSpPr/>
            <p:nvPr/>
          </p:nvSpPr>
          <p:spPr>
            <a:xfrm>
              <a:off x="380289" y="4887190"/>
              <a:ext cx="6733" cy="6733"/>
            </a:xfrm>
            <a:custGeom>
              <a:avLst/>
              <a:gdLst/>
              <a:ahLst/>
              <a:cxnLst/>
              <a:rect l="l" t="t" r="r" b="b"/>
              <a:pathLst>
                <a:path w="67" h="67" extrusionOk="0">
                  <a:moveTo>
                    <a:pt x="0" y="1"/>
                  </a:moveTo>
                  <a:lnTo>
                    <a:pt x="11" y="12"/>
                  </a:lnTo>
                  <a:cubicBezTo>
                    <a:pt x="11" y="12"/>
                    <a:pt x="11" y="12"/>
                    <a:pt x="12" y="12"/>
                  </a:cubicBezTo>
                  <a:lnTo>
                    <a:pt x="12" y="12"/>
                  </a:lnTo>
                  <a:lnTo>
                    <a:pt x="0" y="1"/>
                  </a:lnTo>
                  <a:close/>
                  <a:moveTo>
                    <a:pt x="12" y="12"/>
                  </a:moveTo>
                  <a:lnTo>
                    <a:pt x="66" y="67"/>
                  </a:lnTo>
                  <a:cubicBezTo>
                    <a:pt x="55" y="45"/>
                    <a:pt x="44" y="13"/>
                    <a:pt x="12"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9" name="Google Shape;2119;p18"/>
            <p:cNvSpPr/>
            <p:nvPr/>
          </p:nvSpPr>
          <p:spPr>
            <a:xfrm>
              <a:off x="217784" y="4829706"/>
              <a:ext cx="140496" cy="34471"/>
            </a:xfrm>
            <a:custGeom>
              <a:avLst/>
              <a:gdLst/>
              <a:ahLst/>
              <a:cxnLst/>
              <a:rect l="l" t="t" r="r" b="b"/>
              <a:pathLst>
                <a:path w="1398" h="343" extrusionOk="0">
                  <a:moveTo>
                    <a:pt x="0" y="1"/>
                  </a:moveTo>
                  <a:cubicBezTo>
                    <a:pt x="0" y="12"/>
                    <a:pt x="0" y="34"/>
                    <a:pt x="12" y="56"/>
                  </a:cubicBezTo>
                  <a:lnTo>
                    <a:pt x="242" y="89"/>
                  </a:lnTo>
                  <a:cubicBezTo>
                    <a:pt x="154" y="67"/>
                    <a:pt x="78" y="34"/>
                    <a:pt x="0" y="1"/>
                  </a:cubicBezTo>
                  <a:close/>
                  <a:moveTo>
                    <a:pt x="628" y="12"/>
                  </a:moveTo>
                  <a:lnTo>
                    <a:pt x="628" y="12"/>
                  </a:lnTo>
                  <a:cubicBezTo>
                    <a:pt x="748" y="78"/>
                    <a:pt x="858" y="155"/>
                    <a:pt x="968" y="232"/>
                  </a:cubicBezTo>
                  <a:cubicBezTo>
                    <a:pt x="1111" y="265"/>
                    <a:pt x="1254" y="298"/>
                    <a:pt x="1397" y="342"/>
                  </a:cubicBezTo>
                  <a:lnTo>
                    <a:pt x="1364" y="309"/>
                  </a:lnTo>
                  <a:cubicBezTo>
                    <a:pt x="1133" y="199"/>
                    <a:pt x="880" y="89"/>
                    <a:pt x="628"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0" name="Google Shape;2120;p18"/>
            <p:cNvSpPr/>
            <p:nvPr/>
          </p:nvSpPr>
          <p:spPr>
            <a:xfrm>
              <a:off x="217784" y="4820862"/>
              <a:ext cx="151550" cy="56580"/>
            </a:xfrm>
            <a:custGeom>
              <a:avLst/>
              <a:gdLst/>
              <a:ahLst/>
              <a:cxnLst/>
              <a:rect l="l" t="t" r="r" b="b"/>
              <a:pathLst>
                <a:path w="1508" h="563" extrusionOk="0">
                  <a:moveTo>
                    <a:pt x="88" y="1"/>
                  </a:moveTo>
                  <a:cubicBezTo>
                    <a:pt x="44" y="1"/>
                    <a:pt x="12" y="45"/>
                    <a:pt x="0" y="89"/>
                  </a:cubicBezTo>
                  <a:cubicBezTo>
                    <a:pt x="78" y="122"/>
                    <a:pt x="154" y="155"/>
                    <a:pt x="242" y="177"/>
                  </a:cubicBezTo>
                  <a:lnTo>
                    <a:pt x="12" y="144"/>
                  </a:lnTo>
                  <a:lnTo>
                    <a:pt x="12" y="144"/>
                  </a:lnTo>
                  <a:cubicBezTo>
                    <a:pt x="22" y="155"/>
                    <a:pt x="34" y="166"/>
                    <a:pt x="44" y="166"/>
                  </a:cubicBezTo>
                  <a:cubicBezTo>
                    <a:pt x="496" y="342"/>
                    <a:pt x="990" y="397"/>
                    <a:pt x="1441" y="562"/>
                  </a:cubicBezTo>
                  <a:lnTo>
                    <a:pt x="1463" y="562"/>
                  </a:lnTo>
                  <a:cubicBezTo>
                    <a:pt x="1474" y="562"/>
                    <a:pt x="1496" y="562"/>
                    <a:pt x="1507" y="551"/>
                  </a:cubicBezTo>
                  <a:lnTo>
                    <a:pt x="1452" y="496"/>
                  </a:lnTo>
                  <a:cubicBezTo>
                    <a:pt x="1430" y="474"/>
                    <a:pt x="1408" y="452"/>
                    <a:pt x="1397" y="430"/>
                  </a:cubicBezTo>
                  <a:cubicBezTo>
                    <a:pt x="1254" y="386"/>
                    <a:pt x="1111" y="353"/>
                    <a:pt x="968" y="320"/>
                  </a:cubicBezTo>
                  <a:cubicBezTo>
                    <a:pt x="858" y="243"/>
                    <a:pt x="748" y="166"/>
                    <a:pt x="628" y="100"/>
                  </a:cubicBezTo>
                  <a:cubicBezTo>
                    <a:pt x="452" y="45"/>
                    <a:pt x="276" y="12"/>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1" name="Google Shape;2121;p18"/>
            <p:cNvSpPr/>
            <p:nvPr/>
          </p:nvSpPr>
          <p:spPr>
            <a:xfrm>
              <a:off x="354762" y="4860659"/>
              <a:ext cx="13366" cy="10150"/>
            </a:xfrm>
            <a:custGeom>
              <a:avLst/>
              <a:gdLst/>
              <a:ahLst/>
              <a:cxnLst/>
              <a:rect l="l" t="t" r="r" b="b"/>
              <a:pathLst>
                <a:path w="133" h="101" extrusionOk="0">
                  <a:moveTo>
                    <a:pt x="1" y="1"/>
                  </a:moveTo>
                  <a:lnTo>
                    <a:pt x="34" y="34"/>
                  </a:lnTo>
                  <a:cubicBezTo>
                    <a:pt x="45" y="56"/>
                    <a:pt x="67" y="78"/>
                    <a:pt x="89" y="100"/>
                  </a:cubicBezTo>
                  <a:cubicBezTo>
                    <a:pt x="111" y="89"/>
                    <a:pt x="122" y="78"/>
                    <a:pt x="133" y="67"/>
                  </a:cubicBezTo>
                  <a:cubicBezTo>
                    <a:pt x="133" y="56"/>
                    <a:pt x="133" y="56"/>
                    <a:pt x="122" y="56"/>
                  </a:cubicBezTo>
                  <a:lnTo>
                    <a:pt x="100" y="56"/>
                  </a:lnTo>
                  <a:cubicBezTo>
                    <a:pt x="67" y="56"/>
                    <a:pt x="45" y="34"/>
                    <a:pt x="34" y="12"/>
                  </a:cubicBezTo>
                  <a:cubicBezTo>
                    <a:pt x="23" y="12"/>
                    <a:pt x="12"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2" name="Google Shape;2122;p18"/>
            <p:cNvSpPr/>
            <p:nvPr/>
          </p:nvSpPr>
          <p:spPr>
            <a:xfrm>
              <a:off x="363606" y="4867292"/>
              <a:ext cx="7939" cy="8944"/>
            </a:xfrm>
            <a:custGeom>
              <a:avLst/>
              <a:gdLst/>
              <a:ahLst/>
              <a:cxnLst/>
              <a:rect l="l" t="t" r="r" b="b"/>
              <a:pathLst>
                <a:path w="79" h="89" extrusionOk="0">
                  <a:moveTo>
                    <a:pt x="45" y="1"/>
                  </a:moveTo>
                  <a:cubicBezTo>
                    <a:pt x="34" y="12"/>
                    <a:pt x="23" y="23"/>
                    <a:pt x="1" y="34"/>
                  </a:cubicBezTo>
                  <a:lnTo>
                    <a:pt x="56" y="89"/>
                  </a:lnTo>
                  <a:cubicBezTo>
                    <a:pt x="78" y="67"/>
                    <a:pt x="78" y="23"/>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3" name="Google Shape;2123;p18"/>
            <p:cNvSpPr/>
            <p:nvPr/>
          </p:nvSpPr>
          <p:spPr>
            <a:xfrm>
              <a:off x="358179" y="4861865"/>
              <a:ext cx="7738" cy="4522"/>
            </a:xfrm>
            <a:custGeom>
              <a:avLst/>
              <a:gdLst/>
              <a:ahLst/>
              <a:cxnLst/>
              <a:rect l="l" t="t" r="r" b="b"/>
              <a:pathLst>
                <a:path w="77" h="45" extrusionOk="0">
                  <a:moveTo>
                    <a:pt x="0" y="0"/>
                  </a:moveTo>
                  <a:cubicBezTo>
                    <a:pt x="11" y="22"/>
                    <a:pt x="33" y="44"/>
                    <a:pt x="66" y="44"/>
                  </a:cubicBezTo>
                  <a:lnTo>
                    <a:pt x="77" y="44"/>
                  </a:lnTo>
                  <a:cubicBezTo>
                    <a:pt x="55" y="33"/>
                    <a:pt x="22" y="1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4" name="Google Shape;2124;p18"/>
            <p:cNvSpPr/>
            <p:nvPr/>
          </p:nvSpPr>
          <p:spPr>
            <a:xfrm>
              <a:off x="515056" y="5012109"/>
              <a:ext cx="31054" cy="96176"/>
            </a:xfrm>
            <a:custGeom>
              <a:avLst/>
              <a:gdLst/>
              <a:ahLst/>
              <a:cxnLst/>
              <a:rect l="l" t="t" r="r" b="b"/>
              <a:pathLst>
                <a:path w="309" h="957" extrusionOk="0">
                  <a:moveTo>
                    <a:pt x="309" y="1"/>
                  </a:moveTo>
                  <a:cubicBezTo>
                    <a:pt x="287" y="1"/>
                    <a:pt x="275" y="23"/>
                    <a:pt x="265" y="45"/>
                  </a:cubicBezTo>
                  <a:cubicBezTo>
                    <a:pt x="133" y="319"/>
                    <a:pt x="33" y="638"/>
                    <a:pt x="1" y="957"/>
                  </a:cubicBezTo>
                  <a:cubicBezTo>
                    <a:pt x="77" y="627"/>
                    <a:pt x="177" y="297"/>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5" name="Google Shape;2125;p18"/>
            <p:cNvSpPr/>
            <p:nvPr/>
          </p:nvSpPr>
          <p:spPr>
            <a:xfrm>
              <a:off x="512845" y="5011004"/>
              <a:ext cx="35476" cy="142706"/>
            </a:xfrm>
            <a:custGeom>
              <a:avLst/>
              <a:gdLst/>
              <a:ahLst/>
              <a:cxnLst/>
              <a:rect l="l" t="t" r="r" b="b"/>
              <a:pathLst>
                <a:path w="353" h="1420" extrusionOk="0">
                  <a:moveTo>
                    <a:pt x="353" y="0"/>
                  </a:moveTo>
                  <a:cubicBezTo>
                    <a:pt x="353" y="0"/>
                    <a:pt x="341" y="0"/>
                    <a:pt x="331" y="12"/>
                  </a:cubicBezTo>
                  <a:cubicBezTo>
                    <a:pt x="199" y="308"/>
                    <a:pt x="99" y="638"/>
                    <a:pt x="23" y="968"/>
                  </a:cubicBezTo>
                  <a:cubicBezTo>
                    <a:pt x="11" y="1111"/>
                    <a:pt x="1" y="1243"/>
                    <a:pt x="11" y="1375"/>
                  </a:cubicBezTo>
                  <a:cubicBezTo>
                    <a:pt x="11" y="1408"/>
                    <a:pt x="45" y="1419"/>
                    <a:pt x="67" y="1419"/>
                  </a:cubicBezTo>
                  <a:cubicBezTo>
                    <a:pt x="89" y="1419"/>
                    <a:pt x="99" y="1408"/>
                    <a:pt x="111" y="1386"/>
                  </a:cubicBezTo>
                  <a:cubicBezTo>
                    <a:pt x="177" y="1166"/>
                    <a:pt x="231" y="946"/>
                    <a:pt x="297" y="726"/>
                  </a:cubicBezTo>
                  <a:cubicBezTo>
                    <a:pt x="309" y="484"/>
                    <a:pt x="331" y="242"/>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6" name="Google Shape;2126;p18"/>
            <p:cNvSpPr/>
            <p:nvPr/>
          </p:nvSpPr>
          <p:spPr>
            <a:xfrm>
              <a:off x="542693" y="5011004"/>
              <a:ext cx="18894" cy="72961"/>
            </a:xfrm>
            <a:custGeom>
              <a:avLst/>
              <a:gdLst/>
              <a:ahLst/>
              <a:cxnLst/>
              <a:rect l="l" t="t" r="r" b="b"/>
              <a:pathLst>
                <a:path w="188" h="726" extrusionOk="0">
                  <a:moveTo>
                    <a:pt x="56" y="0"/>
                  </a:moveTo>
                  <a:cubicBezTo>
                    <a:pt x="34" y="242"/>
                    <a:pt x="12" y="484"/>
                    <a:pt x="0" y="726"/>
                  </a:cubicBezTo>
                  <a:cubicBezTo>
                    <a:pt x="56" y="517"/>
                    <a:pt x="110" y="308"/>
                    <a:pt x="166" y="110"/>
                  </a:cubicBezTo>
                  <a:cubicBezTo>
                    <a:pt x="188" y="44"/>
                    <a:pt x="132" y="0"/>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7" name="Google Shape;2127;p18"/>
            <p:cNvSpPr/>
            <p:nvPr/>
          </p:nvSpPr>
          <p:spPr>
            <a:xfrm>
              <a:off x="480786" y="5035324"/>
              <a:ext cx="44319" cy="77383"/>
            </a:xfrm>
            <a:custGeom>
              <a:avLst/>
              <a:gdLst/>
              <a:ahLst/>
              <a:cxnLst/>
              <a:rect l="l" t="t" r="r" b="b"/>
              <a:pathLst>
                <a:path w="441" h="770" extrusionOk="0">
                  <a:moveTo>
                    <a:pt x="440" y="0"/>
                  </a:moveTo>
                  <a:lnTo>
                    <a:pt x="440" y="0"/>
                  </a:lnTo>
                  <a:cubicBezTo>
                    <a:pt x="276" y="242"/>
                    <a:pt x="132" y="506"/>
                    <a:pt x="0" y="770"/>
                  </a:cubicBezTo>
                  <a:cubicBezTo>
                    <a:pt x="122" y="627"/>
                    <a:pt x="198" y="462"/>
                    <a:pt x="286" y="308"/>
                  </a:cubicBezTo>
                  <a:cubicBezTo>
                    <a:pt x="342" y="209"/>
                    <a:pt x="396" y="110"/>
                    <a:pt x="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8" name="Google Shape;2128;p18"/>
            <p:cNvSpPr/>
            <p:nvPr/>
          </p:nvSpPr>
          <p:spPr>
            <a:xfrm>
              <a:off x="465310" y="5013215"/>
              <a:ext cx="66429" cy="103914"/>
            </a:xfrm>
            <a:custGeom>
              <a:avLst/>
              <a:gdLst/>
              <a:ahLst/>
              <a:cxnLst/>
              <a:rect l="l" t="t" r="r" b="b"/>
              <a:pathLst>
                <a:path w="661" h="1034" extrusionOk="0">
                  <a:moveTo>
                    <a:pt x="650" y="0"/>
                  </a:moveTo>
                  <a:cubicBezTo>
                    <a:pt x="638" y="34"/>
                    <a:pt x="616" y="44"/>
                    <a:pt x="584" y="44"/>
                  </a:cubicBezTo>
                  <a:lnTo>
                    <a:pt x="562" y="44"/>
                  </a:lnTo>
                  <a:lnTo>
                    <a:pt x="496" y="110"/>
                  </a:lnTo>
                  <a:cubicBezTo>
                    <a:pt x="452" y="210"/>
                    <a:pt x="386" y="308"/>
                    <a:pt x="320" y="418"/>
                  </a:cubicBezTo>
                  <a:cubicBezTo>
                    <a:pt x="242" y="528"/>
                    <a:pt x="166" y="660"/>
                    <a:pt x="78" y="781"/>
                  </a:cubicBezTo>
                  <a:cubicBezTo>
                    <a:pt x="56" y="836"/>
                    <a:pt x="34" y="902"/>
                    <a:pt x="12" y="968"/>
                  </a:cubicBezTo>
                  <a:cubicBezTo>
                    <a:pt x="1" y="1012"/>
                    <a:pt x="45" y="1034"/>
                    <a:pt x="78" y="1034"/>
                  </a:cubicBezTo>
                  <a:cubicBezTo>
                    <a:pt x="100" y="1034"/>
                    <a:pt x="122" y="1034"/>
                    <a:pt x="132" y="1012"/>
                  </a:cubicBezTo>
                  <a:lnTo>
                    <a:pt x="154" y="990"/>
                  </a:lnTo>
                  <a:cubicBezTo>
                    <a:pt x="286" y="726"/>
                    <a:pt x="430" y="462"/>
                    <a:pt x="594" y="220"/>
                  </a:cubicBezTo>
                  <a:cubicBezTo>
                    <a:pt x="628" y="154"/>
                    <a:pt x="650" y="88"/>
                    <a:pt x="660" y="22"/>
                  </a:cubicBezTo>
                  <a:cubicBezTo>
                    <a:pt x="660" y="12"/>
                    <a:pt x="660" y="12"/>
                    <a:pt x="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09" name="Google Shape;2129;p18"/>
            <p:cNvSpPr/>
            <p:nvPr/>
          </p:nvSpPr>
          <p:spPr>
            <a:xfrm>
              <a:off x="473048" y="5024269"/>
              <a:ext cx="42108" cy="67534"/>
            </a:xfrm>
            <a:custGeom>
              <a:avLst/>
              <a:gdLst/>
              <a:ahLst/>
              <a:cxnLst/>
              <a:rect l="l" t="t" r="r" b="b"/>
              <a:pathLst>
                <a:path w="419" h="672" extrusionOk="0">
                  <a:moveTo>
                    <a:pt x="419" y="0"/>
                  </a:moveTo>
                  <a:cubicBezTo>
                    <a:pt x="319" y="100"/>
                    <a:pt x="243" y="231"/>
                    <a:pt x="177" y="352"/>
                  </a:cubicBezTo>
                  <a:cubicBezTo>
                    <a:pt x="111" y="451"/>
                    <a:pt x="45" y="561"/>
                    <a:pt x="1" y="671"/>
                  </a:cubicBezTo>
                  <a:cubicBezTo>
                    <a:pt x="89" y="550"/>
                    <a:pt x="165" y="418"/>
                    <a:pt x="243" y="308"/>
                  </a:cubicBezTo>
                  <a:cubicBezTo>
                    <a:pt x="309" y="198"/>
                    <a:pt x="375" y="10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0" name="Google Shape;2130;p18"/>
            <p:cNvSpPr/>
            <p:nvPr/>
          </p:nvSpPr>
          <p:spPr>
            <a:xfrm>
              <a:off x="521689" y="5012109"/>
              <a:ext cx="8944" cy="5628"/>
            </a:xfrm>
            <a:custGeom>
              <a:avLst/>
              <a:gdLst/>
              <a:ahLst/>
              <a:cxnLst/>
              <a:rect l="l" t="t" r="r" b="b"/>
              <a:pathLst>
                <a:path w="89" h="56" extrusionOk="0">
                  <a:moveTo>
                    <a:pt x="67" y="1"/>
                  </a:moveTo>
                  <a:cubicBezTo>
                    <a:pt x="67" y="1"/>
                    <a:pt x="55" y="1"/>
                    <a:pt x="55" y="11"/>
                  </a:cubicBezTo>
                  <a:cubicBezTo>
                    <a:pt x="33" y="23"/>
                    <a:pt x="23" y="33"/>
                    <a:pt x="1" y="55"/>
                  </a:cubicBezTo>
                  <a:lnTo>
                    <a:pt x="23" y="55"/>
                  </a:lnTo>
                  <a:cubicBezTo>
                    <a:pt x="55" y="55"/>
                    <a:pt x="77" y="45"/>
                    <a:pt x="89" y="11"/>
                  </a:cubicBezTo>
                  <a:cubicBezTo>
                    <a:pt x="89" y="11"/>
                    <a:pt x="77"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1" name="Google Shape;2131;p18"/>
            <p:cNvSpPr/>
            <p:nvPr/>
          </p:nvSpPr>
          <p:spPr>
            <a:xfrm>
              <a:off x="431140" y="5018742"/>
              <a:ext cx="66328" cy="69645"/>
            </a:xfrm>
            <a:custGeom>
              <a:avLst/>
              <a:gdLst/>
              <a:ahLst/>
              <a:cxnLst/>
              <a:rect l="l" t="t" r="r" b="b"/>
              <a:pathLst>
                <a:path w="660" h="693" extrusionOk="0">
                  <a:moveTo>
                    <a:pt x="660" y="1"/>
                  </a:moveTo>
                  <a:lnTo>
                    <a:pt x="660" y="1"/>
                  </a:lnTo>
                  <a:cubicBezTo>
                    <a:pt x="582" y="33"/>
                    <a:pt x="506" y="55"/>
                    <a:pt x="440" y="89"/>
                  </a:cubicBezTo>
                  <a:cubicBezTo>
                    <a:pt x="418" y="111"/>
                    <a:pt x="406" y="121"/>
                    <a:pt x="385" y="133"/>
                  </a:cubicBezTo>
                  <a:cubicBezTo>
                    <a:pt x="231" y="275"/>
                    <a:pt x="99" y="429"/>
                    <a:pt x="22" y="616"/>
                  </a:cubicBezTo>
                  <a:cubicBezTo>
                    <a:pt x="0" y="660"/>
                    <a:pt x="33" y="693"/>
                    <a:pt x="66" y="693"/>
                  </a:cubicBezTo>
                  <a:cubicBezTo>
                    <a:pt x="77" y="693"/>
                    <a:pt x="88" y="693"/>
                    <a:pt x="99" y="682"/>
                  </a:cubicBezTo>
                  <a:cubicBezTo>
                    <a:pt x="154" y="649"/>
                    <a:pt x="198" y="605"/>
                    <a:pt x="242" y="561"/>
                  </a:cubicBezTo>
                  <a:cubicBezTo>
                    <a:pt x="286" y="484"/>
                    <a:pt x="341" y="418"/>
                    <a:pt x="385" y="352"/>
                  </a:cubicBezTo>
                  <a:cubicBezTo>
                    <a:pt x="472" y="231"/>
                    <a:pt x="572" y="111"/>
                    <a:pt x="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2" name="Google Shape;2132;p18"/>
            <p:cNvSpPr/>
            <p:nvPr/>
          </p:nvSpPr>
          <p:spPr>
            <a:xfrm>
              <a:off x="475259" y="5003265"/>
              <a:ext cx="34370" cy="24421"/>
            </a:xfrm>
            <a:custGeom>
              <a:avLst/>
              <a:gdLst/>
              <a:ahLst/>
              <a:cxnLst/>
              <a:rect l="l" t="t" r="r" b="b"/>
              <a:pathLst>
                <a:path w="342" h="243" extrusionOk="0">
                  <a:moveTo>
                    <a:pt x="341" y="1"/>
                  </a:moveTo>
                  <a:lnTo>
                    <a:pt x="341" y="1"/>
                  </a:lnTo>
                  <a:cubicBezTo>
                    <a:pt x="209" y="45"/>
                    <a:pt x="89" y="155"/>
                    <a:pt x="1" y="243"/>
                  </a:cubicBezTo>
                  <a:cubicBezTo>
                    <a:pt x="67" y="209"/>
                    <a:pt x="143" y="187"/>
                    <a:pt x="221" y="155"/>
                  </a:cubicBezTo>
                  <a:cubicBezTo>
                    <a:pt x="265" y="99"/>
                    <a:pt x="297" y="45"/>
                    <a:pt x="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3" name="Google Shape;2133;p18"/>
            <p:cNvSpPr/>
            <p:nvPr/>
          </p:nvSpPr>
          <p:spPr>
            <a:xfrm>
              <a:off x="455360" y="5001054"/>
              <a:ext cx="63112" cy="74067"/>
            </a:xfrm>
            <a:custGeom>
              <a:avLst/>
              <a:gdLst/>
              <a:ahLst/>
              <a:cxnLst/>
              <a:rect l="l" t="t" r="r" b="b"/>
              <a:pathLst>
                <a:path w="628" h="737" extrusionOk="0">
                  <a:moveTo>
                    <a:pt x="627" y="1"/>
                  </a:moveTo>
                  <a:cubicBezTo>
                    <a:pt x="595" y="1"/>
                    <a:pt x="561" y="11"/>
                    <a:pt x="539" y="23"/>
                  </a:cubicBezTo>
                  <a:cubicBezTo>
                    <a:pt x="495" y="67"/>
                    <a:pt x="463" y="121"/>
                    <a:pt x="419" y="177"/>
                  </a:cubicBezTo>
                  <a:cubicBezTo>
                    <a:pt x="331" y="287"/>
                    <a:pt x="231" y="407"/>
                    <a:pt x="144" y="528"/>
                  </a:cubicBezTo>
                  <a:cubicBezTo>
                    <a:pt x="100" y="594"/>
                    <a:pt x="45" y="660"/>
                    <a:pt x="1" y="737"/>
                  </a:cubicBezTo>
                  <a:cubicBezTo>
                    <a:pt x="111" y="638"/>
                    <a:pt x="199" y="528"/>
                    <a:pt x="309" y="418"/>
                  </a:cubicBezTo>
                  <a:cubicBezTo>
                    <a:pt x="407" y="331"/>
                    <a:pt x="529" y="243"/>
                    <a:pt x="617" y="133"/>
                  </a:cubicBezTo>
                  <a:cubicBezTo>
                    <a:pt x="595" y="111"/>
                    <a:pt x="583" y="77"/>
                    <a:pt x="595" y="45"/>
                  </a:cubicBezTo>
                  <a:cubicBezTo>
                    <a:pt x="595" y="23"/>
                    <a:pt x="617" y="11"/>
                    <a:pt x="6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4" name="Google Shape;2134;p18"/>
            <p:cNvSpPr/>
            <p:nvPr/>
          </p:nvSpPr>
          <p:spPr>
            <a:xfrm>
              <a:off x="513950" y="5001054"/>
              <a:ext cx="10050" cy="13366"/>
            </a:xfrm>
            <a:custGeom>
              <a:avLst/>
              <a:gdLst/>
              <a:ahLst/>
              <a:cxnLst/>
              <a:rect l="l" t="t" r="r" b="b"/>
              <a:pathLst>
                <a:path w="100" h="133" extrusionOk="0">
                  <a:moveTo>
                    <a:pt x="44" y="1"/>
                  </a:moveTo>
                  <a:cubicBezTo>
                    <a:pt x="34" y="11"/>
                    <a:pt x="12" y="23"/>
                    <a:pt x="12" y="45"/>
                  </a:cubicBezTo>
                  <a:cubicBezTo>
                    <a:pt x="0" y="77"/>
                    <a:pt x="12" y="111"/>
                    <a:pt x="34" y="133"/>
                  </a:cubicBezTo>
                  <a:cubicBezTo>
                    <a:pt x="56" y="99"/>
                    <a:pt x="78" y="67"/>
                    <a:pt x="88" y="33"/>
                  </a:cubicBezTo>
                  <a:cubicBezTo>
                    <a:pt x="100" y="11"/>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5" name="Google Shape;2135;p18"/>
            <p:cNvSpPr/>
            <p:nvPr/>
          </p:nvSpPr>
          <p:spPr>
            <a:xfrm>
              <a:off x="368028" y="4994421"/>
              <a:ext cx="143812" cy="89543"/>
            </a:xfrm>
            <a:custGeom>
              <a:avLst/>
              <a:gdLst/>
              <a:ahLst/>
              <a:cxnLst/>
              <a:rect l="l" t="t" r="r" b="b"/>
              <a:pathLst>
                <a:path w="1431" h="891" extrusionOk="0">
                  <a:moveTo>
                    <a:pt x="1386" y="1"/>
                  </a:moveTo>
                  <a:cubicBezTo>
                    <a:pt x="1188" y="33"/>
                    <a:pt x="947" y="111"/>
                    <a:pt x="727" y="209"/>
                  </a:cubicBezTo>
                  <a:cubicBezTo>
                    <a:pt x="826" y="177"/>
                    <a:pt x="925" y="155"/>
                    <a:pt x="1013" y="133"/>
                  </a:cubicBezTo>
                  <a:lnTo>
                    <a:pt x="1024" y="121"/>
                  </a:lnTo>
                  <a:cubicBezTo>
                    <a:pt x="1078" y="121"/>
                    <a:pt x="1112" y="209"/>
                    <a:pt x="1056" y="243"/>
                  </a:cubicBezTo>
                  <a:cubicBezTo>
                    <a:pt x="727" y="429"/>
                    <a:pt x="386" y="649"/>
                    <a:pt x="23" y="803"/>
                  </a:cubicBezTo>
                  <a:cubicBezTo>
                    <a:pt x="1" y="847"/>
                    <a:pt x="45" y="891"/>
                    <a:pt x="89" y="891"/>
                  </a:cubicBezTo>
                  <a:lnTo>
                    <a:pt x="111" y="891"/>
                  </a:lnTo>
                  <a:cubicBezTo>
                    <a:pt x="320" y="792"/>
                    <a:pt x="485" y="616"/>
                    <a:pt x="672" y="484"/>
                  </a:cubicBezTo>
                  <a:cubicBezTo>
                    <a:pt x="903" y="331"/>
                    <a:pt x="1156" y="199"/>
                    <a:pt x="1408" y="77"/>
                  </a:cubicBezTo>
                  <a:cubicBezTo>
                    <a:pt x="1420" y="67"/>
                    <a:pt x="1420" y="55"/>
                    <a:pt x="1430" y="45"/>
                  </a:cubicBezTo>
                  <a:cubicBezTo>
                    <a:pt x="1430" y="23"/>
                    <a:pt x="1420"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6" name="Google Shape;2136;p18"/>
            <p:cNvSpPr/>
            <p:nvPr/>
          </p:nvSpPr>
          <p:spPr>
            <a:xfrm>
              <a:off x="509529" y="4998843"/>
              <a:ext cx="2311" cy="3417"/>
            </a:xfrm>
            <a:custGeom>
              <a:avLst/>
              <a:gdLst/>
              <a:ahLst/>
              <a:cxnLst/>
              <a:rect l="l" t="t" r="r" b="b"/>
              <a:pathLst>
                <a:path w="23" h="34" extrusionOk="0">
                  <a:moveTo>
                    <a:pt x="22" y="1"/>
                  </a:moveTo>
                  <a:cubicBezTo>
                    <a:pt x="12" y="11"/>
                    <a:pt x="12" y="23"/>
                    <a:pt x="0" y="33"/>
                  </a:cubicBezTo>
                  <a:cubicBezTo>
                    <a:pt x="12" y="23"/>
                    <a:pt x="22" y="11"/>
                    <a:pt x="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7" name="Google Shape;2137;p18"/>
            <p:cNvSpPr/>
            <p:nvPr/>
          </p:nvSpPr>
          <p:spPr>
            <a:xfrm>
              <a:off x="338280" y="5017636"/>
              <a:ext cx="98387" cy="65323"/>
            </a:xfrm>
            <a:custGeom>
              <a:avLst/>
              <a:gdLst/>
              <a:ahLst/>
              <a:cxnLst/>
              <a:rect l="l" t="t" r="r" b="b"/>
              <a:pathLst>
                <a:path w="979" h="650" extrusionOk="0">
                  <a:moveTo>
                    <a:pt x="979" y="0"/>
                  </a:moveTo>
                  <a:lnTo>
                    <a:pt x="979" y="0"/>
                  </a:lnTo>
                  <a:cubicBezTo>
                    <a:pt x="627" y="122"/>
                    <a:pt x="286" y="297"/>
                    <a:pt x="33" y="561"/>
                  </a:cubicBezTo>
                  <a:cubicBezTo>
                    <a:pt x="0" y="594"/>
                    <a:pt x="44" y="649"/>
                    <a:pt x="88" y="649"/>
                  </a:cubicBezTo>
                  <a:lnTo>
                    <a:pt x="110" y="649"/>
                  </a:lnTo>
                  <a:cubicBezTo>
                    <a:pt x="132" y="638"/>
                    <a:pt x="154" y="627"/>
                    <a:pt x="176" y="627"/>
                  </a:cubicBezTo>
                  <a:cubicBezTo>
                    <a:pt x="341" y="429"/>
                    <a:pt x="517" y="253"/>
                    <a:pt x="748" y="122"/>
                  </a:cubicBezTo>
                  <a:cubicBezTo>
                    <a:pt x="825" y="78"/>
                    <a:pt x="902" y="34"/>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8" name="Google Shape;2138;p18"/>
            <p:cNvSpPr/>
            <p:nvPr/>
          </p:nvSpPr>
          <p:spPr>
            <a:xfrm>
              <a:off x="355968" y="5015426"/>
              <a:ext cx="85121" cy="65323"/>
            </a:xfrm>
            <a:custGeom>
              <a:avLst/>
              <a:gdLst/>
              <a:ahLst/>
              <a:cxnLst/>
              <a:rect l="l" t="t" r="r" b="b"/>
              <a:pathLst>
                <a:path w="847" h="650" extrusionOk="0">
                  <a:moveTo>
                    <a:pt x="847" y="0"/>
                  </a:moveTo>
                  <a:lnTo>
                    <a:pt x="847" y="0"/>
                  </a:lnTo>
                  <a:cubicBezTo>
                    <a:pt x="838" y="4"/>
                    <a:pt x="829" y="9"/>
                    <a:pt x="820" y="13"/>
                  </a:cubicBezTo>
                  <a:lnTo>
                    <a:pt x="820" y="13"/>
                  </a:lnTo>
                  <a:cubicBezTo>
                    <a:pt x="830" y="10"/>
                    <a:pt x="840" y="7"/>
                    <a:pt x="847" y="0"/>
                  </a:cubicBezTo>
                  <a:close/>
                  <a:moveTo>
                    <a:pt x="820" y="13"/>
                  </a:moveTo>
                  <a:cubicBezTo>
                    <a:pt x="814" y="15"/>
                    <a:pt x="808" y="18"/>
                    <a:pt x="803" y="22"/>
                  </a:cubicBezTo>
                  <a:lnTo>
                    <a:pt x="803" y="22"/>
                  </a:lnTo>
                  <a:cubicBezTo>
                    <a:pt x="809" y="19"/>
                    <a:pt x="815" y="16"/>
                    <a:pt x="820" y="13"/>
                  </a:cubicBezTo>
                  <a:close/>
                  <a:moveTo>
                    <a:pt x="803" y="22"/>
                  </a:moveTo>
                  <a:cubicBezTo>
                    <a:pt x="802" y="22"/>
                    <a:pt x="800" y="23"/>
                    <a:pt x="799" y="24"/>
                  </a:cubicBezTo>
                  <a:lnTo>
                    <a:pt x="799" y="24"/>
                  </a:lnTo>
                  <a:cubicBezTo>
                    <a:pt x="800" y="23"/>
                    <a:pt x="801" y="23"/>
                    <a:pt x="803" y="22"/>
                  </a:cubicBezTo>
                  <a:cubicBezTo>
                    <a:pt x="803" y="22"/>
                    <a:pt x="803" y="22"/>
                    <a:pt x="803" y="22"/>
                  </a:cubicBezTo>
                  <a:close/>
                  <a:moveTo>
                    <a:pt x="799" y="24"/>
                  </a:moveTo>
                  <a:cubicBezTo>
                    <a:pt x="723" y="57"/>
                    <a:pt x="647" y="100"/>
                    <a:pt x="572" y="144"/>
                  </a:cubicBezTo>
                  <a:cubicBezTo>
                    <a:pt x="341" y="275"/>
                    <a:pt x="165" y="451"/>
                    <a:pt x="0" y="649"/>
                  </a:cubicBezTo>
                  <a:cubicBezTo>
                    <a:pt x="55" y="627"/>
                    <a:pt x="99" y="605"/>
                    <a:pt x="143" y="594"/>
                  </a:cubicBezTo>
                  <a:cubicBezTo>
                    <a:pt x="278" y="344"/>
                    <a:pt x="522" y="164"/>
                    <a:pt x="799" y="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19" name="Google Shape;2139;p18"/>
            <p:cNvSpPr/>
            <p:nvPr/>
          </p:nvSpPr>
          <p:spPr>
            <a:xfrm>
              <a:off x="370239" y="5006582"/>
              <a:ext cx="109542" cy="68539"/>
            </a:xfrm>
            <a:custGeom>
              <a:avLst/>
              <a:gdLst/>
              <a:ahLst/>
              <a:cxnLst/>
              <a:rect l="l" t="t" r="r" b="b"/>
              <a:pathLst>
                <a:path w="1090" h="682" extrusionOk="0">
                  <a:moveTo>
                    <a:pt x="1002" y="0"/>
                  </a:moveTo>
                  <a:lnTo>
                    <a:pt x="991" y="12"/>
                  </a:lnTo>
                  <a:cubicBezTo>
                    <a:pt x="903" y="34"/>
                    <a:pt x="804" y="56"/>
                    <a:pt x="705" y="88"/>
                  </a:cubicBezTo>
                  <a:cubicBezTo>
                    <a:pt x="408" y="232"/>
                    <a:pt x="144" y="418"/>
                    <a:pt x="1" y="682"/>
                  </a:cubicBezTo>
                  <a:cubicBezTo>
                    <a:pt x="364" y="528"/>
                    <a:pt x="705" y="308"/>
                    <a:pt x="1034" y="122"/>
                  </a:cubicBezTo>
                  <a:cubicBezTo>
                    <a:pt x="1090" y="88"/>
                    <a:pt x="1056" y="0"/>
                    <a:pt x="10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820" name="Google Shape;2140;p18"/>
          <p:cNvSpPr/>
          <p:nvPr/>
        </p:nvSpPr>
        <p:spPr>
          <a:xfrm>
            <a:off x="8140911" y="4112972"/>
            <a:ext cx="738000" cy="350100"/>
          </a:xfrm>
          <a:prstGeom prst="rect">
            <a:avLst/>
          </a:prstGeom>
          <a:solidFill>
            <a:schemeClr val="accent6"/>
          </a:solidFill>
          <a:ln>
            <a:noFill/>
          </a:ln>
          <a:effectLst>
            <a:outerShdw blurRad="57150" dist="19050" dir="5400000" algn="bl" rotWithShape="0">
              <a:srgbClr val="B4A997">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Red Hat Mono"/>
                <a:ea typeface="Red Hat Mono"/>
                <a:cs typeface="Red Hat Mono"/>
                <a:sym typeface="Red Hat Mono"/>
              </a:rPr>
              <a:t>Feel this.</a:t>
            </a:r>
            <a:endParaRPr>
              <a:solidFill>
                <a:schemeClr val="dk1"/>
              </a:solidFill>
              <a:latin typeface="Red Hat Mono"/>
              <a:ea typeface="Red Hat Mono"/>
              <a:cs typeface="Red Hat Mono"/>
              <a:sym typeface="Red Hat Mono"/>
            </a:endParaRPr>
          </a:p>
        </p:txBody>
      </p:sp>
      <p:grpSp>
        <p:nvGrpSpPr>
          <p:cNvPr id="28" name="Google Shape;2141;p18"/>
          <p:cNvGrpSpPr/>
          <p:nvPr/>
        </p:nvGrpSpPr>
        <p:grpSpPr>
          <a:xfrm rot="1180247">
            <a:off x="6919533" y="351447"/>
            <a:ext cx="468740" cy="664206"/>
            <a:chOff x="5348553" y="3668003"/>
            <a:chExt cx="468761" cy="664235"/>
          </a:xfrm>
        </p:grpSpPr>
        <p:sp>
          <p:nvSpPr>
            <p:cNvPr id="1048821" name="Google Shape;2142;p18"/>
            <p:cNvSpPr/>
            <p:nvPr/>
          </p:nvSpPr>
          <p:spPr>
            <a:xfrm rot="134836">
              <a:off x="5362943" y="3676491"/>
              <a:ext cx="443741" cy="549725"/>
            </a:xfrm>
            <a:prstGeom prst="rect">
              <a:avLst/>
            </a:prstGeom>
            <a:solidFill>
              <a:schemeClr val="accent2"/>
            </a:solidFill>
            <a:ln>
              <a:noFill/>
            </a:ln>
            <a:effectLst>
              <a:outerShdw blurRad="57150" dist="19050" dir="2400000" algn="bl" rotWithShape="0">
                <a:schemeClr val="accent3">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2" name="Google Shape;2143;p18"/>
            <p:cNvSpPr/>
            <p:nvPr/>
          </p:nvSpPr>
          <p:spPr>
            <a:xfrm rot="134836">
              <a:off x="5351082" y="4185186"/>
              <a:ext cx="443741" cy="138405"/>
            </a:xfrm>
            <a:prstGeom prst="rect">
              <a:avLst/>
            </a:prstGeom>
            <a:solidFill>
              <a:schemeClr val="accent6"/>
            </a:solidFill>
            <a:ln>
              <a:noFill/>
            </a:ln>
            <a:effectLst>
              <a:outerShdw blurRad="57150" dist="19050" dir="5400000" algn="bl" rotWithShape="0">
                <a:schemeClr val="accent3">
                  <a:alpha val="4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latin typeface="Cutive Mono"/>
                <a:ea typeface="Cutive Mono"/>
                <a:cs typeface="Cutive Mono"/>
                <a:sym typeface="Cutive Mono"/>
              </a:endParaRPr>
            </a:p>
          </p:txBody>
        </p:sp>
      </p:grpSp>
      <p:grpSp>
        <p:nvGrpSpPr>
          <p:cNvPr id="29" name="Google Shape;2144;p18"/>
          <p:cNvGrpSpPr/>
          <p:nvPr/>
        </p:nvGrpSpPr>
        <p:grpSpPr>
          <a:xfrm rot="1180247">
            <a:off x="7462222" y="569811"/>
            <a:ext cx="468740" cy="664206"/>
            <a:chOff x="5933102" y="3690948"/>
            <a:chExt cx="468761" cy="664235"/>
          </a:xfrm>
        </p:grpSpPr>
        <p:sp>
          <p:nvSpPr>
            <p:cNvPr id="1048823" name="Google Shape;2145;p18"/>
            <p:cNvSpPr/>
            <p:nvPr/>
          </p:nvSpPr>
          <p:spPr>
            <a:xfrm rot="134836">
              <a:off x="5947493" y="3699435"/>
              <a:ext cx="443741" cy="549725"/>
            </a:xfrm>
            <a:prstGeom prst="rect">
              <a:avLst/>
            </a:prstGeom>
            <a:solidFill>
              <a:schemeClr val="lt2"/>
            </a:solidFill>
            <a:ln>
              <a:noFill/>
            </a:ln>
            <a:effectLst>
              <a:outerShdw blurRad="57150" dist="19050" dir="2400000" algn="bl" rotWithShape="0">
                <a:schemeClr val="accent3">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4" name="Google Shape;2146;p18"/>
            <p:cNvSpPr/>
            <p:nvPr/>
          </p:nvSpPr>
          <p:spPr>
            <a:xfrm rot="134836">
              <a:off x="5935632" y="4208130"/>
              <a:ext cx="443741" cy="138405"/>
            </a:xfrm>
            <a:prstGeom prst="rect">
              <a:avLst/>
            </a:prstGeom>
            <a:solidFill>
              <a:schemeClr val="accent6"/>
            </a:solidFill>
            <a:ln>
              <a:noFill/>
            </a:ln>
            <a:effectLst>
              <a:outerShdw blurRad="57150" dist="19050" dir="5400000" algn="bl" rotWithShape="0">
                <a:schemeClr val="accent3">
                  <a:alpha val="4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latin typeface="Cutive Mono"/>
                <a:ea typeface="Cutive Mono"/>
                <a:cs typeface="Cutive Mono"/>
                <a:sym typeface="Cutive Mono"/>
              </a:endParaRPr>
            </a:p>
          </p:txBody>
        </p:sp>
      </p:grpSp>
      <p:grpSp>
        <p:nvGrpSpPr>
          <p:cNvPr id="30" name="Google Shape;2147;p18"/>
          <p:cNvGrpSpPr/>
          <p:nvPr/>
        </p:nvGrpSpPr>
        <p:grpSpPr>
          <a:xfrm rot="1180247">
            <a:off x="8004911" y="788175"/>
            <a:ext cx="468740" cy="664206"/>
            <a:chOff x="6517652" y="3713892"/>
            <a:chExt cx="468761" cy="664235"/>
          </a:xfrm>
        </p:grpSpPr>
        <p:sp>
          <p:nvSpPr>
            <p:cNvPr id="1048825" name="Google Shape;2148;p18"/>
            <p:cNvSpPr/>
            <p:nvPr/>
          </p:nvSpPr>
          <p:spPr>
            <a:xfrm rot="134836">
              <a:off x="6532042" y="3722380"/>
              <a:ext cx="443741" cy="549725"/>
            </a:xfrm>
            <a:prstGeom prst="rect">
              <a:avLst/>
            </a:prstGeom>
            <a:solidFill>
              <a:schemeClr val="accent4"/>
            </a:solidFill>
            <a:ln>
              <a:noFill/>
            </a:ln>
            <a:effectLst>
              <a:outerShdw blurRad="57150" dist="19050" dir="2400000" algn="bl" rotWithShape="0">
                <a:schemeClr val="accent3">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6" name="Google Shape;2149;p18"/>
            <p:cNvSpPr/>
            <p:nvPr/>
          </p:nvSpPr>
          <p:spPr>
            <a:xfrm rot="134836">
              <a:off x="6520182" y="4231075"/>
              <a:ext cx="443741" cy="138405"/>
            </a:xfrm>
            <a:prstGeom prst="rect">
              <a:avLst/>
            </a:prstGeom>
            <a:solidFill>
              <a:schemeClr val="accent6"/>
            </a:solidFill>
            <a:ln>
              <a:noFill/>
            </a:ln>
            <a:effectLst>
              <a:outerShdw blurRad="57150" dist="19050" dir="5400000" algn="bl" rotWithShape="0">
                <a:schemeClr val="accent3">
                  <a:alpha val="4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1"/>
                </a:solidFill>
                <a:latin typeface="Cutive Mono"/>
                <a:ea typeface="Cutive Mono"/>
                <a:cs typeface="Cutive Mono"/>
                <a:sym typeface="Cutive Mono"/>
              </a:endParaRPr>
            </a:p>
          </p:txBody>
        </p:sp>
      </p:grpSp>
      <p:grpSp>
        <p:nvGrpSpPr>
          <p:cNvPr id="31" name="Google Shape;2150;p18"/>
          <p:cNvGrpSpPr/>
          <p:nvPr/>
        </p:nvGrpSpPr>
        <p:grpSpPr>
          <a:xfrm>
            <a:off x="1173874" y="3703000"/>
            <a:ext cx="802603" cy="979951"/>
            <a:chOff x="7624174" y="3507275"/>
            <a:chExt cx="802603" cy="979951"/>
          </a:xfrm>
        </p:grpSpPr>
        <p:grpSp>
          <p:nvGrpSpPr>
            <p:cNvPr id="32" name="Google Shape;2151;p18"/>
            <p:cNvGrpSpPr/>
            <p:nvPr/>
          </p:nvGrpSpPr>
          <p:grpSpPr>
            <a:xfrm rot="-668955">
              <a:off x="7930134" y="3541696"/>
              <a:ext cx="423672" cy="693082"/>
              <a:chOff x="5796600" y="664276"/>
              <a:chExt cx="2634197" cy="4309259"/>
            </a:xfrm>
          </p:grpSpPr>
          <p:sp>
            <p:nvSpPr>
              <p:cNvPr id="1048827" name="Google Shape;2152;p18"/>
              <p:cNvSpPr/>
              <p:nvPr/>
            </p:nvSpPr>
            <p:spPr>
              <a:xfrm>
                <a:off x="5796600" y="664276"/>
                <a:ext cx="2634197" cy="4309259"/>
              </a:xfrm>
              <a:custGeom>
                <a:avLst/>
                <a:gdLst/>
                <a:ahLst/>
                <a:cxnLst/>
                <a:rect l="l" t="t" r="r" b="b"/>
                <a:pathLst>
                  <a:path w="19442" h="31805" extrusionOk="0">
                    <a:moveTo>
                      <a:pt x="2056" y="2686"/>
                    </a:moveTo>
                    <a:cubicBezTo>
                      <a:pt x="2254" y="2686"/>
                      <a:pt x="2452" y="2696"/>
                      <a:pt x="2650" y="2708"/>
                    </a:cubicBezTo>
                    <a:cubicBezTo>
                      <a:pt x="2672" y="2708"/>
                      <a:pt x="2683" y="2718"/>
                      <a:pt x="2694" y="2730"/>
                    </a:cubicBezTo>
                    <a:cubicBezTo>
                      <a:pt x="2573" y="3411"/>
                      <a:pt x="2573" y="3422"/>
                      <a:pt x="2628" y="3510"/>
                    </a:cubicBezTo>
                    <a:cubicBezTo>
                      <a:pt x="2760" y="3279"/>
                      <a:pt x="2749" y="3004"/>
                      <a:pt x="2870" y="2762"/>
                    </a:cubicBezTo>
                    <a:cubicBezTo>
                      <a:pt x="3057" y="2872"/>
                      <a:pt x="3244" y="2960"/>
                      <a:pt x="3420" y="3081"/>
                    </a:cubicBezTo>
                    <a:cubicBezTo>
                      <a:pt x="3816" y="3356"/>
                      <a:pt x="4102" y="3719"/>
                      <a:pt x="4289" y="4159"/>
                    </a:cubicBezTo>
                    <a:cubicBezTo>
                      <a:pt x="4333" y="4269"/>
                      <a:pt x="4365" y="4401"/>
                      <a:pt x="4399" y="4522"/>
                    </a:cubicBezTo>
                    <a:cubicBezTo>
                      <a:pt x="4497" y="4895"/>
                      <a:pt x="4641" y="5269"/>
                      <a:pt x="4717" y="5655"/>
                    </a:cubicBezTo>
                    <a:cubicBezTo>
                      <a:pt x="4817" y="6182"/>
                      <a:pt x="4971" y="6688"/>
                      <a:pt x="5169" y="7183"/>
                    </a:cubicBezTo>
                    <a:cubicBezTo>
                      <a:pt x="5421" y="7810"/>
                      <a:pt x="5762" y="8392"/>
                      <a:pt x="6114" y="8954"/>
                    </a:cubicBezTo>
                    <a:cubicBezTo>
                      <a:pt x="6356" y="9338"/>
                      <a:pt x="6598" y="9723"/>
                      <a:pt x="6796" y="10141"/>
                    </a:cubicBezTo>
                    <a:cubicBezTo>
                      <a:pt x="6862" y="10306"/>
                      <a:pt x="6917" y="10482"/>
                      <a:pt x="6972" y="10658"/>
                    </a:cubicBezTo>
                    <a:cubicBezTo>
                      <a:pt x="6873" y="10691"/>
                      <a:pt x="6785" y="10713"/>
                      <a:pt x="6686" y="10724"/>
                    </a:cubicBezTo>
                    <a:cubicBezTo>
                      <a:pt x="6587" y="10603"/>
                      <a:pt x="6488" y="10493"/>
                      <a:pt x="6367" y="10394"/>
                    </a:cubicBezTo>
                    <a:cubicBezTo>
                      <a:pt x="6081" y="10152"/>
                      <a:pt x="5773" y="9976"/>
                      <a:pt x="5465" y="9778"/>
                    </a:cubicBezTo>
                    <a:cubicBezTo>
                      <a:pt x="5037" y="9503"/>
                      <a:pt x="4619" y="9218"/>
                      <a:pt x="4245" y="8866"/>
                    </a:cubicBezTo>
                    <a:cubicBezTo>
                      <a:pt x="3860" y="8514"/>
                      <a:pt x="3541" y="8118"/>
                      <a:pt x="3288" y="7667"/>
                    </a:cubicBezTo>
                    <a:cubicBezTo>
                      <a:pt x="3013" y="7172"/>
                      <a:pt x="2848" y="6655"/>
                      <a:pt x="2793" y="6095"/>
                    </a:cubicBezTo>
                    <a:cubicBezTo>
                      <a:pt x="2760" y="5753"/>
                      <a:pt x="2716" y="5413"/>
                      <a:pt x="2672" y="5071"/>
                    </a:cubicBezTo>
                    <a:cubicBezTo>
                      <a:pt x="2672" y="5017"/>
                      <a:pt x="2672" y="4951"/>
                      <a:pt x="2628" y="4907"/>
                    </a:cubicBezTo>
                    <a:cubicBezTo>
                      <a:pt x="2595" y="4939"/>
                      <a:pt x="2595" y="4973"/>
                      <a:pt x="2595" y="5005"/>
                    </a:cubicBezTo>
                    <a:cubicBezTo>
                      <a:pt x="2595" y="5489"/>
                      <a:pt x="2628" y="5985"/>
                      <a:pt x="2705" y="6468"/>
                    </a:cubicBezTo>
                    <a:cubicBezTo>
                      <a:pt x="2771" y="6941"/>
                      <a:pt x="2958" y="7381"/>
                      <a:pt x="3200" y="7788"/>
                    </a:cubicBezTo>
                    <a:cubicBezTo>
                      <a:pt x="3497" y="8282"/>
                      <a:pt x="3882" y="8700"/>
                      <a:pt x="4321" y="9074"/>
                    </a:cubicBezTo>
                    <a:cubicBezTo>
                      <a:pt x="4761" y="9459"/>
                      <a:pt x="5257" y="9778"/>
                      <a:pt x="5751" y="10097"/>
                    </a:cubicBezTo>
                    <a:cubicBezTo>
                      <a:pt x="6004" y="10262"/>
                      <a:pt x="6268" y="10427"/>
                      <a:pt x="6477" y="10647"/>
                    </a:cubicBezTo>
                    <a:cubicBezTo>
                      <a:pt x="6521" y="10680"/>
                      <a:pt x="6565" y="10713"/>
                      <a:pt x="6587" y="10779"/>
                    </a:cubicBezTo>
                    <a:cubicBezTo>
                      <a:pt x="6563" y="10786"/>
                      <a:pt x="6540" y="10788"/>
                      <a:pt x="6519" y="10788"/>
                    </a:cubicBezTo>
                    <a:cubicBezTo>
                      <a:pt x="6470" y="10788"/>
                      <a:pt x="6427" y="10775"/>
                      <a:pt x="6389" y="10768"/>
                    </a:cubicBezTo>
                    <a:cubicBezTo>
                      <a:pt x="6345" y="10757"/>
                      <a:pt x="6301" y="10746"/>
                      <a:pt x="6257" y="10746"/>
                    </a:cubicBezTo>
                    <a:cubicBezTo>
                      <a:pt x="5993" y="10724"/>
                      <a:pt x="5729" y="10691"/>
                      <a:pt x="5465" y="10669"/>
                    </a:cubicBezTo>
                    <a:cubicBezTo>
                      <a:pt x="5135" y="10636"/>
                      <a:pt x="4805" y="10592"/>
                      <a:pt x="4487" y="10515"/>
                    </a:cubicBezTo>
                    <a:cubicBezTo>
                      <a:pt x="4233" y="10460"/>
                      <a:pt x="3992" y="10416"/>
                      <a:pt x="3761" y="10306"/>
                    </a:cubicBezTo>
                    <a:cubicBezTo>
                      <a:pt x="3607" y="10240"/>
                      <a:pt x="3442" y="10185"/>
                      <a:pt x="3288" y="10097"/>
                    </a:cubicBezTo>
                    <a:cubicBezTo>
                      <a:pt x="2991" y="9954"/>
                      <a:pt x="2716" y="9778"/>
                      <a:pt x="2485" y="9547"/>
                    </a:cubicBezTo>
                    <a:cubicBezTo>
                      <a:pt x="2112" y="9206"/>
                      <a:pt x="1880" y="8766"/>
                      <a:pt x="1738" y="8282"/>
                    </a:cubicBezTo>
                    <a:cubicBezTo>
                      <a:pt x="1638" y="7974"/>
                      <a:pt x="1550" y="7656"/>
                      <a:pt x="1452" y="7348"/>
                    </a:cubicBezTo>
                    <a:cubicBezTo>
                      <a:pt x="1440" y="7293"/>
                      <a:pt x="1440" y="7249"/>
                      <a:pt x="1396" y="7216"/>
                    </a:cubicBezTo>
                    <a:cubicBezTo>
                      <a:pt x="1364" y="7249"/>
                      <a:pt x="1374" y="7282"/>
                      <a:pt x="1386" y="7315"/>
                    </a:cubicBezTo>
                    <a:cubicBezTo>
                      <a:pt x="1452" y="7656"/>
                      <a:pt x="1540" y="7996"/>
                      <a:pt x="1638" y="8338"/>
                    </a:cubicBezTo>
                    <a:cubicBezTo>
                      <a:pt x="1770" y="8766"/>
                      <a:pt x="1968" y="9140"/>
                      <a:pt x="2266" y="9481"/>
                    </a:cubicBezTo>
                    <a:cubicBezTo>
                      <a:pt x="2683" y="9932"/>
                      <a:pt x="3200" y="10218"/>
                      <a:pt x="3750" y="10438"/>
                    </a:cubicBezTo>
                    <a:cubicBezTo>
                      <a:pt x="3915" y="10504"/>
                      <a:pt x="4091" y="10548"/>
                      <a:pt x="4267" y="10592"/>
                    </a:cubicBezTo>
                    <a:cubicBezTo>
                      <a:pt x="4443" y="10636"/>
                      <a:pt x="4629" y="10669"/>
                      <a:pt x="4817" y="10702"/>
                    </a:cubicBezTo>
                    <a:cubicBezTo>
                      <a:pt x="5147" y="10746"/>
                      <a:pt x="5476" y="10757"/>
                      <a:pt x="5806" y="10801"/>
                    </a:cubicBezTo>
                    <a:cubicBezTo>
                      <a:pt x="5993" y="10823"/>
                      <a:pt x="6191" y="10834"/>
                      <a:pt x="6389" y="10878"/>
                    </a:cubicBezTo>
                    <a:cubicBezTo>
                      <a:pt x="6422" y="10889"/>
                      <a:pt x="6444" y="10900"/>
                      <a:pt x="6444" y="10955"/>
                    </a:cubicBezTo>
                    <a:cubicBezTo>
                      <a:pt x="6356" y="10965"/>
                      <a:pt x="6268" y="10965"/>
                      <a:pt x="6180" y="10987"/>
                    </a:cubicBezTo>
                    <a:cubicBezTo>
                      <a:pt x="5842" y="11069"/>
                      <a:pt x="5500" y="11104"/>
                      <a:pt x="5156" y="11104"/>
                    </a:cubicBezTo>
                    <a:cubicBezTo>
                      <a:pt x="4940" y="11104"/>
                      <a:pt x="4724" y="11090"/>
                      <a:pt x="4509" y="11065"/>
                    </a:cubicBezTo>
                    <a:cubicBezTo>
                      <a:pt x="4091" y="11009"/>
                      <a:pt x="3673" y="10911"/>
                      <a:pt x="3288" y="10735"/>
                    </a:cubicBezTo>
                    <a:cubicBezTo>
                      <a:pt x="2694" y="10460"/>
                      <a:pt x="2200" y="10075"/>
                      <a:pt x="1782" y="9569"/>
                    </a:cubicBezTo>
                    <a:cubicBezTo>
                      <a:pt x="1440" y="9162"/>
                      <a:pt x="1198" y="8690"/>
                      <a:pt x="1078" y="8162"/>
                    </a:cubicBezTo>
                    <a:cubicBezTo>
                      <a:pt x="1001" y="7799"/>
                      <a:pt x="957" y="7436"/>
                      <a:pt x="957" y="7073"/>
                    </a:cubicBezTo>
                    <a:cubicBezTo>
                      <a:pt x="957" y="6622"/>
                      <a:pt x="858" y="6204"/>
                      <a:pt x="649" y="5809"/>
                    </a:cubicBezTo>
                    <a:cubicBezTo>
                      <a:pt x="638" y="5797"/>
                      <a:pt x="638" y="5775"/>
                      <a:pt x="627" y="5765"/>
                    </a:cubicBezTo>
                    <a:cubicBezTo>
                      <a:pt x="407" y="5291"/>
                      <a:pt x="341" y="4807"/>
                      <a:pt x="418" y="4291"/>
                    </a:cubicBezTo>
                    <a:cubicBezTo>
                      <a:pt x="473" y="3917"/>
                      <a:pt x="627" y="3587"/>
                      <a:pt x="858" y="3290"/>
                    </a:cubicBezTo>
                    <a:cubicBezTo>
                      <a:pt x="866" y="3274"/>
                      <a:pt x="874" y="3245"/>
                      <a:pt x="900" y="3245"/>
                    </a:cubicBezTo>
                    <a:cubicBezTo>
                      <a:pt x="909" y="3245"/>
                      <a:pt x="920" y="3249"/>
                      <a:pt x="935" y="3257"/>
                    </a:cubicBezTo>
                    <a:cubicBezTo>
                      <a:pt x="902" y="3378"/>
                      <a:pt x="902" y="3499"/>
                      <a:pt x="924" y="3620"/>
                    </a:cubicBezTo>
                    <a:cubicBezTo>
                      <a:pt x="935" y="3752"/>
                      <a:pt x="946" y="3873"/>
                      <a:pt x="979" y="3994"/>
                    </a:cubicBezTo>
                    <a:cubicBezTo>
                      <a:pt x="1001" y="4115"/>
                      <a:pt x="1001" y="4236"/>
                      <a:pt x="1078" y="4335"/>
                    </a:cubicBezTo>
                    <a:cubicBezTo>
                      <a:pt x="1088" y="4280"/>
                      <a:pt x="1088" y="4225"/>
                      <a:pt x="1078" y="4170"/>
                    </a:cubicBezTo>
                    <a:cubicBezTo>
                      <a:pt x="1067" y="3983"/>
                      <a:pt x="1034" y="3796"/>
                      <a:pt x="1023" y="3609"/>
                    </a:cubicBezTo>
                    <a:cubicBezTo>
                      <a:pt x="1012" y="3400"/>
                      <a:pt x="1045" y="3191"/>
                      <a:pt x="1122" y="3016"/>
                    </a:cubicBezTo>
                    <a:cubicBezTo>
                      <a:pt x="1386" y="2796"/>
                      <a:pt x="1704" y="2686"/>
                      <a:pt x="2056" y="2686"/>
                    </a:cubicBezTo>
                    <a:close/>
                    <a:moveTo>
                      <a:pt x="9686" y="133"/>
                    </a:moveTo>
                    <a:cubicBezTo>
                      <a:pt x="9730" y="133"/>
                      <a:pt x="9774" y="141"/>
                      <a:pt x="9820" y="156"/>
                    </a:cubicBezTo>
                    <a:cubicBezTo>
                      <a:pt x="10040" y="211"/>
                      <a:pt x="10205" y="354"/>
                      <a:pt x="10347" y="508"/>
                    </a:cubicBezTo>
                    <a:cubicBezTo>
                      <a:pt x="10689" y="860"/>
                      <a:pt x="10963" y="1256"/>
                      <a:pt x="11239" y="1663"/>
                    </a:cubicBezTo>
                    <a:cubicBezTo>
                      <a:pt x="11283" y="1728"/>
                      <a:pt x="11337" y="1794"/>
                      <a:pt x="11371" y="1882"/>
                    </a:cubicBezTo>
                    <a:cubicBezTo>
                      <a:pt x="11349" y="1970"/>
                      <a:pt x="11349" y="2058"/>
                      <a:pt x="11359" y="2136"/>
                    </a:cubicBezTo>
                    <a:cubicBezTo>
                      <a:pt x="11393" y="2356"/>
                      <a:pt x="11403" y="2576"/>
                      <a:pt x="11415" y="2784"/>
                    </a:cubicBezTo>
                    <a:cubicBezTo>
                      <a:pt x="11425" y="2928"/>
                      <a:pt x="11437" y="3059"/>
                      <a:pt x="11459" y="3202"/>
                    </a:cubicBezTo>
                    <a:cubicBezTo>
                      <a:pt x="11459" y="3224"/>
                      <a:pt x="11447" y="3257"/>
                      <a:pt x="11513" y="3268"/>
                    </a:cubicBezTo>
                    <a:cubicBezTo>
                      <a:pt x="11535" y="2894"/>
                      <a:pt x="11513" y="2520"/>
                      <a:pt x="11503" y="2146"/>
                    </a:cubicBezTo>
                    <a:lnTo>
                      <a:pt x="11503" y="2146"/>
                    </a:lnTo>
                    <a:cubicBezTo>
                      <a:pt x="11525" y="2158"/>
                      <a:pt x="11535" y="2168"/>
                      <a:pt x="11535" y="2168"/>
                    </a:cubicBezTo>
                    <a:lnTo>
                      <a:pt x="11601" y="2300"/>
                    </a:lnTo>
                    <a:cubicBezTo>
                      <a:pt x="11832" y="2762"/>
                      <a:pt x="11942" y="3246"/>
                      <a:pt x="11964" y="3763"/>
                    </a:cubicBezTo>
                    <a:cubicBezTo>
                      <a:pt x="11986" y="4478"/>
                      <a:pt x="11832" y="5171"/>
                      <a:pt x="11623" y="5853"/>
                    </a:cubicBezTo>
                    <a:cubicBezTo>
                      <a:pt x="11503" y="6259"/>
                      <a:pt x="11359" y="6655"/>
                      <a:pt x="11195" y="7051"/>
                    </a:cubicBezTo>
                    <a:cubicBezTo>
                      <a:pt x="10997" y="7524"/>
                      <a:pt x="10787" y="7986"/>
                      <a:pt x="10535" y="8436"/>
                    </a:cubicBezTo>
                    <a:cubicBezTo>
                      <a:pt x="10249" y="8932"/>
                      <a:pt x="9952" y="9415"/>
                      <a:pt x="9589" y="9877"/>
                    </a:cubicBezTo>
                    <a:cubicBezTo>
                      <a:pt x="9237" y="10328"/>
                      <a:pt x="8808" y="10724"/>
                      <a:pt x="8424" y="11163"/>
                    </a:cubicBezTo>
                    <a:cubicBezTo>
                      <a:pt x="8324" y="11043"/>
                      <a:pt x="8204" y="10965"/>
                      <a:pt x="8094" y="10878"/>
                    </a:cubicBezTo>
                    <a:cubicBezTo>
                      <a:pt x="8104" y="10867"/>
                      <a:pt x="8104" y="10856"/>
                      <a:pt x="8104" y="10845"/>
                    </a:cubicBezTo>
                    <a:cubicBezTo>
                      <a:pt x="8258" y="10625"/>
                      <a:pt x="8402" y="10405"/>
                      <a:pt x="8555" y="10196"/>
                    </a:cubicBezTo>
                    <a:cubicBezTo>
                      <a:pt x="8885" y="9778"/>
                      <a:pt x="9226" y="9360"/>
                      <a:pt x="9523" y="8920"/>
                    </a:cubicBezTo>
                    <a:cubicBezTo>
                      <a:pt x="9776" y="8546"/>
                      <a:pt x="10007" y="8162"/>
                      <a:pt x="10183" y="7744"/>
                    </a:cubicBezTo>
                    <a:cubicBezTo>
                      <a:pt x="10347" y="7337"/>
                      <a:pt x="10479" y="6930"/>
                      <a:pt x="10545" y="6501"/>
                    </a:cubicBezTo>
                    <a:cubicBezTo>
                      <a:pt x="10655" y="5863"/>
                      <a:pt x="10667" y="5215"/>
                      <a:pt x="10589" y="4577"/>
                    </a:cubicBezTo>
                    <a:cubicBezTo>
                      <a:pt x="10535" y="4038"/>
                      <a:pt x="10425" y="3510"/>
                      <a:pt x="10315" y="2982"/>
                    </a:cubicBezTo>
                    <a:cubicBezTo>
                      <a:pt x="10271" y="2774"/>
                      <a:pt x="10205" y="2554"/>
                      <a:pt x="10194" y="2334"/>
                    </a:cubicBezTo>
                    <a:cubicBezTo>
                      <a:pt x="10194" y="2312"/>
                      <a:pt x="10183" y="2300"/>
                      <a:pt x="10150" y="2300"/>
                    </a:cubicBezTo>
                    <a:cubicBezTo>
                      <a:pt x="10084" y="2344"/>
                      <a:pt x="10095" y="2410"/>
                      <a:pt x="10106" y="2476"/>
                    </a:cubicBezTo>
                    <a:cubicBezTo>
                      <a:pt x="10117" y="2620"/>
                      <a:pt x="10150" y="2774"/>
                      <a:pt x="10183" y="2916"/>
                    </a:cubicBezTo>
                    <a:cubicBezTo>
                      <a:pt x="10315" y="3521"/>
                      <a:pt x="10447" y="4126"/>
                      <a:pt x="10501" y="4742"/>
                    </a:cubicBezTo>
                    <a:cubicBezTo>
                      <a:pt x="10567" y="5511"/>
                      <a:pt x="10513" y="6259"/>
                      <a:pt x="10315" y="6996"/>
                    </a:cubicBezTo>
                    <a:cubicBezTo>
                      <a:pt x="10194" y="7436"/>
                      <a:pt x="10007" y="7843"/>
                      <a:pt x="9798" y="8238"/>
                    </a:cubicBezTo>
                    <a:cubicBezTo>
                      <a:pt x="9578" y="8634"/>
                      <a:pt x="9325" y="9008"/>
                      <a:pt x="9050" y="9371"/>
                    </a:cubicBezTo>
                    <a:cubicBezTo>
                      <a:pt x="8808" y="9679"/>
                      <a:pt x="8566" y="9987"/>
                      <a:pt x="8336" y="10306"/>
                    </a:cubicBezTo>
                    <a:cubicBezTo>
                      <a:pt x="8214" y="10471"/>
                      <a:pt x="8104" y="10647"/>
                      <a:pt x="7994" y="10823"/>
                    </a:cubicBezTo>
                    <a:cubicBezTo>
                      <a:pt x="7896" y="10790"/>
                      <a:pt x="7808" y="10746"/>
                      <a:pt x="7730" y="10713"/>
                    </a:cubicBezTo>
                    <a:cubicBezTo>
                      <a:pt x="7708" y="10669"/>
                      <a:pt x="7720" y="10636"/>
                      <a:pt x="7730" y="10614"/>
                    </a:cubicBezTo>
                    <a:cubicBezTo>
                      <a:pt x="7862" y="10240"/>
                      <a:pt x="7928" y="9855"/>
                      <a:pt x="8028" y="9470"/>
                    </a:cubicBezTo>
                    <a:cubicBezTo>
                      <a:pt x="8094" y="9162"/>
                      <a:pt x="8160" y="8854"/>
                      <a:pt x="8226" y="8558"/>
                    </a:cubicBezTo>
                    <a:cubicBezTo>
                      <a:pt x="8292" y="8238"/>
                      <a:pt x="8346" y="7930"/>
                      <a:pt x="8380" y="7612"/>
                    </a:cubicBezTo>
                    <a:cubicBezTo>
                      <a:pt x="8468" y="6743"/>
                      <a:pt x="8446" y="5885"/>
                      <a:pt x="8346" y="5017"/>
                    </a:cubicBezTo>
                    <a:cubicBezTo>
                      <a:pt x="8258" y="4335"/>
                      <a:pt x="8126" y="3653"/>
                      <a:pt x="8016" y="2972"/>
                    </a:cubicBezTo>
                    <a:cubicBezTo>
                      <a:pt x="7962" y="2620"/>
                      <a:pt x="7896" y="2268"/>
                      <a:pt x="7884" y="1904"/>
                    </a:cubicBezTo>
                    <a:cubicBezTo>
                      <a:pt x="7884" y="1882"/>
                      <a:pt x="7896" y="1850"/>
                      <a:pt x="7852" y="1838"/>
                    </a:cubicBezTo>
                    <a:cubicBezTo>
                      <a:pt x="7808" y="1894"/>
                      <a:pt x="7796" y="1948"/>
                      <a:pt x="7796" y="2014"/>
                    </a:cubicBezTo>
                    <a:cubicBezTo>
                      <a:pt x="7796" y="2136"/>
                      <a:pt x="7796" y="2246"/>
                      <a:pt x="7808" y="2356"/>
                    </a:cubicBezTo>
                    <a:cubicBezTo>
                      <a:pt x="7840" y="2784"/>
                      <a:pt x="7928" y="3202"/>
                      <a:pt x="7994" y="3620"/>
                    </a:cubicBezTo>
                    <a:cubicBezTo>
                      <a:pt x="8116" y="4324"/>
                      <a:pt x="8226" y="5039"/>
                      <a:pt x="8280" y="5753"/>
                    </a:cubicBezTo>
                    <a:cubicBezTo>
                      <a:pt x="8358" y="6853"/>
                      <a:pt x="8258" y="7930"/>
                      <a:pt x="8006" y="8998"/>
                    </a:cubicBezTo>
                    <a:cubicBezTo>
                      <a:pt x="7928" y="9305"/>
                      <a:pt x="7840" y="9624"/>
                      <a:pt x="7774" y="9943"/>
                    </a:cubicBezTo>
                    <a:cubicBezTo>
                      <a:pt x="7752" y="10075"/>
                      <a:pt x="7708" y="10196"/>
                      <a:pt x="7686" y="10328"/>
                    </a:cubicBezTo>
                    <a:cubicBezTo>
                      <a:pt x="7664" y="10449"/>
                      <a:pt x="7620" y="10559"/>
                      <a:pt x="7598" y="10680"/>
                    </a:cubicBezTo>
                    <a:cubicBezTo>
                      <a:pt x="7510" y="10669"/>
                      <a:pt x="7434" y="10647"/>
                      <a:pt x="7356" y="10636"/>
                    </a:cubicBezTo>
                    <a:cubicBezTo>
                      <a:pt x="7356" y="10526"/>
                      <a:pt x="7356" y="10427"/>
                      <a:pt x="7346" y="10317"/>
                    </a:cubicBezTo>
                    <a:cubicBezTo>
                      <a:pt x="7290" y="9767"/>
                      <a:pt x="7137" y="9239"/>
                      <a:pt x="6950" y="8722"/>
                    </a:cubicBezTo>
                    <a:cubicBezTo>
                      <a:pt x="6741" y="8172"/>
                      <a:pt x="6521" y="7634"/>
                      <a:pt x="6312" y="7084"/>
                    </a:cubicBezTo>
                    <a:cubicBezTo>
                      <a:pt x="6092" y="6512"/>
                      <a:pt x="5927" y="5929"/>
                      <a:pt x="5839" y="5325"/>
                    </a:cubicBezTo>
                    <a:cubicBezTo>
                      <a:pt x="5762" y="4742"/>
                      <a:pt x="5762" y="4159"/>
                      <a:pt x="5916" y="3587"/>
                    </a:cubicBezTo>
                    <a:cubicBezTo>
                      <a:pt x="5949" y="3466"/>
                      <a:pt x="5982" y="3356"/>
                      <a:pt x="6004" y="3235"/>
                    </a:cubicBezTo>
                    <a:cubicBezTo>
                      <a:pt x="6037" y="3038"/>
                      <a:pt x="6103" y="2850"/>
                      <a:pt x="6158" y="2652"/>
                    </a:cubicBezTo>
                    <a:cubicBezTo>
                      <a:pt x="6180" y="2520"/>
                      <a:pt x="6202" y="2400"/>
                      <a:pt x="6235" y="2268"/>
                    </a:cubicBezTo>
                    <a:cubicBezTo>
                      <a:pt x="6235" y="2268"/>
                      <a:pt x="6224" y="2268"/>
                      <a:pt x="6213" y="2246"/>
                    </a:cubicBezTo>
                    <a:cubicBezTo>
                      <a:pt x="6158" y="2334"/>
                      <a:pt x="6125" y="2432"/>
                      <a:pt x="6103" y="2532"/>
                    </a:cubicBezTo>
                    <a:cubicBezTo>
                      <a:pt x="6026" y="2894"/>
                      <a:pt x="5883" y="3246"/>
                      <a:pt x="5817" y="3620"/>
                    </a:cubicBezTo>
                    <a:cubicBezTo>
                      <a:pt x="5784" y="3774"/>
                      <a:pt x="5740" y="3939"/>
                      <a:pt x="5729" y="4093"/>
                    </a:cubicBezTo>
                    <a:cubicBezTo>
                      <a:pt x="5685" y="4500"/>
                      <a:pt x="5696" y="4895"/>
                      <a:pt x="5740" y="5303"/>
                    </a:cubicBezTo>
                    <a:cubicBezTo>
                      <a:pt x="5817" y="6007"/>
                      <a:pt x="6026" y="6677"/>
                      <a:pt x="6290" y="7326"/>
                    </a:cubicBezTo>
                    <a:cubicBezTo>
                      <a:pt x="6488" y="7832"/>
                      <a:pt x="6697" y="8326"/>
                      <a:pt x="6884" y="8832"/>
                    </a:cubicBezTo>
                    <a:cubicBezTo>
                      <a:pt x="7016" y="9196"/>
                      <a:pt x="7126" y="9569"/>
                      <a:pt x="7192" y="9943"/>
                    </a:cubicBezTo>
                    <a:cubicBezTo>
                      <a:pt x="7236" y="10163"/>
                      <a:pt x="7268" y="10394"/>
                      <a:pt x="7268" y="10614"/>
                    </a:cubicBezTo>
                    <a:cubicBezTo>
                      <a:pt x="7230" y="10625"/>
                      <a:pt x="7211" y="10630"/>
                      <a:pt x="7192" y="10630"/>
                    </a:cubicBezTo>
                    <a:cubicBezTo>
                      <a:pt x="7173" y="10630"/>
                      <a:pt x="7153" y="10625"/>
                      <a:pt x="7115" y="10614"/>
                    </a:cubicBezTo>
                    <a:cubicBezTo>
                      <a:pt x="7049" y="10152"/>
                      <a:pt x="6829" y="9745"/>
                      <a:pt x="6598" y="9338"/>
                    </a:cubicBezTo>
                    <a:cubicBezTo>
                      <a:pt x="6400" y="8998"/>
                      <a:pt x="6180" y="8656"/>
                      <a:pt x="5982" y="8304"/>
                    </a:cubicBezTo>
                    <a:cubicBezTo>
                      <a:pt x="5674" y="7766"/>
                      <a:pt x="5389" y="7205"/>
                      <a:pt x="5191" y="6600"/>
                    </a:cubicBezTo>
                    <a:cubicBezTo>
                      <a:pt x="5015" y="6095"/>
                      <a:pt x="4905" y="5577"/>
                      <a:pt x="4805" y="5061"/>
                    </a:cubicBezTo>
                    <a:cubicBezTo>
                      <a:pt x="4651" y="4181"/>
                      <a:pt x="4619" y="3301"/>
                      <a:pt x="4773" y="2422"/>
                    </a:cubicBezTo>
                    <a:cubicBezTo>
                      <a:pt x="4839" y="2070"/>
                      <a:pt x="4959" y="1728"/>
                      <a:pt x="5169" y="1421"/>
                    </a:cubicBezTo>
                    <a:cubicBezTo>
                      <a:pt x="5333" y="1179"/>
                      <a:pt x="5542" y="1014"/>
                      <a:pt x="5828" y="926"/>
                    </a:cubicBezTo>
                    <a:cubicBezTo>
                      <a:pt x="6048" y="849"/>
                      <a:pt x="6279" y="827"/>
                      <a:pt x="6521" y="816"/>
                    </a:cubicBezTo>
                    <a:lnTo>
                      <a:pt x="6521" y="816"/>
                    </a:lnTo>
                    <a:cubicBezTo>
                      <a:pt x="6510" y="1058"/>
                      <a:pt x="6378" y="1278"/>
                      <a:pt x="6400" y="1520"/>
                    </a:cubicBezTo>
                    <a:cubicBezTo>
                      <a:pt x="6576" y="1322"/>
                      <a:pt x="6620" y="1058"/>
                      <a:pt x="6697" y="816"/>
                    </a:cubicBezTo>
                    <a:cubicBezTo>
                      <a:pt x="6719" y="805"/>
                      <a:pt x="6730" y="805"/>
                      <a:pt x="6752" y="794"/>
                    </a:cubicBezTo>
                    <a:cubicBezTo>
                      <a:pt x="7159" y="750"/>
                      <a:pt x="7544" y="629"/>
                      <a:pt x="7896" y="431"/>
                    </a:cubicBezTo>
                    <a:cubicBezTo>
                      <a:pt x="7994" y="372"/>
                      <a:pt x="8097" y="348"/>
                      <a:pt x="8201" y="348"/>
                    </a:cubicBezTo>
                    <a:cubicBezTo>
                      <a:pt x="8271" y="348"/>
                      <a:pt x="8342" y="359"/>
                      <a:pt x="8412" y="376"/>
                    </a:cubicBezTo>
                    <a:cubicBezTo>
                      <a:pt x="8521" y="404"/>
                      <a:pt x="8627" y="419"/>
                      <a:pt x="8730" y="419"/>
                    </a:cubicBezTo>
                    <a:cubicBezTo>
                      <a:pt x="8910" y="419"/>
                      <a:pt x="9085" y="375"/>
                      <a:pt x="9259" y="277"/>
                    </a:cubicBezTo>
                    <a:cubicBezTo>
                      <a:pt x="9292" y="255"/>
                      <a:pt x="9325" y="233"/>
                      <a:pt x="9369" y="233"/>
                    </a:cubicBezTo>
                    <a:cubicBezTo>
                      <a:pt x="9413" y="376"/>
                      <a:pt x="9457" y="508"/>
                      <a:pt x="9501" y="640"/>
                    </a:cubicBezTo>
                    <a:cubicBezTo>
                      <a:pt x="9556" y="805"/>
                      <a:pt x="9600" y="981"/>
                      <a:pt x="9688" y="1135"/>
                    </a:cubicBezTo>
                    <a:cubicBezTo>
                      <a:pt x="9697" y="1161"/>
                      <a:pt x="9699" y="1186"/>
                      <a:pt x="9724" y="1186"/>
                    </a:cubicBezTo>
                    <a:cubicBezTo>
                      <a:pt x="9732" y="1186"/>
                      <a:pt x="9741" y="1184"/>
                      <a:pt x="9754" y="1179"/>
                    </a:cubicBezTo>
                    <a:cubicBezTo>
                      <a:pt x="9721" y="838"/>
                      <a:pt x="9600" y="508"/>
                      <a:pt x="9523" y="167"/>
                    </a:cubicBezTo>
                    <a:cubicBezTo>
                      <a:pt x="9582" y="143"/>
                      <a:pt x="9634" y="133"/>
                      <a:pt x="9686" y="133"/>
                    </a:cubicBezTo>
                    <a:close/>
                    <a:moveTo>
                      <a:pt x="15469" y="3339"/>
                    </a:moveTo>
                    <a:cubicBezTo>
                      <a:pt x="15606" y="3339"/>
                      <a:pt x="15737" y="3372"/>
                      <a:pt x="15868" y="3433"/>
                    </a:cubicBezTo>
                    <a:cubicBezTo>
                      <a:pt x="16033" y="3510"/>
                      <a:pt x="16176" y="3631"/>
                      <a:pt x="16329" y="3741"/>
                    </a:cubicBezTo>
                    <a:cubicBezTo>
                      <a:pt x="16605" y="3939"/>
                      <a:pt x="16869" y="4148"/>
                      <a:pt x="17155" y="4335"/>
                    </a:cubicBezTo>
                    <a:cubicBezTo>
                      <a:pt x="17199" y="4357"/>
                      <a:pt x="17253" y="4368"/>
                      <a:pt x="17275" y="4434"/>
                    </a:cubicBezTo>
                    <a:cubicBezTo>
                      <a:pt x="17001" y="4873"/>
                      <a:pt x="16659" y="5269"/>
                      <a:pt x="16417" y="5743"/>
                    </a:cubicBezTo>
                    <a:cubicBezTo>
                      <a:pt x="16461" y="5731"/>
                      <a:pt x="16495" y="5699"/>
                      <a:pt x="16517" y="5665"/>
                    </a:cubicBezTo>
                    <a:cubicBezTo>
                      <a:pt x="16791" y="5347"/>
                      <a:pt x="17055" y="5027"/>
                      <a:pt x="17309" y="4698"/>
                    </a:cubicBezTo>
                    <a:cubicBezTo>
                      <a:pt x="17363" y="4632"/>
                      <a:pt x="17419" y="4555"/>
                      <a:pt x="17507" y="4533"/>
                    </a:cubicBezTo>
                    <a:cubicBezTo>
                      <a:pt x="17639" y="4566"/>
                      <a:pt x="17748" y="4643"/>
                      <a:pt x="17847" y="4720"/>
                    </a:cubicBezTo>
                    <a:cubicBezTo>
                      <a:pt x="18012" y="4841"/>
                      <a:pt x="18177" y="4951"/>
                      <a:pt x="18386" y="4995"/>
                    </a:cubicBezTo>
                    <a:cubicBezTo>
                      <a:pt x="18463" y="5093"/>
                      <a:pt x="18551" y="5181"/>
                      <a:pt x="18650" y="5269"/>
                    </a:cubicBezTo>
                    <a:cubicBezTo>
                      <a:pt x="18793" y="5413"/>
                      <a:pt x="18892" y="5589"/>
                      <a:pt x="18936" y="5787"/>
                    </a:cubicBezTo>
                    <a:cubicBezTo>
                      <a:pt x="19002" y="6039"/>
                      <a:pt x="19002" y="6303"/>
                      <a:pt x="18958" y="6556"/>
                    </a:cubicBezTo>
                    <a:cubicBezTo>
                      <a:pt x="18958" y="6611"/>
                      <a:pt x="18936" y="6677"/>
                      <a:pt x="18903" y="6721"/>
                    </a:cubicBezTo>
                    <a:cubicBezTo>
                      <a:pt x="18782" y="6908"/>
                      <a:pt x="18672" y="7095"/>
                      <a:pt x="18518" y="7260"/>
                    </a:cubicBezTo>
                    <a:cubicBezTo>
                      <a:pt x="18408" y="7381"/>
                      <a:pt x="18298" y="7513"/>
                      <a:pt x="18188" y="7634"/>
                    </a:cubicBezTo>
                    <a:cubicBezTo>
                      <a:pt x="18166" y="7656"/>
                      <a:pt x="18133" y="7678"/>
                      <a:pt x="18155" y="7733"/>
                    </a:cubicBezTo>
                    <a:cubicBezTo>
                      <a:pt x="18452" y="7491"/>
                      <a:pt x="18705" y="7227"/>
                      <a:pt x="18936" y="6908"/>
                    </a:cubicBezTo>
                    <a:cubicBezTo>
                      <a:pt x="18947" y="7139"/>
                      <a:pt x="19046" y="7304"/>
                      <a:pt x="19112" y="7480"/>
                    </a:cubicBezTo>
                    <a:cubicBezTo>
                      <a:pt x="19134" y="7513"/>
                      <a:pt x="19134" y="7535"/>
                      <a:pt x="19145" y="7568"/>
                    </a:cubicBezTo>
                    <a:cubicBezTo>
                      <a:pt x="19200" y="7733"/>
                      <a:pt x="19178" y="7908"/>
                      <a:pt x="19101" y="8062"/>
                    </a:cubicBezTo>
                    <a:cubicBezTo>
                      <a:pt x="18969" y="8348"/>
                      <a:pt x="18760" y="8580"/>
                      <a:pt x="18518" y="8778"/>
                    </a:cubicBezTo>
                    <a:cubicBezTo>
                      <a:pt x="18199" y="9052"/>
                      <a:pt x="17847" y="9272"/>
                      <a:pt x="17485" y="9492"/>
                    </a:cubicBezTo>
                    <a:cubicBezTo>
                      <a:pt x="16715" y="9987"/>
                      <a:pt x="15934" y="10471"/>
                      <a:pt x="15153" y="10955"/>
                    </a:cubicBezTo>
                    <a:cubicBezTo>
                      <a:pt x="14614" y="11285"/>
                      <a:pt x="14064" y="11615"/>
                      <a:pt x="13470" y="11857"/>
                    </a:cubicBezTo>
                    <a:cubicBezTo>
                      <a:pt x="12910" y="12099"/>
                      <a:pt x="12316" y="12241"/>
                      <a:pt x="11689" y="12253"/>
                    </a:cubicBezTo>
                    <a:cubicBezTo>
                      <a:pt x="11666" y="12253"/>
                      <a:pt x="11644" y="12253"/>
                      <a:pt x="11621" y="12253"/>
                    </a:cubicBezTo>
                    <a:cubicBezTo>
                      <a:pt x="10997" y="12253"/>
                      <a:pt x="10392" y="12114"/>
                      <a:pt x="9798" y="11945"/>
                    </a:cubicBezTo>
                    <a:cubicBezTo>
                      <a:pt x="9413" y="11835"/>
                      <a:pt x="9039" y="11703"/>
                      <a:pt x="8643" y="11625"/>
                    </a:cubicBezTo>
                    <a:cubicBezTo>
                      <a:pt x="8632" y="11625"/>
                      <a:pt x="8632" y="11615"/>
                      <a:pt x="8621" y="11603"/>
                    </a:cubicBezTo>
                    <a:cubicBezTo>
                      <a:pt x="8628" y="11584"/>
                      <a:pt x="8643" y="11580"/>
                      <a:pt x="8658" y="11580"/>
                    </a:cubicBezTo>
                    <a:cubicBezTo>
                      <a:pt x="8668" y="11580"/>
                      <a:pt x="8679" y="11581"/>
                      <a:pt x="8687" y="11581"/>
                    </a:cubicBezTo>
                    <a:cubicBezTo>
                      <a:pt x="8940" y="11549"/>
                      <a:pt x="9204" y="11527"/>
                      <a:pt x="9457" y="11527"/>
                    </a:cubicBezTo>
                    <a:cubicBezTo>
                      <a:pt x="9579" y="11524"/>
                      <a:pt x="9701" y="11523"/>
                      <a:pt x="9824" y="11523"/>
                    </a:cubicBezTo>
                    <a:cubicBezTo>
                      <a:pt x="10147" y="11523"/>
                      <a:pt x="10471" y="11530"/>
                      <a:pt x="10795" y="11530"/>
                    </a:cubicBezTo>
                    <a:cubicBezTo>
                      <a:pt x="10910" y="11530"/>
                      <a:pt x="11025" y="11529"/>
                      <a:pt x="11139" y="11527"/>
                    </a:cubicBezTo>
                    <a:cubicBezTo>
                      <a:pt x="11887" y="11505"/>
                      <a:pt x="12624" y="11417"/>
                      <a:pt x="13350" y="11207"/>
                    </a:cubicBezTo>
                    <a:cubicBezTo>
                      <a:pt x="13812" y="11075"/>
                      <a:pt x="14240" y="10889"/>
                      <a:pt x="14636" y="10614"/>
                    </a:cubicBezTo>
                    <a:cubicBezTo>
                      <a:pt x="14933" y="10405"/>
                      <a:pt x="15197" y="10130"/>
                      <a:pt x="15439" y="9866"/>
                    </a:cubicBezTo>
                    <a:cubicBezTo>
                      <a:pt x="15461" y="9844"/>
                      <a:pt x="15483" y="9833"/>
                      <a:pt x="15450" y="9789"/>
                    </a:cubicBezTo>
                    <a:lnTo>
                      <a:pt x="15450" y="9789"/>
                    </a:lnTo>
                    <a:cubicBezTo>
                      <a:pt x="15406" y="9811"/>
                      <a:pt x="15373" y="9844"/>
                      <a:pt x="15329" y="9888"/>
                    </a:cubicBezTo>
                    <a:cubicBezTo>
                      <a:pt x="15109" y="10086"/>
                      <a:pt x="14889" y="10317"/>
                      <a:pt x="14647" y="10493"/>
                    </a:cubicBezTo>
                    <a:cubicBezTo>
                      <a:pt x="14218" y="10801"/>
                      <a:pt x="13746" y="11009"/>
                      <a:pt x="13240" y="11153"/>
                    </a:cubicBezTo>
                    <a:cubicBezTo>
                      <a:pt x="12437" y="11373"/>
                      <a:pt x="11612" y="11439"/>
                      <a:pt x="10787" y="11439"/>
                    </a:cubicBezTo>
                    <a:cubicBezTo>
                      <a:pt x="10495" y="11439"/>
                      <a:pt x="10202" y="11433"/>
                      <a:pt x="9909" y="11433"/>
                    </a:cubicBezTo>
                    <a:cubicBezTo>
                      <a:pt x="9473" y="11433"/>
                      <a:pt x="9038" y="11445"/>
                      <a:pt x="8610" y="11505"/>
                    </a:cubicBezTo>
                    <a:cubicBezTo>
                      <a:pt x="8599" y="11505"/>
                      <a:pt x="8588" y="11493"/>
                      <a:pt x="8577" y="11493"/>
                    </a:cubicBezTo>
                    <a:cubicBezTo>
                      <a:pt x="8566" y="11471"/>
                      <a:pt x="8544" y="11461"/>
                      <a:pt x="8522" y="11439"/>
                    </a:cubicBezTo>
                    <a:cubicBezTo>
                      <a:pt x="8544" y="11439"/>
                      <a:pt x="8566" y="11427"/>
                      <a:pt x="8588" y="11427"/>
                    </a:cubicBezTo>
                    <a:cubicBezTo>
                      <a:pt x="9622" y="11229"/>
                      <a:pt x="10655" y="10999"/>
                      <a:pt x="11656" y="10669"/>
                    </a:cubicBezTo>
                    <a:cubicBezTo>
                      <a:pt x="12503" y="10383"/>
                      <a:pt x="13328" y="10020"/>
                      <a:pt x="14086" y="9536"/>
                    </a:cubicBezTo>
                    <a:cubicBezTo>
                      <a:pt x="14582" y="9228"/>
                      <a:pt x="15032" y="8854"/>
                      <a:pt x="15406" y="8404"/>
                    </a:cubicBezTo>
                    <a:cubicBezTo>
                      <a:pt x="15890" y="7821"/>
                      <a:pt x="16297" y="7194"/>
                      <a:pt x="16725" y="6567"/>
                    </a:cubicBezTo>
                    <a:cubicBezTo>
                      <a:pt x="16737" y="6545"/>
                      <a:pt x="16759" y="6512"/>
                      <a:pt x="16737" y="6479"/>
                    </a:cubicBezTo>
                    <a:lnTo>
                      <a:pt x="16737" y="6479"/>
                    </a:lnTo>
                    <a:cubicBezTo>
                      <a:pt x="16703" y="6490"/>
                      <a:pt x="16693" y="6512"/>
                      <a:pt x="16671" y="6534"/>
                    </a:cubicBezTo>
                    <a:cubicBezTo>
                      <a:pt x="16351" y="6974"/>
                      <a:pt x="16033" y="7414"/>
                      <a:pt x="15703" y="7854"/>
                    </a:cubicBezTo>
                    <a:cubicBezTo>
                      <a:pt x="15439" y="8194"/>
                      <a:pt x="15164" y="8536"/>
                      <a:pt x="14845" y="8822"/>
                    </a:cubicBezTo>
                    <a:cubicBezTo>
                      <a:pt x="14406" y="9218"/>
                      <a:pt x="13910" y="9536"/>
                      <a:pt x="13394" y="9811"/>
                    </a:cubicBezTo>
                    <a:cubicBezTo>
                      <a:pt x="12536" y="10251"/>
                      <a:pt x="11634" y="10570"/>
                      <a:pt x="10711" y="10823"/>
                    </a:cubicBezTo>
                    <a:cubicBezTo>
                      <a:pt x="10018" y="11021"/>
                      <a:pt x="9303" y="11153"/>
                      <a:pt x="8588" y="11329"/>
                    </a:cubicBezTo>
                    <a:cubicBezTo>
                      <a:pt x="8573" y="11329"/>
                      <a:pt x="8554" y="11339"/>
                      <a:pt x="8533" y="11339"/>
                    </a:cubicBezTo>
                    <a:cubicBezTo>
                      <a:pt x="8522" y="11339"/>
                      <a:pt x="8511" y="11336"/>
                      <a:pt x="8500" y="11329"/>
                    </a:cubicBezTo>
                    <a:cubicBezTo>
                      <a:pt x="8500" y="11285"/>
                      <a:pt x="8533" y="11285"/>
                      <a:pt x="8555" y="11273"/>
                    </a:cubicBezTo>
                    <a:cubicBezTo>
                      <a:pt x="8709" y="11219"/>
                      <a:pt x="8852" y="11163"/>
                      <a:pt x="9006" y="11109"/>
                    </a:cubicBezTo>
                    <a:cubicBezTo>
                      <a:pt x="9523" y="10911"/>
                      <a:pt x="10029" y="10669"/>
                      <a:pt x="10501" y="10383"/>
                    </a:cubicBezTo>
                    <a:cubicBezTo>
                      <a:pt x="11271" y="9932"/>
                      <a:pt x="11953" y="9371"/>
                      <a:pt x="12536" y="8700"/>
                    </a:cubicBezTo>
                    <a:cubicBezTo>
                      <a:pt x="12833" y="8348"/>
                      <a:pt x="13097" y="7986"/>
                      <a:pt x="13316" y="7579"/>
                    </a:cubicBezTo>
                    <a:cubicBezTo>
                      <a:pt x="13404" y="7403"/>
                      <a:pt x="13482" y="7216"/>
                      <a:pt x="13570" y="7029"/>
                    </a:cubicBezTo>
                    <a:cubicBezTo>
                      <a:pt x="13712" y="6710"/>
                      <a:pt x="13812" y="6369"/>
                      <a:pt x="13932" y="6039"/>
                    </a:cubicBezTo>
                    <a:cubicBezTo>
                      <a:pt x="13944" y="6017"/>
                      <a:pt x="13954" y="5985"/>
                      <a:pt x="13922" y="5963"/>
                    </a:cubicBezTo>
                    <a:cubicBezTo>
                      <a:pt x="13900" y="5963"/>
                      <a:pt x="13900" y="5985"/>
                      <a:pt x="13888" y="5995"/>
                    </a:cubicBezTo>
                    <a:cubicBezTo>
                      <a:pt x="13724" y="6336"/>
                      <a:pt x="13614" y="6699"/>
                      <a:pt x="13470" y="7051"/>
                    </a:cubicBezTo>
                    <a:cubicBezTo>
                      <a:pt x="13360" y="7282"/>
                      <a:pt x="13251" y="7513"/>
                      <a:pt x="13119" y="7733"/>
                    </a:cubicBezTo>
                    <a:cubicBezTo>
                      <a:pt x="12723" y="8382"/>
                      <a:pt x="12217" y="8942"/>
                      <a:pt x="11634" y="9437"/>
                    </a:cubicBezTo>
                    <a:cubicBezTo>
                      <a:pt x="10865" y="10108"/>
                      <a:pt x="9996" y="10592"/>
                      <a:pt x="9061" y="10977"/>
                    </a:cubicBezTo>
                    <a:cubicBezTo>
                      <a:pt x="8973" y="11009"/>
                      <a:pt x="8896" y="11043"/>
                      <a:pt x="8808" y="11075"/>
                    </a:cubicBezTo>
                    <a:cubicBezTo>
                      <a:pt x="8830" y="11031"/>
                      <a:pt x="8863" y="10999"/>
                      <a:pt x="8896" y="10965"/>
                    </a:cubicBezTo>
                    <a:cubicBezTo>
                      <a:pt x="9292" y="10614"/>
                      <a:pt x="9655" y="10229"/>
                      <a:pt x="9974" y="9800"/>
                    </a:cubicBezTo>
                    <a:cubicBezTo>
                      <a:pt x="10084" y="9646"/>
                      <a:pt x="10172" y="9481"/>
                      <a:pt x="10293" y="9338"/>
                    </a:cubicBezTo>
                    <a:cubicBezTo>
                      <a:pt x="10447" y="9162"/>
                      <a:pt x="10567" y="8976"/>
                      <a:pt x="10689" y="8778"/>
                    </a:cubicBezTo>
                    <a:cubicBezTo>
                      <a:pt x="10941" y="8370"/>
                      <a:pt x="11173" y="7964"/>
                      <a:pt x="11415" y="7546"/>
                    </a:cubicBezTo>
                    <a:cubicBezTo>
                      <a:pt x="11590" y="7238"/>
                      <a:pt x="11777" y="6930"/>
                      <a:pt x="11953" y="6622"/>
                    </a:cubicBezTo>
                    <a:cubicBezTo>
                      <a:pt x="12184" y="6193"/>
                      <a:pt x="12404" y="5765"/>
                      <a:pt x="12646" y="5335"/>
                    </a:cubicBezTo>
                    <a:cubicBezTo>
                      <a:pt x="13064" y="4599"/>
                      <a:pt x="13646" y="4038"/>
                      <a:pt x="14394" y="3642"/>
                    </a:cubicBezTo>
                    <a:cubicBezTo>
                      <a:pt x="14691" y="3477"/>
                      <a:pt x="15021" y="3378"/>
                      <a:pt x="15362" y="3345"/>
                    </a:cubicBezTo>
                    <a:cubicBezTo>
                      <a:pt x="15398" y="3341"/>
                      <a:pt x="15434" y="3339"/>
                      <a:pt x="15469" y="3339"/>
                    </a:cubicBezTo>
                    <a:close/>
                    <a:moveTo>
                      <a:pt x="957" y="8492"/>
                    </a:moveTo>
                    <a:cubicBezTo>
                      <a:pt x="990" y="8514"/>
                      <a:pt x="990" y="8546"/>
                      <a:pt x="990" y="8568"/>
                    </a:cubicBezTo>
                    <a:cubicBezTo>
                      <a:pt x="1176" y="9096"/>
                      <a:pt x="1462" y="9547"/>
                      <a:pt x="1858" y="9943"/>
                    </a:cubicBezTo>
                    <a:cubicBezTo>
                      <a:pt x="2354" y="10449"/>
                      <a:pt x="2925" y="10834"/>
                      <a:pt x="3607" y="11065"/>
                    </a:cubicBezTo>
                    <a:cubicBezTo>
                      <a:pt x="3882" y="11163"/>
                      <a:pt x="4167" y="11229"/>
                      <a:pt x="4465" y="11273"/>
                    </a:cubicBezTo>
                    <a:cubicBezTo>
                      <a:pt x="4706" y="11310"/>
                      <a:pt x="4947" y="11331"/>
                      <a:pt x="5189" y="11331"/>
                    </a:cubicBezTo>
                    <a:cubicBezTo>
                      <a:pt x="5530" y="11331"/>
                      <a:pt x="5872" y="11288"/>
                      <a:pt x="6213" y="11185"/>
                    </a:cubicBezTo>
                    <a:cubicBezTo>
                      <a:pt x="6249" y="11177"/>
                      <a:pt x="6284" y="11161"/>
                      <a:pt x="6326" y="11161"/>
                    </a:cubicBezTo>
                    <a:cubicBezTo>
                      <a:pt x="6336" y="11161"/>
                      <a:pt x="6346" y="11161"/>
                      <a:pt x="6356" y="11163"/>
                    </a:cubicBezTo>
                    <a:cubicBezTo>
                      <a:pt x="6334" y="11251"/>
                      <a:pt x="6345" y="11329"/>
                      <a:pt x="6312" y="11405"/>
                    </a:cubicBezTo>
                    <a:cubicBezTo>
                      <a:pt x="6026" y="11405"/>
                      <a:pt x="5751" y="11461"/>
                      <a:pt x="5476" y="11505"/>
                    </a:cubicBezTo>
                    <a:cubicBezTo>
                      <a:pt x="4949" y="11571"/>
                      <a:pt x="4421" y="11637"/>
                      <a:pt x="3893" y="11637"/>
                    </a:cubicBezTo>
                    <a:cubicBezTo>
                      <a:pt x="3486" y="11637"/>
                      <a:pt x="3079" y="11581"/>
                      <a:pt x="2694" y="11483"/>
                    </a:cubicBezTo>
                    <a:cubicBezTo>
                      <a:pt x="2430" y="11405"/>
                      <a:pt x="2200" y="11295"/>
                      <a:pt x="1980" y="11141"/>
                    </a:cubicBezTo>
                    <a:cubicBezTo>
                      <a:pt x="1660" y="10944"/>
                      <a:pt x="1408" y="10680"/>
                      <a:pt x="1254" y="10328"/>
                    </a:cubicBezTo>
                    <a:cubicBezTo>
                      <a:pt x="1188" y="10174"/>
                      <a:pt x="1144" y="10020"/>
                      <a:pt x="1088" y="9866"/>
                    </a:cubicBezTo>
                    <a:cubicBezTo>
                      <a:pt x="1067" y="9811"/>
                      <a:pt x="1056" y="9745"/>
                      <a:pt x="968" y="9690"/>
                    </a:cubicBezTo>
                    <a:lnTo>
                      <a:pt x="968" y="9690"/>
                    </a:lnTo>
                    <a:cubicBezTo>
                      <a:pt x="990" y="9789"/>
                      <a:pt x="1012" y="9855"/>
                      <a:pt x="1023" y="9921"/>
                    </a:cubicBezTo>
                    <a:cubicBezTo>
                      <a:pt x="1100" y="10185"/>
                      <a:pt x="1176" y="10438"/>
                      <a:pt x="1330" y="10669"/>
                    </a:cubicBezTo>
                    <a:cubicBezTo>
                      <a:pt x="1650" y="11109"/>
                      <a:pt x="2090" y="11383"/>
                      <a:pt x="2584" y="11559"/>
                    </a:cubicBezTo>
                    <a:cubicBezTo>
                      <a:pt x="2903" y="11669"/>
                      <a:pt x="3233" y="11725"/>
                      <a:pt x="3563" y="11747"/>
                    </a:cubicBezTo>
                    <a:cubicBezTo>
                      <a:pt x="3688" y="11754"/>
                      <a:pt x="3813" y="11757"/>
                      <a:pt x="3939" y="11757"/>
                    </a:cubicBezTo>
                    <a:cubicBezTo>
                      <a:pt x="4374" y="11757"/>
                      <a:pt x="4810" y="11716"/>
                      <a:pt x="5245" y="11647"/>
                    </a:cubicBezTo>
                    <a:cubicBezTo>
                      <a:pt x="5520" y="11603"/>
                      <a:pt x="5806" y="11559"/>
                      <a:pt x="6081" y="11515"/>
                    </a:cubicBezTo>
                    <a:cubicBezTo>
                      <a:pt x="6128" y="11509"/>
                      <a:pt x="6175" y="11498"/>
                      <a:pt x="6219" y="11498"/>
                    </a:cubicBezTo>
                    <a:cubicBezTo>
                      <a:pt x="6248" y="11498"/>
                      <a:pt x="6275" y="11503"/>
                      <a:pt x="6301" y="11515"/>
                    </a:cubicBezTo>
                    <a:lnTo>
                      <a:pt x="6312" y="11527"/>
                    </a:lnTo>
                    <a:lnTo>
                      <a:pt x="6312" y="11681"/>
                    </a:lnTo>
                    <a:cubicBezTo>
                      <a:pt x="5839" y="11691"/>
                      <a:pt x="5411" y="11835"/>
                      <a:pt x="4981" y="12021"/>
                    </a:cubicBezTo>
                    <a:cubicBezTo>
                      <a:pt x="4695" y="12143"/>
                      <a:pt x="4409" y="12275"/>
                      <a:pt x="4113" y="12384"/>
                    </a:cubicBezTo>
                    <a:cubicBezTo>
                      <a:pt x="3783" y="12505"/>
                      <a:pt x="3442" y="12593"/>
                      <a:pt x="3090" y="12593"/>
                    </a:cubicBezTo>
                    <a:cubicBezTo>
                      <a:pt x="2859" y="12582"/>
                      <a:pt x="2639" y="12538"/>
                      <a:pt x="2430" y="12417"/>
                    </a:cubicBezTo>
                    <a:cubicBezTo>
                      <a:pt x="2156" y="12263"/>
                      <a:pt x="1902" y="12077"/>
                      <a:pt x="1638" y="11901"/>
                    </a:cubicBezTo>
                    <a:cubicBezTo>
                      <a:pt x="1625" y="11894"/>
                      <a:pt x="1612" y="11883"/>
                      <a:pt x="1601" y="11883"/>
                    </a:cubicBezTo>
                    <a:cubicBezTo>
                      <a:pt x="1594" y="11883"/>
                      <a:pt x="1588" y="11887"/>
                      <a:pt x="1584" y="11901"/>
                    </a:cubicBezTo>
                    <a:cubicBezTo>
                      <a:pt x="1572" y="11933"/>
                      <a:pt x="1606" y="11955"/>
                      <a:pt x="1628" y="11967"/>
                    </a:cubicBezTo>
                    <a:cubicBezTo>
                      <a:pt x="1770" y="12077"/>
                      <a:pt x="1924" y="12197"/>
                      <a:pt x="2078" y="12307"/>
                    </a:cubicBezTo>
                    <a:cubicBezTo>
                      <a:pt x="2144" y="12351"/>
                      <a:pt x="2222" y="12406"/>
                      <a:pt x="2298" y="12450"/>
                    </a:cubicBezTo>
                    <a:cubicBezTo>
                      <a:pt x="2485" y="12571"/>
                      <a:pt x="2694" y="12659"/>
                      <a:pt x="2925" y="12681"/>
                    </a:cubicBezTo>
                    <a:cubicBezTo>
                      <a:pt x="3000" y="12689"/>
                      <a:pt x="3074" y="12693"/>
                      <a:pt x="3148" y="12693"/>
                    </a:cubicBezTo>
                    <a:cubicBezTo>
                      <a:pt x="3455" y="12693"/>
                      <a:pt x="3754" y="12625"/>
                      <a:pt x="4047" y="12527"/>
                    </a:cubicBezTo>
                    <a:cubicBezTo>
                      <a:pt x="4443" y="12406"/>
                      <a:pt x="4827" y="12219"/>
                      <a:pt x="5213" y="12055"/>
                    </a:cubicBezTo>
                    <a:cubicBezTo>
                      <a:pt x="5509" y="11933"/>
                      <a:pt x="5806" y="11835"/>
                      <a:pt x="6125" y="11813"/>
                    </a:cubicBezTo>
                    <a:cubicBezTo>
                      <a:pt x="6155" y="11806"/>
                      <a:pt x="6185" y="11797"/>
                      <a:pt x="6216" y="11797"/>
                    </a:cubicBezTo>
                    <a:cubicBezTo>
                      <a:pt x="6240" y="11797"/>
                      <a:pt x="6265" y="11803"/>
                      <a:pt x="6290" y="11823"/>
                    </a:cubicBezTo>
                    <a:cubicBezTo>
                      <a:pt x="6290" y="11967"/>
                      <a:pt x="6279" y="12121"/>
                      <a:pt x="6279" y="12285"/>
                    </a:cubicBezTo>
                    <a:cubicBezTo>
                      <a:pt x="6253" y="12284"/>
                      <a:pt x="6228" y="12283"/>
                      <a:pt x="6203" y="12283"/>
                    </a:cubicBezTo>
                    <a:cubicBezTo>
                      <a:pt x="6033" y="12283"/>
                      <a:pt x="5872" y="12313"/>
                      <a:pt x="5718" y="12351"/>
                    </a:cubicBezTo>
                    <a:cubicBezTo>
                      <a:pt x="5443" y="12428"/>
                      <a:pt x="5169" y="12538"/>
                      <a:pt x="4915" y="12670"/>
                    </a:cubicBezTo>
                    <a:cubicBezTo>
                      <a:pt x="4717" y="12769"/>
                      <a:pt x="4519" y="12868"/>
                      <a:pt x="4333" y="12956"/>
                    </a:cubicBezTo>
                    <a:cubicBezTo>
                      <a:pt x="4058" y="13077"/>
                      <a:pt x="3783" y="13165"/>
                      <a:pt x="3497" y="13187"/>
                    </a:cubicBezTo>
                    <a:cubicBezTo>
                      <a:pt x="3453" y="13190"/>
                      <a:pt x="3408" y="13191"/>
                      <a:pt x="3364" y="13191"/>
                    </a:cubicBezTo>
                    <a:cubicBezTo>
                      <a:pt x="3093" y="13191"/>
                      <a:pt x="2832" y="13131"/>
                      <a:pt x="2595" y="12989"/>
                    </a:cubicBezTo>
                    <a:cubicBezTo>
                      <a:pt x="2386" y="12879"/>
                      <a:pt x="2210" y="12736"/>
                      <a:pt x="2046" y="12571"/>
                    </a:cubicBezTo>
                    <a:cubicBezTo>
                      <a:pt x="2012" y="12538"/>
                      <a:pt x="1980" y="12505"/>
                      <a:pt x="1946" y="12483"/>
                    </a:cubicBezTo>
                    <a:cubicBezTo>
                      <a:pt x="1848" y="12417"/>
                      <a:pt x="1726" y="12362"/>
                      <a:pt x="1606" y="12351"/>
                    </a:cubicBezTo>
                    <a:cubicBezTo>
                      <a:pt x="1572" y="12351"/>
                      <a:pt x="1550" y="12340"/>
                      <a:pt x="1528" y="12340"/>
                    </a:cubicBezTo>
                    <a:cubicBezTo>
                      <a:pt x="1342" y="12318"/>
                      <a:pt x="1210" y="12209"/>
                      <a:pt x="1110" y="12043"/>
                    </a:cubicBezTo>
                    <a:cubicBezTo>
                      <a:pt x="968" y="11801"/>
                      <a:pt x="814" y="11549"/>
                      <a:pt x="671" y="11307"/>
                    </a:cubicBezTo>
                    <a:cubicBezTo>
                      <a:pt x="473" y="10977"/>
                      <a:pt x="374" y="10625"/>
                      <a:pt x="374" y="10240"/>
                    </a:cubicBezTo>
                    <a:cubicBezTo>
                      <a:pt x="374" y="10031"/>
                      <a:pt x="374" y="9833"/>
                      <a:pt x="407" y="9646"/>
                    </a:cubicBezTo>
                    <a:cubicBezTo>
                      <a:pt x="451" y="9338"/>
                      <a:pt x="528" y="9052"/>
                      <a:pt x="726" y="8800"/>
                    </a:cubicBezTo>
                    <a:cubicBezTo>
                      <a:pt x="803" y="8700"/>
                      <a:pt x="891" y="8602"/>
                      <a:pt x="957" y="8492"/>
                    </a:cubicBezTo>
                    <a:close/>
                    <a:moveTo>
                      <a:pt x="6268" y="12483"/>
                    </a:moveTo>
                    <a:cubicBezTo>
                      <a:pt x="6279" y="12923"/>
                      <a:pt x="6301" y="13352"/>
                      <a:pt x="6323" y="13803"/>
                    </a:cubicBezTo>
                    <a:cubicBezTo>
                      <a:pt x="5861" y="13572"/>
                      <a:pt x="5509" y="13242"/>
                      <a:pt x="5179" y="12868"/>
                    </a:cubicBezTo>
                    <a:cubicBezTo>
                      <a:pt x="5531" y="12681"/>
                      <a:pt x="5894" y="12560"/>
                      <a:pt x="6268" y="12483"/>
                    </a:cubicBezTo>
                    <a:close/>
                    <a:moveTo>
                      <a:pt x="7852" y="12736"/>
                    </a:moveTo>
                    <a:cubicBezTo>
                      <a:pt x="8082" y="12890"/>
                      <a:pt x="8258" y="13077"/>
                      <a:pt x="8446" y="13253"/>
                    </a:cubicBezTo>
                    <a:cubicBezTo>
                      <a:pt x="8709" y="13517"/>
                      <a:pt x="8962" y="13803"/>
                      <a:pt x="9248" y="14034"/>
                    </a:cubicBezTo>
                    <a:cubicBezTo>
                      <a:pt x="9259" y="14045"/>
                      <a:pt x="9270" y="14066"/>
                      <a:pt x="9281" y="14078"/>
                    </a:cubicBezTo>
                    <a:cubicBezTo>
                      <a:pt x="9171" y="14088"/>
                      <a:pt x="9083" y="14100"/>
                      <a:pt x="8984" y="14110"/>
                    </a:cubicBezTo>
                    <a:cubicBezTo>
                      <a:pt x="8730" y="14135"/>
                      <a:pt x="8472" y="14150"/>
                      <a:pt x="8215" y="14150"/>
                    </a:cubicBezTo>
                    <a:cubicBezTo>
                      <a:pt x="8016" y="14150"/>
                      <a:pt x="7817" y="14141"/>
                      <a:pt x="7620" y="14122"/>
                    </a:cubicBezTo>
                    <a:cubicBezTo>
                      <a:pt x="7510" y="14110"/>
                      <a:pt x="7412" y="14100"/>
                      <a:pt x="7302" y="14056"/>
                    </a:cubicBezTo>
                    <a:cubicBezTo>
                      <a:pt x="7378" y="13572"/>
                      <a:pt x="7522" y="13121"/>
                      <a:pt x="7852" y="12736"/>
                    </a:cubicBezTo>
                    <a:close/>
                    <a:moveTo>
                      <a:pt x="16044" y="10834"/>
                    </a:moveTo>
                    <a:cubicBezTo>
                      <a:pt x="16198" y="10878"/>
                      <a:pt x="16341" y="10955"/>
                      <a:pt x="16439" y="11065"/>
                    </a:cubicBezTo>
                    <a:cubicBezTo>
                      <a:pt x="16308" y="11163"/>
                      <a:pt x="16187" y="11251"/>
                      <a:pt x="16066" y="11339"/>
                    </a:cubicBezTo>
                    <a:cubicBezTo>
                      <a:pt x="16033" y="11361"/>
                      <a:pt x="15978" y="11383"/>
                      <a:pt x="16011" y="11449"/>
                    </a:cubicBezTo>
                    <a:cubicBezTo>
                      <a:pt x="16198" y="11395"/>
                      <a:pt x="16351" y="11251"/>
                      <a:pt x="16527" y="11175"/>
                    </a:cubicBezTo>
                    <a:cubicBezTo>
                      <a:pt x="16539" y="11185"/>
                      <a:pt x="16561" y="11185"/>
                      <a:pt x="16561" y="11197"/>
                    </a:cubicBezTo>
                    <a:cubicBezTo>
                      <a:pt x="16681" y="11339"/>
                      <a:pt x="16825" y="11461"/>
                      <a:pt x="16989" y="11571"/>
                    </a:cubicBezTo>
                    <a:cubicBezTo>
                      <a:pt x="17143" y="11669"/>
                      <a:pt x="17177" y="11791"/>
                      <a:pt x="17133" y="11967"/>
                    </a:cubicBezTo>
                    <a:cubicBezTo>
                      <a:pt x="17121" y="12021"/>
                      <a:pt x="17099" y="12065"/>
                      <a:pt x="17077" y="12121"/>
                    </a:cubicBezTo>
                    <a:cubicBezTo>
                      <a:pt x="17023" y="12285"/>
                      <a:pt x="16935" y="12417"/>
                      <a:pt x="16879" y="12571"/>
                    </a:cubicBezTo>
                    <a:cubicBezTo>
                      <a:pt x="16627" y="12824"/>
                      <a:pt x="16319" y="12978"/>
                      <a:pt x="16000" y="13110"/>
                    </a:cubicBezTo>
                    <a:cubicBezTo>
                      <a:pt x="15857" y="13165"/>
                      <a:pt x="15714" y="13242"/>
                      <a:pt x="15560" y="13308"/>
                    </a:cubicBezTo>
                    <a:lnTo>
                      <a:pt x="15582" y="13352"/>
                    </a:lnTo>
                    <a:cubicBezTo>
                      <a:pt x="16011" y="13209"/>
                      <a:pt x="16429" y="13066"/>
                      <a:pt x="16825" y="12780"/>
                    </a:cubicBezTo>
                    <a:lnTo>
                      <a:pt x="16825" y="12780"/>
                    </a:lnTo>
                    <a:cubicBezTo>
                      <a:pt x="16803" y="12945"/>
                      <a:pt x="16813" y="13066"/>
                      <a:pt x="16847" y="13187"/>
                    </a:cubicBezTo>
                    <a:cubicBezTo>
                      <a:pt x="16879" y="13330"/>
                      <a:pt x="16835" y="13440"/>
                      <a:pt x="16737" y="13528"/>
                    </a:cubicBezTo>
                    <a:cubicBezTo>
                      <a:pt x="16703" y="13550"/>
                      <a:pt x="16681" y="13572"/>
                      <a:pt x="16659" y="13594"/>
                    </a:cubicBezTo>
                    <a:cubicBezTo>
                      <a:pt x="16439" y="13759"/>
                      <a:pt x="16209" y="13869"/>
                      <a:pt x="15956" y="13957"/>
                    </a:cubicBezTo>
                    <a:cubicBezTo>
                      <a:pt x="15384" y="14132"/>
                      <a:pt x="14812" y="14330"/>
                      <a:pt x="14252" y="14528"/>
                    </a:cubicBezTo>
                    <a:cubicBezTo>
                      <a:pt x="13988" y="14628"/>
                      <a:pt x="13712" y="14694"/>
                      <a:pt x="13438" y="14726"/>
                    </a:cubicBezTo>
                    <a:cubicBezTo>
                      <a:pt x="13163" y="14760"/>
                      <a:pt x="12891" y="14778"/>
                      <a:pt x="12621" y="14778"/>
                    </a:cubicBezTo>
                    <a:cubicBezTo>
                      <a:pt x="11757" y="14778"/>
                      <a:pt x="10919" y="14601"/>
                      <a:pt x="10106" y="14232"/>
                    </a:cubicBezTo>
                    <a:cubicBezTo>
                      <a:pt x="9732" y="14066"/>
                      <a:pt x="9402" y="13847"/>
                      <a:pt x="9116" y="13550"/>
                    </a:cubicBezTo>
                    <a:cubicBezTo>
                      <a:pt x="8984" y="13407"/>
                      <a:pt x="8841" y="13275"/>
                      <a:pt x="8709" y="13132"/>
                    </a:cubicBezTo>
                    <a:cubicBezTo>
                      <a:pt x="8511" y="12934"/>
                      <a:pt x="8314" y="12736"/>
                      <a:pt x="8050" y="12615"/>
                    </a:cubicBezTo>
                    <a:cubicBezTo>
                      <a:pt x="8038" y="12604"/>
                      <a:pt x="8028" y="12593"/>
                      <a:pt x="8006" y="12582"/>
                    </a:cubicBezTo>
                    <a:cubicBezTo>
                      <a:pt x="8060" y="12505"/>
                      <a:pt x="8116" y="12439"/>
                      <a:pt x="8170" y="12373"/>
                    </a:cubicBezTo>
                    <a:cubicBezTo>
                      <a:pt x="8248" y="12384"/>
                      <a:pt x="8302" y="12439"/>
                      <a:pt x="8358" y="12483"/>
                    </a:cubicBezTo>
                    <a:cubicBezTo>
                      <a:pt x="8863" y="12824"/>
                      <a:pt x="9347" y="13187"/>
                      <a:pt x="9864" y="13495"/>
                    </a:cubicBezTo>
                    <a:cubicBezTo>
                      <a:pt x="10161" y="13671"/>
                      <a:pt x="10469" y="13836"/>
                      <a:pt x="10799" y="13946"/>
                    </a:cubicBezTo>
                    <a:cubicBezTo>
                      <a:pt x="11173" y="14088"/>
                      <a:pt x="11579" y="14176"/>
                      <a:pt x="11975" y="14198"/>
                    </a:cubicBezTo>
                    <a:cubicBezTo>
                      <a:pt x="12104" y="14208"/>
                      <a:pt x="12232" y="14213"/>
                      <a:pt x="12358" y="14213"/>
                    </a:cubicBezTo>
                    <a:cubicBezTo>
                      <a:pt x="13085" y="14213"/>
                      <a:pt x="13772" y="14050"/>
                      <a:pt x="14428" y="13704"/>
                    </a:cubicBezTo>
                    <a:cubicBezTo>
                      <a:pt x="14460" y="13693"/>
                      <a:pt x="14494" y="13682"/>
                      <a:pt x="14482" y="13638"/>
                    </a:cubicBezTo>
                    <a:cubicBezTo>
                      <a:pt x="14476" y="13636"/>
                      <a:pt x="14469" y="13635"/>
                      <a:pt x="14463" y="13635"/>
                    </a:cubicBezTo>
                    <a:cubicBezTo>
                      <a:pt x="14436" y="13635"/>
                      <a:pt x="14410" y="13651"/>
                      <a:pt x="14384" y="13660"/>
                    </a:cubicBezTo>
                    <a:cubicBezTo>
                      <a:pt x="14130" y="13748"/>
                      <a:pt x="13866" y="13847"/>
                      <a:pt x="13602" y="13924"/>
                    </a:cubicBezTo>
                    <a:cubicBezTo>
                      <a:pt x="13179" y="14046"/>
                      <a:pt x="12758" y="14108"/>
                      <a:pt x="12341" y="14108"/>
                    </a:cubicBezTo>
                    <a:cubicBezTo>
                      <a:pt x="11709" y="14108"/>
                      <a:pt x="11085" y="13967"/>
                      <a:pt x="10469" y="13682"/>
                    </a:cubicBezTo>
                    <a:cubicBezTo>
                      <a:pt x="10172" y="13539"/>
                      <a:pt x="9886" y="13363"/>
                      <a:pt x="9600" y="13187"/>
                    </a:cubicBezTo>
                    <a:cubicBezTo>
                      <a:pt x="9138" y="12890"/>
                      <a:pt x="8720" y="12549"/>
                      <a:pt x="8248" y="12263"/>
                    </a:cubicBezTo>
                    <a:cubicBezTo>
                      <a:pt x="8336" y="12209"/>
                      <a:pt x="8380" y="12121"/>
                      <a:pt x="8456" y="12065"/>
                    </a:cubicBezTo>
                    <a:cubicBezTo>
                      <a:pt x="8577" y="12131"/>
                      <a:pt x="8687" y="12197"/>
                      <a:pt x="8808" y="12253"/>
                    </a:cubicBezTo>
                    <a:cubicBezTo>
                      <a:pt x="9006" y="12340"/>
                      <a:pt x="9193" y="12439"/>
                      <a:pt x="9391" y="12527"/>
                    </a:cubicBezTo>
                    <a:cubicBezTo>
                      <a:pt x="9655" y="12637"/>
                      <a:pt x="9908" y="12769"/>
                      <a:pt x="10183" y="12846"/>
                    </a:cubicBezTo>
                    <a:cubicBezTo>
                      <a:pt x="10447" y="12912"/>
                      <a:pt x="10711" y="12989"/>
                      <a:pt x="10985" y="13044"/>
                    </a:cubicBezTo>
                    <a:cubicBezTo>
                      <a:pt x="11315" y="13103"/>
                      <a:pt x="11650" y="13137"/>
                      <a:pt x="11990" y="13137"/>
                    </a:cubicBezTo>
                    <a:cubicBezTo>
                      <a:pt x="12160" y="13137"/>
                      <a:pt x="12331" y="13128"/>
                      <a:pt x="12503" y="13110"/>
                    </a:cubicBezTo>
                    <a:cubicBezTo>
                      <a:pt x="12899" y="13066"/>
                      <a:pt x="13294" y="12989"/>
                      <a:pt x="13668" y="12835"/>
                    </a:cubicBezTo>
                    <a:cubicBezTo>
                      <a:pt x="14186" y="12637"/>
                      <a:pt x="14669" y="12362"/>
                      <a:pt x="15153" y="12099"/>
                    </a:cubicBezTo>
                    <a:cubicBezTo>
                      <a:pt x="15186" y="12077"/>
                      <a:pt x="15219" y="12065"/>
                      <a:pt x="15186" y="12021"/>
                    </a:cubicBezTo>
                    <a:lnTo>
                      <a:pt x="15186" y="12021"/>
                    </a:lnTo>
                    <a:cubicBezTo>
                      <a:pt x="15164" y="12033"/>
                      <a:pt x="15142" y="12033"/>
                      <a:pt x="15109" y="12055"/>
                    </a:cubicBezTo>
                    <a:lnTo>
                      <a:pt x="14350" y="12417"/>
                    </a:lnTo>
                    <a:cubicBezTo>
                      <a:pt x="14032" y="12571"/>
                      <a:pt x="13702" y="12725"/>
                      <a:pt x="13350" y="12824"/>
                    </a:cubicBezTo>
                    <a:cubicBezTo>
                      <a:pt x="12886" y="12953"/>
                      <a:pt x="12424" y="13014"/>
                      <a:pt x="11965" y="13014"/>
                    </a:cubicBezTo>
                    <a:cubicBezTo>
                      <a:pt x="11367" y="13014"/>
                      <a:pt x="10773" y="12911"/>
                      <a:pt x="10183" y="12725"/>
                    </a:cubicBezTo>
                    <a:cubicBezTo>
                      <a:pt x="9941" y="12648"/>
                      <a:pt x="9710" y="12571"/>
                      <a:pt x="9479" y="12461"/>
                    </a:cubicBezTo>
                    <a:cubicBezTo>
                      <a:pt x="9347" y="12395"/>
                      <a:pt x="9215" y="12329"/>
                      <a:pt x="9072" y="12275"/>
                    </a:cubicBezTo>
                    <a:cubicBezTo>
                      <a:pt x="8995" y="12253"/>
                      <a:pt x="8918" y="12209"/>
                      <a:pt x="8852" y="12175"/>
                    </a:cubicBezTo>
                    <a:cubicBezTo>
                      <a:pt x="8753" y="12109"/>
                      <a:pt x="8632" y="12087"/>
                      <a:pt x="8533" y="12011"/>
                    </a:cubicBezTo>
                    <a:cubicBezTo>
                      <a:pt x="8522" y="11999"/>
                      <a:pt x="8511" y="11989"/>
                      <a:pt x="8511" y="11967"/>
                    </a:cubicBezTo>
                    <a:cubicBezTo>
                      <a:pt x="8522" y="11955"/>
                      <a:pt x="8533" y="11933"/>
                      <a:pt x="8544" y="11923"/>
                    </a:cubicBezTo>
                    <a:cubicBezTo>
                      <a:pt x="8555" y="11901"/>
                      <a:pt x="8566" y="11879"/>
                      <a:pt x="8599" y="11879"/>
                    </a:cubicBezTo>
                    <a:cubicBezTo>
                      <a:pt x="9072" y="12055"/>
                      <a:pt x="9556" y="12197"/>
                      <a:pt x="10051" y="12318"/>
                    </a:cubicBezTo>
                    <a:cubicBezTo>
                      <a:pt x="10491" y="12417"/>
                      <a:pt x="10931" y="12494"/>
                      <a:pt x="11393" y="12516"/>
                    </a:cubicBezTo>
                    <a:cubicBezTo>
                      <a:pt x="11454" y="12519"/>
                      <a:pt x="11516" y="12520"/>
                      <a:pt x="11577" y="12520"/>
                    </a:cubicBezTo>
                    <a:cubicBezTo>
                      <a:pt x="12412" y="12520"/>
                      <a:pt x="13208" y="12316"/>
                      <a:pt x="13976" y="11989"/>
                    </a:cubicBezTo>
                    <a:cubicBezTo>
                      <a:pt x="14592" y="11725"/>
                      <a:pt x="15164" y="11383"/>
                      <a:pt x="15725" y="11031"/>
                    </a:cubicBezTo>
                    <a:cubicBezTo>
                      <a:pt x="15835" y="10965"/>
                      <a:pt x="15934" y="10889"/>
                      <a:pt x="16044" y="10834"/>
                    </a:cubicBezTo>
                    <a:close/>
                    <a:moveTo>
                      <a:pt x="13460" y="18377"/>
                    </a:moveTo>
                    <a:cubicBezTo>
                      <a:pt x="13448" y="18399"/>
                      <a:pt x="13448" y="18433"/>
                      <a:pt x="13438" y="18443"/>
                    </a:cubicBezTo>
                    <a:cubicBezTo>
                      <a:pt x="13294" y="18718"/>
                      <a:pt x="13163" y="18993"/>
                      <a:pt x="13031" y="19279"/>
                    </a:cubicBezTo>
                    <a:cubicBezTo>
                      <a:pt x="12932" y="19499"/>
                      <a:pt x="12833" y="19730"/>
                      <a:pt x="12734" y="19950"/>
                    </a:cubicBezTo>
                    <a:cubicBezTo>
                      <a:pt x="12613" y="20203"/>
                      <a:pt x="12503" y="20456"/>
                      <a:pt x="12393" y="20708"/>
                    </a:cubicBezTo>
                    <a:cubicBezTo>
                      <a:pt x="12250" y="21006"/>
                      <a:pt x="12118" y="21324"/>
                      <a:pt x="11975" y="21621"/>
                    </a:cubicBezTo>
                    <a:cubicBezTo>
                      <a:pt x="11788" y="22006"/>
                      <a:pt x="11601" y="22369"/>
                      <a:pt x="11403" y="22743"/>
                    </a:cubicBezTo>
                    <a:cubicBezTo>
                      <a:pt x="11337" y="22875"/>
                      <a:pt x="11271" y="22996"/>
                      <a:pt x="11205" y="23117"/>
                    </a:cubicBezTo>
                    <a:cubicBezTo>
                      <a:pt x="11195" y="23117"/>
                      <a:pt x="11183" y="23117"/>
                      <a:pt x="11173" y="23106"/>
                    </a:cubicBezTo>
                    <a:cubicBezTo>
                      <a:pt x="11195" y="23029"/>
                      <a:pt x="11205" y="22952"/>
                      <a:pt x="11217" y="22875"/>
                    </a:cubicBezTo>
                    <a:cubicBezTo>
                      <a:pt x="11271" y="22512"/>
                      <a:pt x="11327" y="22149"/>
                      <a:pt x="11359" y="21786"/>
                    </a:cubicBezTo>
                    <a:cubicBezTo>
                      <a:pt x="11393" y="21346"/>
                      <a:pt x="11381" y="20906"/>
                      <a:pt x="11503" y="20488"/>
                    </a:cubicBezTo>
                    <a:cubicBezTo>
                      <a:pt x="11535" y="20334"/>
                      <a:pt x="11579" y="20192"/>
                      <a:pt x="11645" y="20060"/>
                    </a:cubicBezTo>
                    <a:cubicBezTo>
                      <a:pt x="11700" y="19972"/>
                      <a:pt x="11744" y="19884"/>
                      <a:pt x="11788" y="19796"/>
                    </a:cubicBezTo>
                    <a:cubicBezTo>
                      <a:pt x="11821" y="19686"/>
                      <a:pt x="11887" y="19609"/>
                      <a:pt x="11986" y="19543"/>
                    </a:cubicBezTo>
                    <a:cubicBezTo>
                      <a:pt x="12481" y="19180"/>
                      <a:pt x="12976" y="18828"/>
                      <a:pt x="13426" y="18399"/>
                    </a:cubicBezTo>
                    <a:cubicBezTo>
                      <a:pt x="13438" y="18389"/>
                      <a:pt x="13448" y="18389"/>
                      <a:pt x="13460" y="18377"/>
                    </a:cubicBezTo>
                    <a:close/>
                    <a:moveTo>
                      <a:pt x="13834" y="18169"/>
                    </a:moveTo>
                    <a:lnTo>
                      <a:pt x="13834" y="18169"/>
                    </a:lnTo>
                    <a:cubicBezTo>
                      <a:pt x="13790" y="18389"/>
                      <a:pt x="13746" y="18586"/>
                      <a:pt x="13702" y="18795"/>
                    </a:cubicBezTo>
                    <a:cubicBezTo>
                      <a:pt x="13646" y="19136"/>
                      <a:pt x="13602" y="19477"/>
                      <a:pt x="13570" y="19818"/>
                    </a:cubicBezTo>
                    <a:cubicBezTo>
                      <a:pt x="13570" y="19884"/>
                      <a:pt x="13548" y="19928"/>
                      <a:pt x="13504" y="19983"/>
                    </a:cubicBezTo>
                    <a:cubicBezTo>
                      <a:pt x="13350" y="20181"/>
                      <a:pt x="13207" y="20378"/>
                      <a:pt x="13064" y="20566"/>
                    </a:cubicBezTo>
                    <a:cubicBezTo>
                      <a:pt x="12789" y="20906"/>
                      <a:pt x="12580" y="21292"/>
                      <a:pt x="12415" y="21687"/>
                    </a:cubicBezTo>
                    <a:cubicBezTo>
                      <a:pt x="12327" y="21929"/>
                      <a:pt x="12228" y="22160"/>
                      <a:pt x="12107" y="22391"/>
                    </a:cubicBezTo>
                    <a:cubicBezTo>
                      <a:pt x="11931" y="22732"/>
                      <a:pt x="11711" y="23040"/>
                      <a:pt x="11459" y="23337"/>
                    </a:cubicBezTo>
                    <a:cubicBezTo>
                      <a:pt x="11359" y="23457"/>
                      <a:pt x="11261" y="23579"/>
                      <a:pt x="11129" y="23677"/>
                    </a:cubicBezTo>
                    <a:cubicBezTo>
                      <a:pt x="11195" y="23545"/>
                      <a:pt x="11271" y="23413"/>
                      <a:pt x="11349" y="23293"/>
                    </a:cubicBezTo>
                    <a:cubicBezTo>
                      <a:pt x="11513" y="22985"/>
                      <a:pt x="11678" y="22688"/>
                      <a:pt x="11832" y="22391"/>
                    </a:cubicBezTo>
                    <a:cubicBezTo>
                      <a:pt x="11953" y="22149"/>
                      <a:pt x="12063" y="21907"/>
                      <a:pt x="12184" y="21654"/>
                    </a:cubicBezTo>
                    <a:lnTo>
                      <a:pt x="12448" y="21094"/>
                    </a:lnTo>
                    <a:cubicBezTo>
                      <a:pt x="12558" y="20852"/>
                      <a:pt x="12668" y="20620"/>
                      <a:pt x="12778" y="20378"/>
                    </a:cubicBezTo>
                    <a:cubicBezTo>
                      <a:pt x="12888" y="20137"/>
                      <a:pt x="12987" y="19895"/>
                      <a:pt x="13097" y="19664"/>
                    </a:cubicBezTo>
                    <a:cubicBezTo>
                      <a:pt x="13240" y="19334"/>
                      <a:pt x="13394" y="19015"/>
                      <a:pt x="13548" y="18685"/>
                    </a:cubicBezTo>
                    <a:cubicBezTo>
                      <a:pt x="13636" y="18520"/>
                      <a:pt x="13724" y="18333"/>
                      <a:pt x="13834" y="18169"/>
                    </a:cubicBezTo>
                    <a:close/>
                    <a:moveTo>
                      <a:pt x="11612" y="19829"/>
                    </a:moveTo>
                    <a:cubicBezTo>
                      <a:pt x="11623" y="19862"/>
                      <a:pt x="11601" y="19884"/>
                      <a:pt x="11590" y="19906"/>
                    </a:cubicBezTo>
                    <a:cubicBezTo>
                      <a:pt x="11568" y="19972"/>
                      <a:pt x="11525" y="20027"/>
                      <a:pt x="11503" y="20082"/>
                    </a:cubicBezTo>
                    <a:cubicBezTo>
                      <a:pt x="11359" y="20422"/>
                      <a:pt x="11293" y="20774"/>
                      <a:pt x="11271" y="21138"/>
                    </a:cubicBezTo>
                    <a:cubicBezTo>
                      <a:pt x="11249" y="21522"/>
                      <a:pt x="11239" y="21907"/>
                      <a:pt x="11173" y="22281"/>
                    </a:cubicBezTo>
                    <a:cubicBezTo>
                      <a:pt x="11129" y="22578"/>
                      <a:pt x="11095" y="22875"/>
                      <a:pt x="11041" y="23161"/>
                    </a:cubicBezTo>
                    <a:cubicBezTo>
                      <a:pt x="11019" y="23359"/>
                      <a:pt x="10963" y="23557"/>
                      <a:pt x="10853" y="23733"/>
                    </a:cubicBezTo>
                    <a:cubicBezTo>
                      <a:pt x="10469" y="24349"/>
                      <a:pt x="10062" y="24953"/>
                      <a:pt x="9589" y="25503"/>
                    </a:cubicBezTo>
                    <a:cubicBezTo>
                      <a:pt x="9468" y="25635"/>
                      <a:pt x="9347" y="25767"/>
                      <a:pt x="9215" y="25910"/>
                    </a:cubicBezTo>
                    <a:cubicBezTo>
                      <a:pt x="9215" y="25459"/>
                      <a:pt x="9171" y="25030"/>
                      <a:pt x="9105" y="24591"/>
                    </a:cubicBezTo>
                    <a:cubicBezTo>
                      <a:pt x="9050" y="24183"/>
                      <a:pt x="8973" y="23787"/>
                      <a:pt x="8940" y="23381"/>
                    </a:cubicBezTo>
                    <a:cubicBezTo>
                      <a:pt x="8918" y="23106"/>
                      <a:pt x="8951" y="22831"/>
                      <a:pt x="9050" y="22567"/>
                    </a:cubicBezTo>
                    <a:cubicBezTo>
                      <a:pt x="9105" y="22413"/>
                      <a:pt x="9193" y="22259"/>
                      <a:pt x="9226" y="22083"/>
                    </a:cubicBezTo>
                    <a:cubicBezTo>
                      <a:pt x="9226" y="22028"/>
                      <a:pt x="9259" y="21995"/>
                      <a:pt x="9292" y="21962"/>
                    </a:cubicBezTo>
                    <a:cubicBezTo>
                      <a:pt x="9479" y="21709"/>
                      <a:pt x="9666" y="21478"/>
                      <a:pt x="9875" y="21258"/>
                    </a:cubicBezTo>
                    <a:cubicBezTo>
                      <a:pt x="10391" y="20720"/>
                      <a:pt x="10985" y="20268"/>
                      <a:pt x="11579" y="19829"/>
                    </a:cubicBezTo>
                    <a:close/>
                    <a:moveTo>
                      <a:pt x="13504" y="20192"/>
                    </a:moveTo>
                    <a:cubicBezTo>
                      <a:pt x="13548" y="20214"/>
                      <a:pt x="13526" y="20246"/>
                      <a:pt x="13526" y="20268"/>
                    </a:cubicBezTo>
                    <a:cubicBezTo>
                      <a:pt x="13482" y="20686"/>
                      <a:pt x="13438" y="21116"/>
                      <a:pt x="13382" y="21544"/>
                    </a:cubicBezTo>
                    <a:cubicBezTo>
                      <a:pt x="13328" y="21995"/>
                      <a:pt x="13251" y="22435"/>
                      <a:pt x="13130" y="22875"/>
                    </a:cubicBezTo>
                    <a:cubicBezTo>
                      <a:pt x="13031" y="23249"/>
                      <a:pt x="12921" y="23611"/>
                      <a:pt x="12756" y="23963"/>
                    </a:cubicBezTo>
                    <a:cubicBezTo>
                      <a:pt x="12591" y="24107"/>
                      <a:pt x="12415" y="24261"/>
                      <a:pt x="12228" y="24393"/>
                    </a:cubicBezTo>
                    <a:cubicBezTo>
                      <a:pt x="11876" y="24613"/>
                      <a:pt x="11547" y="24865"/>
                      <a:pt x="11249" y="25162"/>
                    </a:cubicBezTo>
                    <a:cubicBezTo>
                      <a:pt x="11051" y="25349"/>
                      <a:pt x="10853" y="25558"/>
                      <a:pt x="10633" y="25723"/>
                    </a:cubicBezTo>
                    <a:cubicBezTo>
                      <a:pt x="10435" y="25866"/>
                      <a:pt x="10227" y="25976"/>
                      <a:pt x="9985" y="26020"/>
                    </a:cubicBezTo>
                    <a:cubicBezTo>
                      <a:pt x="9776" y="26064"/>
                      <a:pt x="9578" y="26097"/>
                      <a:pt x="9369" y="26130"/>
                    </a:cubicBezTo>
                    <a:cubicBezTo>
                      <a:pt x="9343" y="26130"/>
                      <a:pt x="9317" y="26144"/>
                      <a:pt x="9285" y="26144"/>
                    </a:cubicBezTo>
                    <a:cubicBezTo>
                      <a:pt x="9277" y="26144"/>
                      <a:pt x="9268" y="26143"/>
                      <a:pt x="9259" y="26141"/>
                    </a:cubicBezTo>
                    <a:cubicBezTo>
                      <a:pt x="9270" y="26130"/>
                      <a:pt x="9281" y="26119"/>
                      <a:pt x="9281" y="26108"/>
                    </a:cubicBezTo>
                    <a:cubicBezTo>
                      <a:pt x="9897" y="25459"/>
                      <a:pt x="10435" y="24755"/>
                      <a:pt x="10919" y="24007"/>
                    </a:cubicBezTo>
                    <a:cubicBezTo>
                      <a:pt x="10941" y="23963"/>
                      <a:pt x="10963" y="23931"/>
                      <a:pt x="11007" y="23909"/>
                    </a:cubicBezTo>
                    <a:cubicBezTo>
                      <a:pt x="11195" y="23799"/>
                      <a:pt x="11349" y="23645"/>
                      <a:pt x="11491" y="23479"/>
                    </a:cubicBezTo>
                    <a:cubicBezTo>
                      <a:pt x="11799" y="23128"/>
                      <a:pt x="12074" y="22732"/>
                      <a:pt x="12272" y="22303"/>
                    </a:cubicBezTo>
                    <a:cubicBezTo>
                      <a:pt x="12382" y="22072"/>
                      <a:pt x="12492" y="21830"/>
                      <a:pt x="12602" y="21599"/>
                    </a:cubicBezTo>
                    <a:cubicBezTo>
                      <a:pt x="12679" y="21424"/>
                      <a:pt x="12767" y="21258"/>
                      <a:pt x="12855" y="21094"/>
                    </a:cubicBezTo>
                    <a:cubicBezTo>
                      <a:pt x="12987" y="20884"/>
                      <a:pt x="13141" y="20698"/>
                      <a:pt x="13284" y="20500"/>
                    </a:cubicBezTo>
                    <a:cubicBezTo>
                      <a:pt x="13360" y="20400"/>
                      <a:pt x="13426" y="20290"/>
                      <a:pt x="13504" y="20192"/>
                    </a:cubicBezTo>
                    <a:close/>
                    <a:moveTo>
                      <a:pt x="8962" y="22446"/>
                    </a:moveTo>
                    <a:lnTo>
                      <a:pt x="8863" y="22743"/>
                    </a:lnTo>
                    <a:cubicBezTo>
                      <a:pt x="8852" y="22798"/>
                      <a:pt x="8830" y="22853"/>
                      <a:pt x="8830" y="22908"/>
                    </a:cubicBezTo>
                    <a:cubicBezTo>
                      <a:pt x="8797" y="23150"/>
                      <a:pt x="8819" y="23391"/>
                      <a:pt x="8841" y="23645"/>
                    </a:cubicBezTo>
                    <a:cubicBezTo>
                      <a:pt x="8885" y="24007"/>
                      <a:pt x="8940" y="24371"/>
                      <a:pt x="8995" y="24733"/>
                    </a:cubicBezTo>
                    <a:cubicBezTo>
                      <a:pt x="9050" y="25184"/>
                      <a:pt x="9083" y="25624"/>
                      <a:pt x="9061" y="26075"/>
                    </a:cubicBezTo>
                    <a:cubicBezTo>
                      <a:pt x="8533" y="26602"/>
                      <a:pt x="7962" y="27086"/>
                      <a:pt x="7346" y="27526"/>
                    </a:cubicBezTo>
                    <a:lnTo>
                      <a:pt x="7346" y="27406"/>
                    </a:lnTo>
                    <a:cubicBezTo>
                      <a:pt x="7390" y="27076"/>
                      <a:pt x="7400" y="26734"/>
                      <a:pt x="7390" y="26405"/>
                    </a:cubicBezTo>
                    <a:cubicBezTo>
                      <a:pt x="7390" y="26196"/>
                      <a:pt x="7400" y="25998"/>
                      <a:pt x="7444" y="25800"/>
                    </a:cubicBezTo>
                    <a:cubicBezTo>
                      <a:pt x="7488" y="25602"/>
                      <a:pt x="7522" y="25404"/>
                      <a:pt x="7544" y="25206"/>
                    </a:cubicBezTo>
                    <a:cubicBezTo>
                      <a:pt x="7554" y="25063"/>
                      <a:pt x="7588" y="24942"/>
                      <a:pt x="7654" y="24821"/>
                    </a:cubicBezTo>
                    <a:cubicBezTo>
                      <a:pt x="7918" y="24261"/>
                      <a:pt x="8204" y="23711"/>
                      <a:pt x="8511" y="23161"/>
                    </a:cubicBezTo>
                    <a:cubicBezTo>
                      <a:pt x="8643" y="22919"/>
                      <a:pt x="8786" y="22677"/>
                      <a:pt x="8962" y="22446"/>
                    </a:cubicBezTo>
                    <a:close/>
                    <a:moveTo>
                      <a:pt x="12646" y="24227"/>
                    </a:moveTo>
                    <a:lnTo>
                      <a:pt x="12646" y="24227"/>
                    </a:lnTo>
                    <a:cubicBezTo>
                      <a:pt x="12558" y="24403"/>
                      <a:pt x="12481" y="24569"/>
                      <a:pt x="12382" y="24722"/>
                    </a:cubicBezTo>
                    <a:cubicBezTo>
                      <a:pt x="12019" y="25371"/>
                      <a:pt x="11535" y="25910"/>
                      <a:pt x="10941" y="26350"/>
                    </a:cubicBezTo>
                    <a:cubicBezTo>
                      <a:pt x="10293" y="26812"/>
                      <a:pt x="9600" y="27164"/>
                      <a:pt x="8874" y="27494"/>
                    </a:cubicBezTo>
                    <a:cubicBezTo>
                      <a:pt x="8775" y="27538"/>
                      <a:pt x="8665" y="27560"/>
                      <a:pt x="8555" y="27592"/>
                    </a:cubicBezTo>
                    <a:cubicBezTo>
                      <a:pt x="8192" y="27692"/>
                      <a:pt x="7830" y="27702"/>
                      <a:pt x="7456" y="27736"/>
                    </a:cubicBezTo>
                    <a:cubicBezTo>
                      <a:pt x="7466" y="27692"/>
                      <a:pt x="7478" y="27692"/>
                      <a:pt x="7500" y="27680"/>
                    </a:cubicBezTo>
                    <a:cubicBezTo>
                      <a:pt x="8028" y="27296"/>
                      <a:pt x="8522" y="26866"/>
                      <a:pt x="8995" y="26405"/>
                    </a:cubicBezTo>
                    <a:cubicBezTo>
                      <a:pt x="9050" y="26350"/>
                      <a:pt x="9116" y="26317"/>
                      <a:pt x="9193" y="26295"/>
                    </a:cubicBezTo>
                    <a:cubicBezTo>
                      <a:pt x="9435" y="26240"/>
                      <a:pt x="9688" y="26218"/>
                      <a:pt x="9930" y="26163"/>
                    </a:cubicBezTo>
                    <a:cubicBezTo>
                      <a:pt x="10150" y="26119"/>
                      <a:pt x="10359" y="26042"/>
                      <a:pt x="10557" y="25921"/>
                    </a:cubicBezTo>
                    <a:cubicBezTo>
                      <a:pt x="10787" y="25767"/>
                      <a:pt x="10997" y="25591"/>
                      <a:pt x="11195" y="25393"/>
                    </a:cubicBezTo>
                    <a:cubicBezTo>
                      <a:pt x="11623" y="24942"/>
                      <a:pt x="12140" y="24601"/>
                      <a:pt x="12646" y="24227"/>
                    </a:cubicBezTo>
                    <a:close/>
                    <a:moveTo>
                      <a:pt x="9677" y="0"/>
                    </a:moveTo>
                    <a:cubicBezTo>
                      <a:pt x="9655" y="0"/>
                      <a:pt x="9633" y="1"/>
                      <a:pt x="9611" y="2"/>
                    </a:cubicBezTo>
                    <a:cubicBezTo>
                      <a:pt x="9358" y="24"/>
                      <a:pt x="9094" y="13"/>
                      <a:pt x="8841" y="24"/>
                    </a:cubicBezTo>
                    <a:cubicBezTo>
                      <a:pt x="8490" y="35"/>
                      <a:pt x="8148" y="112"/>
                      <a:pt x="7840" y="310"/>
                    </a:cubicBezTo>
                    <a:cubicBezTo>
                      <a:pt x="7546" y="513"/>
                      <a:pt x="7224" y="576"/>
                      <a:pt x="6882" y="576"/>
                    </a:cubicBezTo>
                    <a:cubicBezTo>
                      <a:pt x="6853" y="576"/>
                      <a:pt x="6825" y="575"/>
                      <a:pt x="6796" y="574"/>
                    </a:cubicBezTo>
                    <a:cubicBezTo>
                      <a:pt x="6635" y="574"/>
                      <a:pt x="6478" y="565"/>
                      <a:pt x="6320" y="565"/>
                    </a:cubicBezTo>
                    <a:cubicBezTo>
                      <a:pt x="6241" y="565"/>
                      <a:pt x="6161" y="567"/>
                      <a:pt x="6081" y="574"/>
                    </a:cubicBezTo>
                    <a:cubicBezTo>
                      <a:pt x="5718" y="607"/>
                      <a:pt x="5411" y="739"/>
                      <a:pt x="5169" y="1014"/>
                    </a:cubicBezTo>
                    <a:cubicBezTo>
                      <a:pt x="5037" y="1157"/>
                      <a:pt x="4949" y="1322"/>
                      <a:pt x="4861" y="1487"/>
                    </a:cubicBezTo>
                    <a:cubicBezTo>
                      <a:pt x="4619" y="1992"/>
                      <a:pt x="4519" y="2532"/>
                      <a:pt x="4487" y="3081"/>
                    </a:cubicBezTo>
                    <a:cubicBezTo>
                      <a:pt x="4465" y="3345"/>
                      <a:pt x="4465" y="3609"/>
                      <a:pt x="4465" y="3873"/>
                    </a:cubicBezTo>
                    <a:cubicBezTo>
                      <a:pt x="4465" y="3917"/>
                      <a:pt x="4487" y="3950"/>
                      <a:pt x="4453" y="3983"/>
                    </a:cubicBezTo>
                    <a:cubicBezTo>
                      <a:pt x="4421" y="3972"/>
                      <a:pt x="4421" y="3950"/>
                      <a:pt x="4409" y="3917"/>
                    </a:cubicBezTo>
                    <a:cubicBezTo>
                      <a:pt x="4189" y="3444"/>
                      <a:pt x="3838" y="3092"/>
                      <a:pt x="3409" y="2818"/>
                    </a:cubicBezTo>
                    <a:cubicBezTo>
                      <a:pt x="3156" y="2652"/>
                      <a:pt x="2870" y="2586"/>
                      <a:pt x="2573" y="2532"/>
                    </a:cubicBezTo>
                    <a:cubicBezTo>
                      <a:pt x="2430" y="2510"/>
                      <a:pt x="2276" y="2488"/>
                      <a:pt x="2134" y="2476"/>
                    </a:cubicBezTo>
                    <a:cubicBezTo>
                      <a:pt x="2059" y="2468"/>
                      <a:pt x="1985" y="2464"/>
                      <a:pt x="1914" y="2464"/>
                    </a:cubicBezTo>
                    <a:cubicBezTo>
                      <a:pt x="1317" y="2464"/>
                      <a:pt x="850" y="2748"/>
                      <a:pt x="506" y="3268"/>
                    </a:cubicBezTo>
                    <a:cubicBezTo>
                      <a:pt x="286" y="3620"/>
                      <a:pt x="187" y="4005"/>
                      <a:pt x="220" y="4423"/>
                    </a:cubicBezTo>
                    <a:cubicBezTo>
                      <a:pt x="231" y="4709"/>
                      <a:pt x="264" y="4995"/>
                      <a:pt x="330" y="5269"/>
                    </a:cubicBezTo>
                    <a:cubicBezTo>
                      <a:pt x="506" y="6017"/>
                      <a:pt x="627" y="6787"/>
                      <a:pt x="759" y="7546"/>
                    </a:cubicBezTo>
                    <a:cubicBezTo>
                      <a:pt x="792" y="7788"/>
                      <a:pt x="847" y="8040"/>
                      <a:pt x="902" y="8282"/>
                    </a:cubicBezTo>
                    <a:cubicBezTo>
                      <a:pt x="792" y="8382"/>
                      <a:pt x="682" y="8492"/>
                      <a:pt x="572" y="8590"/>
                    </a:cubicBezTo>
                    <a:cubicBezTo>
                      <a:pt x="264" y="8866"/>
                      <a:pt x="121" y="9218"/>
                      <a:pt x="77" y="9624"/>
                    </a:cubicBezTo>
                    <a:cubicBezTo>
                      <a:pt x="0" y="10262"/>
                      <a:pt x="154" y="10845"/>
                      <a:pt x="539" y="11373"/>
                    </a:cubicBezTo>
                    <a:cubicBezTo>
                      <a:pt x="759" y="11691"/>
                      <a:pt x="979" y="12011"/>
                      <a:pt x="1154" y="12362"/>
                    </a:cubicBezTo>
                    <a:cubicBezTo>
                      <a:pt x="1254" y="12582"/>
                      <a:pt x="1440" y="12681"/>
                      <a:pt x="1672" y="12681"/>
                    </a:cubicBezTo>
                    <a:cubicBezTo>
                      <a:pt x="1870" y="12681"/>
                      <a:pt x="2034" y="12758"/>
                      <a:pt x="2200" y="12868"/>
                    </a:cubicBezTo>
                    <a:cubicBezTo>
                      <a:pt x="2441" y="13033"/>
                      <a:pt x="2694" y="13176"/>
                      <a:pt x="2969" y="13275"/>
                    </a:cubicBezTo>
                    <a:cubicBezTo>
                      <a:pt x="3204" y="13353"/>
                      <a:pt x="3434" y="13392"/>
                      <a:pt x="3661" y="13392"/>
                    </a:cubicBezTo>
                    <a:cubicBezTo>
                      <a:pt x="3945" y="13392"/>
                      <a:pt x="4223" y="13331"/>
                      <a:pt x="4497" y="13209"/>
                    </a:cubicBezTo>
                    <a:cubicBezTo>
                      <a:pt x="4629" y="13143"/>
                      <a:pt x="4751" y="13077"/>
                      <a:pt x="4883" y="13011"/>
                    </a:cubicBezTo>
                    <a:cubicBezTo>
                      <a:pt x="4927" y="13000"/>
                      <a:pt x="4959" y="12967"/>
                      <a:pt x="5003" y="12945"/>
                    </a:cubicBezTo>
                    <a:cubicBezTo>
                      <a:pt x="5323" y="13484"/>
                      <a:pt x="5806" y="13803"/>
                      <a:pt x="6345" y="14066"/>
                    </a:cubicBezTo>
                    <a:cubicBezTo>
                      <a:pt x="6356" y="14132"/>
                      <a:pt x="6356" y="14220"/>
                      <a:pt x="6367" y="14308"/>
                    </a:cubicBezTo>
                    <a:cubicBezTo>
                      <a:pt x="6400" y="14848"/>
                      <a:pt x="6466" y="15386"/>
                      <a:pt x="6488" y="15925"/>
                    </a:cubicBezTo>
                    <a:cubicBezTo>
                      <a:pt x="6532" y="17365"/>
                      <a:pt x="6587" y="18817"/>
                      <a:pt x="6521" y="20258"/>
                    </a:cubicBezTo>
                    <a:cubicBezTo>
                      <a:pt x="6488" y="20918"/>
                      <a:pt x="6422" y="21566"/>
                      <a:pt x="6345" y="22215"/>
                    </a:cubicBezTo>
                    <a:cubicBezTo>
                      <a:pt x="6290" y="22721"/>
                      <a:pt x="6257" y="23227"/>
                      <a:pt x="6180" y="23721"/>
                    </a:cubicBezTo>
                    <a:cubicBezTo>
                      <a:pt x="6125" y="24107"/>
                      <a:pt x="6037" y="24491"/>
                      <a:pt x="5949" y="24876"/>
                    </a:cubicBezTo>
                    <a:cubicBezTo>
                      <a:pt x="5850" y="25283"/>
                      <a:pt x="5729" y="25690"/>
                      <a:pt x="5608" y="26097"/>
                    </a:cubicBezTo>
                    <a:cubicBezTo>
                      <a:pt x="5487" y="26866"/>
                      <a:pt x="5223" y="27626"/>
                      <a:pt x="4905" y="28362"/>
                    </a:cubicBezTo>
                    <a:cubicBezTo>
                      <a:pt x="4861" y="28461"/>
                      <a:pt x="4827" y="28571"/>
                      <a:pt x="4795" y="28670"/>
                    </a:cubicBezTo>
                    <a:cubicBezTo>
                      <a:pt x="4641" y="29110"/>
                      <a:pt x="4453" y="29549"/>
                      <a:pt x="4255" y="29979"/>
                    </a:cubicBezTo>
                    <a:cubicBezTo>
                      <a:pt x="4245" y="30001"/>
                      <a:pt x="4233" y="30023"/>
                      <a:pt x="4223" y="30055"/>
                    </a:cubicBezTo>
                    <a:cubicBezTo>
                      <a:pt x="4189" y="30297"/>
                      <a:pt x="4179" y="30539"/>
                      <a:pt x="4167" y="30793"/>
                    </a:cubicBezTo>
                    <a:cubicBezTo>
                      <a:pt x="4277" y="30529"/>
                      <a:pt x="4399" y="30275"/>
                      <a:pt x="4509" y="30011"/>
                    </a:cubicBezTo>
                    <a:cubicBezTo>
                      <a:pt x="4695" y="29583"/>
                      <a:pt x="4871" y="29154"/>
                      <a:pt x="5047" y="28714"/>
                    </a:cubicBezTo>
                    <a:cubicBezTo>
                      <a:pt x="5311" y="28010"/>
                      <a:pt x="5553" y="27296"/>
                      <a:pt x="5762" y="26570"/>
                    </a:cubicBezTo>
                    <a:cubicBezTo>
                      <a:pt x="5817" y="26405"/>
                      <a:pt x="5850" y="26240"/>
                      <a:pt x="5894" y="26064"/>
                    </a:cubicBezTo>
                    <a:cubicBezTo>
                      <a:pt x="5949" y="25833"/>
                      <a:pt x="6004" y="25613"/>
                      <a:pt x="6059" y="25382"/>
                    </a:cubicBezTo>
                    <a:cubicBezTo>
                      <a:pt x="6114" y="25140"/>
                      <a:pt x="6180" y="24898"/>
                      <a:pt x="6235" y="24667"/>
                    </a:cubicBezTo>
                    <a:cubicBezTo>
                      <a:pt x="6367" y="24007"/>
                      <a:pt x="6444" y="23347"/>
                      <a:pt x="6532" y="22688"/>
                    </a:cubicBezTo>
                    <a:cubicBezTo>
                      <a:pt x="6576" y="22336"/>
                      <a:pt x="6587" y="21973"/>
                      <a:pt x="6620" y="21610"/>
                    </a:cubicBezTo>
                    <a:cubicBezTo>
                      <a:pt x="6653" y="21258"/>
                      <a:pt x="6675" y="20896"/>
                      <a:pt x="6708" y="20544"/>
                    </a:cubicBezTo>
                    <a:cubicBezTo>
                      <a:pt x="6719" y="20290"/>
                      <a:pt x="6741" y="20038"/>
                      <a:pt x="6741" y="19785"/>
                    </a:cubicBezTo>
                    <a:cubicBezTo>
                      <a:pt x="6763" y="19004"/>
                      <a:pt x="6774" y="18235"/>
                      <a:pt x="6752" y="17465"/>
                    </a:cubicBezTo>
                    <a:cubicBezTo>
                      <a:pt x="6730" y="16827"/>
                      <a:pt x="6741" y="16189"/>
                      <a:pt x="6686" y="15551"/>
                    </a:cubicBezTo>
                    <a:cubicBezTo>
                      <a:pt x="6631" y="14924"/>
                      <a:pt x="6565" y="14298"/>
                      <a:pt x="6521" y="13671"/>
                    </a:cubicBezTo>
                    <a:cubicBezTo>
                      <a:pt x="6488" y="12978"/>
                      <a:pt x="6444" y="12285"/>
                      <a:pt x="6521" y="11593"/>
                    </a:cubicBezTo>
                    <a:cubicBezTo>
                      <a:pt x="6532" y="11493"/>
                      <a:pt x="6554" y="11405"/>
                      <a:pt x="6631" y="11339"/>
                    </a:cubicBezTo>
                    <a:cubicBezTo>
                      <a:pt x="6686" y="11273"/>
                      <a:pt x="6741" y="11207"/>
                      <a:pt x="6785" y="11131"/>
                    </a:cubicBezTo>
                    <a:cubicBezTo>
                      <a:pt x="6818" y="11075"/>
                      <a:pt x="6840" y="11031"/>
                      <a:pt x="6895" y="10987"/>
                    </a:cubicBezTo>
                    <a:cubicBezTo>
                      <a:pt x="6944" y="10982"/>
                      <a:pt x="6994" y="10980"/>
                      <a:pt x="7043" y="10980"/>
                    </a:cubicBezTo>
                    <a:cubicBezTo>
                      <a:pt x="7093" y="10980"/>
                      <a:pt x="7142" y="10982"/>
                      <a:pt x="7192" y="10987"/>
                    </a:cubicBezTo>
                    <a:cubicBezTo>
                      <a:pt x="7522" y="11009"/>
                      <a:pt x="7818" y="11109"/>
                      <a:pt x="8082" y="11295"/>
                    </a:cubicBezTo>
                    <a:cubicBezTo>
                      <a:pt x="8148" y="11339"/>
                      <a:pt x="8214" y="11395"/>
                      <a:pt x="8236" y="11483"/>
                    </a:cubicBezTo>
                    <a:cubicBezTo>
                      <a:pt x="8236" y="11515"/>
                      <a:pt x="8270" y="11549"/>
                      <a:pt x="8280" y="11581"/>
                    </a:cubicBezTo>
                    <a:cubicBezTo>
                      <a:pt x="8280" y="11647"/>
                      <a:pt x="8258" y="11703"/>
                      <a:pt x="8236" y="11757"/>
                    </a:cubicBezTo>
                    <a:cubicBezTo>
                      <a:pt x="8170" y="11889"/>
                      <a:pt x="8094" y="12021"/>
                      <a:pt x="8050" y="12175"/>
                    </a:cubicBezTo>
                    <a:cubicBezTo>
                      <a:pt x="8038" y="12219"/>
                      <a:pt x="8006" y="12253"/>
                      <a:pt x="7972" y="12285"/>
                    </a:cubicBezTo>
                    <a:cubicBezTo>
                      <a:pt x="7906" y="12351"/>
                      <a:pt x="7840" y="12417"/>
                      <a:pt x="7764" y="12483"/>
                    </a:cubicBezTo>
                    <a:cubicBezTo>
                      <a:pt x="7664" y="12582"/>
                      <a:pt x="7566" y="12681"/>
                      <a:pt x="7488" y="12802"/>
                    </a:cubicBezTo>
                    <a:cubicBezTo>
                      <a:pt x="7290" y="13088"/>
                      <a:pt x="7192" y="13407"/>
                      <a:pt x="7115" y="13726"/>
                    </a:cubicBezTo>
                    <a:cubicBezTo>
                      <a:pt x="7016" y="14176"/>
                      <a:pt x="6961" y="14638"/>
                      <a:pt x="6928" y="15090"/>
                    </a:cubicBezTo>
                    <a:cubicBezTo>
                      <a:pt x="6873" y="15727"/>
                      <a:pt x="6895" y="16365"/>
                      <a:pt x="6906" y="17003"/>
                    </a:cubicBezTo>
                    <a:cubicBezTo>
                      <a:pt x="6939" y="18069"/>
                      <a:pt x="6939" y="19147"/>
                      <a:pt x="6840" y="20225"/>
                    </a:cubicBezTo>
                    <a:cubicBezTo>
                      <a:pt x="6829" y="20334"/>
                      <a:pt x="6829" y="20444"/>
                      <a:pt x="6818" y="20554"/>
                    </a:cubicBezTo>
                    <a:cubicBezTo>
                      <a:pt x="6763" y="21324"/>
                      <a:pt x="6741" y="22094"/>
                      <a:pt x="6697" y="22864"/>
                    </a:cubicBezTo>
                    <a:cubicBezTo>
                      <a:pt x="6653" y="23501"/>
                      <a:pt x="6587" y="24129"/>
                      <a:pt x="6466" y="24755"/>
                    </a:cubicBezTo>
                    <a:cubicBezTo>
                      <a:pt x="6367" y="25294"/>
                      <a:pt x="6224" y="25833"/>
                      <a:pt x="6070" y="26361"/>
                    </a:cubicBezTo>
                    <a:cubicBezTo>
                      <a:pt x="5971" y="26734"/>
                      <a:pt x="5861" y="27120"/>
                      <a:pt x="5751" y="27494"/>
                    </a:cubicBezTo>
                    <a:cubicBezTo>
                      <a:pt x="5685" y="27714"/>
                      <a:pt x="5608" y="27922"/>
                      <a:pt x="5553" y="28131"/>
                    </a:cubicBezTo>
                    <a:cubicBezTo>
                      <a:pt x="5520" y="28263"/>
                      <a:pt x="5487" y="28406"/>
                      <a:pt x="5377" y="28494"/>
                    </a:cubicBezTo>
                    <a:cubicBezTo>
                      <a:pt x="5377" y="28538"/>
                      <a:pt x="5377" y="28571"/>
                      <a:pt x="5411" y="28593"/>
                    </a:cubicBezTo>
                    <a:cubicBezTo>
                      <a:pt x="5423" y="28597"/>
                      <a:pt x="5435" y="28599"/>
                      <a:pt x="5446" y="28599"/>
                    </a:cubicBezTo>
                    <a:cubicBezTo>
                      <a:pt x="5497" y="28599"/>
                      <a:pt x="5541" y="28565"/>
                      <a:pt x="5586" y="28538"/>
                    </a:cubicBezTo>
                    <a:cubicBezTo>
                      <a:pt x="5784" y="28395"/>
                      <a:pt x="5927" y="28208"/>
                      <a:pt x="6059" y="28021"/>
                    </a:cubicBezTo>
                    <a:cubicBezTo>
                      <a:pt x="6356" y="27592"/>
                      <a:pt x="6587" y="27130"/>
                      <a:pt x="6807" y="26658"/>
                    </a:cubicBezTo>
                    <a:cubicBezTo>
                      <a:pt x="6994" y="26262"/>
                      <a:pt x="7170" y="25855"/>
                      <a:pt x="7356" y="25437"/>
                    </a:cubicBezTo>
                    <a:lnTo>
                      <a:pt x="7356" y="25437"/>
                    </a:lnTo>
                    <a:cubicBezTo>
                      <a:pt x="7378" y="25547"/>
                      <a:pt x="7368" y="25635"/>
                      <a:pt x="7346" y="25734"/>
                    </a:cubicBezTo>
                    <a:cubicBezTo>
                      <a:pt x="7290" y="25910"/>
                      <a:pt x="7258" y="26086"/>
                      <a:pt x="7268" y="26273"/>
                    </a:cubicBezTo>
                    <a:cubicBezTo>
                      <a:pt x="7280" y="26580"/>
                      <a:pt x="7280" y="26888"/>
                      <a:pt x="7258" y="27186"/>
                    </a:cubicBezTo>
                    <a:cubicBezTo>
                      <a:pt x="7246" y="27340"/>
                      <a:pt x="7246" y="27482"/>
                      <a:pt x="7214" y="27626"/>
                    </a:cubicBezTo>
                    <a:cubicBezTo>
                      <a:pt x="6906" y="27845"/>
                      <a:pt x="6609" y="28043"/>
                      <a:pt x="6301" y="28230"/>
                    </a:cubicBezTo>
                    <a:cubicBezTo>
                      <a:pt x="6026" y="28395"/>
                      <a:pt x="5773" y="28560"/>
                      <a:pt x="5531" y="28769"/>
                    </a:cubicBezTo>
                    <a:cubicBezTo>
                      <a:pt x="5509" y="28791"/>
                      <a:pt x="5465" y="28802"/>
                      <a:pt x="5476" y="28846"/>
                    </a:cubicBezTo>
                    <a:cubicBezTo>
                      <a:pt x="5489" y="28859"/>
                      <a:pt x="5502" y="28863"/>
                      <a:pt x="5515" y="28863"/>
                    </a:cubicBezTo>
                    <a:cubicBezTo>
                      <a:pt x="5534" y="28863"/>
                      <a:pt x="5551" y="28853"/>
                      <a:pt x="5564" y="28846"/>
                    </a:cubicBezTo>
                    <a:cubicBezTo>
                      <a:pt x="5630" y="28824"/>
                      <a:pt x="5707" y="28791"/>
                      <a:pt x="5773" y="28758"/>
                    </a:cubicBezTo>
                    <a:cubicBezTo>
                      <a:pt x="6213" y="28494"/>
                      <a:pt x="6675" y="28252"/>
                      <a:pt x="7104" y="27955"/>
                    </a:cubicBezTo>
                    <a:cubicBezTo>
                      <a:pt x="7170" y="27900"/>
                      <a:pt x="7246" y="27867"/>
                      <a:pt x="7334" y="27867"/>
                    </a:cubicBezTo>
                    <a:cubicBezTo>
                      <a:pt x="7522" y="27845"/>
                      <a:pt x="7708" y="27834"/>
                      <a:pt x="7896" y="27823"/>
                    </a:cubicBezTo>
                    <a:cubicBezTo>
                      <a:pt x="7912" y="27823"/>
                      <a:pt x="7928" y="27818"/>
                      <a:pt x="7945" y="27818"/>
                    </a:cubicBezTo>
                    <a:cubicBezTo>
                      <a:pt x="7961" y="27818"/>
                      <a:pt x="7978" y="27823"/>
                      <a:pt x="7994" y="27845"/>
                    </a:cubicBezTo>
                    <a:cubicBezTo>
                      <a:pt x="7774" y="27922"/>
                      <a:pt x="7554" y="27999"/>
                      <a:pt x="7346" y="28076"/>
                    </a:cubicBezTo>
                    <a:cubicBezTo>
                      <a:pt x="6906" y="28219"/>
                      <a:pt x="6477" y="28406"/>
                      <a:pt x="6070" y="28637"/>
                    </a:cubicBezTo>
                    <a:cubicBezTo>
                      <a:pt x="5784" y="28802"/>
                      <a:pt x="5520" y="28989"/>
                      <a:pt x="5279" y="29209"/>
                    </a:cubicBezTo>
                    <a:cubicBezTo>
                      <a:pt x="5223" y="29253"/>
                      <a:pt x="5179" y="29297"/>
                      <a:pt x="5135" y="29352"/>
                    </a:cubicBezTo>
                    <a:cubicBezTo>
                      <a:pt x="5037" y="29527"/>
                      <a:pt x="4971" y="29725"/>
                      <a:pt x="4883" y="29913"/>
                    </a:cubicBezTo>
                    <a:cubicBezTo>
                      <a:pt x="4707" y="30341"/>
                      <a:pt x="4519" y="30749"/>
                      <a:pt x="4289" y="31144"/>
                    </a:cubicBezTo>
                    <a:cubicBezTo>
                      <a:pt x="4255" y="31221"/>
                      <a:pt x="4211" y="31298"/>
                      <a:pt x="4167" y="31375"/>
                    </a:cubicBezTo>
                    <a:cubicBezTo>
                      <a:pt x="4167" y="31518"/>
                      <a:pt x="4179" y="31661"/>
                      <a:pt x="4189" y="31804"/>
                    </a:cubicBezTo>
                    <a:cubicBezTo>
                      <a:pt x="4267" y="31672"/>
                      <a:pt x="4333" y="31529"/>
                      <a:pt x="4409" y="31397"/>
                    </a:cubicBezTo>
                    <a:cubicBezTo>
                      <a:pt x="4607" y="31023"/>
                      <a:pt x="4795" y="30649"/>
                      <a:pt x="4959" y="30265"/>
                    </a:cubicBezTo>
                    <a:cubicBezTo>
                      <a:pt x="5059" y="30023"/>
                      <a:pt x="5157" y="29769"/>
                      <a:pt x="5257" y="29527"/>
                    </a:cubicBezTo>
                    <a:cubicBezTo>
                      <a:pt x="5279" y="29484"/>
                      <a:pt x="5311" y="29451"/>
                      <a:pt x="5345" y="29418"/>
                    </a:cubicBezTo>
                    <a:cubicBezTo>
                      <a:pt x="5630" y="29154"/>
                      <a:pt x="5949" y="28945"/>
                      <a:pt x="6290" y="28758"/>
                    </a:cubicBezTo>
                    <a:cubicBezTo>
                      <a:pt x="6796" y="28483"/>
                      <a:pt x="7324" y="28285"/>
                      <a:pt x="7852" y="28098"/>
                    </a:cubicBezTo>
                    <a:cubicBezTo>
                      <a:pt x="8863" y="27758"/>
                      <a:pt x="9820" y="27296"/>
                      <a:pt x="10711" y="26702"/>
                    </a:cubicBezTo>
                    <a:cubicBezTo>
                      <a:pt x="11459" y="26207"/>
                      <a:pt x="12052" y="25558"/>
                      <a:pt x="12514" y="24788"/>
                    </a:cubicBezTo>
                    <a:cubicBezTo>
                      <a:pt x="12679" y="24513"/>
                      <a:pt x="12833" y="24227"/>
                      <a:pt x="12965" y="23931"/>
                    </a:cubicBezTo>
                    <a:cubicBezTo>
                      <a:pt x="13163" y="23491"/>
                      <a:pt x="13306" y="23040"/>
                      <a:pt x="13404" y="22578"/>
                    </a:cubicBezTo>
                    <a:cubicBezTo>
                      <a:pt x="13592" y="21764"/>
                      <a:pt x="13668" y="20928"/>
                      <a:pt x="13746" y="20104"/>
                    </a:cubicBezTo>
                    <a:cubicBezTo>
                      <a:pt x="13790" y="19664"/>
                      <a:pt x="13812" y="19235"/>
                      <a:pt x="13888" y="18806"/>
                    </a:cubicBezTo>
                    <a:cubicBezTo>
                      <a:pt x="13922" y="18608"/>
                      <a:pt x="13966" y="18399"/>
                      <a:pt x="14020" y="18201"/>
                    </a:cubicBezTo>
                    <a:cubicBezTo>
                      <a:pt x="14054" y="18103"/>
                      <a:pt x="14076" y="17993"/>
                      <a:pt x="14098" y="17883"/>
                    </a:cubicBezTo>
                    <a:cubicBezTo>
                      <a:pt x="14108" y="17805"/>
                      <a:pt x="14108" y="17739"/>
                      <a:pt x="14064" y="17673"/>
                    </a:cubicBezTo>
                    <a:cubicBezTo>
                      <a:pt x="14014" y="17643"/>
                      <a:pt x="13978" y="17629"/>
                      <a:pt x="13945" y="17629"/>
                    </a:cubicBezTo>
                    <a:cubicBezTo>
                      <a:pt x="13907" y="17629"/>
                      <a:pt x="13875" y="17649"/>
                      <a:pt x="13834" y="17685"/>
                    </a:cubicBezTo>
                    <a:cubicBezTo>
                      <a:pt x="13800" y="17717"/>
                      <a:pt x="13778" y="17751"/>
                      <a:pt x="13746" y="17783"/>
                    </a:cubicBezTo>
                    <a:cubicBezTo>
                      <a:pt x="13426" y="18245"/>
                      <a:pt x="12998" y="18597"/>
                      <a:pt x="12558" y="18927"/>
                    </a:cubicBezTo>
                    <a:cubicBezTo>
                      <a:pt x="12162" y="19224"/>
                      <a:pt x="11755" y="19477"/>
                      <a:pt x="11337" y="19741"/>
                    </a:cubicBezTo>
                    <a:cubicBezTo>
                      <a:pt x="10887" y="20038"/>
                      <a:pt x="10435" y="20334"/>
                      <a:pt x="10029" y="20698"/>
                    </a:cubicBezTo>
                    <a:cubicBezTo>
                      <a:pt x="9468" y="21170"/>
                      <a:pt x="9006" y="21742"/>
                      <a:pt x="8599" y="22358"/>
                    </a:cubicBezTo>
                    <a:cubicBezTo>
                      <a:pt x="8292" y="22820"/>
                      <a:pt x="8028" y="23304"/>
                      <a:pt x="7786" y="23799"/>
                    </a:cubicBezTo>
                    <a:cubicBezTo>
                      <a:pt x="7598" y="24183"/>
                      <a:pt x="7422" y="24569"/>
                      <a:pt x="7268" y="24964"/>
                    </a:cubicBezTo>
                    <a:lnTo>
                      <a:pt x="6675" y="26416"/>
                    </a:lnTo>
                    <a:cubicBezTo>
                      <a:pt x="6455" y="26922"/>
                      <a:pt x="6224" y="27428"/>
                      <a:pt x="5916" y="27889"/>
                    </a:cubicBezTo>
                    <a:cubicBezTo>
                      <a:pt x="5894" y="27933"/>
                      <a:pt x="5872" y="27977"/>
                      <a:pt x="5839" y="28010"/>
                    </a:cubicBezTo>
                    <a:cubicBezTo>
                      <a:pt x="5817" y="28032"/>
                      <a:pt x="5806" y="28054"/>
                      <a:pt x="5784" y="28076"/>
                    </a:cubicBezTo>
                    <a:lnTo>
                      <a:pt x="5762" y="28076"/>
                    </a:lnTo>
                    <a:cubicBezTo>
                      <a:pt x="5850" y="27801"/>
                      <a:pt x="5938" y="27526"/>
                      <a:pt x="6015" y="27252"/>
                    </a:cubicBezTo>
                    <a:cubicBezTo>
                      <a:pt x="6092" y="26966"/>
                      <a:pt x="6191" y="26680"/>
                      <a:pt x="6268" y="26405"/>
                    </a:cubicBezTo>
                    <a:cubicBezTo>
                      <a:pt x="6323" y="26185"/>
                      <a:pt x="6389" y="25976"/>
                      <a:pt x="6444" y="25756"/>
                    </a:cubicBezTo>
                    <a:cubicBezTo>
                      <a:pt x="6587" y="25217"/>
                      <a:pt x="6697" y="24679"/>
                      <a:pt x="6774" y="24129"/>
                    </a:cubicBezTo>
                    <a:cubicBezTo>
                      <a:pt x="6917" y="23238"/>
                      <a:pt x="6961" y="22347"/>
                      <a:pt x="6994" y="21456"/>
                    </a:cubicBezTo>
                    <a:cubicBezTo>
                      <a:pt x="7027" y="20830"/>
                      <a:pt x="7082" y="20214"/>
                      <a:pt x="7126" y="19587"/>
                    </a:cubicBezTo>
                    <a:cubicBezTo>
                      <a:pt x="7180" y="18784"/>
                      <a:pt x="7180" y="17971"/>
                      <a:pt x="7170" y="17167"/>
                    </a:cubicBezTo>
                    <a:cubicBezTo>
                      <a:pt x="7159" y="16673"/>
                      <a:pt x="7137" y="16178"/>
                      <a:pt x="7148" y="15683"/>
                    </a:cubicBezTo>
                    <a:cubicBezTo>
                      <a:pt x="7159" y="15244"/>
                      <a:pt x="7202" y="14814"/>
                      <a:pt x="7258" y="14374"/>
                    </a:cubicBezTo>
                    <a:cubicBezTo>
                      <a:pt x="7258" y="14342"/>
                      <a:pt x="7268" y="14320"/>
                      <a:pt x="7280" y="14298"/>
                    </a:cubicBezTo>
                    <a:cubicBezTo>
                      <a:pt x="7294" y="14291"/>
                      <a:pt x="7306" y="14288"/>
                      <a:pt x="7318" y="14288"/>
                    </a:cubicBezTo>
                    <a:cubicBezTo>
                      <a:pt x="7345" y="14288"/>
                      <a:pt x="7370" y="14301"/>
                      <a:pt x="7400" y="14308"/>
                    </a:cubicBezTo>
                    <a:cubicBezTo>
                      <a:pt x="7738" y="14376"/>
                      <a:pt x="8080" y="14419"/>
                      <a:pt x="8424" y="14419"/>
                    </a:cubicBezTo>
                    <a:cubicBezTo>
                      <a:pt x="8640" y="14419"/>
                      <a:pt x="8856" y="14402"/>
                      <a:pt x="9072" y="14364"/>
                    </a:cubicBezTo>
                    <a:cubicBezTo>
                      <a:pt x="9215" y="14342"/>
                      <a:pt x="9358" y="14308"/>
                      <a:pt x="9479" y="14198"/>
                    </a:cubicBezTo>
                    <a:cubicBezTo>
                      <a:pt x="9820" y="14418"/>
                      <a:pt x="10194" y="14562"/>
                      <a:pt x="10579" y="14672"/>
                    </a:cubicBezTo>
                    <a:cubicBezTo>
                      <a:pt x="11255" y="14861"/>
                      <a:pt x="11937" y="14978"/>
                      <a:pt x="12623" y="14978"/>
                    </a:cubicBezTo>
                    <a:cubicBezTo>
                      <a:pt x="12974" y="14978"/>
                      <a:pt x="13326" y="14947"/>
                      <a:pt x="13680" y="14880"/>
                    </a:cubicBezTo>
                    <a:cubicBezTo>
                      <a:pt x="14054" y="14814"/>
                      <a:pt x="14416" y="14694"/>
                      <a:pt x="14757" y="14550"/>
                    </a:cubicBezTo>
                    <a:cubicBezTo>
                      <a:pt x="15208" y="14374"/>
                      <a:pt x="15670" y="14242"/>
                      <a:pt x="16110" y="14066"/>
                    </a:cubicBezTo>
                    <a:cubicBezTo>
                      <a:pt x="16395" y="13935"/>
                      <a:pt x="16681" y="13803"/>
                      <a:pt x="16945" y="13627"/>
                    </a:cubicBezTo>
                    <a:cubicBezTo>
                      <a:pt x="17155" y="13495"/>
                      <a:pt x="17231" y="13297"/>
                      <a:pt x="17177" y="13055"/>
                    </a:cubicBezTo>
                    <a:cubicBezTo>
                      <a:pt x="17165" y="13011"/>
                      <a:pt x="17155" y="12956"/>
                      <a:pt x="17143" y="12912"/>
                    </a:cubicBezTo>
                    <a:cubicBezTo>
                      <a:pt x="17067" y="12703"/>
                      <a:pt x="17111" y="12505"/>
                      <a:pt x="17209" y="12318"/>
                    </a:cubicBezTo>
                    <a:cubicBezTo>
                      <a:pt x="17287" y="12165"/>
                      <a:pt x="17353" y="11999"/>
                      <a:pt x="17363" y="11823"/>
                    </a:cubicBezTo>
                    <a:cubicBezTo>
                      <a:pt x="17363" y="11571"/>
                      <a:pt x="17275" y="11361"/>
                      <a:pt x="17045" y="11229"/>
                    </a:cubicBezTo>
                    <a:cubicBezTo>
                      <a:pt x="16879" y="11141"/>
                      <a:pt x="16737" y="11031"/>
                      <a:pt x="16605" y="10900"/>
                    </a:cubicBezTo>
                    <a:cubicBezTo>
                      <a:pt x="16517" y="10812"/>
                      <a:pt x="16407" y="10746"/>
                      <a:pt x="16297" y="10691"/>
                    </a:cubicBezTo>
                    <a:cubicBezTo>
                      <a:pt x="16308" y="10625"/>
                      <a:pt x="16363" y="10614"/>
                      <a:pt x="16407" y="10592"/>
                    </a:cubicBezTo>
                    <a:cubicBezTo>
                      <a:pt x="17011" y="10174"/>
                      <a:pt x="17605" y="9767"/>
                      <a:pt x="18188" y="9327"/>
                    </a:cubicBezTo>
                    <a:cubicBezTo>
                      <a:pt x="18496" y="9096"/>
                      <a:pt x="18782" y="8866"/>
                      <a:pt x="19024" y="8568"/>
                    </a:cubicBezTo>
                    <a:cubicBezTo>
                      <a:pt x="19178" y="8392"/>
                      <a:pt x="19299" y="8206"/>
                      <a:pt x="19376" y="7974"/>
                    </a:cubicBezTo>
                    <a:cubicBezTo>
                      <a:pt x="19442" y="7788"/>
                      <a:pt x="19442" y="7590"/>
                      <a:pt x="19386" y="7392"/>
                    </a:cubicBezTo>
                    <a:cubicBezTo>
                      <a:pt x="19364" y="7315"/>
                      <a:pt x="19332" y="7238"/>
                      <a:pt x="19299" y="7161"/>
                    </a:cubicBezTo>
                    <a:cubicBezTo>
                      <a:pt x="19222" y="6985"/>
                      <a:pt x="19200" y="6798"/>
                      <a:pt x="19200" y="6600"/>
                    </a:cubicBezTo>
                    <a:cubicBezTo>
                      <a:pt x="19200" y="6336"/>
                      <a:pt x="19178" y="6083"/>
                      <a:pt x="19134" y="5819"/>
                    </a:cubicBezTo>
                    <a:cubicBezTo>
                      <a:pt x="19123" y="5753"/>
                      <a:pt x="19101" y="5677"/>
                      <a:pt x="19079" y="5611"/>
                    </a:cubicBezTo>
                    <a:cubicBezTo>
                      <a:pt x="18991" y="5247"/>
                      <a:pt x="18793" y="4961"/>
                      <a:pt x="18430" y="4819"/>
                    </a:cubicBezTo>
                    <a:cubicBezTo>
                      <a:pt x="18276" y="4764"/>
                      <a:pt x="18133" y="4676"/>
                      <a:pt x="17990" y="4599"/>
                    </a:cubicBezTo>
                    <a:cubicBezTo>
                      <a:pt x="17913" y="4555"/>
                      <a:pt x="17847" y="4500"/>
                      <a:pt x="17792" y="4434"/>
                    </a:cubicBezTo>
                    <a:cubicBezTo>
                      <a:pt x="17363" y="3983"/>
                      <a:pt x="16847" y="3653"/>
                      <a:pt x="16297" y="3367"/>
                    </a:cubicBezTo>
                    <a:cubicBezTo>
                      <a:pt x="16038" y="3234"/>
                      <a:pt x="15774" y="3173"/>
                      <a:pt x="15504" y="3173"/>
                    </a:cubicBezTo>
                    <a:cubicBezTo>
                      <a:pt x="15395" y="3173"/>
                      <a:pt x="15286" y="3183"/>
                      <a:pt x="15175" y="3202"/>
                    </a:cubicBezTo>
                    <a:cubicBezTo>
                      <a:pt x="14889" y="3246"/>
                      <a:pt x="14614" y="3312"/>
                      <a:pt x="14340" y="3400"/>
                    </a:cubicBezTo>
                    <a:cubicBezTo>
                      <a:pt x="13866" y="3554"/>
                      <a:pt x="13492" y="3840"/>
                      <a:pt x="13152" y="4203"/>
                    </a:cubicBezTo>
                    <a:cubicBezTo>
                      <a:pt x="12866" y="4522"/>
                      <a:pt x="12635" y="4873"/>
                      <a:pt x="12426" y="5247"/>
                    </a:cubicBezTo>
                    <a:cubicBezTo>
                      <a:pt x="12173" y="5699"/>
                      <a:pt x="11953" y="6171"/>
                      <a:pt x="11711" y="6633"/>
                    </a:cubicBezTo>
                    <a:cubicBezTo>
                      <a:pt x="11645" y="6743"/>
                      <a:pt x="11579" y="6842"/>
                      <a:pt x="11513" y="6963"/>
                    </a:cubicBezTo>
                    <a:cubicBezTo>
                      <a:pt x="11503" y="6908"/>
                      <a:pt x="11525" y="6875"/>
                      <a:pt x="11535" y="6853"/>
                    </a:cubicBezTo>
                    <a:cubicBezTo>
                      <a:pt x="11656" y="6534"/>
                      <a:pt x="11744" y="6215"/>
                      <a:pt x="11832" y="5897"/>
                    </a:cubicBezTo>
                    <a:cubicBezTo>
                      <a:pt x="12030" y="5193"/>
                      <a:pt x="12162" y="4489"/>
                      <a:pt x="12151" y="3763"/>
                    </a:cubicBezTo>
                    <a:cubicBezTo>
                      <a:pt x="12140" y="2994"/>
                      <a:pt x="11942" y="2290"/>
                      <a:pt x="11525" y="1652"/>
                    </a:cubicBezTo>
                    <a:cubicBezTo>
                      <a:pt x="11249" y="1234"/>
                      <a:pt x="10963" y="838"/>
                      <a:pt x="10601" y="486"/>
                    </a:cubicBezTo>
                    <a:cubicBezTo>
                      <a:pt x="10457" y="343"/>
                      <a:pt x="10293" y="211"/>
                      <a:pt x="10106" y="112"/>
                    </a:cubicBezTo>
                    <a:cubicBezTo>
                      <a:pt x="9971" y="36"/>
                      <a:pt x="9828" y="0"/>
                      <a:pt x="9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8" name="Google Shape;2153;p18"/>
              <p:cNvSpPr/>
              <p:nvPr/>
            </p:nvSpPr>
            <p:spPr>
              <a:xfrm>
                <a:off x="5842666" y="1028064"/>
                <a:ext cx="898570" cy="1140826"/>
              </a:xfrm>
              <a:custGeom>
                <a:avLst/>
                <a:gdLst/>
                <a:ahLst/>
                <a:cxnLst/>
                <a:rect l="l" t="t" r="r" b="b"/>
                <a:pathLst>
                  <a:path w="6632" h="8420" extrusionOk="0">
                    <a:moveTo>
                      <a:pt x="1342" y="429"/>
                    </a:moveTo>
                    <a:cubicBezTo>
                      <a:pt x="1408" y="583"/>
                      <a:pt x="1420" y="715"/>
                      <a:pt x="1354" y="869"/>
                    </a:cubicBezTo>
                    <a:cubicBezTo>
                      <a:pt x="1276" y="770"/>
                      <a:pt x="1276" y="671"/>
                      <a:pt x="1266" y="572"/>
                    </a:cubicBezTo>
                    <a:cubicBezTo>
                      <a:pt x="1266" y="517"/>
                      <a:pt x="1266" y="473"/>
                      <a:pt x="1342" y="429"/>
                    </a:cubicBezTo>
                    <a:close/>
                    <a:moveTo>
                      <a:pt x="990" y="583"/>
                    </a:moveTo>
                    <a:cubicBezTo>
                      <a:pt x="1068" y="726"/>
                      <a:pt x="1034" y="880"/>
                      <a:pt x="1024" y="1056"/>
                    </a:cubicBezTo>
                    <a:cubicBezTo>
                      <a:pt x="902" y="979"/>
                      <a:pt x="924" y="869"/>
                      <a:pt x="914" y="781"/>
                    </a:cubicBezTo>
                    <a:cubicBezTo>
                      <a:pt x="914" y="715"/>
                      <a:pt x="880" y="627"/>
                      <a:pt x="990" y="583"/>
                    </a:cubicBezTo>
                    <a:close/>
                    <a:moveTo>
                      <a:pt x="2981" y="924"/>
                    </a:moveTo>
                    <a:lnTo>
                      <a:pt x="2981" y="924"/>
                    </a:lnTo>
                    <a:cubicBezTo>
                      <a:pt x="3058" y="1045"/>
                      <a:pt x="3047" y="1122"/>
                      <a:pt x="2948" y="1254"/>
                    </a:cubicBezTo>
                    <a:cubicBezTo>
                      <a:pt x="2882" y="1144"/>
                      <a:pt x="2893" y="1078"/>
                      <a:pt x="2981" y="924"/>
                    </a:cubicBezTo>
                    <a:close/>
                    <a:moveTo>
                      <a:pt x="1716" y="1"/>
                    </a:moveTo>
                    <a:cubicBezTo>
                      <a:pt x="1364" y="1"/>
                      <a:pt x="1046" y="111"/>
                      <a:pt x="782" y="331"/>
                    </a:cubicBezTo>
                    <a:cubicBezTo>
                      <a:pt x="705" y="506"/>
                      <a:pt x="672" y="715"/>
                      <a:pt x="683" y="924"/>
                    </a:cubicBezTo>
                    <a:cubicBezTo>
                      <a:pt x="694" y="1111"/>
                      <a:pt x="727" y="1298"/>
                      <a:pt x="738" y="1485"/>
                    </a:cubicBezTo>
                    <a:cubicBezTo>
                      <a:pt x="748" y="1540"/>
                      <a:pt x="748" y="1595"/>
                      <a:pt x="738" y="1650"/>
                    </a:cubicBezTo>
                    <a:cubicBezTo>
                      <a:pt x="661" y="1551"/>
                      <a:pt x="661" y="1430"/>
                      <a:pt x="639" y="1309"/>
                    </a:cubicBezTo>
                    <a:cubicBezTo>
                      <a:pt x="606" y="1188"/>
                      <a:pt x="595" y="1067"/>
                      <a:pt x="584" y="935"/>
                    </a:cubicBezTo>
                    <a:cubicBezTo>
                      <a:pt x="562" y="814"/>
                      <a:pt x="562" y="693"/>
                      <a:pt x="595" y="572"/>
                    </a:cubicBezTo>
                    <a:cubicBezTo>
                      <a:pt x="580" y="564"/>
                      <a:pt x="569" y="560"/>
                      <a:pt x="560" y="560"/>
                    </a:cubicBezTo>
                    <a:cubicBezTo>
                      <a:pt x="534" y="560"/>
                      <a:pt x="526" y="589"/>
                      <a:pt x="518" y="605"/>
                    </a:cubicBezTo>
                    <a:cubicBezTo>
                      <a:pt x="287" y="902"/>
                      <a:pt x="133" y="1232"/>
                      <a:pt x="78" y="1606"/>
                    </a:cubicBezTo>
                    <a:cubicBezTo>
                      <a:pt x="1" y="2122"/>
                      <a:pt x="67" y="2606"/>
                      <a:pt x="287" y="3080"/>
                    </a:cubicBezTo>
                    <a:cubicBezTo>
                      <a:pt x="298" y="3090"/>
                      <a:pt x="298" y="3112"/>
                      <a:pt x="309" y="3124"/>
                    </a:cubicBezTo>
                    <a:cubicBezTo>
                      <a:pt x="518" y="3519"/>
                      <a:pt x="617" y="3937"/>
                      <a:pt x="617" y="4388"/>
                    </a:cubicBezTo>
                    <a:cubicBezTo>
                      <a:pt x="617" y="4751"/>
                      <a:pt x="661" y="5114"/>
                      <a:pt x="738" y="5477"/>
                    </a:cubicBezTo>
                    <a:cubicBezTo>
                      <a:pt x="858" y="6005"/>
                      <a:pt x="1100" y="6477"/>
                      <a:pt x="1442" y="6884"/>
                    </a:cubicBezTo>
                    <a:cubicBezTo>
                      <a:pt x="1860" y="7390"/>
                      <a:pt x="2354" y="7775"/>
                      <a:pt x="2948" y="8050"/>
                    </a:cubicBezTo>
                    <a:cubicBezTo>
                      <a:pt x="3333" y="8226"/>
                      <a:pt x="3751" y="8324"/>
                      <a:pt x="4169" y="8380"/>
                    </a:cubicBezTo>
                    <a:cubicBezTo>
                      <a:pt x="4384" y="8405"/>
                      <a:pt x="4600" y="8419"/>
                      <a:pt x="4816" y="8419"/>
                    </a:cubicBezTo>
                    <a:cubicBezTo>
                      <a:pt x="5160" y="8419"/>
                      <a:pt x="5502" y="8384"/>
                      <a:pt x="5840" y="8302"/>
                    </a:cubicBezTo>
                    <a:cubicBezTo>
                      <a:pt x="5928" y="8280"/>
                      <a:pt x="6016" y="8280"/>
                      <a:pt x="6104" y="8270"/>
                    </a:cubicBezTo>
                    <a:cubicBezTo>
                      <a:pt x="6104" y="8215"/>
                      <a:pt x="6082" y="8204"/>
                      <a:pt x="6049" y="8193"/>
                    </a:cubicBezTo>
                    <a:cubicBezTo>
                      <a:pt x="5851" y="8149"/>
                      <a:pt x="5653" y="8138"/>
                      <a:pt x="5466" y="8116"/>
                    </a:cubicBezTo>
                    <a:cubicBezTo>
                      <a:pt x="5136" y="8072"/>
                      <a:pt x="4807" y="8061"/>
                      <a:pt x="4477" y="8017"/>
                    </a:cubicBezTo>
                    <a:cubicBezTo>
                      <a:pt x="4289" y="7984"/>
                      <a:pt x="4103" y="7951"/>
                      <a:pt x="3927" y="7907"/>
                    </a:cubicBezTo>
                    <a:cubicBezTo>
                      <a:pt x="3751" y="7863"/>
                      <a:pt x="3575" y="7819"/>
                      <a:pt x="3410" y="7753"/>
                    </a:cubicBezTo>
                    <a:cubicBezTo>
                      <a:pt x="2860" y="7533"/>
                      <a:pt x="2343" y="7247"/>
                      <a:pt x="1926" y="6796"/>
                    </a:cubicBezTo>
                    <a:cubicBezTo>
                      <a:pt x="1628" y="6455"/>
                      <a:pt x="1430" y="6081"/>
                      <a:pt x="1298" y="5653"/>
                    </a:cubicBezTo>
                    <a:cubicBezTo>
                      <a:pt x="1200" y="5311"/>
                      <a:pt x="1112" y="4971"/>
                      <a:pt x="1046" y="4630"/>
                    </a:cubicBezTo>
                    <a:cubicBezTo>
                      <a:pt x="1034" y="4597"/>
                      <a:pt x="1024" y="4564"/>
                      <a:pt x="1056" y="4531"/>
                    </a:cubicBezTo>
                    <a:cubicBezTo>
                      <a:pt x="1100" y="4564"/>
                      <a:pt x="1100" y="4608"/>
                      <a:pt x="1112" y="4663"/>
                    </a:cubicBezTo>
                    <a:cubicBezTo>
                      <a:pt x="1210" y="4971"/>
                      <a:pt x="1298" y="5289"/>
                      <a:pt x="1398" y="5597"/>
                    </a:cubicBezTo>
                    <a:cubicBezTo>
                      <a:pt x="1540" y="6081"/>
                      <a:pt x="1772" y="6521"/>
                      <a:pt x="2145" y="6862"/>
                    </a:cubicBezTo>
                    <a:cubicBezTo>
                      <a:pt x="2376" y="7093"/>
                      <a:pt x="2651" y="7269"/>
                      <a:pt x="2948" y="7412"/>
                    </a:cubicBezTo>
                    <a:cubicBezTo>
                      <a:pt x="3102" y="7500"/>
                      <a:pt x="3267" y="7555"/>
                      <a:pt x="3421" y="7621"/>
                    </a:cubicBezTo>
                    <a:cubicBezTo>
                      <a:pt x="3652" y="7731"/>
                      <a:pt x="3893" y="7775"/>
                      <a:pt x="4147" y="7830"/>
                    </a:cubicBezTo>
                    <a:cubicBezTo>
                      <a:pt x="4465" y="7907"/>
                      <a:pt x="4795" y="7951"/>
                      <a:pt x="5125" y="7984"/>
                    </a:cubicBezTo>
                    <a:cubicBezTo>
                      <a:pt x="5389" y="8006"/>
                      <a:pt x="5653" y="8039"/>
                      <a:pt x="5917" y="8061"/>
                    </a:cubicBezTo>
                    <a:cubicBezTo>
                      <a:pt x="5961" y="8061"/>
                      <a:pt x="6005" y="8072"/>
                      <a:pt x="6049" y="8083"/>
                    </a:cubicBezTo>
                    <a:cubicBezTo>
                      <a:pt x="6087" y="8090"/>
                      <a:pt x="6130" y="8103"/>
                      <a:pt x="6179" y="8103"/>
                    </a:cubicBezTo>
                    <a:cubicBezTo>
                      <a:pt x="6200" y="8103"/>
                      <a:pt x="6223" y="8101"/>
                      <a:pt x="6247" y="8094"/>
                    </a:cubicBezTo>
                    <a:cubicBezTo>
                      <a:pt x="6225" y="8028"/>
                      <a:pt x="6181" y="7995"/>
                      <a:pt x="6137" y="7962"/>
                    </a:cubicBezTo>
                    <a:cubicBezTo>
                      <a:pt x="5928" y="7742"/>
                      <a:pt x="5664" y="7577"/>
                      <a:pt x="5411" y="7412"/>
                    </a:cubicBezTo>
                    <a:cubicBezTo>
                      <a:pt x="4917" y="7093"/>
                      <a:pt x="4421" y="6774"/>
                      <a:pt x="3981" y="6389"/>
                    </a:cubicBezTo>
                    <a:cubicBezTo>
                      <a:pt x="3542" y="6015"/>
                      <a:pt x="3157" y="5597"/>
                      <a:pt x="2860" y="5103"/>
                    </a:cubicBezTo>
                    <a:cubicBezTo>
                      <a:pt x="2618" y="4696"/>
                      <a:pt x="2431" y="4256"/>
                      <a:pt x="2365" y="3783"/>
                    </a:cubicBezTo>
                    <a:cubicBezTo>
                      <a:pt x="2288" y="3300"/>
                      <a:pt x="2255" y="2804"/>
                      <a:pt x="2255" y="2320"/>
                    </a:cubicBezTo>
                    <a:cubicBezTo>
                      <a:pt x="2255" y="2288"/>
                      <a:pt x="2255" y="2254"/>
                      <a:pt x="2288" y="2222"/>
                    </a:cubicBezTo>
                    <a:cubicBezTo>
                      <a:pt x="2332" y="2266"/>
                      <a:pt x="2332" y="2332"/>
                      <a:pt x="2332" y="2386"/>
                    </a:cubicBezTo>
                    <a:cubicBezTo>
                      <a:pt x="2376" y="2728"/>
                      <a:pt x="2420" y="3068"/>
                      <a:pt x="2453" y="3410"/>
                    </a:cubicBezTo>
                    <a:cubicBezTo>
                      <a:pt x="2508" y="3970"/>
                      <a:pt x="2673" y="4487"/>
                      <a:pt x="2948" y="4982"/>
                    </a:cubicBezTo>
                    <a:cubicBezTo>
                      <a:pt x="3201" y="5433"/>
                      <a:pt x="3520" y="5829"/>
                      <a:pt x="3905" y="6181"/>
                    </a:cubicBezTo>
                    <a:cubicBezTo>
                      <a:pt x="4279" y="6533"/>
                      <a:pt x="4697" y="6818"/>
                      <a:pt x="5125" y="7093"/>
                    </a:cubicBezTo>
                    <a:cubicBezTo>
                      <a:pt x="5433" y="7291"/>
                      <a:pt x="5741" y="7467"/>
                      <a:pt x="6027" y="7709"/>
                    </a:cubicBezTo>
                    <a:cubicBezTo>
                      <a:pt x="6148" y="7808"/>
                      <a:pt x="6247" y="7918"/>
                      <a:pt x="6346" y="8039"/>
                    </a:cubicBezTo>
                    <a:cubicBezTo>
                      <a:pt x="6445" y="8028"/>
                      <a:pt x="6533" y="8006"/>
                      <a:pt x="6632" y="7973"/>
                    </a:cubicBezTo>
                    <a:cubicBezTo>
                      <a:pt x="6577" y="7797"/>
                      <a:pt x="6522" y="7621"/>
                      <a:pt x="6456" y="7456"/>
                    </a:cubicBezTo>
                    <a:cubicBezTo>
                      <a:pt x="6258" y="7038"/>
                      <a:pt x="6016" y="6653"/>
                      <a:pt x="5774" y="6269"/>
                    </a:cubicBezTo>
                    <a:cubicBezTo>
                      <a:pt x="5422" y="5707"/>
                      <a:pt x="5081" y="5125"/>
                      <a:pt x="4829" y="4498"/>
                    </a:cubicBezTo>
                    <a:cubicBezTo>
                      <a:pt x="4631" y="4003"/>
                      <a:pt x="4477" y="3497"/>
                      <a:pt x="4377" y="2970"/>
                    </a:cubicBezTo>
                    <a:cubicBezTo>
                      <a:pt x="4301" y="2584"/>
                      <a:pt x="4157" y="2210"/>
                      <a:pt x="4059" y="1837"/>
                    </a:cubicBezTo>
                    <a:cubicBezTo>
                      <a:pt x="4025" y="1716"/>
                      <a:pt x="3993" y="1584"/>
                      <a:pt x="3949" y="1474"/>
                    </a:cubicBezTo>
                    <a:cubicBezTo>
                      <a:pt x="3762" y="1034"/>
                      <a:pt x="3476" y="671"/>
                      <a:pt x="3080" y="396"/>
                    </a:cubicBezTo>
                    <a:cubicBezTo>
                      <a:pt x="2904" y="275"/>
                      <a:pt x="2717" y="187"/>
                      <a:pt x="2530" y="77"/>
                    </a:cubicBezTo>
                    <a:cubicBezTo>
                      <a:pt x="2409" y="319"/>
                      <a:pt x="2420" y="594"/>
                      <a:pt x="2288" y="825"/>
                    </a:cubicBezTo>
                    <a:cubicBezTo>
                      <a:pt x="2233" y="737"/>
                      <a:pt x="2233" y="726"/>
                      <a:pt x="2354" y="45"/>
                    </a:cubicBezTo>
                    <a:cubicBezTo>
                      <a:pt x="2343" y="33"/>
                      <a:pt x="2332" y="23"/>
                      <a:pt x="2310" y="23"/>
                    </a:cubicBezTo>
                    <a:cubicBezTo>
                      <a:pt x="2112" y="11"/>
                      <a:pt x="1914" y="1"/>
                      <a:pt x="1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29" name="Google Shape;2154;p18"/>
              <p:cNvSpPr/>
              <p:nvPr/>
            </p:nvSpPr>
            <p:spPr>
              <a:xfrm>
                <a:off x="5961896" y="1106918"/>
                <a:ext cx="25472" cy="64358"/>
              </a:xfrm>
              <a:custGeom>
                <a:avLst/>
                <a:gdLst/>
                <a:ahLst/>
                <a:cxnLst/>
                <a:rect l="l" t="t" r="r" b="b"/>
                <a:pathLst>
                  <a:path w="188" h="475" extrusionOk="0">
                    <a:moveTo>
                      <a:pt x="110" y="1"/>
                    </a:moveTo>
                    <a:cubicBezTo>
                      <a:pt x="0" y="45"/>
                      <a:pt x="34" y="133"/>
                      <a:pt x="34" y="199"/>
                    </a:cubicBezTo>
                    <a:cubicBezTo>
                      <a:pt x="44" y="287"/>
                      <a:pt x="22" y="397"/>
                      <a:pt x="144" y="474"/>
                    </a:cubicBezTo>
                    <a:cubicBezTo>
                      <a:pt x="154" y="298"/>
                      <a:pt x="188" y="144"/>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0" name="Google Shape;2155;p18"/>
              <p:cNvSpPr/>
              <p:nvPr/>
            </p:nvSpPr>
            <p:spPr>
              <a:xfrm>
                <a:off x="6014060" y="1086188"/>
                <a:ext cx="21001" cy="59616"/>
              </a:xfrm>
              <a:custGeom>
                <a:avLst/>
                <a:gdLst/>
                <a:ahLst/>
                <a:cxnLst/>
                <a:rect l="l" t="t" r="r" b="b"/>
                <a:pathLst>
                  <a:path w="155" h="440" extrusionOk="0">
                    <a:moveTo>
                      <a:pt x="77" y="0"/>
                    </a:moveTo>
                    <a:cubicBezTo>
                      <a:pt x="1" y="44"/>
                      <a:pt x="1" y="88"/>
                      <a:pt x="1" y="143"/>
                    </a:cubicBezTo>
                    <a:cubicBezTo>
                      <a:pt x="11" y="242"/>
                      <a:pt x="11" y="341"/>
                      <a:pt x="89" y="440"/>
                    </a:cubicBezTo>
                    <a:cubicBezTo>
                      <a:pt x="155" y="286"/>
                      <a:pt x="143" y="154"/>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1" name="Google Shape;2156;p18"/>
              <p:cNvSpPr/>
              <p:nvPr/>
            </p:nvSpPr>
            <p:spPr>
              <a:xfrm>
                <a:off x="5847273" y="1814712"/>
                <a:ext cx="810637" cy="555780"/>
              </a:xfrm>
              <a:custGeom>
                <a:avLst/>
                <a:gdLst/>
                <a:ahLst/>
                <a:cxnLst/>
                <a:rect l="l" t="t" r="r" b="b"/>
                <a:pathLst>
                  <a:path w="5983" h="4102" extrusionOk="0">
                    <a:moveTo>
                      <a:pt x="308" y="1782"/>
                    </a:moveTo>
                    <a:cubicBezTo>
                      <a:pt x="396" y="1837"/>
                      <a:pt x="451" y="1914"/>
                      <a:pt x="451" y="2035"/>
                    </a:cubicBezTo>
                    <a:cubicBezTo>
                      <a:pt x="352" y="2035"/>
                      <a:pt x="319" y="1958"/>
                      <a:pt x="286" y="1903"/>
                    </a:cubicBezTo>
                    <a:cubicBezTo>
                      <a:pt x="253" y="1859"/>
                      <a:pt x="264" y="1815"/>
                      <a:pt x="308" y="1782"/>
                    </a:cubicBezTo>
                    <a:close/>
                    <a:moveTo>
                      <a:pt x="308" y="2156"/>
                    </a:moveTo>
                    <a:cubicBezTo>
                      <a:pt x="440" y="2255"/>
                      <a:pt x="539" y="2376"/>
                      <a:pt x="561" y="2464"/>
                    </a:cubicBezTo>
                    <a:cubicBezTo>
                      <a:pt x="572" y="2486"/>
                      <a:pt x="572" y="2508"/>
                      <a:pt x="539" y="2530"/>
                    </a:cubicBezTo>
                    <a:cubicBezTo>
                      <a:pt x="407" y="2442"/>
                      <a:pt x="286" y="2354"/>
                      <a:pt x="231" y="2200"/>
                    </a:cubicBezTo>
                    <a:lnTo>
                      <a:pt x="275" y="2156"/>
                    </a:lnTo>
                    <a:close/>
                    <a:moveTo>
                      <a:pt x="583" y="1"/>
                    </a:moveTo>
                    <a:cubicBezTo>
                      <a:pt x="517" y="111"/>
                      <a:pt x="429" y="209"/>
                      <a:pt x="352" y="309"/>
                    </a:cubicBezTo>
                    <a:cubicBezTo>
                      <a:pt x="154" y="561"/>
                      <a:pt x="77" y="847"/>
                      <a:pt x="33" y="1155"/>
                    </a:cubicBezTo>
                    <a:cubicBezTo>
                      <a:pt x="0" y="1342"/>
                      <a:pt x="0" y="1540"/>
                      <a:pt x="0" y="1749"/>
                    </a:cubicBezTo>
                    <a:cubicBezTo>
                      <a:pt x="0" y="2134"/>
                      <a:pt x="99" y="2486"/>
                      <a:pt x="297" y="2816"/>
                    </a:cubicBezTo>
                    <a:cubicBezTo>
                      <a:pt x="440" y="3058"/>
                      <a:pt x="594" y="3310"/>
                      <a:pt x="736" y="3552"/>
                    </a:cubicBezTo>
                    <a:cubicBezTo>
                      <a:pt x="836" y="3718"/>
                      <a:pt x="968" y="3827"/>
                      <a:pt x="1154" y="3849"/>
                    </a:cubicBezTo>
                    <a:cubicBezTo>
                      <a:pt x="1176" y="3849"/>
                      <a:pt x="1198" y="3860"/>
                      <a:pt x="1232" y="3860"/>
                    </a:cubicBezTo>
                    <a:cubicBezTo>
                      <a:pt x="1352" y="3871"/>
                      <a:pt x="1474" y="3926"/>
                      <a:pt x="1572" y="3992"/>
                    </a:cubicBezTo>
                    <a:lnTo>
                      <a:pt x="1704" y="3816"/>
                    </a:lnTo>
                    <a:cubicBezTo>
                      <a:pt x="1550" y="3706"/>
                      <a:pt x="1396" y="3586"/>
                      <a:pt x="1254" y="3476"/>
                    </a:cubicBezTo>
                    <a:cubicBezTo>
                      <a:pt x="1232" y="3464"/>
                      <a:pt x="1198" y="3442"/>
                      <a:pt x="1210" y="3410"/>
                    </a:cubicBezTo>
                    <a:cubicBezTo>
                      <a:pt x="1214" y="3396"/>
                      <a:pt x="1220" y="3392"/>
                      <a:pt x="1227" y="3392"/>
                    </a:cubicBezTo>
                    <a:cubicBezTo>
                      <a:pt x="1238" y="3392"/>
                      <a:pt x="1251" y="3403"/>
                      <a:pt x="1264" y="3410"/>
                    </a:cubicBezTo>
                    <a:cubicBezTo>
                      <a:pt x="1528" y="3586"/>
                      <a:pt x="1782" y="3772"/>
                      <a:pt x="2056" y="3926"/>
                    </a:cubicBezTo>
                    <a:cubicBezTo>
                      <a:pt x="2265" y="4047"/>
                      <a:pt x="2485" y="4091"/>
                      <a:pt x="2716" y="4102"/>
                    </a:cubicBezTo>
                    <a:cubicBezTo>
                      <a:pt x="3068" y="4102"/>
                      <a:pt x="3409" y="4014"/>
                      <a:pt x="3739" y="3893"/>
                    </a:cubicBezTo>
                    <a:cubicBezTo>
                      <a:pt x="4035" y="3784"/>
                      <a:pt x="4321" y="3652"/>
                      <a:pt x="4607" y="3530"/>
                    </a:cubicBezTo>
                    <a:cubicBezTo>
                      <a:pt x="5037" y="3344"/>
                      <a:pt x="5465" y="3200"/>
                      <a:pt x="5938" y="3190"/>
                    </a:cubicBezTo>
                    <a:lnTo>
                      <a:pt x="5938" y="3036"/>
                    </a:lnTo>
                    <a:lnTo>
                      <a:pt x="5927" y="3024"/>
                    </a:lnTo>
                    <a:cubicBezTo>
                      <a:pt x="5901" y="3012"/>
                      <a:pt x="5874" y="3007"/>
                      <a:pt x="5845" y="3007"/>
                    </a:cubicBezTo>
                    <a:cubicBezTo>
                      <a:pt x="5801" y="3007"/>
                      <a:pt x="5754" y="3018"/>
                      <a:pt x="5707" y="3024"/>
                    </a:cubicBezTo>
                    <a:cubicBezTo>
                      <a:pt x="5432" y="3068"/>
                      <a:pt x="5146" y="3112"/>
                      <a:pt x="4871" y="3156"/>
                    </a:cubicBezTo>
                    <a:cubicBezTo>
                      <a:pt x="4436" y="3225"/>
                      <a:pt x="4000" y="3266"/>
                      <a:pt x="3565" y="3266"/>
                    </a:cubicBezTo>
                    <a:cubicBezTo>
                      <a:pt x="3439" y="3266"/>
                      <a:pt x="3314" y="3263"/>
                      <a:pt x="3189" y="3256"/>
                    </a:cubicBezTo>
                    <a:cubicBezTo>
                      <a:pt x="2859" y="3234"/>
                      <a:pt x="2529" y="3178"/>
                      <a:pt x="2210" y="3068"/>
                    </a:cubicBezTo>
                    <a:cubicBezTo>
                      <a:pt x="1716" y="2892"/>
                      <a:pt x="1276" y="2618"/>
                      <a:pt x="956" y="2178"/>
                    </a:cubicBezTo>
                    <a:cubicBezTo>
                      <a:pt x="802" y="1947"/>
                      <a:pt x="726" y="1694"/>
                      <a:pt x="649" y="1430"/>
                    </a:cubicBezTo>
                    <a:cubicBezTo>
                      <a:pt x="638" y="1364"/>
                      <a:pt x="616" y="1298"/>
                      <a:pt x="594" y="1199"/>
                    </a:cubicBezTo>
                    <a:lnTo>
                      <a:pt x="594" y="1199"/>
                    </a:lnTo>
                    <a:cubicBezTo>
                      <a:pt x="682" y="1254"/>
                      <a:pt x="693" y="1320"/>
                      <a:pt x="714" y="1375"/>
                    </a:cubicBezTo>
                    <a:cubicBezTo>
                      <a:pt x="770" y="1529"/>
                      <a:pt x="814" y="1683"/>
                      <a:pt x="880" y="1837"/>
                    </a:cubicBezTo>
                    <a:cubicBezTo>
                      <a:pt x="1034" y="2189"/>
                      <a:pt x="1286" y="2453"/>
                      <a:pt x="1606" y="2650"/>
                    </a:cubicBezTo>
                    <a:cubicBezTo>
                      <a:pt x="1826" y="2804"/>
                      <a:pt x="2056" y="2914"/>
                      <a:pt x="2320" y="2992"/>
                    </a:cubicBezTo>
                    <a:cubicBezTo>
                      <a:pt x="2705" y="3090"/>
                      <a:pt x="3112" y="3146"/>
                      <a:pt x="3519" y="3146"/>
                    </a:cubicBezTo>
                    <a:cubicBezTo>
                      <a:pt x="4047" y="3146"/>
                      <a:pt x="4575" y="3080"/>
                      <a:pt x="5102" y="3014"/>
                    </a:cubicBezTo>
                    <a:cubicBezTo>
                      <a:pt x="5377" y="2970"/>
                      <a:pt x="5652" y="2914"/>
                      <a:pt x="5938" y="2914"/>
                    </a:cubicBezTo>
                    <a:cubicBezTo>
                      <a:pt x="5971" y="2838"/>
                      <a:pt x="5960" y="2760"/>
                      <a:pt x="5982" y="2672"/>
                    </a:cubicBezTo>
                    <a:cubicBezTo>
                      <a:pt x="5972" y="2670"/>
                      <a:pt x="5962" y="2670"/>
                      <a:pt x="5952" y="2670"/>
                    </a:cubicBezTo>
                    <a:cubicBezTo>
                      <a:pt x="5910" y="2670"/>
                      <a:pt x="5875" y="2686"/>
                      <a:pt x="5839" y="2694"/>
                    </a:cubicBezTo>
                    <a:cubicBezTo>
                      <a:pt x="5498" y="2797"/>
                      <a:pt x="5156" y="2840"/>
                      <a:pt x="4815" y="2840"/>
                    </a:cubicBezTo>
                    <a:cubicBezTo>
                      <a:pt x="4573" y="2840"/>
                      <a:pt x="4332" y="2819"/>
                      <a:pt x="4091" y="2782"/>
                    </a:cubicBezTo>
                    <a:cubicBezTo>
                      <a:pt x="3793" y="2738"/>
                      <a:pt x="3508" y="2672"/>
                      <a:pt x="3233" y="2574"/>
                    </a:cubicBezTo>
                    <a:cubicBezTo>
                      <a:pt x="2551" y="2343"/>
                      <a:pt x="1980" y="1958"/>
                      <a:pt x="1484" y="1452"/>
                    </a:cubicBezTo>
                    <a:cubicBezTo>
                      <a:pt x="1088" y="1056"/>
                      <a:pt x="802" y="605"/>
                      <a:pt x="616" y="77"/>
                    </a:cubicBezTo>
                    <a:cubicBezTo>
                      <a:pt x="616" y="55"/>
                      <a:pt x="616" y="23"/>
                      <a:pt x="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2" name="Google Shape;2157;p18"/>
              <p:cNvSpPr/>
              <p:nvPr/>
            </p:nvSpPr>
            <p:spPr>
              <a:xfrm>
                <a:off x="5881416" y="2056153"/>
                <a:ext cx="26963" cy="34279"/>
              </a:xfrm>
              <a:custGeom>
                <a:avLst/>
                <a:gdLst/>
                <a:ahLst/>
                <a:cxnLst/>
                <a:rect l="l" t="t" r="r" b="b"/>
                <a:pathLst>
                  <a:path w="199" h="253" extrusionOk="0">
                    <a:moveTo>
                      <a:pt x="56" y="0"/>
                    </a:moveTo>
                    <a:cubicBezTo>
                      <a:pt x="12" y="33"/>
                      <a:pt x="1" y="77"/>
                      <a:pt x="34" y="121"/>
                    </a:cubicBezTo>
                    <a:cubicBezTo>
                      <a:pt x="67" y="176"/>
                      <a:pt x="100" y="253"/>
                      <a:pt x="199" y="253"/>
                    </a:cubicBezTo>
                    <a:cubicBezTo>
                      <a:pt x="199" y="132"/>
                      <a:pt x="144" y="55"/>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3" name="Google Shape;2158;p18"/>
              <p:cNvSpPr/>
              <p:nvPr/>
            </p:nvSpPr>
            <p:spPr>
              <a:xfrm>
                <a:off x="5878435" y="2106826"/>
                <a:ext cx="46338" cy="50673"/>
              </a:xfrm>
              <a:custGeom>
                <a:avLst/>
                <a:gdLst/>
                <a:ahLst/>
                <a:cxnLst/>
                <a:rect l="l" t="t" r="r" b="b"/>
                <a:pathLst>
                  <a:path w="342" h="374" extrusionOk="0">
                    <a:moveTo>
                      <a:pt x="45" y="0"/>
                    </a:moveTo>
                    <a:lnTo>
                      <a:pt x="1" y="44"/>
                    </a:lnTo>
                    <a:cubicBezTo>
                      <a:pt x="56" y="198"/>
                      <a:pt x="177" y="286"/>
                      <a:pt x="309" y="374"/>
                    </a:cubicBezTo>
                    <a:cubicBezTo>
                      <a:pt x="342" y="352"/>
                      <a:pt x="342" y="330"/>
                      <a:pt x="331" y="308"/>
                    </a:cubicBezTo>
                    <a:cubicBezTo>
                      <a:pt x="309" y="220"/>
                      <a:pt x="210" y="99"/>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4" name="Google Shape;2159;p18"/>
              <p:cNvSpPr/>
              <p:nvPr/>
            </p:nvSpPr>
            <p:spPr>
              <a:xfrm>
                <a:off x="6233010" y="1153255"/>
                <a:ext cx="23982" cy="44847"/>
              </a:xfrm>
              <a:custGeom>
                <a:avLst/>
                <a:gdLst/>
                <a:ahLst/>
                <a:cxnLst/>
                <a:rect l="l" t="t" r="r" b="b"/>
                <a:pathLst>
                  <a:path w="177" h="331" extrusionOk="0">
                    <a:moveTo>
                      <a:pt x="100" y="0"/>
                    </a:moveTo>
                    <a:cubicBezTo>
                      <a:pt x="12" y="154"/>
                      <a:pt x="1" y="220"/>
                      <a:pt x="67" y="330"/>
                    </a:cubicBezTo>
                    <a:cubicBezTo>
                      <a:pt x="166" y="198"/>
                      <a:pt x="177" y="121"/>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5" name="Google Shape;2160;p18"/>
              <p:cNvSpPr/>
              <p:nvPr/>
            </p:nvSpPr>
            <p:spPr>
              <a:xfrm>
                <a:off x="6422288" y="682160"/>
                <a:ext cx="998426" cy="1494726"/>
              </a:xfrm>
              <a:custGeom>
                <a:avLst/>
                <a:gdLst/>
                <a:ahLst/>
                <a:cxnLst/>
                <a:rect l="l" t="t" r="r" b="b"/>
                <a:pathLst>
                  <a:path w="7369" h="11032" extrusionOk="0">
                    <a:moveTo>
                      <a:pt x="3146" y="1212"/>
                    </a:moveTo>
                    <a:lnTo>
                      <a:pt x="3146" y="1212"/>
                    </a:lnTo>
                    <a:cubicBezTo>
                      <a:pt x="3222" y="1322"/>
                      <a:pt x="3222" y="1355"/>
                      <a:pt x="3168" y="1465"/>
                    </a:cubicBezTo>
                    <a:cubicBezTo>
                      <a:pt x="3068" y="1377"/>
                      <a:pt x="3058" y="1278"/>
                      <a:pt x="3146" y="1212"/>
                    </a:cubicBezTo>
                    <a:close/>
                    <a:moveTo>
                      <a:pt x="2662" y="1168"/>
                    </a:moveTo>
                    <a:cubicBezTo>
                      <a:pt x="2728" y="1300"/>
                      <a:pt x="2716" y="1432"/>
                      <a:pt x="2650" y="1564"/>
                    </a:cubicBezTo>
                    <a:cubicBezTo>
                      <a:pt x="2530" y="1487"/>
                      <a:pt x="2541" y="1267"/>
                      <a:pt x="2662" y="1168"/>
                    </a:cubicBezTo>
                    <a:close/>
                    <a:moveTo>
                      <a:pt x="1078" y="1366"/>
                    </a:moveTo>
                    <a:cubicBezTo>
                      <a:pt x="1144" y="1487"/>
                      <a:pt x="1144" y="1542"/>
                      <a:pt x="1078" y="1706"/>
                    </a:cubicBezTo>
                    <a:cubicBezTo>
                      <a:pt x="1067" y="1740"/>
                      <a:pt x="1056" y="1794"/>
                      <a:pt x="979" y="1794"/>
                    </a:cubicBezTo>
                    <a:cubicBezTo>
                      <a:pt x="979" y="1652"/>
                      <a:pt x="957" y="1509"/>
                      <a:pt x="1078" y="1366"/>
                    </a:cubicBezTo>
                    <a:close/>
                    <a:moveTo>
                      <a:pt x="6015" y="1388"/>
                    </a:moveTo>
                    <a:lnTo>
                      <a:pt x="6015" y="1388"/>
                    </a:lnTo>
                    <a:cubicBezTo>
                      <a:pt x="6103" y="1487"/>
                      <a:pt x="6137" y="1618"/>
                      <a:pt x="6147" y="1740"/>
                    </a:cubicBezTo>
                    <a:cubicBezTo>
                      <a:pt x="6147" y="1762"/>
                      <a:pt x="6147" y="1806"/>
                      <a:pt x="6093" y="1806"/>
                    </a:cubicBezTo>
                    <a:cubicBezTo>
                      <a:pt x="6027" y="1674"/>
                      <a:pt x="5983" y="1542"/>
                      <a:pt x="6015" y="1388"/>
                    </a:cubicBezTo>
                    <a:close/>
                    <a:moveTo>
                      <a:pt x="705" y="1574"/>
                    </a:moveTo>
                    <a:cubicBezTo>
                      <a:pt x="737" y="1574"/>
                      <a:pt x="771" y="1574"/>
                      <a:pt x="781" y="1608"/>
                    </a:cubicBezTo>
                    <a:cubicBezTo>
                      <a:pt x="803" y="1728"/>
                      <a:pt x="771" y="1828"/>
                      <a:pt x="715" y="1926"/>
                    </a:cubicBezTo>
                    <a:cubicBezTo>
                      <a:pt x="649" y="1926"/>
                      <a:pt x="649" y="1882"/>
                      <a:pt x="649" y="1838"/>
                    </a:cubicBezTo>
                    <a:cubicBezTo>
                      <a:pt x="639" y="1750"/>
                      <a:pt x="639" y="1652"/>
                      <a:pt x="705" y="1574"/>
                    </a:cubicBezTo>
                    <a:close/>
                    <a:moveTo>
                      <a:pt x="6411" y="1794"/>
                    </a:moveTo>
                    <a:cubicBezTo>
                      <a:pt x="6489" y="2004"/>
                      <a:pt x="6499" y="2180"/>
                      <a:pt x="6477" y="2356"/>
                    </a:cubicBezTo>
                    <a:cubicBezTo>
                      <a:pt x="6465" y="2368"/>
                      <a:pt x="6453" y="2376"/>
                      <a:pt x="6438" y="2376"/>
                    </a:cubicBezTo>
                    <a:cubicBezTo>
                      <a:pt x="6425" y="2376"/>
                      <a:pt x="6409" y="2370"/>
                      <a:pt x="6389" y="2356"/>
                    </a:cubicBezTo>
                    <a:cubicBezTo>
                      <a:pt x="6367" y="2180"/>
                      <a:pt x="6335" y="2004"/>
                      <a:pt x="6411" y="1794"/>
                    </a:cubicBezTo>
                    <a:close/>
                    <a:moveTo>
                      <a:pt x="5068" y="1"/>
                    </a:moveTo>
                    <a:cubicBezTo>
                      <a:pt x="5016" y="1"/>
                      <a:pt x="4964" y="11"/>
                      <a:pt x="4905" y="35"/>
                    </a:cubicBezTo>
                    <a:cubicBezTo>
                      <a:pt x="4982" y="376"/>
                      <a:pt x="5103" y="706"/>
                      <a:pt x="5136" y="1047"/>
                    </a:cubicBezTo>
                    <a:cubicBezTo>
                      <a:pt x="5123" y="1052"/>
                      <a:pt x="5114" y="1054"/>
                      <a:pt x="5106" y="1054"/>
                    </a:cubicBezTo>
                    <a:cubicBezTo>
                      <a:pt x="5081" y="1054"/>
                      <a:pt x="5079" y="1029"/>
                      <a:pt x="5070" y="1003"/>
                    </a:cubicBezTo>
                    <a:cubicBezTo>
                      <a:pt x="4982" y="849"/>
                      <a:pt x="4938" y="673"/>
                      <a:pt x="4883" y="508"/>
                    </a:cubicBezTo>
                    <a:cubicBezTo>
                      <a:pt x="4839" y="376"/>
                      <a:pt x="4795" y="244"/>
                      <a:pt x="4751" y="101"/>
                    </a:cubicBezTo>
                    <a:cubicBezTo>
                      <a:pt x="4707" y="101"/>
                      <a:pt x="4674" y="123"/>
                      <a:pt x="4641" y="145"/>
                    </a:cubicBezTo>
                    <a:cubicBezTo>
                      <a:pt x="4467" y="243"/>
                      <a:pt x="4292" y="287"/>
                      <a:pt x="4112" y="287"/>
                    </a:cubicBezTo>
                    <a:cubicBezTo>
                      <a:pt x="4009" y="287"/>
                      <a:pt x="3903" y="272"/>
                      <a:pt x="3794" y="244"/>
                    </a:cubicBezTo>
                    <a:cubicBezTo>
                      <a:pt x="3724" y="227"/>
                      <a:pt x="3653" y="216"/>
                      <a:pt x="3583" y="216"/>
                    </a:cubicBezTo>
                    <a:cubicBezTo>
                      <a:pt x="3479" y="216"/>
                      <a:pt x="3376" y="240"/>
                      <a:pt x="3278" y="299"/>
                    </a:cubicBezTo>
                    <a:cubicBezTo>
                      <a:pt x="2926" y="497"/>
                      <a:pt x="2541" y="618"/>
                      <a:pt x="2134" y="662"/>
                    </a:cubicBezTo>
                    <a:cubicBezTo>
                      <a:pt x="2112" y="673"/>
                      <a:pt x="2101" y="673"/>
                      <a:pt x="2079" y="684"/>
                    </a:cubicBezTo>
                    <a:cubicBezTo>
                      <a:pt x="2002" y="926"/>
                      <a:pt x="1958" y="1190"/>
                      <a:pt x="1782" y="1388"/>
                    </a:cubicBezTo>
                    <a:cubicBezTo>
                      <a:pt x="1760" y="1146"/>
                      <a:pt x="1892" y="926"/>
                      <a:pt x="1903" y="684"/>
                    </a:cubicBezTo>
                    <a:lnTo>
                      <a:pt x="1903" y="684"/>
                    </a:lnTo>
                    <a:cubicBezTo>
                      <a:pt x="1661" y="695"/>
                      <a:pt x="1430" y="717"/>
                      <a:pt x="1210" y="794"/>
                    </a:cubicBezTo>
                    <a:cubicBezTo>
                      <a:pt x="924" y="882"/>
                      <a:pt x="715" y="1047"/>
                      <a:pt x="551" y="1289"/>
                    </a:cubicBezTo>
                    <a:cubicBezTo>
                      <a:pt x="341" y="1596"/>
                      <a:pt x="221" y="1938"/>
                      <a:pt x="155" y="2290"/>
                    </a:cubicBezTo>
                    <a:cubicBezTo>
                      <a:pt x="1" y="3169"/>
                      <a:pt x="33" y="4049"/>
                      <a:pt x="187" y="4929"/>
                    </a:cubicBezTo>
                    <a:cubicBezTo>
                      <a:pt x="287" y="5445"/>
                      <a:pt x="397" y="5963"/>
                      <a:pt x="573" y="6468"/>
                    </a:cubicBezTo>
                    <a:cubicBezTo>
                      <a:pt x="771" y="7073"/>
                      <a:pt x="1056" y="7634"/>
                      <a:pt x="1364" y="8172"/>
                    </a:cubicBezTo>
                    <a:cubicBezTo>
                      <a:pt x="1562" y="8524"/>
                      <a:pt x="1782" y="8866"/>
                      <a:pt x="1980" y="9206"/>
                    </a:cubicBezTo>
                    <a:cubicBezTo>
                      <a:pt x="2211" y="9613"/>
                      <a:pt x="2431" y="10020"/>
                      <a:pt x="2497" y="10482"/>
                    </a:cubicBezTo>
                    <a:cubicBezTo>
                      <a:pt x="2535" y="10493"/>
                      <a:pt x="2555" y="10498"/>
                      <a:pt x="2574" y="10498"/>
                    </a:cubicBezTo>
                    <a:cubicBezTo>
                      <a:pt x="2593" y="10498"/>
                      <a:pt x="2612" y="10493"/>
                      <a:pt x="2650" y="10482"/>
                    </a:cubicBezTo>
                    <a:cubicBezTo>
                      <a:pt x="2650" y="10262"/>
                      <a:pt x="2618" y="10031"/>
                      <a:pt x="2574" y="9811"/>
                    </a:cubicBezTo>
                    <a:cubicBezTo>
                      <a:pt x="2508" y="9437"/>
                      <a:pt x="2398" y="9064"/>
                      <a:pt x="2266" y="8700"/>
                    </a:cubicBezTo>
                    <a:cubicBezTo>
                      <a:pt x="2079" y="8194"/>
                      <a:pt x="1870" y="7700"/>
                      <a:pt x="1672" y="7194"/>
                    </a:cubicBezTo>
                    <a:cubicBezTo>
                      <a:pt x="1408" y="6545"/>
                      <a:pt x="1199" y="5875"/>
                      <a:pt x="1122" y="5171"/>
                    </a:cubicBezTo>
                    <a:cubicBezTo>
                      <a:pt x="1078" y="4763"/>
                      <a:pt x="1067" y="4368"/>
                      <a:pt x="1111" y="3961"/>
                    </a:cubicBezTo>
                    <a:cubicBezTo>
                      <a:pt x="1122" y="3807"/>
                      <a:pt x="1166" y="3642"/>
                      <a:pt x="1199" y="3488"/>
                    </a:cubicBezTo>
                    <a:cubicBezTo>
                      <a:pt x="1265" y="3114"/>
                      <a:pt x="1408" y="2762"/>
                      <a:pt x="1485" y="2400"/>
                    </a:cubicBezTo>
                    <a:cubicBezTo>
                      <a:pt x="1507" y="2300"/>
                      <a:pt x="1540" y="2202"/>
                      <a:pt x="1595" y="2114"/>
                    </a:cubicBezTo>
                    <a:cubicBezTo>
                      <a:pt x="1606" y="2136"/>
                      <a:pt x="1617" y="2136"/>
                      <a:pt x="1617" y="2136"/>
                    </a:cubicBezTo>
                    <a:cubicBezTo>
                      <a:pt x="1584" y="2268"/>
                      <a:pt x="1562" y="2388"/>
                      <a:pt x="1540" y="2520"/>
                    </a:cubicBezTo>
                    <a:cubicBezTo>
                      <a:pt x="1485" y="2718"/>
                      <a:pt x="1419" y="2906"/>
                      <a:pt x="1386" y="3103"/>
                    </a:cubicBezTo>
                    <a:cubicBezTo>
                      <a:pt x="1364" y="3224"/>
                      <a:pt x="1331" y="3334"/>
                      <a:pt x="1298" y="3455"/>
                    </a:cubicBezTo>
                    <a:cubicBezTo>
                      <a:pt x="1144" y="4027"/>
                      <a:pt x="1144" y="4610"/>
                      <a:pt x="1221" y="5193"/>
                    </a:cubicBezTo>
                    <a:cubicBezTo>
                      <a:pt x="1309" y="5797"/>
                      <a:pt x="1474" y="6380"/>
                      <a:pt x="1694" y="6952"/>
                    </a:cubicBezTo>
                    <a:cubicBezTo>
                      <a:pt x="1903" y="7502"/>
                      <a:pt x="2123" y="8040"/>
                      <a:pt x="2332" y="8590"/>
                    </a:cubicBezTo>
                    <a:cubicBezTo>
                      <a:pt x="2519" y="9107"/>
                      <a:pt x="2672" y="9635"/>
                      <a:pt x="2728" y="10185"/>
                    </a:cubicBezTo>
                    <a:cubicBezTo>
                      <a:pt x="2738" y="10295"/>
                      <a:pt x="2738" y="10394"/>
                      <a:pt x="2738" y="10504"/>
                    </a:cubicBezTo>
                    <a:cubicBezTo>
                      <a:pt x="2816" y="10515"/>
                      <a:pt x="2892" y="10537"/>
                      <a:pt x="2980" y="10548"/>
                    </a:cubicBezTo>
                    <a:cubicBezTo>
                      <a:pt x="3002" y="10427"/>
                      <a:pt x="3046" y="10317"/>
                      <a:pt x="3068" y="10196"/>
                    </a:cubicBezTo>
                    <a:cubicBezTo>
                      <a:pt x="3090" y="10064"/>
                      <a:pt x="3134" y="9943"/>
                      <a:pt x="3156" y="9811"/>
                    </a:cubicBezTo>
                    <a:cubicBezTo>
                      <a:pt x="3222" y="9492"/>
                      <a:pt x="3310" y="9173"/>
                      <a:pt x="3388" y="8866"/>
                    </a:cubicBezTo>
                    <a:cubicBezTo>
                      <a:pt x="3640" y="7798"/>
                      <a:pt x="3740" y="6721"/>
                      <a:pt x="3662" y="5621"/>
                    </a:cubicBezTo>
                    <a:cubicBezTo>
                      <a:pt x="3608" y="4907"/>
                      <a:pt x="3498" y="4192"/>
                      <a:pt x="3376" y="3488"/>
                    </a:cubicBezTo>
                    <a:cubicBezTo>
                      <a:pt x="3310" y="3070"/>
                      <a:pt x="3222" y="2652"/>
                      <a:pt x="3190" y="2224"/>
                    </a:cubicBezTo>
                    <a:cubicBezTo>
                      <a:pt x="3178" y="2114"/>
                      <a:pt x="3178" y="2004"/>
                      <a:pt x="3178" y="1882"/>
                    </a:cubicBezTo>
                    <a:cubicBezTo>
                      <a:pt x="3178" y="1816"/>
                      <a:pt x="3190" y="1762"/>
                      <a:pt x="3234" y="1706"/>
                    </a:cubicBezTo>
                    <a:cubicBezTo>
                      <a:pt x="3278" y="1718"/>
                      <a:pt x="3266" y="1750"/>
                      <a:pt x="3266" y="1772"/>
                    </a:cubicBezTo>
                    <a:cubicBezTo>
                      <a:pt x="3278" y="2136"/>
                      <a:pt x="3344" y="2488"/>
                      <a:pt x="3398" y="2840"/>
                    </a:cubicBezTo>
                    <a:cubicBezTo>
                      <a:pt x="3508" y="3521"/>
                      <a:pt x="3640" y="4203"/>
                      <a:pt x="3728" y="4885"/>
                    </a:cubicBezTo>
                    <a:cubicBezTo>
                      <a:pt x="3828" y="5753"/>
                      <a:pt x="3850" y="6611"/>
                      <a:pt x="3762" y="7480"/>
                    </a:cubicBezTo>
                    <a:cubicBezTo>
                      <a:pt x="3728" y="7798"/>
                      <a:pt x="3674" y="8106"/>
                      <a:pt x="3608" y="8426"/>
                    </a:cubicBezTo>
                    <a:cubicBezTo>
                      <a:pt x="3542" y="8722"/>
                      <a:pt x="3476" y="9030"/>
                      <a:pt x="3410" y="9338"/>
                    </a:cubicBezTo>
                    <a:cubicBezTo>
                      <a:pt x="3310" y="9723"/>
                      <a:pt x="3244" y="10108"/>
                      <a:pt x="3112" y="10482"/>
                    </a:cubicBezTo>
                    <a:cubicBezTo>
                      <a:pt x="3102" y="10504"/>
                      <a:pt x="3090" y="10537"/>
                      <a:pt x="3112" y="10581"/>
                    </a:cubicBezTo>
                    <a:cubicBezTo>
                      <a:pt x="3190" y="10614"/>
                      <a:pt x="3278" y="10658"/>
                      <a:pt x="3376" y="10691"/>
                    </a:cubicBezTo>
                    <a:cubicBezTo>
                      <a:pt x="3486" y="10515"/>
                      <a:pt x="3596" y="10339"/>
                      <a:pt x="3718" y="10174"/>
                    </a:cubicBezTo>
                    <a:cubicBezTo>
                      <a:pt x="3948" y="9855"/>
                      <a:pt x="4190" y="9547"/>
                      <a:pt x="4432" y="9239"/>
                    </a:cubicBezTo>
                    <a:cubicBezTo>
                      <a:pt x="4707" y="8876"/>
                      <a:pt x="4960" y="8502"/>
                      <a:pt x="5180" y="8106"/>
                    </a:cubicBezTo>
                    <a:cubicBezTo>
                      <a:pt x="5389" y="7711"/>
                      <a:pt x="5576" y="7304"/>
                      <a:pt x="5697" y="6864"/>
                    </a:cubicBezTo>
                    <a:cubicBezTo>
                      <a:pt x="5895" y="6127"/>
                      <a:pt x="5949" y="5379"/>
                      <a:pt x="5883" y="4610"/>
                    </a:cubicBezTo>
                    <a:cubicBezTo>
                      <a:pt x="5829" y="3994"/>
                      <a:pt x="5697" y="3389"/>
                      <a:pt x="5565" y="2784"/>
                    </a:cubicBezTo>
                    <a:cubicBezTo>
                      <a:pt x="5532" y="2642"/>
                      <a:pt x="5499" y="2488"/>
                      <a:pt x="5488" y="2344"/>
                    </a:cubicBezTo>
                    <a:cubicBezTo>
                      <a:pt x="5477" y="2278"/>
                      <a:pt x="5466" y="2212"/>
                      <a:pt x="5532" y="2168"/>
                    </a:cubicBezTo>
                    <a:cubicBezTo>
                      <a:pt x="5565" y="2168"/>
                      <a:pt x="5576" y="2180"/>
                      <a:pt x="5576" y="2202"/>
                    </a:cubicBezTo>
                    <a:cubicBezTo>
                      <a:pt x="5587" y="2422"/>
                      <a:pt x="5653" y="2642"/>
                      <a:pt x="5697" y="2850"/>
                    </a:cubicBezTo>
                    <a:cubicBezTo>
                      <a:pt x="5807" y="3378"/>
                      <a:pt x="5917" y="3906"/>
                      <a:pt x="5971" y="4445"/>
                    </a:cubicBezTo>
                    <a:cubicBezTo>
                      <a:pt x="6049" y="5083"/>
                      <a:pt x="6037" y="5731"/>
                      <a:pt x="5927" y="6369"/>
                    </a:cubicBezTo>
                    <a:cubicBezTo>
                      <a:pt x="5861" y="6798"/>
                      <a:pt x="5729" y="7205"/>
                      <a:pt x="5565" y="7612"/>
                    </a:cubicBezTo>
                    <a:cubicBezTo>
                      <a:pt x="5389" y="8030"/>
                      <a:pt x="5158" y="8414"/>
                      <a:pt x="4905" y="8788"/>
                    </a:cubicBezTo>
                    <a:cubicBezTo>
                      <a:pt x="4608" y="9228"/>
                      <a:pt x="4267" y="9646"/>
                      <a:pt x="3937" y="10064"/>
                    </a:cubicBezTo>
                    <a:cubicBezTo>
                      <a:pt x="3784" y="10273"/>
                      <a:pt x="3640" y="10493"/>
                      <a:pt x="3486" y="10713"/>
                    </a:cubicBezTo>
                    <a:cubicBezTo>
                      <a:pt x="3486" y="10724"/>
                      <a:pt x="3486" y="10735"/>
                      <a:pt x="3476" y="10746"/>
                    </a:cubicBezTo>
                    <a:cubicBezTo>
                      <a:pt x="3586" y="10833"/>
                      <a:pt x="3706" y="10911"/>
                      <a:pt x="3806" y="11031"/>
                    </a:cubicBezTo>
                    <a:cubicBezTo>
                      <a:pt x="4190" y="10592"/>
                      <a:pt x="4619" y="10196"/>
                      <a:pt x="4971" y="9745"/>
                    </a:cubicBezTo>
                    <a:cubicBezTo>
                      <a:pt x="5334" y="9283"/>
                      <a:pt x="5631" y="8800"/>
                      <a:pt x="5917" y="8304"/>
                    </a:cubicBezTo>
                    <a:cubicBezTo>
                      <a:pt x="6169" y="7854"/>
                      <a:pt x="6379" y="7392"/>
                      <a:pt x="6577" y="6919"/>
                    </a:cubicBezTo>
                    <a:cubicBezTo>
                      <a:pt x="6741" y="6523"/>
                      <a:pt x="6885" y="6127"/>
                      <a:pt x="7005" y="5721"/>
                    </a:cubicBezTo>
                    <a:cubicBezTo>
                      <a:pt x="7214" y="5039"/>
                      <a:pt x="7368" y="4346"/>
                      <a:pt x="7346" y="3631"/>
                    </a:cubicBezTo>
                    <a:cubicBezTo>
                      <a:pt x="7324" y="3114"/>
                      <a:pt x="7214" y="2630"/>
                      <a:pt x="6983" y="2168"/>
                    </a:cubicBezTo>
                    <a:lnTo>
                      <a:pt x="6917" y="2036"/>
                    </a:lnTo>
                    <a:cubicBezTo>
                      <a:pt x="6917" y="2036"/>
                      <a:pt x="6907" y="2026"/>
                      <a:pt x="6885" y="2014"/>
                    </a:cubicBezTo>
                    <a:lnTo>
                      <a:pt x="6885" y="2014"/>
                    </a:lnTo>
                    <a:cubicBezTo>
                      <a:pt x="6895" y="2388"/>
                      <a:pt x="6917" y="2762"/>
                      <a:pt x="6895" y="3136"/>
                    </a:cubicBezTo>
                    <a:cubicBezTo>
                      <a:pt x="6829" y="3125"/>
                      <a:pt x="6841" y="3092"/>
                      <a:pt x="6841" y="3070"/>
                    </a:cubicBezTo>
                    <a:cubicBezTo>
                      <a:pt x="6819" y="2927"/>
                      <a:pt x="6807" y="2796"/>
                      <a:pt x="6797" y="2652"/>
                    </a:cubicBezTo>
                    <a:cubicBezTo>
                      <a:pt x="6785" y="2444"/>
                      <a:pt x="6775" y="2224"/>
                      <a:pt x="6741" y="2004"/>
                    </a:cubicBezTo>
                    <a:cubicBezTo>
                      <a:pt x="6731" y="1926"/>
                      <a:pt x="6731" y="1838"/>
                      <a:pt x="6753" y="1750"/>
                    </a:cubicBezTo>
                    <a:cubicBezTo>
                      <a:pt x="6719" y="1662"/>
                      <a:pt x="6665" y="1596"/>
                      <a:pt x="6621" y="1531"/>
                    </a:cubicBezTo>
                    <a:cubicBezTo>
                      <a:pt x="6345" y="1124"/>
                      <a:pt x="6071" y="728"/>
                      <a:pt x="5729" y="376"/>
                    </a:cubicBezTo>
                    <a:cubicBezTo>
                      <a:pt x="5587" y="222"/>
                      <a:pt x="5422" y="79"/>
                      <a:pt x="5202" y="24"/>
                    </a:cubicBezTo>
                    <a:cubicBezTo>
                      <a:pt x="5156" y="9"/>
                      <a:pt x="5112" y="1"/>
                      <a:pt x="5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6" name="Google Shape;2161;p18"/>
              <p:cNvSpPr/>
              <p:nvPr/>
            </p:nvSpPr>
            <p:spPr>
              <a:xfrm>
                <a:off x="6508730" y="895420"/>
                <a:ext cx="22491" cy="47828"/>
              </a:xfrm>
              <a:custGeom>
                <a:avLst/>
                <a:gdLst/>
                <a:ahLst/>
                <a:cxnLst/>
                <a:rect l="l" t="t" r="r" b="b"/>
                <a:pathLst>
                  <a:path w="166" h="353" extrusionOk="0">
                    <a:moveTo>
                      <a:pt x="67" y="0"/>
                    </a:moveTo>
                    <a:cubicBezTo>
                      <a:pt x="1" y="78"/>
                      <a:pt x="1" y="176"/>
                      <a:pt x="11" y="264"/>
                    </a:cubicBezTo>
                    <a:cubicBezTo>
                      <a:pt x="11" y="308"/>
                      <a:pt x="11" y="352"/>
                      <a:pt x="77" y="352"/>
                    </a:cubicBezTo>
                    <a:cubicBezTo>
                      <a:pt x="133" y="254"/>
                      <a:pt x="165" y="154"/>
                      <a:pt x="143" y="34"/>
                    </a:cubicBezTo>
                    <a:cubicBezTo>
                      <a:pt x="133" y="0"/>
                      <a:pt x="99"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7" name="Google Shape;2162;p18"/>
              <p:cNvSpPr/>
              <p:nvPr/>
            </p:nvSpPr>
            <p:spPr>
              <a:xfrm>
                <a:off x="6551951" y="867103"/>
                <a:ext cx="25472" cy="58261"/>
              </a:xfrm>
              <a:custGeom>
                <a:avLst/>
                <a:gdLst/>
                <a:ahLst/>
                <a:cxnLst/>
                <a:rect l="l" t="t" r="r" b="b"/>
                <a:pathLst>
                  <a:path w="188" h="430" extrusionOk="0">
                    <a:moveTo>
                      <a:pt x="121" y="1"/>
                    </a:moveTo>
                    <a:cubicBezTo>
                      <a:pt x="0" y="144"/>
                      <a:pt x="22" y="287"/>
                      <a:pt x="22" y="429"/>
                    </a:cubicBezTo>
                    <a:cubicBezTo>
                      <a:pt x="99" y="429"/>
                      <a:pt x="110" y="375"/>
                      <a:pt x="121" y="341"/>
                    </a:cubicBezTo>
                    <a:cubicBezTo>
                      <a:pt x="187" y="177"/>
                      <a:pt x="187" y="122"/>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8" name="Google Shape;2163;p18"/>
              <p:cNvSpPr/>
              <p:nvPr/>
            </p:nvSpPr>
            <p:spPr>
              <a:xfrm>
                <a:off x="6060261" y="2262503"/>
                <a:ext cx="588704" cy="189144"/>
              </a:xfrm>
              <a:custGeom>
                <a:avLst/>
                <a:gdLst/>
                <a:ahLst/>
                <a:cxnLst/>
                <a:rect l="l" t="t" r="r" b="b"/>
                <a:pathLst>
                  <a:path w="4345" h="1396" extrusionOk="0">
                    <a:moveTo>
                      <a:pt x="4270" y="1"/>
                    </a:moveTo>
                    <a:cubicBezTo>
                      <a:pt x="4239" y="1"/>
                      <a:pt x="4209" y="10"/>
                      <a:pt x="4179" y="17"/>
                    </a:cubicBezTo>
                    <a:cubicBezTo>
                      <a:pt x="3860" y="39"/>
                      <a:pt x="3563" y="137"/>
                      <a:pt x="3267" y="259"/>
                    </a:cubicBezTo>
                    <a:cubicBezTo>
                      <a:pt x="2881" y="423"/>
                      <a:pt x="2497" y="610"/>
                      <a:pt x="2101" y="731"/>
                    </a:cubicBezTo>
                    <a:cubicBezTo>
                      <a:pt x="1808" y="829"/>
                      <a:pt x="1509" y="897"/>
                      <a:pt x="1202" y="897"/>
                    </a:cubicBezTo>
                    <a:cubicBezTo>
                      <a:pt x="1128" y="897"/>
                      <a:pt x="1054" y="893"/>
                      <a:pt x="979" y="885"/>
                    </a:cubicBezTo>
                    <a:cubicBezTo>
                      <a:pt x="748" y="863"/>
                      <a:pt x="539" y="775"/>
                      <a:pt x="352" y="654"/>
                    </a:cubicBezTo>
                    <a:cubicBezTo>
                      <a:pt x="276" y="610"/>
                      <a:pt x="198" y="555"/>
                      <a:pt x="132" y="511"/>
                    </a:cubicBezTo>
                    <a:lnTo>
                      <a:pt x="0" y="687"/>
                    </a:lnTo>
                    <a:cubicBezTo>
                      <a:pt x="34" y="709"/>
                      <a:pt x="66" y="742"/>
                      <a:pt x="100" y="775"/>
                    </a:cubicBezTo>
                    <a:cubicBezTo>
                      <a:pt x="264" y="940"/>
                      <a:pt x="440" y="1083"/>
                      <a:pt x="649" y="1193"/>
                    </a:cubicBezTo>
                    <a:cubicBezTo>
                      <a:pt x="886" y="1335"/>
                      <a:pt x="1147" y="1395"/>
                      <a:pt x="1418" y="1395"/>
                    </a:cubicBezTo>
                    <a:cubicBezTo>
                      <a:pt x="1462" y="1395"/>
                      <a:pt x="1507" y="1394"/>
                      <a:pt x="1551" y="1391"/>
                    </a:cubicBezTo>
                    <a:cubicBezTo>
                      <a:pt x="1837" y="1369"/>
                      <a:pt x="2112" y="1281"/>
                      <a:pt x="2387" y="1160"/>
                    </a:cubicBezTo>
                    <a:cubicBezTo>
                      <a:pt x="2573" y="1072"/>
                      <a:pt x="2771" y="973"/>
                      <a:pt x="2969" y="874"/>
                    </a:cubicBezTo>
                    <a:cubicBezTo>
                      <a:pt x="3223" y="742"/>
                      <a:pt x="3497" y="632"/>
                      <a:pt x="3772" y="555"/>
                    </a:cubicBezTo>
                    <a:cubicBezTo>
                      <a:pt x="3926" y="517"/>
                      <a:pt x="4087" y="487"/>
                      <a:pt x="4257" y="487"/>
                    </a:cubicBezTo>
                    <a:cubicBezTo>
                      <a:pt x="4282" y="487"/>
                      <a:pt x="4307" y="488"/>
                      <a:pt x="4333" y="489"/>
                    </a:cubicBezTo>
                    <a:cubicBezTo>
                      <a:pt x="4333" y="325"/>
                      <a:pt x="4344" y="171"/>
                      <a:pt x="4344" y="27"/>
                    </a:cubicBezTo>
                    <a:cubicBezTo>
                      <a:pt x="4319" y="7"/>
                      <a:pt x="4294" y="1"/>
                      <a:pt x="4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39" name="Google Shape;2164;p18"/>
              <p:cNvSpPr/>
              <p:nvPr/>
            </p:nvSpPr>
            <p:spPr>
              <a:xfrm>
                <a:off x="6764939" y="840411"/>
                <a:ext cx="26963" cy="53654"/>
              </a:xfrm>
              <a:custGeom>
                <a:avLst/>
                <a:gdLst/>
                <a:ahLst/>
                <a:cxnLst/>
                <a:rect l="l" t="t" r="r" b="b"/>
                <a:pathLst>
                  <a:path w="199" h="396" extrusionOk="0">
                    <a:moveTo>
                      <a:pt x="133" y="0"/>
                    </a:moveTo>
                    <a:cubicBezTo>
                      <a:pt x="12" y="99"/>
                      <a:pt x="1" y="319"/>
                      <a:pt x="121" y="396"/>
                    </a:cubicBezTo>
                    <a:cubicBezTo>
                      <a:pt x="187" y="264"/>
                      <a:pt x="199" y="132"/>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0" name="Google Shape;2165;p18"/>
              <p:cNvSpPr/>
              <p:nvPr/>
            </p:nvSpPr>
            <p:spPr>
              <a:xfrm>
                <a:off x="6836477" y="846373"/>
                <a:ext cx="22491" cy="34279"/>
              </a:xfrm>
              <a:custGeom>
                <a:avLst/>
                <a:gdLst/>
                <a:ahLst/>
                <a:cxnLst/>
                <a:rect l="l" t="t" r="r" b="b"/>
                <a:pathLst>
                  <a:path w="166" h="253" extrusionOk="0">
                    <a:moveTo>
                      <a:pt x="89" y="0"/>
                    </a:moveTo>
                    <a:lnTo>
                      <a:pt x="89" y="0"/>
                    </a:lnTo>
                    <a:cubicBezTo>
                      <a:pt x="1" y="66"/>
                      <a:pt x="11" y="165"/>
                      <a:pt x="111" y="253"/>
                    </a:cubicBezTo>
                    <a:cubicBezTo>
                      <a:pt x="165" y="143"/>
                      <a:pt x="165" y="11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1" name="Google Shape;2166;p18"/>
              <p:cNvSpPr/>
              <p:nvPr/>
            </p:nvSpPr>
            <p:spPr>
              <a:xfrm>
                <a:off x="6498297" y="2355584"/>
                <a:ext cx="155001" cy="178847"/>
              </a:xfrm>
              <a:custGeom>
                <a:avLst/>
                <a:gdLst/>
                <a:ahLst/>
                <a:cxnLst/>
                <a:rect l="l" t="t" r="r" b="b"/>
                <a:pathLst>
                  <a:path w="1144" h="1320" extrusionOk="0">
                    <a:moveTo>
                      <a:pt x="660" y="462"/>
                    </a:moveTo>
                    <a:lnTo>
                      <a:pt x="660" y="462"/>
                    </a:lnTo>
                    <a:cubicBezTo>
                      <a:pt x="715" y="583"/>
                      <a:pt x="671" y="660"/>
                      <a:pt x="550" y="671"/>
                    </a:cubicBezTo>
                    <a:cubicBezTo>
                      <a:pt x="517" y="550"/>
                      <a:pt x="528" y="528"/>
                      <a:pt x="660" y="462"/>
                    </a:cubicBezTo>
                    <a:close/>
                    <a:moveTo>
                      <a:pt x="1089" y="0"/>
                    </a:moveTo>
                    <a:cubicBezTo>
                      <a:pt x="715" y="77"/>
                      <a:pt x="352" y="198"/>
                      <a:pt x="0" y="385"/>
                    </a:cubicBezTo>
                    <a:cubicBezTo>
                      <a:pt x="330" y="759"/>
                      <a:pt x="682" y="1089"/>
                      <a:pt x="1144" y="1320"/>
                    </a:cubicBezTo>
                    <a:cubicBezTo>
                      <a:pt x="1122" y="869"/>
                      <a:pt x="1100" y="440"/>
                      <a:pt x="10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2" name="Google Shape;2167;p18"/>
              <p:cNvSpPr/>
              <p:nvPr/>
            </p:nvSpPr>
            <p:spPr>
              <a:xfrm>
                <a:off x="6568345" y="2418044"/>
                <a:ext cx="26963" cy="28588"/>
              </a:xfrm>
              <a:custGeom>
                <a:avLst/>
                <a:gdLst/>
                <a:ahLst/>
                <a:cxnLst/>
                <a:rect l="l" t="t" r="r" b="b"/>
                <a:pathLst>
                  <a:path w="199" h="211" extrusionOk="0">
                    <a:moveTo>
                      <a:pt x="143" y="1"/>
                    </a:moveTo>
                    <a:lnTo>
                      <a:pt x="143" y="1"/>
                    </a:lnTo>
                    <a:cubicBezTo>
                      <a:pt x="11" y="67"/>
                      <a:pt x="0" y="89"/>
                      <a:pt x="33" y="210"/>
                    </a:cubicBezTo>
                    <a:cubicBezTo>
                      <a:pt x="154" y="199"/>
                      <a:pt x="198" y="122"/>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3" name="Google Shape;2168;p18"/>
              <p:cNvSpPr/>
              <p:nvPr/>
            </p:nvSpPr>
            <p:spPr>
              <a:xfrm>
                <a:off x="6669690" y="2151808"/>
                <a:ext cx="248895" cy="1297452"/>
              </a:xfrm>
              <a:custGeom>
                <a:avLst/>
                <a:gdLst/>
                <a:ahLst/>
                <a:cxnLst/>
                <a:rect l="l" t="t" r="r" b="b"/>
                <a:pathLst>
                  <a:path w="1837" h="9576" extrusionOk="0">
                    <a:moveTo>
                      <a:pt x="599" y="1"/>
                    </a:moveTo>
                    <a:cubicBezTo>
                      <a:pt x="550" y="1"/>
                      <a:pt x="500" y="3"/>
                      <a:pt x="451" y="8"/>
                    </a:cubicBezTo>
                    <a:cubicBezTo>
                      <a:pt x="396" y="52"/>
                      <a:pt x="374" y="96"/>
                      <a:pt x="341" y="152"/>
                    </a:cubicBezTo>
                    <a:cubicBezTo>
                      <a:pt x="297" y="228"/>
                      <a:pt x="242" y="294"/>
                      <a:pt x="187" y="360"/>
                    </a:cubicBezTo>
                    <a:cubicBezTo>
                      <a:pt x="110" y="426"/>
                      <a:pt x="88" y="514"/>
                      <a:pt x="77" y="614"/>
                    </a:cubicBezTo>
                    <a:cubicBezTo>
                      <a:pt x="0" y="1306"/>
                      <a:pt x="44" y="1999"/>
                      <a:pt x="77" y="2692"/>
                    </a:cubicBezTo>
                    <a:cubicBezTo>
                      <a:pt x="121" y="3319"/>
                      <a:pt x="187" y="3945"/>
                      <a:pt x="242" y="4572"/>
                    </a:cubicBezTo>
                    <a:cubicBezTo>
                      <a:pt x="297" y="5210"/>
                      <a:pt x="286" y="5848"/>
                      <a:pt x="308" y="6486"/>
                    </a:cubicBezTo>
                    <a:cubicBezTo>
                      <a:pt x="330" y="7256"/>
                      <a:pt x="319" y="8025"/>
                      <a:pt x="297" y="8806"/>
                    </a:cubicBezTo>
                    <a:cubicBezTo>
                      <a:pt x="297" y="9059"/>
                      <a:pt x="275" y="9311"/>
                      <a:pt x="264" y="9565"/>
                    </a:cubicBezTo>
                    <a:lnTo>
                      <a:pt x="374" y="9575"/>
                    </a:lnTo>
                    <a:cubicBezTo>
                      <a:pt x="385" y="9465"/>
                      <a:pt x="385" y="9355"/>
                      <a:pt x="396" y="9246"/>
                    </a:cubicBezTo>
                    <a:cubicBezTo>
                      <a:pt x="495" y="8168"/>
                      <a:pt x="495" y="7090"/>
                      <a:pt x="462" y="6024"/>
                    </a:cubicBezTo>
                    <a:cubicBezTo>
                      <a:pt x="451" y="5386"/>
                      <a:pt x="429" y="4748"/>
                      <a:pt x="484" y="4111"/>
                    </a:cubicBezTo>
                    <a:cubicBezTo>
                      <a:pt x="517" y="3659"/>
                      <a:pt x="572" y="3197"/>
                      <a:pt x="671" y="2747"/>
                    </a:cubicBezTo>
                    <a:cubicBezTo>
                      <a:pt x="748" y="2428"/>
                      <a:pt x="846" y="2109"/>
                      <a:pt x="1044" y="1823"/>
                    </a:cubicBezTo>
                    <a:cubicBezTo>
                      <a:pt x="1122" y="1702"/>
                      <a:pt x="1220" y="1603"/>
                      <a:pt x="1320" y="1504"/>
                    </a:cubicBezTo>
                    <a:cubicBezTo>
                      <a:pt x="1396" y="1438"/>
                      <a:pt x="1462" y="1372"/>
                      <a:pt x="1528" y="1306"/>
                    </a:cubicBezTo>
                    <a:cubicBezTo>
                      <a:pt x="1562" y="1274"/>
                      <a:pt x="1594" y="1240"/>
                      <a:pt x="1606" y="1196"/>
                    </a:cubicBezTo>
                    <a:cubicBezTo>
                      <a:pt x="1650" y="1042"/>
                      <a:pt x="1726" y="910"/>
                      <a:pt x="1792" y="778"/>
                    </a:cubicBezTo>
                    <a:cubicBezTo>
                      <a:pt x="1814" y="724"/>
                      <a:pt x="1836" y="668"/>
                      <a:pt x="1836" y="602"/>
                    </a:cubicBezTo>
                    <a:cubicBezTo>
                      <a:pt x="1826" y="570"/>
                      <a:pt x="1792" y="536"/>
                      <a:pt x="1792" y="504"/>
                    </a:cubicBezTo>
                    <a:cubicBezTo>
                      <a:pt x="1770" y="416"/>
                      <a:pt x="1704" y="360"/>
                      <a:pt x="1638" y="316"/>
                    </a:cubicBezTo>
                    <a:cubicBezTo>
                      <a:pt x="1374" y="130"/>
                      <a:pt x="1078" y="30"/>
                      <a:pt x="748" y="8"/>
                    </a:cubicBezTo>
                    <a:cubicBezTo>
                      <a:pt x="698" y="3"/>
                      <a:pt x="649" y="1"/>
                      <a:pt x="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4" name="Google Shape;2169;p18"/>
              <p:cNvSpPr/>
              <p:nvPr/>
            </p:nvSpPr>
            <p:spPr>
              <a:xfrm>
                <a:off x="7232782" y="870083"/>
                <a:ext cx="22491" cy="56770"/>
              </a:xfrm>
              <a:custGeom>
                <a:avLst/>
                <a:gdLst/>
                <a:ahLst/>
                <a:cxnLst/>
                <a:rect l="l" t="t" r="r" b="b"/>
                <a:pathLst>
                  <a:path w="166" h="419" extrusionOk="0">
                    <a:moveTo>
                      <a:pt x="33" y="1"/>
                    </a:moveTo>
                    <a:lnTo>
                      <a:pt x="33" y="1"/>
                    </a:lnTo>
                    <a:cubicBezTo>
                      <a:pt x="1" y="155"/>
                      <a:pt x="45" y="287"/>
                      <a:pt x="111" y="419"/>
                    </a:cubicBezTo>
                    <a:cubicBezTo>
                      <a:pt x="165" y="419"/>
                      <a:pt x="165" y="375"/>
                      <a:pt x="165" y="353"/>
                    </a:cubicBezTo>
                    <a:cubicBezTo>
                      <a:pt x="155" y="231"/>
                      <a:pt x="121" y="100"/>
                      <a:pt x="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5" name="Google Shape;2170;p18"/>
              <p:cNvSpPr/>
              <p:nvPr/>
            </p:nvSpPr>
            <p:spPr>
              <a:xfrm>
                <a:off x="7280474" y="925227"/>
                <a:ext cx="22491" cy="78991"/>
              </a:xfrm>
              <a:custGeom>
                <a:avLst/>
                <a:gdLst/>
                <a:ahLst/>
                <a:cxnLst/>
                <a:rect l="l" t="t" r="r" b="b"/>
                <a:pathLst>
                  <a:path w="166" h="583" extrusionOk="0">
                    <a:moveTo>
                      <a:pt x="77" y="0"/>
                    </a:moveTo>
                    <a:cubicBezTo>
                      <a:pt x="1" y="210"/>
                      <a:pt x="33" y="386"/>
                      <a:pt x="55" y="562"/>
                    </a:cubicBezTo>
                    <a:cubicBezTo>
                      <a:pt x="75" y="576"/>
                      <a:pt x="91" y="582"/>
                      <a:pt x="104" y="582"/>
                    </a:cubicBezTo>
                    <a:cubicBezTo>
                      <a:pt x="119" y="582"/>
                      <a:pt x="131" y="574"/>
                      <a:pt x="143" y="562"/>
                    </a:cubicBezTo>
                    <a:cubicBezTo>
                      <a:pt x="165" y="386"/>
                      <a:pt x="155" y="210"/>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6" name="Google Shape;2171;p18"/>
              <p:cNvSpPr/>
              <p:nvPr/>
            </p:nvSpPr>
            <p:spPr>
              <a:xfrm>
                <a:off x="6785804" y="2389862"/>
                <a:ext cx="268406" cy="191583"/>
              </a:xfrm>
              <a:custGeom>
                <a:avLst/>
                <a:gdLst/>
                <a:ahLst/>
                <a:cxnLst/>
                <a:rect l="l" t="t" r="r" b="b"/>
                <a:pathLst>
                  <a:path w="1981" h="1414" extrusionOk="0">
                    <a:moveTo>
                      <a:pt x="815" y="968"/>
                    </a:moveTo>
                    <a:cubicBezTo>
                      <a:pt x="891" y="990"/>
                      <a:pt x="925" y="1067"/>
                      <a:pt x="947" y="1133"/>
                    </a:cubicBezTo>
                    <a:cubicBezTo>
                      <a:pt x="957" y="1166"/>
                      <a:pt x="979" y="1210"/>
                      <a:pt x="903" y="1232"/>
                    </a:cubicBezTo>
                    <a:cubicBezTo>
                      <a:pt x="847" y="1188"/>
                      <a:pt x="793" y="1133"/>
                      <a:pt x="771" y="1056"/>
                    </a:cubicBezTo>
                    <a:cubicBezTo>
                      <a:pt x="771" y="1023"/>
                      <a:pt x="781" y="990"/>
                      <a:pt x="815" y="968"/>
                    </a:cubicBezTo>
                    <a:close/>
                    <a:moveTo>
                      <a:pt x="539" y="968"/>
                    </a:moveTo>
                    <a:cubicBezTo>
                      <a:pt x="649" y="1045"/>
                      <a:pt x="639" y="1155"/>
                      <a:pt x="627" y="1254"/>
                    </a:cubicBezTo>
                    <a:cubicBezTo>
                      <a:pt x="539" y="1243"/>
                      <a:pt x="529" y="1232"/>
                      <a:pt x="517" y="1166"/>
                    </a:cubicBezTo>
                    <a:cubicBezTo>
                      <a:pt x="495" y="1100"/>
                      <a:pt x="463" y="1034"/>
                      <a:pt x="539" y="968"/>
                    </a:cubicBezTo>
                    <a:close/>
                    <a:moveTo>
                      <a:pt x="551" y="0"/>
                    </a:moveTo>
                    <a:cubicBezTo>
                      <a:pt x="221" y="385"/>
                      <a:pt x="77" y="836"/>
                      <a:pt x="1" y="1320"/>
                    </a:cubicBezTo>
                    <a:cubicBezTo>
                      <a:pt x="111" y="1364"/>
                      <a:pt x="209" y="1374"/>
                      <a:pt x="319" y="1386"/>
                    </a:cubicBezTo>
                    <a:cubicBezTo>
                      <a:pt x="516" y="1405"/>
                      <a:pt x="715" y="1414"/>
                      <a:pt x="914" y="1414"/>
                    </a:cubicBezTo>
                    <a:cubicBezTo>
                      <a:pt x="1171" y="1414"/>
                      <a:pt x="1429" y="1399"/>
                      <a:pt x="1683" y="1374"/>
                    </a:cubicBezTo>
                    <a:cubicBezTo>
                      <a:pt x="1782" y="1364"/>
                      <a:pt x="1870" y="1352"/>
                      <a:pt x="1980" y="1342"/>
                    </a:cubicBezTo>
                    <a:cubicBezTo>
                      <a:pt x="1969" y="1330"/>
                      <a:pt x="1958" y="1309"/>
                      <a:pt x="1947" y="1298"/>
                    </a:cubicBezTo>
                    <a:cubicBezTo>
                      <a:pt x="1661" y="1067"/>
                      <a:pt x="1408" y="781"/>
                      <a:pt x="1145" y="517"/>
                    </a:cubicBezTo>
                    <a:cubicBezTo>
                      <a:pt x="957" y="341"/>
                      <a:pt x="781" y="154"/>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7" name="Google Shape;2172;p18"/>
              <p:cNvSpPr/>
              <p:nvPr/>
            </p:nvSpPr>
            <p:spPr>
              <a:xfrm>
                <a:off x="6881189" y="2132027"/>
                <a:ext cx="1242714" cy="534508"/>
              </a:xfrm>
              <a:custGeom>
                <a:avLst/>
                <a:gdLst/>
                <a:ahLst/>
                <a:cxnLst/>
                <a:rect l="l" t="t" r="r" b="b"/>
                <a:pathLst>
                  <a:path w="9172" h="3945" extrusionOk="0">
                    <a:moveTo>
                      <a:pt x="8659" y="1197"/>
                    </a:moveTo>
                    <a:cubicBezTo>
                      <a:pt x="8666" y="1197"/>
                      <a:pt x="8671" y="1198"/>
                      <a:pt x="8676" y="1200"/>
                    </a:cubicBezTo>
                    <a:cubicBezTo>
                      <a:pt x="8698" y="1222"/>
                      <a:pt x="8710" y="1232"/>
                      <a:pt x="8710" y="1266"/>
                    </a:cubicBezTo>
                    <a:cubicBezTo>
                      <a:pt x="8578" y="1388"/>
                      <a:pt x="8461" y="1446"/>
                      <a:pt x="8354" y="1446"/>
                    </a:cubicBezTo>
                    <a:cubicBezTo>
                      <a:pt x="8337" y="1446"/>
                      <a:pt x="8320" y="1445"/>
                      <a:pt x="8303" y="1442"/>
                    </a:cubicBezTo>
                    <a:cubicBezTo>
                      <a:pt x="8354" y="1339"/>
                      <a:pt x="8569" y="1197"/>
                      <a:pt x="8659" y="1197"/>
                    </a:cubicBezTo>
                    <a:close/>
                    <a:moveTo>
                      <a:pt x="8628" y="1644"/>
                    </a:moveTo>
                    <a:cubicBezTo>
                      <a:pt x="8652" y="1644"/>
                      <a:pt x="8669" y="1654"/>
                      <a:pt x="8676" y="1683"/>
                    </a:cubicBezTo>
                    <a:cubicBezTo>
                      <a:pt x="8583" y="1795"/>
                      <a:pt x="8443" y="1867"/>
                      <a:pt x="8323" y="1867"/>
                    </a:cubicBezTo>
                    <a:cubicBezTo>
                      <a:pt x="8301" y="1867"/>
                      <a:pt x="8279" y="1864"/>
                      <a:pt x="8259" y="1859"/>
                    </a:cubicBezTo>
                    <a:cubicBezTo>
                      <a:pt x="8358" y="1760"/>
                      <a:pt x="8468" y="1683"/>
                      <a:pt x="8588" y="1650"/>
                    </a:cubicBezTo>
                    <a:cubicBezTo>
                      <a:pt x="8603" y="1647"/>
                      <a:pt x="8616" y="1644"/>
                      <a:pt x="8628" y="1644"/>
                    </a:cubicBezTo>
                    <a:close/>
                    <a:moveTo>
                      <a:pt x="8039" y="1"/>
                    </a:moveTo>
                    <a:cubicBezTo>
                      <a:pt x="7929" y="56"/>
                      <a:pt x="7830" y="132"/>
                      <a:pt x="7720" y="198"/>
                    </a:cubicBezTo>
                    <a:cubicBezTo>
                      <a:pt x="7159" y="550"/>
                      <a:pt x="6587" y="892"/>
                      <a:pt x="5971" y="1156"/>
                    </a:cubicBezTo>
                    <a:cubicBezTo>
                      <a:pt x="5203" y="1483"/>
                      <a:pt x="4407" y="1687"/>
                      <a:pt x="3572" y="1687"/>
                    </a:cubicBezTo>
                    <a:cubicBezTo>
                      <a:pt x="3511" y="1687"/>
                      <a:pt x="3449" y="1686"/>
                      <a:pt x="3388" y="1683"/>
                    </a:cubicBezTo>
                    <a:cubicBezTo>
                      <a:pt x="2926" y="1661"/>
                      <a:pt x="2486" y="1584"/>
                      <a:pt x="2046" y="1485"/>
                    </a:cubicBezTo>
                    <a:cubicBezTo>
                      <a:pt x="1551" y="1364"/>
                      <a:pt x="1067" y="1222"/>
                      <a:pt x="594" y="1046"/>
                    </a:cubicBezTo>
                    <a:cubicBezTo>
                      <a:pt x="561" y="1046"/>
                      <a:pt x="550" y="1068"/>
                      <a:pt x="539" y="1090"/>
                    </a:cubicBezTo>
                    <a:cubicBezTo>
                      <a:pt x="528" y="1100"/>
                      <a:pt x="517" y="1122"/>
                      <a:pt x="506" y="1134"/>
                    </a:cubicBezTo>
                    <a:cubicBezTo>
                      <a:pt x="506" y="1156"/>
                      <a:pt x="517" y="1166"/>
                      <a:pt x="528" y="1178"/>
                    </a:cubicBezTo>
                    <a:cubicBezTo>
                      <a:pt x="627" y="1254"/>
                      <a:pt x="748" y="1276"/>
                      <a:pt x="847" y="1342"/>
                    </a:cubicBezTo>
                    <a:cubicBezTo>
                      <a:pt x="913" y="1376"/>
                      <a:pt x="990" y="1420"/>
                      <a:pt x="1067" y="1442"/>
                    </a:cubicBezTo>
                    <a:cubicBezTo>
                      <a:pt x="1210" y="1496"/>
                      <a:pt x="1342" y="1562"/>
                      <a:pt x="1474" y="1628"/>
                    </a:cubicBezTo>
                    <a:cubicBezTo>
                      <a:pt x="1705" y="1738"/>
                      <a:pt x="1936" y="1815"/>
                      <a:pt x="2178" y="1892"/>
                    </a:cubicBezTo>
                    <a:cubicBezTo>
                      <a:pt x="2768" y="2078"/>
                      <a:pt x="3362" y="2181"/>
                      <a:pt x="3960" y="2181"/>
                    </a:cubicBezTo>
                    <a:cubicBezTo>
                      <a:pt x="4419" y="2181"/>
                      <a:pt x="4881" y="2120"/>
                      <a:pt x="5345" y="1991"/>
                    </a:cubicBezTo>
                    <a:cubicBezTo>
                      <a:pt x="5697" y="1892"/>
                      <a:pt x="6027" y="1738"/>
                      <a:pt x="6345" y="1584"/>
                    </a:cubicBezTo>
                    <a:lnTo>
                      <a:pt x="7104" y="1222"/>
                    </a:lnTo>
                    <a:cubicBezTo>
                      <a:pt x="7137" y="1200"/>
                      <a:pt x="7159" y="1200"/>
                      <a:pt x="7181" y="1188"/>
                    </a:cubicBezTo>
                    <a:lnTo>
                      <a:pt x="7181" y="1188"/>
                    </a:lnTo>
                    <a:cubicBezTo>
                      <a:pt x="7214" y="1232"/>
                      <a:pt x="7181" y="1244"/>
                      <a:pt x="7148" y="1266"/>
                    </a:cubicBezTo>
                    <a:cubicBezTo>
                      <a:pt x="6664" y="1529"/>
                      <a:pt x="6181" y="1804"/>
                      <a:pt x="5663" y="2002"/>
                    </a:cubicBezTo>
                    <a:cubicBezTo>
                      <a:pt x="5289" y="2156"/>
                      <a:pt x="4894" y="2233"/>
                      <a:pt x="4498" y="2277"/>
                    </a:cubicBezTo>
                    <a:cubicBezTo>
                      <a:pt x="4326" y="2295"/>
                      <a:pt x="4155" y="2304"/>
                      <a:pt x="3985" y="2304"/>
                    </a:cubicBezTo>
                    <a:cubicBezTo>
                      <a:pt x="3645" y="2304"/>
                      <a:pt x="3310" y="2270"/>
                      <a:pt x="2980" y="2211"/>
                    </a:cubicBezTo>
                    <a:cubicBezTo>
                      <a:pt x="2706" y="2156"/>
                      <a:pt x="2442" y="2079"/>
                      <a:pt x="2178" y="2013"/>
                    </a:cubicBezTo>
                    <a:cubicBezTo>
                      <a:pt x="1903" y="1936"/>
                      <a:pt x="1650" y="1804"/>
                      <a:pt x="1386" y="1694"/>
                    </a:cubicBezTo>
                    <a:cubicBezTo>
                      <a:pt x="1188" y="1606"/>
                      <a:pt x="1001" y="1507"/>
                      <a:pt x="803" y="1420"/>
                    </a:cubicBezTo>
                    <a:cubicBezTo>
                      <a:pt x="682" y="1364"/>
                      <a:pt x="572" y="1298"/>
                      <a:pt x="451" y="1232"/>
                    </a:cubicBezTo>
                    <a:cubicBezTo>
                      <a:pt x="375" y="1288"/>
                      <a:pt x="331" y="1376"/>
                      <a:pt x="243" y="1430"/>
                    </a:cubicBezTo>
                    <a:cubicBezTo>
                      <a:pt x="715" y="1716"/>
                      <a:pt x="1133" y="2057"/>
                      <a:pt x="1595" y="2354"/>
                    </a:cubicBezTo>
                    <a:cubicBezTo>
                      <a:pt x="1881" y="2530"/>
                      <a:pt x="2167" y="2706"/>
                      <a:pt x="2464" y="2849"/>
                    </a:cubicBezTo>
                    <a:cubicBezTo>
                      <a:pt x="3080" y="3134"/>
                      <a:pt x="3704" y="3275"/>
                      <a:pt x="4336" y="3275"/>
                    </a:cubicBezTo>
                    <a:cubicBezTo>
                      <a:pt x="4753" y="3275"/>
                      <a:pt x="5174" y="3213"/>
                      <a:pt x="5597" y="3091"/>
                    </a:cubicBezTo>
                    <a:cubicBezTo>
                      <a:pt x="5861" y="3014"/>
                      <a:pt x="6125" y="2915"/>
                      <a:pt x="6379" y="2827"/>
                    </a:cubicBezTo>
                    <a:cubicBezTo>
                      <a:pt x="6405" y="2818"/>
                      <a:pt x="6431" y="2802"/>
                      <a:pt x="6458" y="2802"/>
                    </a:cubicBezTo>
                    <a:cubicBezTo>
                      <a:pt x="6464" y="2802"/>
                      <a:pt x="6471" y="2803"/>
                      <a:pt x="6477" y="2805"/>
                    </a:cubicBezTo>
                    <a:cubicBezTo>
                      <a:pt x="6489" y="2849"/>
                      <a:pt x="6455" y="2860"/>
                      <a:pt x="6423" y="2871"/>
                    </a:cubicBezTo>
                    <a:cubicBezTo>
                      <a:pt x="5767" y="3217"/>
                      <a:pt x="5080" y="3380"/>
                      <a:pt x="4353" y="3380"/>
                    </a:cubicBezTo>
                    <a:cubicBezTo>
                      <a:pt x="4227" y="3380"/>
                      <a:pt x="4099" y="3375"/>
                      <a:pt x="3970" y="3365"/>
                    </a:cubicBezTo>
                    <a:cubicBezTo>
                      <a:pt x="3574" y="3343"/>
                      <a:pt x="3168" y="3255"/>
                      <a:pt x="2794" y="3113"/>
                    </a:cubicBezTo>
                    <a:cubicBezTo>
                      <a:pt x="2464" y="3003"/>
                      <a:pt x="2156" y="2838"/>
                      <a:pt x="1859" y="2662"/>
                    </a:cubicBezTo>
                    <a:cubicBezTo>
                      <a:pt x="1342" y="2354"/>
                      <a:pt x="858" y="1991"/>
                      <a:pt x="353" y="1650"/>
                    </a:cubicBezTo>
                    <a:cubicBezTo>
                      <a:pt x="297" y="1606"/>
                      <a:pt x="243" y="1551"/>
                      <a:pt x="165" y="1540"/>
                    </a:cubicBezTo>
                    <a:cubicBezTo>
                      <a:pt x="111" y="1606"/>
                      <a:pt x="55" y="1672"/>
                      <a:pt x="1" y="1749"/>
                    </a:cubicBezTo>
                    <a:cubicBezTo>
                      <a:pt x="23" y="1760"/>
                      <a:pt x="33" y="1771"/>
                      <a:pt x="45" y="1782"/>
                    </a:cubicBezTo>
                    <a:cubicBezTo>
                      <a:pt x="309" y="1903"/>
                      <a:pt x="506" y="2101"/>
                      <a:pt x="704" y="2299"/>
                    </a:cubicBezTo>
                    <a:cubicBezTo>
                      <a:pt x="836" y="2442"/>
                      <a:pt x="979" y="2574"/>
                      <a:pt x="1111" y="2717"/>
                    </a:cubicBezTo>
                    <a:cubicBezTo>
                      <a:pt x="1397" y="3014"/>
                      <a:pt x="1727" y="3233"/>
                      <a:pt x="2101" y="3399"/>
                    </a:cubicBezTo>
                    <a:cubicBezTo>
                      <a:pt x="2914" y="3768"/>
                      <a:pt x="3752" y="3945"/>
                      <a:pt x="4616" y="3945"/>
                    </a:cubicBezTo>
                    <a:cubicBezTo>
                      <a:pt x="4886" y="3945"/>
                      <a:pt x="5158" y="3927"/>
                      <a:pt x="5433" y="3893"/>
                    </a:cubicBezTo>
                    <a:cubicBezTo>
                      <a:pt x="5707" y="3861"/>
                      <a:pt x="5983" y="3795"/>
                      <a:pt x="6247" y="3695"/>
                    </a:cubicBezTo>
                    <a:cubicBezTo>
                      <a:pt x="6807" y="3497"/>
                      <a:pt x="7379" y="3299"/>
                      <a:pt x="7951" y="3124"/>
                    </a:cubicBezTo>
                    <a:cubicBezTo>
                      <a:pt x="8204" y="3036"/>
                      <a:pt x="8434" y="2926"/>
                      <a:pt x="8654" y="2761"/>
                    </a:cubicBezTo>
                    <a:cubicBezTo>
                      <a:pt x="8676" y="2739"/>
                      <a:pt x="8698" y="2717"/>
                      <a:pt x="8732" y="2695"/>
                    </a:cubicBezTo>
                    <a:cubicBezTo>
                      <a:pt x="8830" y="2607"/>
                      <a:pt x="8874" y="2497"/>
                      <a:pt x="8842" y="2354"/>
                    </a:cubicBezTo>
                    <a:cubicBezTo>
                      <a:pt x="8808" y="2233"/>
                      <a:pt x="8798" y="2112"/>
                      <a:pt x="8820" y="1947"/>
                    </a:cubicBezTo>
                    <a:lnTo>
                      <a:pt x="8820" y="1947"/>
                    </a:lnTo>
                    <a:cubicBezTo>
                      <a:pt x="8424" y="2233"/>
                      <a:pt x="8006" y="2376"/>
                      <a:pt x="7577" y="2519"/>
                    </a:cubicBezTo>
                    <a:lnTo>
                      <a:pt x="7555" y="2475"/>
                    </a:lnTo>
                    <a:cubicBezTo>
                      <a:pt x="7709" y="2409"/>
                      <a:pt x="7852" y="2332"/>
                      <a:pt x="7995" y="2277"/>
                    </a:cubicBezTo>
                    <a:cubicBezTo>
                      <a:pt x="8314" y="2145"/>
                      <a:pt x="8622" y="1991"/>
                      <a:pt x="8874" y="1738"/>
                    </a:cubicBezTo>
                    <a:cubicBezTo>
                      <a:pt x="8930" y="1584"/>
                      <a:pt x="9018" y="1452"/>
                      <a:pt x="9072" y="1288"/>
                    </a:cubicBezTo>
                    <a:cubicBezTo>
                      <a:pt x="9094" y="1232"/>
                      <a:pt x="9116" y="1188"/>
                      <a:pt x="9128" y="1134"/>
                    </a:cubicBezTo>
                    <a:cubicBezTo>
                      <a:pt x="9172" y="958"/>
                      <a:pt x="9138" y="836"/>
                      <a:pt x="8984" y="738"/>
                    </a:cubicBezTo>
                    <a:cubicBezTo>
                      <a:pt x="8820" y="628"/>
                      <a:pt x="8676" y="506"/>
                      <a:pt x="8556" y="364"/>
                    </a:cubicBezTo>
                    <a:cubicBezTo>
                      <a:pt x="8556" y="352"/>
                      <a:pt x="8534" y="352"/>
                      <a:pt x="8522" y="342"/>
                    </a:cubicBezTo>
                    <a:cubicBezTo>
                      <a:pt x="8346" y="418"/>
                      <a:pt x="8193" y="562"/>
                      <a:pt x="8006" y="616"/>
                    </a:cubicBezTo>
                    <a:cubicBezTo>
                      <a:pt x="7973" y="550"/>
                      <a:pt x="8028" y="528"/>
                      <a:pt x="8061" y="506"/>
                    </a:cubicBezTo>
                    <a:cubicBezTo>
                      <a:pt x="8182" y="418"/>
                      <a:pt x="8303" y="330"/>
                      <a:pt x="8434" y="232"/>
                    </a:cubicBezTo>
                    <a:cubicBezTo>
                      <a:pt x="8336" y="122"/>
                      <a:pt x="8193" y="45"/>
                      <a:pt x="8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8" name="Google Shape;2173;p18"/>
              <p:cNvSpPr/>
              <p:nvPr/>
            </p:nvSpPr>
            <p:spPr>
              <a:xfrm>
                <a:off x="6948256" y="1116538"/>
                <a:ext cx="1449743" cy="1208029"/>
              </a:xfrm>
              <a:custGeom>
                <a:avLst/>
                <a:gdLst/>
                <a:ahLst/>
                <a:cxnLst/>
                <a:rect l="l" t="t" r="r" b="b"/>
                <a:pathLst>
                  <a:path w="10700" h="8916" extrusionOk="0">
                    <a:moveTo>
                      <a:pt x="6433" y="733"/>
                    </a:moveTo>
                    <a:cubicBezTo>
                      <a:pt x="6488" y="821"/>
                      <a:pt x="6422" y="887"/>
                      <a:pt x="6367" y="942"/>
                    </a:cubicBezTo>
                    <a:cubicBezTo>
                      <a:pt x="6331" y="988"/>
                      <a:pt x="6301" y="1049"/>
                      <a:pt x="6235" y="1049"/>
                    </a:cubicBezTo>
                    <a:cubicBezTo>
                      <a:pt x="6222" y="1049"/>
                      <a:pt x="6208" y="1046"/>
                      <a:pt x="6191" y="1041"/>
                    </a:cubicBezTo>
                    <a:cubicBezTo>
                      <a:pt x="6191" y="876"/>
                      <a:pt x="6290" y="755"/>
                      <a:pt x="6433" y="733"/>
                    </a:cubicBezTo>
                    <a:close/>
                    <a:moveTo>
                      <a:pt x="7434" y="1415"/>
                    </a:moveTo>
                    <a:cubicBezTo>
                      <a:pt x="7445" y="1569"/>
                      <a:pt x="7401" y="1635"/>
                      <a:pt x="7258" y="1679"/>
                    </a:cubicBezTo>
                    <a:cubicBezTo>
                      <a:pt x="7258" y="1525"/>
                      <a:pt x="7291" y="1481"/>
                      <a:pt x="7434" y="1415"/>
                    </a:cubicBezTo>
                    <a:close/>
                    <a:moveTo>
                      <a:pt x="7731" y="1491"/>
                    </a:moveTo>
                    <a:cubicBezTo>
                      <a:pt x="7753" y="1491"/>
                      <a:pt x="7775" y="1491"/>
                      <a:pt x="7797" y="1535"/>
                    </a:cubicBezTo>
                    <a:cubicBezTo>
                      <a:pt x="7764" y="1679"/>
                      <a:pt x="7643" y="1755"/>
                      <a:pt x="7511" y="1843"/>
                    </a:cubicBezTo>
                    <a:cubicBezTo>
                      <a:pt x="7511" y="1701"/>
                      <a:pt x="7599" y="1579"/>
                      <a:pt x="7731" y="1491"/>
                    </a:cubicBezTo>
                    <a:close/>
                    <a:moveTo>
                      <a:pt x="9776" y="3438"/>
                    </a:moveTo>
                    <a:cubicBezTo>
                      <a:pt x="9798" y="3471"/>
                      <a:pt x="9809" y="3493"/>
                      <a:pt x="9798" y="3537"/>
                    </a:cubicBezTo>
                    <a:cubicBezTo>
                      <a:pt x="9732" y="3614"/>
                      <a:pt x="9677" y="3724"/>
                      <a:pt x="9523" y="3746"/>
                    </a:cubicBezTo>
                    <a:cubicBezTo>
                      <a:pt x="9567" y="3592"/>
                      <a:pt x="9655" y="3504"/>
                      <a:pt x="9776" y="3438"/>
                    </a:cubicBezTo>
                    <a:close/>
                    <a:moveTo>
                      <a:pt x="10150" y="4362"/>
                    </a:moveTo>
                    <a:lnTo>
                      <a:pt x="10150" y="4362"/>
                    </a:lnTo>
                    <a:cubicBezTo>
                      <a:pt x="10117" y="4494"/>
                      <a:pt x="9985" y="4604"/>
                      <a:pt x="9831" y="4604"/>
                    </a:cubicBezTo>
                    <a:cubicBezTo>
                      <a:pt x="9930" y="4494"/>
                      <a:pt x="9996" y="4384"/>
                      <a:pt x="10150" y="4362"/>
                    </a:cubicBezTo>
                    <a:close/>
                    <a:moveTo>
                      <a:pt x="6969" y="1"/>
                    </a:moveTo>
                    <a:cubicBezTo>
                      <a:pt x="6934" y="1"/>
                      <a:pt x="6898" y="3"/>
                      <a:pt x="6862" y="7"/>
                    </a:cubicBezTo>
                    <a:cubicBezTo>
                      <a:pt x="6521" y="40"/>
                      <a:pt x="6191" y="139"/>
                      <a:pt x="5894" y="304"/>
                    </a:cubicBezTo>
                    <a:cubicBezTo>
                      <a:pt x="5146" y="700"/>
                      <a:pt x="4564" y="1261"/>
                      <a:pt x="4146" y="1997"/>
                    </a:cubicBezTo>
                    <a:cubicBezTo>
                      <a:pt x="3904" y="2427"/>
                      <a:pt x="3684" y="2855"/>
                      <a:pt x="3453" y="3284"/>
                    </a:cubicBezTo>
                    <a:cubicBezTo>
                      <a:pt x="3277" y="3592"/>
                      <a:pt x="3090" y="3900"/>
                      <a:pt x="2915" y="4208"/>
                    </a:cubicBezTo>
                    <a:cubicBezTo>
                      <a:pt x="2673" y="4626"/>
                      <a:pt x="2441" y="5032"/>
                      <a:pt x="2189" y="5440"/>
                    </a:cubicBezTo>
                    <a:cubicBezTo>
                      <a:pt x="2067" y="5638"/>
                      <a:pt x="1947" y="5824"/>
                      <a:pt x="1793" y="6000"/>
                    </a:cubicBezTo>
                    <a:cubicBezTo>
                      <a:pt x="1672" y="6143"/>
                      <a:pt x="1584" y="6308"/>
                      <a:pt x="1474" y="6462"/>
                    </a:cubicBezTo>
                    <a:cubicBezTo>
                      <a:pt x="1155" y="6891"/>
                      <a:pt x="792" y="7276"/>
                      <a:pt x="396" y="7627"/>
                    </a:cubicBezTo>
                    <a:cubicBezTo>
                      <a:pt x="363" y="7661"/>
                      <a:pt x="330" y="7693"/>
                      <a:pt x="308" y="7737"/>
                    </a:cubicBezTo>
                    <a:cubicBezTo>
                      <a:pt x="396" y="7705"/>
                      <a:pt x="473" y="7671"/>
                      <a:pt x="561" y="7639"/>
                    </a:cubicBezTo>
                    <a:cubicBezTo>
                      <a:pt x="1496" y="7254"/>
                      <a:pt x="2365" y="6770"/>
                      <a:pt x="3134" y="6099"/>
                    </a:cubicBezTo>
                    <a:cubicBezTo>
                      <a:pt x="3717" y="5604"/>
                      <a:pt x="4223" y="5044"/>
                      <a:pt x="4619" y="4395"/>
                    </a:cubicBezTo>
                    <a:cubicBezTo>
                      <a:pt x="4751" y="4175"/>
                      <a:pt x="4860" y="3944"/>
                      <a:pt x="4970" y="3713"/>
                    </a:cubicBezTo>
                    <a:cubicBezTo>
                      <a:pt x="5114" y="3361"/>
                      <a:pt x="5224" y="2998"/>
                      <a:pt x="5388" y="2657"/>
                    </a:cubicBezTo>
                    <a:cubicBezTo>
                      <a:pt x="5400" y="2647"/>
                      <a:pt x="5400" y="2625"/>
                      <a:pt x="5422" y="2625"/>
                    </a:cubicBezTo>
                    <a:cubicBezTo>
                      <a:pt x="5454" y="2647"/>
                      <a:pt x="5444" y="2679"/>
                      <a:pt x="5432" y="2701"/>
                    </a:cubicBezTo>
                    <a:cubicBezTo>
                      <a:pt x="5312" y="3031"/>
                      <a:pt x="5212" y="3372"/>
                      <a:pt x="5070" y="3691"/>
                    </a:cubicBezTo>
                    <a:cubicBezTo>
                      <a:pt x="4982" y="3878"/>
                      <a:pt x="4904" y="4065"/>
                      <a:pt x="4816" y="4241"/>
                    </a:cubicBezTo>
                    <a:cubicBezTo>
                      <a:pt x="4597" y="4648"/>
                      <a:pt x="4333" y="5010"/>
                      <a:pt x="4036" y="5362"/>
                    </a:cubicBezTo>
                    <a:cubicBezTo>
                      <a:pt x="3453" y="6033"/>
                      <a:pt x="2771" y="6594"/>
                      <a:pt x="2001" y="7045"/>
                    </a:cubicBezTo>
                    <a:cubicBezTo>
                      <a:pt x="1529" y="7331"/>
                      <a:pt x="1023" y="7573"/>
                      <a:pt x="506" y="7771"/>
                    </a:cubicBezTo>
                    <a:cubicBezTo>
                      <a:pt x="352" y="7825"/>
                      <a:pt x="209" y="7881"/>
                      <a:pt x="55" y="7935"/>
                    </a:cubicBezTo>
                    <a:cubicBezTo>
                      <a:pt x="33" y="7947"/>
                      <a:pt x="0" y="7947"/>
                      <a:pt x="0" y="7991"/>
                    </a:cubicBezTo>
                    <a:cubicBezTo>
                      <a:pt x="11" y="7998"/>
                      <a:pt x="22" y="8001"/>
                      <a:pt x="33" y="8001"/>
                    </a:cubicBezTo>
                    <a:cubicBezTo>
                      <a:pt x="54" y="8001"/>
                      <a:pt x="73" y="7991"/>
                      <a:pt x="88" y="7991"/>
                    </a:cubicBezTo>
                    <a:cubicBezTo>
                      <a:pt x="803" y="7815"/>
                      <a:pt x="1518" y="7683"/>
                      <a:pt x="2211" y="7485"/>
                    </a:cubicBezTo>
                    <a:cubicBezTo>
                      <a:pt x="3134" y="7232"/>
                      <a:pt x="4036" y="6913"/>
                      <a:pt x="4894" y="6473"/>
                    </a:cubicBezTo>
                    <a:cubicBezTo>
                      <a:pt x="5410" y="6198"/>
                      <a:pt x="5906" y="5880"/>
                      <a:pt x="6345" y="5484"/>
                    </a:cubicBezTo>
                    <a:cubicBezTo>
                      <a:pt x="6664" y="5198"/>
                      <a:pt x="6939" y="4856"/>
                      <a:pt x="7203" y="4516"/>
                    </a:cubicBezTo>
                    <a:cubicBezTo>
                      <a:pt x="7533" y="4076"/>
                      <a:pt x="7851" y="3636"/>
                      <a:pt x="8171" y="3196"/>
                    </a:cubicBezTo>
                    <a:cubicBezTo>
                      <a:pt x="8193" y="3174"/>
                      <a:pt x="8203" y="3152"/>
                      <a:pt x="8237" y="3141"/>
                    </a:cubicBezTo>
                    <a:lnTo>
                      <a:pt x="8237" y="3141"/>
                    </a:lnTo>
                    <a:cubicBezTo>
                      <a:pt x="8259" y="3174"/>
                      <a:pt x="8237" y="3207"/>
                      <a:pt x="8225" y="3229"/>
                    </a:cubicBezTo>
                    <a:cubicBezTo>
                      <a:pt x="7797" y="3856"/>
                      <a:pt x="7390" y="4483"/>
                      <a:pt x="6906" y="5066"/>
                    </a:cubicBezTo>
                    <a:cubicBezTo>
                      <a:pt x="6532" y="5516"/>
                      <a:pt x="6082" y="5890"/>
                      <a:pt x="5586" y="6198"/>
                    </a:cubicBezTo>
                    <a:cubicBezTo>
                      <a:pt x="4828" y="6682"/>
                      <a:pt x="4003" y="7045"/>
                      <a:pt x="3156" y="7331"/>
                    </a:cubicBezTo>
                    <a:cubicBezTo>
                      <a:pt x="2155" y="7661"/>
                      <a:pt x="1122" y="7891"/>
                      <a:pt x="88" y="8089"/>
                    </a:cubicBezTo>
                    <a:cubicBezTo>
                      <a:pt x="66" y="8089"/>
                      <a:pt x="44" y="8101"/>
                      <a:pt x="22" y="8101"/>
                    </a:cubicBezTo>
                    <a:cubicBezTo>
                      <a:pt x="44" y="8123"/>
                      <a:pt x="66" y="8133"/>
                      <a:pt x="77" y="8155"/>
                    </a:cubicBezTo>
                    <a:cubicBezTo>
                      <a:pt x="88" y="8155"/>
                      <a:pt x="99" y="8167"/>
                      <a:pt x="110" y="8167"/>
                    </a:cubicBezTo>
                    <a:cubicBezTo>
                      <a:pt x="538" y="8107"/>
                      <a:pt x="973" y="8095"/>
                      <a:pt x="1409" y="8095"/>
                    </a:cubicBezTo>
                    <a:cubicBezTo>
                      <a:pt x="1702" y="8095"/>
                      <a:pt x="1995" y="8101"/>
                      <a:pt x="2287" y="8101"/>
                    </a:cubicBezTo>
                    <a:cubicBezTo>
                      <a:pt x="3112" y="8101"/>
                      <a:pt x="3937" y="8035"/>
                      <a:pt x="4740" y="7815"/>
                    </a:cubicBezTo>
                    <a:cubicBezTo>
                      <a:pt x="5246" y="7671"/>
                      <a:pt x="5718" y="7463"/>
                      <a:pt x="6147" y="7155"/>
                    </a:cubicBezTo>
                    <a:cubicBezTo>
                      <a:pt x="6389" y="6979"/>
                      <a:pt x="6609" y="6748"/>
                      <a:pt x="6829" y="6550"/>
                    </a:cubicBezTo>
                    <a:cubicBezTo>
                      <a:pt x="6873" y="6506"/>
                      <a:pt x="6906" y="6473"/>
                      <a:pt x="6950" y="6451"/>
                    </a:cubicBezTo>
                    <a:lnTo>
                      <a:pt x="6950" y="6451"/>
                    </a:lnTo>
                    <a:cubicBezTo>
                      <a:pt x="6983" y="6495"/>
                      <a:pt x="6961" y="6506"/>
                      <a:pt x="6939" y="6528"/>
                    </a:cubicBezTo>
                    <a:cubicBezTo>
                      <a:pt x="6697" y="6792"/>
                      <a:pt x="6433" y="7067"/>
                      <a:pt x="6136" y="7276"/>
                    </a:cubicBezTo>
                    <a:cubicBezTo>
                      <a:pt x="5740" y="7551"/>
                      <a:pt x="5312" y="7737"/>
                      <a:pt x="4850" y="7869"/>
                    </a:cubicBezTo>
                    <a:cubicBezTo>
                      <a:pt x="4124" y="8079"/>
                      <a:pt x="3387" y="8167"/>
                      <a:pt x="2639" y="8189"/>
                    </a:cubicBezTo>
                    <a:cubicBezTo>
                      <a:pt x="2525" y="8191"/>
                      <a:pt x="2410" y="8192"/>
                      <a:pt x="2295" y="8192"/>
                    </a:cubicBezTo>
                    <a:cubicBezTo>
                      <a:pt x="1971" y="8192"/>
                      <a:pt x="1647" y="8185"/>
                      <a:pt x="1324" y="8185"/>
                    </a:cubicBezTo>
                    <a:cubicBezTo>
                      <a:pt x="1201" y="8185"/>
                      <a:pt x="1079" y="8186"/>
                      <a:pt x="957" y="8189"/>
                    </a:cubicBezTo>
                    <a:cubicBezTo>
                      <a:pt x="704" y="8189"/>
                      <a:pt x="440" y="8211"/>
                      <a:pt x="187" y="8243"/>
                    </a:cubicBezTo>
                    <a:cubicBezTo>
                      <a:pt x="179" y="8243"/>
                      <a:pt x="168" y="8242"/>
                      <a:pt x="158" y="8242"/>
                    </a:cubicBezTo>
                    <a:cubicBezTo>
                      <a:pt x="143" y="8242"/>
                      <a:pt x="128" y="8246"/>
                      <a:pt x="121" y="8265"/>
                    </a:cubicBezTo>
                    <a:cubicBezTo>
                      <a:pt x="132" y="8277"/>
                      <a:pt x="132" y="8287"/>
                      <a:pt x="143" y="8287"/>
                    </a:cubicBezTo>
                    <a:cubicBezTo>
                      <a:pt x="539" y="8365"/>
                      <a:pt x="913" y="8497"/>
                      <a:pt x="1298" y="8607"/>
                    </a:cubicBezTo>
                    <a:cubicBezTo>
                      <a:pt x="1892" y="8776"/>
                      <a:pt x="2497" y="8915"/>
                      <a:pt x="3121" y="8915"/>
                    </a:cubicBezTo>
                    <a:cubicBezTo>
                      <a:pt x="3144" y="8915"/>
                      <a:pt x="3166" y="8915"/>
                      <a:pt x="3189" y="8915"/>
                    </a:cubicBezTo>
                    <a:cubicBezTo>
                      <a:pt x="3816" y="8903"/>
                      <a:pt x="4410" y="8761"/>
                      <a:pt x="4970" y="8519"/>
                    </a:cubicBezTo>
                    <a:cubicBezTo>
                      <a:pt x="5564" y="8277"/>
                      <a:pt x="6114" y="7947"/>
                      <a:pt x="6653" y="7617"/>
                    </a:cubicBezTo>
                    <a:cubicBezTo>
                      <a:pt x="7434" y="7133"/>
                      <a:pt x="8215" y="6649"/>
                      <a:pt x="8985" y="6154"/>
                    </a:cubicBezTo>
                    <a:cubicBezTo>
                      <a:pt x="9347" y="5934"/>
                      <a:pt x="9699" y="5714"/>
                      <a:pt x="10018" y="5440"/>
                    </a:cubicBezTo>
                    <a:cubicBezTo>
                      <a:pt x="10260" y="5242"/>
                      <a:pt x="10469" y="5010"/>
                      <a:pt x="10601" y="4724"/>
                    </a:cubicBezTo>
                    <a:cubicBezTo>
                      <a:pt x="10678" y="4570"/>
                      <a:pt x="10700" y="4395"/>
                      <a:pt x="10645" y="4230"/>
                    </a:cubicBezTo>
                    <a:cubicBezTo>
                      <a:pt x="10634" y="4197"/>
                      <a:pt x="10634" y="4175"/>
                      <a:pt x="10612" y="4142"/>
                    </a:cubicBezTo>
                    <a:cubicBezTo>
                      <a:pt x="10546" y="3966"/>
                      <a:pt x="10447" y="3801"/>
                      <a:pt x="10436" y="3570"/>
                    </a:cubicBezTo>
                    <a:cubicBezTo>
                      <a:pt x="10205" y="3889"/>
                      <a:pt x="9952" y="4153"/>
                      <a:pt x="9655" y="4395"/>
                    </a:cubicBezTo>
                    <a:cubicBezTo>
                      <a:pt x="9633" y="4340"/>
                      <a:pt x="9666" y="4318"/>
                      <a:pt x="9688" y="4296"/>
                    </a:cubicBezTo>
                    <a:cubicBezTo>
                      <a:pt x="9798" y="4175"/>
                      <a:pt x="9908" y="4043"/>
                      <a:pt x="10018" y="3922"/>
                    </a:cubicBezTo>
                    <a:cubicBezTo>
                      <a:pt x="10172" y="3757"/>
                      <a:pt x="10282" y="3570"/>
                      <a:pt x="10403" y="3383"/>
                    </a:cubicBezTo>
                    <a:cubicBezTo>
                      <a:pt x="10436" y="3339"/>
                      <a:pt x="10458" y="3273"/>
                      <a:pt x="10458" y="3218"/>
                    </a:cubicBezTo>
                    <a:cubicBezTo>
                      <a:pt x="10502" y="2965"/>
                      <a:pt x="10502" y="2701"/>
                      <a:pt x="10436" y="2449"/>
                    </a:cubicBezTo>
                    <a:cubicBezTo>
                      <a:pt x="10392" y="2251"/>
                      <a:pt x="10293" y="2075"/>
                      <a:pt x="10150" y="1931"/>
                    </a:cubicBezTo>
                    <a:cubicBezTo>
                      <a:pt x="10051" y="1843"/>
                      <a:pt x="9963" y="1755"/>
                      <a:pt x="9886" y="1657"/>
                    </a:cubicBezTo>
                    <a:cubicBezTo>
                      <a:pt x="9677" y="1613"/>
                      <a:pt x="9512" y="1503"/>
                      <a:pt x="9347" y="1382"/>
                    </a:cubicBezTo>
                    <a:cubicBezTo>
                      <a:pt x="9248" y="1305"/>
                      <a:pt x="9139" y="1228"/>
                      <a:pt x="9007" y="1195"/>
                    </a:cubicBezTo>
                    <a:cubicBezTo>
                      <a:pt x="8919" y="1217"/>
                      <a:pt x="8863" y="1294"/>
                      <a:pt x="8809" y="1360"/>
                    </a:cubicBezTo>
                    <a:cubicBezTo>
                      <a:pt x="8555" y="1689"/>
                      <a:pt x="8291" y="2009"/>
                      <a:pt x="8017" y="2327"/>
                    </a:cubicBezTo>
                    <a:cubicBezTo>
                      <a:pt x="7995" y="2361"/>
                      <a:pt x="7961" y="2393"/>
                      <a:pt x="7917" y="2405"/>
                    </a:cubicBezTo>
                    <a:cubicBezTo>
                      <a:pt x="8159" y="1931"/>
                      <a:pt x="8501" y="1535"/>
                      <a:pt x="8775" y="1096"/>
                    </a:cubicBezTo>
                    <a:cubicBezTo>
                      <a:pt x="8753" y="1030"/>
                      <a:pt x="8699" y="1019"/>
                      <a:pt x="8655" y="997"/>
                    </a:cubicBezTo>
                    <a:cubicBezTo>
                      <a:pt x="8369" y="810"/>
                      <a:pt x="8105" y="601"/>
                      <a:pt x="7829" y="403"/>
                    </a:cubicBezTo>
                    <a:cubicBezTo>
                      <a:pt x="7676" y="293"/>
                      <a:pt x="7533" y="172"/>
                      <a:pt x="7368" y="95"/>
                    </a:cubicBezTo>
                    <a:cubicBezTo>
                      <a:pt x="7237" y="34"/>
                      <a:pt x="7106" y="1"/>
                      <a:pt x="6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49" name="Google Shape;2174;p18"/>
              <p:cNvSpPr/>
              <p:nvPr/>
            </p:nvSpPr>
            <p:spPr>
              <a:xfrm>
                <a:off x="6848400" y="2521016"/>
                <a:ext cx="25472" cy="38750"/>
              </a:xfrm>
              <a:custGeom>
                <a:avLst/>
                <a:gdLst/>
                <a:ahLst/>
                <a:cxnLst/>
                <a:rect l="l" t="t" r="r" b="b"/>
                <a:pathLst>
                  <a:path w="188" h="286" extrusionOk="0">
                    <a:moveTo>
                      <a:pt x="77" y="0"/>
                    </a:moveTo>
                    <a:cubicBezTo>
                      <a:pt x="1" y="66"/>
                      <a:pt x="33" y="132"/>
                      <a:pt x="55" y="198"/>
                    </a:cubicBezTo>
                    <a:cubicBezTo>
                      <a:pt x="67" y="264"/>
                      <a:pt x="77" y="275"/>
                      <a:pt x="165" y="286"/>
                    </a:cubicBezTo>
                    <a:cubicBezTo>
                      <a:pt x="177" y="187"/>
                      <a:pt x="187" y="77"/>
                      <a:pt x="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0" name="Google Shape;2175;p18"/>
              <p:cNvSpPr/>
              <p:nvPr/>
            </p:nvSpPr>
            <p:spPr>
              <a:xfrm>
                <a:off x="6890131" y="2521016"/>
                <a:ext cx="28453" cy="35769"/>
              </a:xfrm>
              <a:custGeom>
                <a:avLst/>
                <a:gdLst/>
                <a:ahLst/>
                <a:cxnLst/>
                <a:rect l="l" t="t" r="r" b="b"/>
                <a:pathLst>
                  <a:path w="210" h="264" extrusionOk="0">
                    <a:moveTo>
                      <a:pt x="45" y="0"/>
                    </a:moveTo>
                    <a:cubicBezTo>
                      <a:pt x="11" y="22"/>
                      <a:pt x="1" y="55"/>
                      <a:pt x="1" y="88"/>
                    </a:cubicBezTo>
                    <a:cubicBezTo>
                      <a:pt x="23" y="165"/>
                      <a:pt x="77" y="220"/>
                      <a:pt x="133" y="264"/>
                    </a:cubicBezTo>
                    <a:cubicBezTo>
                      <a:pt x="209" y="242"/>
                      <a:pt x="187" y="198"/>
                      <a:pt x="177" y="165"/>
                    </a:cubicBezTo>
                    <a:cubicBezTo>
                      <a:pt x="155" y="99"/>
                      <a:pt x="121" y="22"/>
                      <a:pt x="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1" name="Google Shape;2176;p18"/>
              <p:cNvSpPr/>
              <p:nvPr/>
            </p:nvSpPr>
            <p:spPr>
              <a:xfrm>
                <a:off x="6359692" y="3447624"/>
                <a:ext cx="520146" cy="1467628"/>
              </a:xfrm>
              <a:custGeom>
                <a:avLst/>
                <a:gdLst/>
                <a:ahLst/>
                <a:cxnLst/>
                <a:rect l="l" t="t" r="r" b="b"/>
                <a:pathLst>
                  <a:path w="3839" h="10832" extrusionOk="0">
                    <a:moveTo>
                      <a:pt x="2552" y="1"/>
                    </a:moveTo>
                    <a:cubicBezTo>
                      <a:pt x="2519" y="353"/>
                      <a:pt x="2497" y="715"/>
                      <a:pt x="2464" y="1067"/>
                    </a:cubicBezTo>
                    <a:cubicBezTo>
                      <a:pt x="2431" y="1430"/>
                      <a:pt x="2420" y="1793"/>
                      <a:pt x="2376" y="2145"/>
                    </a:cubicBezTo>
                    <a:cubicBezTo>
                      <a:pt x="2288" y="2804"/>
                      <a:pt x="2211" y="3464"/>
                      <a:pt x="2079" y="4124"/>
                    </a:cubicBezTo>
                    <a:cubicBezTo>
                      <a:pt x="2024" y="4355"/>
                      <a:pt x="1958" y="4597"/>
                      <a:pt x="1903" y="4839"/>
                    </a:cubicBezTo>
                    <a:cubicBezTo>
                      <a:pt x="1848" y="5070"/>
                      <a:pt x="1793" y="5290"/>
                      <a:pt x="1738" y="5521"/>
                    </a:cubicBezTo>
                    <a:cubicBezTo>
                      <a:pt x="1694" y="5697"/>
                      <a:pt x="1661" y="5862"/>
                      <a:pt x="1606" y="6027"/>
                    </a:cubicBezTo>
                    <a:cubicBezTo>
                      <a:pt x="1397" y="6753"/>
                      <a:pt x="1155" y="7467"/>
                      <a:pt x="891" y="8171"/>
                    </a:cubicBezTo>
                    <a:cubicBezTo>
                      <a:pt x="715" y="8611"/>
                      <a:pt x="539" y="9040"/>
                      <a:pt x="353" y="9468"/>
                    </a:cubicBezTo>
                    <a:cubicBezTo>
                      <a:pt x="243" y="9732"/>
                      <a:pt x="121" y="9986"/>
                      <a:pt x="11" y="10250"/>
                    </a:cubicBezTo>
                    <a:cubicBezTo>
                      <a:pt x="1" y="10447"/>
                      <a:pt x="1" y="10634"/>
                      <a:pt x="11" y="10832"/>
                    </a:cubicBezTo>
                    <a:cubicBezTo>
                      <a:pt x="55" y="10755"/>
                      <a:pt x="99" y="10678"/>
                      <a:pt x="133" y="10601"/>
                    </a:cubicBezTo>
                    <a:cubicBezTo>
                      <a:pt x="363" y="10206"/>
                      <a:pt x="551" y="9798"/>
                      <a:pt x="727" y="9370"/>
                    </a:cubicBezTo>
                    <a:cubicBezTo>
                      <a:pt x="815" y="9182"/>
                      <a:pt x="881" y="8984"/>
                      <a:pt x="979" y="8809"/>
                    </a:cubicBezTo>
                    <a:cubicBezTo>
                      <a:pt x="1023" y="8754"/>
                      <a:pt x="1067" y="8710"/>
                      <a:pt x="1123" y="8666"/>
                    </a:cubicBezTo>
                    <a:cubicBezTo>
                      <a:pt x="1364" y="8446"/>
                      <a:pt x="1628" y="8259"/>
                      <a:pt x="1914" y="8094"/>
                    </a:cubicBezTo>
                    <a:cubicBezTo>
                      <a:pt x="2321" y="7863"/>
                      <a:pt x="2750" y="7676"/>
                      <a:pt x="3190" y="7533"/>
                    </a:cubicBezTo>
                    <a:cubicBezTo>
                      <a:pt x="3398" y="7456"/>
                      <a:pt x="3618" y="7379"/>
                      <a:pt x="3838" y="7302"/>
                    </a:cubicBezTo>
                    <a:cubicBezTo>
                      <a:pt x="3822" y="7280"/>
                      <a:pt x="3805" y="7275"/>
                      <a:pt x="3789" y="7275"/>
                    </a:cubicBezTo>
                    <a:cubicBezTo>
                      <a:pt x="3772" y="7275"/>
                      <a:pt x="3756" y="7280"/>
                      <a:pt x="3740" y="7280"/>
                    </a:cubicBezTo>
                    <a:cubicBezTo>
                      <a:pt x="3552" y="7291"/>
                      <a:pt x="3366" y="7302"/>
                      <a:pt x="3178" y="7324"/>
                    </a:cubicBezTo>
                    <a:cubicBezTo>
                      <a:pt x="3090" y="7324"/>
                      <a:pt x="3014" y="7357"/>
                      <a:pt x="2948" y="7412"/>
                    </a:cubicBezTo>
                    <a:cubicBezTo>
                      <a:pt x="2519" y="7709"/>
                      <a:pt x="2057" y="7951"/>
                      <a:pt x="1617" y="8215"/>
                    </a:cubicBezTo>
                    <a:cubicBezTo>
                      <a:pt x="1551" y="8248"/>
                      <a:pt x="1474" y="8281"/>
                      <a:pt x="1408" y="8303"/>
                    </a:cubicBezTo>
                    <a:cubicBezTo>
                      <a:pt x="1395" y="8310"/>
                      <a:pt x="1378" y="8320"/>
                      <a:pt x="1359" y="8320"/>
                    </a:cubicBezTo>
                    <a:cubicBezTo>
                      <a:pt x="1346" y="8320"/>
                      <a:pt x="1333" y="8316"/>
                      <a:pt x="1320" y="8303"/>
                    </a:cubicBezTo>
                    <a:cubicBezTo>
                      <a:pt x="1309" y="8259"/>
                      <a:pt x="1353" y="8248"/>
                      <a:pt x="1375" y="8226"/>
                    </a:cubicBezTo>
                    <a:cubicBezTo>
                      <a:pt x="1617" y="8017"/>
                      <a:pt x="1870" y="7852"/>
                      <a:pt x="2145" y="7687"/>
                    </a:cubicBezTo>
                    <a:cubicBezTo>
                      <a:pt x="2453" y="7500"/>
                      <a:pt x="2750" y="7302"/>
                      <a:pt x="3058" y="7083"/>
                    </a:cubicBezTo>
                    <a:cubicBezTo>
                      <a:pt x="3090" y="6939"/>
                      <a:pt x="3090" y="6797"/>
                      <a:pt x="3102" y="6643"/>
                    </a:cubicBezTo>
                    <a:cubicBezTo>
                      <a:pt x="3124" y="6345"/>
                      <a:pt x="3124" y="6037"/>
                      <a:pt x="3112" y="5730"/>
                    </a:cubicBezTo>
                    <a:cubicBezTo>
                      <a:pt x="3102" y="5543"/>
                      <a:pt x="3134" y="5367"/>
                      <a:pt x="3190" y="5191"/>
                    </a:cubicBezTo>
                    <a:cubicBezTo>
                      <a:pt x="3212" y="5092"/>
                      <a:pt x="3222" y="5004"/>
                      <a:pt x="3200" y="4894"/>
                    </a:cubicBezTo>
                    <a:lnTo>
                      <a:pt x="3200" y="4894"/>
                    </a:lnTo>
                    <a:cubicBezTo>
                      <a:pt x="3014" y="5312"/>
                      <a:pt x="2838" y="5719"/>
                      <a:pt x="2651" y="6115"/>
                    </a:cubicBezTo>
                    <a:cubicBezTo>
                      <a:pt x="2431" y="6587"/>
                      <a:pt x="2200" y="7049"/>
                      <a:pt x="1903" y="7478"/>
                    </a:cubicBezTo>
                    <a:cubicBezTo>
                      <a:pt x="1771" y="7665"/>
                      <a:pt x="1628" y="7852"/>
                      <a:pt x="1430" y="7995"/>
                    </a:cubicBezTo>
                    <a:cubicBezTo>
                      <a:pt x="1385" y="8022"/>
                      <a:pt x="1341" y="8056"/>
                      <a:pt x="1290" y="8056"/>
                    </a:cubicBezTo>
                    <a:cubicBezTo>
                      <a:pt x="1279" y="8056"/>
                      <a:pt x="1267" y="8054"/>
                      <a:pt x="1255" y="8050"/>
                    </a:cubicBezTo>
                    <a:cubicBezTo>
                      <a:pt x="1221" y="8028"/>
                      <a:pt x="1221" y="7995"/>
                      <a:pt x="1221" y="7951"/>
                    </a:cubicBezTo>
                    <a:cubicBezTo>
                      <a:pt x="1331" y="7863"/>
                      <a:pt x="1364" y="7720"/>
                      <a:pt x="1397" y="7588"/>
                    </a:cubicBezTo>
                    <a:cubicBezTo>
                      <a:pt x="1452" y="7379"/>
                      <a:pt x="1529" y="7171"/>
                      <a:pt x="1595" y="6951"/>
                    </a:cubicBezTo>
                    <a:cubicBezTo>
                      <a:pt x="1705" y="6577"/>
                      <a:pt x="1815" y="6191"/>
                      <a:pt x="1914" y="5818"/>
                    </a:cubicBezTo>
                    <a:cubicBezTo>
                      <a:pt x="2068" y="5290"/>
                      <a:pt x="2211" y="4751"/>
                      <a:pt x="2310" y="4212"/>
                    </a:cubicBezTo>
                    <a:cubicBezTo>
                      <a:pt x="2431" y="3586"/>
                      <a:pt x="2497" y="2958"/>
                      <a:pt x="2541" y="2321"/>
                    </a:cubicBezTo>
                    <a:cubicBezTo>
                      <a:pt x="2585" y="1551"/>
                      <a:pt x="2607" y="781"/>
                      <a:pt x="2662" y="11"/>
                    </a:cubicBezTo>
                    <a:lnTo>
                      <a:pt x="25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2" name="Google Shape;2177;p18"/>
              <p:cNvSpPr/>
              <p:nvPr/>
            </p:nvSpPr>
            <p:spPr>
              <a:xfrm>
                <a:off x="7787067" y="1215851"/>
                <a:ext cx="40241" cy="42815"/>
              </a:xfrm>
              <a:custGeom>
                <a:avLst/>
                <a:gdLst/>
                <a:ahLst/>
                <a:cxnLst/>
                <a:rect l="l" t="t" r="r" b="b"/>
                <a:pathLst>
                  <a:path w="297" h="316" extrusionOk="0">
                    <a:moveTo>
                      <a:pt x="242" y="0"/>
                    </a:moveTo>
                    <a:cubicBezTo>
                      <a:pt x="99" y="22"/>
                      <a:pt x="0" y="143"/>
                      <a:pt x="0" y="308"/>
                    </a:cubicBezTo>
                    <a:cubicBezTo>
                      <a:pt x="17" y="313"/>
                      <a:pt x="31" y="316"/>
                      <a:pt x="44" y="316"/>
                    </a:cubicBezTo>
                    <a:cubicBezTo>
                      <a:pt x="110" y="316"/>
                      <a:pt x="140" y="255"/>
                      <a:pt x="176" y="209"/>
                    </a:cubicBezTo>
                    <a:cubicBezTo>
                      <a:pt x="231" y="154"/>
                      <a:pt x="297" y="88"/>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3" name="Google Shape;2178;p18"/>
              <p:cNvSpPr/>
              <p:nvPr/>
            </p:nvSpPr>
            <p:spPr>
              <a:xfrm>
                <a:off x="6791766" y="3705324"/>
                <a:ext cx="235617" cy="688560"/>
              </a:xfrm>
              <a:custGeom>
                <a:avLst/>
                <a:gdLst/>
                <a:ahLst/>
                <a:cxnLst/>
                <a:rect l="l" t="t" r="r" b="b"/>
                <a:pathLst>
                  <a:path w="1739" h="5082" extrusionOk="0">
                    <a:moveTo>
                      <a:pt x="1617" y="1"/>
                    </a:moveTo>
                    <a:lnTo>
                      <a:pt x="1617" y="1"/>
                    </a:lnTo>
                    <a:cubicBezTo>
                      <a:pt x="1441" y="232"/>
                      <a:pt x="1298" y="474"/>
                      <a:pt x="1166" y="716"/>
                    </a:cubicBezTo>
                    <a:cubicBezTo>
                      <a:pt x="859" y="1266"/>
                      <a:pt x="573" y="1816"/>
                      <a:pt x="309" y="2376"/>
                    </a:cubicBezTo>
                    <a:cubicBezTo>
                      <a:pt x="243" y="2497"/>
                      <a:pt x="209" y="2618"/>
                      <a:pt x="199" y="2761"/>
                    </a:cubicBezTo>
                    <a:cubicBezTo>
                      <a:pt x="177" y="2959"/>
                      <a:pt x="143" y="3157"/>
                      <a:pt x="99" y="3355"/>
                    </a:cubicBezTo>
                    <a:cubicBezTo>
                      <a:pt x="55" y="3553"/>
                      <a:pt x="45" y="3751"/>
                      <a:pt x="45" y="3960"/>
                    </a:cubicBezTo>
                    <a:cubicBezTo>
                      <a:pt x="55" y="4289"/>
                      <a:pt x="45" y="4631"/>
                      <a:pt x="1" y="4961"/>
                    </a:cubicBezTo>
                    <a:lnTo>
                      <a:pt x="1" y="5081"/>
                    </a:lnTo>
                    <a:cubicBezTo>
                      <a:pt x="617" y="4641"/>
                      <a:pt x="1188" y="4157"/>
                      <a:pt x="1716" y="3630"/>
                    </a:cubicBezTo>
                    <a:cubicBezTo>
                      <a:pt x="1738" y="3179"/>
                      <a:pt x="1705" y="2739"/>
                      <a:pt x="1650" y="2288"/>
                    </a:cubicBezTo>
                    <a:cubicBezTo>
                      <a:pt x="1595" y="1926"/>
                      <a:pt x="1540" y="1562"/>
                      <a:pt x="1496" y="1200"/>
                    </a:cubicBezTo>
                    <a:cubicBezTo>
                      <a:pt x="1474" y="946"/>
                      <a:pt x="1452" y="705"/>
                      <a:pt x="1485" y="463"/>
                    </a:cubicBezTo>
                    <a:cubicBezTo>
                      <a:pt x="1485" y="408"/>
                      <a:pt x="1507" y="353"/>
                      <a:pt x="1518" y="298"/>
                    </a:cubicBezTo>
                    <a:lnTo>
                      <a:pt x="16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4" name="Google Shape;2179;p18"/>
              <p:cNvSpPr/>
              <p:nvPr/>
            </p:nvSpPr>
            <p:spPr>
              <a:xfrm>
                <a:off x="7004754" y="3350750"/>
                <a:ext cx="366771" cy="824186"/>
              </a:xfrm>
              <a:custGeom>
                <a:avLst/>
                <a:gdLst/>
                <a:ahLst/>
                <a:cxnLst/>
                <a:rect l="l" t="t" r="r" b="b"/>
                <a:pathLst>
                  <a:path w="2707" h="6083" extrusionOk="0">
                    <a:moveTo>
                      <a:pt x="2662" y="1"/>
                    </a:moveTo>
                    <a:cubicBezTo>
                      <a:pt x="2068" y="440"/>
                      <a:pt x="1474" y="892"/>
                      <a:pt x="958" y="1430"/>
                    </a:cubicBezTo>
                    <a:cubicBezTo>
                      <a:pt x="749" y="1650"/>
                      <a:pt x="562" y="1881"/>
                      <a:pt x="375" y="2134"/>
                    </a:cubicBezTo>
                    <a:cubicBezTo>
                      <a:pt x="342" y="2167"/>
                      <a:pt x="309" y="2200"/>
                      <a:pt x="309" y="2255"/>
                    </a:cubicBezTo>
                    <a:cubicBezTo>
                      <a:pt x="276" y="2431"/>
                      <a:pt x="188" y="2585"/>
                      <a:pt x="133" y="2739"/>
                    </a:cubicBezTo>
                    <a:cubicBezTo>
                      <a:pt x="34" y="3003"/>
                      <a:pt x="1" y="3278"/>
                      <a:pt x="23" y="3553"/>
                    </a:cubicBezTo>
                    <a:cubicBezTo>
                      <a:pt x="56" y="3959"/>
                      <a:pt x="133" y="4355"/>
                      <a:pt x="188" y="4763"/>
                    </a:cubicBezTo>
                    <a:cubicBezTo>
                      <a:pt x="254" y="5202"/>
                      <a:pt x="298" y="5631"/>
                      <a:pt x="298" y="6082"/>
                    </a:cubicBezTo>
                    <a:cubicBezTo>
                      <a:pt x="430" y="5939"/>
                      <a:pt x="551" y="5807"/>
                      <a:pt x="672" y="5675"/>
                    </a:cubicBezTo>
                    <a:cubicBezTo>
                      <a:pt x="1145" y="5125"/>
                      <a:pt x="1552" y="4521"/>
                      <a:pt x="1936" y="3905"/>
                    </a:cubicBezTo>
                    <a:cubicBezTo>
                      <a:pt x="2046" y="3729"/>
                      <a:pt x="2102" y="3531"/>
                      <a:pt x="2124" y="3333"/>
                    </a:cubicBezTo>
                    <a:cubicBezTo>
                      <a:pt x="2178" y="3047"/>
                      <a:pt x="2212" y="2750"/>
                      <a:pt x="2256" y="2453"/>
                    </a:cubicBezTo>
                    <a:cubicBezTo>
                      <a:pt x="2322" y="2079"/>
                      <a:pt x="2332" y="1694"/>
                      <a:pt x="2354" y="1310"/>
                    </a:cubicBezTo>
                    <a:cubicBezTo>
                      <a:pt x="2376" y="946"/>
                      <a:pt x="2442" y="594"/>
                      <a:pt x="2586" y="254"/>
                    </a:cubicBezTo>
                    <a:cubicBezTo>
                      <a:pt x="2608" y="199"/>
                      <a:pt x="2651" y="144"/>
                      <a:pt x="2673" y="78"/>
                    </a:cubicBezTo>
                    <a:cubicBezTo>
                      <a:pt x="2684" y="56"/>
                      <a:pt x="2706" y="34"/>
                      <a:pt x="2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5" name="Google Shape;2180;p18"/>
              <p:cNvSpPr/>
              <p:nvPr/>
            </p:nvSpPr>
            <p:spPr>
              <a:xfrm>
                <a:off x="6806670" y="3946765"/>
                <a:ext cx="703464" cy="475434"/>
              </a:xfrm>
              <a:custGeom>
                <a:avLst/>
                <a:gdLst/>
                <a:ahLst/>
                <a:cxnLst/>
                <a:rect l="l" t="t" r="r" b="b"/>
                <a:pathLst>
                  <a:path w="5192" h="3509" extrusionOk="0">
                    <a:moveTo>
                      <a:pt x="5191" y="0"/>
                    </a:moveTo>
                    <a:lnTo>
                      <a:pt x="5191" y="0"/>
                    </a:lnTo>
                    <a:cubicBezTo>
                      <a:pt x="4685" y="374"/>
                      <a:pt x="4168" y="715"/>
                      <a:pt x="3740" y="1166"/>
                    </a:cubicBezTo>
                    <a:cubicBezTo>
                      <a:pt x="3542" y="1364"/>
                      <a:pt x="3332" y="1540"/>
                      <a:pt x="3102" y="1694"/>
                    </a:cubicBezTo>
                    <a:cubicBezTo>
                      <a:pt x="2904" y="1815"/>
                      <a:pt x="2695" y="1892"/>
                      <a:pt x="2475" y="1936"/>
                    </a:cubicBezTo>
                    <a:cubicBezTo>
                      <a:pt x="2233" y="1991"/>
                      <a:pt x="1980" y="2013"/>
                      <a:pt x="1738" y="2068"/>
                    </a:cubicBezTo>
                    <a:cubicBezTo>
                      <a:pt x="1661" y="2090"/>
                      <a:pt x="1595" y="2123"/>
                      <a:pt x="1540" y="2178"/>
                    </a:cubicBezTo>
                    <a:cubicBezTo>
                      <a:pt x="1067" y="2639"/>
                      <a:pt x="573" y="3069"/>
                      <a:pt x="45" y="3453"/>
                    </a:cubicBezTo>
                    <a:cubicBezTo>
                      <a:pt x="23" y="3465"/>
                      <a:pt x="11" y="3465"/>
                      <a:pt x="1" y="3509"/>
                    </a:cubicBezTo>
                    <a:cubicBezTo>
                      <a:pt x="375" y="3475"/>
                      <a:pt x="737" y="3465"/>
                      <a:pt x="1100" y="3365"/>
                    </a:cubicBezTo>
                    <a:cubicBezTo>
                      <a:pt x="1210" y="3333"/>
                      <a:pt x="1320" y="3311"/>
                      <a:pt x="1419" y="3267"/>
                    </a:cubicBezTo>
                    <a:cubicBezTo>
                      <a:pt x="2145" y="2937"/>
                      <a:pt x="2838" y="2585"/>
                      <a:pt x="3486" y="2123"/>
                    </a:cubicBezTo>
                    <a:cubicBezTo>
                      <a:pt x="4080" y="1683"/>
                      <a:pt x="4564" y="1144"/>
                      <a:pt x="4927" y="495"/>
                    </a:cubicBezTo>
                    <a:cubicBezTo>
                      <a:pt x="5026" y="342"/>
                      <a:pt x="5103" y="176"/>
                      <a:pt x="5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6" name="Google Shape;2181;p18"/>
              <p:cNvSpPr/>
              <p:nvPr/>
            </p:nvSpPr>
            <p:spPr>
              <a:xfrm>
                <a:off x="7931498" y="1308119"/>
                <a:ext cx="25608" cy="35905"/>
              </a:xfrm>
              <a:custGeom>
                <a:avLst/>
                <a:gdLst/>
                <a:ahLst/>
                <a:cxnLst/>
                <a:rect l="l" t="t" r="r" b="b"/>
                <a:pathLst>
                  <a:path w="189" h="265" extrusionOk="0">
                    <a:moveTo>
                      <a:pt x="177" y="1"/>
                    </a:moveTo>
                    <a:lnTo>
                      <a:pt x="177" y="1"/>
                    </a:lnTo>
                    <a:cubicBezTo>
                      <a:pt x="34" y="67"/>
                      <a:pt x="1" y="111"/>
                      <a:pt x="1" y="265"/>
                    </a:cubicBezTo>
                    <a:cubicBezTo>
                      <a:pt x="144" y="221"/>
                      <a:pt x="188" y="155"/>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7" name="Google Shape;2182;p18"/>
              <p:cNvSpPr/>
              <p:nvPr/>
            </p:nvSpPr>
            <p:spPr>
              <a:xfrm>
                <a:off x="7965913" y="1318552"/>
                <a:ext cx="38750" cy="47828"/>
              </a:xfrm>
              <a:custGeom>
                <a:avLst/>
                <a:gdLst/>
                <a:ahLst/>
                <a:cxnLst/>
                <a:rect l="l" t="t" r="r" b="b"/>
                <a:pathLst>
                  <a:path w="286" h="353" extrusionOk="0">
                    <a:moveTo>
                      <a:pt x="220" y="0"/>
                    </a:moveTo>
                    <a:cubicBezTo>
                      <a:pt x="88" y="88"/>
                      <a:pt x="0" y="210"/>
                      <a:pt x="0" y="352"/>
                    </a:cubicBezTo>
                    <a:cubicBezTo>
                      <a:pt x="132" y="264"/>
                      <a:pt x="253" y="188"/>
                      <a:pt x="286" y="44"/>
                    </a:cubicBezTo>
                    <a:cubicBezTo>
                      <a:pt x="264" y="0"/>
                      <a:pt x="242" y="0"/>
                      <a:pt x="2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8" name="Google Shape;2183;p18"/>
              <p:cNvSpPr/>
              <p:nvPr/>
            </p:nvSpPr>
            <p:spPr>
              <a:xfrm>
                <a:off x="7051092" y="3399932"/>
                <a:ext cx="581117" cy="806572"/>
              </a:xfrm>
              <a:custGeom>
                <a:avLst/>
                <a:gdLst/>
                <a:ahLst/>
                <a:cxnLst/>
                <a:rect l="l" t="t" r="r" b="b"/>
                <a:pathLst>
                  <a:path w="4289" h="5953" extrusionOk="0">
                    <a:moveTo>
                      <a:pt x="4245" y="1"/>
                    </a:moveTo>
                    <a:cubicBezTo>
                      <a:pt x="4167" y="99"/>
                      <a:pt x="4101" y="209"/>
                      <a:pt x="4025" y="309"/>
                    </a:cubicBezTo>
                    <a:cubicBezTo>
                      <a:pt x="3882" y="507"/>
                      <a:pt x="3728" y="693"/>
                      <a:pt x="3596" y="903"/>
                    </a:cubicBezTo>
                    <a:cubicBezTo>
                      <a:pt x="3508" y="1067"/>
                      <a:pt x="3420" y="1233"/>
                      <a:pt x="3343" y="1408"/>
                    </a:cubicBezTo>
                    <a:cubicBezTo>
                      <a:pt x="3233" y="1639"/>
                      <a:pt x="3123" y="1881"/>
                      <a:pt x="3013" y="2112"/>
                    </a:cubicBezTo>
                    <a:cubicBezTo>
                      <a:pt x="2815" y="2541"/>
                      <a:pt x="2540" y="2937"/>
                      <a:pt x="2232" y="3288"/>
                    </a:cubicBezTo>
                    <a:cubicBezTo>
                      <a:pt x="2090" y="3454"/>
                      <a:pt x="1936" y="3608"/>
                      <a:pt x="1748" y="3718"/>
                    </a:cubicBezTo>
                    <a:cubicBezTo>
                      <a:pt x="1704" y="3740"/>
                      <a:pt x="1682" y="3772"/>
                      <a:pt x="1660" y="3816"/>
                    </a:cubicBezTo>
                    <a:cubicBezTo>
                      <a:pt x="1176" y="4564"/>
                      <a:pt x="638" y="5268"/>
                      <a:pt x="22" y="5917"/>
                    </a:cubicBezTo>
                    <a:cubicBezTo>
                      <a:pt x="22" y="5928"/>
                      <a:pt x="11" y="5939"/>
                      <a:pt x="0" y="5950"/>
                    </a:cubicBezTo>
                    <a:cubicBezTo>
                      <a:pt x="9" y="5952"/>
                      <a:pt x="18" y="5953"/>
                      <a:pt x="26" y="5953"/>
                    </a:cubicBezTo>
                    <a:cubicBezTo>
                      <a:pt x="58" y="5953"/>
                      <a:pt x="84" y="5939"/>
                      <a:pt x="110" y="5939"/>
                    </a:cubicBezTo>
                    <a:cubicBezTo>
                      <a:pt x="319" y="5906"/>
                      <a:pt x="517" y="5873"/>
                      <a:pt x="726" y="5829"/>
                    </a:cubicBezTo>
                    <a:cubicBezTo>
                      <a:pt x="968" y="5785"/>
                      <a:pt x="1176" y="5675"/>
                      <a:pt x="1374" y="5532"/>
                    </a:cubicBezTo>
                    <a:cubicBezTo>
                      <a:pt x="1594" y="5367"/>
                      <a:pt x="1792" y="5158"/>
                      <a:pt x="1990" y="4971"/>
                    </a:cubicBezTo>
                    <a:cubicBezTo>
                      <a:pt x="2288" y="4674"/>
                      <a:pt x="2617" y="4422"/>
                      <a:pt x="2969" y="4202"/>
                    </a:cubicBezTo>
                    <a:cubicBezTo>
                      <a:pt x="3156" y="4070"/>
                      <a:pt x="3332" y="3916"/>
                      <a:pt x="3497" y="3772"/>
                    </a:cubicBezTo>
                    <a:cubicBezTo>
                      <a:pt x="3662" y="3420"/>
                      <a:pt x="3772" y="3058"/>
                      <a:pt x="3871" y="2684"/>
                    </a:cubicBezTo>
                    <a:cubicBezTo>
                      <a:pt x="3992" y="2244"/>
                      <a:pt x="4069" y="1804"/>
                      <a:pt x="4123" y="1353"/>
                    </a:cubicBezTo>
                    <a:cubicBezTo>
                      <a:pt x="4179" y="925"/>
                      <a:pt x="4223" y="495"/>
                      <a:pt x="4267" y="77"/>
                    </a:cubicBezTo>
                    <a:cubicBezTo>
                      <a:pt x="4267" y="55"/>
                      <a:pt x="4289" y="23"/>
                      <a:pt x="4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59" name="Google Shape;2184;p18"/>
              <p:cNvSpPr/>
              <p:nvPr/>
            </p:nvSpPr>
            <p:spPr>
              <a:xfrm>
                <a:off x="7310282" y="3154155"/>
                <a:ext cx="310001" cy="642223"/>
              </a:xfrm>
              <a:custGeom>
                <a:avLst/>
                <a:gdLst/>
                <a:ahLst/>
                <a:cxnLst/>
                <a:rect l="l" t="t" r="r" b="b"/>
                <a:pathLst>
                  <a:path w="2288" h="4740" extrusionOk="0">
                    <a:moveTo>
                      <a:pt x="2288" y="0"/>
                    </a:moveTo>
                    <a:cubicBezTo>
                      <a:pt x="2276" y="12"/>
                      <a:pt x="2266" y="12"/>
                      <a:pt x="2254" y="22"/>
                    </a:cubicBezTo>
                    <a:cubicBezTo>
                      <a:pt x="1804" y="451"/>
                      <a:pt x="1309" y="803"/>
                      <a:pt x="814" y="1166"/>
                    </a:cubicBezTo>
                    <a:cubicBezTo>
                      <a:pt x="715" y="1232"/>
                      <a:pt x="649" y="1309"/>
                      <a:pt x="616" y="1419"/>
                    </a:cubicBezTo>
                    <a:cubicBezTo>
                      <a:pt x="572" y="1507"/>
                      <a:pt x="528" y="1595"/>
                      <a:pt x="473" y="1683"/>
                    </a:cubicBezTo>
                    <a:cubicBezTo>
                      <a:pt x="407" y="1815"/>
                      <a:pt x="363" y="1957"/>
                      <a:pt x="331" y="2111"/>
                    </a:cubicBezTo>
                    <a:cubicBezTo>
                      <a:pt x="209" y="2529"/>
                      <a:pt x="221" y="2969"/>
                      <a:pt x="187" y="3409"/>
                    </a:cubicBezTo>
                    <a:cubicBezTo>
                      <a:pt x="155" y="3772"/>
                      <a:pt x="99" y="4135"/>
                      <a:pt x="45" y="4498"/>
                    </a:cubicBezTo>
                    <a:cubicBezTo>
                      <a:pt x="33" y="4575"/>
                      <a:pt x="23" y="4652"/>
                      <a:pt x="1" y="4729"/>
                    </a:cubicBezTo>
                    <a:cubicBezTo>
                      <a:pt x="11" y="4740"/>
                      <a:pt x="23" y="4740"/>
                      <a:pt x="33" y="4740"/>
                    </a:cubicBezTo>
                    <a:cubicBezTo>
                      <a:pt x="99" y="4619"/>
                      <a:pt x="165" y="4498"/>
                      <a:pt x="231" y="4366"/>
                    </a:cubicBezTo>
                    <a:cubicBezTo>
                      <a:pt x="429" y="3992"/>
                      <a:pt x="616" y="3629"/>
                      <a:pt x="803" y="3244"/>
                    </a:cubicBezTo>
                    <a:cubicBezTo>
                      <a:pt x="946" y="2947"/>
                      <a:pt x="1078" y="2629"/>
                      <a:pt x="1221" y="2331"/>
                    </a:cubicBezTo>
                    <a:cubicBezTo>
                      <a:pt x="1331" y="2079"/>
                      <a:pt x="1441" y="1826"/>
                      <a:pt x="1562" y="1573"/>
                    </a:cubicBezTo>
                    <a:cubicBezTo>
                      <a:pt x="1661" y="1353"/>
                      <a:pt x="1760" y="1122"/>
                      <a:pt x="1859" y="902"/>
                    </a:cubicBezTo>
                    <a:cubicBezTo>
                      <a:pt x="1991" y="616"/>
                      <a:pt x="2122" y="341"/>
                      <a:pt x="2266" y="66"/>
                    </a:cubicBezTo>
                    <a:cubicBezTo>
                      <a:pt x="2276" y="56"/>
                      <a:pt x="2276" y="22"/>
                      <a:pt x="2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0" name="Google Shape;2185;p18"/>
              <p:cNvSpPr/>
              <p:nvPr/>
            </p:nvSpPr>
            <p:spPr>
              <a:xfrm>
                <a:off x="7304320" y="3125838"/>
                <a:ext cx="366636" cy="746550"/>
              </a:xfrm>
              <a:custGeom>
                <a:avLst/>
                <a:gdLst/>
                <a:ahLst/>
                <a:cxnLst/>
                <a:rect l="l" t="t" r="r" b="b"/>
                <a:pathLst>
                  <a:path w="2706" h="5510" extrusionOk="0">
                    <a:moveTo>
                      <a:pt x="2706" y="1"/>
                    </a:moveTo>
                    <a:lnTo>
                      <a:pt x="2706" y="1"/>
                    </a:lnTo>
                    <a:cubicBezTo>
                      <a:pt x="2596" y="165"/>
                      <a:pt x="2508" y="352"/>
                      <a:pt x="2420" y="517"/>
                    </a:cubicBezTo>
                    <a:cubicBezTo>
                      <a:pt x="2266" y="847"/>
                      <a:pt x="2112" y="1166"/>
                      <a:pt x="1969" y="1496"/>
                    </a:cubicBezTo>
                    <a:cubicBezTo>
                      <a:pt x="1859" y="1727"/>
                      <a:pt x="1760" y="1969"/>
                      <a:pt x="1650" y="2210"/>
                    </a:cubicBezTo>
                    <a:cubicBezTo>
                      <a:pt x="1540" y="2452"/>
                      <a:pt x="1430" y="2684"/>
                      <a:pt x="1320" y="2926"/>
                    </a:cubicBezTo>
                    <a:lnTo>
                      <a:pt x="1056" y="3486"/>
                    </a:lnTo>
                    <a:cubicBezTo>
                      <a:pt x="935" y="3739"/>
                      <a:pt x="825" y="3981"/>
                      <a:pt x="704" y="4223"/>
                    </a:cubicBezTo>
                    <a:cubicBezTo>
                      <a:pt x="550" y="4520"/>
                      <a:pt x="385" y="4817"/>
                      <a:pt x="221" y="5125"/>
                    </a:cubicBezTo>
                    <a:cubicBezTo>
                      <a:pt x="143" y="5245"/>
                      <a:pt x="67" y="5377"/>
                      <a:pt x="1" y="5509"/>
                    </a:cubicBezTo>
                    <a:cubicBezTo>
                      <a:pt x="133" y="5411"/>
                      <a:pt x="231" y="5289"/>
                      <a:pt x="331" y="5169"/>
                    </a:cubicBezTo>
                    <a:cubicBezTo>
                      <a:pt x="583" y="4872"/>
                      <a:pt x="803" y="4564"/>
                      <a:pt x="979" y="4223"/>
                    </a:cubicBezTo>
                    <a:cubicBezTo>
                      <a:pt x="1100" y="3992"/>
                      <a:pt x="1199" y="3761"/>
                      <a:pt x="1287" y="3519"/>
                    </a:cubicBezTo>
                    <a:cubicBezTo>
                      <a:pt x="1452" y="3124"/>
                      <a:pt x="1661" y="2738"/>
                      <a:pt x="1936" y="2398"/>
                    </a:cubicBezTo>
                    <a:cubicBezTo>
                      <a:pt x="2079" y="2210"/>
                      <a:pt x="2222" y="2013"/>
                      <a:pt x="2376" y="1815"/>
                    </a:cubicBezTo>
                    <a:cubicBezTo>
                      <a:pt x="2420" y="1760"/>
                      <a:pt x="2442" y="1716"/>
                      <a:pt x="2442" y="1650"/>
                    </a:cubicBezTo>
                    <a:cubicBezTo>
                      <a:pt x="2474" y="1309"/>
                      <a:pt x="2518" y="968"/>
                      <a:pt x="2574" y="627"/>
                    </a:cubicBezTo>
                    <a:cubicBezTo>
                      <a:pt x="2618" y="418"/>
                      <a:pt x="2662" y="221"/>
                      <a:pt x="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1" name="Google Shape;2186;p18"/>
              <p:cNvSpPr/>
              <p:nvPr/>
            </p:nvSpPr>
            <p:spPr>
              <a:xfrm>
                <a:off x="8238381" y="1582349"/>
                <a:ext cx="38886" cy="41866"/>
              </a:xfrm>
              <a:custGeom>
                <a:avLst/>
                <a:gdLst/>
                <a:ahLst/>
                <a:cxnLst/>
                <a:rect l="l" t="t" r="r" b="b"/>
                <a:pathLst>
                  <a:path w="287" h="309" extrusionOk="0">
                    <a:moveTo>
                      <a:pt x="254" y="0"/>
                    </a:moveTo>
                    <a:cubicBezTo>
                      <a:pt x="133" y="66"/>
                      <a:pt x="45" y="154"/>
                      <a:pt x="1" y="308"/>
                    </a:cubicBezTo>
                    <a:cubicBezTo>
                      <a:pt x="155" y="286"/>
                      <a:pt x="210" y="176"/>
                      <a:pt x="276" y="99"/>
                    </a:cubicBezTo>
                    <a:cubicBezTo>
                      <a:pt x="287" y="55"/>
                      <a:pt x="276" y="33"/>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2" name="Google Shape;2187;p18"/>
              <p:cNvSpPr/>
              <p:nvPr/>
            </p:nvSpPr>
            <p:spPr>
              <a:xfrm>
                <a:off x="8006017" y="2294207"/>
                <a:ext cx="55280" cy="33872"/>
              </a:xfrm>
              <a:custGeom>
                <a:avLst/>
                <a:gdLst/>
                <a:ahLst/>
                <a:cxnLst/>
                <a:rect l="l" t="t" r="r" b="b"/>
                <a:pathLst>
                  <a:path w="408" h="250" extrusionOk="0">
                    <a:moveTo>
                      <a:pt x="357" y="0"/>
                    </a:moveTo>
                    <a:cubicBezTo>
                      <a:pt x="267" y="0"/>
                      <a:pt x="52" y="142"/>
                      <a:pt x="1" y="245"/>
                    </a:cubicBezTo>
                    <a:cubicBezTo>
                      <a:pt x="18" y="248"/>
                      <a:pt x="35" y="249"/>
                      <a:pt x="52" y="249"/>
                    </a:cubicBezTo>
                    <a:cubicBezTo>
                      <a:pt x="159" y="249"/>
                      <a:pt x="276" y="191"/>
                      <a:pt x="408" y="69"/>
                    </a:cubicBezTo>
                    <a:cubicBezTo>
                      <a:pt x="408" y="35"/>
                      <a:pt x="396" y="25"/>
                      <a:pt x="374" y="3"/>
                    </a:cubicBezTo>
                    <a:cubicBezTo>
                      <a:pt x="369" y="1"/>
                      <a:pt x="364"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3" name="Google Shape;2188;p18"/>
              <p:cNvSpPr/>
              <p:nvPr/>
            </p:nvSpPr>
            <p:spPr>
              <a:xfrm>
                <a:off x="8000056" y="2354771"/>
                <a:ext cx="56770" cy="30214"/>
              </a:xfrm>
              <a:custGeom>
                <a:avLst/>
                <a:gdLst/>
                <a:ahLst/>
                <a:cxnLst/>
                <a:rect l="l" t="t" r="r" b="b"/>
                <a:pathLst>
                  <a:path w="419" h="223" extrusionOk="0">
                    <a:moveTo>
                      <a:pt x="370" y="0"/>
                    </a:moveTo>
                    <a:cubicBezTo>
                      <a:pt x="358" y="0"/>
                      <a:pt x="345" y="3"/>
                      <a:pt x="330" y="6"/>
                    </a:cubicBezTo>
                    <a:cubicBezTo>
                      <a:pt x="210" y="39"/>
                      <a:pt x="100" y="116"/>
                      <a:pt x="1" y="215"/>
                    </a:cubicBezTo>
                    <a:cubicBezTo>
                      <a:pt x="21" y="220"/>
                      <a:pt x="43" y="223"/>
                      <a:pt x="65" y="223"/>
                    </a:cubicBezTo>
                    <a:cubicBezTo>
                      <a:pt x="185" y="223"/>
                      <a:pt x="325" y="151"/>
                      <a:pt x="418" y="39"/>
                    </a:cubicBezTo>
                    <a:cubicBezTo>
                      <a:pt x="411" y="10"/>
                      <a:pt x="394"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4" name="Google Shape;2189;p18"/>
              <p:cNvSpPr/>
              <p:nvPr/>
            </p:nvSpPr>
            <p:spPr>
              <a:xfrm>
                <a:off x="8280111" y="1707405"/>
                <a:ext cx="43492" cy="32924"/>
              </a:xfrm>
              <a:custGeom>
                <a:avLst/>
                <a:gdLst/>
                <a:ahLst/>
                <a:cxnLst/>
                <a:rect l="l" t="t" r="r" b="b"/>
                <a:pathLst>
                  <a:path w="321" h="243" extrusionOk="0">
                    <a:moveTo>
                      <a:pt x="320" y="1"/>
                    </a:moveTo>
                    <a:lnTo>
                      <a:pt x="320" y="1"/>
                    </a:lnTo>
                    <a:cubicBezTo>
                      <a:pt x="166" y="23"/>
                      <a:pt x="100" y="133"/>
                      <a:pt x="1" y="243"/>
                    </a:cubicBezTo>
                    <a:cubicBezTo>
                      <a:pt x="155" y="243"/>
                      <a:pt x="287" y="133"/>
                      <a:pt x="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190;p18"/>
            <p:cNvGrpSpPr/>
            <p:nvPr/>
          </p:nvGrpSpPr>
          <p:grpSpPr>
            <a:xfrm rot="-467474" flipH="1">
              <a:off x="7663671" y="3809138"/>
              <a:ext cx="723610" cy="631958"/>
              <a:chOff x="4318300" y="2960450"/>
              <a:chExt cx="161050" cy="106625"/>
            </a:xfrm>
          </p:grpSpPr>
          <p:sp>
            <p:nvSpPr>
              <p:cNvPr id="1048865" name="Google Shape;2191;p18"/>
              <p:cNvSpPr/>
              <p:nvPr/>
            </p:nvSpPr>
            <p:spPr>
              <a:xfrm>
                <a:off x="4318300" y="2960450"/>
                <a:ext cx="153675" cy="106625"/>
              </a:xfrm>
              <a:custGeom>
                <a:avLst/>
                <a:gdLst/>
                <a:ahLst/>
                <a:cxnLst/>
                <a:rect l="l" t="t" r="r" b="b"/>
                <a:pathLst>
                  <a:path w="6147" h="4265" extrusionOk="0">
                    <a:moveTo>
                      <a:pt x="5586" y="1"/>
                    </a:moveTo>
                    <a:lnTo>
                      <a:pt x="3888" y="785"/>
                    </a:lnTo>
                    <a:lnTo>
                      <a:pt x="3205" y="1100"/>
                    </a:lnTo>
                    <a:lnTo>
                      <a:pt x="6146" y="1100"/>
                    </a:lnTo>
                    <a:lnTo>
                      <a:pt x="6126" y="1079"/>
                    </a:lnTo>
                    <a:lnTo>
                      <a:pt x="6106" y="856"/>
                    </a:lnTo>
                    <a:lnTo>
                      <a:pt x="5862" y="663"/>
                    </a:lnTo>
                    <a:lnTo>
                      <a:pt x="5932" y="469"/>
                    </a:lnTo>
                    <a:lnTo>
                      <a:pt x="5719" y="388"/>
                    </a:lnTo>
                    <a:lnTo>
                      <a:pt x="5821" y="235"/>
                    </a:lnTo>
                    <a:lnTo>
                      <a:pt x="5647" y="134"/>
                    </a:lnTo>
                    <a:lnTo>
                      <a:pt x="5586" y="1"/>
                    </a:lnTo>
                    <a:close/>
                    <a:moveTo>
                      <a:pt x="1547" y="1863"/>
                    </a:moveTo>
                    <a:lnTo>
                      <a:pt x="1" y="2585"/>
                    </a:lnTo>
                    <a:lnTo>
                      <a:pt x="62" y="2718"/>
                    </a:lnTo>
                    <a:lnTo>
                      <a:pt x="21" y="2911"/>
                    </a:lnTo>
                    <a:lnTo>
                      <a:pt x="214" y="2931"/>
                    </a:lnTo>
                    <a:lnTo>
                      <a:pt x="133" y="3145"/>
                    </a:lnTo>
                    <a:lnTo>
                      <a:pt x="326" y="3216"/>
                    </a:lnTo>
                    <a:lnTo>
                      <a:pt x="316" y="3532"/>
                    </a:lnTo>
                    <a:lnTo>
                      <a:pt x="479" y="3695"/>
                    </a:lnTo>
                    <a:lnTo>
                      <a:pt x="479" y="3888"/>
                    </a:lnTo>
                    <a:lnTo>
                      <a:pt x="632" y="4000"/>
                    </a:lnTo>
                    <a:lnTo>
                      <a:pt x="652" y="4265"/>
                    </a:lnTo>
                    <a:lnTo>
                      <a:pt x="1547" y="3847"/>
                    </a:lnTo>
                    <a:lnTo>
                      <a:pt x="1547" y="1863"/>
                    </a:lnTo>
                    <a:close/>
                  </a:path>
                </a:pathLst>
              </a:custGeom>
              <a:solidFill>
                <a:srgbClr val="F0EAE1">
                  <a:alpha val="3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66" name="Google Shape;2192;p18"/>
              <p:cNvSpPr/>
              <p:nvPr/>
            </p:nvSpPr>
            <p:spPr>
              <a:xfrm>
                <a:off x="4356975" y="2987925"/>
                <a:ext cx="122375" cy="68725"/>
              </a:xfrm>
              <a:custGeom>
                <a:avLst/>
                <a:gdLst/>
                <a:ahLst/>
                <a:cxnLst/>
                <a:rect l="l" t="t" r="r" b="b"/>
                <a:pathLst>
                  <a:path w="4895" h="2749" extrusionOk="0">
                    <a:moveTo>
                      <a:pt x="1658" y="1"/>
                    </a:moveTo>
                    <a:lnTo>
                      <a:pt x="153" y="703"/>
                    </a:lnTo>
                    <a:lnTo>
                      <a:pt x="0" y="764"/>
                    </a:lnTo>
                    <a:lnTo>
                      <a:pt x="0" y="2748"/>
                    </a:lnTo>
                    <a:lnTo>
                      <a:pt x="905" y="2331"/>
                    </a:lnTo>
                    <a:lnTo>
                      <a:pt x="3094" y="1314"/>
                    </a:lnTo>
                    <a:lnTo>
                      <a:pt x="4894" y="479"/>
                    </a:lnTo>
                    <a:lnTo>
                      <a:pt x="4701" y="296"/>
                    </a:lnTo>
                    <a:lnTo>
                      <a:pt x="4722" y="113"/>
                    </a:lnTo>
                    <a:lnTo>
                      <a:pt x="4599" y="1"/>
                    </a:lnTo>
                    <a:close/>
                  </a:path>
                </a:pathLst>
              </a:custGeom>
              <a:solidFill>
                <a:srgbClr val="F0EAE1">
                  <a:alpha val="3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1049096" name="Google Shape;2197;p19"/>
          <p:cNvSpPr txBox="1">
            <a:spLocks noGrp="1"/>
          </p:cNvSpPr>
          <p:nvPr>
            <p:ph type="body" idx="1"/>
          </p:nvPr>
        </p:nvSpPr>
        <p:spPr>
          <a:xfrm>
            <a:off x="720000" y="749828"/>
            <a:ext cx="7704000" cy="4298006"/>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None/>
            </a:pPr>
            <a:r>
              <a:rPr lang="en-US" sz="1600">
                <a:solidFill>
                  <a:srgbClr val="191919"/>
                </a:solidFill>
              </a:rPr>
              <a:t>Argumentasi merupakan alasan untuk memperkuat atau menolak suatu pendapat , pendirian atau gagasan . Teks argumentasi merupakan teks yang berisi opini penulis yang disertai alasan dan pembuktian yang didukung oleh fakta, disampaikan secara logis dan objektif , bertujuan untuk meyakinkan dan mempengaruhi pembaca.</a:t>
            </a:r>
            <a:endParaRPr sz="1600">
              <a:solidFill>
                <a:srgbClr val="191919"/>
              </a:solidFill>
            </a:endParaRPr>
          </a:p>
          <a:p>
            <a:pPr marL="152400" lvl="0" indent="0" algn="l" rtl="0">
              <a:spcBef>
                <a:spcPts val="0"/>
              </a:spcBef>
              <a:spcAft>
                <a:spcPts val="0"/>
              </a:spcAft>
              <a:buNone/>
            </a:pPr>
            <a:r>
              <a:rPr lang="en-US" sz="1600">
                <a:solidFill>
                  <a:srgbClr val="191919"/>
                </a:solidFill>
              </a:rPr>
              <a:t> Jenis teks argumentasi yaitu:</a:t>
            </a:r>
            <a:endParaRPr sz="1600">
              <a:solidFill>
                <a:srgbClr val="191919"/>
              </a:solidFill>
            </a:endParaRPr>
          </a:p>
          <a:p>
            <a:pPr marL="152400" lvl="0" indent="0" algn="l" rtl="0">
              <a:spcBef>
                <a:spcPts val="0"/>
              </a:spcBef>
              <a:spcAft>
                <a:spcPts val="0"/>
              </a:spcAft>
              <a:buNone/>
            </a:pPr>
            <a:r>
              <a:rPr lang="en-US" sz="1600">
                <a:solidFill>
                  <a:srgbClr val="191919"/>
                </a:solidFill>
              </a:rPr>
              <a:t>1. Sebab akibat , teks ini ditulis berdasarkan data yang membuat isu yang sedang dibahas itu muncul atau lahir</a:t>
            </a:r>
            <a:endParaRPr sz="1600">
              <a:solidFill>
                <a:srgbClr val="191919"/>
              </a:solidFill>
            </a:endParaRPr>
          </a:p>
          <a:p>
            <a:pPr marL="152400" lvl="0" indent="0" algn="l" rtl="0">
              <a:spcBef>
                <a:spcPts val="0"/>
              </a:spcBef>
              <a:spcAft>
                <a:spcPts val="0"/>
              </a:spcAft>
              <a:buNone/>
            </a:pPr>
            <a:r>
              <a:rPr lang="en-US" sz="1600">
                <a:solidFill>
                  <a:srgbClr val="191919"/>
                </a:solidFill>
              </a:rPr>
              <a:t>2. Argumentasi persamaan , teks ini ditulis dengan cara mengungkapkan prinsip persamaan sebelum mengambil kesimpulan.</a:t>
            </a:r>
            <a:endParaRPr sz="1600">
              <a:solidFill>
                <a:srgbClr val="191919"/>
              </a:solidFill>
            </a:endParaRPr>
          </a:p>
          <a:p>
            <a:pPr marL="152400" lvl="0" indent="0" algn="l" rtl="0">
              <a:spcBef>
                <a:spcPts val="0"/>
              </a:spcBef>
              <a:spcAft>
                <a:spcPts val="0"/>
              </a:spcAft>
              <a:buNone/>
            </a:pPr>
            <a:r>
              <a:rPr lang="en-US" sz="1600">
                <a:solidFill>
                  <a:srgbClr val="191919"/>
                </a:solidFill>
              </a:rPr>
              <a:t>3. Argumentasi perbandingan, teks ini berbentuk deskripsi soal fakta dan data dengan cara melakukan perbandingan atau teks yang membandingkan argumentatif berdasar anggapan yang mencakup pengertian terkait data yang kuat atau tidak.</a:t>
            </a:r>
            <a:endParaRPr sz="1600">
              <a:solidFill>
                <a:srgbClr val="191919"/>
              </a:solidFill>
            </a:endParaRPr>
          </a:p>
          <a:p>
            <a:pPr marL="152400" lvl="0" indent="0" algn="l" rtl="0">
              <a:spcBef>
                <a:spcPts val="0"/>
              </a:spcBef>
              <a:spcAft>
                <a:spcPts val="0"/>
              </a:spcAft>
              <a:buNone/>
            </a:pPr>
            <a:r>
              <a:rPr lang="en-US" sz="1600">
                <a:solidFill>
                  <a:srgbClr val="191919"/>
                </a:solidFill>
              </a:rPr>
              <a:t>4.autoritas, teks ini ditulis berdasarkan pendapat orang terkenal dunia atau tokoh dengan keahlian tertentu.</a:t>
            </a:r>
            <a:endParaRPr sz="1600">
              <a:solidFill>
                <a:srgbClr val="191919"/>
              </a:solidFill>
            </a:endParaRPr>
          </a:p>
        </p:txBody>
      </p:sp>
      <p:sp>
        <p:nvSpPr>
          <p:cNvPr id="1049097" name="Google Shape;2198;p19"/>
          <p:cNvSpPr txBox="1">
            <a:spLocks noGrp="1"/>
          </p:cNvSpPr>
          <p:nvPr>
            <p:ph type="title"/>
          </p:nvPr>
        </p:nvSpPr>
        <p:spPr>
          <a:xfrm>
            <a:off x="616346" y="98733"/>
            <a:ext cx="7704000" cy="94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Pengertian teks argumentasi </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1049100" name="Google Shape;2197;p19"/>
          <p:cNvSpPr txBox="1">
            <a:spLocks noGrp="1"/>
          </p:cNvSpPr>
          <p:nvPr>
            <p:ph type="body" idx="1"/>
          </p:nvPr>
        </p:nvSpPr>
        <p:spPr>
          <a:xfrm>
            <a:off x="371306" y="799187"/>
            <a:ext cx="8194080" cy="4021751"/>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None/>
            </a:pPr>
            <a:r>
              <a:rPr lang="en-US" sz="1600">
                <a:solidFill>
                  <a:srgbClr val="191919"/>
                </a:solidFill>
              </a:rPr>
              <a:t>1.   Tujuan Argumentasi, menyajikan argumentasi untuk mencapai  tujuan tertentu.   Seperti  mempersuasi pembaca tentang sesuatu</a:t>
            </a:r>
            <a:endParaRPr sz="1600">
              <a:solidFill>
                <a:srgbClr val="191919"/>
              </a:solidFill>
            </a:endParaRPr>
          </a:p>
          <a:p>
            <a:pPr marL="152400" lvl="0" indent="0" algn="l" rtl="0">
              <a:spcBef>
                <a:spcPts val="0"/>
              </a:spcBef>
              <a:spcAft>
                <a:spcPts val="0"/>
              </a:spcAft>
              <a:buNone/>
            </a:pPr>
            <a:r>
              <a:rPr lang="en-US" sz="1600">
                <a:solidFill>
                  <a:srgbClr val="191919"/>
                </a:solidFill>
              </a:rPr>
              <a:t>2.    Premis adalah fakta atau asumsi yang dianggap benar dan dijadikan dasar untuk mengeluarkan kesimpulan.</a:t>
            </a:r>
            <a:endParaRPr sz="1600">
              <a:solidFill>
                <a:srgbClr val="191919"/>
              </a:solidFill>
            </a:endParaRPr>
          </a:p>
          <a:p>
            <a:pPr marL="152400" lvl="0" indent="0" algn="l" rtl="0">
              <a:spcBef>
                <a:spcPts val="0"/>
              </a:spcBef>
              <a:spcAft>
                <a:spcPts val="0"/>
              </a:spcAft>
              <a:buNone/>
            </a:pPr>
            <a:r>
              <a:rPr lang="en-US" sz="1600">
                <a:solidFill>
                  <a:srgbClr val="191919"/>
                </a:solidFill>
              </a:rPr>
              <a:t>3.    Hipotesis, adalah kemungkinan yang dianggap benar dan diuji untuk memvalidasi premis tersebut.</a:t>
            </a:r>
            <a:endParaRPr sz="1600">
              <a:solidFill>
                <a:srgbClr val="191919"/>
              </a:solidFill>
            </a:endParaRPr>
          </a:p>
          <a:p>
            <a:pPr marL="152400" lvl="0" indent="0" algn="l" rtl="0">
              <a:spcBef>
                <a:spcPts val="0"/>
              </a:spcBef>
              <a:spcAft>
                <a:spcPts val="0"/>
              </a:spcAft>
              <a:buNone/>
            </a:pPr>
            <a:r>
              <a:rPr lang="en-US" sz="1600">
                <a:solidFill>
                  <a:srgbClr val="191919"/>
                </a:solidFill>
              </a:rPr>
              <a:t>4.    Kesimpulan yang dihasilkan dari premis dan hipotesis yang diuji.</a:t>
            </a:r>
            <a:endParaRPr sz="1600">
              <a:solidFill>
                <a:srgbClr val="191919"/>
              </a:solidFill>
            </a:endParaRPr>
          </a:p>
          <a:p>
            <a:pPr marL="152400" lvl="0" indent="0" algn="l" rtl="0">
              <a:spcBef>
                <a:spcPts val="0"/>
              </a:spcBef>
              <a:spcAft>
                <a:spcPts val="0"/>
              </a:spcAft>
              <a:buNone/>
            </a:pPr>
            <a:r>
              <a:rPr lang="en-US" sz="1600">
                <a:solidFill>
                  <a:srgbClr val="191919"/>
                </a:solidFill>
              </a:rPr>
              <a:t>5.    Contoh, adalah bagian yang menunjukkan bagaimana premis dan hipotesis tersebut berlaku dalam kehidupan sehari-hari.</a:t>
            </a:r>
            <a:endParaRPr sz="1600">
              <a:solidFill>
                <a:srgbClr val="191919"/>
              </a:solidFill>
            </a:endParaRPr>
          </a:p>
          <a:p>
            <a:pPr marL="152400" lvl="0" indent="0" algn="l" rtl="0">
              <a:spcBef>
                <a:spcPts val="0"/>
              </a:spcBef>
              <a:spcAft>
                <a:spcPts val="0"/>
              </a:spcAft>
              <a:buNone/>
            </a:pPr>
            <a:r>
              <a:rPr lang="en-US" sz="1600">
                <a:solidFill>
                  <a:srgbClr val="191919"/>
                </a:solidFill>
              </a:rPr>
              <a:t>6.    Counter argument, yang berisi penentangan argumentasi yang disajikan dan dianggap memiliki kekuatan yang sama dengan argumentasi yang disajikan</a:t>
            </a:r>
            <a:endParaRPr sz="1600">
              <a:solidFill>
                <a:srgbClr val="191919"/>
              </a:solidFill>
            </a:endParaRPr>
          </a:p>
          <a:p>
            <a:pPr marL="152400" lvl="0" indent="0" algn="l" rtl="0">
              <a:spcBef>
                <a:spcPts val="0"/>
              </a:spcBef>
              <a:spcAft>
                <a:spcPts val="0"/>
              </a:spcAft>
              <a:buNone/>
            </a:pPr>
            <a:r>
              <a:rPr lang="en-US" sz="1600">
                <a:solidFill>
                  <a:srgbClr val="191919"/>
                </a:solidFill>
              </a:rPr>
              <a:t>7.    Rebuttal, adalah jawaban atau tanggapan terhadap counterargument yang  </a:t>
            </a:r>
            <a:endParaRPr sz="1600">
              <a:solidFill>
                <a:srgbClr val="191919"/>
              </a:solidFill>
            </a:endParaRPr>
          </a:p>
          <a:p>
            <a:pPr marL="152400" lvl="0" indent="0" algn="l" rtl="0">
              <a:spcBef>
                <a:spcPts val="0"/>
              </a:spcBef>
              <a:spcAft>
                <a:spcPts val="0"/>
              </a:spcAft>
              <a:buNone/>
            </a:pPr>
            <a:r>
              <a:rPr lang="en-US" sz="1600">
                <a:solidFill>
                  <a:srgbClr val="191919"/>
                </a:solidFill>
              </a:rPr>
              <a:t>mencoba untuk menunjukkan bahwa argumentasi yang disajikan lebih kuat daripada   counterargument tersebut.</a:t>
            </a:r>
            <a:endParaRPr sz="1600">
              <a:solidFill>
                <a:srgbClr val="191919"/>
              </a:solidFill>
            </a:endParaRPr>
          </a:p>
        </p:txBody>
      </p:sp>
      <p:sp>
        <p:nvSpPr>
          <p:cNvPr id="1049101" name="Google Shape;2198;p19"/>
          <p:cNvSpPr txBox="1">
            <a:spLocks noGrp="1"/>
          </p:cNvSpPr>
          <p:nvPr>
            <p:ph type="title"/>
          </p:nvPr>
        </p:nvSpPr>
        <p:spPr>
          <a:xfrm>
            <a:off x="616346" y="98733"/>
            <a:ext cx="7704000" cy="9460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Struktur teks argumentasi </a:t>
            </a:r>
            <a:endParaRPr lang="zh-CN" altLang="en-US"/>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2"/>
        <p:cNvGrpSpPr/>
        <p:nvPr/>
      </p:nvGrpSpPr>
      <p:grpSpPr>
        <a:xfrm>
          <a:off x="0" y="0"/>
          <a:ext cx="0" cy="0"/>
          <a:chOff x="0" y="0"/>
          <a:chExt cx="0" cy="0"/>
        </a:xfrm>
      </p:grpSpPr>
      <p:sp>
        <p:nvSpPr>
          <p:cNvPr id="1049108" name="Google Shape;220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Ciri ciri argumentasi</a:t>
            </a:r>
            <a:endParaRPr lang="zh-CN" altLang="en-US"/>
          </a:p>
        </p:txBody>
      </p:sp>
      <p:grpSp>
        <p:nvGrpSpPr>
          <p:cNvPr id="47" name="Google Shape;2204;p20"/>
          <p:cNvGrpSpPr/>
          <p:nvPr/>
        </p:nvGrpSpPr>
        <p:grpSpPr>
          <a:xfrm>
            <a:off x="1090013" y="1583054"/>
            <a:ext cx="1580700" cy="2462196"/>
            <a:chOff x="842925" y="1583054"/>
            <a:chExt cx="1580700" cy="2462196"/>
          </a:xfrm>
        </p:grpSpPr>
        <p:sp>
          <p:nvSpPr>
            <p:cNvPr id="1049109" name="Google Shape;2205;p20"/>
            <p:cNvSpPr/>
            <p:nvPr/>
          </p:nvSpPr>
          <p:spPr>
            <a:xfrm>
              <a:off x="842925" y="1674650"/>
              <a:ext cx="1580700" cy="2370600"/>
            </a:xfrm>
            <a:prstGeom prst="rect">
              <a:avLst/>
            </a:prstGeom>
            <a:solidFill>
              <a:schemeClr val="lt2"/>
            </a:solidFill>
            <a:ln>
              <a:noFill/>
            </a:ln>
            <a:effectLst>
              <a:outerShdw blurRad="57150" dist="19050" dir="5400000" algn="bl" rotWithShape="0">
                <a:schemeClr val="accent3">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Carattere"/>
                <a:ea typeface="Carattere"/>
                <a:cs typeface="Carattere"/>
                <a:sym typeface="Carattere"/>
              </a:endParaRPr>
            </a:p>
          </p:txBody>
        </p:sp>
        <p:grpSp>
          <p:nvGrpSpPr>
            <p:cNvPr id="48" name="Google Shape;2206;p20"/>
            <p:cNvGrpSpPr/>
            <p:nvPr/>
          </p:nvGrpSpPr>
          <p:grpSpPr>
            <a:xfrm>
              <a:off x="1594082" y="1759131"/>
              <a:ext cx="78390" cy="78390"/>
              <a:chOff x="2215975" y="243950"/>
              <a:chExt cx="1567800" cy="1567800"/>
            </a:xfrm>
          </p:grpSpPr>
          <p:sp>
            <p:nvSpPr>
              <p:cNvPr id="1049110" name="Google Shape;2207;p20"/>
              <p:cNvSpPr/>
              <p:nvPr/>
            </p:nvSpPr>
            <p:spPr>
              <a:xfrm>
                <a:off x="2215975" y="243950"/>
                <a:ext cx="1567800" cy="1567800"/>
              </a:xfrm>
              <a:prstGeom prst="ellipse">
                <a:avLst/>
              </a:prstGeom>
              <a:solidFill>
                <a:schemeClr val="dk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1" name="Google Shape;2208;p20"/>
              <p:cNvSpPr/>
              <p:nvPr/>
            </p:nvSpPr>
            <p:spPr>
              <a:xfrm>
                <a:off x="2242525" y="270500"/>
                <a:ext cx="1514700" cy="1514700"/>
              </a:xfrm>
              <a:prstGeom prst="noSmoking">
                <a:avLst>
                  <a:gd name="adj" fmla="val 46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112" name="Google Shape;2209;p20"/>
            <p:cNvSpPr/>
            <p:nvPr/>
          </p:nvSpPr>
          <p:spPr>
            <a:xfrm>
              <a:off x="896227" y="1583054"/>
              <a:ext cx="178324" cy="430546"/>
            </a:xfrm>
            <a:custGeom>
              <a:avLst/>
              <a:gdLst/>
              <a:ahLst/>
              <a:cxnLst/>
              <a:rect l="l" t="t" r="r" b="b"/>
              <a:pathLst>
                <a:path w="2068" h="4993" extrusionOk="0">
                  <a:moveTo>
                    <a:pt x="1034" y="1"/>
                  </a:moveTo>
                  <a:cubicBezTo>
                    <a:pt x="462" y="1"/>
                    <a:pt x="0" y="462"/>
                    <a:pt x="0" y="1023"/>
                  </a:cubicBezTo>
                  <a:lnTo>
                    <a:pt x="0" y="1155"/>
                  </a:lnTo>
                  <a:lnTo>
                    <a:pt x="231" y="1155"/>
                  </a:lnTo>
                  <a:lnTo>
                    <a:pt x="231" y="1023"/>
                  </a:lnTo>
                  <a:cubicBezTo>
                    <a:pt x="231" y="583"/>
                    <a:pt x="594" y="231"/>
                    <a:pt x="1034" y="231"/>
                  </a:cubicBezTo>
                  <a:cubicBezTo>
                    <a:pt x="1474" y="231"/>
                    <a:pt x="1837" y="583"/>
                    <a:pt x="1837" y="1023"/>
                  </a:cubicBezTo>
                  <a:lnTo>
                    <a:pt x="1837" y="4344"/>
                  </a:lnTo>
                  <a:cubicBezTo>
                    <a:pt x="1837" y="4575"/>
                    <a:pt x="1650" y="4762"/>
                    <a:pt x="1419" y="4762"/>
                  </a:cubicBezTo>
                  <a:lnTo>
                    <a:pt x="1309" y="4762"/>
                  </a:lnTo>
                  <a:cubicBezTo>
                    <a:pt x="1089" y="4762"/>
                    <a:pt x="902" y="4575"/>
                    <a:pt x="902" y="4344"/>
                  </a:cubicBezTo>
                  <a:lnTo>
                    <a:pt x="902" y="1485"/>
                  </a:lnTo>
                  <a:cubicBezTo>
                    <a:pt x="902" y="1430"/>
                    <a:pt x="847" y="1375"/>
                    <a:pt x="781" y="1375"/>
                  </a:cubicBezTo>
                  <a:cubicBezTo>
                    <a:pt x="715" y="1375"/>
                    <a:pt x="671" y="1430"/>
                    <a:pt x="671" y="1485"/>
                  </a:cubicBezTo>
                  <a:lnTo>
                    <a:pt x="671" y="4344"/>
                  </a:lnTo>
                  <a:cubicBezTo>
                    <a:pt x="671" y="4696"/>
                    <a:pt x="957" y="4993"/>
                    <a:pt x="1309" y="4993"/>
                  </a:cubicBezTo>
                  <a:lnTo>
                    <a:pt x="1419" y="4993"/>
                  </a:lnTo>
                  <a:cubicBezTo>
                    <a:pt x="1771" y="4993"/>
                    <a:pt x="2067" y="4696"/>
                    <a:pt x="2067" y="4344"/>
                  </a:cubicBezTo>
                  <a:lnTo>
                    <a:pt x="2067" y="1023"/>
                  </a:lnTo>
                  <a:cubicBezTo>
                    <a:pt x="2067" y="462"/>
                    <a:pt x="1606"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2210;p20"/>
          <p:cNvGrpSpPr/>
          <p:nvPr/>
        </p:nvGrpSpPr>
        <p:grpSpPr>
          <a:xfrm>
            <a:off x="2884438" y="1583054"/>
            <a:ext cx="1580700" cy="2462196"/>
            <a:chOff x="2637350" y="1674654"/>
            <a:chExt cx="1580700" cy="2462196"/>
          </a:xfrm>
        </p:grpSpPr>
        <p:sp>
          <p:nvSpPr>
            <p:cNvPr id="1049113" name="Google Shape;2211;p20"/>
            <p:cNvSpPr/>
            <p:nvPr/>
          </p:nvSpPr>
          <p:spPr>
            <a:xfrm>
              <a:off x="2637350" y="1766250"/>
              <a:ext cx="1580700" cy="2370600"/>
            </a:xfrm>
            <a:prstGeom prst="rect">
              <a:avLst/>
            </a:prstGeom>
            <a:solidFill>
              <a:schemeClr val="dk2"/>
            </a:solidFill>
            <a:ln>
              <a:noFill/>
            </a:ln>
            <a:effectLst>
              <a:outerShdw blurRad="57150" dist="19050" dir="5400000" algn="bl" rotWithShape="0">
                <a:schemeClr val="accent3">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Carattere"/>
                <a:ea typeface="Carattere"/>
                <a:cs typeface="Carattere"/>
                <a:sym typeface="Carattere"/>
              </a:endParaRPr>
            </a:p>
          </p:txBody>
        </p:sp>
        <p:grpSp>
          <p:nvGrpSpPr>
            <p:cNvPr id="50" name="Google Shape;2212;p20"/>
            <p:cNvGrpSpPr/>
            <p:nvPr/>
          </p:nvGrpSpPr>
          <p:grpSpPr>
            <a:xfrm>
              <a:off x="3388507" y="1850731"/>
              <a:ext cx="78390" cy="78390"/>
              <a:chOff x="2215975" y="243950"/>
              <a:chExt cx="1567800" cy="1567800"/>
            </a:xfrm>
          </p:grpSpPr>
          <p:sp>
            <p:nvSpPr>
              <p:cNvPr id="1049114" name="Google Shape;2213;p20"/>
              <p:cNvSpPr/>
              <p:nvPr/>
            </p:nvSpPr>
            <p:spPr>
              <a:xfrm>
                <a:off x="2215975" y="243950"/>
                <a:ext cx="1567800" cy="1567800"/>
              </a:xfrm>
              <a:prstGeom prst="ellipse">
                <a:avLst/>
              </a:prstGeom>
              <a:solidFill>
                <a:schemeClr val="dk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5" name="Google Shape;2214;p20"/>
              <p:cNvSpPr/>
              <p:nvPr/>
            </p:nvSpPr>
            <p:spPr>
              <a:xfrm>
                <a:off x="2242525" y="270500"/>
                <a:ext cx="1514700" cy="1514700"/>
              </a:xfrm>
              <a:prstGeom prst="noSmoking">
                <a:avLst>
                  <a:gd name="adj" fmla="val 46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116" name="Google Shape;2215;p20"/>
            <p:cNvSpPr/>
            <p:nvPr/>
          </p:nvSpPr>
          <p:spPr>
            <a:xfrm>
              <a:off x="2690652" y="1674654"/>
              <a:ext cx="178324" cy="430546"/>
            </a:xfrm>
            <a:custGeom>
              <a:avLst/>
              <a:gdLst/>
              <a:ahLst/>
              <a:cxnLst/>
              <a:rect l="l" t="t" r="r" b="b"/>
              <a:pathLst>
                <a:path w="2068" h="4993" extrusionOk="0">
                  <a:moveTo>
                    <a:pt x="1034" y="1"/>
                  </a:moveTo>
                  <a:cubicBezTo>
                    <a:pt x="462" y="1"/>
                    <a:pt x="0" y="462"/>
                    <a:pt x="0" y="1023"/>
                  </a:cubicBezTo>
                  <a:lnTo>
                    <a:pt x="0" y="1155"/>
                  </a:lnTo>
                  <a:lnTo>
                    <a:pt x="231" y="1155"/>
                  </a:lnTo>
                  <a:lnTo>
                    <a:pt x="231" y="1023"/>
                  </a:lnTo>
                  <a:cubicBezTo>
                    <a:pt x="231" y="583"/>
                    <a:pt x="594" y="231"/>
                    <a:pt x="1034" y="231"/>
                  </a:cubicBezTo>
                  <a:cubicBezTo>
                    <a:pt x="1474" y="231"/>
                    <a:pt x="1837" y="583"/>
                    <a:pt x="1837" y="1023"/>
                  </a:cubicBezTo>
                  <a:lnTo>
                    <a:pt x="1837" y="4344"/>
                  </a:lnTo>
                  <a:cubicBezTo>
                    <a:pt x="1837" y="4575"/>
                    <a:pt x="1650" y="4762"/>
                    <a:pt x="1419" y="4762"/>
                  </a:cubicBezTo>
                  <a:lnTo>
                    <a:pt x="1309" y="4762"/>
                  </a:lnTo>
                  <a:cubicBezTo>
                    <a:pt x="1089" y="4762"/>
                    <a:pt x="902" y="4575"/>
                    <a:pt x="902" y="4344"/>
                  </a:cubicBezTo>
                  <a:lnTo>
                    <a:pt x="902" y="1485"/>
                  </a:lnTo>
                  <a:cubicBezTo>
                    <a:pt x="902" y="1430"/>
                    <a:pt x="847" y="1375"/>
                    <a:pt x="781" y="1375"/>
                  </a:cubicBezTo>
                  <a:cubicBezTo>
                    <a:pt x="715" y="1375"/>
                    <a:pt x="671" y="1430"/>
                    <a:pt x="671" y="1485"/>
                  </a:cubicBezTo>
                  <a:lnTo>
                    <a:pt x="671" y="4344"/>
                  </a:lnTo>
                  <a:cubicBezTo>
                    <a:pt x="671" y="4696"/>
                    <a:pt x="957" y="4993"/>
                    <a:pt x="1309" y="4993"/>
                  </a:cubicBezTo>
                  <a:lnTo>
                    <a:pt x="1419" y="4993"/>
                  </a:lnTo>
                  <a:cubicBezTo>
                    <a:pt x="1771" y="4993"/>
                    <a:pt x="2067" y="4696"/>
                    <a:pt x="2067" y="4344"/>
                  </a:cubicBezTo>
                  <a:lnTo>
                    <a:pt x="2067" y="1023"/>
                  </a:lnTo>
                  <a:cubicBezTo>
                    <a:pt x="2067" y="462"/>
                    <a:pt x="1606"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2216;p20"/>
          <p:cNvGrpSpPr/>
          <p:nvPr/>
        </p:nvGrpSpPr>
        <p:grpSpPr>
          <a:xfrm>
            <a:off x="4678863" y="1583054"/>
            <a:ext cx="1580700" cy="2462196"/>
            <a:chOff x="842925" y="1583054"/>
            <a:chExt cx="1580700" cy="2462196"/>
          </a:xfrm>
        </p:grpSpPr>
        <p:sp>
          <p:nvSpPr>
            <p:cNvPr id="1049117" name="Google Shape;2217;p20"/>
            <p:cNvSpPr/>
            <p:nvPr/>
          </p:nvSpPr>
          <p:spPr>
            <a:xfrm>
              <a:off x="842925" y="1674650"/>
              <a:ext cx="1580700" cy="2370600"/>
            </a:xfrm>
            <a:prstGeom prst="rect">
              <a:avLst/>
            </a:prstGeom>
            <a:solidFill>
              <a:schemeClr val="accent5"/>
            </a:solidFill>
            <a:ln>
              <a:noFill/>
            </a:ln>
            <a:effectLst>
              <a:outerShdw blurRad="57150" dist="19050" dir="5400000" algn="bl" rotWithShape="0">
                <a:schemeClr val="accent3">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Carattere"/>
                <a:ea typeface="Carattere"/>
                <a:cs typeface="Carattere"/>
                <a:sym typeface="Carattere"/>
              </a:endParaRPr>
            </a:p>
          </p:txBody>
        </p:sp>
        <p:grpSp>
          <p:nvGrpSpPr>
            <p:cNvPr id="52" name="Google Shape;2218;p20"/>
            <p:cNvGrpSpPr/>
            <p:nvPr/>
          </p:nvGrpSpPr>
          <p:grpSpPr>
            <a:xfrm>
              <a:off x="1594082" y="1759131"/>
              <a:ext cx="78390" cy="78390"/>
              <a:chOff x="2215975" y="243950"/>
              <a:chExt cx="1567800" cy="1567800"/>
            </a:xfrm>
          </p:grpSpPr>
          <p:sp>
            <p:nvSpPr>
              <p:cNvPr id="1049118" name="Google Shape;2219;p20"/>
              <p:cNvSpPr/>
              <p:nvPr/>
            </p:nvSpPr>
            <p:spPr>
              <a:xfrm>
                <a:off x="2215975" y="243950"/>
                <a:ext cx="1567800" cy="1567800"/>
              </a:xfrm>
              <a:prstGeom prst="ellipse">
                <a:avLst/>
              </a:prstGeom>
              <a:solidFill>
                <a:schemeClr val="dk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19" name="Google Shape;2220;p20"/>
              <p:cNvSpPr/>
              <p:nvPr/>
            </p:nvSpPr>
            <p:spPr>
              <a:xfrm>
                <a:off x="2242525" y="270500"/>
                <a:ext cx="1514700" cy="1514700"/>
              </a:xfrm>
              <a:prstGeom prst="noSmoking">
                <a:avLst>
                  <a:gd name="adj" fmla="val 46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120" name="Google Shape;2221;p20"/>
            <p:cNvSpPr/>
            <p:nvPr/>
          </p:nvSpPr>
          <p:spPr>
            <a:xfrm>
              <a:off x="896227" y="1583054"/>
              <a:ext cx="178324" cy="430546"/>
            </a:xfrm>
            <a:custGeom>
              <a:avLst/>
              <a:gdLst/>
              <a:ahLst/>
              <a:cxnLst/>
              <a:rect l="l" t="t" r="r" b="b"/>
              <a:pathLst>
                <a:path w="2068" h="4993" extrusionOk="0">
                  <a:moveTo>
                    <a:pt x="1034" y="1"/>
                  </a:moveTo>
                  <a:cubicBezTo>
                    <a:pt x="462" y="1"/>
                    <a:pt x="0" y="462"/>
                    <a:pt x="0" y="1023"/>
                  </a:cubicBezTo>
                  <a:lnTo>
                    <a:pt x="0" y="1155"/>
                  </a:lnTo>
                  <a:lnTo>
                    <a:pt x="231" y="1155"/>
                  </a:lnTo>
                  <a:lnTo>
                    <a:pt x="231" y="1023"/>
                  </a:lnTo>
                  <a:cubicBezTo>
                    <a:pt x="231" y="583"/>
                    <a:pt x="594" y="231"/>
                    <a:pt x="1034" y="231"/>
                  </a:cubicBezTo>
                  <a:cubicBezTo>
                    <a:pt x="1474" y="231"/>
                    <a:pt x="1837" y="583"/>
                    <a:pt x="1837" y="1023"/>
                  </a:cubicBezTo>
                  <a:lnTo>
                    <a:pt x="1837" y="4344"/>
                  </a:lnTo>
                  <a:cubicBezTo>
                    <a:pt x="1837" y="4575"/>
                    <a:pt x="1650" y="4762"/>
                    <a:pt x="1419" y="4762"/>
                  </a:cubicBezTo>
                  <a:lnTo>
                    <a:pt x="1309" y="4762"/>
                  </a:lnTo>
                  <a:cubicBezTo>
                    <a:pt x="1089" y="4762"/>
                    <a:pt x="902" y="4575"/>
                    <a:pt x="902" y="4344"/>
                  </a:cubicBezTo>
                  <a:lnTo>
                    <a:pt x="902" y="1485"/>
                  </a:lnTo>
                  <a:cubicBezTo>
                    <a:pt x="902" y="1430"/>
                    <a:pt x="847" y="1375"/>
                    <a:pt x="781" y="1375"/>
                  </a:cubicBezTo>
                  <a:cubicBezTo>
                    <a:pt x="715" y="1375"/>
                    <a:pt x="671" y="1430"/>
                    <a:pt x="671" y="1485"/>
                  </a:cubicBezTo>
                  <a:lnTo>
                    <a:pt x="671" y="4344"/>
                  </a:lnTo>
                  <a:cubicBezTo>
                    <a:pt x="671" y="4696"/>
                    <a:pt x="957" y="4993"/>
                    <a:pt x="1309" y="4993"/>
                  </a:cubicBezTo>
                  <a:lnTo>
                    <a:pt x="1419" y="4993"/>
                  </a:lnTo>
                  <a:cubicBezTo>
                    <a:pt x="1771" y="4993"/>
                    <a:pt x="2067" y="4696"/>
                    <a:pt x="2067" y="4344"/>
                  </a:cubicBezTo>
                  <a:lnTo>
                    <a:pt x="2067" y="1023"/>
                  </a:lnTo>
                  <a:cubicBezTo>
                    <a:pt x="2067" y="462"/>
                    <a:pt x="1606"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2222;p20"/>
          <p:cNvGrpSpPr/>
          <p:nvPr/>
        </p:nvGrpSpPr>
        <p:grpSpPr>
          <a:xfrm>
            <a:off x="6473288" y="1583054"/>
            <a:ext cx="1580700" cy="2462196"/>
            <a:chOff x="2637350" y="1674654"/>
            <a:chExt cx="1580700" cy="2462196"/>
          </a:xfrm>
        </p:grpSpPr>
        <p:sp>
          <p:nvSpPr>
            <p:cNvPr id="1049121" name="Google Shape;2223;p20"/>
            <p:cNvSpPr/>
            <p:nvPr/>
          </p:nvSpPr>
          <p:spPr>
            <a:xfrm>
              <a:off x="2637350" y="1766250"/>
              <a:ext cx="1580700" cy="2370600"/>
            </a:xfrm>
            <a:prstGeom prst="rect">
              <a:avLst/>
            </a:prstGeom>
            <a:solidFill>
              <a:schemeClr val="accent2"/>
            </a:solidFill>
            <a:ln>
              <a:noFill/>
            </a:ln>
            <a:effectLst>
              <a:outerShdw blurRad="57150" dist="19050" dir="5400000" algn="bl" rotWithShape="0">
                <a:schemeClr val="accent3">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dk1"/>
                </a:solidFill>
                <a:latin typeface="Carattere"/>
                <a:ea typeface="Carattere"/>
                <a:cs typeface="Carattere"/>
                <a:sym typeface="Carattere"/>
              </a:endParaRPr>
            </a:p>
          </p:txBody>
        </p:sp>
        <p:grpSp>
          <p:nvGrpSpPr>
            <p:cNvPr id="54" name="Google Shape;2224;p20"/>
            <p:cNvGrpSpPr/>
            <p:nvPr/>
          </p:nvGrpSpPr>
          <p:grpSpPr>
            <a:xfrm>
              <a:off x="3388507" y="1850731"/>
              <a:ext cx="78390" cy="78390"/>
              <a:chOff x="2215975" y="243950"/>
              <a:chExt cx="1567800" cy="1567800"/>
            </a:xfrm>
          </p:grpSpPr>
          <p:sp>
            <p:nvSpPr>
              <p:cNvPr id="1049122" name="Google Shape;2225;p20"/>
              <p:cNvSpPr/>
              <p:nvPr/>
            </p:nvSpPr>
            <p:spPr>
              <a:xfrm>
                <a:off x="2215975" y="243950"/>
                <a:ext cx="1567800" cy="1567800"/>
              </a:xfrm>
              <a:prstGeom prst="ellipse">
                <a:avLst/>
              </a:prstGeom>
              <a:solidFill>
                <a:schemeClr val="dk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3" name="Google Shape;2226;p20"/>
              <p:cNvSpPr/>
              <p:nvPr/>
            </p:nvSpPr>
            <p:spPr>
              <a:xfrm>
                <a:off x="2242525" y="270500"/>
                <a:ext cx="1514700" cy="1514700"/>
              </a:xfrm>
              <a:prstGeom prst="noSmoking">
                <a:avLst>
                  <a:gd name="adj" fmla="val 463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124" name="Google Shape;2227;p20"/>
            <p:cNvSpPr/>
            <p:nvPr/>
          </p:nvSpPr>
          <p:spPr>
            <a:xfrm>
              <a:off x="2690652" y="1674654"/>
              <a:ext cx="178324" cy="430546"/>
            </a:xfrm>
            <a:custGeom>
              <a:avLst/>
              <a:gdLst/>
              <a:ahLst/>
              <a:cxnLst/>
              <a:rect l="l" t="t" r="r" b="b"/>
              <a:pathLst>
                <a:path w="2068" h="4993" extrusionOk="0">
                  <a:moveTo>
                    <a:pt x="1034" y="1"/>
                  </a:moveTo>
                  <a:cubicBezTo>
                    <a:pt x="462" y="1"/>
                    <a:pt x="0" y="462"/>
                    <a:pt x="0" y="1023"/>
                  </a:cubicBezTo>
                  <a:lnTo>
                    <a:pt x="0" y="1155"/>
                  </a:lnTo>
                  <a:lnTo>
                    <a:pt x="231" y="1155"/>
                  </a:lnTo>
                  <a:lnTo>
                    <a:pt x="231" y="1023"/>
                  </a:lnTo>
                  <a:cubicBezTo>
                    <a:pt x="231" y="583"/>
                    <a:pt x="594" y="231"/>
                    <a:pt x="1034" y="231"/>
                  </a:cubicBezTo>
                  <a:cubicBezTo>
                    <a:pt x="1474" y="231"/>
                    <a:pt x="1837" y="583"/>
                    <a:pt x="1837" y="1023"/>
                  </a:cubicBezTo>
                  <a:lnTo>
                    <a:pt x="1837" y="4344"/>
                  </a:lnTo>
                  <a:cubicBezTo>
                    <a:pt x="1837" y="4575"/>
                    <a:pt x="1650" y="4762"/>
                    <a:pt x="1419" y="4762"/>
                  </a:cubicBezTo>
                  <a:lnTo>
                    <a:pt x="1309" y="4762"/>
                  </a:lnTo>
                  <a:cubicBezTo>
                    <a:pt x="1089" y="4762"/>
                    <a:pt x="902" y="4575"/>
                    <a:pt x="902" y="4344"/>
                  </a:cubicBezTo>
                  <a:lnTo>
                    <a:pt x="902" y="1485"/>
                  </a:lnTo>
                  <a:cubicBezTo>
                    <a:pt x="902" y="1430"/>
                    <a:pt x="847" y="1375"/>
                    <a:pt x="781" y="1375"/>
                  </a:cubicBezTo>
                  <a:cubicBezTo>
                    <a:pt x="715" y="1375"/>
                    <a:pt x="671" y="1430"/>
                    <a:pt x="671" y="1485"/>
                  </a:cubicBezTo>
                  <a:lnTo>
                    <a:pt x="671" y="4344"/>
                  </a:lnTo>
                  <a:cubicBezTo>
                    <a:pt x="671" y="4696"/>
                    <a:pt x="957" y="4993"/>
                    <a:pt x="1309" y="4993"/>
                  </a:cubicBezTo>
                  <a:lnTo>
                    <a:pt x="1419" y="4993"/>
                  </a:lnTo>
                  <a:cubicBezTo>
                    <a:pt x="1771" y="4993"/>
                    <a:pt x="2067" y="4696"/>
                    <a:pt x="2067" y="4344"/>
                  </a:cubicBezTo>
                  <a:lnTo>
                    <a:pt x="2067" y="1023"/>
                  </a:lnTo>
                  <a:cubicBezTo>
                    <a:pt x="2067" y="462"/>
                    <a:pt x="1606"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125" name="Google Shape;2228;p20"/>
          <p:cNvSpPr/>
          <p:nvPr/>
        </p:nvSpPr>
        <p:spPr>
          <a:xfrm rot="-6445439">
            <a:off x="2623345" y="4069665"/>
            <a:ext cx="240344" cy="563850"/>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6" name="Google Shape;2229;p20"/>
          <p:cNvSpPr/>
          <p:nvPr/>
        </p:nvSpPr>
        <p:spPr>
          <a:xfrm rot="-6445439">
            <a:off x="4423908" y="4069665"/>
            <a:ext cx="240344" cy="563850"/>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7" name="Google Shape;2230;p20"/>
          <p:cNvSpPr/>
          <p:nvPr/>
        </p:nvSpPr>
        <p:spPr>
          <a:xfrm rot="-6445439">
            <a:off x="6224470" y="4069665"/>
            <a:ext cx="240344" cy="563850"/>
          </a:xfrm>
          <a:custGeom>
            <a:avLst/>
            <a:gdLst/>
            <a:ahLst/>
            <a:cxnLst/>
            <a:rect l="l" t="t" r="r" b="b"/>
            <a:pathLst>
              <a:path w="5046" h="11838" extrusionOk="0">
                <a:moveTo>
                  <a:pt x="1997" y="5798"/>
                </a:moveTo>
                <a:cubicBezTo>
                  <a:pt x="2118" y="5798"/>
                  <a:pt x="2239" y="5817"/>
                  <a:pt x="2356" y="5860"/>
                </a:cubicBezTo>
                <a:cubicBezTo>
                  <a:pt x="2628" y="5943"/>
                  <a:pt x="2901" y="6180"/>
                  <a:pt x="2830" y="6499"/>
                </a:cubicBezTo>
                <a:cubicBezTo>
                  <a:pt x="2783" y="6736"/>
                  <a:pt x="2581" y="6937"/>
                  <a:pt x="2356" y="7032"/>
                </a:cubicBezTo>
                <a:cubicBezTo>
                  <a:pt x="2267" y="7068"/>
                  <a:pt x="2179" y="7084"/>
                  <a:pt x="2092" y="7084"/>
                </a:cubicBezTo>
                <a:cubicBezTo>
                  <a:pt x="1661" y="7084"/>
                  <a:pt x="1277" y="6686"/>
                  <a:pt x="1089" y="6322"/>
                </a:cubicBezTo>
                <a:cubicBezTo>
                  <a:pt x="1066" y="6286"/>
                  <a:pt x="1054" y="6239"/>
                  <a:pt x="1031" y="6191"/>
                </a:cubicBezTo>
                <a:cubicBezTo>
                  <a:pt x="1295" y="5962"/>
                  <a:pt x="1645" y="5798"/>
                  <a:pt x="1997" y="5798"/>
                </a:cubicBezTo>
                <a:close/>
                <a:moveTo>
                  <a:pt x="4797" y="0"/>
                </a:moveTo>
                <a:cubicBezTo>
                  <a:pt x="4777" y="0"/>
                  <a:pt x="4756" y="4"/>
                  <a:pt x="4735" y="12"/>
                </a:cubicBezTo>
                <a:cubicBezTo>
                  <a:pt x="3445" y="580"/>
                  <a:pt x="2309" y="1504"/>
                  <a:pt x="1492" y="2652"/>
                </a:cubicBezTo>
                <a:cubicBezTo>
                  <a:pt x="818" y="3611"/>
                  <a:pt x="250" y="4996"/>
                  <a:pt x="663" y="6156"/>
                </a:cubicBezTo>
                <a:cubicBezTo>
                  <a:pt x="415" y="6428"/>
                  <a:pt x="250" y="6772"/>
                  <a:pt x="166" y="7138"/>
                </a:cubicBezTo>
                <a:cubicBezTo>
                  <a:pt x="0" y="7943"/>
                  <a:pt x="190" y="8795"/>
                  <a:pt x="510" y="9529"/>
                </a:cubicBezTo>
                <a:cubicBezTo>
                  <a:pt x="805" y="10228"/>
                  <a:pt x="1220" y="10879"/>
                  <a:pt x="1765" y="11399"/>
                </a:cubicBezTo>
                <a:cubicBezTo>
                  <a:pt x="1627" y="11440"/>
                  <a:pt x="1479" y="11458"/>
                  <a:pt x="1331" y="11458"/>
                </a:cubicBezTo>
                <a:cubicBezTo>
                  <a:pt x="1262" y="11458"/>
                  <a:pt x="1193" y="11454"/>
                  <a:pt x="1125" y="11447"/>
                </a:cubicBezTo>
                <a:cubicBezTo>
                  <a:pt x="1120" y="11446"/>
                  <a:pt x="1115" y="11446"/>
                  <a:pt x="1110" y="11446"/>
                </a:cubicBezTo>
                <a:cubicBezTo>
                  <a:pt x="1010" y="11446"/>
                  <a:pt x="936" y="11546"/>
                  <a:pt x="936" y="11636"/>
                </a:cubicBezTo>
                <a:cubicBezTo>
                  <a:pt x="936" y="11743"/>
                  <a:pt x="1018" y="11814"/>
                  <a:pt x="1125" y="11826"/>
                </a:cubicBezTo>
                <a:cubicBezTo>
                  <a:pt x="1193" y="11834"/>
                  <a:pt x="1260" y="11838"/>
                  <a:pt x="1328" y="11838"/>
                </a:cubicBezTo>
                <a:cubicBezTo>
                  <a:pt x="1650" y="11838"/>
                  <a:pt x="1968" y="11748"/>
                  <a:pt x="2262" y="11601"/>
                </a:cubicBezTo>
                <a:cubicBezTo>
                  <a:pt x="2321" y="11577"/>
                  <a:pt x="2344" y="11506"/>
                  <a:pt x="2356" y="11447"/>
                </a:cubicBezTo>
                <a:lnTo>
                  <a:pt x="2356" y="10784"/>
                </a:lnTo>
                <a:cubicBezTo>
                  <a:pt x="2356" y="10678"/>
                  <a:pt x="2356" y="10571"/>
                  <a:pt x="2368" y="10465"/>
                </a:cubicBezTo>
                <a:lnTo>
                  <a:pt x="2368" y="10287"/>
                </a:lnTo>
                <a:cubicBezTo>
                  <a:pt x="2356" y="10204"/>
                  <a:pt x="2333" y="10168"/>
                  <a:pt x="2285" y="10110"/>
                </a:cubicBezTo>
                <a:cubicBezTo>
                  <a:pt x="2262" y="10080"/>
                  <a:pt x="2220" y="10065"/>
                  <a:pt x="2179" y="10065"/>
                </a:cubicBezTo>
                <a:cubicBezTo>
                  <a:pt x="2138" y="10065"/>
                  <a:pt x="2096" y="10080"/>
                  <a:pt x="2072" y="10110"/>
                </a:cubicBezTo>
                <a:lnTo>
                  <a:pt x="2013" y="10168"/>
                </a:lnTo>
                <a:cubicBezTo>
                  <a:pt x="2001" y="10204"/>
                  <a:pt x="1989" y="10252"/>
                  <a:pt x="1989" y="10287"/>
                </a:cubicBezTo>
                <a:lnTo>
                  <a:pt x="1989" y="10465"/>
                </a:lnTo>
                <a:cubicBezTo>
                  <a:pt x="1989" y="10571"/>
                  <a:pt x="1989" y="10678"/>
                  <a:pt x="1978" y="10784"/>
                </a:cubicBezTo>
                <a:lnTo>
                  <a:pt x="1978" y="11151"/>
                </a:lnTo>
                <a:cubicBezTo>
                  <a:pt x="1184" y="10299"/>
                  <a:pt x="545" y="9221"/>
                  <a:pt x="439" y="8026"/>
                </a:cubicBezTo>
                <a:cubicBezTo>
                  <a:pt x="392" y="7482"/>
                  <a:pt x="463" y="6901"/>
                  <a:pt x="794" y="6452"/>
                </a:cubicBezTo>
                <a:cubicBezTo>
                  <a:pt x="829" y="6523"/>
                  <a:pt x="865" y="6594"/>
                  <a:pt x="912" y="6653"/>
                </a:cubicBezTo>
                <a:cubicBezTo>
                  <a:pt x="1166" y="7048"/>
                  <a:pt x="1614" y="7390"/>
                  <a:pt x="2090" y="7390"/>
                </a:cubicBezTo>
                <a:cubicBezTo>
                  <a:pt x="2213" y="7390"/>
                  <a:pt x="2338" y="7367"/>
                  <a:pt x="2463" y="7316"/>
                </a:cubicBezTo>
                <a:cubicBezTo>
                  <a:pt x="2972" y="7114"/>
                  <a:pt x="3327" y="6464"/>
                  <a:pt x="2972" y="5967"/>
                </a:cubicBezTo>
                <a:cubicBezTo>
                  <a:pt x="2748" y="5655"/>
                  <a:pt x="2382" y="5526"/>
                  <a:pt x="2010" y="5526"/>
                </a:cubicBezTo>
                <a:cubicBezTo>
                  <a:pt x="1773" y="5526"/>
                  <a:pt x="1534" y="5578"/>
                  <a:pt x="1326" y="5670"/>
                </a:cubicBezTo>
                <a:cubicBezTo>
                  <a:pt x="1184" y="5730"/>
                  <a:pt x="1054" y="5812"/>
                  <a:pt x="924" y="5907"/>
                </a:cubicBezTo>
                <a:cubicBezTo>
                  <a:pt x="640" y="4854"/>
                  <a:pt x="1173" y="3670"/>
                  <a:pt x="1776" y="2818"/>
                </a:cubicBezTo>
                <a:cubicBezTo>
                  <a:pt x="2557" y="1705"/>
                  <a:pt x="3646" y="830"/>
                  <a:pt x="4890" y="273"/>
                </a:cubicBezTo>
                <a:cubicBezTo>
                  <a:pt x="5046" y="210"/>
                  <a:pt x="4945" y="0"/>
                  <a:pt x="4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28" name="Google Shape;2231;p20"/>
          <p:cNvSpPr txBox="1">
            <a:spLocks noGrp="1"/>
          </p:cNvSpPr>
          <p:nvPr>
            <p:ph type="subTitle" idx="4294967295"/>
          </p:nvPr>
        </p:nvSpPr>
        <p:spPr>
          <a:xfrm>
            <a:off x="1199075" y="2039605"/>
            <a:ext cx="1362600" cy="223058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highlight>
                  <a:schemeClr val="dk2"/>
                </a:highlight>
              </a:rPr>
              <a:t>Mampu menunjukkan bukti dan kebenaran dari suatu isu</a:t>
            </a:r>
            <a:endParaRPr>
              <a:highlight>
                <a:schemeClr val="dk2"/>
              </a:highlight>
            </a:endParaRPr>
          </a:p>
        </p:txBody>
      </p:sp>
      <p:sp>
        <p:nvSpPr>
          <p:cNvPr id="1049129" name="Google Shape;2233;p20"/>
          <p:cNvSpPr txBox="1">
            <a:spLocks noGrp="1"/>
          </p:cNvSpPr>
          <p:nvPr>
            <p:ph type="subTitle" idx="4294967295"/>
          </p:nvPr>
        </p:nvSpPr>
        <p:spPr>
          <a:xfrm>
            <a:off x="2865262" y="1889292"/>
            <a:ext cx="1789241" cy="235513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600">
                <a:highlight>
                  <a:schemeClr val="lt2"/>
                </a:highlight>
              </a:rPr>
              <a:t>Menggunakan bahasa denotatif atau bahasa yang sebenarnya </a:t>
            </a:r>
            <a:endParaRPr sz="1600">
              <a:highlight>
                <a:schemeClr val="lt2"/>
              </a:highlight>
            </a:endParaRPr>
          </a:p>
        </p:txBody>
      </p:sp>
      <p:sp>
        <p:nvSpPr>
          <p:cNvPr id="1049130" name="Google Shape;2235;p20"/>
          <p:cNvSpPr txBox="1">
            <a:spLocks noGrp="1"/>
          </p:cNvSpPr>
          <p:nvPr>
            <p:ph type="subTitle" idx="4294967295"/>
          </p:nvPr>
        </p:nvSpPr>
        <p:spPr>
          <a:xfrm>
            <a:off x="4787900" y="2013600"/>
            <a:ext cx="1362600" cy="208323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a:highlight>
                  <a:schemeClr val="dk2"/>
                </a:highlight>
              </a:rPr>
              <a:t>Ditulis berdasarkan analisis rasional atau berdasar fakta </a:t>
            </a:r>
            <a:endParaRPr>
              <a:highlight>
                <a:schemeClr val="dk2"/>
              </a:highlight>
            </a:endParaRPr>
          </a:p>
        </p:txBody>
      </p:sp>
      <p:sp>
        <p:nvSpPr>
          <p:cNvPr id="1049131" name="Google Shape;2237;p20"/>
          <p:cNvSpPr txBox="1">
            <a:spLocks noGrp="1"/>
          </p:cNvSpPr>
          <p:nvPr>
            <p:ph type="subTitle" idx="4294967295"/>
          </p:nvPr>
        </p:nvSpPr>
        <p:spPr>
          <a:xfrm>
            <a:off x="6582350" y="1865635"/>
            <a:ext cx="1362600" cy="2130908"/>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a:highlight>
                  <a:schemeClr val="dk2"/>
                </a:highlight>
              </a:rPr>
              <a:t>Ditulis secara objektif sehingga dibutuhkan batasan dan  menghindari  nilai nilai emosional </a:t>
            </a:r>
            <a:endParaRPr>
              <a:highlight>
                <a:schemeClr val="dk2"/>
              </a:high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4"/>
        <p:cNvGrpSpPr/>
        <p:nvPr/>
      </p:nvGrpSpPr>
      <p:grpSpPr>
        <a:xfrm>
          <a:off x="0" y="0"/>
          <a:ext cx="0" cy="0"/>
          <a:chOff x="0" y="0"/>
          <a:chExt cx="0" cy="0"/>
        </a:xfrm>
      </p:grpSpPr>
      <p:sp>
        <p:nvSpPr>
          <p:cNvPr id="1049134" name="Google Shape;3645;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Tujuan teks argumentasi </a:t>
            </a:r>
            <a:endParaRPr lang="zh-CN" altLang="en-US"/>
          </a:p>
        </p:txBody>
      </p:sp>
      <p:sp>
        <p:nvSpPr>
          <p:cNvPr id="1049135" name="Google Shape;3649;p45"/>
          <p:cNvSpPr txBox="1">
            <a:spLocks noGrp="1"/>
          </p:cNvSpPr>
          <p:nvPr>
            <p:ph type="subTitle" idx="4294967295"/>
          </p:nvPr>
        </p:nvSpPr>
        <p:spPr>
          <a:xfrm>
            <a:off x="664545" y="1194606"/>
            <a:ext cx="7759454" cy="3482177"/>
          </a:xfrm>
          <a:prstGeom prst="rect">
            <a:avLst/>
          </a:prstGeom>
        </p:spPr>
        <p:txBody>
          <a:bodyPr spcFirstLastPara="1" wrap="square" lIns="91425" tIns="91425" rIns="91425" bIns="91425" anchor="t">
            <a:noAutofit/>
          </a:bodyPr>
          <a:lstStyle/>
          <a:p>
            <a:pPr marL="0" lvl="0" indent="0" algn="l" rtl="0">
              <a:lnSpc>
                <a:spcPct val="100000"/>
              </a:lnSpc>
              <a:spcBef>
                <a:spcPts val="0"/>
              </a:spcBef>
              <a:spcAft>
                <a:spcPts val="0"/>
              </a:spcAft>
              <a:buNone/>
            </a:pPr>
            <a:r>
              <a:rPr lang="en-US" sz="1800" b="0"/>
              <a:t>Teks argumentasi memiliki tujuan untuk meyakinkan pembaca agar bisa menerima, mengambil, atau terpengaruh oleh isi atau pernyataan yang ada di dalam teks argumentasi. Teks argumentasi juga biasanya memilki tujuan untuk membuktikan suatu kebenaran yang dilengkapi dengan data atau fakta sebagai alasan atau pembenaran pendapatnya dari pembaca.</a:t>
            </a:r>
            <a:endParaRPr sz="1800" b="0"/>
          </a:p>
          <a:p>
            <a:pPr marL="0" lvl="0" indent="0" algn="l" rtl="0">
              <a:lnSpc>
                <a:spcPct val="100000"/>
              </a:lnSpc>
              <a:spcBef>
                <a:spcPts val="0"/>
              </a:spcBef>
              <a:spcAft>
                <a:spcPts val="0"/>
              </a:spcAft>
              <a:buNone/>
            </a:pPr>
            <a:endParaRPr sz="1800" b="0"/>
          </a:p>
          <a:p>
            <a:pPr marL="0" lvl="0" indent="0" algn="l" rtl="0">
              <a:lnSpc>
                <a:spcPct val="100000"/>
              </a:lnSpc>
              <a:spcBef>
                <a:spcPts val="0"/>
              </a:spcBef>
              <a:spcAft>
                <a:spcPts val="0"/>
              </a:spcAft>
              <a:buNone/>
            </a:pPr>
            <a:r>
              <a:rPr lang="en-US" sz="1800" b="0"/>
              <a:t>Teks argumentasi ini bersifat nonfiksi, sehingga hal yang disampaikan selain logis juga menggunakan bahasa yang baku dan tidak ambigu. Kalimat yang terdapat di dalam teks argumentasi berbentuk kalimat tunggal yang bertujuan untuk membuktikan suatu kebenaran sehingga dapat meyakinkan pembaca mengenai kebenaran tersebut.</a:t>
            </a:r>
            <a:endParaRPr sz="1800" b="0"/>
          </a:p>
          <a:p>
            <a:pPr marL="0" lvl="0" indent="0" algn="l" rtl="0">
              <a:lnSpc>
                <a:spcPct val="100000"/>
              </a:lnSpc>
              <a:spcBef>
                <a:spcPts val="0"/>
              </a:spcBef>
              <a:spcAft>
                <a:spcPts val="0"/>
              </a:spcAft>
              <a:buNone/>
            </a:pPr>
            <a:r>
              <a:rPr lang="en-US" sz="1800" b="0"/>
              <a:t>Meski bersifat meyakinkan pembaca, tetapi teks argumentasi tidak berarti mengajak orang lain untuk mengikuti opini di dalam teksnya.</a:t>
            </a:r>
            <a:endParaRPr sz="1800" b="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78" name="Title 1049777"/>
          <p:cNvSpPr>
            <a:spLocks noGrp="1"/>
          </p:cNvSpPr>
          <p:nvPr>
            <p:ph type="ctrTitle"/>
          </p:nvPr>
        </p:nvSpPr>
        <p:spPr>
          <a:xfrm>
            <a:off x="289406" y="404651"/>
            <a:ext cx="8565186" cy="4334197"/>
          </a:xfrm>
        </p:spPr>
        <p:txBody>
          <a:bodyPr anchor="t"/>
          <a:lstStyle/>
          <a:p>
            <a:pPr algn="l"/>
            <a:r>
              <a:rPr lang="en-US" sz="2800"/>
              <a:t>Jenis Paragraf Argumentasi</a:t>
            </a:r>
            <a:br>
              <a:rPr lang="en-US" sz="2800"/>
            </a:br>
            <a:br>
              <a:rPr lang="en-US" sz="2800"/>
            </a:br>
            <a:r>
              <a:rPr lang="en-US" sz="2800"/>
              <a:t>  Paragraf Argumentasi Sebab-Akibat</a:t>
            </a:r>
            <a:br>
              <a:rPr lang="en-US" sz="2800"/>
            </a:br>
            <a:r>
              <a:rPr lang="en-US" sz="2800"/>
              <a:t>Paragraf Argumentasi Sebab-Akibat merupakan sebuah paragraf yang diawali dengan pendapat yang berupa sebab-sebab dari suatu permasalahan tertentu yang akhirnya diarahkan pada satu kesimpulan universal dan dinamakan dengan akibat dari sebab-sebab tersebut.</a:t>
            </a:r>
            <a:endParaRPr lang="in-ID" sz="280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780" name="Title 1049779"/>
          <p:cNvSpPr>
            <a:spLocks noGrp="1"/>
          </p:cNvSpPr>
          <p:nvPr>
            <p:ph type="ctrTitle"/>
          </p:nvPr>
        </p:nvSpPr>
        <p:spPr>
          <a:xfrm>
            <a:off x="331152" y="289108"/>
            <a:ext cx="8481693" cy="4565282"/>
          </a:xfrm>
        </p:spPr>
        <p:txBody>
          <a:bodyPr anchor="t"/>
          <a:lstStyle/>
          <a:p>
            <a:pPr algn="l"/>
            <a:r>
              <a:rPr lang="en-US" sz="2000" b="1"/>
              <a:t>Contoh Paragraf Argumentasi Sebab-Akibat</a:t>
            </a:r>
            <a:br>
              <a:rPr lang="en-US" sz="2000" b="1"/>
            </a:br>
            <a:r>
              <a:rPr lang="en-US" sz="2000"/>
              <a:t> </a:t>
            </a:r>
            <a:br>
              <a:rPr lang="en-US" sz="2000"/>
            </a:br>
            <a:r>
              <a:rPr lang="en-US" sz="2000"/>
              <a:t>   Vita berniat untuk menurunkan berat badannya. Berat badan ideal bisa dihitung dengan rumus IMT (Index Massa Tubuh) dengan perbandingan berat badan dan tinggi badan. Dia merubah menu makannya mengikuti prinsip diet vege yaitu dengan mengkonsumsi buah dan sayur saja tanpa karbohidrat dan protein. Diet tersebut memang efisien untuk menurunkan berat badan dengan cepat. Namun, menurut kebutuhan nutrisi tubuh hal tersebut kurang tepat. Tubuh juga membutuhkan karbohidrat, lemak, dan protein dalam proses pembentukan energi. Mineral saja tidak cukup untuk memenuhi nutrisi tubuh. Hal inilah yang mengakibatkan tubuh Vita pada akhirnya merasa lemas, pusing, dan tidak bertenaga.</a:t>
            </a:r>
            <a:endParaRPr lang="in-ID" sz="2000"/>
          </a:p>
        </p:txBody>
      </p:sp>
    </p:spTree>
  </p:cSld>
  <p:clrMapOvr>
    <a:masterClrMapping/>
  </p:clrMapOvr>
  <p:transition spd="slow">
    <p:push dir="u"/>
  </p:transition>
</p:sld>
</file>

<file path=ppt/theme/theme1.xml><?xml version="1.0" encoding="utf-8"?>
<a:theme xmlns:a="http://schemas.openxmlformats.org/drawingml/2006/main" name="Cottagecore Aesthetic Mood Board by Slidesgo">
  <a:themeElements>
    <a:clrScheme name="Simple Light">
      <a:dk1>
        <a:srgbClr val="554138"/>
      </a:dk1>
      <a:lt1>
        <a:srgbClr val="F0EAE1"/>
      </a:lt1>
      <a:dk2>
        <a:srgbClr val="E4D3C5"/>
      </a:dk2>
      <a:lt2>
        <a:srgbClr val="CE9F96"/>
      </a:lt2>
      <a:accent1>
        <a:srgbClr val="B6705C"/>
      </a:accent1>
      <a:accent2>
        <a:srgbClr val="C1B895"/>
      </a:accent2>
      <a:accent3>
        <a:srgbClr val="928B64"/>
      </a:accent3>
      <a:accent4>
        <a:srgbClr val="848A77"/>
      </a:accent4>
      <a:accent5>
        <a:srgbClr val="93ADBF"/>
      </a:accent5>
      <a:accent6>
        <a:srgbClr val="FAF9F7"/>
      </a:accent6>
      <a:hlink>
        <a:srgbClr val="5541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On-screen Show (16:9)</PresentationFormat>
  <Paragraphs>37</Paragraphs>
  <Slides>7</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Carattere</vt:lpstr>
      <vt:lpstr>Cutive Mono</vt:lpstr>
      <vt:lpstr>Nunito Light</vt:lpstr>
      <vt:lpstr>Proxima Nova</vt:lpstr>
      <vt:lpstr>Proxima Nova Semibold</vt:lpstr>
      <vt:lpstr>Red Hat Mono</vt:lpstr>
      <vt:lpstr>Cottagecore Aesthetic Mood Board by Slidesgo</vt:lpstr>
      <vt:lpstr>Slidesgo Final Pages</vt:lpstr>
      <vt:lpstr>Teks argumentasi </vt:lpstr>
      <vt:lpstr>Pengertian teks argumentasi </vt:lpstr>
      <vt:lpstr>Struktur teks argumentasi </vt:lpstr>
      <vt:lpstr>Ciri ciri argumentasi</vt:lpstr>
      <vt:lpstr>Tujuan teks argumentasi </vt:lpstr>
      <vt:lpstr>Jenis Paragraf Argumentasi    Paragraf Argumentasi Sebab-Akibat Paragraf Argumentasi Sebab-Akibat merupakan sebuah paragraf yang diawali dengan pendapat yang berupa sebab-sebab dari suatu permasalahan tertentu yang akhirnya diarahkan pada satu kesimpulan universal dan dinamakan dengan akibat dari sebab-sebab tersebut.</vt:lpstr>
      <vt:lpstr>Contoh Paragraf Argumentasi Sebab-Akibat      Vita berniat untuk menurunkan berat badannya. Berat badan ideal bisa dihitung dengan rumus IMT (Index Massa Tubuh) dengan perbandingan berat badan dan tinggi badan. Dia merubah menu makannya mengikuti prinsip diet vege yaitu dengan mengkonsumsi buah dan sayur saja tanpa karbohidrat dan protein. Diet tersebut memang efisien untuk menurunkan berat badan dengan cepat. Namun, menurut kebutuhan nutrisi tubuh hal tersebut kurang tepat. Tubuh juga membutuhkan karbohidrat, lemak, dan protein dalam proses pembentukan energi. Mineral saja tidak cukup untuk memenuhi nutrisi tubuh. Hal inilah yang mengakibatkan tubuh Vita pada akhirnya merasa lemas, pusing, dan tidak bertenaga.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Teks argumentasi </dc:title>
  <dc:creator>RMX3263</dc:creator>
  <cp:lastModifiedBy>asus laptop</cp:lastModifiedBy>
  <cp:revision>1</cp:revision>
  <dcterms:created xsi:type="dcterms:W3CDTF">2023-08-01T23:40:45Z</dcterms:created>
  <dcterms:modified xsi:type="dcterms:W3CDTF">2023-08-04T02:57:25Z</dcterms:modified>
</cp:coreProperties>
</file>