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7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8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19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8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2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29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2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2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3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5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9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3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5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36" y="951345"/>
            <a:ext cx="8035638" cy="34821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Pairwise Learning to Rank </a:t>
            </a:r>
            <a:r>
              <a:rPr lang="en-US" dirty="0" smtClean="0"/>
              <a:t>Approach </a:t>
            </a:r>
            <a:r>
              <a:rPr lang="en-US" dirty="0"/>
              <a:t>with Neural Networks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00" y="3703782"/>
            <a:ext cx="4535055" cy="157018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Kelompok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KEISPER :</a:t>
            </a:r>
          </a:p>
          <a:p>
            <a:pPr algn="just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12S16039 –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Feber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Sianipar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12S17028 –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Andri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Reymondo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Tamba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12S17033 – Martin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Sinaga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12S17043 – Enjelin Ida Hutahaean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-240144"/>
            <a:ext cx="9601196" cy="3029526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2346036"/>
            <a:ext cx="11287536" cy="4008582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sz="1600" i="1" dirty="0"/>
              <a:t>Information retrieval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.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/>
              <a:t>Information Retrieval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mengambil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data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yang </a:t>
            </a:r>
            <a:r>
              <a:rPr lang="en-US" sz="1600" dirty="0" err="1"/>
              <a:t>relevan</a:t>
            </a:r>
            <a:r>
              <a:rPr lang="en-ID" sz="1600" dirty="0" smtClean="0"/>
              <a:t>. </a:t>
            </a:r>
            <a:r>
              <a:rPr lang="en-US" sz="1600" i="1" dirty="0"/>
              <a:t>Information retrieval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data yang </a:t>
            </a:r>
            <a:r>
              <a:rPr lang="en-US" sz="1600" dirty="0" err="1"/>
              <a:t>diutuhkan</a:t>
            </a:r>
            <a:r>
              <a:rPr lang="en-US" sz="1600" dirty="0"/>
              <a:t>.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i="1" dirty="0"/>
              <a:t>machine leaning </a:t>
            </a:r>
            <a:r>
              <a:rPr lang="en-US" sz="1600" dirty="0" err="1"/>
              <a:t>merupakan</a:t>
            </a:r>
            <a:r>
              <a:rPr lang="en-US" sz="1600" i="1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yang paling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menangani</a:t>
            </a:r>
            <a:r>
              <a:rPr lang="en-US" sz="1600" dirty="0"/>
              <a:t> </a:t>
            </a:r>
            <a:r>
              <a:rPr lang="en-US" sz="1600" dirty="0" err="1"/>
              <a:t>pembelajaran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rank problem.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makalah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file </a:t>
            </a:r>
            <a:r>
              <a:rPr lang="en-US" sz="1600" i="1" dirty="0" err="1"/>
              <a:t>artifical</a:t>
            </a:r>
            <a:r>
              <a:rPr lang="en-US" sz="1600" i="1" dirty="0"/>
              <a:t> neural net</a:t>
            </a:r>
            <a:r>
              <a:rPr lang="en-US" sz="1600" dirty="0"/>
              <a:t>,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sepasang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,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relevan</a:t>
            </a:r>
            <a:r>
              <a:rPr lang="en-US" sz="1600" dirty="0"/>
              <a:t>. </a:t>
            </a:r>
            <a:r>
              <a:rPr lang="en-US" sz="1600" dirty="0" err="1"/>
              <a:t>Pendekatan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dikenal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pairwise ranking approach, yang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mengurutkan</a:t>
            </a:r>
            <a:r>
              <a:rPr lang="en-US" sz="1600" dirty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. </a:t>
            </a:r>
            <a:r>
              <a:rPr lang="en-US" sz="1600" i="1" dirty="0"/>
              <a:t>Architecture neural net </a:t>
            </a:r>
            <a:r>
              <a:rPr lang="en-US" sz="1600" dirty="0"/>
              <a:t>yang </a:t>
            </a:r>
            <a:r>
              <a:rPr lang="en-US" sz="1600" dirty="0" err="1"/>
              <a:t>dipilih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sifat-sifat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yang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kinerja</a:t>
            </a:r>
            <a:r>
              <a:rPr lang="en-US" sz="1600" dirty="0"/>
              <a:t>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pendekatan</a:t>
            </a:r>
            <a:r>
              <a:rPr lang="en-US" sz="1600" dirty="0"/>
              <a:t> lain.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dasarnya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neural net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di </a:t>
            </a:r>
            <a:r>
              <a:rPr lang="en-US" sz="1600" dirty="0" err="1"/>
              <a:t>RankNet</a:t>
            </a:r>
            <a:r>
              <a:rPr lang="en-US" sz="1600" dirty="0"/>
              <a:t>.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disana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algortima</a:t>
            </a:r>
            <a:r>
              <a:rPr lang="en-US" sz="1600" dirty="0"/>
              <a:t> </a:t>
            </a:r>
            <a:r>
              <a:rPr lang="en-US" sz="1600" dirty="0" err="1"/>
              <a:t>pengoptimalan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modern.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mengarah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kinerja</a:t>
            </a:r>
            <a:r>
              <a:rPr lang="en-US" sz="1600" dirty="0"/>
              <a:t> yang </a:t>
            </a:r>
            <a:r>
              <a:rPr lang="en-US" sz="1600" dirty="0" err="1"/>
              <a:t>ditingkatkan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signitifikan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menempatkan</a:t>
            </a:r>
            <a:r>
              <a:rPr lang="en-US" sz="1600" dirty="0"/>
              <a:t> </a:t>
            </a:r>
            <a:r>
              <a:rPr lang="en-US" sz="1600" dirty="0" err="1"/>
              <a:t>penekatan</a:t>
            </a:r>
            <a:r>
              <a:rPr lang="en-US" sz="1600" dirty="0"/>
              <a:t> kami head-to head </a:t>
            </a:r>
            <a:r>
              <a:rPr lang="en-US" sz="1600" dirty="0" err="1"/>
              <a:t>ddengan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 smtClean="0"/>
              <a:t>canggih</a:t>
            </a:r>
            <a:r>
              <a:rPr lang="en-US" sz="1600" dirty="0" smtClean="0"/>
              <a:t>. </a:t>
            </a:r>
            <a:r>
              <a:rPr lang="en-US" sz="1600" dirty="0" err="1" smtClean="0"/>
              <a:t>Sehingga</a:t>
            </a:r>
            <a:r>
              <a:rPr lang="en-US" sz="1600" dirty="0" smtClean="0"/>
              <a:t>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formasi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mendeskripsikan</a:t>
            </a:r>
            <a:r>
              <a:rPr lang="en-US" sz="1600" dirty="0"/>
              <a:t> </a:t>
            </a:r>
            <a:r>
              <a:rPr lang="en-US" sz="1600" dirty="0" err="1"/>
              <a:t>properti</a:t>
            </a:r>
            <a:r>
              <a:rPr lang="en-US" sz="1600" dirty="0"/>
              <a:t> model kami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model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inheren</a:t>
            </a:r>
            <a:r>
              <a:rPr lang="en-US" sz="1600" dirty="0"/>
              <a:t>, </a:t>
            </a:r>
            <a:r>
              <a:rPr lang="en-US" sz="1600" dirty="0" err="1"/>
              <a:t>refleksif</a:t>
            </a:r>
            <a:r>
              <a:rPr lang="en-US" sz="1600" dirty="0"/>
              <a:t>, </a:t>
            </a:r>
            <a:r>
              <a:rPr lang="en-US" sz="1600" dirty="0" err="1"/>
              <a:t>entisimetris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transitif</a:t>
            </a:r>
            <a:r>
              <a:rPr lang="en-US" sz="1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363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2604655"/>
            <a:ext cx="10768587" cy="304120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 err="1"/>
              <a:t>U</a:t>
            </a:r>
            <a:r>
              <a:rPr lang="en-US" sz="2400" dirty="0" err="1" smtClean="0"/>
              <a:t>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membuktikan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menyajikan</a:t>
            </a:r>
            <a:r>
              <a:rPr lang="en-US" sz="2400" dirty="0" smtClean="0"/>
              <a:t> </a:t>
            </a:r>
            <a:r>
              <a:rPr lang="en-US" sz="2400" dirty="0" err="1"/>
              <a:t>performa</a:t>
            </a:r>
            <a:r>
              <a:rPr lang="en-US" sz="2400" dirty="0"/>
              <a:t> model LTR yang </a:t>
            </a:r>
            <a:r>
              <a:rPr lang="en-US" sz="2400" dirty="0" err="1"/>
              <a:t>dibangun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pairwise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 smtClean="0"/>
              <a:t>Nueral</a:t>
            </a:r>
            <a:r>
              <a:rPr lang="en-US" sz="2400" dirty="0" smtClean="0"/>
              <a:t> Network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membuktikan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/>
              <a:t>model yang </a:t>
            </a:r>
            <a:r>
              <a:rPr lang="en-US" sz="2400" dirty="0" err="1" smtClean="0"/>
              <a:t>dibangun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/>
              <a:t>set data LETOR MQ2008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sz="2400" dirty="0" smtClean="0"/>
              <a:t> 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4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436" y="2401455"/>
            <a:ext cx="10695709" cy="426238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Dataset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/>
              <a:t>dataset </a:t>
            </a:r>
            <a:r>
              <a:rPr lang="en-US" dirty="0"/>
              <a:t>Benchmark </a:t>
            </a:r>
            <a:r>
              <a:rPr lang="en-US" dirty="0" smtClean="0"/>
              <a:t>LETOR MQ2008. </a:t>
            </a:r>
            <a:r>
              <a:rPr lang="en-US" dirty="0"/>
              <a:t>LETOR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i="1" dirty="0"/>
              <a:t>Learning to Rank </a:t>
            </a:r>
            <a:r>
              <a:rPr lang="en-US" dirty="0"/>
              <a:t>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i="1" dirty="0"/>
              <a:t>open source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diorganisasikan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i="1" dirty="0" err="1" smtClean="0"/>
              <a:t>microsoft</a:t>
            </a:r>
            <a:r>
              <a:rPr lang="en-US" i="1" dirty="0" smtClean="0"/>
              <a:t>.</a:t>
            </a:r>
            <a:r>
              <a:rPr lang="en-US" dirty="0"/>
              <a:t> </a:t>
            </a:r>
            <a:r>
              <a:rPr lang="en-US" i="1" dirty="0" smtClean="0"/>
              <a:t>Dataset </a:t>
            </a:r>
            <a:r>
              <a:rPr lang="en-US" dirty="0"/>
              <a:t>MQ2008 </a:t>
            </a:r>
            <a:r>
              <a:rPr lang="en-US" dirty="0" err="1" smtClean="0"/>
              <a:t>mempunyai</a:t>
            </a:r>
            <a:r>
              <a:rPr lang="en-US" dirty="0" smtClean="0"/>
              <a:t> 5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Fold1, Fold2, Fold3, Fold4, </a:t>
            </a:r>
            <a:r>
              <a:rPr lang="en-US" dirty="0" err="1" smtClean="0"/>
              <a:t>dan</a:t>
            </a:r>
            <a:r>
              <a:rPr lang="en-US" dirty="0" smtClean="0"/>
              <a:t> Fold5,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Training.txt, Validation.txt </a:t>
            </a:r>
            <a:r>
              <a:rPr lang="en-US" dirty="0" err="1" smtClean="0"/>
              <a:t>dan</a:t>
            </a:r>
            <a:r>
              <a:rPr lang="en-US" dirty="0" smtClean="0"/>
              <a:t> Test.txt. </a:t>
            </a:r>
          </a:p>
        </p:txBody>
      </p:sp>
    </p:spTree>
    <p:extLst>
      <p:ext uri="{BB962C8B-B14F-4D97-AF65-F5344CB8AC3E}">
        <p14:creationId xmlns:p14="http://schemas.microsoft.com/office/powerpoint/2010/main" val="8352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3473" y="952693"/>
            <a:ext cx="842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			</a:t>
            </a:r>
            <a:r>
              <a:rPr lang="en-US" sz="4000" dirty="0" smtClean="0"/>
              <a:t>			</a:t>
            </a:r>
            <a:r>
              <a:rPr lang="en-US" sz="4000" dirty="0" err="1" smtClean="0"/>
              <a:t>Eksperimen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54182" y="2355273"/>
            <a:ext cx="11179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kami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smtClean="0"/>
              <a:t>yang kami </a:t>
            </a:r>
            <a:r>
              <a:rPr lang="en-US" dirty="0" err="1" smtClean="0"/>
              <a:t>usulkan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lain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dataset MQ2008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standar</a:t>
            </a:r>
            <a:r>
              <a:rPr lang="en-US" dirty="0"/>
              <a:t>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tolok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model. Dataset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10.000 </a:t>
            </a:r>
            <a:r>
              <a:rPr lang="en-US" dirty="0" err="1"/>
              <a:t>kueri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set data MSLR – WEB30K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01964" y="3491345"/>
            <a:ext cx="6881841" cy="26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87928"/>
            <a:ext cx="9601196" cy="1898072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436" y="2512289"/>
            <a:ext cx="10538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Membandingkan</a:t>
            </a:r>
            <a:r>
              <a:rPr lang="en-US" dirty="0"/>
              <a:t> rata-rata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i="1" dirty="0"/>
              <a:t>running</a:t>
            </a:r>
            <a:r>
              <a:rPr lang="en-US" dirty="0"/>
              <a:t> </a:t>
            </a:r>
            <a:r>
              <a:rPr lang="en-US" dirty="0" err="1"/>
              <a:t>slima</a:t>
            </a:r>
            <a:r>
              <a:rPr lang="en-US" dirty="0"/>
              <a:t> kali </a:t>
            </a:r>
            <a:r>
              <a:rPr lang="en-US" dirty="0" err="1"/>
              <a:t>lipat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MSLR – WEB10K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hitungan</a:t>
            </a:r>
            <a:r>
              <a:rPr lang="en-US" dirty="0"/>
              <a:t> </a:t>
            </a:r>
            <a:r>
              <a:rPr lang="en-US" dirty="0" err="1"/>
              <a:t>detik</a:t>
            </a:r>
            <a:r>
              <a:rPr lang="en-US" dirty="0"/>
              <a:t>.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dilatih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.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† </a:t>
            </a:r>
            <a:r>
              <a:rPr lang="en-US" dirty="0" err="1"/>
              <a:t>dilatih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RankLib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RankNet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Tensor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RankLib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91855" y="3676071"/>
            <a:ext cx="7342910" cy="24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71056"/>
            <a:ext cx="9601196" cy="1814944"/>
          </a:xfrm>
        </p:spPr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5" y="2382982"/>
            <a:ext cx="10520218" cy="3353939"/>
          </a:xfrm>
        </p:spPr>
        <p:txBody>
          <a:bodyPr>
            <a:normAutofit fontScale="85000" lnSpcReduction="10000"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Neural Network yang </a:t>
            </a:r>
            <a:r>
              <a:rPr lang="en-US" dirty="0" err="1"/>
              <a:t>diusulkan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generalisasi</a:t>
            </a:r>
            <a:r>
              <a:rPr lang="en-US" dirty="0"/>
              <a:t> </a:t>
            </a:r>
            <a:r>
              <a:rPr lang="en-US" dirty="0" err="1"/>
              <a:t>RankNet</a:t>
            </a:r>
            <a:r>
              <a:rPr lang="en-US" dirty="0"/>
              <a:t>: Kami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RankNet</a:t>
            </a:r>
            <a:r>
              <a:rPr lang="en-US" dirty="0"/>
              <a:t> mana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yang </a:t>
            </a:r>
            <a:r>
              <a:rPr lang="en-US" dirty="0" err="1"/>
              <a:t>menguntungkan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. </a:t>
            </a:r>
            <a:r>
              <a:rPr lang="en-US" dirty="0" err="1"/>
              <a:t>Ternyata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instance.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minimal: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i="1" dirty="0" err="1"/>
              <a:t>diskrit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/>
              <a:t>kontinu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yang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berdekatan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relevansi</a:t>
            </a:r>
            <a:r>
              <a:rPr lang="en-US" dirty="0"/>
              <a:t> lain yang </a:t>
            </a:r>
            <a:r>
              <a:rPr lang="en-US" dirty="0" err="1"/>
              <a:t>relevan</a:t>
            </a:r>
            <a:r>
              <a:rPr lang="en-US" dirty="0"/>
              <a:t>) </a:t>
            </a:r>
            <a:r>
              <a:rPr lang="en-US" dirty="0" err="1"/>
              <a:t>saja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3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6" y="2789381"/>
            <a:ext cx="11076550" cy="16448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- TERIMA KASIH -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983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142</TotalTime>
  <Words>531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  Pairwise Learning to Rank Approach with Neural Networks </vt:lpstr>
      <vt:lpstr>Pendahuluan</vt:lpstr>
      <vt:lpstr>Tujuan</vt:lpstr>
      <vt:lpstr>Dataset</vt:lpstr>
      <vt:lpstr>PowerPoint Presentation</vt:lpstr>
      <vt:lpstr>Hasil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with Proximity Index Simulator based on Corona Virus News Collection</dc:title>
  <dc:creator>acer</dc:creator>
  <cp:lastModifiedBy>USER</cp:lastModifiedBy>
  <cp:revision>17</cp:revision>
  <dcterms:created xsi:type="dcterms:W3CDTF">2020-05-28T09:41:16Z</dcterms:created>
  <dcterms:modified xsi:type="dcterms:W3CDTF">2021-05-21T13:59:42Z</dcterms:modified>
</cp:coreProperties>
</file>