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5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9B49-611E-9243-B4D9-64992B8ED481}" type="datetimeFigureOut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F45A-993D-0C43-82F6-423321102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2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9B49-611E-9243-B4D9-64992B8ED481}" type="datetimeFigureOut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F45A-993D-0C43-82F6-423321102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8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9B49-611E-9243-B4D9-64992B8ED481}" type="datetimeFigureOut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F45A-993D-0C43-82F6-423321102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4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9B49-611E-9243-B4D9-64992B8ED481}" type="datetimeFigureOut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F45A-993D-0C43-82F6-423321102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6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9B49-611E-9243-B4D9-64992B8ED481}" type="datetimeFigureOut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F45A-993D-0C43-82F6-423321102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9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9B49-611E-9243-B4D9-64992B8ED481}" type="datetimeFigureOut">
              <a:rPr lang="en-US" smtClean="0"/>
              <a:t>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F45A-993D-0C43-82F6-423321102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9B49-611E-9243-B4D9-64992B8ED481}" type="datetimeFigureOut">
              <a:rPr lang="en-US" smtClean="0"/>
              <a:t>2/4/17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F45A-993D-0C43-82F6-423321102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9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9B49-611E-9243-B4D9-64992B8ED481}" type="datetimeFigureOut">
              <a:rPr lang="en-US" smtClean="0"/>
              <a:t>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F45A-993D-0C43-82F6-423321102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6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9B49-611E-9243-B4D9-64992B8ED481}" type="datetimeFigureOut">
              <a:rPr lang="en-US" smtClean="0"/>
              <a:t>2/4/17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F45A-993D-0C43-82F6-423321102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0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9B49-611E-9243-B4D9-64992B8ED481}" type="datetimeFigureOut">
              <a:rPr lang="en-US" smtClean="0"/>
              <a:t>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F45A-993D-0C43-82F6-423321102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4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9B49-611E-9243-B4D9-64992B8ED481}" type="datetimeFigureOut">
              <a:rPr lang="en-US" smtClean="0"/>
              <a:t>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F45A-993D-0C43-82F6-423321102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7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C9B49-611E-9243-B4D9-64992B8ED481}" type="datetimeFigureOut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6F45A-993D-0C43-82F6-423321102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7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page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2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page2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ddwddwwd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15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82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Test page 1</vt:lpstr>
      <vt:lpstr>Test page2</vt:lpstr>
      <vt:lpstr>And 3</vt:lpstr>
    </vt:vector>
  </TitlesOfParts>
  <Company>Monash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page 1</dc:title>
  <dc:creator>Nick Williams</dc:creator>
  <cp:lastModifiedBy>Nick Williams</cp:lastModifiedBy>
  <cp:revision>1</cp:revision>
  <dcterms:created xsi:type="dcterms:W3CDTF">2016-10-16T08:51:11Z</dcterms:created>
  <dcterms:modified xsi:type="dcterms:W3CDTF">2017-04-02T05:04:51Z</dcterms:modified>
</cp:coreProperties>
</file>