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61" r:id="rId9"/>
    <p:sldId id="274" r:id="rId10"/>
    <p:sldId id="262" r:id="rId11"/>
    <p:sldId id="263" r:id="rId12"/>
    <p:sldId id="264" r:id="rId13"/>
    <p:sldId id="275" r:id="rId14"/>
    <p:sldId id="267" r:id="rId15"/>
    <p:sldId id="276" r:id="rId16"/>
    <p:sldId id="268" r:id="rId17"/>
    <p:sldId id="278" r:id="rId18"/>
    <p:sldId id="269" r:id="rId19"/>
    <p:sldId id="279" r:id="rId20"/>
    <p:sldId id="270" r:id="rId21"/>
    <p:sldId id="271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FC90-F990-4F9A-8693-0A184796B33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43FF-47C3-4F9A-A4B7-AFBFBE41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– Point Processing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following operations on the given 8 X 8  X 8 image.</a:t>
            </a:r>
          </a:p>
          <a:p>
            <a:pPr marL="514350" indent="-514350">
              <a:buAutoNum type="arabicPeriod"/>
            </a:pPr>
            <a:r>
              <a:rPr lang="en-US" dirty="0" smtClean="0"/>
              <a:t>Negative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Gray level slicing (r1 = 50; r2=170)</a:t>
            </a:r>
          </a:p>
          <a:p>
            <a:pPr marL="514350" indent="-514350">
              <a:buAutoNum type="arabicPeriod"/>
            </a:pPr>
            <a:r>
              <a:rPr lang="en-US" dirty="0" smtClean="0"/>
              <a:t>Dynamic Compression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Thresholding (Threshold value, a =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871" y="854682"/>
            <a:ext cx="6045959" cy="5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1 -&gt;Digital Negative</a:t>
            </a:r>
          </a:p>
          <a:p>
            <a:r>
              <a:rPr lang="en-US" dirty="0" smtClean="0"/>
              <a:t>S = L-1-r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1 -&gt;Digital Negative</a:t>
            </a:r>
          </a:p>
          <a:p>
            <a:r>
              <a:rPr lang="en-US" dirty="0" smtClean="0"/>
              <a:t>S = L-1-r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55" y="696983"/>
            <a:ext cx="6656259" cy="61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2. Gray Level Slicing -&gt;</a:t>
                </a:r>
              </a:p>
              <a:p>
                <a:r>
                  <a:rPr lang="en-US" dirty="0" smtClean="0"/>
                  <a:t>Without Background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r1 = 50; r2=170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0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2. Gray Level Slicing -&gt;</a:t>
                </a:r>
              </a:p>
              <a:p>
                <a:r>
                  <a:rPr lang="en-US" dirty="0" smtClean="0"/>
                  <a:t>Without Background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r1 = 50; r2=170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47" y="1250449"/>
            <a:ext cx="5987183" cy="56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Background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r1 = 50; r2=170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Background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r1 = 50; r2=170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98" y="2098664"/>
            <a:ext cx="5983004" cy="47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Dynamic Range Compression -&gt;</a:t>
            </a:r>
          </a:p>
          <a:p>
            <a:r>
              <a:rPr lang="en-US" dirty="0" smtClean="0"/>
              <a:t>S = c * log(r +1)</a:t>
            </a:r>
          </a:p>
          <a:p>
            <a:r>
              <a:rPr lang="en-US" dirty="0" smtClean="0"/>
              <a:t>Let C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Dynamic Range Compression -&gt;</a:t>
            </a:r>
          </a:p>
          <a:p>
            <a:r>
              <a:rPr lang="en-US" dirty="0" smtClean="0"/>
              <a:t>S = c * log(r +1)</a:t>
            </a:r>
          </a:p>
          <a:p>
            <a:r>
              <a:rPr lang="en-US" dirty="0" smtClean="0"/>
              <a:t>Let C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33" y="1825625"/>
            <a:ext cx="6001700" cy="48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265"/>
          </a:xfrm>
        </p:spPr>
        <p:txBody>
          <a:bodyPr/>
          <a:lstStyle/>
          <a:p>
            <a:r>
              <a:rPr lang="en-US" dirty="0" smtClean="0"/>
              <a:t>Obtain the digital negative of the following 8-Bits Per Pixel (BPP) image.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26" y="2420342"/>
            <a:ext cx="5233547" cy="42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5. Threshold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3" y="3357347"/>
            <a:ext cx="3412974" cy="25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5. Threshold</a:t>
                </a:r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3" y="4001294"/>
            <a:ext cx="3412974" cy="2546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94" y="2086587"/>
            <a:ext cx="5393406" cy="44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given image has 8 different gray levels. Plot this image using only 4 gray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60" y="2905805"/>
            <a:ext cx="3247829" cy="34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* [r(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– a] + c</a:t>
                </a:r>
              </a:p>
              <a:p>
                <a:r>
                  <a:rPr lang="en-US" dirty="0" smtClean="0"/>
                  <a:t>Where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 = Lower limit of given range ; 0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 = Upper limit of given range ; 7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 = Lower limit of required range; 0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 = Upper limit of required range; 4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* [r(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– a] + c</a:t>
                </a:r>
              </a:p>
              <a:p>
                <a:r>
                  <a:rPr lang="en-US" dirty="0" smtClean="0"/>
                  <a:t>Where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 = Lower limit of given range ; 0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 = Upper limit of given range ; 7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 = Lower limit of required range; 0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 = Upper limit of required range</a:t>
                </a:r>
                <a:r>
                  <a:rPr lang="en-US" smtClean="0"/>
                  <a:t>; </a:t>
                </a:r>
                <a:r>
                  <a:rPr lang="en-US" smtClean="0"/>
                  <a:t>3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8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 = 255 –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 = 255 – 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303" y="1987653"/>
            <a:ext cx="5436791" cy="45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intensity (gray) level slicing on 3 BPP image. Let r1 = 3 and r2 = 5. Draw the modified image using with background and without background transformations.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94" y="3121426"/>
            <a:ext cx="3455157" cy="32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background:</a:t>
                </a:r>
              </a:p>
              <a:p>
                <a:endParaRPr lang="en-US" dirty="0"/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64" y="95535"/>
            <a:ext cx="2161134" cy="2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background:</a:t>
                </a:r>
              </a:p>
              <a:p>
                <a:endParaRPr lang="en-US" dirty="0"/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56" y="2818540"/>
            <a:ext cx="3251913" cy="349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464" y="95535"/>
            <a:ext cx="2161134" cy="2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Background</a:t>
                </a:r>
              </a:p>
              <a:p>
                <a:endParaRPr lang="en-US" dirty="0"/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660" y="293711"/>
            <a:ext cx="2075140" cy="19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Background</a:t>
                </a:r>
              </a:p>
              <a:p>
                <a:endParaRPr lang="en-US" dirty="0"/>
              </a:p>
              <a:p>
                <a:r>
                  <a:rPr lang="en-US" dirty="0" smtClean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660" y="293711"/>
            <a:ext cx="2075140" cy="1976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841" y="3140741"/>
            <a:ext cx="3353535" cy="34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eaddb5dfd157ccbaed19c6dfaf378904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2d13b85741a04720d0bd9eafce9df3bb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C8A85-4629-4A3C-978F-BAF4F1D33399}"/>
</file>

<file path=customXml/itemProps2.xml><?xml version="1.0" encoding="utf-8"?>
<ds:datastoreItem xmlns:ds="http://schemas.openxmlformats.org/officeDocument/2006/customXml" ds:itemID="{102D24D2-AA57-4977-BBCC-617551398FA4}"/>
</file>

<file path=customXml/itemProps3.xml><?xml version="1.0" encoding="utf-8"?>
<ds:datastoreItem xmlns:ds="http://schemas.openxmlformats.org/officeDocument/2006/customXml" ds:itemID="{93DF7BA4-F4C4-424E-A144-86947B103672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270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Numerical – Point Processing Operations</vt:lpstr>
      <vt:lpstr>Problem - 1</vt:lpstr>
      <vt:lpstr>Solution:</vt:lpstr>
      <vt:lpstr>Solution:</vt:lpstr>
      <vt:lpstr>Problem 2</vt:lpstr>
      <vt:lpstr>Solution:</vt:lpstr>
      <vt:lpstr>Solution:</vt:lpstr>
      <vt:lpstr>PowerPoint Presentation</vt:lpstr>
      <vt:lpstr>PowerPoint Presentation</vt:lpstr>
      <vt:lpstr>Problem 3</vt:lpstr>
      <vt:lpstr>PowerPoint Presentation</vt:lpstr>
      <vt:lpstr>Solution: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4</vt:lpstr>
      <vt:lpstr>Solution:</vt:lpstr>
      <vt:lpstr>Solution: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– Point Processing Operations</dc:title>
  <dc:creator>Abhay Kolhe</dc:creator>
  <cp:lastModifiedBy>Abhay Kolhe</cp:lastModifiedBy>
  <cp:revision>11</cp:revision>
  <dcterms:created xsi:type="dcterms:W3CDTF">2020-07-16T16:16:15Z</dcterms:created>
  <dcterms:modified xsi:type="dcterms:W3CDTF">2020-07-17T08:24:05Z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