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4.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5"/>
  </p:notesMasterIdLst>
  <p:sldIdLst>
    <p:sldId id="256" r:id="rId2"/>
    <p:sldId id="305" r:id="rId3"/>
    <p:sldId id="306" r:id="rId4"/>
    <p:sldId id="257" r:id="rId5"/>
    <p:sldId id="307" r:id="rId6"/>
    <p:sldId id="308" r:id="rId7"/>
    <p:sldId id="259" r:id="rId8"/>
    <p:sldId id="309" r:id="rId9"/>
    <p:sldId id="310" r:id="rId10"/>
    <p:sldId id="311" r:id="rId11"/>
    <p:sldId id="260" r:id="rId12"/>
    <p:sldId id="321" r:id="rId13"/>
    <p:sldId id="322" r:id="rId14"/>
    <p:sldId id="261" r:id="rId15"/>
    <p:sldId id="323" r:id="rId16"/>
    <p:sldId id="324"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262" r:id="rId33"/>
    <p:sldId id="263" r:id="rId34"/>
    <p:sldId id="312" r:id="rId35"/>
    <p:sldId id="313" r:id="rId36"/>
    <p:sldId id="314"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315" r:id="rId55"/>
    <p:sldId id="281" r:id="rId56"/>
    <p:sldId id="282" r:id="rId57"/>
    <p:sldId id="283" r:id="rId58"/>
    <p:sldId id="284" r:id="rId59"/>
    <p:sldId id="285" r:id="rId60"/>
    <p:sldId id="286" r:id="rId61"/>
    <p:sldId id="287" r:id="rId62"/>
    <p:sldId id="288" r:id="rId63"/>
    <p:sldId id="289" r:id="rId64"/>
    <p:sldId id="290" r:id="rId65"/>
    <p:sldId id="291" r:id="rId66"/>
    <p:sldId id="292" r:id="rId67"/>
    <p:sldId id="295" r:id="rId68"/>
    <p:sldId id="316" r:id="rId69"/>
    <p:sldId id="296" r:id="rId70"/>
    <p:sldId id="297" r:id="rId71"/>
    <p:sldId id="298" r:id="rId72"/>
    <p:sldId id="299" r:id="rId73"/>
    <p:sldId id="300" r:id="rId74"/>
    <p:sldId id="301" r:id="rId75"/>
    <p:sldId id="302" r:id="rId76"/>
    <p:sldId id="303" r:id="rId77"/>
    <p:sldId id="304" r:id="rId78"/>
    <p:sldId id="325" r:id="rId79"/>
    <p:sldId id="326" r:id="rId80"/>
    <p:sldId id="317" r:id="rId81"/>
    <p:sldId id="318" r:id="rId82"/>
    <p:sldId id="319" r:id="rId83"/>
    <p:sldId id="320" r:id="rId8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6" autoAdjust="0"/>
  </p:normalViewPr>
  <p:slideViewPr>
    <p:cSldViewPr>
      <p:cViewPr varScale="1">
        <p:scale>
          <a:sx n="61" d="100"/>
          <a:sy n="61" d="100"/>
        </p:scale>
        <p:origin x="15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 Id="rId5" Type="http://schemas.openxmlformats.org/officeDocument/2006/relationships/image" Target="../media/image42.wmf"/><Relationship Id="rId4"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png"/><Relationship Id="rId1" Type="http://schemas.openxmlformats.org/officeDocument/2006/relationships/image" Target="../media/image4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35ACB9C-B99C-4687-94EF-1CF085EBDA40}" type="datetimeFigureOut">
              <a:rPr lang="en-US" smtClean="0"/>
              <a:t>7/29/2020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405719E-0CB5-4C41-A26D-D8432A86276B}" type="slidenum">
              <a:rPr lang="en-US" smtClean="0"/>
              <a:t>‹#›</a:t>
            </a:fld>
            <a:endParaRPr lang="en-US"/>
          </a:p>
        </p:txBody>
      </p:sp>
    </p:spTree>
    <p:extLst>
      <p:ext uri="{BB962C8B-B14F-4D97-AF65-F5344CB8AC3E}">
        <p14:creationId xmlns:p14="http://schemas.microsoft.com/office/powerpoint/2010/main" val="181195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8713486-E693-4D54-B9E3-3844F07097BB}" type="slidenum">
              <a:rPr lang="en-US" altLang="en-US" sz="1200"/>
              <a:pPr algn="r"/>
              <a:t>2</a:t>
            </a:fld>
            <a:endParaRPr lang="en-US" altLang="en-US" sz="120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5205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7A921F7-68E7-4126-BE3A-E85F70CB6F5A}" type="slidenum">
              <a:rPr lang="en-US" altLang="en-US" sz="1200"/>
              <a:pPr algn="r"/>
              <a:t>5</a:t>
            </a:fld>
            <a:endParaRPr lang="en-US" altLang="en-US" sz="1200"/>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91848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D418B60-C6FA-415A-A8CC-0C08FA295D6A}" type="slidenum">
              <a:rPr lang="en-US" altLang="en-US" sz="1200"/>
              <a:pPr algn="r"/>
              <a:t>6</a:t>
            </a:fld>
            <a:endParaRPr lang="en-US" altLang="en-US" sz="120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22948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67663AF-258D-47CB-A73A-0B4456EF3A8D}" type="slidenum">
              <a:rPr lang="en-US" altLang="en-US" sz="1200"/>
              <a:pPr algn="r"/>
              <a:t>36</a:t>
            </a:fld>
            <a:endParaRPr lang="en-US" altLang="en-US" sz="1200"/>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06837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38EC137-9FE6-458B-98FB-BB9A389FDA5B}" type="slidenum">
              <a:rPr lang="en-US" altLang="en-US" sz="1200"/>
              <a:pPr algn="r"/>
              <a:t>68</a:t>
            </a:fld>
            <a:endParaRPr lang="en-US" altLang="en-US" sz="1200"/>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67040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2811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991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6813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434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0303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9997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004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996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9506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8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215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8914096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audio" Target="file:///E:\PRESENTATION\3.%20Image%20Enhancement\18.mp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1.xml"/><Relationship Id="rId7" Type="http://schemas.openxmlformats.org/officeDocument/2006/relationships/image" Target="../media/image34.png"/><Relationship Id="rId2" Type="http://schemas.openxmlformats.org/officeDocument/2006/relationships/audio" Target="file:///E:\PRESENTATION\3.%20Image%20Enhancement\29.mp3" TargetMode="Externa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3.png"/><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audio" Target="file:///E:\PRESENTATION\3.%20Image%20Enhancement\30.mp3" TargetMode="Externa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3.png"/><Relationship Id="rId4"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42.wmf"/><Relationship Id="rId3" Type="http://schemas.openxmlformats.org/officeDocument/2006/relationships/slideLayout" Target="../slideLayouts/slideLayout2.xml"/><Relationship Id="rId7" Type="http://schemas.openxmlformats.org/officeDocument/2006/relationships/image" Target="../media/image39.png"/><Relationship Id="rId12" Type="http://schemas.openxmlformats.org/officeDocument/2006/relationships/oleObject" Target="../embeddings/oleObject9.bin"/><Relationship Id="rId2" Type="http://schemas.openxmlformats.org/officeDocument/2006/relationships/audio" Target="file:///E:\PRESENTATION\3.%20Image%20Enhancement\31.mp3" TargetMode="Externa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41.wmf"/><Relationship Id="rId5" Type="http://schemas.openxmlformats.org/officeDocument/2006/relationships/image" Target="../media/image38.png"/><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40.png"/><Relationship Id="rId14" Type="http://schemas.openxmlformats.org/officeDocument/2006/relationships/image" Target="../media/image43.png"/></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2.xml"/><Relationship Id="rId7" Type="http://schemas.openxmlformats.org/officeDocument/2006/relationships/image" Target="../media/image45.png"/><Relationship Id="rId2" Type="http://schemas.openxmlformats.org/officeDocument/2006/relationships/audio" Target="file:///E:\PRESENTATION\3.%20Image%20Enhancement\32.mp3" TargetMode="Externa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oleObject" Target="../embeddings/oleObject10.bin"/><Relationship Id="rId9" Type="http://schemas.openxmlformats.org/officeDocument/2006/relationships/image" Target="../media/image46.w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prstGeom prst="rect">
            <a:avLst/>
          </a:prstGeom>
        </p:spPr>
        <p:txBody>
          <a:bodyPr vert="horz" wrap="square" lIns="0" tIns="12700" rIns="0" bIns="0" rtlCol="0">
            <a:spAutoFit/>
          </a:bodyPr>
          <a:lstStyle/>
          <a:p>
            <a:pPr marL="2540" algn="ctr">
              <a:lnSpc>
                <a:spcPct val="100000"/>
              </a:lnSpc>
              <a:spcBef>
                <a:spcPts val="100"/>
              </a:spcBef>
            </a:pPr>
            <a:r>
              <a:rPr spc="-5" dirty="0"/>
              <a:t>IMAGE</a:t>
            </a:r>
            <a:r>
              <a:rPr spc="-35" dirty="0"/>
              <a:t> </a:t>
            </a:r>
            <a:r>
              <a:rPr spc="-5" dirty="0"/>
              <a:t>ENHANCEMENT</a:t>
            </a:r>
          </a:p>
          <a:p>
            <a:pPr algn="ctr">
              <a:lnSpc>
                <a:spcPct val="100000"/>
              </a:lnSpc>
              <a:spcBef>
                <a:spcPts val="5"/>
              </a:spcBef>
            </a:pPr>
            <a:r>
              <a:rPr spc="-5" dirty="0">
                <a:solidFill>
                  <a:srgbClr val="FF0000"/>
                </a:solidFill>
              </a:rPr>
              <a:t>Neighborhood </a:t>
            </a:r>
            <a:r>
              <a:rPr spc="-20" dirty="0">
                <a:solidFill>
                  <a:srgbClr val="FF0000"/>
                </a:solidFill>
              </a:rPr>
              <a:t>Pixels</a:t>
            </a:r>
            <a:r>
              <a:rPr spc="-95" dirty="0">
                <a:solidFill>
                  <a:srgbClr val="FF0000"/>
                </a:solidFill>
              </a:rPr>
              <a:t> </a:t>
            </a:r>
            <a:r>
              <a:rPr spc="-10" dirty="0">
                <a:solidFill>
                  <a:srgbClr val="FF0000"/>
                </a:solidFill>
              </a:rPr>
              <a:t>Processing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945006"/>
            <a:ext cx="6270625" cy="1703672"/>
          </a:xfrm>
          <a:prstGeom prst="rect">
            <a:avLst/>
          </a:prstGeom>
        </p:spPr>
        <p:txBody>
          <a:bodyPr vert="horz" wrap="square" lIns="0" tIns="13335" rIns="0" bIns="0" rtlCol="0">
            <a:spAutoFit/>
          </a:bodyPr>
          <a:lstStyle/>
          <a:p>
            <a:pPr marL="356870" indent="-344805">
              <a:lnSpc>
                <a:spcPct val="100000"/>
              </a:lnSpc>
              <a:spcBef>
                <a:spcPts val="105"/>
              </a:spcBef>
              <a:buFont typeface="Arial"/>
              <a:buChar char="•"/>
              <a:tabLst>
                <a:tab pos="356870" algn="l"/>
                <a:tab pos="357505" algn="l"/>
              </a:tabLst>
            </a:pPr>
            <a:r>
              <a:rPr sz="2200" dirty="0">
                <a:latin typeface="Calibri"/>
                <a:cs typeface="Calibri"/>
              </a:rPr>
              <a:t>3 x 3 Neighborhood / </a:t>
            </a:r>
            <a:r>
              <a:rPr sz="2200" spc="5" dirty="0">
                <a:latin typeface="Calibri"/>
                <a:cs typeface="Calibri"/>
              </a:rPr>
              <a:t>Mask </a:t>
            </a:r>
            <a:r>
              <a:rPr sz="2200" dirty="0">
                <a:latin typeface="Calibri"/>
                <a:cs typeface="Calibri"/>
              </a:rPr>
              <a:t>/ Window /</a:t>
            </a:r>
            <a:r>
              <a:rPr sz="2200" spc="-200" dirty="0">
                <a:latin typeface="Calibri"/>
                <a:cs typeface="Calibri"/>
              </a:rPr>
              <a:t> </a:t>
            </a:r>
            <a:r>
              <a:rPr sz="2200" spc="-25" dirty="0">
                <a:latin typeface="Calibri"/>
                <a:cs typeface="Calibri"/>
              </a:rPr>
              <a:t>Template:</a:t>
            </a:r>
            <a:endParaRPr sz="2200" dirty="0">
              <a:latin typeface="Calibri"/>
              <a:cs typeface="Calibri"/>
            </a:endParaRPr>
          </a:p>
          <a:p>
            <a:pPr marL="1582420">
              <a:lnSpc>
                <a:spcPct val="100000"/>
              </a:lnSpc>
              <a:spcBef>
                <a:spcPts val="1315"/>
              </a:spcBef>
              <a:tabLst>
                <a:tab pos="3370579" algn="l"/>
                <a:tab pos="4728845" algn="l"/>
                <a:tab pos="6145530" algn="l"/>
              </a:tabLst>
            </a:pPr>
            <a:r>
              <a:rPr sz="1800" dirty="0">
                <a:solidFill>
                  <a:srgbClr val="92D050"/>
                </a:solidFill>
                <a:latin typeface="Calibri"/>
                <a:cs typeface="Calibri"/>
              </a:rPr>
              <a:t>(y</a:t>
            </a:r>
            <a:r>
              <a:rPr sz="1800" spc="5" dirty="0">
                <a:solidFill>
                  <a:srgbClr val="92D050"/>
                </a:solidFill>
                <a:latin typeface="Calibri"/>
                <a:cs typeface="Calibri"/>
              </a:rPr>
              <a:t> </a:t>
            </a:r>
            <a:r>
              <a:rPr sz="1800" dirty="0">
                <a:solidFill>
                  <a:srgbClr val="92D050"/>
                </a:solidFill>
                <a:latin typeface="Calibri"/>
                <a:cs typeface="Calibri"/>
              </a:rPr>
              <a:t>- 1)	y	</a:t>
            </a:r>
            <a:r>
              <a:rPr sz="1800" spc="5" dirty="0">
                <a:solidFill>
                  <a:srgbClr val="92D050"/>
                </a:solidFill>
                <a:latin typeface="Calibri"/>
                <a:cs typeface="Calibri"/>
              </a:rPr>
              <a:t>(</a:t>
            </a:r>
            <a:r>
              <a:rPr sz="1800" dirty="0">
                <a:solidFill>
                  <a:srgbClr val="92D050"/>
                </a:solidFill>
                <a:latin typeface="Calibri"/>
                <a:cs typeface="Calibri"/>
              </a:rPr>
              <a:t>y +</a:t>
            </a:r>
            <a:r>
              <a:rPr sz="1800" spc="10" dirty="0">
                <a:solidFill>
                  <a:srgbClr val="92D050"/>
                </a:solidFill>
                <a:latin typeface="Calibri"/>
                <a:cs typeface="Calibri"/>
              </a:rPr>
              <a:t> </a:t>
            </a:r>
            <a:r>
              <a:rPr sz="1800" dirty="0">
                <a:solidFill>
                  <a:srgbClr val="92D050"/>
                </a:solidFill>
                <a:latin typeface="Calibri"/>
                <a:cs typeface="Calibri"/>
              </a:rPr>
              <a:t>1)	Y</a:t>
            </a:r>
            <a:endParaRPr sz="1800" dirty="0">
              <a:latin typeface="Calibri"/>
              <a:cs typeface="Calibri"/>
            </a:endParaRPr>
          </a:p>
          <a:p>
            <a:pPr>
              <a:lnSpc>
                <a:spcPct val="100000"/>
              </a:lnSpc>
            </a:pPr>
            <a:endParaRPr sz="1800" dirty="0">
              <a:latin typeface="Times New Roman"/>
              <a:cs typeface="Times New Roman"/>
            </a:endParaRPr>
          </a:p>
          <a:p>
            <a:pPr>
              <a:lnSpc>
                <a:spcPct val="100000"/>
              </a:lnSpc>
              <a:spcBef>
                <a:spcPts val="40"/>
              </a:spcBef>
            </a:pPr>
            <a:endParaRPr sz="2300" dirty="0">
              <a:latin typeface="Times New Roman"/>
              <a:cs typeface="Times New Roman"/>
            </a:endParaRPr>
          </a:p>
          <a:p>
            <a:pPr marL="481965">
              <a:lnSpc>
                <a:spcPct val="100000"/>
              </a:lnSpc>
            </a:pPr>
            <a:r>
              <a:rPr sz="1800" dirty="0">
                <a:solidFill>
                  <a:srgbClr val="92D050"/>
                </a:solidFill>
                <a:latin typeface="Calibri"/>
                <a:cs typeface="Calibri"/>
              </a:rPr>
              <a:t>(x -</a:t>
            </a:r>
            <a:r>
              <a:rPr sz="1800" spc="-15" dirty="0">
                <a:solidFill>
                  <a:srgbClr val="92D050"/>
                </a:solidFill>
                <a:latin typeface="Calibri"/>
                <a:cs typeface="Calibri"/>
              </a:rPr>
              <a:t> </a:t>
            </a:r>
            <a:r>
              <a:rPr sz="1800" dirty="0">
                <a:solidFill>
                  <a:srgbClr val="92D050"/>
                </a:solidFill>
                <a:latin typeface="Calibri"/>
                <a:cs typeface="Calibri"/>
              </a:rPr>
              <a:t>1)</a:t>
            </a:r>
            <a:endParaRPr sz="1800" dirty="0">
              <a:latin typeface="Calibri"/>
              <a:cs typeface="Calibri"/>
            </a:endParaRPr>
          </a:p>
        </p:txBody>
      </p:sp>
      <p:sp>
        <p:nvSpPr>
          <p:cNvPr id="4" name="object 4"/>
          <p:cNvSpPr txBox="1"/>
          <p:nvPr/>
        </p:nvSpPr>
        <p:spPr>
          <a:xfrm>
            <a:off x="1423542" y="3423615"/>
            <a:ext cx="12509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2D050"/>
                </a:solidFill>
                <a:latin typeface="Calibri"/>
                <a:cs typeface="Calibri"/>
              </a:rPr>
              <a:t>x</a:t>
            </a:r>
            <a:endParaRPr sz="1800">
              <a:latin typeface="Calibri"/>
              <a:cs typeface="Calibri"/>
            </a:endParaRPr>
          </a:p>
        </p:txBody>
      </p:sp>
      <p:sp>
        <p:nvSpPr>
          <p:cNvPr id="5" name="object 5"/>
          <p:cNvSpPr txBox="1"/>
          <p:nvPr/>
        </p:nvSpPr>
        <p:spPr>
          <a:xfrm>
            <a:off x="1005636" y="4740986"/>
            <a:ext cx="59817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2D050"/>
                </a:solidFill>
                <a:latin typeface="Calibri"/>
                <a:cs typeface="Calibri"/>
              </a:rPr>
              <a:t>(x +</a:t>
            </a:r>
            <a:r>
              <a:rPr sz="1800" spc="-90" dirty="0">
                <a:solidFill>
                  <a:srgbClr val="92D050"/>
                </a:solidFill>
                <a:latin typeface="Calibri"/>
                <a:cs typeface="Calibri"/>
              </a:rPr>
              <a:t> </a:t>
            </a:r>
            <a:r>
              <a:rPr sz="1800" dirty="0">
                <a:solidFill>
                  <a:srgbClr val="92D050"/>
                </a:solidFill>
                <a:latin typeface="Calibri"/>
                <a:cs typeface="Calibri"/>
              </a:rPr>
              <a:t>1)</a:t>
            </a:r>
            <a:endParaRPr sz="1800">
              <a:latin typeface="Calibri"/>
              <a:cs typeface="Calibri"/>
            </a:endParaRPr>
          </a:p>
        </p:txBody>
      </p:sp>
      <p:sp>
        <p:nvSpPr>
          <p:cNvPr id="6" name="object 6"/>
          <p:cNvSpPr txBox="1"/>
          <p:nvPr/>
        </p:nvSpPr>
        <p:spPr>
          <a:xfrm>
            <a:off x="1423542" y="5839155"/>
            <a:ext cx="1441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2D050"/>
                </a:solidFill>
                <a:latin typeface="Calibri"/>
                <a:cs typeface="Calibri"/>
              </a:rPr>
              <a:t>X</a:t>
            </a:r>
            <a:endParaRPr sz="1800">
              <a:latin typeface="Calibri"/>
              <a:cs typeface="Calibri"/>
            </a:endParaRPr>
          </a:p>
        </p:txBody>
      </p:sp>
      <p:sp>
        <p:nvSpPr>
          <p:cNvPr id="7" name="object 7"/>
          <p:cNvSpPr/>
          <p:nvPr/>
        </p:nvSpPr>
        <p:spPr>
          <a:xfrm>
            <a:off x="1624711" y="1829561"/>
            <a:ext cx="103505" cy="4190365"/>
          </a:xfrm>
          <a:custGeom>
            <a:avLst/>
            <a:gdLst/>
            <a:ahLst/>
            <a:cxnLst/>
            <a:rect l="l" t="t" r="r" b="b"/>
            <a:pathLst>
              <a:path w="103505" h="4190365">
                <a:moveTo>
                  <a:pt x="7112" y="4094200"/>
                </a:moveTo>
                <a:lnTo>
                  <a:pt x="1015" y="4097731"/>
                </a:lnTo>
                <a:lnTo>
                  <a:pt x="0" y="4101617"/>
                </a:lnTo>
                <a:lnTo>
                  <a:pt x="51688" y="4190263"/>
                </a:lnTo>
                <a:lnTo>
                  <a:pt x="58954" y="4177804"/>
                </a:lnTo>
                <a:lnTo>
                  <a:pt x="45338" y="4177804"/>
                </a:lnTo>
                <a:lnTo>
                  <a:pt x="45336" y="4154216"/>
                </a:lnTo>
                <a:lnTo>
                  <a:pt x="10921" y="4095229"/>
                </a:lnTo>
                <a:lnTo>
                  <a:pt x="7112" y="4094200"/>
                </a:lnTo>
                <a:close/>
              </a:path>
              <a:path w="103505" h="4190365">
                <a:moveTo>
                  <a:pt x="45343" y="4154227"/>
                </a:moveTo>
                <a:lnTo>
                  <a:pt x="45338" y="4177804"/>
                </a:lnTo>
                <a:lnTo>
                  <a:pt x="58038" y="4177804"/>
                </a:lnTo>
                <a:lnTo>
                  <a:pt x="58039" y="4174464"/>
                </a:lnTo>
                <a:lnTo>
                  <a:pt x="46227" y="4174464"/>
                </a:lnTo>
                <a:lnTo>
                  <a:pt x="51689" y="4165105"/>
                </a:lnTo>
                <a:lnTo>
                  <a:pt x="45343" y="4154227"/>
                </a:lnTo>
                <a:close/>
              </a:path>
              <a:path w="103505" h="4190365">
                <a:moveTo>
                  <a:pt x="96265" y="4094213"/>
                </a:moveTo>
                <a:lnTo>
                  <a:pt x="92456" y="4095241"/>
                </a:lnTo>
                <a:lnTo>
                  <a:pt x="58043" y="4154216"/>
                </a:lnTo>
                <a:lnTo>
                  <a:pt x="58038" y="4177804"/>
                </a:lnTo>
                <a:lnTo>
                  <a:pt x="58954" y="4177804"/>
                </a:lnTo>
                <a:lnTo>
                  <a:pt x="103377" y="4101642"/>
                </a:lnTo>
                <a:lnTo>
                  <a:pt x="102362" y="4097756"/>
                </a:lnTo>
                <a:lnTo>
                  <a:pt x="96265" y="4094213"/>
                </a:lnTo>
                <a:close/>
              </a:path>
              <a:path w="103505" h="4190365">
                <a:moveTo>
                  <a:pt x="51689" y="4165105"/>
                </a:moveTo>
                <a:lnTo>
                  <a:pt x="46227" y="4174464"/>
                </a:lnTo>
                <a:lnTo>
                  <a:pt x="57150" y="4174464"/>
                </a:lnTo>
                <a:lnTo>
                  <a:pt x="51689" y="4165105"/>
                </a:lnTo>
                <a:close/>
              </a:path>
              <a:path w="103505" h="4190365">
                <a:moveTo>
                  <a:pt x="58043" y="4154216"/>
                </a:moveTo>
                <a:lnTo>
                  <a:pt x="51689" y="4165105"/>
                </a:lnTo>
                <a:lnTo>
                  <a:pt x="57150" y="4174464"/>
                </a:lnTo>
                <a:lnTo>
                  <a:pt x="58039" y="4174464"/>
                </a:lnTo>
                <a:lnTo>
                  <a:pt x="58043" y="4154216"/>
                </a:lnTo>
                <a:close/>
              </a:path>
              <a:path w="103505" h="4190365">
                <a:moveTo>
                  <a:pt x="58800" y="0"/>
                </a:moveTo>
                <a:lnTo>
                  <a:pt x="46100" y="0"/>
                </a:lnTo>
                <a:lnTo>
                  <a:pt x="45343" y="4154227"/>
                </a:lnTo>
                <a:lnTo>
                  <a:pt x="51689" y="4165105"/>
                </a:lnTo>
                <a:lnTo>
                  <a:pt x="58036" y="4154227"/>
                </a:lnTo>
                <a:lnTo>
                  <a:pt x="58800" y="0"/>
                </a:lnTo>
                <a:close/>
              </a:path>
            </a:pathLst>
          </a:custGeom>
          <a:solidFill>
            <a:srgbClr val="D7D7D7"/>
          </a:solidFill>
        </p:spPr>
        <p:txBody>
          <a:bodyPr wrap="square" lIns="0" tIns="0" rIns="0" bIns="0" rtlCol="0"/>
          <a:lstStyle/>
          <a:p>
            <a:endParaRPr/>
          </a:p>
        </p:txBody>
      </p:sp>
      <p:sp>
        <p:nvSpPr>
          <p:cNvPr id="8" name="object 8"/>
          <p:cNvSpPr/>
          <p:nvPr/>
        </p:nvSpPr>
        <p:spPr>
          <a:xfrm>
            <a:off x="1676400" y="1778635"/>
            <a:ext cx="5181600" cy="103505"/>
          </a:xfrm>
          <a:custGeom>
            <a:avLst/>
            <a:gdLst/>
            <a:ahLst/>
            <a:cxnLst/>
            <a:rect l="l" t="t" r="r" b="b"/>
            <a:pathLst>
              <a:path w="5181600" h="103505">
                <a:moveTo>
                  <a:pt x="5092954" y="0"/>
                </a:moveTo>
                <a:lnTo>
                  <a:pt x="5089144" y="1015"/>
                </a:lnTo>
                <a:lnTo>
                  <a:pt x="5085588" y="7112"/>
                </a:lnTo>
                <a:lnTo>
                  <a:pt x="5086604" y="11049"/>
                </a:lnTo>
                <a:lnTo>
                  <a:pt x="5089652" y="12700"/>
                </a:lnTo>
                <a:lnTo>
                  <a:pt x="5145433" y="45332"/>
                </a:lnTo>
                <a:lnTo>
                  <a:pt x="5169154" y="45338"/>
                </a:lnTo>
                <a:lnTo>
                  <a:pt x="5169154" y="58038"/>
                </a:lnTo>
                <a:lnTo>
                  <a:pt x="5145604" y="58038"/>
                </a:lnTo>
                <a:lnTo>
                  <a:pt x="5086604" y="92455"/>
                </a:lnTo>
                <a:lnTo>
                  <a:pt x="5085588" y="96392"/>
                </a:lnTo>
                <a:lnTo>
                  <a:pt x="5087366" y="99313"/>
                </a:lnTo>
                <a:lnTo>
                  <a:pt x="5089144" y="102362"/>
                </a:lnTo>
                <a:lnTo>
                  <a:pt x="5092954" y="103377"/>
                </a:lnTo>
                <a:lnTo>
                  <a:pt x="5170709" y="58038"/>
                </a:lnTo>
                <a:lnTo>
                  <a:pt x="5169154" y="58038"/>
                </a:lnTo>
                <a:lnTo>
                  <a:pt x="5170721" y="58032"/>
                </a:lnTo>
                <a:lnTo>
                  <a:pt x="5181600" y="51688"/>
                </a:lnTo>
                <a:lnTo>
                  <a:pt x="5092954" y="0"/>
                </a:lnTo>
                <a:close/>
              </a:path>
              <a:path w="5181600" h="103505">
                <a:moveTo>
                  <a:pt x="5156394" y="51744"/>
                </a:moveTo>
                <a:lnTo>
                  <a:pt x="5145616" y="58032"/>
                </a:lnTo>
                <a:lnTo>
                  <a:pt x="5169154" y="58038"/>
                </a:lnTo>
                <a:lnTo>
                  <a:pt x="5169154" y="57276"/>
                </a:lnTo>
                <a:lnTo>
                  <a:pt x="5165852" y="57276"/>
                </a:lnTo>
                <a:lnTo>
                  <a:pt x="5156394" y="51744"/>
                </a:lnTo>
                <a:close/>
              </a:path>
              <a:path w="5181600" h="103505">
                <a:moveTo>
                  <a:pt x="0" y="43814"/>
                </a:moveTo>
                <a:lnTo>
                  <a:pt x="0" y="56514"/>
                </a:lnTo>
                <a:lnTo>
                  <a:pt x="5145616" y="58032"/>
                </a:lnTo>
                <a:lnTo>
                  <a:pt x="5156394" y="51744"/>
                </a:lnTo>
                <a:lnTo>
                  <a:pt x="5145433" y="45332"/>
                </a:lnTo>
                <a:lnTo>
                  <a:pt x="0" y="43814"/>
                </a:lnTo>
                <a:close/>
              </a:path>
              <a:path w="5181600" h="103505">
                <a:moveTo>
                  <a:pt x="5165852" y="46227"/>
                </a:moveTo>
                <a:lnTo>
                  <a:pt x="5156394" y="51744"/>
                </a:lnTo>
                <a:lnTo>
                  <a:pt x="5165852" y="57276"/>
                </a:lnTo>
                <a:lnTo>
                  <a:pt x="5165852" y="46227"/>
                </a:lnTo>
                <a:close/>
              </a:path>
              <a:path w="5181600" h="103505">
                <a:moveTo>
                  <a:pt x="5169154" y="46227"/>
                </a:moveTo>
                <a:lnTo>
                  <a:pt x="5165852" y="46227"/>
                </a:lnTo>
                <a:lnTo>
                  <a:pt x="5165852" y="57276"/>
                </a:lnTo>
                <a:lnTo>
                  <a:pt x="5169154" y="57276"/>
                </a:lnTo>
                <a:lnTo>
                  <a:pt x="5169154" y="46227"/>
                </a:lnTo>
                <a:close/>
              </a:path>
              <a:path w="5181600" h="103505">
                <a:moveTo>
                  <a:pt x="5145433" y="45332"/>
                </a:moveTo>
                <a:lnTo>
                  <a:pt x="5156394" y="51744"/>
                </a:lnTo>
                <a:lnTo>
                  <a:pt x="5165852" y="46227"/>
                </a:lnTo>
                <a:lnTo>
                  <a:pt x="5169154" y="46227"/>
                </a:lnTo>
                <a:lnTo>
                  <a:pt x="5169154" y="45338"/>
                </a:lnTo>
                <a:lnTo>
                  <a:pt x="5145433" y="45332"/>
                </a:lnTo>
                <a:close/>
              </a:path>
            </a:pathLst>
          </a:custGeom>
          <a:solidFill>
            <a:srgbClr val="D7D7D7"/>
          </a:solidFill>
        </p:spPr>
        <p:txBody>
          <a:bodyPr wrap="square" lIns="0" tIns="0" rIns="0" bIns="0" rtlCol="0"/>
          <a:lstStyle/>
          <a:p>
            <a:endParaRPr/>
          </a:p>
        </p:txBody>
      </p:sp>
      <p:graphicFrame>
        <p:nvGraphicFramePr>
          <p:cNvPr id="9" name="object 9"/>
          <p:cNvGraphicFramePr>
            <a:graphicFrameLocks noGrp="1"/>
          </p:cNvGraphicFramePr>
          <p:nvPr/>
        </p:nvGraphicFramePr>
        <p:xfrm>
          <a:off x="1662874" y="1822450"/>
          <a:ext cx="4654549" cy="3586924"/>
        </p:xfrm>
        <a:graphic>
          <a:graphicData uri="http://schemas.openxmlformats.org/drawingml/2006/table">
            <a:tbl>
              <a:tblPr firstRow="1" bandRow="1">
                <a:tableStyleId>{2D5ABB26-0587-4C30-8999-92F81FD0307C}</a:tableStyleId>
              </a:tblPr>
              <a:tblGrid>
                <a:gridCol w="153098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23364">
                  <a:extLst>
                    <a:ext uri="{9D8B030D-6E8A-4147-A177-3AD203B41FA5}">
                      <a16:colId xmlns:a16="http://schemas.microsoft.com/office/drawing/2014/main" val="20002"/>
                    </a:ext>
                  </a:extLst>
                </a:gridCol>
              </a:tblGrid>
              <a:tr h="1148524">
                <a:tc>
                  <a:txBody>
                    <a:bodyPr/>
                    <a:lstStyle/>
                    <a:p>
                      <a:pPr>
                        <a:lnSpc>
                          <a:spcPct val="100000"/>
                        </a:lnSpc>
                        <a:spcBef>
                          <a:spcPts val="35"/>
                        </a:spcBef>
                      </a:pPr>
                      <a:endParaRPr sz="2000">
                        <a:latin typeface="Times New Roman"/>
                        <a:cs typeface="Times New Roman"/>
                      </a:endParaRPr>
                    </a:p>
                    <a:p>
                      <a:pPr algn="ctr">
                        <a:lnSpc>
                          <a:spcPts val="1945"/>
                        </a:lnSpc>
                      </a:pPr>
                      <a:r>
                        <a:rPr sz="1800" dirty="0">
                          <a:solidFill>
                            <a:srgbClr val="D6D6D6"/>
                          </a:solidFill>
                          <a:latin typeface="Calibri"/>
                          <a:cs typeface="Calibri"/>
                        </a:rPr>
                        <a:t>W1</a:t>
                      </a:r>
                      <a:endParaRPr sz="1800">
                        <a:latin typeface="Calibri"/>
                        <a:cs typeface="Calibri"/>
                      </a:endParaRPr>
                    </a:p>
                    <a:p>
                      <a:pPr marR="635" algn="ctr">
                        <a:lnSpc>
                          <a:spcPts val="1945"/>
                        </a:lnSpc>
                      </a:pPr>
                      <a:r>
                        <a:rPr sz="1800" spc="-5" dirty="0">
                          <a:solidFill>
                            <a:srgbClr val="FFFF00"/>
                          </a:solidFill>
                          <a:latin typeface="Calibri"/>
                          <a:cs typeface="Calibri"/>
                        </a:rPr>
                        <a:t>g(x-1,</a:t>
                      </a:r>
                      <a:r>
                        <a:rPr sz="1800" spc="-10" dirty="0">
                          <a:solidFill>
                            <a:srgbClr val="FFFF00"/>
                          </a:solidFill>
                          <a:latin typeface="Calibri"/>
                          <a:cs typeface="Calibri"/>
                        </a:rPr>
                        <a:t> </a:t>
                      </a:r>
                      <a:r>
                        <a:rPr sz="1800" dirty="0">
                          <a:solidFill>
                            <a:srgbClr val="FFFF00"/>
                          </a:solidFill>
                          <a:latin typeface="Calibri"/>
                          <a:cs typeface="Calibri"/>
                        </a:rPr>
                        <a:t>y-1)</a:t>
                      </a:r>
                      <a:endParaRPr sz="1800">
                        <a:latin typeface="Calibri"/>
                        <a:cs typeface="Calibri"/>
                      </a:endParaRPr>
                    </a:p>
                  </a:txBody>
                  <a:tcPr marL="0" marR="0" marT="4445" marB="0">
                    <a:lnR w="19050">
                      <a:solidFill>
                        <a:srgbClr val="D7D7D7"/>
                      </a:solidFill>
                      <a:prstDash val="solid"/>
                    </a:lnR>
                    <a:lnB w="19050">
                      <a:solidFill>
                        <a:srgbClr val="D7D7D7"/>
                      </a:solidFill>
                      <a:prstDash val="solid"/>
                    </a:lnB>
                    <a:solidFill>
                      <a:srgbClr val="000000"/>
                    </a:solidFill>
                  </a:tcPr>
                </a:tc>
                <a:tc>
                  <a:txBody>
                    <a:bodyPr/>
                    <a:lstStyle/>
                    <a:p>
                      <a:pPr>
                        <a:lnSpc>
                          <a:spcPct val="100000"/>
                        </a:lnSpc>
                        <a:spcBef>
                          <a:spcPts val="35"/>
                        </a:spcBef>
                      </a:pPr>
                      <a:endParaRPr sz="2000">
                        <a:latin typeface="Times New Roman"/>
                        <a:cs typeface="Times New Roman"/>
                      </a:endParaRPr>
                    </a:p>
                    <a:p>
                      <a:pPr marL="125730" algn="ctr">
                        <a:lnSpc>
                          <a:spcPts val="1945"/>
                        </a:lnSpc>
                      </a:pPr>
                      <a:r>
                        <a:rPr sz="1800" dirty="0">
                          <a:solidFill>
                            <a:srgbClr val="D6D6D6"/>
                          </a:solidFill>
                          <a:latin typeface="Calibri"/>
                          <a:cs typeface="Calibri"/>
                        </a:rPr>
                        <a:t>W2</a:t>
                      </a:r>
                      <a:endParaRPr sz="1800">
                        <a:latin typeface="Calibri"/>
                        <a:cs typeface="Calibri"/>
                      </a:endParaRPr>
                    </a:p>
                    <a:p>
                      <a:pPr marL="425450">
                        <a:lnSpc>
                          <a:spcPts val="1945"/>
                        </a:lnSpc>
                      </a:pPr>
                      <a:r>
                        <a:rPr sz="1800" spc="-5" dirty="0">
                          <a:solidFill>
                            <a:srgbClr val="FFFF00"/>
                          </a:solidFill>
                          <a:latin typeface="Calibri"/>
                          <a:cs typeface="Calibri"/>
                        </a:rPr>
                        <a:t>g(x-1,</a:t>
                      </a:r>
                      <a:r>
                        <a:rPr sz="1800" spc="15" dirty="0">
                          <a:solidFill>
                            <a:srgbClr val="FFFF00"/>
                          </a:solidFill>
                          <a:latin typeface="Calibri"/>
                          <a:cs typeface="Calibri"/>
                        </a:rPr>
                        <a:t> </a:t>
                      </a:r>
                      <a:r>
                        <a:rPr sz="1800" dirty="0">
                          <a:solidFill>
                            <a:srgbClr val="FFFF00"/>
                          </a:solidFill>
                          <a:latin typeface="Calibri"/>
                          <a:cs typeface="Calibri"/>
                        </a:rPr>
                        <a:t>y)</a:t>
                      </a:r>
                      <a:endParaRPr sz="1800">
                        <a:latin typeface="Calibri"/>
                        <a:cs typeface="Calibri"/>
                      </a:endParaRPr>
                    </a:p>
                  </a:txBody>
                  <a:tcPr marL="0" marR="0" marT="4445" marB="0">
                    <a:lnL w="19050">
                      <a:solidFill>
                        <a:srgbClr val="D7D7D7"/>
                      </a:solidFill>
                      <a:prstDash val="solid"/>
                    </a:lnL>
                    <a:lnR w="19050">
                      <a:solidFill>
                        <a:srgbClr val="D7D7D7"/>
                      </a:solidFill>
                      <a:prstDash val="solid"/>
                    </a:lnR>
                    <a:lnB w="19050">
                      <a:solidFill>
                        <a:srgbClr val="D7D7D7"/>
                      </a:solidFill>
                      <a:prstDash val="solid"/>
                    </a:lnB>
                    <a:solidFill>
                      <a:srgbClr val="000000"/>
                    </a:solidFill>
                  </a:tcPr>
                </a:tc>
                <a:tc>
                  <a:txBody>
                    <a:bodyPr/>
                    <a:lstStyle/>
                    <a:p>
                      <a:pPr>
                        <a:lnSpc>
                          <a:spcPct val="100000"/>
                        </a:lnSpc>
                        <a:spcBef>
                          <a:spcPts val="35"/>
                        </a:spcBef>
                      </a:pPr>
                      <a:endParaRPr sz="2000">
                        <a:latin typeface="Times New Roman"/>
                        <a:cs typeface="Times New Roman"/>
                      </a:endParaRPr>
                    </a:p>
                    <a:p>
                      <a:pPr marL="48895" algn="ctr">
                        <a:lnSpc>
                          <a:spcPts val="1945"/>
                        </a:lnSpc>
                      </a:pPr>
                      <a:r>
                        <a:rPr sz="1800" dirty="0">
                          <a:solidFill>
                            <a:srgbClr val="D6D6D6"/>
                          </a:solidFill>
                          <a:latin typeface="Calibri"/>
                          <a:cs typeface="Calibri"/>
                        </a:rPr>
                        <a:t>W3</a:t>
                      </a:r>
                      <a:endParaRPr sz="1800">
                        <a:latin typeface="Calibri"/>
                        <a:cs typeface="Calibri"/>
                      </a:endParaRPr>
                    </a:p>
                    <a:p>
                      <a:pPr marL="252095">
                        <a:lnSpc>
                          <a:spcPts val="1945"/>
                        </a:lnSpc>
                      </a:pPr>
                      <a:r>
                        <a:rPr sz="1800" spc="-5" dirty="0">
                          <a:solidFill>
                            <a:srgbClr val="FFFF00"/>
                          </a:solidFill>
                          <a:latin typeface="Calibri"/>
                          <a:cs typeface="Calibri"/>
                        </a:rPr>
                        <a:t>g(x-1,</a:t>
                      </a:r>
                      <a:r>
                        <a:rPr sz="1800" spc="10" dirty="0">
                          <a:solidFill>
                            <a:srgbClr val="FFFF00"/>
                          </a:solidFill>
                          <a:latin typeface="Calibri"/>
                          <a:cs typeface="Calibri"/>
                        </a:rPr>
                        <a:t> </a:t>
                      </a:r>
                      <a:r>
                        <a:rPr sz="1800" spc="-5" dirty="0">
                          <a:solidFill>
                            <a:srgbClr val="FFFF00"/>
                          </a:solidFill>
                          <a:latin typeface="Calibri"/>
                          <a:cs typeface="Calibri"/>
                        </a:rPr>
                        <a:t>y+1)</a:t>
                      </a:r>
                      <a:endParaRPr sz="1800">
                        <a:latin typeface="Calibri"/>
                        <a:cs typeface="Calibri"/>
                      </a:endParaRPr>
                    </a:p>
                  </a:txBody>
                  <a:tcPr marL="0" marR="0" marT="4445" marB="0">
                    <a:lnL w="19050">
                      <a:solidFill>
                        <a:srgbClr val="D7D7D7"/>
                      </a:solidFill>
                      <a:prstDash val="solid"/>
                    </a:lnL>
                    <a:lnR w="19050">
                      <a:solidFill>
                        <a:srgbClr val="D7D7D7"/>
                      </a:solidFill>
                      <a:prstDash val="solid"/>
                    </a:lnR>
                    <a:lnB w="19050">
                      <a:solidFill>
                        <a:srgbClr val="D7D7D7"/>
                      </a:solidFill>
                      <a:prstDash val="solid"/>
                    </a:lnB>
                    <a:solidFill>
                      <a:srgbClr val="000000"/>
                    </a:solidFill>
                  </a:tcPr>
                </a:tc>
                <a:extLst>
                  <a:ext uri="{0D108BD9-81ED-4DB2-BD59-A6C34878D82A}">
                    <a16:rowId xmlns:a16="http://schemas.microsoft.com/office/drawing/2014/main" val="10000"/>
                  </a:ext>
                </a:extLst>
              </a:tr>
              <a:tr h="1219200">
                <a:tc>
                  <a:txBody>
                    <a:bodyPr/>
                    <a:lstStyle/>
                    <a:p>
                      <a:pPr>
                        <a:lnSpc>
                          <a:spcPct val="100000"/>
                        </a:lnSpc>
                        <a:spcBef>
                          <a:spcPts val="40"/>
                        </a:spcBef>
                      </a:pPr>
                      <a:endParaRPr sz="1650">
                        <a:latin typeface="Times New Roman"/>
                        <a:cs typeface="Times New Roman"/>
                      </a:endParaRPr>
                    </a:p>
                    <a:p>
                      <a:pPr algn="ctr">
                        <a:lnSpc>
                          <a:spcPts val="1945"/>
                        </a:lnSpc>
                      </a:pPr>
                      <a:r>
                        <a:rPr sz="1800" dirty="0">
                          <a:solidFill>
                            <a:srgbClr val="D6D6D6"/>
                          </a:solidFill>
                          <a:latin typeface="Calibri"/>
                          <a:cs typeface="Calibri"/>
                        </a:rPr>
                        <a:t>W4</a:t>
                      </a:r>
                      <a:endParaRPr sz="1800">
                        <a:latin typeface="Calibri"/>
                        <a:cs typeface="Calibri"/>
                      </a:endParaRPr>
                    </a:p>
                    <a:p>
                      <a:pPr marL="43180" algn="ctr">
                        <a:lnSpc>
                          <a:spcPts val="1945"/>
                        </a:lnSpc>
                      </a:pPr>
                      <a:r>
                        <a:rPr sz="1800" spc="-10" dirty="0">
                          <a:solidFill>
                            <a:srgbClr val="FFFF00"/>
                          </a:solidFill>
                          <a:latin typeface="Calibri"/>
                          <a:cs typeface="Calibri"/>
                        </a:rPr>
                        <a:t>g(x,</a:t>
                      </a:r>
                      <a:r>
                        <a:rPr sz="1800" spc="20" dirty="0">
                          <a:solidFill>
                            <a:srgbClr val="FFFF00"/>
                          </a:solidFill>
                          <a:latin typeface="Calibri"/>
                          <a:cs typeface="Calibri"/>
                        </a:rPr>
                        <a:t> </a:t>
                      </a:r>
                      <a:r>
                        <a:rPr sz="1800" dirty="0">
                          <a:solidFill>
                            <a:srgbClr val="FFFF00"/>
                          </a:solidFill>
                          <a:latin typeface="Calibri"/>
                          <a:cs typeface="Calibri"/>
                        </a:rPr>
                        <a:t>y-1)</a:t>
                      </a:r>
                      <a:endParaRPr sz="1800">
                        <a:latin typeface="Calibri"/>
                        <a:cs typeface="Calibri"/>
                      </a:endParaRPr>
                    </a:p>
                  </a:txBody>
                  <a:tcPr marL="0" marR="0" marT="5080" marB="0">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0"/>
                        </a:spcBef>
                      </a:pPr>
                      <a:endParaRPr sz="1650">
                        <a:latin typeface="Times New Roman"/>
                        <a:cs typeface="Times New Roman"/>
                      </a:endParaRPr>
                    </a:p>
                    <a:p>
                      <a:pPr marL="124460" algn="ctr">
                        <a:lnSpc>
                          <a:spcPts val="1945"/>
                        </a:lnSpc>
                      </a:pPr>
                      <a:r>
                        <a:rPr sz="1800" dirty="0">
                          <a:solidFill>
                            <a:srgbClr val="D6D6D6"/>
                          </a:solidFill>
                          <a:latin typeface="Calibri"/>
                          <a:cs typeface="Calibri"/>
                        </a:rPr>
                        <a:t>W5</a:t>
                      </a:r>
                      <a:endParaRPr sz="1800">
                        <a:latin typeface="Calibri"/>
                        <a:cs typeface="Calibri"/>
                      </a:endParaRPr>
                    </a:p>
                    <a:p>
                      <a:pPr marL="153035" algn="ctr">
                        <a:lnSpc>
                          <a:spcPts val="1945"/>
                        </a:lnSpc>
                      </a:pPr>
                      <a:r>
                        <a:rPr sz="1800" spc="-10" dirty="0">
                          <a:solidFill>
                            <a:srgbClr val="FFFF00"/>
                          </a:solidFill>
                          <a:latin typeface="Calibri"/>
                          <a:cs typeface="Calibri"/>
                        </a:rPr>
                        <a:t>g(x,</a:t>
                      </a:r>
                      <a:r>
                        <a:rPr sz="1800" spc="20" dirty="0">
                          <a:solidFill>
                            <a:srgbClr val="FFFF00"/>
                          </a:solidFill>
                          <a:latin typeface="Calibri"/>
                          <a:cs typeface="Calibri"/>
                        </a:rPr>
                        <a:t> </a:t>
                      </a:r>
                      <a:r>
                        <a:rPr sz="1800" dirty="0">
                          <a:solidFill>
                            <a:srgbClr val="FFFF00"/>
                          </a:solidFill>
                          <a:latin typeface="Calibri"/>
                          <a:cs typeface="Calibri"/>
                        </a:rPr>
                        <a:t>y)</a:t>
                      </a:r>
                      <a:endParaRPr sz="1800">
                        <a:latin typeface="Calibri"/>
                        <a:cs typeface="Calibri"/>
                      </a:endParaRPr>
                    </a:p>
                  </a:txBody>
                  <a:tcPr marL="0" marR="0" marT="50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0"/>
                        </a:spcBef>
                      </a:pPr>
                      <a:endParaRPr sz="1650">
                        <a:latin typeface="Times New Roman"/>
                        <a:cs typeface="Times New Roman"/>
                      </a:endParaRPr>
                    </a:p>
                    <a:p>
                      <a:pPr marL="46355" algn="ctr">
                        <a:lnSpc>
                          <a:spcPts val="1945"/>
                        </a:lnSpc>
                      </a:pPr>
                      <a:r>
                        <a:rPr sz="1800" dirty="0">
                          <a:solidFill>
                            <a:srgbClr val="D6D6D6"/>
                          </a:solidFill>
                          <a:latin typeface="Calibri"/>
                          <a:cs typeface="Calibri"/>
                        </a:rPr>
                        <a:t>W6</a:t>
                      </a:r>
                      <a:endParaRPr sz="1800">
                        <a:latin typeface="Calibri"/>
                        <a:cs typeface="Calibri"/>
                      </a:endParaRPr>
                    </a:p>
                    <a:p>
                      <a:pPr marL="445770">
                        <a:lnSpc>
                          <a:spcPts val="1945"/>
                        </a:lnSpc>
                      </a:pPr>
                      <a:r>
                        <a:rPr sz="1800" spc="-10" dirty="0">
                          <a:solidFill>
                            <a:srgbClr val="FFFF00"/>
                          </a:solidFill>
                          <a:latin typeface="Calibri"/>
                          <a:cs typeface="Calibri"/>
                        </a:rPr>
                        <a:t>g(x, </a:t>
                      </a:r>
                      <a:r>
                        <a:rPr sz="1800" spc="-5" dirty="0">
                          <a:solidFill>
                            <a:srgbClr val="FFFF00"/>
                          </a:solidFill>
                          <a:latin typeface="Calibri"/>
                          <a:cs typeface="Calibri"/>
                        </a:rPr>
                        <a:t>y+1)</a:t>
                      </a:r>
                      <a:endParaRPr sz="1800">
                        <a:latin typeface="Calibri"/>
                        <a:cs typeface="Calibri"/>
                      </a:endParaRPr>
                    </a:p>
                  </a:txBody>
                  <a:tcPr marL="0" marR="0" marT="50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1219200">
                <a:tc>
                  <a:txBody>
                    <a:bodyPr/>
                    <a:lstStyle/>
                    <a:p>
                      <a:pPr>
                        <a:lnSpc>
                          <a:spcPct val="100000"/>
                        </a:lnSpc>
                        <a:spcBef>
                          <a:spcPts val="5"/>
                        </a:spcBef>
                      </a:pPr>
                      <a:endParaRPr sz="2350">
                        <a:latin typeface="Times New Roman"/>
                        <a:cs typeface="Times New Roman"/>
                      </a:endParaRPr>
                    </a:p>
                    <a:p>
                      <a:pPr algn="ctr">
                        <a:lnSpc>
                          <a:spcPts val="1945"/>
                        </a:lnSpc>
                        <a:spcBef>
                          <a:spcPts val="5"/>
                        </a:spcBef>
                      </a:pPr>
                      <a:r>
                        <a:rPr sz="1800" dirty="0">
                          <a:solidFill>
                            <a:srgbClr val="D6D6D6"/>
                          </a:solidFill>
                          <a:latin typeface="Calibri"/>
                          <a:cs typeface="Calibri"/>
                        </a:rPr>
                        <a:t>W7</a:t>
                      </a:r>
                      <a:endParaRPr sz="1800">
                        <a:latin typeface="Calibri"/>
                        <a:cs typeface="Calibri"/>
                      </a:endParaRPr>
                    </a:p>
                    <a:p>
                      <a:pPr marL="18415" algn="ctr">
                        <a:lnSpc>
                          <a:spcPts val="1945"/>
                        </a:lnSpc>
                      </a:pPr>
                      <a:r>
                        <a:rPr sz="1800" spc="-5" dirty="0">
                          <a:solidFill>
                            <a:srgbClr val="FFFF00"/>
                          </a:solidFill>
                          <a:latin typeface="Calibri"/>
                          <a:cs typeface="Calibri"/>
                        </a:rPr>
                        <a:t>g(x+1,</a:t>
                      </a:r>
                      <a:r>
                        <a:rPr sz="1800" spc="5" dirty="0">
                          <a:solidFill>
                            <a:srgbClr val="FFFF00"/>
                          </a:solidFill>
                          <a:latin typeface="Calibri"/>
                          <a:cs typeface="Calibri"/>
                        </a:rPr>
                        <a:t> </a:t>
                      </a:r>
                      <a:r>
                        <a:rPr sz="1800" dirty="0">
                          <a:solidFill>
                            <a:srgbClr val="FFFF00"/>
                          </a:solidFill>
                          <a:latin typeface="Calibri"/>
                          <a:cs typeface="Calibri"/>
                        </a:rPr>
                        <a:t>y-1)</a:t>
                      </a:r>
                      <a:endParaRPr sz="1800">
                        <a:latin typeface="Calibri"/>
                        <a:cs typeface="Calibri"/>
                      </a:endParaRPr>
                    </a:p>
                  </a:txBody>
                  <a:tcPr marL="0" marR="0" marT="635" marB="0">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5"/>
                        </a:spcBef>
                      </a:pPr>
                      <a:endParaRPr sz="2350">
                        <a:latin typeface="Times New Roman"/>
                        <a:cs typeface="Times New Roman"/>
                      </a:endParaRPr>
                    </a:p>
                    <a:p>
                      <a:pPr marL="14604" algn="ctr">
                        <a:lnSpc>
                          <a:spcPts val="1945"/>
                        </a:lnSpc>
                        <a:spcBef>
                          <a:spcPts val="5"/>
                        </a:spcBef>
                      </a:pPr>
                      <a:r>
                        <a:rPr sz="1800" dirty="0">
                          <a:solidFill>
                            <a:srgbClr val="D6D6D6"/>
                          </a:solidFill>
                          <a:latin typeface="Calibri"/>
                          <a:cs typeface="Calibri"/>
                        </a:rPr>
                        <a:t>W8</a:t>
                      </a:r>
                      <a:endParaRPr sz="1800">
                        <a:latin typeface="Calibri"/>
                        <a:cs typeface="Calibri"/>
                      </a:endParaRPr>
                    </a:p>
                    <a:p>
                      <a:pPr marL="10160" algn="ctr">
                        <a:lnSpc>
                          <a:spcPts val="1945"/>
                        </a:lnSpc>
                      </a:pPr>
                      <a:r>
                        <a:rPr sz="1800" spc="-5" dirty="0">
                          <a:solidFill>
                            <a:srgbClr val="FFFF00"/>
                          </a:solidFill>
                          <a:latin typeface="Calibri"/>
                          <a:cs typeface="Calibri"/>
                        </a:rPr>
                        <a:t>g(x+1,</a:t>
                      </a:r>
                      <a:r>
                        <a:rPr sz="1800" spc="10" dirty="0">
                          <a:solidFill>
                            <a:srgbClr val="FFFF00"/>
                          </a:solidFill>
                          <a:latin typeface="Calibri"/>
                          <a:cs typeface="Calibri"/>
                        </a:rPr>
                        <a:t> </a:t>
                      </a:r>
                      <a:r>
                        <a:rPr sz="1800" dirty="0">
                          <a:solidFill>
                            <a:srgbClr val="FFFF00"/>
                          </a:solidFill>
                          <a:latin typeface="Calibri"/>
                          <a:cs typeface="Calibri"/>
                        </a:rPr>
                        <a:t>y)</a:t>
                      </a:r>
                      <a:endParaRPr sz="1800">
                        <a:latin typeface="Calibri"/>
                        <a:cs typeface="Calibri"/>
                      </a:endParaRPr>
                    </a:p>
                  </a:txBody>
                  <a:tcPr marL="0" marR="0" marT="63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5"/>
                        </a:spcBef>
                      </a:pPr>
                      <a:endParaRPr sz="2350">
                        <a:latin typeface="Times New Roman"/>
                        <a:cs typeface="Times New Roman"/>
                      </a:endParaRPr>
                    </a:p>
                    <a:p>
                      <a:pPr marL="46990" algn="ctr">
                        <a:lnSpc>
                          <a:spcPts val="1945"/>
                        </a:lnSpc>
                        <a:spcBef>
                          <a:spcPts val="5"/>
                        </a:spcBef>
                      </a:pPr>
                      <a:r>
                        <a:rPr sz="1800" dirty="0">
                          <a:solidFill>
                            <a:srgbClr val="D6D6D6"/>
                          </a:solidFill>
                          <a:latin typeface="Calibri"/>
                          <a:cs typeface="Calibri"/>
                        </a:rPr>
                        <a:t>W9</a:t>
                      </a:r>
                      <a:endParaRPr sz="1800">
                        <a:latin typeface="Calibri"/>
                        <a:cs typeface="Calibri"/>
                      </a:endParaRPr>
                    </a:p>
                    <a:p>
                      <a:pPr marL="333375">
                        <a:lnSpc>
                          <a:spcPts val="1945"/>
                        </a:lnSpc>
                      </a:pPr>
                      <a:r>
                        <a:rPr sz="1800" spc="-5" dirty="0">
                          <a:solidFill>
                            <a:srgbClr val="FFFF00"/>
                          </a:solidFill>
                          <a:latin typeface="Calibri"/>
                          <a:cs typeface="Calibri"/>
                        </a:rPr>
                        <a:t>g(x+1,</a:t>
                      </a:r>
                      <a:r>
                        <a:rPr sz="1800" dirty="0">
                          <a:solidFill>
                            <a:srgbClr val="FFFF00"/>
                          </a:solidFill>
                          <a:latin typeface="Calibri"/>
                          <a:cs typeface="Calibri"/>
                        </a:rPr>
                        <a:t> </a:t>
                      </a:r>
                      <a:r>
                        <a:rPr sz="1800" spc="-5" dirty="0">
                          <a:solidFill>
                            <a:srgbClr val="FFFF00"/>
                          </a:solidFill>
                          <a:latin typeface="Calibri"/>
                          <a:cs typeface="Calibri"/>
                        </a:rPr>
                        <a:t>y+1)</a:t>
                      </a:r>
                      <a:endParaRPr sz="1800">
                        <a:latin typeface="Calibri"/>
                        <a:cs typeface="Calibri"/>
                      </a:endParaRPr>
                    </a:p>
                  </a:txBody>
                  <a:tcPr marL="0" marR="0" marT="63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66620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01492"/>
            <a:ext cx="8229600" cy="689291"/>
          </a:xfrm>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536244" y="1371676"/>
            <a:ext cx="7915275" cy="4782820"/>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spc="-5" dirty="0">
                <a:latin typeface="Calibri"/>
                <a:cs typeface="Calibri"/>
              </a:rPr>
              <a:t>Once </a:t>
            </a:r>
            <a:r>
              <a:rPr sz="2400" dirty="0">
                <a:latin typeface="Calibri"/>
                <a:cs typeface="Calibri"/>
              </a:rPr>
              <a:t>f( </a:t>
            </a:r>
            <a:r>
              <a:rPr sz="2400" spc="-5" dirty="0">
                <a:latin typeface="Calibri"/>
                <a:cs typeface="Calibri"/>
              </a:rPr>
              <a:t>x, y) </a:t>
            </a:r>
            <a:r>
              <a:rPr sz="2400" dirty="0">
                <a:latin typeface="Calibri"/>
                <a:cs typeface="Calibri"/>
              </a:rPr>
              <a:t>is </a:t>
            </a:r>
            <a:r>
              <a:rPr sz="2400" spc="-5" dirty="0">
                <a:latin typeface="Calibri"/>
                <a:cs typeface="Calibri"/>
              </a:rPr>
              <a:t>calculated, </a:t>
            </a:r>
            <a:r>
              <a:rPr sz="2400" dirty="0">
                <a:latin typeface="Calibri"/>
                <a:cs typeface="Calibri"/>
              </a:rPr>
              <a:t>shift mask by 1 </a:t>
            </a:r>
            <a:r>
              <a:rPr sz="2400" spc="-15" dirty="0">
                <a:latin typeface="Calibri"/>
                <a:cs typeface="Calibri"/>
              </a:rPr>
              <a:t>step </a:t>
            </a:r>
            <a:r>
              <a:rPr sz="2400" spc="-10" dirty="0">
                <a:latin typeface="Calibri"/>
                <a:cs typeface="Calibri"/>
              </a:rPr>
              <a:t>to</a:t>
            </a:r>
            <a:r>
              <a:rPr sz="2400" spc="-235" dirty="0">
                <a:latin typeface="Calibri"/>
                <a:cs typeface="Calibri"/>
              </a:rPr>
              <a:t> </a:t>
            </a:r>
            <a:r>
              <a:rPr sz="2400" spc="-5" dirty="0">
                <a:latin typeface="Calibri"/>
                <a:cs typeface="Calibri"/>
              </a:rPr>
              <a:t>right.</a:t>
            </a:r>
            <a:endParaRPr sz="2400" dirty="0">
              <a:latin typeface="Calibri"/>
              <a:cs typeface="Calibri"/>
            </a:endParaRPr>
          </a:p>
          <a:p>
            <a:pPr marL="356870" indent="-344805">
              <a:lnSpc>
                <a:spcPct val="100000"/>
              </a:lnSpc>
              <a:buFont typeface="Arial"/>
              <a:buChar char="•"/>
              <a:tabLst>
                <a:tab pos="356870" algn="l"/>
                <a:tab pos="357505" algn="l"/>
              </a:tabLst>
            </a:pPr>
            <a:r>
              <a:rPr sz="2400" spc="-60" dirty="0">
                <a:latin typeface="Calibri"/>
                <a:cs typeface="Calibri"/>
              </a:rPr>
              <a:t>Now, </a:t>
            </a:r>
            <a:r>
              <a:rPr sz="2400" dirty="0">
                <a:latin typeface="Calibri"/>
                <a:cs typeface="Calibri"/>
              </a:rPr>
              <a:t>W5 </a:t>
            </a:r>
            <a:r>
              <a:rPr sz="2400" spc="-5" dirty="0">
                <a:latin typeface="Calibri"/>
                <a:cs typeface="Calibri"/>
              </a:rPr>
              <a:t>coincide with g(x,</a:t>
            </a:r>
            <a:r>
              <a:rPr sz="2400" spc="-20" dirty="0">
                <a:latin typeface="Calibri"/>
                <a:cs typeface="Calibri"/>
              </a:rPr>
              <a:t> </a:t>
            </a:r>
            <a:r>
              <a:rPr sz="2400" dirty="0">
                <a:latin typeface="Calibri"/>
                <a:cs typeface="Calibri"/>
              </a:rPr>
              <a:t>y+1).</a:t>
            </a:r>
          </a:p>
          <a:p>
            <a:pPr marL="356870" indent="-344805">
              <a:lnSpc>
                <a:spcPct val="100000"/>
              </a:lnSpc>
              <a:spcBef>
                <a:spcPts val="5"/>
              </a:spcBef>
              <a:buFont typeface="Arial"/>
              <a:buChar char="•"/>
              <a:tabLst>
                <a:tab pos="356870" algn="l"/>
                <a:tab pos="357505" algn="l"/>
              </a:tabLst>
            </a:pPr>
            <a:r>
              <a:rPr sz="2400" spc="-5" dirty="0">
                <a:latin typeface="Calibri"/>
                <a:cs typeface="Calibri"/>
              </a:rPr>
              <a:t>Application of </a:t>
            </a:r>
            <a:r>
              <a:rPr sz="2400" dirty="0">
                <a:latin typeface="Calibri"/>
                <a:cs typeface="Calibri"/>
              </a:rPr>
              <a:t>neighborhood </a:t>
            </a:r>
            <a:r>
              <a:rPr sz="2400" spc="-10" dirty="0">
                <a:latin typeface="Calibri"/>
                <a:cs typeface="Calibri"/>
              </a:rPr>
              <a:t>processing </a:t>
            </a:r>
            <a:r>
              <a:rPr sz="2400" dirty="0">
                <a:latin typeface="Calibri"/>
                <a:cs typeface="Calibri"/>
              </a:rPr>
              <a:t>: </a:t>
            </a:r>
            <a:r>
              <a:rPr sz="2400" spc="-10" dirty="0">
                <a:latin typeface="Calibri"/>
                <a:cs typeface="Calibri"/>
              </a:rPr>
              <a:t>Image</a:t>
            </a:r>
            <a:r>
              <a:rPr sz="2400" spc="-180" dirty="0">
                <a:latin typeface="Calibri"/>
                <a:cs typeface="Calibri"/>
              </a:rPr>
              <a:t> </a:t>
            </a:r>
            <a:r>
              <a:rPr sz="2400" spc="-5" dirty="0">
                <a:latin typeface="Calibri"/>
                <a:cs typeface="Calibri"/>
              </a:rPr>
              <a:t>Filtering.</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E.g. </a:t>
            </a:r>
            <a:r>
              <a:rPr sz="2400" spc="-65" dirty="0">
                <a:latin typeface="Calibri"/>
                <a:cs typeface="Calibri"/>
              </a:rPr>
              <a:t>LPF, </a:t>
            </a:r>
            <a:r>
              <a:rPr sz="2400" spc="-60" dirty="0">
                <a:latin typeface="Calibri"/>
                <a:cs typeface="Calibri"/>
              </a:rPr>
              <a:t>HPF, BPF,</a:t>
            </a:r>
            <a:r>
              <a:rPr sz="2400" spc="50" dirty="0">
                <a:latin typeface="Calibri"/>
                <a:cs typeface="Calibri"/>
              </a:rPr>
              <a:t> </a:t>
            </a:r>
            <a:r>
              <a:rPr sz="2400" spc="-5" dirty="0">
                <a:latin typeface="Calibri"/>
                <a:cs typeface="Calibri"/>
              </a:rPr>
              <a:t>BRF</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In 1D </a:t>
            </a:r>
            <a:r>
              <a:rPr sz="2400" spc="-5" dirty="0">
                <a:latin typeface="Calibri"/>
                <a:cs typeface="Calibri"/>
              </a:rPr>
              <a:t>signals, </a:t>
            </a:r>
            <a:r>
              <a:rPr sz="2400" dirty="0">
                <a:latin typeface="Calibri"/>
                <a:cs typeface="Calibri"/>
              </a:rPr>
              <a:t>if 2 </a:t>
            </a:r>
            <a:r>
              <a:rPr sz="2400" spc="-5" dirty="0">
                <a:latin typeface="Calibri"/>
                <a:cs typeface="Calibri"/>
              </a:rPr>
              <a:t>signals represent </a:t>
            </a:r>
            <a:r>
              <a:rPr sz="2400" spc="-15" dirty="0">
                <a:latin typeface="Calibri"/>
                <a:cs typeface="Calibri"/>
              </a:rPr>
              <a:t>voltage</a:t>
            </a:r>
            <a:r>
              <a:rPr sz="2400" spc="-195" dirty="0">
                <a:latin typeface="Calibri"/>
                <a:cs typeface="Calibri"/>
              </a:rPr>
              <a:t> </a:t>
            </a:r>
            <a:r>
              <a:rPr sz="2400" spc="5" dirty="0">
                <a:latin typeface="Calibri"/>
                <a:cs typeface="Calibri"/>
              </a:rPr>
              <a:t>then,</a:t>
            </a:r>
            <a:endParaRPr sz="2400" dirty="0">
              <a:latin typeface="Calibri"/>
              <a:cs typeface="Calibri"/>
            </a:endParaRPr>
          </a:p>
          <a:p>
            <a:pPr marL="356870" indent="-344805">
              <a:lnSpc>
                <a:spcPct val="100000"/>
              </a:lnSpc>
              <a:buFont typeface="Arial"/>
              <a:buChar char="•"/>
              <a:tabLst>
                <a:tab pos="356870" algn="l"/>
                <a:tab pos="357505" algn="l"/>
              </a:tabLst>
            </a:pPr>
            <a:r>
              <a:rPr sz="2400" spc="-5" dirty="0">
                <a:latin typeface="Calibri"/>
                <a:cs typeface="Calibri"/>
              </a:rPr>
              <a:t>How </a:t>
            </a:r>
            <a:r>
              <a:rPr sz="2400" spc="-20" dirty="0">
                <a:latin typeface="Calibri"/>
                <a:cs typeface="Calibri"/>
              </a:rPr>
              <a:t>fast </a:t>
            </a:r>
            <a:r>
              <a:rPr sz="2400" dirty="0">
                <a:latin typeface="Calibri"/>
                <a:cs typeface="Calibri"/>
              </a:rPr>
              <a:t>the </a:t>
            </a:r>
            <a:r>
              <a:rPr sz="2400" spc="-5" dirty="0">
                <a:latin typeface="Calibri"/>
                <a:cs typeface="Calibri"/>
              </a:rPr>
              <a:t>signal changes </a:t>
            </a:r>
            <a:r>
              <a:rPr sz="2400" dirty="0">
                <a:latin typeface="Calibri"/>
                <a:cs typeface="Calibri"/>
              </a:rPr>
              <a:t>is </a:t>
            </a:r>
            <a:r>
              <a:rPr sz="2400" spc="-5" dirty="0">
                <a:latin typeface="Calibri"/>
                <a:cs typeface="Calibri"/>
              </a:rPr>
              <a:t>indication </a:t>
            </a:r>
            <a:r>
              <a:rPr sz="2400" dirty="0">
                <a:latin typeface="Calibri"/>
                <a:cs typeface="Calibri"/>
              </a:rPr>
              <a:t>of</a:t>
            </a:r>
            <a:r>
              <a:rPr sz="2400" spc="-155" dirty="0">
                <a:latin typeface="Calibri"/>
                <a:cs typeface="Calibri"/>
              </a:rPr>
              <a:t> </a:t>
            </a:r>
            <a:r>
              <a:rPr sz="2400" spc="-20" dirty="0">
                <a:latin typeface="Calibri"/>
                <a:cs typeface="Calibri"/>
              </a:rPr>
              <a:t>frequency.</a:t>
            </a:r>
            <a:endParaRPr sz="2400" dirty="0">
              <a:latin typeface="Calibri"/>
              <a:cs typeface="Calibri"/>
            </a:endParaRPr>
          </a:p>
          <a:p>
            <a:pPr>
              <a:lnSpc>
                <a:spcPct val="100000"/>
              </a:lnSpc>
              <a:spcBef>
                <a:spcPts val="5"/>
              </a:spcBef>
              <a:buClr>
                <a:srgbClr val="FFFF00"/>
              </a:buClr>
              <a:buFont typeface="Arial"/>
              <a:buChar char="•"/>
            </a:pPr>
            <a:endParaRPr sz="2500" dirty="0">
              <a:latin typeface="Times New Roman"/>
              <a:cs typeface="Times New Roman"/>
            </a:endParaRPr>
          </a:p>
          <a:p>
            <a:pPr marL="356870" marR="5080" indent="-344805">
              <a:lnSpc>
                <a:spcPct val="100000"/>
              </a:lnSpc>
              <a:spcBef>
                <a:spcPts val="5"/>
              </a:spcBef>
              <a:buFont typeface="Arial"/>
              <a:buChar char="•"/>
              <a:tabLst>
                <a:tab pos="356870" algn="l"/>
                <a:tab pos="357505" algn="l"/>
              </a:tabLst>
            </a:pPr>
            <a:r>
              <a:rPr sz="2400" spc="-5" dirty="0">
                <a:latin typeface="Calibri"/>
                <a:cs typeface="Calibri"/>
              </a:rPr>
              <a:t>Same concept </a:t>
            </a:r>
            <a:r>
              <a:rPr sz="2400" dirty="0">
                <a:latin typeface="Calibri"/>
                <a:cs typeface="Calibri"/>
              </a:rPr>
              <a:t>is applied </a:t>
            </a:r>
            <a:r>
              <a:rPr sz="2400" spc="-10" dirty="0">
                <a:latin typeface="Calibri"/>
                <a:cs typeface="Calibri"/>
              </a:rPr>
              <a:t>to </a:t>
            </a:r>
            <a:r>
              <a:rPr sz="2400" spc="-5" dirty="0">
                <a:latin typeface="Calibri"/>
                <a:cs typeface="Calibri"/>
              </a:rPr>
              <a:t>images </a:t>
            </a:r>
            <a:r>
              <a:rPr sz="2400" spc="-10" dirty="0">
                <a:latin typeface="Calibri"/>
                <a:cs typeface="Calibri"/>
              </a:rPr>
              <a:t>where </a:t>
            </a:r>
            <a:r>
              <a:rPr sz="2400" spc="-20" dirty="0">
                <a:latin typeface="Calibri"/>
                <a:cs typeface="Calibri"/>
              </a:rPr>
              <a:t>we have </a:t>
            </a:r>
            <a:r>
              <a:rPr sz="2400" spc="-25" dirty="0">
                <a:latin typeface="Calibri"/>
                <a:cs typeface="Calibri"/>
              </a:rPr>
              <a:t>gray </a:t>
            </a:r>
            <a:r>
              <a:rPr sz="2400" spc="-5" dirty="0">
                <a:latin typeface="Calibri"/>
                <a:cs typeface="Calibri"/>
              </a:rPr>
              <a:t>levels  instead.</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If </a:t>
            </a:r>
            <a:r>
              <a:rPr sz="2400" spc="-25" dirty="0">
                <a:latin typeface="Calibri"/>
                <a:cs typeface="Calibri"/>
              </a:rPr>
              <a:t>gray </a:t>
            </a:r>
            <a:r>
              <a:rPr sz="2400" spc="-10" dirty="0">
                <a:latin typeface="Calibri"/>
                <a:cs typeface="Calibri"/>
              </a:rPr>
              <a:t>scale </a:t>
            </a:r>
            <a:r>
              <a:rPr sz="2400" spc="-5" dirty="0">
                <a:latin typeface="Calibri"/>
                <a:cs typeface="Calibri"/>
              </a:rPr>
              <a:t>change slowly </a:t>
            </a:r>
            <a:r>
              <a:rPr sz="2400" spc="-10" dirty="0">
                <a:latin typeface="Calibri"/>
                <a:cs typeface="Calibri"/>
              </a:rPr>
              <a:t>over </a:t>
            </a:r>
            <a:r>
              <a:rPr sz="2400" dirty="0">
                <a:latin typeface="Calibri"/>
                <a:cs typeface="Calibri"/>
              </a:rPr>
              <a:t>a </a:t>
            </a:r>
            <a:r>
              <a:rPr sz="2400" spc="-5" dirty="0">
                <a:latin typeface="Calibri"/>
                <a:cs typeface="Calibri"/>
              </a:rPr>
              <a:t>region </a:t>
            </a:r>
            <a:r>
              <a:rPr sz="2400" dirty="0">
                <a:latin typeface="Calibri"/>
                <a:cs typeface="Calibri"/>
              </a:rPr>
              <a:t>then </a:t>
            </a:r>
            <a:r>
              <a:rPr sz="2400" spc="-5" dirty="0">
                <a:latin typeface="Calibri"/>
                <a:cs typeface="Calibri"/>
              </a:rPr>
              <a:t>LF</a:t>
            </a:r>
            <a:r>
              <a:rPr sz="2400" spc="-100" dirty="0">
                <a:latin typeface="Calibri"/>
                <a:cs typeface="Calibri"/>
              </a:rPr>
              <a:t> </a:t>
            </a:r>
            <a:r>
              <a:rPr sz="2400" spc="-5" dirty="0">
                <a:latin typeface="Calibri"/>
                <a:cs typeface="Calibri"/>
              </a:rPr>
              <a:t>area.</a:t>
            </a:r>
            <a:endParaRPr sz="2400" dirty="0">
              <a:latin typeface="Calibri"/>
              <a:cs typeface="Calibri"/>
            </a:endParaRPr>
          </a:p>
          <a:p>
            <a:pPr marL="927100">
              <a:lnSpc>
                <a:spcPct val="100000"/>
              </a:lnSpc>
              <a:spcBef>
                <a:spcPts val="5"/>
              </a:spcBef>
            </a:pPr>
            <a:r>
              <a:rPr sz="2400" dirty="0">
                <a:latin typeface="Calibri"/>
                <a:cs typeface="Calibri"/>
              </a:rPr>
              <a:t>E.g.</a:t>
            </a:r>
            <a:r>
              <a:rPr sz="2400" spc="-50" dirty="0">
                <a:latin typeface="Calibri"/>
                <a:cs typeface="Calibri"/>
              </a:rPr>
              <a:t> </a:t>
            </a:r>
            <a:r>
              <a:rPr sz="2400" spc="-10" dirty="0">
                <a:latin typeface="Calibri"/>
                <a:cs typeface="Calibri"/>
              </a:rPr>
              <a:t>Background</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If </a:t>
            </a:r>
            <a:r>
              <a:rPr sz="2400" spc="-25" dirty="0">
                <a:latin typeface="Calibri"/>
                <a:cs typeface="Calibri"/>
              </a:rPr>
              <a:t>gray </a:t>
            </a:r>
            <a:r>
              <a:rPr sz="2400" spc="-10" dirty="0">
                <a:latin typeface="Calibri"/>
                <a:cs typeface="Calibri"/>
              </a:rPr>
              <a:t>scale </a:t>
            </a:r>
            <a:r>
              <a:rPr sz="2400" spc="-5" dirty="0">
                <a:latin typeface="Calibri"/>
                <a:cs typeface="Calibri"/>
              </a:rPr>
              <a:t>change </a:t>
            </a:r>
            <a:r>
              <a:rPr sz="2400" dirty="0">
                <a:latin typeface="Calibri"/>
                <a:cs typeface="Calibri"/>
              </a:rPr>
              <a:t>abruptly </a:t>
            </a:r>
            <a:r>
              <a:rPr sz="2400" spc="-10" dirty="0">
                <a:latin typeface="Calibri"/>
                <a:cs typeface="Calibri"/>
              </a:rPr>
              <a:t>over </a:t>
            </a:r>
            <a:r>
              <a:rPr sz="2400" dirty="0">
                <a:latin typeface="Calibri"/>
                <a:cs typeface="Calibri"/>
              </a:rPr>
              <a:t>a </a:t>
            </a:r>
            <a:r>
              <a:rPr sz="2400" spc="-5" dirty="0">
                <a:latin typeface="Calibri"/>
                <a:cs typeface="Calibri"/>
              </a:rPr>
              <a:t>region </a:t>
            </a:r>
            <a:r>
              <a:rPr sz="2400" dirty="0">
                <a:latin typeface="Calibri"/>
                <a:cs typeface="Calibri"/>
              </a:rPr>
              <a:t>then </a:t>
            </a:r>
            <a:r>
              <a:rPr sz="2400" spc="-5" dirty="0">
                <a:latin typeface="Calibri"/>
                <a:cs typeface="Calibri"/>
              </a:rPr>
              <a:t>HF</a:t>
            </a:r>
            <a:r>
              <a:rPr sz="2400" spc="-145" dirty="0">
                <a:latin typeface="Calibri"/>
                <a:cs typeface="Calibri"/>
              </a:rPr>
              <a:t> </a:t>
            </a:r>
            <a:r>
              <a:rPr sz="2400" spc="-5" dirty="0">
                <a:latin typeface="Calibri"/>
                <a:cs typeface="Calibri"/>
              </a:rPr>
              <a:t>area.</a:t>
            </a:r>
            <a:endParaRPr sz="2400" dirty="0">
              <a:latin typeface="Calibri"/>
              <a:cs typeface="Calibri"/>
            </a:endParaRPr>
          </a:p>
          <a:p>
            <a:pPr marL="927100">
              <a:lnSpc>
                <a:spcPct val="100000"/>
              </a:lnSpc>
            </a:pPr>
            <a:r>
              <a:rPr sz="2400" dirty="0">
                <a:latin typeface="Calibri"/>
                <a:cs typeface="Calibri"/>
              </a:rPr>
              <a:t>E.g. </a:t>
            </a:r>
            <a:r>
              <a:rPr sz="2400" spc="-10" dirty="0">
                <a:latin typeface="Calibri"/>
                <a:cs typeface="Calibri"/>
              </a:rPr>
              <a:t>Edges,</a:t>
            </a:r>
            <a:r>
              <a:rPr sz="2400" spc="-65" dirty="0">
                <a:latin typeface="Calibri"/>
                <a:cs typeface="Calibri"/>
              </a:rPr>
              <a:t> </a:t>
            </a:r>
            <a:r>
              <a:rPr sz="2400" dirty="0">
                <a:latin typeface="Calibri"/>
                <a:cs typeface="Calibri"/>
              </a:rPr>
              <a:t>Boundaries.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Concept - General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2133600"/>
            <a:ext cx="6453014" cy="3747422"/>
          </a:xfrm>
          <a:prstGeom prst="rect">
            <a:avLst/>
          </a:prstGeom>
        </p:spPr>
      </p:pic>
    </p:spTree>
    <p:extLst>
      <p:ext uri="{BB962C8B-B14F-4D97-AF65-F5344CB8AC3E}">
        <p14:creationId xmlns:p14="http://schemas.microsoft.com/office/powerpoint/2010/main" val="4075943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Concept - Image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21709" y="2362200"/>
            <a:ext cx="6503091" cy="2743200"/>
          </a:xfrm>
          <a:prstGeom prst="rect">
            <a:avLst/>
          </a:prstGeom>
        </p:spPr>
      </p:pic>
    </p:spTree>
    <p:extLst>
      <p:ext uri="{BB962C8B-B14F-4D97-AF65-F5344CB8AC3E}">
        <p14:creationId xmlns:p14="http://schemas.microsoft.com/office/powerpoint/2010/main" val="129750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341234" cy="5214248"/>
          </a:xfrm>
          <a:prstGeom prst="rect">
            <a:avLst/>
          </a:prstGeom>
        </p:spPr>
        <p:txBody>
          <a:bodyPr vert="horz" wrap="square" lIns="0" tIns="12700" rIns="0" bIns="0" rtlCol="0">
            <a:spAutoFit/>
          </a:bodyPr>
          <a:lstStyle/>
          <a:p>
            <a:pPr marL="12700">
              <a:lnSpc>
                <a:spcPct val="100000"/>
              </a:lnSpc>
              <a:spcBef>
                <a:spcPts val="100"/>
              </a:spcBef>
            </a:pPr>
            <a:r>
              <a:rPr sz="2400" b="1" u="heavy" spc="-5" dirty="0">
                <a:uFill>
                  <a:solidFill>
                    <a:srgbClr val="FFFF00"/>
                  </a:solidFill>
                </a:uFill>
                <a:latin typeface="Calibri"/>
                <a:cs typeface="Calibri"/>
              </a:rPr>
              <a:t>Low </a:t>
            </a:r>
            <a:r>
              <a:rPr sz="2400" b="1" u="heavy" spc="-20" dirty="0">
                <a:uFill>
                  <a:solidFill>
                    <a:srgbClr val="FFFF00"/>
                  </a:solidFill>
                </a:uFill>
                <a:latin typeface="Calibri"/>
                <a:cs typeface="Calibri"/>
              </a:rPr>
              <a:t>Pass </a:t>
            </a:r>
            <a:r>
              <a:rPr sz="2400" b="1" u="heavy" spc="-5" dirty="0">
                <a:uFill>
                  <a:solidFill>
                    <a:srgbClr val="FFFF00"/>
                  </a:solidFill>
                </a:uFill>
                <a:latin typeface="Calibri"/>
                <a:cs typeface="Calibri"/>
              </a:rPr>
              <a:t>Filtering</a:t>
            </a:r>
            <a:r>
              <a:rPr sz="2400" b="1" u="heavy" spc="-65" dirty="0">
                <a:uFill>
                  <a:solidFill>
                    <a:srgbClr val="FFFF00"/>
                  </a:solidFill>
                </a:uFill>
                <a:latin typeface="Calibri"/>
                <a:cs typeface="Calibri"/>
              </a:rPr>
              <a:t> </a:t>
            </a:r>
            <a:r>
              <a:rPr sz="2400" b="1" u="heavy" spc="-5" dirty="0">
                <a:uFill>
                  <a:solidFill>
                    <a:srgbClr val="FFFF00"/>
                  </a:solidFill>
                </a:uFill>
                <a:latin typeface="Calibri"/>
                <a:cs typeface="Calibri"/>
              </a:rPr>
              <a:t>(Smoothing):</a:t>
            </a:r>
            <a:endParaRPr sz="2400" dirty="0">
              <a:latin typeface="Calibri"/>
              <a:cs typeface="Calibri"/>
            </a:endParaRPr>
          </a:p>
          <a:p>
            <a:pPr marL="356870" indent="-344805">
              <a:lnSpc>
                <a:spcPct val="100000"/>
              </a:lnSpc>
              <a:buFont typeface="Arial"/>
              <a:buChar char="•"/>
              <a:tabLst>
                <a:tab pos="356870" algn="l"/>
                <a:tab pos="357505" algn="l"/>
              </a:tabLst>
            </a:pPr>
            <a:r>
              <a:rPr sz="2400" spc="-15" dirty="0">
                <a:latin typeface="Calibri"/>
                <a:cs typeface="Calibri"/>
              </a:rPr>
              <a:t>Removes </a:t>
            </a:r>
            <a:r>
              <a:rPr sz="2400" spc="-5" dirty="0">
                <a:latin typeface="Calibri"/>
                <a:cs typeface="Calibri"/>
              </a:rPr>
              <a:t>HF </a:t>
            </a:r>
            <a:r>
              <a:rPr sz="2400" spc="-10" dirty="0">
                <a:latin typeface="Calibri"/>
                <a:cs typeface="Calibri"/>
              </a:rPr>
              <a:t>content </a:t>
            </a:r>
            <a:r>
              <a:rPr sz="2400" spc="-15" dirty="0">
                <a:latin typeface="Calibri"/>
                <a:cs typeface="Calibri"/>
              </a:rPr>
              <a:t>from</a:t>
            </a:r>
            <a:r>
              <a:rPr sz="2400" spc="-80" dirty="0">
                <a:latin typeface="Calibri"/>
                <a:cs typeface="Calibri"/>
              </a:rPr>
              <a:t> </a:t>
            </a:r>
            <a:r>
              <a:rPr sz="2400" spc="-5" dirty="0">
                <a:latin typeface="Calibri"/>
                <a:cs typeface="Calibri"/>
              </a:rPr>
              <a:t>image.</a:t>
            </a:r>
            <a:endParaRPr sz="2400" dirty="0">
              <a:latin typeface="Calibri"/>
              <a:cs typeface="Calibri"/>
            </a:endParaRPr>
          </a:p>
          <a:p>
            <a:pPr marL="356870" indent="-344805">
              <a:lnSpc>
                <a:spcPct val="100000"/>
              </a:lnSpc>
              <a:buFont typeface="Arial"/>
              <a:buChar char="•"/>
              <a:tabLst>
                <a:tab pos="356870" algn="l"/>
                <a:tab pos="357505" algn="l"/>
              </a:tabLst>
            </a:pPr>
            <a:r>
              <a:rPr sz="2400" spc="-5" dirty="0">
                <a:latin typeface="Calibri"/>
                <a:cs typeface="Calibri"/>
              </a:rPr>
              <a:t>Used </a:t>
            </a:r>
            <a:r>
              <a:rPr sz="2400" spc="-10" dirty="0">
                <a:latin typeface="Calibri"/>
                <a:cs typeface="Calibri"/>
              </a:rPr>
              <a:t>to remove </a:t>
            </a:r>
            <a:r>
              <a:rPr sz="2400" dirty="0">
                <a:latin typeface="Calibri"/>
                <a:cs typeface="Calibri"/>
              </a:rPr>
              <a:t>noise </a:t>
            </a:r>
            <a:r>
              <a:rPr sz="2400" spc="-10" dirty="0">
                <a:latin typeface="Calibri"/>
                <a:cs typeface="Calibri"/>
              </a:rPr>
              <a:t>(HF </a:t>
            </a:r>
            <a:r>
              <a:rPr sz="2400" spc="-5" dirty="0">
                <a:latin typeface="Calibri"/>
                <a:cs typeface="Calibri"/>
              </a:rPr>
              <a:t>component) </a:t>
            </a:r>
            <a:r>
              <a:rPr sz="2400" spc="-10" dirty="0">
                <a:latin typeface="Calibri"/>
                <a:cs typeface="Calibri"/>
              </a:rPr>
              <a:t>from</a:t>
            </a:r>
            <a:r>
              <a:rPr sz="2400" spc="-165" dirty="0">
                <a:latin typeface="Calibri"/>
                <a:cs typeface="Calibri"/>
              </a:rPr>
              <a:t> </a:t>
            </a:r>
            <a:r>
              <a:rPr sz="2400" spc="-5" dirty="0">
                <a:latin typeface="Calibri"/>
                <a:cs typeface="Calibri"/>
              </a:rPr>
              <a:t>image.</a:t>
            </a:r>
            <a:endParaRPr sz="2400" dirty="0">
              <a:latin typeface="Calibri"/>
              <a:cs typeface="Calibri"/>
            </a:endParaRPr>
          </a:p>
          <a:p>
            <a:pPr>
              <a:lnSpc>
                <a:spcPct val="100000"/>
              </a:lnSpc>
              <a:spcBef>
                <a:spcPts val="10"/>
              </a:spcBef>
              <a:buClr>
                <a:srgbClr val="FFFF00"/>
              </a:buClr>
              <a:buFont typeface="Arial"/>
              <a:buChar char="•"/>
            </a:pPr>
            <a:endParaRPr sz="2500" dirty="0">
              <a:latin typeface="Times New Roman"/>
              <a:cs typeface="Times New Roman"/>
            </a:endParaRPr>
          </a:p>
          <a:p>
            <a:pPr marL="356870" indent="-344805">
              <a:lnSpc>
                <a:spcPct val="100000"/>
              </a:lnSpc>
              <a:buFont typeface="Arial"/>
              <a:buChar char="•"/>
              <a:tabLst>
                <a:tab pos="356870" algn="l"/>
                <a:tab pos="357505" algn="l"/>
              </a:tabLst>
            </a:pPr>
            <a:r>
              <a:rPr sz="2400" dirty="0">
                <a:latin typeface="Calibri"/>
                <a:cs typeface="Calibri"/>
              </a:rPr>
              <a:t>Noise:</a:t>
            </a:r>
          </a:p>
          <a:p>
            <a:pPr marL="356870" indent="-344805">
              <a:lnSpc>
                <a:spcPct val="100000"/>
              </a:lnSpc>
              <a:buFont typeface="Arial"/>
              <a:buChar char="•"/>
              <a:tabLst>
                <a:tab pos="356870" algn="l"/>
                <a:tab pos="357505" algn="l"/>
              </a:tabLst>
            </a:pPr>
            <a:r>
              <a:rPr sz="2400" spc="-5" dirty="0">
                <a:latin typeface="Calibri"/>
                <a:cs typeface="Calibri"/>
              </a:rPr>
              <a:t>Noise creeps </a:t>
            </a:r>
            <a:r>
              <a:rPr sz="2400" dirty="0">
                <a:latin typeface="Calibri"/>
                <a:cs typeface="Calibri"/>
              </a:rPr>
              <a:t>in during </a:t>
            </a:r>
            <a:r>
              <a:rPr sz="2400" spc="-5" dirty="0">
                <a:latin typeface="Calibri"/>
                <a:cs typeface="Calibri"/>
              </a:rPr>
              <a:t>image </a:t>
            </a:r>
            <a:r>
              <a:rPr sz="2400" dirty="0">
                <a:latin typeface="Calibri"/>
                <a:cs typeface="Calibri"/>
              </a:rPr>
              <a:t>acquisition &amp;</a:t>
            </a:r>
            <a:r>
              <a:rPr sz="2400" spc="-195" dirty="0">
                <a:latin typeface="Calibri"/>
                <a:cs typeface="Calibri"/>
              </a:rPr>
              <a:t> </a:t>
            </a:r>
            <a:r>
              <a:rPr sz="2400" spc="-5" dirty="0">
                <a:latin typeface="Calibri"/>
                <a:cs typeface="Calibri"/>
              </a:rPr>
              <a:t>transmission.</a:t>
            </a:r>
            <a:endParaRPr sz="2400" dirty="0">
              <a:latin typeface="Calibri"/>
              <a:cs typeface="Calibri"/>
            </a:endParaRPr>
          </a:p>
          <a:p>
            <a:pPr>
              <a:lnSpc>
                <a:spcPct val="100000"/>
              </a:lnSpc>
              <a:spcBef>
                <a:spcPts val="5"/>
              </a:spcBef>
              <a:buClr>
                <a:srgbClr val="FFFF00"/>
              </a:buClr>
              <a:buFont typeface="Arial"/>
              <a:buChar char="•"/>
            </a:pPr>
            <a:endParaRPr sz="2500" dirty="0">
              <a:latin typeface="Times New Roman"/>
              <a:cs typeface="Times New Roman"/>
            </a:endParaRPr>
          </a:p>
          <a:p>
            <a:pPr marL="356870" indent="-344805">
              <a:lnSpc>
                <a:spcPct val="100000"/>
              </a:lnSpc>
              <a:spcBef>
                <a:spcPts val="5"/>
              </a:spcBef>
              <a:buFont typeface="Arial"/>
              <a:buChar char="•"/>
              <a:tabLst>
                <a:tab pos="356870" algn="l"/>
                <a:tab pos="357505" algn="l"/>
              </a:tabLst>
            </a:pPr>
            <a:r>
              <a:rPr sz="2400" spc="-5" dirty="0">
                <a:latin typeface="Calibri"/>
                <a:cs typeface="Calibri"/>
              </a:rPr>
              <a:t>Noises </a:t>
            </a:r>
            <a:r>
              <a:rPr sz="2400" spc="-10" dirty="0">
                <a:latin typeface="Calibri"/>
                <a:cs typeface="Calibri"/>
              </a:rPr>
              <a:t>are </a:t>
            </a:r>
            <a:r>
              <a:rPr sz="2400" dirty="0">
                <a:latin typeface="Calibri"/>
                <a:cs typeface="Calibri"/>
              </a:rPr>
              <a:t>classified</a:t>
            </a:r>
            <a:r>
              <a:rPr sz="2400" spc="-75" dirty="0">
                <a:latin typeface="Calibri"/>
                <a:cs typeface="Calibri"/>
              </a:rPr>
              <a:t> </a:t>
            </a:r>
            <a:r>
              <a:rPr sz="2400" dirty="0">
                <a:latin typeface="Calibri"/>
                <a:cs typeface="Calibri"/>
              </a:rPr>
              <a:t>as:</a:t>
            </a:r>
          </a:p>
          <a:p>
            <a:pPr marL="356870" indent="-344805">
              <a:lnSpc>
                <a:spcPct val="100000"/>
              </a:lnSpc>
              <a:buFont typeface="Arial"/>
              <a:buChar char="•"/>
              <a:tabLst>
                <a:tab pos="356870" algn="l"/>
                <a:tab pos="357505" algn="l"/>
              </a:tabLst>
            </a:pPr>
            <a:r>
              <a:rPr sz="2400" dirty="0">
                <a:latin typeface="Calibri"/>
                <a:cs typeface="Calibri"/>
              </a:rPr>
              <a:t>i) </a:t>
            </a:r>
            <a:r>
              <a:rPr sz="2400" spc="-5" dirty="0">
                <a:latin typeface="Calibri"/>
                <a:cs typeface="Calibri"/>
              </a:rPr>
              <a:t>Gaussian</a:t>
            </a:r>
            <a:r>
              <a:rPr sz="2400" spc="-65" dirty="0">
                <a:latin typeface="Calibri"/>
                <a:cs typeface="Calibri"/>
              </a:rPr>
              <a:t> </a:t>
            </a:r>
            <a:r>
              <a:rPr sz="2400" dirty="0">
                <a:latin typeface="Calibri"/>
                <a:cs typeface="Calibri"/>
              </a:rPr>
              <a:t>Noise</a:t>
            </a:r>
          </a:p>
          <a:p>
            <a:pPr marL="356870" indent="-344805">
              <a:lnSpc>
                <a:spcPct val="100000"/>
              </a:lnSpc>
              <a:buFont typeface="Arial"/>
              <a:buChar char="•"/>
              <a:tabLst>
                <a:tab pos="356870" algn="l"/>
                <a:tab pos="357505" algn="l"/>
              </a:tabLst>
            </a:pPr>
            <a:r>
              <a:rPr sz="2400" dirty="0">
                <a:latin typeface="Calibri"/>
                <a:cs typeface="Calibri"/>
              </a:rPr>
              <a:t>ii) </a:t>
            </a:r>
            <a:r>
              <a:rPr sz="2400" spc="-5" dirty="0">
                <a:latin typeface="Calibri"/>
                <a:cs typeface="Calibri"/>
              </a:rPr>
              <a:t>Salt </a:t>
            </a:r>
            <a:r>
              <a:rPr sz="2400" dirty="0">
                <a:latin typeface="Calibri"/>
                <a:cs typeface="Calibri"/>
              </a:rPr>
              <a:t>&amp; </a:t>
            </a:r>
            <a:r>
              <a:rPr sz="2400" spc="-5" dirty="0">
                <a:latin typeface="Calibri"/>
                <a:cs typeface="Calibri"/>
              </a:rPr>
              <a:t>Pepper</a:t>
            </a:r>
            <a:r>
              <a:rPr sz="2400" spc="-80" dirty="0">
                <a:latin typeface="Calibri"/>
                <a:cs typeface="Calibri"/>
              </a:rPr>
              <a:t> </a:t>
            </a:r>
            <a:r>
              <a:rPr sz="2400" dirty="0">
                <a:latin typeface="Calibri"/>
                <a:cs typeface="Calibri"/>
              </a:rPr>
              <a:t>Noise</a:t>
            </a:r>
          </a:p>
          <a:p>
            <a:pPr marL="356870" indent="-344805">
              <a:lnSpc>
                <a:spcPct val="100000"/>
              </a:lnSpc>
              <a:buFont typeface="Arial"/>
              <a:buChar char="•"/>
              <a:tabLst>
                <a:tab pos="356870" algn="l"/>
                <a:tab pos="357505" algn="l"/>
              </a:tabLst>
            </a:pPr>
            <a:r>
              <a:rPr sz="2400" dirty="0">
                <a:latin typeface="Calibri"/>
                <a:cs typeface="Calibri"/>
              </a:rPr>
              <a:t>iii) </a:t>
            </a:r>
            <a:r>
              <a:rPr sz="2400" spc="-10" dirty="0">
                <a:latin typeface="Calibri"/>
                <a:cs typeface="Calibri"/>
              </a:rPr>
              <a:t>Rayleigh</a:t>
            </a:r>
            <a:r>
              <a:rPr sz="2400" spc="-40" dirty="0">
                <a:latin typeface="Calibri"/>
                <a:cs typeface="Calibri"/>
              </a:rPr>
              <a:t> </a:t>
            </a:r>
            <a:r>
              <a:rPr sz="2400" spc="-5" dirty="0">
                <a:latin typeface="Calibri"/>
                <a:cs typeface="Calibri"/>
              </a:rPr>
              <a:t>Noise</a:t>
            </a:r>
            <a:endParaRPr sz="2400" dirty="0">
              <a:latin typeface="Calibri"/>
              <a:cs typeface="Calibri"/>
            </a:endParaRPr>
          </a:p>
          <a:p>
            <a:pPr marL="356870" indent="-344805">
              <a:lnSpc>
                <a:spcPct val="100000"/>
              </a:lnSpc>
              <a:spcBef>
                <a:spcPts val="5"/>
              </a:spcBef>
              <a:buFont typeface="Arial"/>
              <a:buChar char="•"/>
              <a:tabLst>
                <a:tab pos="356870" algn="l"/>
                <a:tab pos="357505" algn="l"/>
              </a:tabLst>
            </a:pPr>
            <a:r>
              <a:rPr sz="2400" dirty="0">
                <a:latin typeface="Calibri"/>
                <a:cs typeface="Calibri"/>
              </a:rPr>
              <a:t>iv) Gamma</a:t>
            </a:r>
            <a:r>
              <a:rPr sz="2400" spc="-70" dirty="0">
                <a:latin typeface="Calibri"/>
                <a:cs typeface="Calibri"/>
              </a:rPr>
              <a:t> </a:t>
            </a:r>
            <a:r>
              <a:rPr sz="2400" dirty="0">
                <a:latin typeface="Calibri"/>
                <a:cs typeface="Calibri"/>
              </a:rPr>
              <a:t>Noise</a:t>
            </a:r>
          </a:p>
          <a:p>
            <a:pPr marL="356870" indent="-344805">
              <a:lnSpc>
                <a:spcPct val="100000"/>
              </a:lnSpc>
              <a:buFont typeface="Arial"/>
              <a:buChar char="•"/>
              <a:tabLst>
                <a:tab pos="356870" algn="l"/>
                <a:tab pos="357505" algn="l"/>
              </a:tabLst>
            </a:pPr>
            <a:r>
              <a:rPr sz="2400" dirty="0">
                <a:latin typeface="Calibri"/>
                <a:cs typeface="Calibri"/>
              </a:rPr>
              <a:t>v) Exponential</a:t>
            </a:r>
            <a:r>
              <a:rPr sz="2400" spc="-95" dirty="0">
                <a:latin typeface="Calibri"/>
                <a:cs typeface="Calibri"/>
              </a:rPr>
              <a:t> </a:t>
            </a:r>
            <a:r>
              <a:rPr sz="2400" spc="-5" dirty="0">
                <a:latin typeface="Calibri"/>
                <a:cs typeface="Calibri"/>
              </a:rPr>
              <a:t>Noise</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vi) </a:t>
            </a:r>
            <a:r>
              <a:rPr sz="2400" spc="-5" dirty="0">
                <a:latin typeface="Calibri"/>
                <a:cs typeface="Calibri"/>
              </a:rPr>
              <a:t>Uniform</a:t>
            </a:r>
            <a:r>
              <a:rPr sz="2400" spc="-70" dirty="0">
                <a:latin typeface="Calibri"/>
                <a:cs typeface="Calibri"/>
              </a:rPr>
              <a:t> </a:t>
            </a:r>
            <a:r>
              <a:rPr sz="2400" dirty="0">
                <a:latin typeface="Calibri"/>
                <a:cs typeface="Calibri"/>
              </a:rPr>
              <a:t>Noise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Noise</a:t>
            </a:r>
            <a:endParaRPr lang="en-US" dirty="0"/>
          </a:p>
        </p:txBody>
      </p:sp>
      <p:pic>
        <p:nvPicPr>
          <p:cNvPr id="4" name="Content Placeholder 3"/>
          <p:cNvPicPr>
            <a:picLocks noGrp="1" noChangeAspect="1"/>
          </p:cNvPicPr>
          <p:nvPr>
            <p:ph idx="1"/>
          </p:nvPr>
        </p:nvPicPr>
        <p:blipFill>
          <a:blip r:embed="rId2"/>
          <a:stretch>
            <a:fillRect/>
          </a:stretch>
        </p:blipFill>
        <p:spPr>
          <a:xfrm>
            <a:off x="1295399" y="1828800"/>
            <a:ext cx="3865959" cy="2590800"/>
          </a:xfrm>
          <a:prstGeom prst="rect">
            <a:avLst/>
          </a:prstGeom>
        </p:spPr>
      </p:pic>
      <p:pic>
        <p:nvPicPr>
          <p:cNvPr id="5" name="Picture 4"/>
          <p:cNvPicPr>
            <a:picLocks noChangeAspect="1"/>
          </p:cNvPicPr>
          <p:nvPr/>
        </p:nvPicPr>
        <p:blipFill>
          <a:blip r:embed="rId3"/>
          <a:stretch>
            <a:fillRect/>
          </a:stretch>
        </p:blipFill>
        <p:spPr>
          <a:xfrm>
            <a:off x="5029200" y="4419600"/>
            <a:ext cx="2997857" cy="1613297"/>
          </a:xfrm>
          <a:prstGeom prst="rect">
            <a:avLst/>
          </a:prstGeom>
        </p:spPr>
      </p:pic>
    </p:spTree>
    <p:extLst>
      <p:ext uri="{BB962C8B-B14F-4D97-AF65-F5344CB8AC3E}">
        <p14:creationId xmlns:p14="http://schemas.microsoft.com/office/powerpoint/2010/main" val="3473319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Salt &amp; Pepper Noise</a:t>
            </a:r>
            <a:endParaRPr lang="en-US" dirty="0"/>
          </a:p>
        </p:txBody>
      </p:sp>
      <p:pic>
        <p:nvPicPr>
          <p:cNvPr id="5" name="Content Placeholder 4"/>
          <p:cNvPicPr>
            <a:picLocks noGrp="1" noChangeAspect="1"/>
          </p:cNvPicPr>
          <p:nvPr>
            <p:ph idx="1"/>
          </p:nvPr>
        </p:nvPicPr>
        <p:blipFill>
          <a:blip r:embed="rId2"/>
          <a:stretch>
            <a:fillRect/>
          </a:stretch>
        </p:blipFill>
        <p:spPr>
          <a:xfrm>
            <a:off x="5153526" y="2895600"/>
            <a:ext cx="3256548" cy="2209800"/>
          </a:xfrm>
          <a:prstGeom prst="rect">
            <a:avLst/>
          </a:prstGeom>
        </p:spPr>
      </p:pic>
      <p:pic>
        <p:nvPicPr>
          <p:cNvPr id="4" name="Picture 3"/>
          <p:cNvPicPr>
            <a:picLocks noChangeAspect="1"/>
          </p:cNvPicPr>
          <p:nvPr/>
        </p:nvPicPr>
        <p:blipFill>
          <a:blip r:embed="rId3"/>
          <a:stretch>
            <a:fillRect/>
          </a:stretch>
        </p:blipFill>
        <p:spPr>
          <a:xfrm>
            <a:off x="1143000" y="1981200"/>
            <a:ext cx="4114800" cy="1676400"/>
          </a:xfrm>
          <a:prstGeom prst="rect">
            <a:avLst/>
          </a:prstGeom>
        </p:spPr>
      </p:pic>
      <p:pic>
        <p:nvPicPr>
          <p:cNvPr id="6" name="Picture 5"/>
          <p:cNvPicPr>
            <a:picLocks noChangeAspect="1"/>
          </p:cNvPicPr>
          <p:nvPr/>
        </p:nvPicPr>
        <p:blipFill>
          <a:blip r:embed="rId4"/>
          <a:stretch>
            <a:fillRect/>
          </a:stretch>
        </p:blipFill>
        <p:spPr>
          <a:xfrm>
            <a:off x="762000" y="5410200"/>
            <a:ext cx="7924800" cy="1371600"/>
          </a:xfrm>
          <a:prstGeom prst="rect">
            <a:avLst/>
          </a:prstGeom>
        </p:spPr>
      </p:pic>
    </p:spTree>
    <p:extLst>
      <p:ext uri="{BB962C8B-B14F-4D97-AF65-F5344CB8AC3E}">
        <p14:creationId xmlns:p14="http://schemas.microsoft.com/office/powerpoint/2010/main" val="2742241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Blurring</a:t>
            </a:r>
            <a:endParaRPr lang="en-US" dirty="0"/>
          </a:p>
        </p:txBody>
      </p:sp>
      <p:sp>
        <p:nvSpPr>
          <p:cNvPr id="3" name="Content Placeholder 2"/>
          <p:cNvSpPr>
            <a:spLocks noGrp="1"/>
          </p:cNvSpPr>
          <p:nvPr>
            <p:ph idx="1"/>
          </p:nvPr>
        </p:nvSpPr>
        <p:spPr>
          <a:xfrm>
            <a:off x="457200" y="1340768"/>
            <a:ext cx="8229600" cy="5380707"/>
          </a:xfrm>
        </p:spPr>
        <p:txBody>
          <a:bodyPr/>
          <a:lstStyle/>
          <a:p>
            <a:r>
              <a:rPr lang="en-US" sz="2800" dirty="0"/>
              <a:t>In blurring, </a:t>
            </a:r>
            <a:r>
              <a:rPr lang="en-US" sz="2800" dirty="0" smtClean="0"/>
              <a:t>we </a:t>
            </a:r>
            <a:r>
              <a:rPr lang="en-US" sz="2800" dirty="0"/>
              <a:t>simple blur an image</a:t>
            </a:r>
            <a:r>
              <a:rPr lang="en-US" sz="2800" dirty="0" smtClean="0"/>
              <a:t>.</a:t>
            </a:r>
          </a:p>
          <a:p>
            <a:endParaRPr lang="en-US" sz="2800" dirty="0"/>
          </a:p>
          <a:p>
            <a:endParaRPr lang="en-US" sz="2800" dirty="0" smtClean="0"/>
          </a:p>
          <a:p>
            <a:endParaRPr lang="en-US" sz="2800" dirty="0"/>
          </a:p>
          <a:p>
            <a:endParaRPr lang="en-US" sz="2800" dirty="0" smtClean="0"/>
          </a:p>
          <a:p>
            <a:r>
              <a:rPr lang="en-US" sz="2800" dirty="0" smtClean="0"/>
              <a:t>Blurring </a:t>
            </a:r>
            <a:r>
              <a:rPr lang="en-US" sz="2800" dirty="0"/>
              <a:t>can be achieved by many ways. The common type of filters that are used to perform blurring are.</a:t>
            </a:r>
          </a:p>
          <a:p>
            <a:r>
              <a:rPr lang="en-US" sz="2800" dirty="0">
                <a:solidFill>
                  <a:srgbClr val="00B050"/>
                </a:solidFill>
              </a:rPr>
              <a:t>Mean filter</a:t>
            </a:r>
          </a:p>
          <a:p>
            <a:r>
              <a:rPr lang="en-US" sz="2800" dirty="0">
                <a:solidFill>
                  <a:srgbClr val="00B050"/>
                </a:solidFill>
              </a:rPr>
              <a:t>Weighted average filter</a:t>
            </a:r>
          </a:p>
          <a:p>
            <a:r>
              <a:rPr lang="en-US" sz="2800" dirty="0"/>
              <a:t>Gaussian filter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2AC6CC64-3F5F-49C0-8F59-E5CABC983BE7}" type="slidenum">
              <a:rPr lang="en-US" smtClean="0"/>
              <a:pPr>
                <a:defRPr/>
              </a:pPr>
              <a:t>17</a:t>
            </a:fld>
            <a:endParaRPr lang="en-US"/>
          </a:p>
        </p:txBody>
      </p:sp>
      <p:pic>
        <p:nvPicPr>
          <p:cNvPr id="5" name="Picture 4"/>
          <p:cNvPicPr>
            <a:picLocks noChangeAspect="1"/>
          </p:cNvPicPr>
          <p:nvPr/>
        </p:nvPicPr>
        <p:blipFill>
          <a:blip r:embed="rId2"/>
          <a:stretch>
            <a:fillRect/>
          </a:stretch>
        </p:blipFill>
        <p:spPr>
          <a:xfrm>
            <a:off x="2771800" y="1916832"/>
            <a:ext cx="2016224" cy="2027680"/>
          </a:xfrm>
          <a:prstGeom prst="rect">
            <a:avLst/>
          </a:prstGeom>
        </p:spPr>
      </p:pic>
    </p:spTree>
    <p:extLst>
      <p:ext uri="{BB962C8B-B14F-4D97-AF65-F5344CB8AC3E}">
        <p14:creationId xmlns:p14="http://schemas.microsoft.com/office/powerpoint/2010/main" val="3022568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t>
            </a:r>
            <a:r>
              <a:rPr lang="en-US" dirty="0" smtClean="0"/>
              <a:t>filter</a:t>
            </a:r>
            <a:endParaRPr lang="en-US" dirty="0"/>
          </a:p>
        </p:txBody>
      </p:sp>
      <p:sp>
        <p:nvSpPr>
          <p:cNvPr id="3" name="Content Placeholder 2"/>
          <p:cNvSpPr>
            <a:spLocks noGrp="1"/>
          </p:cNvSpPr>
          <p:nvPr>
            <p:ph idx="1"/>
          </p:nvPr>
        </p:nvSpPr>
        <p:spPr/>
        <p:txBody>
          <a:bodyPr/>
          <a:lstStyle/>
          <a:p>
            <a:r>
              <a:rPr lang="en-US" sz="2400" dirty="0"/>
              <a:t>Mean filter is also known as Box filter and average filter. A mean filter has the following properties.</a:t>
            </a:r>
          </a:p>
          <a:p>
            <a:r>
              <a:rPr lang="en-US" sz="2400" dirty="0"/>
              <a:t>It must be odd ordered</a:t>
            </a:r>
          </a:p>
          <a:p>
            <a:r>
              <a:rPr lang="en-US" sz="2400" dirty="0"/>
              <a:t>The sum of all the elements should be 1</a:t>
            </a:r>
          </a:p>
          <a:p>
            <a:r>
              <a:rPr lang="en-US" sz="2400" dirty="0"/>
              <a:t>All the elements should be </a:t>
            </a:r>
            <a:r>
              <a:rPr lang="en-US" sz="2400" dirty="0" smtClean="0"/>
              <a:t>same.</a:t>
            </a:r>
          </a:p>
          <a:p>
            <a:r>
              <a:rPr lang="en-US" sz="2400" dirty="0"/>
              <a:t>If we follow this rule, then for a mask of 3x3. We get the following result.</a:t>
            </a:r>
            <a:endParaRPr lang="en-US" sz="2400" dirty="0" smtClean="0"/>
          </a:p>
          <a:p>
            <a:endParaRPr lang="en-US" sz="2400" dirty="0" smtClean="0"/>
          </a:p>
          <a:p>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2AC6CC64-3F5F-49C0-8F59-E5CABC983BE7}" type="slidenum">
              <a:rPr lang="en-US" smtClean="0"/>
              <a:pPr>
                <a:defRPr/>
              </a:pPr>
              <a:t>18</a:t>
            </a:fld>
            <a:endParaRPr lang="en-US"/>
          </a:p>
        </p:txBody>
      </p:sp>
      <p:graphicFrame>
        <p:nvGraphicFramePr>
          <p:cNvPr id="7" name="Table 6"/>
          <p:cNvGraphicFramePr>
            <a:graphicFrameLocks noGrp="1"/>
          </p:cNvGraphicFramePr>
          <p:nvPr>
            <p:extLst/>
          </p:nvPr>
        </p:nvGraphicFramePr>
        <p:xfrm>
          <a:off x="1331641" y="4653136"/>
          <a:ext cx="3024336" cy="1280160"/>
        </p:xfrm>
        <a:graphic>
          <a:graphicData uri="http://schemas.openxmlformats.org/drawingml/2006/table">
            <a:tbl>
              <a:tblPr/>
              <a:tblGrid>
                <a:gridCol w="1080119">
                  <a:extLst>
                    <a:ext uri="{9D8B030D-6E8A-4147-A177-3AD203B41FA5}">
                      <a16:colId xmlns:a16="http://schemas.microsoft.com/office/drawing/2014/main" val="3817788730"/>
                    </a:ext>
                  </a:extLst>
                </a:gridCol>
                <a:gridCol w="864096">
                  <a:extLst>
                    <a:ext uri="{9D8B030D-6E8A-4147-A177-3AD203B41FA5}">
                      <a16:colId xmlns:a16="http://schemas.microsoft.com/office/drawing/2014/main" val="743830530"/>
                    </a:ext>
                  </a:extLst>
                </a:gridCol>
                <a:gridCol w="1080121">
                  <a:extLst>
                    <a:ext uri="{9D8B030D-6E8A-4147-A177-3AD203B41FA5}">
                      <a16:colId xmlns:a16="http://schemas.microsoft.com/office/drawing/2014/main" val="1630611787"/>
                    </a:ext>
                  </a:extLst>
                </a:gridCol>
              </a:tblGrid>
              <a:tr h="0">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3152208"/>
                  </a:ext>
                </a:extLst>
              </a:tr>
              <a:tr h="0">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6733359"/>
                  </a:ext>
                </a:extLst>
              </a:tr>
              <a:tr h="0">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0921288"/>
                  </a:ext>
                </a:extLst>
              </a:tr>
            </a:tbl>
          </a:graphicData>
        </a:graphic>
      </p:graphicFrame>
    </p:spTree>
    <p:extLst>
      <p:ext uri="{BB962C8B-B14F-4D97-AF65-F5344CB8AC3E}">
        <p14:creationId xmlns:p14="http://schemas.microsoft.com/office/powerpoint/2010/main" val="388660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Mask</a:t>
            </a:r>
            <a:endParaRPr lang="en-US" dirty="0"/>
          </a:p>
        </p:txBody>
      </p:sp>
      <p:sp>
        <p:nvSpPr>
          <p:cNvPr id="3" name="Content Placeholder 2"/>
          <p:cNvSpPr>
            <a:spLocks noGrp="1"/>
          </p:cNvSpPr>
          <p:nvPr>
            <p:ph idx="1"/>
          </p:nvPr>
        </p:nvSpPr>
        <p:spPr/>
        <p:txBody>
          <a:bodyPr/>
          <a:lstStyle/>
          <a:p>
            <a:pPr algn="just"/>
            <a:r>
              <a:rPr lang="en-US" sz="2400" dirty="0"/>
              <a:t>The blurring can be increased by increasing the size of the mask. The more is the size of the mask, the more is the blurring. Because with greater mask, greater number of pixels are catered and one smooth transition is defined.</a:t>
            </a:r>
          </a:p>
        </p:txBody>
      </p:sp>
      <p:sp>
        <p:nvSpPr>
          <p:cNvPr id="4" name="Slide Number Placeholder 3"/>
          <p:cNvSpPr>
            <a:spLocks noGrp="1"/>
          </p:cNvSpPr>
          <p:nvPr>
            <p:ph type="sldNum" sz="quarter" idx="12"/>
          </p:nvPr>
        </p:nvSpPr>
        <p:spPr/>
        <p:txBody>
          <a:bodyPr/>
          <a:lstStyle/>
          <a:p>
            <a:pPr>
              <a:defRPr/>
            </a:pPr>
            <a:fld id="{2AC6CC64-3F5F-49C0-8F59-E5CABC983BE7}" type="slidenum">
              <a:rPr lang="en-US" smtClean="0"/>
              <a:pPr>
                <a:defRPr/>
              </a:pPr>
              <a:t>19</a:t>
            </a:fld>
            <a:endParaRPr lang="en-US"/>
          </a:p>
        </p:txBody>
      </p:sp>
    </p:spTree>
    <p:extLst>
      <p:ext uri="{BB962C8B-B14F-4D97-AF65-F5344CB8AC3E}">
        <p14:creationId xmlns:p14="http://schemas.microsoft.com/office/powerpoint/2010/main" val="160099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B0F7C73C-C6F1-4242-A630-C039856418D9}" type="slidenum">
              <a:rPr lang="en-US" altLang="en-US" sz="1400"/>
              <a:pPr algn="r" eaLnBrk="1" hangingPunct="1"/>
              <a:t>2</a:t>
            </a:fld>
            <a:endParaRPr lang="en-US" altLang="en-US" sz="1400"/>
          </a:p>
        </p:txBody>
      </p:sp>
      <p:sp>
        <p:nvSpPr>
          <p:cNvPr id="112644" name="Rectangle 2"/>
          <p:cNvSpPr>
            <a:spLocks noGrp="1" noChangeArrowheads="1"/>
          </p:cNvSpPr>
          <p:nvPr>
            <p:ph type="title" idx="4294967295"/>
          </p:nvPr>
        </p:nvSpPr>
        <p:spPr>
          <a:xfrm>
            <a:off x="685800" y="381000"/>
            <a:ext cx="7772400" cy="990600"/>
          </a:xfrm>
        </p:spPr>
        <p:txBody>
          <a:bodyPr/>
          <a:lstStyle/>
          <a:p>
            <a:pPr eaLnBrk="1" hangingPunct="1"/>
            <a:r>
              <a:rPr lang="en-IE" altLang="en-US" sz="3600" smtClean="0">
                <a:solidFill>
                  <a:schemeClr val="accent2"/>
                </a:solidFill>
              </a:rPr>
              <a:t>Neighbourhood Operations</a:t>
            </a:r>
            <a:endParaRPr lang="en-US" altLang="en-US" sz="3600" smtClean="0">
              <a:solidFill>
                <a:schemeClr val="accent2"/>
              </a:solidFill>
            </a:endParaRPr>
          </a:p>
        </p:txBody>
      </p:sp>
      <p:sp>
        <p:nvSpPr>
          <p:cNvPr id="112645" name="Rectangle 3"/>
          <p:cNvSpPr>
            <a:spLocks noGrp="1" noChangeArrowheads="1"/>
          </p:cNvSpPr>
          <p:nvPr>
            <p:ph type="body" idx="4294967295"/>
          </p:nvPr>
        </p:nvSpPr>
        <p:spPr>
          <a:xfrm>
            <a:off x="457200" y="1295400"/>
            <a:ext cx="7772400" cy="4114800"/>
          </a:xfrm>
        </p:spPr>
        <p:txBody>
          <a:bodyPr>
            <a:normAutofit fontScale="92500" lnSpcReduction="10000"/>
          </a:bodyPr>
          <a:lstStyle/>
          <a:p>
            <a:pPr eaLnBrk="1" hangingPunct="1"/>
            <a:r>
              <a:rPr lang="en-IE" altLang="en-US" smtClean="0">
                <a:solidFill>
                  <a:schemeClr val="accent2"/>
                </a:solidFill>
              </a:rPr>
              <a:t>Neighbourhood operations</a:t>
            </a:r>
            <a:r>
              <a:rPr lang="en-IE" altLang="en-US" smtClean="0"/>
              <a:t> simply operate on a larger neighbourhood of pixels than point operations</a:t>
            </a:r>
          </a:p>
          <a:p>
            <a:pPr eaLnBrk="1" hangingPunct="1"/>
            <a:r>
              <a:rPr lang="en-IE" altLang="en-US" smtClean="0">
                <a:solidFill>
                  <a:schemeClr val="accent2"/>
                </a:solidFill>
              </a:rPr>
              <a:t>Neighbourhoods</a:t>
            </a:r>
            <a:r>
              <a:rPr lang="en-IE" altLang="en-US" smtClean="0"/>
              <a:t> are </a:t>
            </a:r>
            <a:br>
              <a:rPr lang="en-IE" altLang="en-US" smtClean="0"/>
            </a:br>
            <a:r>
              <a:rPr lang="en-IE" altLang="en-US" smtClean="0"/>
              <a:t>mostly a rectangle </a:t>
            </a:r>
            <a:br>
              <a:rPr lang="en-IE" altLang="en-US" smtClean="0"/>
            </a:br>
            <a:r>
              <a:rPr lang="en-IE" altLang="en-US" smtClean="0"/>
              <a:t>around a central pixel</a:t>
            </a:r>
          </a:p>
          <a:p>
            <a:pPr eaLnBrk="1" hangingPunct="1"/>
            <a:r>
              <a:rPr lang="en-IE" altLang="en-US" smtClean="0"/>
              <a:t>Any </a:t>
            </a:r>
            <a:r>
              <a:rPr lang="en-IE" altLang="en-US" smtClean="0">
                <a:solidFill>
                  <a:schemeClr val="accent2"/>
                </a:solidFill>
              </a:rPr>
              <a:t>size</a:t>
            </a:r>
            <a:r>
              <a:rPr lang="en-IE" altLang="en-US" smtClean="0"/>
              <a:t> rectangle </a:t>
            </a:r>
            <a:br>
              <a:rPr lang="en-IE" altLang="en-US" smtClean="0"/>
            </a:br>
            <a:r>
              <a:rPr lang="en-IE" altLang="en-US" smtClean="0"/>
              <a:t>and any </a:t>
            </a:r>
            <a:r>
              <a:rPr lang="en-IE" altLang="en-US" smtClean="0">
                <a:solidFill>
                  <a:schemeClr val="accent2"/>
                </a:solidFill>
              </a:rPr>
              <a:t>shape</a:t>
            </a:r>
            <a:r>
              <a:rPr lang="en-IE" altLang="en-US" smtClean="0"/>
              <a:t> filter </a:t>
            </a:r>
            <a:br>
              <a:rPr lang="en-IE" altLang="en-US" smtClean="0"/>
            </a:br>
            <a:r>
              <a:rPr lang="en-IE" altLang="en-US" smtClean="0"/>
              <a:t>are possible</a:t>
            </a:r>
            <a:endParaRPr lang="en-US" altLang="en-US" smtClean="0"/>
          </a:p>
        </p:txBody>
      </p:sp>
      <p:grpSp>
        <p:nvGrpSpPr>
          <p:cNvPr id="112646" name="Group 4"/>
          <p:cNvGrpSpPr>
            <a:grpSpLocks/>
          </p:cNvGrpSpPr>
          <p:nvPr/>
        </p:nvGrpSpPr>
        <p:grpSpPr bwMode="auto">
          <a:xfrm>
            <a:off x="4321175" y="2517775"/>
            <a:ext cx="4743450" cy="4108450"/>
            <a:chOff x="2712" y="1586"/>
            <a:chExt cx="2988" cy="2588"/>
          </a:xfrm>
        </p:grpSpPr>
        <p:grpSp>
          <p:nvGrpSpPr>
            <p:cNvPr id="112647" name="Group 5"/>
            <p:cNvGrpSpPr>
              <a:grpSpLocks/>
            </p:cNvGrpSpPr>
            <p:nvPr/>
          </p:nvGrpSpPr>
          <p:grpSpPr bwMode="auto">
            <a:xfrm>
              <a:off x="3042" y="1818"/>
              <a:ext cx="2284" cy="2132"/>
              <a:chOff x="2824" y="1419"/>
              <a:chExt cx="2284" cy="2132"/>
            </a:xfrm>
          </p:grpSpPr>
          <p:sp>
            <p:nvSpPr>
              <p:cNvPr id="112648" name="Rectangle 6"/>
              <p:cNvSpPr>
                <a:spLocks noChangeArrowheads="1"/>
              </p:cNvSpPr>
              <p:nvPr/>
            </p:nvSpPr>
            <p:spPr bwMode="auto">
              <a:xfrm>
                <a:off x="2824"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49" name="Rectangle 7"/>
              <p:cNvSpPr>
                <a:spLocks noChangeArrowheads="1"/>
              </p:cNvSpPr>
              <p:nvPr/>
            </p:nvSpPr>
            <p:spPr bwMode="auto">
              <a:xfrm>
                <a:off x="2968"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0" name="Rectangle 8"/>
              <p:cNvSpPr>
                <a:spLocks noChangeArrowheads="1"/>
              </p:cNvSpPr>
              <p:nvPr/>
            </p:nvSpPr>
            <p:spPr bwMode="auto">
              <a:xfrm>
                <a:off x="3112"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1" name="Rectangle 9"/>
              <p:cNvSpPr>
                <a:spLocks noChangeArrowheads="1"/>
              </p:cNvSpPr>
              <p:nvPr/>
            </p:nvSpPr>
            <p:spPr bwMode="auto">
              <a:xfrm>
                <a:off x="3256"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2" name="Rectangle 10"/>
              <p:cNvSpPr>
                <a:spLocks noChangeArrowheads="1"/>
              </p:cNvSpPr>
              <p:nvPr/>
            </p:nvSpPr>
            <p:spPr bwMode="auto">
              <a:xfrm>
                <a:off x="3400"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3" name="Rectangle 11"/>
              <p:cNvSpPr>
                <a:spLocks noChangeArrowheads="1"/>
              </p:cNvSpPr>
              <p:nvPr/>
            </p:nvSpPr>
            <p:spPr bwMode="auto">
              <a:xfrm>
                <a:off x="3539"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4" name="Rectangle 12"/>
              <p:cNvSpPr>
                <a:spLocks noChangeArrowheads="1"/>
              </p:cNvSpPr>
              <p:nvPr/>
            </p:nvSpPr>
            <p:spPr bwMode="auto">
              <a:xfrm>
                <a:off x="3683"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5" name="Rectangle 13"/>
              <p:cNvSpPr>
                <a:spLocks noChangeArrowheads="1"/>
              </p:cNvSpPr>
              <p:nvPr/>
            </p:nvSpPr>
            <p:spPr bwMode="auto">
              <a:xfrm>
                <a:off x="3827"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6" name="Rectangle 14"/>
              <p:cNvSpPr>
                <a:spLocks noChangeArrowheads="1"/>
              </p:cNvSpPr>
              <p:nvPr/>
            </p:nvSpPr>
            <p:spPr bwMode="auto">
              <a:xfrm>
                <a:off x="3971"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7" name="Rectangle 15"/>
              <p:cNvSpPr>
                <a:spLocks noChangeArrowheads="1"/>
              </p:cNvSpPr>
              <p:nvPr/>
            </p:nvSpPr>
            <p:spPr bwMode="auto">
              <a:xfrm>
                <a:off x="4110"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8" name="Rectangle 16"/>
              <p:cNvSpPr>
                <a:spLocks noChangeArrowheads="1"/>
              </p:cNvSpPr>
              <p:nvPr/>
            </p:nvSpPr>
            <p:spPr bwMode="auto">
              <a:xfrm>
                <a:off x="2824"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59" name="Rectangle 17"/>
              <p:cNvSpPr>
                <a:spLocks noChangeArrowheads="1"/>
              </p:cNvSpPr>
              <p:nvPr/>
            </p:nvSpPr>
            <p:spPr bwMode="auto">
              <a:xfrm>
                <a:off x="2968"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0" name="Rectangle 18"/>
              <p:cNvSpPr>
                <a:spLocks noChangeArrowheads="1"/>
              </p:cNvSpPr>
              <p:nvPr/>
            </p:nvSpPr>
            <p:spPr bwMode="auto">
              <a:xfrm>
                <a:off x="3112"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1" name="Rectangle 19"/>
              <p:cNvSpPr>
                <a:spLocks noChangeArrowheads="1"/>
              </p:cNvSpPr>
              <p:nvPr/>
            </p:nvSpPr>
            <p:spPr bwMode="auto">
              <a:xfrm>
                <a:off x="3256"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2" name="Rectangle 20"/>
              <p:cNvSpPr>
                <a:spLocks noChangeArrowheads="1"/>
              </p:cNvSpPr>
              <p:nvPr/>
            </p:nvSpPr>
            <p:spPr bwMode="auto">
              <a:xfrm>
                <a:off x="3400"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3" name="Rectangle 21"/>
              <p:cNvSpPr>
                <a:spLocks noChangeArrowheads="1"/>
              </p:cNvSpPr>
              <p:nvPr/>
            </p:nvSpPr>
            <p:spPr bwMode="auto">
              <a:xfrm>
                <a:off x="3539"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4" name="Rectangle 22"/>
              <p:cNvSpPr>
                <a:spLocks noChangeArrowheads="1"/>
              </p:cNvSpPr>
              <p:nvPr/>
            </p:nvSpPr>
            <p:spPr bwMode="auto">
              <a:xfrm>
                <a:off x="3683"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5" name="Rectangle 23"/>
              <p:cNvSpPr>
                <a:spLocks noChangeArrowheads="1"/>
              </p:cNvSpPr>
              <p:nvPr/>
            </p:nvSpPr>
            <p:spPr bwMode="auto">
              <a:xfrm>
                <a:off x="3827"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6" name="Rectangle 24"/>
              <p:cNvSpPr>
                <a:spLocks noChangeArrowheads="1"/>
              </p:cNvSpPr>
              <p:nvPr/>
            </p:nvSpPr>
            <p:spPr bwMode="auto">
              <a:xfrm>
                <a:off x="3971"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7" name="Rectangle 25"/>
              <p:cNvSpPr>
                <a:spLocks noChangeArrowheads="1"/>
              </p:cNvSpPr>
              <p:nvPr/>
            </p:nvSpPr>
            <p:spPr bwMode="auto">
              <a:xfrm>
                <a:off x="4110"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8" name="Rectangle 26"/>
              <p:cNvSpPr>
                <a:spLocks noChangeArrowheads="1"/>
              </p:cNvSpPr>
              <p:nvPr/>
            </p:nvSpPr>
            <p:spPr bwMode="auto">
              <a:xfrm>
                <a:off x="2824"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69" name="Rectangle 27"/>
              <p:cNvSpPr>
                <a:spLocks noChangeArrowheads="1"/>
              </p:cNvSpPr>
              <p:nvPr/>
            </p:nvSpPr>
            <p:spPr bwMode="auto">
              <a:xfrm>
                <a:off x="2968"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0" name="Rectangle 28"/>
              <p:cNvSpPr>
                <a:spLocks noChangeArrowheads="1"/>
              </p:cNvSpPr>
              <p:nvPr/>
            </p:nvSpPr>
            <p:spPr bwMode="auto">
              <a:xfrm>
                <a:off x="3112"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1" name="Rectangle 29"/>
              <p:cNvSpPr>
                <a:spLocks noChangeArrowheads="1"/>
              </p:cNvSpPr>
              <p:nvPr/>
            </p:nvSpPr>
            <p:spPr bwMode="auto">
              <a:xfrm>
                <a:off x="3256"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2" name="Rectangle 30"/>
              <p:cNvSpPr>
                <a:spLocks noChangeArrowheads="1"/>
              </p:cNvSpPr>
              <p:nvPr/>
            </p:nvSpPr>
            <p:spPr bwMode="auto">
              <a:xfrm>
                <a:off x="3400"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3" name="Rectangle 31"/>
              <p:cNvSpPr>
                <a:spLocks noChangeArrowheads="1"/>
              </p:cNvSpPr>
              <p:nvPr/>
            </p:nvSpPr>
            <p:spPr bwMode="auto">
              <a:xfrm>
                <a:off x="3539"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4" name="Rectangle 32"/>
              <p:cNvSpPr>
                <a:spLocks noChangeArrowheads="1"/>
              </p:cNvSpPr>
              <p:nvPr/>
            </p:nvSpPr>
            <p:spPr bwMode="auto">
              <a:xfrm>
                <a:off x="3683"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5" name="Rectangle 33"/>
              <p:cNvSpPr>
                <a:spLocks noChangeArrowheads="1"/>
              </p:cNvSpPr>
              <p:nvPr/>
            </p:nvSpPr>
            <p:spPr bwMode="auto">
              <a:xfrm>
                <a:off x="3827"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6" name="Rectangle 34"/>
              <p:cNvSpPr>
                <a:spLocks noChangeArrowheads="1"/>
              </p:cNvSpPr>
              <p:nvPr/>
            </p:nvSpPr>
            <p:spPr bwMode="auto">
              <a:xfrm>
                <a:off x="3971"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7" name="Rectangle 35"/>
              <p:cNvSpPr>
                <a:spLocks noChangeArrowheads="1"/>
              </p:cNvSpPr>
              <p:nvPr/>
            </p:nvSpPr>
            <p:spPr bwMode="auto">
              <a:xfrm>
                <a:off x="4110"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8" name="Rectangle 36"/>
              <p:cNvSpPr>
                <a:spLocks noChangeArrowheads="1"/>
              </p:cNvSpPr>
              <p:nvPr/>
            </p:nvSpPr>
            <p:spPr bwMode="auto">
              <a:xfrm>
                <a:off x="2824"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79" name="Rectangle 37"/>
              <p:cNvSpPr>
                <a:spLocks noChangeArrowheads="1"/>
              </p:cNvSpPr>
              <p:nvPr/>
            </p:nvSpPr>
            <p:spPr bwMode="auto">
              <a:xfrm>
                <a:off x="2968"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0" name="Rectangle 38"/>
              <p:cNvSpPr>
                <a:spLocks noChangeArrowheads="1"/>
              </p:cNvSpPr>
              <p:nvPr/>
            </p:nvSpPr>
            <p:spPr bwMode="auto">
              <a:xfrm>
                <a:off x="3112"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1" name="Rectangle 39"/>
              <p:cNvSpPr>
                <a:spLocks noChangeArrowheads="1"/>
              </p:cNvSpPr>
              <p:nvPr/>
            </p:nvSpPr>
            <p:spPr bwMode="auto">
              <a:xfrm>
                <a:off x="3256"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2" name="Rectangle 40"/>
              <p:cNvSpPr>
                <a:spLocks noChangeArrowheads="1"/>
              </p:cNvSpPr>
              <p:nvPr/>
            </p:nvSpPr>
            <p:spPr bwMode="auto">
              <a:xfrm>
                <a:off x="3400"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3" name="Rectangle 41"/>
              <p:cNvSpPr>
                <a:spLocks noChangeArrowheads="1"/>
              </p:cNvSpPr>
              <p:nvPr/>
            </p:nvSpPr>
            <p:spPr bwMode="auto">
              <a:xfrm>
                <a:off x="3539"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4" name="Rectangle 42"/>
              <p:cNvSpPr>
                <a:spLocks noChangeArrowheads="1"/>
              </p:cNvSpPr>
              <p:nvPr/>
            </p:nvSpPr>
            <p:spPr bwMode="auto">
              <a:xfrm>
                <a:off x="3683"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5" name="Rectangle 43"/>
              <p:cNvSpPr>
                <a:spLocks noChangeArrowheads="1"/>
              </p:cNvSpPr>
              <p:nvPr/>
            </p:nvSpPr>
            <p:spPr bwMode="auto">
              <a:xfrm>
                <a:off x="3827"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6" name="Rectangle 44"/>
              <p:cNvSpPr>
                <a:spLocks noChangeArrowheads="1"/>
              </p:cNvSpPr>
              <p:nvPr/>
            </p:nvSpPr>
            <p:spPr bwMode="auto">
              <a:xfrm>
                <a:off x="3971"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7" name="Rectangle 45"/>
              <p:cNvSpPr>
                <a:spLocks noChangeArrowheads="1"/>
              </p:cNvSpPr>
              <p:nvPr/>
            </p:nvSpPr>
            <p:spPr bwMode="auto">
              <a:xfrm>
                <a:off x="4110"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8" name="Rectangle 46"/>
              <p:cNvSpPr>
                <a:spLocks noChangeArrowheads="1"/>
              </p:cNvSpPr>
              <p:nvPr/>
            </p:nvSpPr>
            <p:spPr bwMode="auto">
              <a:xfrm>
                <a:off x="2824"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89" name="Rectangle 47"/>
              <p:cNvSpPr>
                <a:spLocks noChangeArrowheads="1"/>
              </p:cNvSpPr>
              <p:nvPr/>
            </p:nvSpPr>
            <p:spPr bwMode="auto">
              <a:xfrm>
                <a:off x="2968"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0" name="Rectangle 48"/>
              <p:cNvSpPr>
                <a:spLocks noChangeArrowheads="1"/>
              </p:cNvSpPr>
              <p:nvPr/>
            </p:nvSpPr>
            <p:spPr bwMode="auto">
              <a:xfrm>
                <a:off x="3112"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1" name="Rectangle 49"/>
              <p:cNvSpPr>
                <a:spLocks noChangeArrowheads="1"/>
              </p:cNvSpPr>
              <p:nvPr/>
            </p:nvSpPr>
            <p:spPr bwMode="auto">
              <a:xfrm>
                <a:off x="3256"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2" name="Rectangle 50"/>
              <p:cNvSpPr>
                <a:spLocks noChangeArrowheads="1"/>
              </p:cNvSpPr>
              <p:nvPr/>
            </p:nvSpPr>
            <p:spPr bwMode="auto">
              <a:xfrm>
                <a:off x="3400"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3" name="Rectangle 51"/>
              <p:cNvSpPr>
                <a:spLocks noChangeArrowheads="1"/>
              </p:cNvSpPr>
              <p:nvPr/>
            </p:nvSpPr>
            <p:spPr bwMode="auto">
              <a:xfrm>
                <a:off x="3539"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4" name="Rectangle 52"/>
              <p:cNvSpPr>
                <a:spLocks noChangeArrowheads="1"/>
              </p:cNvSpPr>
              <p:nvPr/>
            </p:nvSpPr>
            <p:spPr bwMode="auto">
              <a:xfrm>
                <a:off x="3683"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5" name="Rectangle 53"/>
              <p:cNvSpPr>
                <a:spLocks noChangeArrowheads="1"/>
              </p:cNvSpPr>
              <p:nvPr/>
            </p:nvSpPr>
            <p:spPr bwMode="auto">
              <a:xfrm>
                <a:off x="3827"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6" name="Rectangle 54"/>
              <p:cNvSpPr>
                <a:spLocks noChangeArrowheads="1"/>
              </p:cNvSpPr>
              <p:nvPr/>
            </p:nvSpPr>
            <p:spPr bwMode="auto">
              <a:xfrm>
                <a:off x="3971"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7" name="Rectangle 55"/>
              <p:cNvSpPr>
                <a:spLocks noChangeArrowheads="1"/>
              </p:cNvSpPr>
              <p:nvPr/>
            </p:nvSpPr>
            <p:spPr bwMode="auto">
              <a:xfrm>
                <a:off x="4110"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8" name="Rectangle 56"/>
              <p:cNvSpPr>
                <a:spLocks noChangeArrowheads="1"/>
              </p:cNvSpPr>
              <p:nvPr/>
            </p:nvSpPr>
            <p:spPr bwMode="auto">
              <a:xfrm>
                <a:off x="2824"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699" name="Rectangle 57"/>
              <p:cNvSpPr>
                <a:spLocks noChangeArrowheads="1"/>
              </p:cNvSpPr>
              <p:nvPr/>
            </p:nvSpPr>
            <p:spPr bwMode="auto">
              <a:xfrm>
                <a:off x="2968"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0" name="Rectangle 58"/>
              <p:cNvSpPr>
                <a:spLocks noChangeArrowheads="1"/>
              </p:cNvSpPr>
              <p:nvPr/>
            </p:nvSpPr>
            <p:spPr bwMode="auto">
              <a:xfrm>
                <a:off x="3112"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1" name="Rectangle 59"/>
              <p:cNvSpPr>
                <a:spLocks noChangeArrowheads="1"/>
              </p:cNvSpPr>
              <p:nvPr/>
            </p:nvSpPr>
            <p:spPr bwMode="auto">
              <a:xfrm>
                <a:off x="3256"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2" name="Rectangle 60"/>
              <p:cNvSpPr>
                <a:spLocks noChangeArrowheads="1"/>
              </p:cNvSpPr>
              <p:nvPr/>
            </p:nvSpPr>
            <p:spPr bwMode="auto">
              <a:xfrm>
                <a:off x="3400"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3" name="Rectangle 61"/>
              <p:cNvSpPr>
                <a:spLocks noChangeArrowheads="1"/>
              </p:cNvSpPr>
              <p:nvPr/>
            </p:nvSpPr>
            <p:spPr bwMode="auto">
              <a:xfrm>
                <a:off x="3539"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4" name="Rectangle 62"/>
              <p:cNvSpPr>
                <a:spLocks noChangeArrowheads="1"/>
              </p:cNvSpPr>
              <p:nvPr/>
            </p:nvSpPr>
            <p:spPr bwMode="auto">
              <a:xfrm>
                <a:off x="3683"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5" name="Rectangle 63"/>
              <p:cNvSpPr>
                <a:spLocks noChangeArrowheads="1"/>
              </p:cNvSpPr>
              <p:nvPr/>
            </p:nvSpPr>
            <p:spPr bwMode="auto">
              <a:xfrm>
                <a:off x="3827"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6" name="Rectangle 64"/>
              <p:cNvSpPr>
                <a:spLocks noChangeArrowheads="1"/>
              </p:cNvSpPr>
              <p:nvPr/>
            </p:nvSpPr>
            <p:spPr bwMode="auto">
              <a:xfrm>
                <a:off x="3971"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7" name="Rectangle 65"/>
              <p:cNvSpPr>
                <a:spLocks noChangeArrowheads="1"/>
              </p:cNvSpPr>
              <p:nvPr/>
            </p:nvSpPr>
            <p:spPr bwMode="auto">
              <a:xfrm>
                <a:off x="4110"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8" name="Rectangle 66"/>
              <p:cNvSpPr>
                <a:spLocks noChangeArrowheads="1"/>
              </p:cNvSpPr>
              <p:nvPr/>
            </p:nvSpPr>
            <p:spPr bwMode="auto">
              <a:xfrm>
                <a:off x="2824"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09" name="Rectangle 67"/>
              <p:cNvSpPr>
                <a:spLocks noChangeArrowheads="1"/>
              </p:cNvSpPr>
              <p:nvPr/>
            </p:nvSpPr>
            <p:spPr bwMode="auto">
              <a:xfrm>
                <a:off x="2968"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0" name="Rectangle 68"/>
              <p:cNvSpPr>
                <a:spLocks noChangeArrowheads="1"/>
              </p:cNvSpPr>
              <p:nvPr/>
            </p:nvSpPr>
            <p:spPr bwMode="auto">
              <a:xfrm>
                <a:off x="3112"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1" name="Rectangle 69"/>
              <p:cNvSpPr>
                <a:spLocks noChangeArrowheads="1"/>
              </p:cNvSpPr>
              <p:nvPr/>
            </p:nvSpPr>
            <p:spPr bwMode="auto">
              <a:xfrm>
                <a:off x="3256"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2" name="Rectangle 70"/>
              <p:cNvSpPr>
                <a:spLocks noChangeArrowheads="1"/>
              </p:cNvSpPr>
              <p:nvPr/>
            </p:nvSpPr>
            <p:spPr bwMode="auto">
              <a:xfrm>
                <a:off x="3400"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3" name="Rectangle 71"/>
              <p:cNvSpPr>
                <a:spLocks noChangeArrowheads="1"/>
              </p:cNvSpPr>
              <p:nvPr/>
            </p:nvSpPr>
            <p:spPr bwMode="auto">
              <a:xfrm>
                <a:off x="3539"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4" name="Rectangle 72"/>
              <p:cNvSpPr>
                <a:spLocks noChangeArrowheads="1"/>
              </p:cNvSpPr>
              <p:nvPr/>
            </p:nvSpPr>
            <p:spPr bwMode="auto">
              <a:xfrm>
                <a:off x="3683"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5" name="Rectangle 73"/>
              <p:cNvSpPr>
                <a:spLocks noChangeArrowheads="1"/>
              </p:cNvSpPr>
              <p:nvPr/>
            </p:nvSpPr>
            <p:spPr bwMode="auto">
              <a:xfrm>
                <a:off x="3827"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6" name="Rectangle 74"/>
              <p:cNvSpPr>
                <a:spLocks noChangeArrowheads="1"/>
              </p:cNvSpPr>
              <p:nvPr/>
            </p:nvSpPr>
            <p:spPr bwMode="auto">
              <a:xfrm>
                <a:off x="3971"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7" name="Rectangle 75"/>
              <p:cNvSpPr>
                <a:spLocks noChangeArrowheads="1"/>
              </p:cNvSpPr>
              <p:nvPr/>
            </p:nvSpPr>
            <p:spPr bwMode="auto">
              <a:xfrm>
                <a:off x="4110"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8" name="Rectangle 76"/>
              <p:cNvSpPr>
                <a:spLocks noChangeArrowheads="1"/>
              </p:cNvSpPr>
              <p:nvPr/>
            </p:nvSpPr>
            <p:spPr bwMode="auto">
              <a:xfrm>
                <a:off x="2824"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19" name="Rectangle 77"/>
              <p:cNvSpPr>
                <a:spLocks noChangeArrowheads="1"/>
              </p:cNvSpPr>
              <p:nvPr/>
            </p:nvSpPr>
            <p:spPr bwMode="auto">
              <a:xfrm>
                <a:off x="2968"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0" name="Rectangle 78"/>
              <p:cNvSpPr>
                <a:spLocks noChangeArrowheads="1"/>
              </p:cNvSpPr>
              <p:nvPr/>
            </p:nvSpPr>
            <p:spPr bwMode="auto">
              <a:xfrm>
                <a:off x="3112"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1" name="Rectangle 79"/>
              <p:cNvSpPr>
                <a:spLocks noChangeArrowheads="1"/>
              </p:cNvSpPr>
              <p:nvPr/>
            </p:nvSpPr>
            <p:spPr bwMode="auto">
              <a:xfrm>
                <a:off x="3256"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2" name="Rectangle 80"/>
              <p:cNvSpPr>
                <a:spLocks noChangeArrowheads="1"/>
              </p:cNvSpPr>
              <p:nvPr/>
            </p:nvSpPr>
            <p:spPr bwMode="auto">
              <a:xfrm>
                <a:off x="3400"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3" name="Rectangle 81"/>
              <p:cNvSpPr>
                <a:spLocks noChangeArrowheads="1"/>
              </p:cNvSpPr>
              <p:nvPr/>
            </p:nvSpPr>
            <p:spPr bwMode="auto">
              <a:xfrm>
                <a:off x="3539"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4" name="Rectangle 82"/>
              <p:cNvSpPr>
                <a:spLocks noChangeArrowheads="1"/>
              </p:cNvSpPr>
              <p:nvPr/>
            </p:nvSpPr>
            <p:spPr bwMode="auto">
              <a:xfrm>
                <a:off x="3683"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5" name="Rectangle 83"/>
              <p:cNvSpPr>
                <a:spLocks noChangeArrowheads="1"/>
              </p:cNvSpPr>
              <p:nvPr/>
            </p:nvSpPr>
            <p:spPr bwMode="auto">
              <a:xfrm>
                <a:off x="3827"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6" name="Rectangle 84"/>
              <p:cNvSpPr>
                <a:spLocks noChangeArrowheads="1"/>
              </p:cNvSpPr>
              <p:nvPr/>
            </p:nvSpPr>
            <p:spPr bwMode="auto">
              <a:xfrm>
                <a:off x="3971"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7" name="Rectangle 85"/>
              <p:cNvSpPr>
                <a:spLocks noChangeArrowheads="1"/>
              </p:cNvSpPr>
              <p:nvPr/>
            </p:nvSpPr>
            <p:spPr bwMode="auto">
              <a:xfrm>
                <a:off x="4110"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8" name="Rectangle 86"/>
              <p:cNvSpPr>
                <a:spLocks noChangeArrowheads="1"/>
              </p:cNvSpPr>
              <p:nvPr/>
            </p:nvSpPr>
            <p:spPr bwMode="auto">
              <a:xfrm>
                <a:off x="2824"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29" name="Rectangle 87"/>
              <p:cNvSpPr>
                <a:spLocks noChangeArrowheads="1"/>
              </p:cNvSpPr>
              <p:nvPr/>
            </p:nvSpPr>
            <p:spPr bwMode="auto">
              <a:xfrm>
                <a:off x="2968"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0" name="Rectangle 88"/>
              <p:cNvSpPr>
                <a:spLocks noChangeArrowheads="1"/>
              </p:cNvSpPr>
              <p:nvPr/>
            </p:nvSpPr>
            <p:spPr bwMode="auto">
              <a:xfrm>
                <a:off x="3112"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1" name="Rectangle 89"/>
              <p:cNvSpPr>
                <a:spLocks noChangeArrowheads="1"/>
              </p:cNvSpPr>
              <p:nvPr/>
            </p:nvSpPr>
            <p:spPr bwMode="auto">
              <a:xfrm>
                <a:off x="3256"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2" name="Rectangle 90"/>
              <p:cNvSpPr>
                <a:spLocks noChangeArrowheads="1"/>
              </p:cNvSpPr>
              <p:nvPr/>
            </p:nvSpPr>
            <p:spPr bwMode="auto">
              <a:xfrm>
                <a:off x="3400"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3" name="Rectangle 91"/>
              <p:cNvSpPr>
                <a:spLocks noChangeArrowheads="1"/>
              </p:cNvSpPr>
              <p:nvPr/>
            </p:nvSpPr>
            <p:spPr bwMode="auto">
              <a:xfrm>
                <a:off x="3539"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4" name="Rectangle 92"/>
              <p:cNvSpPr>
                <a:spLocks noChangeArrowheads="1"/>
              </p:cNvSpPr>
              <p:nvPr/>
            </p:nvSpPr>
            <p:spPr bwMode="auto">
              <a:xfrm>
                <a:off x="3683"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5" name="Rectangle 93"/>
              <p:cNvSpPr>
                <a:spLocks noChangeArrowheads="1"/>
              </p:cNvSpPr>
              <p:nvPr/>
            </p:nvSpPr>
            <p:spPr bwMode="auto">
              <a:xfrm>
                <a:off x="3827"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6" name="Rectangle 94"/>
              <p:cNvSpPr>
                <a:spLocks noChangeArrowheads="1"/>
              </p:cNvSpPr>
              <p:nvPr/>
            </p:nvSpPr>
            <p:spPr bwMode="auto">
              <a:xfrm>
                <a:off x="3971"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7" name="Rectangle 95"/>
              <p:cNvSpPr>
                <a:spLocks noChangeArrowheads="1"/>
              </p:cNvSpPr>
              <p:nvPr/>
            </p:nvSpPr>
            <p:spPr bwMode="auto">
              <a:xfrm>
                <a:off x="4110"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8" name="Rectangle 96"/>
              <p:cNvSpPr>
                <a:spLocks noChangeArrowheads="1"/>
              </p:cNvSpPr>
              <p:nvPr/>
            </p:nvSpPr>
            <p:spPr bwMode="auto">
              <a:xfrm>
                <a:off x="2824"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39" name="Rectangle 97"/>
              <p:cNvSpPr>
                <a:spLocks noChangeArrowheads="1"/>
              </p:cNvSpPr>
              <p:nvPr/>
            </p:nvSpPr>
            <p:spPr bwMode="auto">
              <a:xfrm>
                <a:off x="2968"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0" name="Rectangle 98"/>
              <p:cNvSpPr>
                <a:spLocks noChangeArrowheads="1"/>
              </p:cNvSpPr>
              <p:nvPr/>
            </p:nvSpPr>
            <p:spPr bwMode="auto">
              <a:xfrm>
                <a:off x="3112"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1" name="Rectangle 99"/>
              <p:cNvSpPr>
                <a:spLocks noChangeArrowheads="1"/>
              </p:cNvSpPr>
              <p:nvPr/>
            </p:nvSpPr>
            <p:spPr bwMode="auto">
              <a:xfrm>
                <a:off x="3256"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2" name="Rectangle 100"/>
              <p:cNvSpPr>
                <a:spLocks noChangeArrowheads="1"/>
              </p:cNvSpPr>
              <p:nvPr/>
            </p:nvSpPr>
            <p:spPr bwMode="auto">
              <a:xfrm>
                <a:off x="3400"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3" name="Rectangle 101"/>
              <p:cNvSpPr>
                <a:spLocks noChangeArrowheads="1"/>
              </p:cNvSpPr>
              <p:nvPr/>
            </p:nvSpPr>
            <p:spPr bwMode="auto">
              <a:xfrm>
                <a:off x="3539"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4" name="Rectangle 102"/>
              <p:cNvSpPr>
                <a:spLocks noChangeArrowheads="1"/>
              </p:cNvSpPr>
              <p:nvPr/>
            </p:nvSpPr>
            <p:spPr bwMode="auto">
              <a:xfrm>
                <a:off x="3683"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5" name="Rectangle 103"/>
              <p:cNvSpPr>
                <a:spLocks noChangeArrowheads="1"/>
              </p:cNvSpPr>
              <p:nvPr/>
            </p:nvSpPr>
            <p:spPr bwMode="auto">
              <a:xfrm>
                <a:off x="3827"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6" name="Rectangle 104"/>
              <p:cNvSpPr>
                <a:spLocks noChangeArrowheads="1"/>
              </p:cNvSpPr>
              <p:nvPr/>
            </p:nvSpPr>
            <p:spPr bwMode="auto">
              <a:xfrm>
                <a:off x="3971"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7" name="Rectangle 105"/>
              <p:cNvSpPr>
                <a:spLocks noChangeArrowheads="1"/>
              </p:cNvSpPr>
              <p:nvPr/>
            </p:nvSpPr>
            <p:spPr bwMode="auto">
              <a:xfrm>
                <a:off x="4110"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8" name="Rectangle 106"/>
              <p:cNvSpPr>
                <a:spLocks noChangeArrowheads="1"/>
              </p:cNvSpPr>
              <p:nvPr/>
            </p:nvSpPr>
            <p:spPr bwMode="auto">
              <a:xfrm>
                <a:off x="4249"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49" name="Rectangle 107"/>
              <p:cNvSpPr>
                <a:spLocks noChangeArrowheads="1"/>
              </p:cNvSpPr>
              <p:nvPr/>
            </p:nvSpPr>
            <p:spPr bwMode="auto">
              <a:xfrm>
                <a:off x="4393"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0" name="Rectangle 108"/>
              <p:cNvSpPr>
                <a:spLocks noChangeArrowheads="1"/>
              </p:cNvSpPr>
              <p:nvPr/>
            </p:nvSpPr>
            <p:spPr bwMode="auto">
              <a:xfrm>
                <a:off x="4537"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1" name="Rectangle 109"/>
              <p:cNvSpPr>
                <a:spLocks noChangeArrowheads="1"/>
              </p:cNvSpPr>
              <p:nvPr/>
            </p:nvSpPr>
            <p:spPr bwMode="auto">
              <a:xfrm>
                <a:off x="4681"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2" name="Rectangle 110"/>
              <p:cNvSpPr>
                <a:spLocks noChangeArrowheads="1"/>
              </p:cNvSpPr>
              <p:nvPr/>
            </p:nvSpPr>
            <p:spPr bwMode="auto">
              <a:xfrm>
                <a:off x="4825"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3" name="Rectangle 111"/>
              <p:cNvSpPr>
                <a:spLocks noChangeArrowheads="1"/>
              </p:cNvSpPr>
              <p:nvPr/>
            </p:nvSpPr>
            <p:spPr bwMode="auto">
              <a:xfrm>
                <a:off x="4964" y="141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4" name="Rectangle 112"/>
              <p:cNvSpPr>
                <a:spLocks noChangeArrowheads="1"/>
              </p:cNvSpPr>
              <p:nvPr/>
            </p:nvSpPr>
            <p:spPr bwMode="auto">
              <a:xfrm>
                <a:off x="4249"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5" name="Rectangle 113"/>
              <p:cNvSpPr>
                <a:spLocks noChangeArrowheads="1"/>
              </p:cNvSpPr>
              <p:nvPr/>
            </p:nvSpPr>
            <p:spPr bwMode="auto">
              <a:xfrm>
                <a:off x="4393"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6" name="Rectangle 114"/>
              <p:cNvSpPr>
                <a:spLocks noChangeArrowheads="1"/>
              </p:cNvSpPr>
              <p:nvPr/>
            </p:nvSpPr>
            <p:spPr bwMode="auto">
              <a:xfrm>
                <a:off x="4537"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7" name="Rectangle 115"/>
              <p:cNvSpPr>
                <a:spLocks noChangeArrowheads="1"/>
              </p:cNvSpPr>
              <p:nvPr/>
            </p:nvSpPr>
            <p:spPr bwMode="auto">
              <a:xfrm>
                <a:off x="4681"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8" name="Rectangle 116"/>
              <p:cNvSpPr>
                <a:spLocks noChangeArrowheads="1"/>
              </p:cNvSpPr>
              <p:nvPr/>
            </p:nvSpPr>
            <p:spPr bwMode="auto">
              <a:xfrm>
                <a:off x="4825"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59" name="Rectangle 117"/>
              <p:cNvSpPr>
                <a:spLocks noChangeArrowheads="1"/>
              </p:cNvSpPr>
              <p:nvPr/>
            </p:nvSpPr>
            <p:spPr bwMode="auto">
              <a:xfrm>
                <a:off x="4964" y="156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0" name="Rectangle 118"/>
              <p:cNvSpPr>
                <a:spLocks noChangeArrowheads="1"/>
              </p:cNvSpPr>
              <p:nvPr/>
            </p:nvSpPr>
            <p:spPr bwMode="auto">
              <a:xfrm>
                <a:off x="4249"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1" name="Rectangle 119"/>
              <p:cNvSpPr>
                <a:spLocks noChangeArrowheads="1"/>
              </p:cNvSpPr>
              <p:nvPr/>
            </p:nvSpPr>
            <p:spPr bwMode="auto">
              <a:xfrm>
                <a:off x="4393"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2" name="Rectangle 120"/>
              <p:cNvSpPr>
                <a:spLocks noChangeArrowheads="1"/>
              </p:cNvSpPr>
              <p:nvPr/>
            </p:nvSpPr>
            <p:spPr bwMode="auto">
              <a:xfrm>
                <a:off x="4537"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3" name="Rectangle 121"/>
              <p:cNvSpPr>
                <a:spLocks noChangeArrowheads="1"/>
              </p:cNvSpPr>
              <p:nvPr/>
            </p:nvSpPr>
            <p:spPr bwMode="auto">
              <a:xfrm>
                <a:off x="4681"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4" name="Rectangle 122"/>
              <p:cNvSpPr>
                <a:spLocks noChangeArrowheads="1"/>
              </p:cNvSpPr>
              <p:nvPr/>
            </p:nvSpPr>
            <p:spPr bwMode="auto">
              <a:xfrm>
                <a:off x="4825"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5" name="Rectangle 123"/>
              <p:cNvSpPr>
                <a:spLocks noChangeArrowheads="1"/>
              </p:cNvSpPr>
              <p:nvPr/>
            </p:nvSpPr>
            <p:spPr bwMode="auto">
              <a:xfrm>
                <a:off x="4964" y="170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6" name="Rectangle 124"/>
              <p:cNvSpPr>
                <a:spLocks noChangeArrowheads="1"/>
              </p:cNvSpPr>
              <p:nvPr/>
            </p:nvSpPr>
            <p:spPr bwMode="auto">
              <a:xfrm>
                <a:off x="4249"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7" name="Rectangle 125"/>
              <p:cNvSpPr>
                <a:spLocks noChangeArrowheads="1"/>
              </p:cNvSpPr>
              <p:nvPr/>
            </p:nvSpPr>
            <p:spPr bwMode="auto">
              <a:xfrm>
                <a:off x="4393"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8" name="Rectangle 126"/>
              <p:cNvSpPr>
                <a:spLocks noChangeArrowheads="1"/>
              </p:cNvSpPr>
              <p:nvPr/>
            </p:nvSpPr>
            <p:spPr bwMode="auto">
              <a:xfrm>
                <a:off x="4537"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69" name="Rectangle 127"/>
              <p:cNvSpPr>
                <a:spLocks noChangeArrowheads="1"/>
              </p:cNvSpPr>
              <p:nvPr/>
            </p:nvSpPr>
            <p:spPr bwMode="auto">
              <a:xfrm>
                <a:off x="4681"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0" name="Rectangle 128"/>
              <p:cNvSpPr>
                <a:spLocks noChangeArrowheads="1"/>
              </p:cNvSpPr>
              <p:nvPr/>
            </p:nvSpPr>
            <p:spPr bwMode="auto">
              <a:xfrm>
                <a:off x="4825"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1" name="Rectangle 129"/>
              <p:cNvSpPr>
                <a:spLocks noChangeArrowheads="1"/>
              </p:cNvSpPr>
              <p:nvPr/>
            </p:nvSpPr>
            <p:spPr bwMode="auto">
              <a:xfrm>
                <a:off x="4964" y="184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2" name="Rectangle 130"/>
              <p:cNvSpPr>
                <a:spLocks noChangeArrowheads="1"/>
              </p:cNvSpPr>
              <p:nvPr/>
            </p:nvSpPr>
            <p:spPr bwMode="auto">
              <a:xfrm>
                <a:off x="4249"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3" name="Rectangle 131"/>
              <p:cNvSpPr>
                <a:spLocks noChangeArrowheads="1"/>
              </p:cNvSpPr>
              <p:nvPr/>
            </p:nvSpPr>
            <p:spPr bwMode="auto">
              <a:xfrm>
                <a:off x="4393"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4" name="Rectangle 132"/>
              <p:cNvSpPr>
                <a:spLocks noChangeArrowheads="1"/>
              </p:cNvSpPr>
              <p:nvPr/>
            </p:nvSpPr>
            <p:spPr bwMode="auto">
              <a:xfrm>
                <a:off x="4537"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5" name="Rectangle 133"/>
              <p:cNvSpPr>
                <a:spLocks noChangeArrowheads="1"/>
              </p:cNvSpPr>
              <p:nvPr/>
            </p:nvSpPr>
            <p:spPr bwMode="auto">
              <a:xfrm>
                <a:off x="4681"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6" name="Rectangle 134"/>
              <p:cNvSpPr>
                <a:spLocks noChangeArrowheads="1"/>
              </p:cNvSpPr>
              <p:nvPr/>
            </p:nvSpPr>
            <p:spPr bwMode="auto">
              <a:xfrm>
                <a:off x="4825"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7" name="Rectangle 135"/>
              <p:cNvSpPr>
                <a:spLocks noChangeArrowheads="1"/>
              </p:cNvSpPr>
              <p:nvPr/>
            </p:nvSpPr>
            <p:spPr bwMode="auto">
              <a:xfrm>
                <a:off x="4964" y="1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8" name="Rectangle 136"/>
              <p:cNvSpPr>
                <a:spLocks noChangeArrowheads="1"/>
              </p:cNvSpPr>
              <p:nvPr/>
            </p:nvSpPr>
            <p:spPr bwMode="auto">
              <a:xfrm>
                <a:off x="4249"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79" name="Rectangle 137"/>
              <p:cNvSpPr>
                <a:spLocks noChangeArrowheads="1"/>
              </p:cNvSpPr>
              <p:nvPr/>
            </p:nvSpPr>
            <p:spPr bwMode="auto">
              <a:xfrm>
                <a:off x="4393"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0" name="Rectangle 138"/>
              <p:cNvSpPr>
                <a:spLocks noChangeArrowheads="1"/>
              </p:cNvSpPr>
              <p:nvPr/>
            </p:nvSpPr>
            <p:spPr bwMode="auto">
              <a:xfrm>
                <a:off x="4537"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1" name="Rectangle 139"/>
              <p:cNvSpPr>
                <a:spLocks noChangeArrowheads="1"/>
              </p:cNvSpPr>
              <p:nvPr/>
            </p:nvSpPr>
            <p:spPr bwMode="auto">
              <a:xfrm>
                <a:off x="4681"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2" name="Rectangle 140"/>
              <p:cNvSpPr>
                <a:spLocks noChangeArrowheads="1"/>
              </p:cNvSpPr>
              <p:nvPr/>
            </p:nvSpPr>
            <p:spPr bwMode="auto">
              <a:xfrm>
                <a:off x="4825"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3" name="Rectangle 141"/>
              <p:cNvSpPr>
                <a:spLocks noChangeArrowheads="1"/>
              </p:cNvSpPr>
              <p:nvPr/>
            </p:nvSpPr>
            <p:spPr bwMode="auto">
              <a:xfrm>
                <a:off x="4964" y="212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4" name="Rectangle 142"/>
              <p:cNvSpPr>
                <a:spLocks noChangeArrowheads="1"/>
              </p:cNvSpPr>
              <p:nvPr/>
            </p:nvSpPr>
            <p:spPr bwMode="auto">
              <a:xfrm>
                <a:off x="4249"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5" name="Rectangle 143"/>
              <p:cNvSpPr>
                <a:spLocks noChangeArrowheads="1"/>
              </p:cNvSpPr>
              <p:nvPr/>
            </p:nvSpPr>
            <p:spPr bwMode="auto">
              <a:xfrm>
                <a:off x="4393"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6" name="Rectangle 144"/>
              <p:cNvSpPr>
                <a:spLocks noChangeArrowheads="1"/>
              </p:cNvSpPr>
              <p:nvPr/>
            </p:nvSpPr>
            <p:spPr bwMode="auto">
              <a:xfrm>
                <a:off x="4537"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7" name="Rectangle 145"/>
              <p:cNvSpPr>
                <a:spLocks noChangeArrowheads="1"/>
              </p:cNvSpPr>
              <p:nvPr/>
            </p:nvSpPr>
            <p:spPr bwMode="auto">
              <a:xfrm>
                <a:off x="4681"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8" name="Rectangle 146"/>
              <p:cNvSpPr>
                <a:spLocks noChangeArrowheads="1"/>
              </p:cNvSpPr>
              <p:nvPr/>
            </p:nvSpPr>
            <p:spPr bwMode="auto">
              <a:xfrm>
                <a:off x="4825"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89" name="Rectangle 147"/>
              <p:cNvSpPr>
                <a:spLocks noChangeArrowheads="1"/>
              </p:cNvSpPr>
              <p:nvPr/>
            </p:nvSpPr>
            <p:spPr bwMode="auto">
              <a:xfrm>
                <a:off x="4964" y="2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0" name="Rectangle 148"/>
              <p:cNvSpPr>
                <a:spLocks noChangeArrowheads="1"/>
              </p:cNvSpPr>
              <p:nvPr/>
            </p:nvSpPr>
            <p:spPr bwMode="auto">
              <a:xfrm>
                <a:off x="4249"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1" name="Rectangle 149"/>
              <p:cNvSpPr>
                <a:spLocks noChangeArrowheads="1"/>
              </p:cNvSpPr>
              <p:nvPr/>
            </p:nvSpPr>
            <p:spPr bwMode="auto">
              <a:xfrm>
                <a:off x="4393"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2" name="Rectangle 150"/>
              <p:cNvSpPr>
                <a:spLocks noChangeArrowheads="1"/>
              </p:cNvSpPr>
              <p:nvPr/>
            </p:nvSpPr>
            <p:spPr bwMode="auto">
              <a:xfrm>
                <a:off x="4537"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3" name="Rectangle 151"/>
              <p:cNvSpPr>
                <a:spLocks noChangeArrowheads="1"/>
              </p:cNvSpPr>
              <p:nvPr/>
            </p:nvSpPr>
            <p:spPr bwMode="auto">
              <a:xfrm>
                <a:off x="4681"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4" name="Rectangle 152"/>
              <p:cNvSpPr>
                <a:spLocks noChangeArrowheads="1"/>
              </p:cNvSpPr>
              <p:nvPr/>
            </p:nvSpPr>
            <p:spPr bwMode="auto">
              <a:xfrm>
                <a:off x="4825"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5" name="Rectangle 153"/>
              <p:cNvSpPr>
                <a:spLocks noChangeArrowheads="1"/>
              </p:cNvSpPr>
              <p:nvPr/>
            </p:nvSpPr>
            <p:spPr bwMode="auto">
              <a:xfrm>
                <a:off x="4964" y="241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6" name="Rectangle 154"/>
              <p:cNvSpPr>
                <a:spLocks noChangeArrowheads="1"/>
              </p:cNvSpPr>
              <p:nvPr/>
            </p:nvSpPr>
            <p:spPr bwMode="auto">
              <a:xfrm>
                <a:off x="4249"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7" name="Rectangle 155"/>
              <p:cNvSpPr>
                <a:spLocks noChangeArrowheads="1"/>
              </p:cNvSpPr>
              <p:nvPr/>
            </p:nvSpPr>
            <p:spPr bwMode="auto">
              <a:xfrm>
                <a:off x="4393"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8" name="Rectangle 156"/>
              <p:cNvSpPr>
                <a:spLocks noChangeArrowheads="1"/>
              </p:cNvSpPr>
              <p:nvPr/>
            </p:nvSpPr>
            <p:spPr bwMode="auto">
              <a:xfrm>
                <a:off x="4537"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799" name="Rectangle 157"/>
              <p:cNvSpPr>
                <a:spLocks noChangeArrowheads="1"/>
              </p:cNvSpPr>
              <p:nvPr/>
            </p:nvSpPr>
            <p:spPr bwMode="auto">
              <a:xfrm>
                <a:off x="4681"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0" name="Rectangle 158"/>
              <p:cNvSpPr>
                <a:spLocks noChangeArrowheads="1"/>
              </p:cNvSpPr>
              <p:nvPr/>
            </p:nvSpPr>
            <p:spPr bwMode="auto">
              <a:xfrm>
                <a:off x="4825"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1" name="Rectangle 159"/>
              <p:cNvSpPr>
                <a:spLocks noChangeArrowheads="1"/>
              </p:cNvSpPr>
              <p:nvPr/>
            </p:nvSpPr>
            <p:spPr bwMode="auto">
              <a:xfrm>
                <a:off x="4964" y="255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2" name="Rectangle 160"/>
              <p:cNvSpPr>
                <a:spLocks noChangeArrowheads="1"/>
              </p:cNvSpPr>
              <p:nvPr/>
            </p:nvSpPr>
            <p:spPr bwMode="auto">
              <a:xfrm>
                <a:off x="4249"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3" name="Rectangle 161"/>
              <p:cNvSpPr>
                <a:spLocks noChangeArrowheads="1"/>
              </p:cNvSpPr>
              <p:nvPr/>
            </p:nvSpPr>
            <p:spPr bwMode="auto">
              <a:xfrm>
                <a:off x="4393"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4" name="Rectangle 162"/>
              <p:cNvSpPr>
                <a:spLocks noChangeArrowheads="1"/>
              </p:cNvSpPr>
              <p:nvPr/>
            </p:nvSpPr>
            <p:spPr bwMode="auto">
              <a:xfrm>
                <a:off x="4537"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5" name="Rectangle 163"/>
              <p:cNvSpPr>
                <a:spLocks noChangeArrowheads="1"/>
              </p:cNvSpPr>
              <p:nvPr/>
            </p:nvSpPr>
            <p:spPr bwMode="auto">
              <a:xfrm>
                <a:off x="4681"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6" name="Rectangle 164"/>
              <p:cNvSpPr>
                <a:spLocks noChangeArrowheads="1"/>
              </p:cNvSpPr>
              <p:nvPr/>
            </p:nvSpPr>
            <p:spPr bwMode="auto">
              <a:xfrm>
                <a:off x="4825"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7" name="Rectangle 165"/>
              <p:cNvSpPr>
                <a:spLocks noChangeArrowheads="1"/>
              </p:cNvSpPr>
              <p:nvPr/>
            </p:nvSpPr>
            <p:spPr bwMode="auto">
              <a:xfrm>
                <a:off x="4964" y="270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8" name="Rectangle 166"/>
              <p:cNvSpPr>
                <a:spLocks noChangeArrowheads="1"/>
              </p:cNvSpPr>
              <p:nvPr/>
            </p:nvSpPr>
            <p:spPr bwMode="auto">
              <a:xfrm>
                <a:off x="2824"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09" name="Rectangle 167"/>
              <p:cNvSpPr>
                <a:spLocks noChangeArrowheads="1"/>
              </p:cNvSpPr>
              <p:nvPr/>
            </p:nvSpPr>
            <p:spPr bwMode="auto">
              <a:xfrm>
                <a:off x="2968"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0" name="Rectangle 168"/>
              <p:cNvSpPr>
                <a:spLocks noChangeArrowheads="1"/>
              </p:cNvSpPr>
              <p:nvPr/>
            </p:nvSpPr>
            <p:spPr bwMode="auto">
              <a:xfrm>
                <a:off x="3112"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1" name="Rectangle 169"/>
              <p:cNvSpPr>
                <a:spLocks noChangeArrowheads="1"/>
              </p:cNvSpPr>
              <p:nvPr/>
            </p:nvSpPr>
            <p:spPr bwMode="auto">
              <a:xfrm>
                <a:off x="3256"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2" name="Rectangle 170"/>
              <p:cNvSpPr>
                <a:spLocks noChangeArrowheads="1"/>
              </p:cNvSpPr>
              <p:nvPr/>
            </p:nvSpPr>
            <p:spPr bwMode="auto">
              <a:xfrm>
                <a:off x="3400"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3" name="Rectangle 171"/>
              <p:cNvSpPr>
                <a:spLocks noChangeArrowheads="1"/>
              </p:cNvSpPr>
              <p:nvPr/>
            </p:nvSpPr>
            <p:spPr bwMode="auto">
              <a:xfrm>
                <a:off x="3539"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4" name="Rectangle 172"/>
              <p:cNvSpPr>
                <a:spLocks noChangeArrowheads="1"/>
              </p:cNvSpPr>
              <p:nvPr/>
            </p:nvSpPr>
            <p:spPr bwMode="auto">
              <a:xfrm>
                <a:off x="3683"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5" name="Rectangle 173"/>
              <p:cNvSpPr>
                <a:spLocks noChangeArrowheads="1"/>
              </p:cNvSpPr>
              <p:nvPr/>
            </p:nvSpPr>
            <p:spPr bwMode="auto">
              <a:xfrm>
                <a:off x="3827"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6" name="Rectangle 174"/>
              <p:cNvSpPr>
                <a:spLocks noChangeArrowheads="1"/>
              </p:cNvSpPr>
              <p:nvPr/>
            </p:nvSpPr>
            <p:spPr bwMode="auto">
              <a:xfrm>
                <a:off x="3971"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7" name="Rectangle 175"/>
              <p:cNvSpPr>
                <a:spLocks noChangeArrowheads="1"/>
              </p:cNvSpPr>
              <p:nvPr/>
            </p:nvSpPr>
            <p:spPr bwMode="auto">
              <a:xfrm>
                <a:off x="4110"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8" name="Rectangle 176"/>
              <p:cNvSpPr>
                <a:spLocks noChangeArrowheads="1"/>
              </p:cNvSpPr>
              <p:nvPr/>
            </p:nvSpPr>
            <p:spPr bwMode="auto">
              <a:xfrm>
                <a:off x="2824"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19" name="Rectangle 177"/>
              <p:cNvSpPr>
                <a:spLocks noChangeArrowheads="1"/>
              </p:cNvSpPr>
              <p:nvPr/>
            </p:nvSpPr>
            <p:spPr bwMode="auto">
              <a:xfrm>
                <a:off x="2968"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0" name="Rectangle 178"/>
              <p:cNvSpPr>
                <a:spLocks noChangeArrowheads="1"/>
              </p:cNvSpPr>
              <p:nvPr/>
            </p:nvSpPr>
            <p:spPr bwMode="auto">
              <a:xfrm>
                <a:off x="3112"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1" name="Rectangle 179"/>
              <p:cNvSpPr>
                <a:spLocks noChangeArrowheads="1"/>
              </p:cNvSpPr>
              <p:nvPr/>
            </p:nvSpPr>
            <p:spPr bwMode="auto">
              <a:xfrm>
                <a:off x="3256"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2" name="Rectangle 180"/>
              <p:cNvSpPr>
                <a:spLocks noChangeArrowheads="1"/>
              </p:cNvSpPr>
              <p:nvPr/>
            </p:nvSpPr>
            <p:spPr bwMode="auto">
              <a:xfrm>
                <a:off x="3400"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3" name="Rectangle 181"/>
              <p:cNvSpPr>
                <a:spLocks noChangeArrowheads="1"/>
              </p:cNvSpPr>
              <p:nvPr/>
            </p:nvSpPr>
            <p:spPr bwMode="auto">
              <a:xfrm>
                <a:off x="3539"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4" name="Rectangle 182"/>
              <p:cNvSpPr>
                <a:spLocks noChangeArrowheads="1"/>
              </p:cNvSpPr>
              <p:nvPr/>
            </p:nvSpPr>
            <p:spPr bwMode="auto">
              <a:xfrm>
                <a:off x="3683"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5" name="Rectangle 183"/>
              <p:cNvSpPr>
                <a:spLocks noChangeArrowheads="1"/>
              </p:cNvSpPr>
              <p:nvPr/>
            </p:nvSpPr>
            <p:spPr bwMode="auto">
              <a:xfrm>
                <a:off x="3827"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6" name="Rectangle 184"/>
              <p:cNvSpPr>
                <a:spLocks noChangeArrowheads="1"/>
              </p:cNvSpPr>
              <p:nvPr/>
            </p:nvSpPr>
            <p:spPr bwMode="auto">
              <a:xfrm>
                <a:off x="3971"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7" name="Rectangle 185"/>
              <p:cNvSpPr>
                <a:spLocks noChangeArrowheads="1"/>
              </p:cNvSpPr>
              <p:nvPr/>
            </p:nvSpPr>
            <p:spPr bwMode="auto">
              <a:xfrm>
                <a:off x="4110"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8" name="Rectangle 186"/>
              <p:cNvSpPr>
                <a:spLocks noChangeArrowheads="1"/>
              </p:cNvSpPr>
              <p:nvPr/>
            </p:nvSpPr>
            <p:spPr bwMode="auto">
              <a:xfrm>
                <a:off x="2824"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29" name="Rectangle 187"/>
              <p:cNvSpPr>
                <a:spLocks noChangeArrowheads="1"/>
              </p:cNvSpPr>
              <p:nvPr/>
            </p:nvSpPr>
            <p:spPr bwMode="auto">
              <a:xfrm>
                <a:off x="2968"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0" name="Rectangle 188"/>
              <p:cNvSpPr>
                <a:spLocks noChangeArrowheads="1"/>
              </p:cNvSpPr>
              <p:nvPr/>
            </p:nvSpPr>
            <p:spPr bwMode="auto">
              <a:xfrm>
                <a:off x="3112"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1" name="Rectangle 189"/>
              <p:cNvSpPr>
                <a:spLocks noChangeArrowheads="1"/>
              </p:cNvSpPr>
              <p:nvPr/>
            </p:nvSpPr>
            <p:spPr bwMode="auto">
              <a:xfrm>
                <a:off x="3256"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2" name="Rectangle 190"/>
              <p:cNvSpPr>
                <a:spLocks noChangeArrowheads="1"/>
              </p:cNvSpPr>
              <p:nvPr/>
            </p:nvSpPr>
            <p:spPr bwMode="auto">
              <a:xfrm>
                <a:off x="3400"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3" name="Rectangle 191"/>
              <p:cNvSpPr>
                <a:spLocks noChangeArrowheads="1"/>
              </p:cNvSpPr>
              <p:nvPr/>
            </p:nvSpPr>
            <p:spPr bwMode="auto">
              <a:xfrm>
                <a:off x="3539"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4" name="Rectangle 192"/>
              <p:cNvSpPr>
                <a:spLocks noChangeArrowheads="1"/>
              </p:cNvSpPr>
              <p:nvPr/>
            </p:nvSpPr>
            <p:spPr bwMode="auto">
              <a:xfrm>
                <a:off x="3683"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5" name="Rectangle 193"/>
              <p:cNvSpPr>
                <a:spLocks noChangeArrowheads="1"/>
              </p:cNvSpPr>
              <p:nvPr/>
            </p:nvSpPr>
            <p:spPr bwMode="auto">
              <a:xfrm>
                <a:off x="3827"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6" name="Rectangle 194"/>
              <p:cNvSpPr>
                <a:spLocks noChangeArrowheads="1"/>
              </p:cNvSpPr>
              <p:nvPr/>
            </p:nvSpPr>
            <p:spPr bwMode="auto">
              <a:xfrm>
                <a:off x="3971"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7" name="Rectangle 195"/>
              <p:cNvSpPr>
                <a:spLocks noChangeArrowheads="1"/>
              </p:cNvSpPr>
              <p:nvPr/>
            </p:nvSpPr>
            <p:spPr bwMode="auto">
              <a:xfrm>
                <a:off x="4110"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8" name="Rectangle 196"/>
              <p:cNvSpPr>
                <a:spLocks noChangeArrowheads="1"/>
              </p:cNvSpPr>
              <p:nvPr/>
            </p:nvSpPr>
            <p:spPr bwMode="auto">
              <a:xfrm>
                <a:off x="2824"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39" name="Rectangle 197"/>
              <p:cNvSpPr>
                <a:spLocks noChangeArrowheads="1"/>
              </p:cNvSpPr>
              <p:nvPr/>
            </p:nvSpPr>
            <p:spPr bwMode="auto">
              <a:xfrm>
                <a:off x="2968"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0" name="Rectangle 198"/>
              <p:cNvSpPr>
                <a:spLocks noChangeArrowheads="1"/>
              </p:cNvSpPr>
              <p:nvPr/>
            </p:nvSpPr>
            <p:spPr bwMode="auto">
              <a:xfrm>
                <a:off x="3112"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1" name="Rectangle 199"/>
              <p:cNvSpPr>
                <a:spLocks noChangeArrowheads="1"/>
              </p:cNvSpPr>
              <p:nvPr/>
            </p:nvSpPr>
            <p:spPr bwMode="auto">
              <a:xfrm>
                <a:off x="3256"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2" name="Rectangle 200"/>
              <p:cNvSpPr>
                <a:spLocks noChangeArrowheads="1"/>
              </p:cNvSpPr>
              <p:nvPr/>
            </p:nvSpPr>
            <p:spPr bwMode="auto">
              <a:xfrm>
                <a:off x="3400"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3" name="Rectangle 201"/>
              <p:cNvSpPr>
                <a:spLocks noChangeArrowheads="1"/>
              </p:cNvSpPr>
              <p:nvPr/>
            </p:nvSpPr>
            <p:spPr bwMode="auto">
              <a:xfrm>
                <a:off x="3539"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4" name="Rectangle 202"/>
              <p:cNvSpPr>
                <a:spLocks noChangeArrowheads="1"/>
              </p:cNvSpPr>
              <p:nvPr/>
            </p:nvSpPr>
            <p:spPr bwMode="auto">
              <a:xfrm>
                <a:off x="3683"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5" name="Rectangle 203"/>
              <p:cNvSpPr>
                <a:spLocks noChangeArrowheads="1"/>
              </p:cNvSpPr>
              <p:nvPr/>
            </p:nvSpPr>
            <p:spPr bwMode="auto">
              <a:xfrm>
                <a:off x="3827"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6" name="Rectangle 204"/>
              <p:cNvSpPr>
                <a:spLocks noChangeArrowheads="1"/>
              </p:cNvSpPr>
              <p:nvPr/>
            </p:nvSpPr>
            <p:spPr bwMode="auto">
              <a:xfrm>
                <a:off x="3971"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7" name="Rectangle 205"/>
              <p:cNvSpPr>
                <a:spLocks noChangeArrowheads="1"/>
              </p:cNvSpPr>
              <p:nvPr/>
            </p:nvSpPr>
            <p:spPr bwMode="auto">
              <a:xfrm>
                <a:off x="4110"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8" name="Rectangle 206"/>
              <p:cNvSpPr>
                <a:spLocks noChangeArrowheads="1"/>
              </p:cNvSpPr>
              <p:nvPr/>
            </p:nvSpPr>
            <p:spPr bwMode="auto">
              <a:xfrm>
                <a:off x="2824"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49" name="Rectangle 207"/>
              <p:cNvSpPr>
                <a:spLocks noChangeArrowheads="1"/>
              </p:cNvSpPr>
              <p:nvPr/>
            </p:nvSpPr>
            <p:spPr bwMode="auto">
              <a:xfrm>
                <a:off x="2968"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0" name="Rectangle 208"/>
              <p:cNvSpPr>
                <a:spLocks noChangeArrowheads="1"/>
              </p:cNvSpPr>
              <p:nvPr/>
            </p:nvSpPr>
            <p:spPr bwMode="auto">
              <a:xfrm>
                <a:off x="3112"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1" name="Rectangle 209"/>
              <p:cNvSpPr>
                <a:spLocks noChangeArrowheads="1"/>
              </p:cNvSpPr>
              <p:nvPr/>
            </p:nvSpPr>
            <p:spPr bwMode="auto">
              <a:xfrm>
                <a:off x="3256"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2" name="Rectangle 210"/>
              <p:cNvSpPr>
                <a:spLocks noChangeArrowheads="1"/>
              </p:cNvSpPr>
              <p:nvPr/>
            </p:nvSpPr>
            <p:spPr bwMode="auto">
              <a:xfrm>
                <a:off x="3400"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3" name="Rectangle 211"/>
              <p:cNvSpPr>
                <a:spLocks noChangeArrowheads="1"/>
              </p:cNvSpPr>
              <p:nvPr/>
            </p:nvSpPr>
            <p:spPr bwMode="auto">
              <a:xfrm>
                <a:off x="3539"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4" name="Rectangle 212"/>
              <p:cNvSpPr>
                <a:spLocks noChangeArrowheads="1"/>
              </p:cNvSpPr>
              <p:nvPr/>
            </p:nvSpPr>
            <p:spPr bwMode="auto">
              <a:xfrm>
                <a:off x="3683"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5" name="Rectangle 213"/>
              <p:cNvSpPr>
                <a:spLocks noChangeArrowheads="1"/>
              </p:cNvSpPr>
              <p:nvPr/>
            </p:nvSpPr>
            <p:spPr bwMode="auto">
              <a:xfrm>
                <a:off x="3827"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6" name="Rectangle 214"/>
              <p:cNvSpPr>
                <a:spLocks noChangeArrowheads="1"/>
              </p:cNvSpPr>
              <p:nvPr/>
            </p:nvSpPr>
            <p:spPr bwMode="auto">
              <a:xfrm>
                <a:off x="3971"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7" name="Rectangle 215"/>
              <p:cNvSpPr>
                <a:spLocks noChangeArrowheads="1"/>
              </p:cNvSpPr>
              <p:nvPr/>
            </p:nvSpPr>
            <p:spPr bwMode="auto">
              <a:xfrm>
                <a:off x="4110"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8" name="Rectangle 216"/>
              <p:cNvSpPr>
                <a:spLocks noChangeArrowheads="1"/>
              </p:cNvSpPr>
              <p:nvPr/>
            </p:nvSpPr>
            <p:spPr bwMode="auto">
              <a:xfrm>
                <a:off x="4249"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59" name="Rectangle 217"/>
              <p:cNvSpPr>
                <a:spLocks noChangeArrowheads="1"/>
              </p:cNvSpPr>
              <p:nvPr/>
            </p:nvSpPr>
            <p:spPr bwMode="auto">
              <a:xfrm>
                <a:off x="4393"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0" name="Rectangle 218"/>
              <p:cNvSpPr>
                <a:spLocks noChangeArrowheads="1"/>
              </p:cNvSpPr>
              <p:nvPr/>
            </p:nvSpPr>
            <p:spPr bwMode="auto">
              <a:xfrm>
                <a:off x="4537"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1" name="Rectangle 219"/>
              <p:cNvSpPr>
                <a:spLocks noChangeArrowheads="1"/>
              </p:cNvSpPr>
              <p:nvPr/>
            </p:nvSpPr>
            <p:spPr bwMode="auto">
              <a:xfrm>
                <a:off x="4681"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2" name="Rectangle 220"/>
              <p:cNvSpPr>
                <a:spLocks noChangeArrowheads="1"/>
              </p:cNvSpPr>
              <p:nvPr/>
            </p:nvSpPr>
            <p:spPr bwMode="auto">
              <a:xfrm>
                <a:off x="4825"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3" name="Rectangle 221"/>
              <p:cNvSpPr>
                <a:spLocks noChangeArrowheads="1"/>
              </p:cNvSpPr>
              <p:nvPr/>
            </p:nvSpPr>
            <p:spPr bwMode="auto">
              <a:xfrm>
                <a:off x="4964" y="284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4" name="Rectangle 222"/>
              <p:cNvSpPr>
                <a:spLocks noChangeArrowheads="1"/>
              </p:cNvSpPr>
              <p:nvPr/>
            </p:nvSpPr>
            <p:spPr bwMode="auto">
              <a:xfrm>
                <a:off x="4249"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5" name="Rectangle 223"/>
              <p:cNvSpPr>
                <a:spLocks noChangeArrowheads="1"/>
              </p:cNvSpPr>
              <p:nvPr/>
            </p:nvSpPr>
            <p:spPr bwMode="auto">
              <a:xfrm>
                <a:off x="4393"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6" name="Rectangle 224"/>
              <p:cNvSpPr>
                <a:spLocks noChangeArrowheads="1"/>
              </p:cNvSpPr>
              <p:nvPr/>
            </p:nvSpPr>
            <p:spPr bwMode="auto">
              <a:xfrm>
                <a:off x="4537"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7" name="Rectangle 225"/>
              <p:cNvSpPr>
                <a:spLocks noChangeArrowheads="1"/>
              </p:cNvSpPr>
              <p:nvPr/>
            </p:nvSpPr>
            <p:spPr bwMode="auto">
              <a:xfrm>
                <a:off x="4681"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8" name="Rectangle 226"/>
              <p:cNvSpPr>
                <a:spLocks noChangeArrowheads="1"/>
              </p:cNvSpPr>
              <p:nvPr/>
            </p:nvSpPr>
            <p:spPr bwMode="auto">
              <a:xfrm>
                <a:off x="4825"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69" name="Rectangle 227"/>
              <p:cNvSpPr>
                <a:spLocks noChangeArrowheads="1"/>
              </p:cNvSpPr>
              <p:nvPr/>
            </p:nvSpPr>
            <p:spPr bwMode="auto">
              <a:xfrm>
                <a:off x="4964" y="298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0" name="Rectangle 228"/>
              <p:cNvSpPr>
                <a:spLocks noChangeArrowheads="1"/>
              </p:cNvSpPr>
              <p:nvPr/>
            </p:nvSpPr>
            <p:spPr bwMode="auto">
              <a:xfrm>
                <a:off x="4249"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1" name="Rectangle 229"/>
              <p:cNvSpPr>
                <a:spLocks noChangeArrowheads="1"/>
              </p:cNvSpPr>
              <p:nvPr/>
            </p:nvSpPr>
            <p:spPr bwMode="auto">
              <a:xfrm>
                <a:off x="4393"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2" name="Rectangle 230"/>
              <p:cNvSpPr>
                <a:spLocks noChangeArrowheads="1"/>
              </p:cNvSpPr>
              <p:nvPr/>
            </p:nvSpPr>
            <p:spPr bwMode="auto">
              <a:xfrm>
                <a:off x="4537"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3" name="Rectangle 231"/>
              <p:cNvSpPr>
                <a:spLocks noChangeArrowheads="1"/>
              </p:cNvSpPr>
              <p:nvPr/>
            </p:nvSpPr>
            <p:spPr bwMode="auto">
              <a:xfrm>
                <a:off x="4681"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4" name="Rectangle 232"/>
              <p:cNvSpPr>
                <a:spLocks noChangeArrowheads="1"/>
              </p:cNvSpPr>
              <p:nvPr/>
            </p:nvSpPr>
            <p:spPr bwMode="auto">
              <a:xfrm>
                <a:off x="4825"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5" name="Rectangle 233"/>
              <p:cNvSpPr>
                <a:spLocks noChangeArrowheads="1"/>
              </p:cNvSpPr>
              <p:nvPr/>
            </p:nvSpPr>
            <p:spPr bwMode="auto">
              <a:xfrm>
                <a:off x="4964" y="312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6" name="Rectangle 234"/>
              <p:cNvSpPr>
                <a:spLocks noChangeArrowheads="1"/>
              </p:cNvSpPr>
              <p:nvPr/>
            </p:nvSpPr>
            <p:spPr bwMode="auto">
              <a:xfrm>
                <a:off x="4249"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7" name="Rectangle 235"/>
              <p:cNvSpPr>
                <a:spLocks noChangeArrowheads="1"/>
              </p:cNvSpPr>
              <p:nvPr/>
            </p:nvSpPr>
            <p:spPr bwMode="auto">
              <a:xfrm>
                <a:off x="4393"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8" name="Rectangle 236"/>
              <p:cNvSpPr>
                <a:spLocks noChangeArrowheads="1"/>
              </p:cNvSpPr>
              <p:nvPr/>
            </p:nvSpPr>
            <p:spPr bwMode="auto">
              <a:xfrm>
                <a:off x="4537"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79" name="Rectangle 237"/>
              <p:cNvSpPr>
                <a:spLocks noChangeArrowheads="1"/>
              </p:cNvSpPr>
              <p:nvPr/>
            </p:nvSpPr>
            <p:spPr bwMode="auto">
              <a:xfrm>
                <a:off x="4681"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0" name="Rectangle 238"/>
              <p:cNvSpPr>
                <a:spLocks noChangeArrowheads="1"/>
              </p:cNvSpPr>
              <p:nvPr/>
            </p:nvSpPr>
            <p:spPr bwMode="auto">
              <a:xfrm>
                <a:off x="4825"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1" name="Rectangle 239"/>
              <p:cNvSpPr>
                <a:spLocks noChangeArrowheads="1"/>
              </p:cNvSpPr>
              <p:nvPr/>
            </p:nvSpPr>
            <p:spPr bwMode="auto">
              <a:xfrm>
                <a:off x="4964" y="327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2" name="Rectangle 240"/>
              <p:cNvSpPr>
                <a:spLocks noChangeArrowheads="1"/>
              </p:cNvSpPr>
              <p:nvPr/>
            </p:nvSpPr>
            <p:spPr bwMode="auto">
              <a:xfrm>
                <a:off x="4249"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3" name="Rectangle 241"/>
              <p:cNvSpPr>
                <a:spLocks noChangeArrowheads="1"/>
              </p:cNvSpPr>
              <p:nvPr/>
            </p:nvSpPr>
            <p:spPr bwMode="auto">
              <a:xfrm>
                <a:off x="4393"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4" name="Rectangle 242"/>
              <p:cNvSpPr>
                <a:spLocks noChangeArrowheads="1"/>
              </p:cNvSpPr>
              <p:nvPr/>
            </p:nvSpPr>
            <p:spPr bwMode="auto">
              <a:xfrm>
                <a:off x="4537"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5" name="Rectangle 243"/>
              <p:cNvSpPr>
                <a:spLocks noChangeArrowheads="1"/>
              </p:cNvSpPr>
              <p:nvPr/>
            </p:nvSpPr>
            <p:spPr bwMode="auto">
              <a:xfrm>
                <a:off x="4681"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6" name="Rectangle 244"/>
              <p:cNvSpPr>
                <a:spLocks noChangeArrowheads="1"/>
              </p:cNvSpPr>
              <p:nvPr/>
            </p:nvSpPr>
            <p:spPr bwMode="auto">
              <a:xfrm>
                <a:off x="4825"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87" name="Rectangle 245"/>
              <p:cNvSpPr>
                <a:spLocks noChangeArrowheads="1"/>
              </p:cNvSpPr>
              <p:nvPr/>
            </p:nvSpPr>
            <p:spPr bwMode="auto">
              <a:xfrm>
                <a:off x="4964" y="3407"/>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grpSp>
        <p:sp>
          <p:nvSpPr>
            <p:cNvPr id="112888" name="Line 246"/>
            <p:cNvSpPr>
              <a:spLocks noChangeShapeType="1"/>
            </p:cNvSpPr>
            <p:nvPr/>
          </p:nvSpPr>
          <p:spPr bwMode="auto">
            <a:xfrm>
              <a:off x="3042" y="1818"/>
              <a:ext cx="2418"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889" name="Line 247"/>
            <p:cNvSpPr>
              <a:spLocks noChangeShapeType="1"/>
            </p:cNvSpPr>
            <p:nvPr/>
          </p:nvSpPr>
          <p:spPr bwMode="auto">
            <a:xfrm rot="5400000">
              <a:off x="1920" y="2940"/>
              <a:ext cx="2243"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890" name="Text Box 248"/>
            <p:cNvSpPr txBox="1">
              <a:spLocks noChangeArrowheads="1"/>
            </p:cNvSpPr>
            <p:nvPr/>
          </p:nvSpPr>
          <p:spPr bwMode="auto">
            <a:xfrm>
              <a:off x="2712" y="1586"/>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Origin</a:t>
              </a:r>
              <a:endParaRPr lang="en-US" altLang="en-US" sz="1800" b="1" i="1">
                <a:solidFill>
                  <a:srgbClr val="0033CC"/>
                </a:solidFill>
              </a:endParaRPr>
            </a:p>
          </p:txBody>
        </p:sp>
        <p:sp>
          <p:nvSpPr>
            <p:cNvPr id="112891" name="Text Box 249"/>
            <p:cNvSpPr txBox="1">
              <a:spLocks noChangeArrowheads="1"/>
            </p:cNvSpPr>
            <p:nvPr/>
          </p:nvSpPr>
          <p:spPr bwMode="auto">
            <a:xfrm>
              <a:off x="5320" y="158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x</a:t>
              </a:r>
              <a:endParaRPr lang="en-US" altLang="en-US" sz="1800" b="1" i="1">
                <a:solidFill>
                  <a:srgbClr val="0033CC"/>
                </a:solidFill>
              </a:endParaRPr>
            </a:p>
          </p:txBody>
        </p:sp>
        <p:sp>
          <p:nvSpPr>
            <p:cNvPr id="112892" name="Text Box 250"/>
            <p:cNvSpPr txBox="1">
              <a:spLocks noChangeArrowheads="1"/>
            </p:cNvSpPr>
            <p:nvPr/>
          </p:nvSpPr>
          <p:spPr bwMode="auto">
            <a:xfrm>
              <a:off x="2863" y="392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y</a:t>
              </a:r>
              <a:endParaRPr lang="en-US" altLang="en-US" sz="1800" b="1" i="1">
                <a:solidFill>
                  <a:srgbClr val="0033CC"/>
                </a:solidFill>
              </a:endParaRPr>
            </a:p>
          </p:txBody>
        </p:sp>
        <p:sp>
          <p:nvSpPr>
            <p:cNvPr id="112893" name="Text Box 251"/>
            <p:cNvSpPr txBox="1">
              <a:spLocks noChangeArrowheads="1"/>
            </p:cNvSpPr>
            <p:nvPr/>
          </p:nvSpPr>
          <p:spPr bwMode="auto">
            <a:xfrm>
              <a:off x="4474" y="3943"/>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Image f (x, y)</a:t>
              </a:r>
              <a:endParaRPr lang="en-US" altLang="en-US" sz="1800" b="1" i="1">
                <a:solidFill>
                  <a:srgbClr val="0033CC"/>
                </a:solidFill>
              </a:endParaRPr>
            </a:p>
          </p:txBody>
        </p:sp>
        <p:grpSp>
          <p:nvGrpSpPr>
            <p:cNvPr id="112894" name="Group 252"/>
            <p:cNvGrpSpPr>
              <a:grpSpLocks/>
            </p:cNvGrpSpPr>
            <p:nvPr/>
          </p:nvGrpSpPr>
          <p:grpSpPr bwMode="auto">
            <a:xfrm>
              <a:off x="4321" y="2807"/>
              <a:ext cx="432" cy="430"/>
              <a:chOff x="3168" y="2244"/>
              <a:chExt cx="432" cy="430"/>
            </a:xfrm>
          </p:grpSpPr>
          <p:sp>
            <p:nvSpPr>
              <p:cNvPr id="112895" name="Rectangle 253"/>
              <p:cNvSpPr>
                <a:spLocks noChangeArrowheads="1"/>
              </p:cNvSpPr>
              <p:nvPr/>
            </p:nvSpPr>
            <p:spPr bwMode="auto">
              <a:xfrm>
                <a:off x="3168" y="2244"/>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96" name="Rectangle 254"/>
              <p:cNvSpPr>
                <a:spLocks noChangeArrowheads="1"/>
              </p:cNvSpPr>
              <p:nvPr/>
            </p:nvSpPr>
            <p:spPr bwMode="auto">
              <a:xfrm>
                <a:off x="3312" y="2244"/>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97" name="Rectangle 255"/>
              <p:cNvSpPr>
                <a:spLocks noChangeArrowheads="1"/>
              </p:cNvSpPr>
              <p:nvPr/>
            </p:nvSpPr>
            <p:spPr bwMode="auto">
              <a:xfrm>
                <a:off x="3456" y="2244"/>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98" name="Rectangle 256"/>
              <p:cNvSpPr>
                <a:spLocks noChangeArrowheads="1"/>
              </p:cNvSpPr>
              <p:nvPr/>
            </p:nvSpPr>
            <p:spPr bwMode="auto">
              <a:xfrm>
                <a:off x="3168" y="2386"/>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899" name="Rectangle 257"/>
              <p:cNvSpPr>
                <a:spLocks noChangeArrowheads="1"/>
              </p:cNvSpPr>
              <p:nvPr/>
            </p:nvSpPr>
            <p:spPr bwMode="auto">
              <a:xfrm>
                <a:off x="3312" y="2386"/>
                <a:ext cx="144" cy="144"/>
              </a:xfrm>
              <a:prstGeom prst="rect">
                <a:avLst/>
              </a:prstGeom>
              <a:solidFill>
                <a:srgbClr val="000080">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900" name="Rectangle 258"/>
              <p:cNvSpPr>
                <a:spLocks noChangeArrowheads="1"/>
              </p:cNvSpPr>
              <p:nvPr/>
            </p:nvSpPr>
            <p:spPr bwMode="auto">
              <a:xfrm>
                <a:off x="3456" y="2386"/>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901" name="Rectangle 259"/>
              <p:cNvSpPr>
                <a:spLocks noChangeArrowheads="1"/>
              </p:cNvSpPr>
              <p:nvPr/>
            </p:nvSpPr>
            <p:spPr bwMode="auto">
              <a:xfrm>
                <a:off x="3168" y="2530"/>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902" name="Rectangle 260"/>
              <p:cNvSpPr>
                <a:spLocks noChangeArrowheads="1"/>
              </p:cNvSpPr>
              <p:nvPr/>
            </p:nvSpPr>
            <p:spPr bwMode="auto">
              <a:xfrm>
                <a:off x="3312" y="2530"/>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2903" name="Rectangle 261"/>
              <p:cNvSpPr>
                <a:spLocks noChangeArrowheads="1"/>
              </p:cNvSpPr>
              <p:nvPr/>
            </p:nvSpPr>
            <p:spPr bwMode="auto">
              <a:xfrm>
                <a:off x="3456" y="2530"/>
                <a:ext cx="144" cy="144"/>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grpSp>
        <p:sp>
          <p:nvSpPr>
            <p:cNvPr id="112904" name="Text Box 262"/>
            <p:cNvSpPr txBox="1">
              <a:spLocks noChangeArrowheads="1"/>
            </p:cNvSpPr>
            <p:nvPr/>
          </p:nvSpPr>
          <p:spPr bwMode="auto">
            <a:xfrm>
              <a:off x="5396" y="2797"/>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(x, y)</a:t>
              </a:r>
              <a:endParaRPr lang="en-US" altLang="en-US" sz="1800" b="1" i="1">
                <a:solidFill>
                  <a:srgbClr val="0033CC"/>
                </a:solidFill>
              </a:endParaRPr>
            </a:p>
          </p:txBody>
        </p:sp>
        <p:cxnSp>
          <p:nvCxnSpPr>
            <p:cNvPr id="112905" name="AutoShape 263"/>
            <p:cNvCxnSpPr>
              <a:cxnSpLocks noChangeShapeType="1"/>
              <a:stCxn id="112904" idx="1"/>
            </p:cNvCxnSpPr>
            <p:nvPr/>
          </p:nvCxnSpPr>
          <p:spPr bwMode="auto">
            <a:xfrm rot="10800000" flipV="1">
              <a:off x="4511" y="2884"/>
              <a:ext cx="885" cy="138"/>
            </a:xfrm>
            <a:prstGeom prst="curvedConnector3">
              <a:avLst>
                <a:gd name="adj1" fmla="val 49944"/>
              </a:avLst>
            </a:prstGeom>
            <a:noFill/>
            <a:ln w="22225">
              <a:solidFill>
                <a:srgbClr val="000080"/>
              </a:solidFill>
              <a:round/>
              <a:headEnd/>
              <a:tailEnd type="triangle" w="med" len="med"/>
            </a:ln>
            <a:extLst>
              <a:ext uri="{909E8E84-426E-40DD-AFC4-6F175D3DCCD1}">
                <a14:hiddenFill xmlns:a14="http://schemas.microsoft.com/office/drawing/2010/main">
                  <a:noFill/>
                </a14:hiddenFill>
              </a:ext>
            </a:extLst>
          </p:spPr>
        </p:cxnSp>
        <p:sp>
          <p:nvSpPr>
            <p:cNvPr id="112906" name="Text Box 264"/>
            <p:cNvSpPr txBox="1">
              <a:spLocks noChangeArrowheads="1"/>
            </p:cNvSpPr>
            <p:nvPr/>
          </p:nvSpPr>
          <p:spPr bwMode="auto">
            <a:xfrm>
              <a:off x="3242" y="2896"/>
              <a:ext cx="1052"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Neighbourhood</a:t>
              </a:r>
              <a:endParaRPr lang="en-US" altLang="en-US" sz="1800" b="1" i="1">
                <a:solidFill>
                  <a:srgbClr val="0033CC"/>
                </a:solidFill>
              </a:endParaRPr>
            </a:p>
          </p:txBody>
        </p:sp>
      </p:grpSp>
      <p:sp>
        <p:nvSpPr>
          <p:cNvPr id="112907" name="Line 265"/>
          <p:cNvSpPr>
            <a:spLocks noChangeShapeType="1"/>
          </p:cNvSpPr>
          <p:nvPr/>
        </p:nvSpPr>
        <p:spPr bwMode="auto">
          <a:xfrm>
            <a:off x="685800" y="12192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22503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1800" dirty="0" smtClean="0"/>
              <a:t>		                    Original Image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       3*3 Mask                      5*5 Mask                   7*7 Mask               9*9 Mask</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2AC6CC64-3F5F-49C0-8F59-E5CABC983BE7}" type="slidenum">
              <a:rPr lang="en-US" smtClean="0"/>
              <a:pPr>
                <a:defRPr/>
              </a:pPr>
              <a:t>20</a:t>
            </a:fld>
            <a:endParaRPr lang="en-US"/>
          </a:p>
        </p:txBody>
      </p:sp>
      <p:pic>
        <p:nvPicPr>
          <p:cNvPr id="5" name="Picture 4"/>
          <p:cNvPicPr>
            <a:picLocks noChangeAspect="1"/>
          </p:cNvPicPr>
          <p:nvPr/>
        </p:nvPicPr>
        <p:blipFill>
          <a:blip r:embed="rId2"/>
          <a:stretch>
            <a:fillRect/>
          </a:stretch>
        </p:blipFill>
        <p:spPr>
          <a:xfrm>
            <a:off x="3491880" y="1600200"/>
            <a:ext cx="1695450" cy="1666875"/>
          </a:xfrm>
          <a:prstGeom prst="rect">
            <a:avLst/>
          </a:prstGeom>
        </p:spPr>
      </p:pic>
      <p:pic>
        <p:nvPicPr>
          <p:cNvPr id="6" name="Picture 5"/>
          <p:cNvPicPr>
            <a:picLocks noChangeAspect="1"/>
          </p:cNvPicPr>
          <p:nvPr/>
        </p:nvPicPr>
        <p:blipFill>
          <a:blip r:embed="rId3"/>
          <a:stretch>
            <a:fillRect/>
          </a:stretch>
        </p:blipFill>
        <p:spPr>
          <a:xfrm>
            <a:off x="529771" y="3863181"/>
            <a:ext cx="1714500" cy="1676400"/>
          </a:xfrm>
          <a:prstGeom prst="rect">
            <a:avLst/>
          </a:prstGeom>
        </p:spPr>
      </p:pic>
      <p:pic>
        <p:nvPicPr>
          <p:cNvPr id="7" name="Picture 6"/>
          <p:cNvPicPr>
            <a:picLocks noChangeAspect="1"/>
          </p:cNvPicPr>
          <p:nvPr/>
        </p:nvPicPr>
        <p:blipFill>
          <a:blip r:embed="rId4"/>
          <a:stretch>
            <a:fillRect/>
          </a:stretch>
        </p:blipFill>
        <p:spPr>
          <a:xfrm>
            <a:off x="2886075" y="3863181"/>
            <a:ext cx="1685925" cy="1647825"/>
          </a:xfrm>
          <a:prstGeom prst="rect">
            <a:avLst/>
          </a:prstGeom>
        </p:spPr>
      </p:pic>
      <p:pic>
        <p:nvPicPr>
          <p:cNvPr id="8" name="Picture 7"/>
          <p:cNvPicPr>
            <a:picLocks noChangeAspect="1"/>
          </p:cNvPicPr>
          <p:nvPr/>
        </p:nvPicPr>
        <p:blipFill>
          <a:blip r:embed="rId5"/>
          <a:stretch>
            <a:fillRect/>
          </a:stretch>
        </p:blipFill>
        <p:spPr>
          <a:xfrm>
            <a:off x="4943474" y="3863181"/>
            <a:ext cx="1685925" cy="1628775"/>
          </a:xfrm>
          <a:prstGeom prst="rect">
            <a:avLst/>
          </a:prstGeom>
        </p:spPr>
      </p:pic>
      <p:pic>
        <p:nvPicPr>
          <p:cNvPr id="9" name="Picture 8"/>
          <p:cNvPicPr>
            <a:picLocks noChangeAspect="1"/>
          </p:cNvPicPr>
          <p:nvPr/>
        </p:nvPicPr>
        <p:blipFill>
          <a:blip r:embed="rId6"/>
          <a:stretch>
            <a:fillRect/>
          </a:stretch>
        </p:blipFill>
        <p:spPr>
          <a:xfrm>
            <a:off x="7000873" y="3814422"/>
            <a:ext cx="1676400" cy="1647825"/>
          </a:xfrm>
          <a:prstGeom prst="rect">
            <a:avLst/>
          </a:prstGeom>
        </p:spPr>
      </p:pic>
    </p:spTree>
    <p:extLst>
      <p:ext uri="{BB962C8B-B14F-4D97-AF65-F5344CB8AC3E}">
        <p14:creationId xmlns:p14="http://schemas.microsoft.com/office/powerpoint/2010/main" val="1865157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685800" y="1316038"/>
            <a:ext cx="2743200" cy="1752600"/>
            <a:chOff x="432" y="1632"/>
            <a:chExt cx="1728" cy="1104"/>
          </a:xfrm>
        </p:grpSpPr>
        <p:grpSp>
          <p:nvGrpSpPr>
            <p:cNvPr id="25661" name="Group 9"/>
            <p:cNvGrpSpPr>
              <a:grpSpLocks/>
            </p:cNvGrpSpPr>
            <p:nvPr/>
          </p:nvGrpSpPr>
          <p:grpSpPr bwMode="auto">
            <a:xfrm>
              <a:off x="432" y="1632"/>
              <a:ext cx="1728" cy="1104"/>
              <a:chOff x="1056" y="1632"/>
              <a:chExt cx="1728" cy="1104"/>
            </a:xfrm>
          </p:grpSpPr>
          <p:sp>
            <p:nvSpPr>
              <p:cNvPr id="25671" name="Rectangle 4"/>
              <p:cNvSpPr>
                <a:spLocks noChangeArrowheads="1"/>
              </p:cNvSpPr>
              <p:nvPr/>
            </p:nvSpPr>
            <p:spPr bwMode="auto">
              <a:xfrm>
                <a:off x="1056" y="1632"/>
                <a:ext cx="172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72" name="Line 5"/>
              <p:cNvSpPr>
                <a:spLocks noChangeShapeType="1"/>
              </p:cNvSpPr>
              <p:nvPr/>
            </p:nvSpPr>
            <p:spPr bwMode="auto">
              <a:xfrm>
                <a:off x="1056" y="1968"/>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3" name="Line 6"/>
              <p:cNvSpPr>
                <a:spLocks noChangeShapeType="1"/>
              </p:cNvSpPr>
              <p:nvPr/>
            </p:nvSpPr>
            <p:spPr bwMode="auto">
              <a:xfrm>
                <a:off x="1056" y="2352"/>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4" name="Line 7"/>
              <p:cNvSpPr>
                <a:spLocks noChangeShapeType="1"/>
              </p:cNvSpPr>
              <p:nvPr/>
            </p:nvSpPr>
            <p:spPr bwMode="auto">
              <a:xfrm>
                <a:off x="1536" y="1632"/>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5" name="Line 8"/>
              <p:cNvSpPr>
                <a:spLocks noChangeShapeType="1"/>
              </p:cNvSpPr>
              <p:nvPr/>
            </p:nvSpPr>
            <p:spPr bwMode="auto">
              <a:xfrm>
                <a:off x="2208" y="1632"/>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62" name="Text Box 16"/>
            <p:cNvSpPr txBox="1">
              <a:spLocks noChangeArrowheads="1"/>
            </p:cNvSpPr>
            <p:nvPr/>
          </p:nvSpPr>
          <p:spPr bwMode="auto">
            <a:xfrm>
              <a:off x="576" y="16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7</a:t>
              </a:r>
            </a:p>
          </p:txBody>
        </p:sp>
        <p:sp>
          <p:nvSpPr>
            <p:cNvPr id="25663" name="Text Box 17"/>
            <p:cNvSpPr txBox="1">
              <a:spLocks noChangeArrowheads="1"/>
            </p:cNvSpPr>
            <p:nvPr/>
          </p:nvSpPr>
          <p:spPr bwMode="auto">
            <a:xfrm>
              <a:off x="1104" y="16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9</a:t>
              </a:r>
            </a:p>
          </p:txBody>
        </p:sp>
        <p:sp>
          <p:nvSpPr>
            <p:cNvPr id="25664" name="Text Box 18"/>
            <p:cNvSpPr txBox="1">
              <a:spLocks noChangeArrowheads="1"/>
            </p:cNvSpPr>
            <p:nvPr/>
          </p:nvSpPr>
          <p:spPr bwMode="auto">
            <a:xfrm>
              <a:off x="1776" y="16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11</a:t>
              </a:r>
            </a:p>
          </p:txBody>
        </p:sp>
        <p:sp>
          <p:nvSpPr>
            <p:cNvPr id="25665" name="Text Box 19"/>
            <p:cNvSpPr txBox="1">
              <a:spLocks noChangeArrowheads="1"/>
            </p:cNvSpPr>
            <p:nvPr/>
          </p:nvSpPr>
          <p:spPr bwMode="auto">
            <a:xfrm>
              <a:off x="528" y="2073"/>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10</a:t>
              </a:r>
            </a:p>
          </p:txBody>
        </p:sp>
        <p:sp>
          <p:nvSpPr>
            <p:cNvPr id="25666" name="Text Box 20"/>
            <p:cNvSpPr txBox="1">
              <a:spLocks noChangeArrowheads="1"/>
            </p:cNvSpPr>
            <p:nvPr/>
          </p:nvSpPr>
          <p:spPr bwMode="auto">
            <a:xfrm>
              <a:off x="1104" y="20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50</a:t>
              </a:r>
            </a:p>
          </p:txBody>
        </p:sp>
        <p:sp>
          <p:nvSpPr>
            <p:cNvPr id="25667" name="Text Box 21"/>
            <p:cNvSpPr txBox="1">
              <a:spLocks noChangeArrowheads="1"/>
            </p:cNvSpPr>
            <p:nvPr/>
          </p:nvSpPr>
          <p:spPr bwMode="auto">
            <a:xfrm>
              <a:off x="1824" y="20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8</a:t>
              </a:r>
            </a:p>
          </p:txBody>
        </p:sp>
        <p:sp>
          <p:nvSpPr>
            <p:cNvPr id="25668" name="Text Box 22"/>
            <p:cNvSpPr txBox="1">
              <a:spLocks noChangeArrowheads="1"/>
            </p:cNvSpPr>
            <p:nvPr/>
          </p:nvSpPr>
          <p:spPr bwMode="auto">
            <a:xfrm>
              <a:off x="576" y="2457"/>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9</a:t>
              </a:r>
            </a:p>
          </p:txBody>
        </p:sp>
        <p:sp>
          <p:nvSpPr>
            <p:cNvPr id="25669" name="Text Box 23"/>
            <p:cNvSpPr txBox="1">
              <a:spLocks noChangeArrowheads="1"/>
            </p:cNvSpPr>
            <p:nvPr/>
          </p:nvSpPr>
          <p:spPr bwMode="auto">
            <a:xfrm>
              <a:off x="1152" y="2457"/>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5</a:t>
              </a:r>
            </a:p>
          </p:txBody>
        </p:sp>
        <p:sp>
          <p:nvSpPr>
            <p:cNvPr id="25670" name="Text Box 24"/>
            <p:cNvSpPr txBox="1">
              <a:spLocks noChangeArrowheads="1"/>
            </p:cNvSpPr>
            <p:nvPr/>
          </p:nvSpPr>
          <p:spPr bwMode="auto">
            <a:xfrm>
              <a:off x="1824"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6</a:t>
              </a:r>
            </a:p>
          </p:txBody>
        </p:sp>
      </p:grpSp>
      <p:grpSp>
        <p:nvGrpSpPr>
          <p:cNvPr id="4" name="Group 46"/>
          <p:cNvGrpSpPr>
            <a:grpSpLocks/>
          </p:cNvGrpSpPr>
          <p:nvPr/>
        </p:nvGrpSpPr>
        <p:grpSpPr bwMode="auto">
          <a:xfrm>
            <a:off x="4038600" y="1600200"/>
            <a:ext cx="4495800" cy="3429000"/>
            <a:chOff x="2544" y="1008"/>
            <a:chExt cx="2832" cy="2160"/>
          </a:xfrm>
        </p:grpSpPr>
        <p:sp>
          <p:nvSpPr>
            <p:cNvPr id="25652"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53"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4"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5"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6"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7"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8"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9"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0"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84" name="Text Box 36"/>
          <p:cNvSpPr txBox="1">
            <a:spLocks noChangeArrowheads="1"/>
          </p:cNvSpPr>
          <p:nvPr/>
        </p:nvSpPr>
        <p:spPr bwMode="auto">
          <a:xfrm>
            <a:off x="5257800" y="2438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7</a:t>
            </a:r>
          </a:p>
        </p:txBody>
      </p:sp>
      <p:sp>
        <p:nvSpPr>
          <p:cNvPr id="2085" name="Text Box 37"/>
          <p:cNvSpPr txBox="1">
            <a:spLocks noChangeArrowheads="1"/>
          </p:cNvSpPr>
          <p:nvPr/>
        </p:nvSpPr>
        <p:spPr bwMode="auto">
          <a:xfrm>
            <a:off x="6172200" y="2452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9</a:t>
            </a:r>
          </a:p>
        </p:txBody>
      </p:sp>
      <p:sp>
        <p:nvSpPr>
          <p:cNvPr id="2086" name="Text Box 38"/>
          <p:cNvSpPr txBox="1">
            <a:spLocks noChangeArrowheads="1"/>
          </p:cNvSpPr>
          <p:nvPr/>
        </p:nvSpPr>
        <p:spPr bwMode="auto">
          <a:xfrm>
            <a:off x="7086600" y="2452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11</a:t>
            </a:r>
          </a:p>
        </p:txBody>
      </p:sp>
      <p:sp>
        <p:nvSpPr>
          <p:cNvPr id="2087" name="Text Box 39"/>
          <p:cNvSpPr txBox="1">
            <a:spLocks noChangeArrowheads="1"/>
          </p:cNvSpPr>
          <p:nvPr/>
        </p:nvSpPr>
        <p:spPr bwMode="auto">
          <a:xfrm>
            <a:off x="5181600" y="3048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10</a:t>
            </a:r>
          </a:p>
        </p:txBody>
      </p:sp>
      <p:sp>
        <p:nvSpPr>
          <p:cNvPr id="2088" name="Text Box 40"/>
          <p:cNvSpPr txBox="1">
            <a:spLocks noChangeArrowheads="1"/>
          </p:cNvSpPr>
          <p:nvPr/>
        </p:nvSpPr>
        <p:spPr bwMode="auto">
          <a:xfrm>
            <a:off x="6172200" y="3048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50</a:t>
            </a:r>
          </a:p>
        </p:txBody>
      </p:sp>
      <p:sp>
        <p:nvSpPr>
          <p:cNvPr id="2089" name="Text Box 41"/>
          <p:cNvSpPr txBox="1">
            <a:spLocks noChangeArrowheads="1"/>
          </p:cNvSpPr>
          <p:nvPr/>
        </p:nvSpPr>
        <p:spPr bwMode="auto">
          <a:xfrm>
            <a:off x="7162800" y="3048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8</a:t>
            </a:r>
          </a:p>
        </p:txBody>
      </p:sp>
      <p:sp>
        <p:nvSpPr>
          <p:cNvPr id="2090" name="Text Box 42"/>
          <p:cNvSpPr txBox="1">
            <a:spLocks noChangeArrowheads="1"/>
          </p:cNvSpPr>
          <p:nvPr/>
        </p:nvSpPr>
        <p:spPr bwMode="auto">
          <a:xfrm>
            <a:off x="5257800" y="3810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9</a:t>
            </a:r>
          </a:p>
        </p:txBody>
      </p:sp>
      <p:sp>
        <p:nvSpPr>
          <p:cNvPr id="2091" name="Text Box 43"/>
          <p:cNvSpPr txBox="1">
            <a:spLocks noChangeArrowheads="1"/>
          </p:cNvSpPr>
          <p:nvPr/>
        </p:nvSpPr>
        <p:spPr bwMode="auto">
          <a:xfrm>
            <a:off x="6248400" y="3810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5</a:t>
            </a:r>
          </a:p>
        </p:txBody>
      </p:sp>
      <p:sp>
        <p:nvSpPr>
          <p:cNvPr id="2092" name="Text Box 44"/>
          <p:cNvSpPr txBox="1">
            <a:spLocks noChangeArrowheads="1"/>
          </p:cNvSpPr>
          <p:nvPr/>
        </p:nvSpPr>
        <p:spPr bwMode="auto">
          <a:xfrm>
            <a:off x="7086600" y="38242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6</a:t>
            </a:r>
          </a:p>
        </p:txBody>
      </p:sp>
      <p:grpSp>
        <p:nvGrpSpPr>
          <p:cNvPr id="5" name="Group 63"/>
          <p:cNvGrpSpPr>
            <a:grpSpLocks/>
          </p:cNvGrpSpPr>
          <p:nvPr/>
        </p:nvGrpSpPr>
        <p:grpSpPr bwMode="auto">
          <a:xfrm>
            <a:off x="4343400" y="1752600"/>
            <a:ext cx="4191000" cy="3200400"/>
            <a:chOff x="2736" y="1104"/>
            <a:chExt cx="2640" cy="2016"/>
          </a:xfrm>
        </p:grpSpPr>
        <p:sp>
          <p:nvSpPr>
            <p:cNvPr id="25636" name="Text Box 47"/>
            <p:cNvSpPr txBox="1">
              <a:spLocks noChangeArrowheads="1"/>
            </p:cNvSpPr>
            <p:nvPr/>
          </p:nvSpPr>
          <p:spPr bwMode="auto">
            <a:xfrm>
              <a:off x="3312" y="11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37" name="Text Box 48"/>
            <p:cNvSpPr txBox="1">
              <a:spLocks noChangeArrowheads="1"/>
            </p:cNvSpPr>
            <p:nvPr/>
          </p:nvSpPr>
          <p:spPr bwMode="auto">
            <a:xfrm>
              <a:off x="2736" y="11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38" name="Text Box 49"/>
            <p:cNvSpPr txBox="1">
              <a:spLocks noChangeArrowheads="1"/>
            </p:cNvSpPr>
            <p:nvPr/>
          </p:nvSpPr>
          <p:spPr bwMode="auto">
            <a:xfrm>
              <a:off x="3936" y="11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39" name="Text Box 50"/>
            <p:cNvSpPr txBox="1">
              <a:spLocks noChangeArrowheads="1"/>
            </p:cNvSpPr>
            <p:nvPr/>
          </p:nvSpPr>
          <p:spPr bwMode="auto">
            <a:xfrm>
              <a:off x="2736" y="288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0" name="Text Box 51"/>
            <p:cNvSpPr txBox="1">
              <a:spLocks noChangeArrowheads="1"/>
            </p:cNvSpPr>
            <p:nvPr/>
          </p:nvSpPr>
          <p:spPr bwMode="auto">
            <a:xfrm>
              <a:off x="3312" y="288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1" name="Text Box 52"/>
            <p:cNvSpPr txBox="1">
              <a:spLocks noChangeArrowheads="1"/>
            </p:cNvSpPr>
            <p:nvPr/>
          </p:nvSpPr>
          <p:spPr bwMode="auto">
            <a:xfrm>
              <a:off x="3936" y="288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2" name="Text Box 53"/>
            <p:cNvSpPr txBox="1">
              <a:spLocks noChangeArrowheads="1"/>
            </p:cNvSpPr>
            <p:nvPr/>
          </p:nvSpPr>
          <p:spPr bwMode="auto">
            <a:xfrm>
              <a:off x="4512" y="288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3" name="Text Box 54"/>
            <p:cNvSpPr txBox="1">
              <a:spLocks noChangeArrowheads="1"/>
            </p:cNvSpPr>
            <p:nvPr/>
          </p:nvSpPr>
          <p:spPr bwMode="auto">
            <a:xfrm>
              <a:off x="5040" y="288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4" name="Text Box 55"/>
            <p:cNvSpPr txBox="1">
              <a:spLocks noChangeArrowheads="1"/>
            </p:cNvSpPr>
            <p:nvPr/>
          </p:nvSpPr>
          <p:spPr bwMode="auto">
            <a:xfrm>
              <a:off x="273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5" name="Text Box 56"/>
            <p:cNvSpPr txBox="1">
              <a:spLocks noChangeArrowheads="1"/>
            </p:cNvSpPr>
            <p:nvPr/>
          </p:nvSpPr>
          <p:spPr bwMode="auto">
            <a:xfrm>
              <a:off x="2736" y="1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6" name="Text Box 57"/>
            <p:cNvSpPr txBox="1">
              <a:spLocks noChangeArrowheads="1"/>
            </p:cNvSpPr>
            <p:nvPr/>
          </p:nvSpPr>
          <p:spPr bwMode="auto">
            <a:xfrm>
              <a:off x="2736" y="15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7" name="Text Box 58"/>
            <p:cNvSpPr txBox="1">
              <a:spLocks noChangeArrowheads="1"/>
            </p:cNvSpPr>
            <p:nvPr/>
          </p:nvSpPr>
          <p:spPr bwMode="auto">
            <a:xfrm>
              <a:off x="5040"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8" name="Text Box 59"/>
            <p:cNvSpPr txBox="1">
              <a:spLocks noChangeArrowheads="1"/>
            </p:cNvSpPr>
            <p:nvPr/>
          </p:nvSpPr>
          <p:spPr bwMode="auto">
            <a:xfrm>
              <a:off x="5040" y="1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49" name="Text Box 60"/>
            <p:cNvSpPr txBox="1">
              <a:spLocks noChangeArrowheads="1"/>
            </p:cNvSpPr>
            <p:nvPr/>
          </p:nvSpPr>
          <p:spPr bwMode="auto">
            <a:xfrm>
              <a:off x="5040" y="15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50" name="Text Box 61"/>
            <p:cNvSpPr txBox="1">
              <a:spLocks noChangeArrowheads="1"/>
            </p:cNvSpPr>
            <p:nvPr/>
          </p:nvSpPr>
          <p:spPr bwMode="auto">
            <a:xfrm>
              <a:off x="5040" y="11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5651" name="Text Box 62"/>
            <p:cNvSpPr txBox="1">
              <a:spLocks noChangeArrowheads="1"/>
            </p:cNvSpPr>
            <p:nvPr/>
          </p:nvSpPr>
          <p:spPr bwMode="auto">
            <a:xfrm>
              <a:off x="4512" y="11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grpSp>
      <p:grpSp>
        <p:nvGrpSpPr>
          <p:cNvPr id="6" name="Group 81"/>
          <p:cNvGrpSpPr>
            <a:grpSpLocks/>
          </p:cNvGrpSpPr>
          <p:nvPr/>
        </p:nvGrpSpPr>
        <p:grpSpPr bwMode="auto">
          <a:xfrm>
            <a:off x="228600" y="3886200"/>
            <a:ext cx="3228975" cy="1752600"/>
            <a:chOff x="144" y="2448"/>
            <a:chExt cx="2034" cy="1104"/>
          </a:xfrm>
        </p:grpSpPr>
        <p:grpSp>
          <p:nvGrpSpPr>
            <p:cNvPr id="25620" name="Group 65"/>
            <p:cNvGrpSpPr>
              <a:grpSpLocks/>
            </p:cNvGrpSpPr>
            <p:nvPr/>
          </p:nvGrpSpPr>
          <p:grpSpPr bwMode="auto">
            <a:xfrm>
              <a:off x="450" y="2448"/>
              <a:ext cx="1728" cy="1104"/>
              <a:chOff x="1056" y="1632"/>
              <a:chExt cx="1728" cy="1104"/>
            </a:xfrm>
          </p:grpSpPr>
          <p:sp>
            <p:nvSpPr>
              <p:cNvPr id="25631" name="Rectangle 66"/>
              <p:cNvSpPr>
                <a:spLocks noChangeArrowheads="1"/>
              </p:cNvSpPr>
              <p:nvPr/>
            </p:nvSpPr>
            <p:spPr bwMode="auto">
              <a:xfrm>
                <a:off x="1056" y="1632"/>
                <a:ext cx="172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32" name="Line 67"/>
              <p:cNvSpPr>
                <a:spLocks noChangeShapeType="1"/>
              </p:cNvSpPr>
              <p:nvPr/>
            </p:nvSpPr>
            <p:spPr bwMode="auto">
              <a:xfrm>
                <a:off x="1056" y="1968"/>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Line 68"/>
              <p:cNvSpPr>
                <a:spLocks noChangeShapeType="1"/>
              </p:cNvSpPr>
              <p:nvPr/>
            </p:nvSpPr>
            <p:spPr bwMode="auto">
              <a:xfrm>
                <a:off x="1056" y="2352"/>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Line 69"/>
              <p:cNvSpPr>
                <a:spLocks noChangeShapeType="1"/>
              </p:cNvSpPr>
              <p:nvPr/>
            </p:nvSpPr>
            <p:spPr bwMode="auto">
              <a:xfrm>
                <a:off x="1536" y="1632"/>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5" name="Line 70"/>
              <p:cNvSpPr>
                <a:spLocks noChangeShapeType="1"/>
              </p:cNvSpPr>
              <p:nvPr/>
            </p:nvSpPr>
            <p:spPr bwMode="auto">
              <a:xfrm>
                <a:off x="2208" y="1632"/>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21" name="Text Box 71"/>
            <p:cNvSpPr txBox="1">
              <a:spLocks noChangeArrowheads="1"/>
            </p:cNvSpPr>
            <p:nvPr/>
          </p:nvSpPr>
          <p:spPr bwMode="auto">
            <a:xfrm>
              <a:off x="594"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2" name="Text Box 72"/>
            <p:cNvSpPr txBox="1">
              <a:spLocks noChangeArrowheads="1"/>
            </p:cNvSpPr>
            <p:nvPr/>
          </p:nvSpPr>
          <p:spPr bwMode="auto">
            <a:xfrm>
              <a:off x="112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3" name="Text Box 73"/>
            <p:cNvSpPr txBox="1">
              <a:spLocks noChangeArrowheads="1"/>
            </p:cNvSpPr>
            <p:nvPr/>
          </p:nvSpPr>
          <p:spPr bwMode="auto">
            <a:xfrm>
              <a:off x="1794"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4" name="Text Box 74"/>
            <p:cNvSpPr txBox="1">
              <a:spLocks noChangeArrowheads="1"/>
            </p:cNvSpPr>
            <p:nvPr/>
          </p:nvSpPr>
          <p:spPr bwMode="auto">
            <a:xfrm>
              <a:off x="600" y="286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5" name="Text Box 75"/>
            <p:cNvSpPr txBox="1">
              <a:spLocks noChangeArrowheads="1"/>
            </p:cNvSpPr>
            <p:nvPr/>
          </p:nvSpPr>
          <p:spPr bwMode="auto">
            <a:xfrm>
              <a:off x="1122" y="28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6" name="Text Box 76"/>
            <p:cNvSpPr txBox="1">
              <a:spLocks noChangeArrowheads="1"/>
            </p:cNvSpPr>
            <p:nvPr/>
          </p:nvSpPr>
          <p:spPr bwMode="auto">
            <a:xfrm>
              <a:off x="1800" y="28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7" name="Text Box 77"/>
            <p:cNvSpPr txBox="1">
              <a:spLocks noChangeArrowheads="1"/>
            </p:cNvSpPr>
            <p:nvPr/>
          </p:nvSpPr>
          <p:spPr bwMode="auto">
            <a:xfrm>
              <a:off x="594" y="32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8" name="Text Box 78"/>
            <p:cNvSpPr txBox="1">
              <a:spLocks noChangeArrowheads="1"/>
            </p:cNvSpPr>
            <p:nvPr/>
          </p:nvSpPr>
          <p:spPr bwMode="auto">
            <a:xfrm>
              <a:off x="1116" y="324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29" name="Text Box 79"/>
            <p:cNvSpPr txBox="1">
              <a:spLocks noChangeArrowheads="1"/>
            </p:cNvSpPr>
            <p:nvPr/>
          </p:nvSpPr>
          <p:spPr bwMode="auto">
            <a:xfrm>
              <a:off x="1797" y="325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a:t>
              </a:r>
            </a:p>
          </p:txBody>
        </p:sp>
        <p:sp>
          <p:nvSpPr>
            <p:cNvPr id="25630" name="Text Box 80"/>
            <p:cNvSpPr txBox="1">
              <a:spLocks noChangeArrowheads="1"/>
            </p:cNvSpPr>
            <p:nvPr/>
          </p:nvSpPr>
          <p:spPr bwMode="auto">
            <a:xfrm>
              <a:off x="144" y="28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25615" name="Text Box 71"/>
          <p:cNvSpPr txBox="1">
            <a:spLocks noChangeArrowheads="1"/>
          </p:cNvSpPr>
          <p:nvPr/>
        </p:nvSpPr>
        <p:spPr bwMode="auto">
          <a:xfrm>
            <a:off x="971550" y="381000"/>
            <a:ext cx="7488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Illustration of Spatial filtering</a:t>
            </a:r>
          </a:p>
        </p:txBody>
      </p:sp>
      <p:sp>
        <p:nvSpPr>
          <p:cNvPr id="32840" name="Text Box 72"/>
          <p:cNvSpPr txBox="1">
            <a:spLocks noChangeArrowheads="1"/>
          </p:cNvSpPr>
          <p:nvPr/>
        </p:nvSpPr>
        <p:spPr bwMode="auto">
          <a:xfrm>
            <a:off x="1066800" y="30622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solidFill>
                  <a:schemeClr val="accent2"/>
                </a:solidFill>
              </a:rPr>
              <a:t>Original Image</a:t>
            </a:r>
          </a:p>
        </p:txBody>
      </p:sp>
      <p:sp>
        <p:nvSpPr>
          <p:cNvPr id="32841" name="Text Box 73"/>
          <p:cNvSpPr txBox="1">
            <a:spLocks noChangeArrowheads="1"/>
          </p:cNvSpPr>
          <p:nvPr/>
        </p:nvSpPr>
        <p:spPr bwMode="auto">
          <a:xfrm>
            <a:off x="1219200" y="5576888"/>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chemeClr val="accent2"/>
                </a:solidFill>
              </a:rPr>
              <a:t>3 x 3 Averaging Mask</a:t>
            </a:r>
          </a:p>
        </p:txBody>
      </p:sp>
      <p:sp>
        <p:nvSpPr>
          <p:cNvPr id="32842" name="Text Box 74"/>
          <p:cNvSpPr txBox="1">
            <a:spLocks noChangeArrowheads="1"/>
          </p:cNvSpPr>
          <p:nvPr/>
        </p:nvSpPr>
        <p:spPr bwMode="auto">
          <a:xfrm>
            <a:off x="4572000" y="52578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solidFill>
                  <a:schemeClr val="accent2"/>
                </a:solidFill>
              </a:rPr>
              <a:t>Input Image after zero padding</a:t>
            </a:r>
          </a:p>
        </p:txBody>
      </p:sp>
      <p:sp>
        <p:nvSpPr>
          <p:cNvPr id="3" name="Slide Number Placeholder 2"/>
          <p:cNvSpPr>
            <a:spLocks noGrp="1"/>
          </p:cNvSpPr>
          <p:nvPr>
            <p:ph type="sldNum" sz="quarter" idx="12"/>
          </p:nvPr>
        </p:nvSpPr>
        <p:spPr/>
        <p:txBody>
          <a:bodyPr/>
          <a:lstStyle/>
          <a:p>
            <a:pPr>
              <a:defRPr/>
            </a:pPr>
            <a:fld id="{C06DFEA7-E5CE-4324-A70A-B4A9FDC7C4AF}" type="slidenum">
              <a:rPr lang="en-US" smtClean="0"/>
              <a:pPr>
                <a:defRPr/>
              </a:pPr>
              <a:t>21</a:t>
            </a:fld>
            <a:endParaRPr lang="en-US"/>
          </a:p>
        </p:txBody>
      </p:sp>
    </p:spTree>
    <p:extLst>
      <p:ext uri="{BB962C8B-B14F-4D97-AF65-F5344CB8AC3E}">
        <p14:creationId xmlns:p14="http://schemas.microsoft.com/office/powerpoint/2010/main" val="137287857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2700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2" presetClass="entr" presetSubtype="8" fill="hold" grpId="0" nodeType="withEffect">
                                  <p:stCondLst>
                                    <p:cond delay="27000"/>
                                  </p:stCondLst>
                                  <p:childTnLst>
                                    <p:set>
                                      <p:cBhvr>
                                        <p:cTn id="9" dur="1" fill="hold">
                                          <p:stCondLst>
                                            <p:cond delay="0"/>
                                          </p:stCondLst>
                                        </p:cTn>
                                        <p:tgtEl>
                                          <p:spTgt spid="32840"/>
                                        </p:tgtEl>
                                        <p:attrNameLst>
                                          <p:attrName>style.visibility</p:attrName>
                                        </p:attrNameLst>
                                      </p:cBhvr>
                                      <p:to>
                                        <p:strVal val="visible"/>
                                      </p:to>
                                    </p:set>
                                    <p:anim calcmode="lin" valueType="num">
                                      <p:cBhvr additive="base">
                                        <p:cTn id="10" dur="1000" fill="hold"/>
                                        <p:tgtEl>
                                          <p:spTgt spid="32840"/>
                                        </p:tgtEl>
                                        <p:attrNameLst>
                                          <p:attrName>ppt_x</p:attrName>
                                        </p:attrNameLst>
                                      </p:cBhvr>
                                      <p:tavLst>
                                        <p:tav tm="0">
                                          <p:val>
                                            <p:strVal val="0-#ppt_w/2"/>
                                          </p:val>
                                        </p:tav>
                                        <p:tav tm="100000">
                                          <p:val>
                                            <p:strVal val="#ppt_x"/>
                                          </p:val>
                                        </p:tav>
                                      </p:tavLst>
                                    </p:anim>
                                    <p:anim calcmode="lin" valueType="num">
                                      <p:cBhvr additive="base">
                                        <p:cTn id="11" dur="1000" fill="hold"/>
                                        <p:tgtEl>
                                          <p:spTgt spid="32840"/>
                                        </p:tgtEl>
                                        <p:attrNameLst>
                                          <p:attrName>ppt_y</p:attrName>
                                        </p:attrNameLst>
                                      </p:cBhvr>
                                      <p:tavLst>
                                        <p:tav tm="0">
                                          <p:val>
                                            <p:strVal val="#ppt_y"/>
                                          </p:val>
                                        </p:tav>
                                        <p:tav tm="100000">
                                          <p:val>
                                            <p:strVal val="#ppt_y"/>
                                          </p:val>
                                        </p:tav>
                                      </p:tavLst>
                                    </p:anim>
                                  </p:childTnLst>
                                </p:cTn>
                              </p:par>
                              <p:par>
                                <p:cTn id="12" presetID="4" presetClass="entr" presetSubtype="16" fill="hold" nodeType="withEffect">
                                  <p:stCondLst>
                                    <p:cond delay="29000"/>
                                  </p:stCondLst>
                                  <p:childTnLst>
                                    <p:set>
                                      <p:cBhvr>
                                        <p:cTn id="13" dur="1" fill="hold">
                                          <p:stCondLst>
                                            <p:cond delay="0"/>
                                          </p:stCondLst>
                                        </p:cTn>
                                        <p:tgtEl>
                                          <p:spTgt spid="6"/>
                                        </p:tgtEl>
                                        <p:attrNameLst>
                                          <p:attrName>style.visibility</p:attrName>
                                        </p:attrNameLst>
                                      </p:cBhvr>
                                      <p:to>
                                        <p:strVal val="visible"/>
                                      </p:to>
                                    </p:set>
                                    <p:animEffect transition="in" filter="box(in)">
                                      <p:cBhvr>
                                        <p:cTn id="14" dur="500"/>
                                        <p:tgtEl>
                                          <p:spTgt spid="6"/>
                                        </p:tgtEl>
                                      </p:cBhvr>
                                    </p:animEffect>
                                  </p:childTnLst>
                                </p:cTn>
                              </p:par>
                              <p:par>
                                <p:cTn id="15" presetID="2" presetClass="entr" presetSubtype="8" fill="hold" grpId="0" nodeType="withEffect">
                                  <p:stCondLst>
                                    <p:cond delay="29000"/>
                                  </p:stCondLst>
                                  <p:childTnLst>
                                    <p:set>
                                      <p:cBhvr>
                                        <p:cTn id="16" dur="1" fill="hold">
                                          <p:stCondLst>
                                            <p:cond delay="0"/>
                                          </p:stCondLst>
                                        </p:cTn>
                                        <p:tgtEl>
                                          <p:spTgt spid="32841"/>
                                        </p:tgtEl>
                                        <p:attrNameLst>
                                          <p:attrName>style.visibility</p:attrName>
                                        </p:attrNameLst>
                                      </p:cBhvr>
                                      <p:to>
                                        <p:strVal val="visible"/>
                                      </p:to>
                                    </p:set>
                                    <p:anim calcmode="lin" valueType="num">
                                      <p:cBhvr additive="base">
                                        <p:cTn id="17" dur="1000" fill="hold"/>
                                        <p:tgtEl>
                                          <p:spTgt spid="32841"/>
                                        </p:tgtEl>
                                        <p:attrNameLst>
                                          <p:attrName>ppt_x</p:attrName>
                                        </p:attrNameLst>
                                      </p:cBhvr>
                                      <p:tavLst>
                                        <p:tav tm="0">
                                          <p:val>
                                            <p:strVal val="0-#ppt_w/2"/>
                                          </p:val>
                                        </p:tav>
                                        <p:tav tm="100000">
                                          <p:val>
                                            <p:strVal val="#ppt_x"/>
                                          </p:val>
                                        </p:tav>
                                      </p:tavLst>
                                    </p:anim>
                                    <p:anim calcmode="lin" valueType="num">
                                      <p:cBhvr additive="base">
                                        <p:cTn id="18" dur="1000" fill="hold"/>
                                        <p:tgtEl>
                                          <p:spTgt spid="32841"/>
                                        </p:tgtEl>
                                        <p:attrNameLst>
                                          <p:attrName>ppt_y</p:attrName>
                                        </p:attrNameLst>
                                      </p:cBhvr>
                                      <p:tavLst>
                                        <p:tav tm="0">
                                          <p:val>
                                            <p:strVal val="#ppt_y"/>
                                          </p:val>
                                        </p:tav>
                                        <p:tav tm="100000">
                                          <p:val>
                                            <p:strVal val="#ppt_y"/>
                                          </p:val>
                                        </p:tav>
                                      </p:tavLst>
                                    </p:anim>
                                  </p:childTnLst>
                                </p:cTn>
                              </p:par>
                              <p:par>
                                <p:cTn id="19" presetID="3" presetClass="entr" presetSubtype="10" fill="hold" nodeType="withEffect">
                                  <p:stCondLst>
                                    <p:cond delay="3500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4" presetClass="entr" presetSubtype="16" fill="hold" grpId="0" nodeType="withEffect">
                                  <p:stCondLst>
                                    <p:cond delay="35000"/>
                                  </p:stCondLst>
                                  <p:childTnLst>
                                    <p:set>
                                      <p:cBhvr>
                                        <p:cTn id="23" dur="1" fill="hold">
                                          <p:stCondLst>
                                            <p:cond delay="0"/>
                                          </p:stCondLst>
                                        </p:cTn>
                                        <p:tgtEl>
                                          <p:spTgt spid="2084"/>
                                        </p:tgtEl>
                                        <p:attrNameLst>
                                          <p:attrName>style.visibility</p:attrName>
                                        </p:attrNameLst>
                                      </p:cBhvr>
                                      <p:to>
                                        <p:strVal val="visible"/>
                                      </p:to>
                                    </p:set>
                                    <p:animEffect transition="in" filter="box(in)">
                                      <p:cBhvr>
                                        <p:cTn id="24" dur="500"/>
                                        <p:tgtEl>
                                          <p:spTgt spid="2084"/>
                                        </p:tgtEl>
                                      </p:cBhvr>
                                    </p:animEffect>
                                  </p:childTnLst>
                                </p:cTn>
                              </p:par>
                              <p:par>
                                <p:cTn id="25" presetID="4" presetClass="entr" presetSubtype="16" fill="hold" grpId="0" nodeType="withEffect">
                                  <p:stCondLst>
                                    <p:cond delay="35000"/>
                                  </p:stCondLst>
                                  <p:childTnLst>
                                    <p:set>
                                      <p:cBhvr>
                                        <p:cTn id="26" dur="1" fill="hold">
                                          <p:stCondLst>
                                            <p:cond delay="0"/>
                                          </p:stCondLst>
                                        </p:cTn>
                                        <p:tgtEl>
                                          <p:spTgt spid="2085"/>
                                        </p:tgtEl>
                                        <p:attrNameLst>
                                          <p:attrName>style.visibility</p:attrName>
                                        </p:attrNameLst>
                                      </p:cBhvr>
                                      <p:to>
                                        <p:strVal val="visible"/>
                                      </p:to>
                                    </p:set>
                                    <p:animEffect transition="in" filter="box(in)">
                                      <p:cBhvr>
                                        <p:cTn id="27" dur="500"/>
                                        <p:tgtEl>
                                          <p:spTgt spid="2085"/>
                                        </p:tgtEl>
                                      </p:cBhvr>
                                    </p:animEffect>
                                  </p:childTnLst>
                                </p:cTn>
                              </p:par>
                              <p:par>
                                <p:cTn id="28" presetID="4" presetClass="entr" presetSubtype="16" fill="hold" grpId="0" nodeType="withEffect">
                                  <p:stCondLst>
                                    <p:cond delay="35000"/>
                                  </p:stCondLst>
                                  <p:childTnLst>
                                    <p:set>
                                      <p:cBhvr>
                                        <p:cTn id="29" dur="1" fill="hold">
                                          <p:stCondLst>
                                            <p:cond delay="0"/>
                                          </p:stCondLst>
                                        </p:cTn>
                                        <p:tgtEl>
                                          <p:spTgt spid="2086"/>
                                        </p:tgtEl>
                                        <p:attrNameLst>
                                          <p:attrName>style.visibility</p:attrName>
                                        </p:attrNameLst>
                                      </p:cBhvr>
                                      <p:to>
                                        <p:strVal val="visible"/>
                                      </p:to>
                                    </p:set>
                                    <p:animEffect transition="in" filter="box(in)">
                                      <p:cBhvr>
                                        <p:cTn id="30" dur="500"/>
                                        <p:tgtEl>
                                          <p:spTgt spid="2086"/>
                                        </p:tgtEl>
                                      </p:cBhvr>
                                    </p:animEffect>
                                  </p:childTnLst>
                                </p:cTn>
                              </p:par>
                              <p:par>
                                <p:cTn id="31" presetID="4" presetClass="entr" presetSubtype="16" fill="hold" grpId="0" nodeType="withEffect">
                                  <p:stCondLst>
                                    <p:cond delay="35000"/>
                                  </p:stCondLst>
                                  <p:childTnLst>
                                    <p:set>
                                      <p:cBhvr>
                                        <p:cTn id="32" dur="1" fill="hold">
                                          <p:stCondLst>
                                            <p:cond delay="0"/>
                                          </p:stCondLst>
                                        </p:cTn>
                                        <p:tgtEl>
                                          <p:spTgt spid="2087"/>
                                        </p:tgtEl>
                                        <p:attrNameLst>
                                          <p:attrName>style.visibility</p:attrName>
                                        </p:attrNameLst>
                                      </p:cBhvr>
                                      <p:to>
                                        <p:strVal val="visible"/>
                                      </p:to>
                                    </p:set>
                                    <p:animEffect transition="in" filter="box(in)">
                                      <p:cBhvr>
                                        <p:cTn id="33" dur="500"/>
                                        <p:tgtEl>
                                          <p:spTgt spid="2087"/>
                                        </p:tgtEl>
                                      </p:cBhvr>
                                    </p:animEffect>
                                  </p:childTnLst>
                                </p:cTn>
                              </p:par>
                              <p:par>
                                <p:cTn id="34" presetID="4" presetClass="entr" presetSubtype="16" fill="hold" grpId="0" nodeType="withEffect">
                                  <p:stCondLst>
                                    <p:cond delay="35000"/>
                                  </p:stCondLst>
                                  <p:childTnLst>
                                    <p:set>
                                      <p:cBhvr>
                                        <p:cTn id="35" dur="1" fill="hold">
                                          <p:stCondLst>
                                            <p:cond delay="0"/>
                                          </p:stCondLst>
                                        </p:cTn>
                                        <p:tgtEl>
                                          <p:spTgt spid="2088"/>
                                        </p:tgtEl>
                                        <p:attrNameLst>
                                          <p:attrName>style.visibility</p:attrName>
                                        </p:attrNameLst>
                                      </p:cBhvr>
                                      <p:to>
                                        <p:strVal val="visible"/>
                                      </p:to>
                                    </p:set>
                                    <p:animEffect transition="in" filter="box(in)">
                                      <p:cBhvr>
                                        <p:cTn id="36" dur="500"/>
                                        <p:tgtEl>
                                          <p:spTgt spid="2088"/>
                                        </p:tgtEl>
                                      </p:cBhvr>
                                    </p:animEffect>
                                  </p:childTnLst>
                                </p:cTn>
                              </p:par>
                              <p:par>
                                <p:cTn id="37" presetID="4" presetClass="entr" presetSubtype="16" fill="hold" grpId="0" nodeType="withEffect">
                                  <p:stCondLst>
                                    <p:cond delay="35000"/>
                                  </p:stCondLst>
                                  <p:childTnLst>
                                    <p:set>
                                      <p:cBhvr>
                                        <p:cTn id="38" dur="1" fill="hold">
                                          <p:stCondLst>
                                            <p:cond delay="0"/>
                                          </p:stCondLst>
                                        </p:cTn>
                                        <p:tgtEl>
                                          <p:spTgt spid="2089"/>
                                        </p:tgtEl>
                                        <p:attrNameLst>
                                          <p:attrName>style.visibility</p:attrName>
                                        </p:attrNameLst>
                                      </p:cBhvr>
                                      <p:to>
                                        <p:strVal val="visible"/>
                                      </p:to>
                                    </p:set>
                                    <p:animEffect transition="in" filter="box(in)">
                                      <p:cBhvr>
                                        <p:cTn id="39" dur="500"/>
                                        <p:tgtEl>
                                          <p:spTgt spid="2089"/>
                                        </p:tgtEl>
                                      </p:cBhvr>
                                    </p:animEffect>
                                  </p:childTnLst>
                                </p:cTn>
                              </p:par>
                              <p:par>
                                <p:cTn id="40" presetID="4" presetClass="entr" presetSubtype="16" fill="hold" grpId="0" nodeType="withEffect">
                                  <p:stCondLst>
                                    <p:cond delay="35000"/>
                                  </p:stCondLst>
                                  <p:childTnLst>
                                    <p:set>
                                      <p:cBhvr>
                                        <p:cTn id="41" dur="1" fill="hold">
                                          <p:stCondLst>
                                            <p:cond delay="0"/>
                                          </p:stCondLst>
                                        </p:cTn>
                                        <p:tgtEl>
                                          <p:spTgt spid="2090"/>
                                        </p:tgtEl>
                                        <p:attrNameLst>
                                          <p:attrName>style.visibility</p:attrName>
                                        </p:attrNameLst>
                                      </p:cBhvr>
                                      <p:to>
                                        <p:strVal val="visible"/>
                                      </p:to>
                                    </p:set>
                                    <p:animEffect transition="in" filter="box(in)">
                                      <p:cBhvr>
                                        <p:cTn id="42" dur="500"/>
                                        <p:tgtEl>
                                          <p:spTgt spid="2090"/>
                                        </p:tgtEl>
                                      </p:cBhvr>
                                    </p:animEffect>
                                  </p:childTnLst>
                                </p:cTn>
                              </p:par>
                              <p:par>
                                <p:cTn id="43" presetID="4" presetClass="entr" presetSubtype="16" fill="hold" grpId="0" nodeType="withEffect">
                                  <p:stCondLst>
                                    <p:cond delay="35000"/>
                                  </p:stCondLst>
                                  <p:childTnLst>
                                    <p:set>
                                      <p:cBhvr>
                                        <p:cTn id="44" dur="1" fill="hold">
                                          <p:stCondLst>
                                            <p:cond delay="0"/>
                                          </p:stCondLst>
                                        </p:cTn>
                                        <p:tgtEl>
                                          <p:spTgt spid="2091"/>
                                        </p:tgtEl>
                                        <p:attrNameLst>
                                          <p:attrName>style.visibility</p:attrName>
                                        </p:attrNameLst>
                                      </p:cBhvr>
                                      <p:to>
                                        <p:strVal val="visible"/>
                                      </p:to>
                                    </p:set>
                                    <p:animEffect transition="in" filter="box(in)">
                                      <p:cBhvr>
                                        <p:cTn id="45" dur="500"/>
                                        <p:tgtEl>
                                          <p:spTgt spid="2091"/>
                                        </p:tgtEl>
                                      </p:cBhvr>
                                    </p:animEffect>
                                  </p:childTnLst>
                                </p:cTn>
                              </p:par>
                              <p:par>
                                <p:cTn id="46" presetID="4" presetClass="entr" presetSubtype="16" fill="hold" grpId="0" nodeType="withEffect">
                                  <p:stCondLst>
                                    <p:cond delay="35000"/>
                                  </p:stCondLst>
                                  <p:childTnLst>
                                    <p:set>
                                      <p:cBhvr>
                                        <p:cTn id="47" dur="1" fill="hold">
                                          <p:stCondLst>
                                            <p:cond delay="0"/>
                                          </p:stCondLst>
                                        </p:cTn>
                                        <p:tgtEl>
                                          <p:spTgt spid="2092"/>
                                        </p:tgtEl>
                                        <p:attrNameLst>
                                          <p:attrName>style.visibility</p:attrName>
                                        </p:attrNameLst>
                                      </p:cBhvr>
                                      <p:to>
                                        <p:strVal val="visible"/>
                                      </p:to>
                                    </p:set>
                                    <p:animEffect transition="in" filter="box(in)">
                                      <p:cBhvr>
                                        <p:cTn id="48" dur="500"/>
                                        <p:tgtEl>
                                          <p:spTgt spid="2092"/>
                                        </p:tgtEl>
                                      </p:cBhvr>
                                    </p:animEffect>
                                  </p:childTnLst>
                                </p:cTn>
                              </p:par>
                              <p:par>
                                <p:cTn id="49" presetID="4" presetClass="entr" presetSubtype="16" fill="hold" nodeType="withEffect">
                                  <p:stCondLst>
                                    <p:cond delay="37000"/>
                                  </p:stCondLst>
                                  <p:childTnLst>
                                    <p:set>
                                      <p:cBhvr>
                                        <p:cTn id="50" dur="1" fill="hold">
                                          <p:stCondLst>
                                            <p:cond delay="0"/>
                                          </p:stCondLst>
                                        </p:cTn>
                                        <p:tgtEl>
                                          <p:spTgt spid="5"/>
                                        </p:tgtEl>
                                        <p:attrNameLst>
                                          <p:attrName>style.visibility</p:attrName>
                                        </p:attrNameLst>
                                      </p:cBhvr>
                                      <p:to>
                                        <p:strVal val="visible"/>
                                      </p:to>
                                    </p:set>
                                    <p:animEffect transition="in" filter="box(in)">
                                      <p:cBhvr>
                                        <p:cTn id="51" dur="3000"/>
                                        <p:tgtEl>
                                          <p:spTgt spid="5"/>
                                        </p:tgtEl>
                                      </p:cBhvr>
                                    </p:animEffect>
                                  </p:childTnLst>
                                </p:cTn>
                              </p:par>
                              <p:par>
                                <p:cTn id="52" presetID="2" presetClass="entr" presetSubtype="4" fill="hold" grpId="0" nodeType="withEffect">
                                  <p:stCondLst>
                                    <p:cond delay="37000"/>
                                  </p:stCondLst>
                                  <p:childTnLst>
                                    <p:set>
                                      <p:cBhvr>
                                        <p:cTn id="53" dur="1" fill="hold">
                                          <p:stCondLst>
                                            <p:cond delay="0"/>
                                          </p:stCondLst>
                                        </p:cTn>
                                        <p:tgtEl>
                                          <p:spTgt spid="32842"/>
                                        </p:tgtEl>
                                        <p:attrNameLst>
                                          <p:attrName>style.visibility</p:attrName>
                                        </p:attrNameLst>
                                      </p:cBhvr>
                                      <p:to>
                                        <p:strVal val="visible"/>
                                      </p:to>
                                    </p:set>
                                    <p:anim calcmode="lin" valueType="num">
                                      <p:cBhvr additive="base">
                                        <p:cTn id="54" dur="1000" fill="hold"/>
                                        <p:tgtEl>
                                          <p:spTgt spid="32842"/>
                                        </p:tgtEl>
                                        <p:attrNameLst>
                                          <p:attrName>ppt_x</p:attrName>
                                        </p:attrNameLst>
                                      </p:cBhvr>
                                      <p:tavLst>
                                        <p:tav tm="0">
                                          <p:val>
                                            <p:strVal val="#ppt_x"/>
                                          </p:val>
                                        </p:tav>
                                        <p:tav tm="100000">
                                          <p:val>
                                            <p:strVal val="#ppt_x"/>
                                          </p:val>
                                        </p:tav>
                                      </p:tavLst>
                                    </p:anim>
                                    <p:anim calcmode="lin" valueType="num">
                                      <p:cBhvr additive="base">
                                        <p:cTn id="55" dur="1000" fill="hold"/>
                                        <p:tgtEl>
                                          <p:spTgt spid="32842"/>
                                        </p:tgtEl>
                                        <p:attrNameLst>
                                          <p:attrName>ppt_y</p:attrName>
                                        </p:attrNameLst>
                                      </p:cBhvr>
                                      <p:tavLst>
                                        <p:tav tm="0">
                                          <p:val>
                                            <p:strVal val="1+#ppt_h/2"/>
                                          </p:val>
                                        </p:tav>
                                        <p:tav tm="100000">
                                          <p:val>
                                            <p:strVal val="#ppt_y"/>
                                          </p:val>
                                        </p:tav>
                                      </p:tavLst>
                                    </p:anim>
                                  </p:childTnLst>
                                </p:cTn>
                              </p:par>
                              <p:par>
                                <p:cTn id="56" presetID="10" presetClass="entr" presetSubtype="0" fill="hold" grpId="0" nodeType="withEffect">
                                  <p:stCondLst>
                                    <p:cond delay="0"/>
                                  </p:stCondLst>
                                  <p:childTnLst>
                                    <p:set>
                                      <p:cBhvr>
                                        <p:cTn id="57" dur="1" fill="hold">
                                          <p:stCondLst>
                                            <p:cond delay="0"/>
                                          </p:stCondLst>
                                        </p:cTn>
                                        <p:tgtEl>
                                          <p:spTgt spid="25615"/>
                                        </p:tgtEl>
                                        <p:attrNameLst>
                                          <p:attrName>style.visibility</p:attrName>
                                        </p:attrNameLst>
                                      </p:cBhvr>
                                      <p:to>
                                        <p:strVal val="visible"/>
                                      </p:to>
                                    </p:set>
                                    <p:animEffect transition="in" filter="fade">
                                      <p:cBhvr>
                                        <p:cTn id="58" dur="20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4" grpId="0"/>
      <p:bldP spid="2085" grpId="0"/>
      <p:bldP spid="2086" grpId="0"/>
      <p:bldP spid="2087" grpId="0"/>
      <p:bldP spid="2088" grpId="0"/>
      <p:bldP spid="2089" grpId="0"/>
      <p:bldP spid="2090" grpId="0"/>
      <p:bldP spid="2091" grpId="0"/>
      <p:bldP spid="2092" grpId="0"/>
      <p:bldP spid="25615" grpId="0"/>
      <p:bldP spid="32840" grpId="0"/>
      <p:bldP spid="32841" grpId="0"/>
      <p:bldP spid="328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3254375" y="1314450"/>
            <a:ext cx="4822825" cy="4491038"/>
            <a:chOff x="2544" y="1008"/>
            <a:chExt cx="2832" cy="2160"/>
          </a:xfrm>
        </p:grpSpPr>
        <p:sp>
          <p:nvSpPr>
            <p:cNvPr id="26705"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6706"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7"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8"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9"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0"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1"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2"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3"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Text Box 36"/>
          <p:cNvSpPr txBox="1">
            <a:spLocks noChangeArrowheads="1"/>
          </p:cNvSpPr>
          <p:nvPr/>
        </p:nvSpPr>
        <p:spPr bwMode="auto">
          <a:xfrm>
            <a:off x="4549775" y="2470150"/>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7</a:t>
            </a:r>
          </a:p>
        </p:txBody>
      </p:sp>
      <p:sp>
        <p:nvSpPr>
          <p:cNvPr id="25" name="Text Box 37"/>
          <p:cNvSpPr txBox="1">
            <a:spLocks noChangeArrowheads="1"/>
          </p:cNvSpPr>
          <p:nvPr/>
        </p:nvSpPr>
        <p:spPr bwMode="auto">
          <a:xfrm>
            <a:off x="5410200" y="2470150"/>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26" name="Text Box 38"/>
          <p:cNvSpPr txBox="1">
            <a:spLocks noChangeArrowheads="1"/>
          </p:cNvSpPr>
          <p:nvPr/>
        </p:nvSpPr>
        <p:spPr bwMode="auto">
          <a:xfrm>
            <a:off x="6497638" y="2470150"/>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11</a:t>
            </a:r>
          </a:p>
        </p:txBody>
      </p:sp>
      <p:sp>
        <p:nvSpPr>
          <p:cNvPr id="27" name="Text Box 39"/>
          <p:cNvSpPr txBox="1">
            <a:spLocks noChangeArrowheads="1"/>
          </p:cNvSpPr>
          <p:nvPr/>
        </p:nvSpPr>
        <p:spPr bwMode="auto">
          <a:xfrm>
            <a:off x="4419600" y="3378200"/>
            <a:ext cx="49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10</a:t>
            </a:r>
          </a:p>
        </p:txBody>
      </p:sp>
      <p:sp>
        <p:nvSpPr>
          <p:cNvPr id="28" name="Text Box 40"/>
          <p:cNvSpPr txBox="1">
            <a:spLocks noChangeArrowheads="1"/>
          </p:cNvSpPr>
          <p:nvPr/>
        </p:nvSpPr>
        <p:spPr bwMode="auto">
          <a:xfrm>
            <a:off x="5410200" y="3378200"/>
            <a:ext cx="49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50</a:t>
            </a:r>
          </a:p>
        </p:txBody>
      </p:sp>
      <p:sp>
        <p:nvSpPr>
          <p:cNvPr id="29" name="Text Box 41"/>
          <p:cNvSpPr txBox="1">
            <a:spLocks noChangeArrowheads="1"/>
          </p:cNvSpPr>
          <p:nvPr/>
        </p:nvSpPr>
        <p:spPr bwMode="auto">
          <a:xfrm>
            <a:off x="6497638" y="3367088"/>
            <a:ext cx="49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8</a:t>
            </a:r>
          </a:p>
        </p:txBody>
      </p:sp>
      <p:sp>
        <p:nvSpPr>
          <p:cNvPr id="30" name="Text Box 42"/>
          <p:cNvSpPr txBox="1">
            <a:spLocks noChangeArrowheads="1"/>
          </p:cNvSpPr>
          <p:nvPr/>
        </p:nvSpPr>
        <p:spPr bwMode="auto">
          <a:xfrm>
            <a:off x="4473575" y="4222750"/>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31" name="Text Box 43"/>
          <p:cNvSpPr txBox="1">
            <a:spLocks noChangeArrowheads="1"/>
          </p:cNvSpPr>
          <p:nvPr/>
        </p:nvSpPr>
        <p:spPr bwMode="auto">
          <a:xfrm>
            <a:off x="5464175" y="4222750"/>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2" name="Text Box 44"/>
          <p:cNvSpPr txBox="1">
            <a:spLocks noChangeArrowheads="1"/>
          </p:cNvSpPr>
          <p:nvPr/>
        </p:nvSpPr>
        <p:spPr bwMode="auto">
          <a:xfrm>
            <a:off x="6454775" y="4222750"/>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3" name="Group 63"/>
          <p:cNvGrpSpPr>
            <a:grpSpLocks/>
          </p:cNvGrpSpPr>
          <p:nvPr/>
        </p:nvGrpSpPr>
        <p:grpSpPr bwMode="auto">
          <a:xfrm>
            <a:off x="3482975" y="1619250"/>
            <a:ext cx="4572000" cy="3925888"/>
            <a:chOff x="2691" y="1177"/>
            <a:chExt cx="2685" cy="1889"/>
          </a:xfrm>
        </p:grpSpPr>
        <p:sp>
          <p:nvSpPr>
            <p:cNvPr id="26689"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690"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691" name="Text Box 49"/>
            <p:cNvSpPr txBox="1">
              <a:spLocks noChangeArrowheads="1"/>
            </p:cNvSpPr>
            <p:nvPr/>
          </p:nvSpPr>
          <p:spPr bwMode="auto">
            <a:xfrm>
              <a:off x="3778"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692" name="Text Box 50"/>
            <p:cNvSpPr txBox="1">
              <a:spLocks noChangeArrowheads="1"/>
            </p:cNvSpPr>
            <p:nvPr/>
          </p:nvSpPr>
          <p:spPr bwMode="auto">
            <a:xfrm>
              <a:off x="2736"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6693" name="Text Box 51"/>
            <p:cNvSpPr txBox="1">
              <a:spLocks noChangeArrowheads="1"/>
            </p:cNvSpPr>
            <p:nvPr/>
          </p:nvSpPr>
          <p:spPr bwMode="auto">
            <a:xfrm>
              <a:off x="33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6694" name="Text Box 52"/>
            <p:cNvSpPr txBox="1">
              <a:spLocks noChangeArrowheads="1"/>
            </p:cNvSpPr>
            <p:nvPr/>
          </p:nvSpPr>
          <p:spPr bwMode="auto">
            <a:xfrm>
              <a:off x="3936"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6695"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6696"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6697" name="Text Box 55"/>
            <p:cNvSpPr txBox="1">
              <a:spLocks noChangeArrowheads="1"/>
            </p:cNvSpPr>
            <p:nvPr/>
          </p:nvSpPr>
          <p:spPr bwMode="auto">
            <a:xfrm>
              <a:off x="2736" y="240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6698"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699"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700" name="Text Box 58"/>
            <p:cNvSpPr txBox="1">
              <a:spLocks noChangeArrowheads="1"/>
            </p:cNvSpPr>
            <p:nvPr/>
          </p:nvSpPr>
          <p:spPr bwMode="auto">
            <a:xfrm>
              <a:off x="4973" y="240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701" name="Text Box 59"/>
            <p:cNvSpPr txBox="1">
              <a:spLocks noChangeArrowheads="1"/>
            </p:cNvSpPr>
            <p:nvPr/>
          </p:nvSpPr>
          <p:spPr bwMode="auto">
            <a:xfrm>
              <a:off x="4973"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702" name="Text Box 60"/>
            <p:cNvSpPr txBox="1">
              <a:spLocks noChangeArrowheads="1"/>
            </p:cNvSpPr>
            <p:nvPr/>
          </p:nvSpPr>
          <p:spPr bwMode="auto">
            <a:xfrm>
              <a:off x="4951" y="1581"/>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703"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6704" name="Text Box 62"/>
            <p:cNvSpPr txBox="1">
              <a:spLocks noChangeArrowheads="1"/>
            </p:cNvSpPr>
            <p:nvPr/>
          </p:nvSpPr>
          <p:spPr bwMode="auto">
            <a:xfrm>
              <a:off x="4458"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grpSp>
        <p:nvGrpSpPr>
          <p:cNvPr id="4" name="Group 85"/>
          <p:cNvGrpSpPr>
            <a:grpSpLocks/>
          </p:cNvGrpSpPr>
          <p:nvPr/>
        </p:nvGrpSpPr>
        <p:grpSpPr bwMode="auto">
          <a:xfrm>
            <a:off x="304800" y="1081088"/>
            <a:ext cx="2743200" cy="2744787"/>
            <a:chOff x="304800" y="1371600"/>
            <a:chExt cx="2743200" cy="2743994"/>
          </a:xfrm>
        </p:grpSpPr>
        <p:grpSp>
          <p:nvGrpSpPr>
            <p:cNvPr id="26674" name="Group 75"/>
            <p:cNvGrpSpPr>
              <a:grpSpLocks/>
            </p:cNvGrpSpPr>
            <p:nvPr/>
          </p:nvGrpSpPr>
          <p:grpSpPr bwMode="auto">
            <a:xfrm>
              <a:off x="304800" y="1371600"/>
              <a:ext cx="2743200" cy="2743994"/>
              <a:chOff x="762000" y="3657600"/>
              <a:chExt cx="2743200" cy="2743994"/>
            </a:xfrm>
          </p:grpSpPr>
          <p:sp>
            <p:nvSpPr>
              <p:cNvPr id="69" name="Rectangle 68"/>
              <p:cNvSpPr>
                <a:spLocks noChangeArrowheads="1"/>
              </p:cNvSpPr>
              <p:nvPr/>
            </p:nvSpPr>
            <p:spPr bwMode="auto">
              <a:xfrm>
                <a:off x="762000" y="3657600"/>
                <a:ext cx="2743200" cy="2742407"/>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71" name="Straight Connector 70"/>
              <p:cNvCxnSpPr/>
              <p:nvPr/>
            </p:nvCxnSpPr>
            <p:spPr>
              <a:xfrm rot="5400000">
                <a:off x="1218803" y="5029596"/>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04403" y="5028010"/>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62000" y="5484284"/>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675" name="Text Box 71"/>
            <p:cNvSpPr txBox="1">
              <a:spLocks noChangeArrowheads="1"/>
            </p:cNvSpPr>
            <p:nvPr/>
          </p:nvSpPr>
          <p:spPr bwMode="auto">
            <a:xfrm>
              <a:off x="471488" y="1644571"/>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76"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77"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78"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79"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80"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81"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82"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6683"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grpSp>
        <p:nvGrpSpPr>
          <p:cNvPr id="6" name="Group 75"/>
          <p:cNvGrpSpPr>
            <a:grpSpLocks/>
          </p:cNvGrpSpPr>
          <p:nvPr/>
        </p:nvGrpSpPr>
        <p:grpSpPr bwMode="auto">
          <a:xfrm>
            <a:off x="3352800" y="1081088"/>
            <a:ext cx="2743200" cy="2744787"/>
            <a:chOff x="762000" y="3657600"/>
            <a:chExt cx="2743200" cy="2743994"/>
          </a:xfrm>
        </p:grpSpPr>
        <p:sp>
          <p:nvSpPr>
            <p:cNvPr id="98" name="Rectangle 97"/>
            <p:cNvSpPr>
              <a:spLocks noChangeArrowheads="1"/>
            </p:cNvSpPr>
            <p:nvPr/>
          </p:nvSpPr>
          <p:spPr bwMode="auto">
            <a:xfrm>
              <a:off x="762000" y="3657600"/>
              <a:ext cx="2743200" cy="2742407"/>
            </a:xfrm>
            <a:prstGeom prst="rect">
              <a:avLst/>
            </a:prstGeom>
            <a:noFill/>
            <a:ln w="25400" algn="ctr">
              <a:solidFill>
                <a:srgbClr val="FF0000"/>
              </a:solidFill>
              <a:miter lim="800000"/>
              <a:headEnd/>
              <a:tailEnd/>
            </a:ln>
          </p:spPr>
          <p:txBody>
            <a:bodyPr anchor="ctr"/>
            <a:lstStyle/>
            <a:p>
              <a:pPr algn="ctr">
                <a:defRPr/>
              </a:pPr>
              <a:endParaRPr lang="en-US">
                <a:solidFill>
                  <a:schemeClr val="lt1"/>
                </a:solidFill>
                <a:latin typeface="+mn-lt"/>
              </a:endParaRPr>
            </a:p>
          </p:txBody>
        </p:sp>
        <p:cxnSp>
          <p:nvCxnSpPr>
            <p:cNvPr id="99" name="Straight Connector 98"/>
            <p:cNvCxnSpPr/>
            <p:nvPr/>
          </p:nvCxnSpPr>
          <p:spPr>
            <a:xfrm rot="5400000">
              <a:off x="1218803" y="5029596"/>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304403" y="5028010"/>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62000" y="5484284"/>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 Box 71"/>
          <p:cNvSpPr txBox="1">
            <a:spLocks noChangeArrowheads="1"/>
          </p:cNvSpPr>
          <p:nvPr/>
        </p:nvSpPr>
        <p:spPr bwMode="auto">
          <a:xfrm>
            <a:off x="3519488" y="13541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0" name="Text Box 71"/>
          <p:cNvSpPr txBox="1">
            <a:spLocks noChangeArrowheads="1"/>
          </p:cNvSpPr>
          <p:nvPr/>
        </p:nvSpPr>
        <p:spPr bwMode="auto">
          <a:xfrm>
            <a:off x="4419600" y="136842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1" name="Text Box 71"/>
          <p:cNvSpPr txBox="1">
            <a:spLocks noChangeArrowheads="1"/>
          </p:cNvSpPr>
          <p:nvPr/>
        </p:nvSpPr>
        <p:spPr bwMode="auto">
          <a:xfrm>
            <a:off x="5334000" y="13096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2" name="Text Box 71"/>
          <p:cNvSpPr txBox="1">
            <a:spLocks noChangeArrowheads="1"/>
          </p:cNvSpPr>
          <p:nvPr/>
        </p:nvSpPr>
        <p:spPr bwMode="auto">
          <a:xfrm>
            <a:off x="3505200" y="2235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3" name="Text Box 71"/>
          <p:cNvSpPr txBox="1">
            <a:spLocks noChangeArrowheads="1"/>
          </p:cNvSpPr>
          <p:nvPr/>
        </p:nvSpPr>
        <p:spPr bwMode="auto">
          <a:xfrm>
            <a:off x="4419600" y="2235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4" name="Text Box 71"/>
          <p:cNvSpPr txBox="1">
            <a:spLocks noChangeArrowheads="1"/>
          </p:cNvSpPr>
          <p:nvPr/>
        </p:nvSpPr>
        <p:spPr bwMode="auto">
          <a:xfrm>
            <a:off x="5334000" y="2235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5" name="Text Box 71"/>
          <p:cNvSpPr txBox="1">
            <a:spLocks noChangeArrowheads="1"/>
          </p:cNvSpPr>
          <p:nvPr/>
        </p:nvSpPr>
        <p:spPr bwMode="auto">
          <a:xfrm>
            <a:off x="3505200" y="314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6" name="Text Box 71"/>
          <p:cNvSpPr txBox="1">
            <a:spLocks noChangeArrowheads="1"/>
          </p:cNvSpPr>
          <p:nvPr/>
        </p:nvSpPr>
        <p:spPr bwMode="auto">
          <a:xfrm>
            <a:off x="4419600" y="314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97" name="Text Box 71"/>
          <p:cNvSpPr txBox="1">
            <a:spLocks noChangeArrowheads="1"/>
          </p:cNvSpPr>
          <p:nvPr/>
        </p:nvSpPr>
        <p:spPr bwMode="auto">
          <a:xfrm>
            <a:off x="5334000" y="314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103" name="TextBox 102"/>
          <p:cNvSpPr txBox="1">
            <a:spLocks noChangeArrowheads="1"/>
          </p:cNvSpPr>
          <p:nvPr/>
        </p:nvSpPr>
        <p:spPr bwMode="auto">
          <a:xfrm>
            <a:off x="1524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104" name="TextBox 103"/>
          <p:cNvSpPr txBox="1">
            <a:spLocks noChangeArrowheads="1"/>
          </p:cNvSpPr>
          <p:nvPr/>
        </p:nvSpPr>
        <p:spPr bwMode="auto">
          <a:xfrm>
            <a:off x="11430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105" name="TextBox 104"/>
          <p:cNvSpPr txBox="1">
            <a:spLocks noChangeArrowheads="1"/>
          </p:cNvSpPr>
          <p:nvPr/>
        </p:nvSpPr>
        <p:spPr bwMode="auto">
          <a:xfrm>
            <a:off x="21336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106" name="TextBox 105"/>
          <p:cNvSpPr txBox="1">
            <a:spLocks noChangeArrowheads="1"/>
          </p:cNvSpPr>
          <p:nvPr/>
        </p:nvSpPr>
        <p:spPr bwMode="auto">
          <a:xfrm>
            <a:off x="3097213" y="609600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107" name="TextBox 106"/>
          <p:cNvSpPr txBox="1">
            <a:spLocks noChangeArrowheads="1"/>
          </p:cNvSpPr>
          <p:nvPr/>
        </p:nvSpPr>
        <p:spPr bwMode="auto">
          <a:xfrm>
            <a:off x="4011613" y="609600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7 x 1/9 </a:t>
            </a:r>
          </a:p>
        </p:txBody>
      </p:sp>
      <p:sp>
        <p:nvSpPr>
          <p:cNvPr id="108" name="TextBox 107"/>
          <p:cNvSpPr txBox="1">
            <a:spLocks noChangeArrowheads="1"/>
          </p:cNvSpPr>
          <p:nvPr/>
        </p:nvSpPr>
        <p:spPr bwMode="auto">
          <a:xfrm>
            <a:off x="4926013" y="609600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9 x 1/9 </a:t>
            </a:r>
          </a:p>
        </p:txBody>
      </p:sp>
      <p:sp>
        <p:nvSpPr>
          <p:cNvPr id="109" name="TextBox 108"/>
          <p:cNvSpPr txBox="1">
            <a:spLocks noChangeArrowheads="1"/>
          </p:cNvSpPr>
          <p:nvPr/>
        </p:nvSpPr>
        <p:spPr bwMode="auto">
          <a:xfrm>
            <a:off x="5840413" y="609600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110" name="TextBox 109"/>
          <p:cNvSpPr txBox="1">
            <a:spLocks noChangeArrowheads="1"/>
          </p:cNvSpPr>
          <p:nvPr/>
        </p:nvSpPr>
        <p:spPr bwMode="auto">
          <a:xfrm>
            <a:off x="6705600" y="6092825"/>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 x 1/9 </a:t>
            </a:r>
          </a:p>
        </p:txBody>
      </p:sp>
      <p:sp>
        <p:nvSpPr>
          <p:cNvPr id="111" name="TextBox 110"/>
          <p:cNvSpPr txBox="1">
            <a:spLocks noChangeArrowheads="1"/>
          </p:cNvSpPr>
          <p:nvPr/>
        </p:nvSpPr>
        <p:spPr bwMode="auto">
          <a:xfrm>
            <a:off x="7769225" y="6080125"/>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50 x 1/9 </a:t>
            </a:r>
          </a:p>
        </p:txBody>
      </p:sp>
      <p:sp>
        <p:nvSpPr>
          <p:cNvPr id="112" name="TextBox 111"/>
          <p:cNvSpPr txBox="1">
            <a:spLocks noChangeArrowheads="1"/>
          </p:cNvSpPr>
          <p:nvPr/>
        </p:nvSpPr>
        <p:spPr bwMode="auto">
          <a:xfrm>
            <a:off x="914400"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3" name="TextBox 112"/>
          <p:cNvSpPr txBox="1">
            <a:spLocks noChangeArrowheads="1"/>
          </p:cNvSpPr>
          <p:nvPr/>
        </p:nvSpPr>
        <p:spPr bwMode="auto">
          <a:xfrm>
            <a:off x="1905000"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4" name="TextBox 113"/>
          <p:cNvSpPr txBox="1">
            <a:spLocks noChangeArrowheads="1"/>
          </p:cNvSpPr>
          <p:nvPr/>
        </p:nvSpPr>
        <p:spPr bwMode="auto">
          <a:xfrm>
            <a:off x="2895600"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5" name="TextBox 114"/>
          <p:cNvSpPr txBox="1">
            <a:spLocks noChangeArrowheads="1"/>
          </p:cNvSpPr>
          <p:nvPr/>
        </p:nvSpPr>
        <p:spPr bwMode="auto">
          <a:xfrm>
            <a:off x="3810000" y="606425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6" name="TextBox 115"/>
          <p:cNvSpPr txBox="1">
            <a:spLocks noChangeArrowheads="1"/>
          </p:cNvSpPr>
          <p:nvPr/>
        </p:nvSpPr>
        <p:spPr bwMode="auto">
          <a:xfrm>
            <a:off x="4724400" y="6078538"/>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7" name="TextBox 116"/>
          <p:cNvSpPr txBox="1">
            <a:spLocks noChangeArrowheads="1"/>
          </p:cNvSpPr>
          <p:nvPr/>
        </p:nvSpPr>
        <p:spPr bwMode="auto">
          <a:xfrm>
            <a:off x="5638800" y="6081713"/>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8" name="TextBox 117"/>
          <p:cNvSpPr txBox="1">
            <a:spLocks noChangeArrowheads="1"/>
          </p:cNvSpPr>
          <p:nvPr/>
        </p:nvSpPr>
        <p:spPr bwMode="auto">
          <a:xfrm>
            <a:off x="6553200" y="6081713"/>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19" name="TextBox 118"/>
          <p:cNvSpPr txBox="1">
            <a:spLocks noChangeArrowheads="1"/>
          </p:cNvSpPr>
          <p:nvPr/>
        </p:nvSpPr>
        <p:spPr bwMode="auto">
          <a:xfrm>
            <a:off x="7543800" y="6078538"/>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20" name="TextBox 119"/>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21" name="TextBox 120"/>
          <p:cNvSpPr txBox="1">
            <a:spLocks noChangeArrowheads="1"/>
          </p:cNvSpPr>
          <p:nvPr/>
        </p:nvSpPr>
        <p:spPr bwMode="auto">
          <a:xfrm>
            <a:off x="7620000" y="6324600"/>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8.4</a:t>
            </a:r>
          </a:p>
        </p:txBody>
      </p:sp>
      <p:sp>
        <p:nvSpPr>
          <p:cNvPr id="26667" name="Text Box 88"/>
          <p:cNvSpPr txBox="1">
            <a:spLocks noChangeArrowheads="1"/>
          </p:cNvSpPr>
          <p:nvPr/>
        </p:nvSpPr>
        <p:spPr bwMode="auto">
          <a:xfrm>
            <a:off x="1371600" y="228600"/>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a:t>
            </a:r>
          </a:p>
        </p:txBody>
      </p:sp>
      <p:pic>
        <p:nvPicPr>
          <p:cNvPr id="122" name="18.mp3">
            <a:hlinkClick r:id="" action="ppaction://media"/>
          </p:cNvPr>
          <p:cNvPicPr>
            <a:picLocks noRot="1" noChangeAspect="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429625"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C06DFEA7-E5CE-4324-A70A-B4A9FDC7C4AF}" type="slidenum">
              <a:rPr lang="en-US" smtClean="0"/>
              <a:pPr>
                <a:defRPr/>
              </a:pPr>
              <a:t>22</a:t>
            </a:fld>
            <a:endParaRPr lang="en-US"/>
          </a:p>
        </p:txBody>
      </p:sp>
    </p:spTree>
    <p:extLst>
      <p:ext uri="{BB962C8B-B14F-4D97-AF65-F5344CB8AC3E}">
        <p14:creationId xmlns:p14="http://schemas.microsoft.com/office/powerpoint/2010/main" val="263797974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36686" fill="hold"/>
                                        <p:tgtEl>
                                          <p:spTgt spid="122"/>
                                        </p:tgtEl>
                                      </p:cBhvr>
                                    </p:cmd>
                                  </p:childTnLst>
                                </p:cTn>
                              </p:par>
                              <p:par>
                                <p:cTn id="7" presetID="3" presetClass="entr" presetSubtype="1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linds(horizontal)">
                                      <p:cBhvr>
                                        <p:cTn id="9" dur="500"/>
                                        <p:tgtEl>
                                          <p:spTgt spid="2"/>
                                        </p:tgtEl>
                                      </p:cBhvr>
                                    </p:animEffect>
                                  </p:childTnLst>
                                </p:cTn>
                              </p:par>
                              <p:par>
                                <p:cTn id="10" presetID="4"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ox(in)">
                                      <p:cBhvr>
                                        <p:cTn id="15" dur="500"/>
                                        <p:tgtEl>
                                          <p:spTgt spid="2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in)">
                                      <p:cBhvr>
                                        <p:cTn id="18" dur="500"/>
                                        <p:tgtEl>
                                          <p:spTgt spid="2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in)">
                                      <p:cBhvr>
                                        <p:cTn id="21" dur="500"/>
                                        <p:tgtEl>
                                          <p:spTgt spid="2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in)">
                                      <p:cBhvr>
                                        <p:cTn id="24" dur="500"/>
                                        <p:tgtEl>
                                          <p:spTgt spid="2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ox(in)">
                                      <p:cBhvr>
                                        <p:cTn id="30" dur="500"/>
                                        <p:tgtEl>
                                          <p:spTgt spid="3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ox(in)">
                                      <p:cBhvr>
                                        <p:cTn id="33" dur="500"/>
                                        <p:tgtEl>
                                          <p:spTgt spid="3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ox(in)">
                                      <p:cBhvr>
                                        <p:cTn id="36" dur="500"/>
                                        <p:tgtEl>
                                          <p:spTgt spid="32"/>
                                        </p:tgtEl>
                                      </p:cBhvr>
                                    </p:animEffect>
                                  </p:childTnLst>
                                </p:cTn>
                              </p:par>
                              <p:par>
                                <p:cTn id="37" presetID="4" presetClass="entr" presetSubtype="16"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ox(in)">
                                      <p:cBhvr>
                                        <p:cTn id="39" dur="3000"/>
                                        <p:tgtEl>
                                          <p:spTgt spid="3"/>
                                        </p:tgtEl>
                                      </p:cBhvr>
                                    </p:animEffect>
                                  </p:childTnLst>
                                </p:cTn>
                              </p:par>
                              <p:par>
                                <p:cTn id="40" presetID="10" presetClass="entr" presetSubtype="0" fill="hold" nodeType="withEffect">
                                  <p:stCondLst>
                                    <p:cond delay="350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2000"/>
                                        <p:tgtEl>
                                          <p:spTgt spid="4"/>
                                        </p:tgtEl>
                                      </p:cBhvr>
                                    </p:animEffect>
                                  </p:childTnLst>
                                </p:cTn>
                              </p:par>
                              <p:par>
                                <p:cTn id="43" presetID="63" presetClass="path" presetSubtype="0" accel="50000" decel="50000" fill="hold" nodeType="withEffect">
                                  <p:stCondLst>
                                    <p:cond delay="3500"/>
                                  </p:stCondLst>
                                  <p:childTnLst>
                                    <p:animMotion origin="layout" path="M -3.33333E-6 5.55112E-17 L 0.33334 5.55112E-17 " pathEditMode="relative" rAng="0" ptsTypes="AA">
                                      <p:cBhvr>
                                        <p:cTn id="44" dur="2000" fill="hold"/>
                                        <p:tgtEl>
                                          <p:spTgt spid="4"/>
                                        </p:tgtEl>
                                        <p:attrNameLst>
                                          <p:attrName>ppt_x</p:attrName>
                                          <p:attrName>ppt_y</p:attrName>
                                        </p:attrNameLst>
                                      </p:cBhvr>
                                      <p:rCtr x="16667" y="0"/>
                                    </p:animMotion>
                                  </p:childTnLst>
                                </p:cTn>
                              </p:par>
                              <p:par>
                                <p:cTn id="45" presetID="10" presetClass="exit" presetSubtype="0" fill="hold" nodeType="withEffect">
                                  <p:stCondLst>
                                    <p:cond delay="4000"/>
                                  </p:stCondLst>
                                  <p:childTnLst>
                                    <p:animEffect transition="out" filter="fade">
                                      <p:cBhvr>
                                        <p:cTn id="46" dur="2000"/>
                                        <p:tgtEl>
                                          <p:spTgt spid="4"/>
                                        </p:tgtEl>
                                      </p:cBhvr>
                                    </p:animEffect>
                                    <p:set>
                                      <p:cBhvr>
                                        <p:cTn id="47" dur="1" fill="hold">
                                          <p:stCondLst>
                                            <p:cond delay="1999"/>
                                          </p:stCondLst>
                                        </p:cTn>
                                        <p:tgtEl>
                                          <p:spTgt spid="4"/>
                                        </p:tgtEl>
                                        <p:attrNameLst>
                                          <p:attrName>style.visibility</p:attrName>
                                        </p:attrNameLst>
                                      </p:cBhvr>
                                      <p:to>
                                        <p:strVal val="hidden"/>
                                      </p:to>
                                    </p:set>
                                  </p:childTnLst>
                                </p:cTn>
                              </p:par>
                              <p:par>
                                <p:cTn id="48" presetID="3" presetClass="entr" presetSubtype="10" fill="hold" nodeType="withEffect">
                                  <p:stCondLst>
                                    <p:cond delay="550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par>
                                <p:cTn id="51" presetID="3" presetClass="entr" presetSubtype="10" fill="hold" grpId="0" nodeType="withEffect">
                                  <p:stCondLst>
                                    <p:cond delay="5500"/>
                                  </p:stCondLst>
                                  <p:childTnLst>
                                    <p:set>
                                      <p:cBhvr>
                                        <p:cTn id="52" dur="1" fill="hold">
                                          <p:stCondLst>
                                            <p:cond delay="0"/>
                                          </p:stCondLst>
                                        </p:cTn>
                                        <p:tgtEl>
                                          <p:spTgt spid="89"/>
                                        </p:tgtEl>
                                        <p:attrNameLst>
                                          <p:attrName>style.visibility</p:attrName>
                                        </p:attrNameLst>
                                      </p:cBhvr>
                                      <p:to>
                                        <p:strVal val="visible"/>
                                      </p:to>
                                    </p:set>
                                    <p:animEffect transition="in" filter="blinds(horizontal)">
                                      <p:cBhvr>
                                        <p:cTn id="53" dur="500"/>
                                        <p:tgtEl>
                                          <p:spTgt spid="89"/>
                                        </p:tgtEl>
                                      </p:cBhvr>
                                    </p:animEffect>
                                  </p:childTnLst>
                                </p:cTn>
                              </p:par>
                              <p:par>
                                <p:cTn id="54" presetID="3" presetClass="entr" presetSubtype="10" fill="hold" grpId="0" nodeType="withEffect">
                                  <p:stCondLst>
                                    <p:cond delay="5500"/>
                                  </p:stCondLst>
                                  <p:childTnLst>
                                    <p:set>
                                      <p:cBhvr>
                                        <p:cTn id="55" dur="1" fill="hold">
                                          <p:stCondLst>
                                            <p:cond delay="0"/>
                                          </p:stCondLst>
                                        </p:cTn>
                                        <p:tgtEl>
                                          <p:spTgt spid="90"/>
                                        </p:tgtEl>
                                        <p:attrNameLst>
                                          <p:attrName>style.visibility</p:attrName>
                                        </p:attrNameLst>
                                      </p:cBhvr>
                                      <p:to>
                                        <p:strVal val="visible"/>
                                      </p:to>
                                    </p:set>
                                    <p:animEffect transition="in" filter="blinds(horizontal)">
                                      <p:cBhvr>
                                        <p:cTn id="56" dur="500"/>
                                        <p:tgtEl>
                                          <p:spTgt spid="90"/>
                                        </p:tgtEl>
                                      </p:cBhvr>
                                    </p:animEffect>
                                  </p:childTnLst>
                                </p:cTn>
                              </p:par>
                              <p:par>
                                <p:cTn id="57" presetID="3" presetClass="entr" presetSubtype="10" fill="hold" grpId="0" nodeType="withEffect">
                                  <p:stCondLst>
                                    <p:cond delay="5500"/>
                                  </p:stCondLst>
                                  <p:childTnLst>
                                    <p:set>
                                      <p:cBhvr>
                                        <p:cTn id="58" dur="1" fill="hold">
                                          <p:stCondLst>
                                            <p:cond delay="0"/>
                                          </p:stCondLst>
                                        </p:cTn>
                                        <p:tgtEl>
                                          <p:spTgt spid="91"/>
                                        </p:tgtEl>
                                        <p:attrNameLst>
                                          <p:attrName>style.visibility</p:attrName>
                                        </p:attrNameLst>
                                      </p:cBhvr>
                                      <p:to>
                                        <p:strVal val="visible"/>
                                      </p:to>
                                    </p:set>
                                    <p:animEffect transition="in" filter="blinds(horizontal)">
                                      <p:cBhvr>
                                        <p:cTn id="59" dur="500"/>
                                        <p:tgtEl>
                                          <p:spTgt spid="91"/>
                                        </p:tgtEl>
                                      </p:cBhvr>
                                    </p:animEffect>
                                  </p:childTnLst>
                                </p:cTn>
                              </p:par>
                              <p:par>
                                <p:cTn id="60" presetID="3" presetClass="entr" presetSubtype="10" fill="hold" grpId="0" nodeType="withEffect">
                                  <p:stCondLst>
                                    <p:cond delay="5500"/>
                                  </p:stCondLst>
                                  <p:childTnLst>
                                    <p:set>
                                      <p:cBhvr>
                                        <p:cTn id="61" dur="1" fill="hold">
                                          <p:stCondLst>
                                            <p:cond delay="0"/>
                                          </p:stCondLst>
                                        </p:cTn>
                                        <p:tgtEl>
                                          <p:spTgt spid="92"/>
                                        </p:tgtEl>
                                        <p:attrNameLst>
                                          <p:attrName>style.visibility</p:attrName>
                                        </p:attrNameLst>
                                      </p:cBhvr>
                                      <p:to>
                                        <p:strVal val="visible"/>
                                      </p:to>
                                    </p:set>
                                    <p:animEffect transition="in" filter="blinds(horizontal)">
                                      <p:cBhvr>
                                        <p:cTn id="62" dur="500"/>
                                        <p:tgtEl>
                                          <p:spTgt spid="92"/>
                                        </p:tgtEl>
                                      </p:cBhvr>
                                    </p:animEffect>
                                  </p:childTnLst>
                                </p:cTn>
                              </p:par>
                              <p:par>
                                <p:cTn id="63" presetID="3" presetClass="entr" presetSubtype="10" fill="hold" grpId="0" nodeType="withEffect">
                                  <p:stCondLst>
                                    <p:cond delay="5500"/>
                                  </p:stCondLst>
                                  <p:childTnLst>
                                    <p:set>
                                      <p:cBhvr>
                                        <p:cTn id="64" dur="1" fill="hold">
                                          <p:stCondLst>
                                            <p:cond delay="0"/>
                                          </p:stCondLst>
                                        </p:cTn>
                                        <p:tgtEl>
                                          <p:spTgt spid="93"/>
                                        </p:tgtEl>
                                        <p:attrNameLst>
                                          <p:attrName>style.visibility</p:attrName>
                                        </p:attrNameLst>
                                      </p:cBhvr>
                                      <p:to>
                                        <p:strVal val="visible"/>
                                      </p:to>
                                    </p:set>
                                    <p:animEffect transition="in" filter="blinds(horizontal)">
                                      <p:cBhvr>
                                        <p:cTn id="65" dur="500"/>
                                        <p:tgtEl>
                                          <p:spTgt spid="93"/>
                                        </p:tgtEl>
                                      </p:cBhvr>
                                    </p:animEffect>
                                  </p:childTnLst>
                                </p:cTn>
                              </p:par>
                              <p:par>
                                <p:cTn id="66" presetID="3" presetClass="entr" presetSubtype="10" fill="hold" grpId="0" nodeType="withEffect">
                                  <p:stCondLst>
                                    <p:cond delay="550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par>
                                <p:cTn id="69" presetID="3" presetClass="entr" presetSubtype="10" fill="hold" grpId="0" nodeType="withEffect">
                                  <p:stCondLst>
                                    <p:cond delay="5500"/>
                                  </p:stCondLst>
                                  <p:childTnLst>
                                    <p:set>
                                      <p:cBhvr>
                                        <p:cTn id="70" dur="1" fill="hold">
                                          <p:stCondLst>
                                            <p:cond delay="0"/>
                                          </p:stCondLst>
                                        </p:cTn>
                                        <p:tgtEl>
                                          <p:spTgt spid="95"/>
                                        </p:tgtEl>
                                        <p:attrNameLst>
                                          <p:attrName>style.visibility</p:attrName>
                                        </p:attrNameLst>
                                      </p:cBhvr>
                                      <p:to>
                                        <p:strVal val="visible"/>
                                      </p:to>
                                    </p:set>
                                    <p:animEffect transition="in" filter="blinds(horizontal)">
                                      <p:cBhvr>
                                        <p:cTn id="71" dur="500"/>
                                        <p:tgtEl>
                                          <p:spTgt spid="95"/>
                                        </p:tgtEl>
                                      </p:cBhvr>
                                    </p:animEffect>
                                  </p:childTnLst>
                                </p:cTn>
                              </p:par>
                              <p:par>
                                <p:cTn id="72" presetID="3" presetClass="entr" presetSubtype="10" fill="hold" grpId="0" nodeType="withEffect">
                                  <p:stCondLst>
                                    <p:cond delay="5500"/>
                                  </p:stCondLst>
                                  <p:childTnLst>
                                    <p:set>
                                      <p:cBhvr>
                                        <p:cTn id="73" dur="1" fill="hold">
                                          <p:stCondLst>
                                            <p:cond delay="0"/>
                                          </p:stCondLst>
                                        </p:cTn>
                                        <p:tgtEl>
                                          <p:spTgt spid="96"/>
                                        </p:tgtEl>
                                        <p:attrNameLst>
                                          <p:attrName>style.visibility</p:attrName>
                                        </p:attrNameLst>
                                      </p:cBhvr>
                                      <p:to>
                                        <p:strVal val="visible"/>
                                      </p:to>
                                    </p:set>
                                    <p:animEffect transition="in" filter="blinds(horizontal)">
                                      <p:cBhvr>
                                        <p:cTn id="74" dur="500"/>
                                        <p:tgtEl>
                                          <p:spTgt spid="96"/>
                                        </p:tgtEl>
                                      </p:cBhvr>
                                    </p:animEffect>
                                  </p:childTnLst>
                                </p:cTn>
                              </p:par>
                              <p:par>
                                <p:cTn id="75" presetID="3" presetClass="entr" presetSubtype="10" fill="hold" grpId="0" nodeType="withEffect">
                                  <p:stCondLst>
                                    <p:cond delay="5500"/>
                                  </p:stCondLst>
                                  <p:childTnLst>
                                    <p:set>
                                      <p:cBhvr>
                                        <p:cTn id="76" dur="1" fill="hold">
                                          <p:stCondLst>
                                            <p:cond delay="0"/>
                                          </p:stCondLst>
                                        </p:cTn>
                                        <p:tgtEl>
                                          <p:spTgt spid="97"/>
                                        </p:tgtEl>
                                        <p:attrNameLst>
                                          <p:attrName>style.visibility</p:attrName>
                                        </p:attrNameLst>
                                      </p:cBhvr>
                                      <p:to>
                                        <p:strVal val="visible"/>
                                      </p:to>
                                    </p:set>
                                    <p:animEffect transition="in" filter="blinds(horizontal)">
                                      <p:cBhvr>
                                        <p:cTn id="77" dur="500"/>
                                        <p:tgtEl>
                                          <p:spTgt spid="97"/>
                                        </p:tgtEl>
                                      </p:cBhvr>
                                    </p:animEffect>
                                  </p:childTnLst>
                                </p:cTn>
                              </p:par>
                              <p:par>
                                <p:cTn id="78" presetID="3" presetClass="emph" presetSubtype="2" fill="hold" grpId="1" nodeType="withEffect">
                                  <p:stCondLst>
                                    <p:cond delay="10000"/>
                                  </p:stCondLst>
                                  <p:childTnLst>
                                    <p:animClr clrSpc="rgb" dir="cw">
                                      <p:cBhvr override="childStyle">
                                        <p:cTn id="79" dur="1000" fill="hold"/>
                                        <p:tgtEl>
                                          <p:spTgt spid="89"/>
                                        </p:tgtEl>
                                        <p:attrNameLst>
                                          <p:attrName>style.color</p:attrName>
                                        </p:attrNameLst>
                                      </p:cBhvr>
                                      <p:to>
                                        <a:srgbClr val="FF3300"/>
                                      </p:to>
                                    </p:animClr>
                                  </p:childTnLst>
                                </p:cTn>
                              </p:par>
                              <p:par>
                                <p:cTn id="80" presetID="5" presetClass="entr" presetSubtype="10" fill="hold" grpId="0" nodeType="withEffect">
                                  <p:stCondLst>
                                    <p:cond delay="10000"/>
                                  </p:stCondLst>
                                  <p:childTnLst>
                                    <p:set>
                                      <p:cBhvr>
                                        <p:cTn id="81" dur="1" fill="hold">
                                          <p:stCondLst>
                                            <p:cond delay="0"/>
                                          </p:stCondLst>
                                        </p:cTn>
                                        <p:tgtEl>
                                          <p:spTgt spid="103"/>
                                        </p:tgtEl>
                                        <p:attrNameLst>
                                          <p:attrName>style.visibility</p:attrName>
                                        </p:attrNameLst>
                                      </p:cBhvr>
                                      <p:to>
                                        <p:strVal val="visible"/>
                                      </p:to>
                                    </p:set>
                                    <p:animEffect transition="in" filter="checkerboard(across)">
                                      <p:cBhvr>
                                        <p:cTn id="82" dur="500"/>
                                        <p:tgtEl>
                                          <p:spTgt spid="103"/>
                                        </p:tgtEl>
                                      </p:cBhvr>
                                    </p:animEffect>
                                  </p:childTnLst>
                                </p:cTn>
                              </p:par>
                              <p:par>
                                <p:cTn id="83" presetID="5" presetClass="entr" presetSubtype="10" fill="hold" grpId="0" nodeType="withEffect">
                                  <p:stCondLst>
                                    <p:cond delay="11000"/>
                                  </p:stCondLst>
                                  <p:childTnLst>
                                    <p:set>
                                      <p:cBhvr>
                                        <p:cTn id="84" dur="1" fill="hold">
                                          <p:stCondLst>
                                            <p:cond delay="0"/>
                                          </p:stCondLst>
                                        </p:cTn>
                                        <p:tgtEl>
                                          <p:spTgt spid="112"/>
                                        </p:tgtEl>
                                        <p:attrNameLst>
                                          <p:attrName>style.visibility</p:attrName>
                                        </p:attrNameLst>
                                      </p:cBhvr>
                                      <p:to>
                                        <p:strVal val="visible"/>
                                      </p:to>
                                    </p:set>
                                    <p:animEffect transition="in" filter="checkerboard(across)">
                                      <p:cBhvr>
                                        <p:cTn id="85" dur="500"/>
                                        <p:tgtEl>
                                          <p:spTgt spid="112"/>
                                        </p:tgtEl>
                                      </p:cBhvr>
                                    </p:animEffect>
                                  </p:childTnLst>
                                </p:cTn>
                              </p:par>
                              <p:par>
                                <p:cTn id="86" presetID="3" presetClass="emph" presetSubtype="2" fill="hold" grpId="1" nodeType="withEffect">
                                  <p:stCondLst>
                                    <p:cond delay="12000"/>
                                  </p:stCondLst>
                                  <p:childTnLst>
                                    <p:animClr clrSpc="rgb" dir="cw">
                                      <p:cBhvr override="childStyle">
                                        <p:cTn id="87" dur="2000" fill="hold"/>
                                        <p:tgtEl>
                                          <p:spTgt spid="90"/>
                                        </p:tgtEl>
                                        <p:attrNameLst>
                                          <p:attrName>style.color</p:attrName>
                                        </p:attrNameLst>
                                      </p:cBhvr>
                                      <p:to>
                                        <a:srgbClr val="FF3300"/>
                                      </p:to>
                                    </p:animClr>
                                  </p:childTnLst>
                                </p:cTn>
                              </p:par>
                              <p:par>
                                <p:cTn id="88" presetID="5" presetClass="entr" presetSubtype="10" fill="hold" grpId="0" nodeType="withEffect">
                                  <p:stCondLst>
                                    <p:cond delay="12000"/>
                                  </p:stCondLst>
                                  <p:childTnLst>
                                    <p:set>
                                      <p:cBhvr>
                                        <p:cTn id="89" dur="1" fill="hold">
                                          <p:stCondLst>
                                            <p:cond delay="0"/>
                                          </p:stCondLst>
                                        </p:cTn>
                                        <p:tgtEl>
                                          <p:spTgt spid="104"/>
                                        </p:tgtEl>
                                        <p:attrNameLst>
                                          <p:attrName>style.visibility</p:attrName>
                                        </p:attrNameLst>
                                      </p:cBhvr>
                                      <p:to>
                                        <p:strVal val="visible"/>
                                      </p:to>
                                    </p:set>
                                    <p:animEffect transition="in" filter="checkerboard(across)">
                                      <p:cBhvr>
                                        <p:cTn id="90" dur="500"/>
                                        <p:tgtEl>
                                          <p:spTgt spid="104"/>
                                        </p:tgtEl>
                                      </p:cBhvr>
                                    </p:animEffect>
                                  </p:childTnLst>
                                </p:cTn>
                              </p:par>
                              <p:par>
                                <p:cTn id="91" presetID="5" presetClass="entr" presetSubtype="10" fill="hold" grpId="0" nodeType="withEffect">
                                  <p:stCondLst>
                                    <p:cond delay="13000"/>
                                  </p:stCondLst>
                                  <p:childTnLst>
                                    <p:set>
                                      <p:cBhvr>
                                        <p:cTn id="92" dur="1" fill="hold">
                                          <p:stCondLst>
                                            <p:cond delay="0"/>
                                          </p:stCondLst>
                                        </p:cTn>
                                        <p:tgtEl>
                                          <p:spTgt spid="113"/>
                                        </p:tgtEl>
                                        <p:attrNameLst>
                                          <p:attrName>style.visibility</p:attrName>
                                        </p:attrNameLst>
                                      </p:cBhvr>
                                      <p:to>
                                        <p:strVal val="visible"/>
                                      </p:to>
                                    </p:set>
                                    <p:animEffect transition="in" filter="checkerboard(across)">
                                      <p:cBhvr>
                                        <p:cTn id="93" dur="500"/>
                                        <p:tgtEl>
                                          <p:spTgt spid="113"/>
                                        </p:tgtEl>
                                      </p:cBhvr>
                                    </p:animEffect>
                                  </p:childTnLst>
                                </p:cTn>
                              </p:par>
                              <p:par>
                                <p:cTn id="94" presetID="3" presetClass="emph" presetSubtype="2" fill="hold" grpId="1" nodeType="withEffect">
                                  <p:stCondLst>
                                    <p:cond delay="14000"/>
                                  </p:stCondLst>
                                  <p:childTnLst>
                                    <p:animClr clrSpc="rgb" dir="cw">
                                      <p:cBhvr override="childStyle">
                                        <p:cTn id="95" dur="1000" fill="hold"/>
                                        <p:tgtEl>
                                          <p:spTgt spid="91"/>
                                        </p:tgtEl>
                                        <p:attrNameLst>
                                          <p:attrName>style.color</p:attrName>
                                        </p:attrNameLst>
                                      </p:cBhvr>
                                      <p:to>
                                        <a:srgbClr val="FF3300"/>
                                      </p:to>
                                    </p:animClr>
                                  </p:childTnLst>
                                </p:cTn>
                              </p:par>
                              <p:par>
                                <p:cTn id="96" presetID="5" presetClass="entr" presetSubtype="10" fill="hold" grpId="0" nodeType="withEffect">
                                  <p:stCondLst>
                                    <p:cond delay="14000"/>
                                  </p:stCondLst>
                                  <p:childTnLst>
                                    <p:set>
                                      <p:cBhvr>
                                        <p:cTn id="97" dur="1" fill="hold">
                                          <p:stCondLst>
                                            <p:cond delay="0"/>
                                          </p:stCondLst>
                                        </p:cTn>
                                        <p:tgtEl>
                                          <p:spTgt spid="105"/>
                                        </p:tgtEl>
                                        <p:attrNameLst>
                                          <p:attrName>style.visibility</p:attrName>
                                        </p:attrNameLst>
                                      </p:cBhvr>
                                      <p:to>
                                        <p:strVal val="visible"/>
                                      </p:to>
                                    </p:set>
                                    <p:animEffect transition="in" filter="checkerboard(across)">
                                      <p:cBhvr>
                                        <p:cTn id="98" dur="500"/>
                                        <p:tgtEl>
                                          <p:spTgt spid="105"/>
                                        </p:tgtEl>
                                      </p:cBhvr>
                                    </p:animEffect>
                                  </p:childTnLst>
                                </p:cTn>
                              </p:par>
                              <p:par>
                                <p:cTn id="99" presetID="5" presetClass="entr" presetSubtype="10" fill="hold" grpId="0" nodeType="withEffect">
                                  <p:stCondLst>
                                    <p:cond delay="15000"/>
                                  </p:stCondLst>
                                  <p:childTnLst>
                                    <p:set>
                                      <p:cBhvr>
                                        <p:cTn id="100" dur="1" fill="hold">
                                          <p:stCondLst>
                                            <p:cond delay="0"/>
                                          </p:stCondLst>
                                        </p:cTn>
                                        <p:tgtEl>
                                          <p:spTgt spid="114"/>
                                        </p:tgtEl>
                                        <p:attrNameLst>
                                          <p:attrName>style.visibility</p:attrName>
                                        </p:attrNameLst>
                                      </p:cBhvr>
                                      <p:to>
                                        <p:strVal val="visible"/>
                                      </p:to>
                                    </p:set>
                                    <p:animEffect transition="in" filter="checkerboard(across)">
                                      <p:cBhvr>
                                        <p:cTn id="101" dur="500"/>
                                        <p:tgtEl>
                                          <p:spTgt spid="114"/>
                                        </p:tgtEl>
                                      </p:cBhvr>
                                    </p:animEffect>
                                  </p:childTnLst>
                                </p:cTn>
                              </p:par>
                              <p:par>
                                <p:cTn id="102" presetID="3" presetClass="emph" presetSubtype="2" fill="hold" grpId="1" nodeType="withEffect">
                                  <p:stCondLst>
                                    <p:cond delay="16000"/>
                                  </p:stCondLst>
                                  <p:childTnLst>
                                    <p:animClr clrSpc="rgb" dir="cw">
                                      <p:cBhvr override="childStyle">
                                        <p:cTn id="103" dur="1000" fill="hold"/>
                                        <p:tgtEl>
                                          <p:spTgt spid="92"/>
                                        </p:tgtEl>
                                        <p:attrNameLst>
                                          <p:attrName>style.color</p:attrName>
                                        </p:attrNameLst>
                                      </p:cBhvr>
                                      <p:to>
                                        <a:srgbClr val="FF3300"/>
                                      </p:to>
                                    </p:animClr>
                                  </p:childTnLst>
                                </p:cTn>
                              </p:par>
                              <p:par>
                                <p:cTn id="104" presetID="5" presetClass="entr" presetSubtype="10" fill="hold" grpId="0" nodeType="withEffect">
                                  <p:stCondLst>
                                    <p:cond delay="16000"/>
                                  </p:stCondLst>
                                  <p:childTnLst>
                                    <p:set>
                                      <p:cBhvr>
                                        <p:cTn id="105" dur="1" fill="hold">
                                          <p:stCondLst>
                                            <p:cond delay="0"/>
                                          </p:stCondLst>
                                        </p:cTn>
                                        <p:tgtEl>
                                          <p:spTgt spid="106"/>
                                        </p:tgtEl>
                                        <p:attrNameLst>
                                          <p:attrName>style.visibility</p:attrName>
                                        </p:attrNameLst>
                                      </p:cBhvr>
                                      <p:to>
                                        <p:strVal val="visible"/>
                                      </p:to>
                                    </p:set>
                                    <p:animEffect transition="in" filter="checkerboard(across)">
                                      <p:cBhvr>
                                        <p:cTn id="106" dur="500"/>
                                        <p:tgtEl>
                                          <p:spTgt spid="106"/>
                                        </p:tgtEl>
                                      </p:cBhvr>
                                    </p:animEffect>
                                  </p:childTnLst>
                                </p:cTn>
                              </p:par>
                              <p:par>
                                <p:cTn id="107" presetID="5" presetClass="entr" presetSubtype="10" fill="hold" grpId="0" nodeType="withEffect">
                                  <p:stCondLst>
                                    <p:cond delay="17000"/>
                                  </p:stCondLst>
                                  <p:childTnLst>
                                    <p:set>
                                      <p:cBhvr>
                                        <p:cTn id="108" dur="1" fill="hold">
                                          <p:stCondLst>
                                            <p:cond delay="0"/>
                                          </p:stCondLst>
                                        </p:cTn>
                                        <p:tgtEl>
                                          <p:spTgt spid="115"/>
                                        </p:tgtEl>
                                        <p:attrNameLst>
                                          <p:attrName>style.visibility</p:attrName>
                                        </p:attrNameLst>
                                      </p:cBhvr>
                                      <p:to>
                                        <p:strVal val="visible"/>
                                      </p:to>
                                    </p:set>
                                    <p:animEffect transition="in" filter="checkerboard(across)">
                                      <p:cBhvr>
                                        <p:cTn id="109" dur="500"/>
                                        <p:tgtEl>
                                          <p:spTgt spid="115"/>
                                        </p:tgtEl>
                                      </p:cBhvr>
                                    </p:animEffect>
                                  </p:childTnLst>
                                </p:cTn>
                              </p:par>
                              <p:par>
                                <p:cTn id="110" presetID="3" presetClass="emph" presetSubtype="2" fill="hold" grpId="1" nodeType="withEffect">
                                  <p:stCondLst>
                                    <p:cond delay="18000"/>
                                  </p:stCondLst>
                                  <p:childTnLst>
                                    <p:animClr clrSpc="rgb" dir="cw">
                                      <p:cBhvr override="childStyle">
                                        <p:cTn id="111" dur="1000" fill="hold"/>
                                        <p:tgtEl>
                                          <p:spTgt spid="93"/>
                                        </p:tgtEl>
                                        <p:attrNameLst>
                                          <p:attrName>style.color</p:attrName>
                                        </p:attrNameLst>
                                      </p:cBhvr>
                                      <p:to>
                                        <a:srgbClr val="FF3300"/>
                                      </p:to>
                                    </p:animClr>
                                  </p:childTnLst>
                                </p:cTn>
                              </p:par>
                              <p:par>
                                <p:cTn id="112" presetID="5" presetClass="entr" presetSubtype="10" fill="hold" grpId="0" nodeType="withEffect">
                                  <p:stCondLst>
                                    <p:cond delay="18000"/>
                                  </p:stCondLst>
                                  <p:childTnLst>
                                    <p:set>
                                      <p:cBhvr>
                                        <p:cTn id="113" dur="1" fill="hold">
                                          <p:stCondLst>
                                            <p:cond delay="0"/>
                                          </p:stCondLst>
                                        </p:cTn>
                                        <p:tgtEl>
                                          <p:spTgt spid="107"/>
                                        </p:tgtEl>
                                        <p:attrNameLst>
                                          <p:attrName>style.visibility</p:attrName>
                                        </p:attrNameLst>
                                      </p:cBhvr>
                                      <p:to>
                                        <p:strVal val="visible"/>
                                      </p:to>
                                    </p:set>
                                    <p:animEffect transition="in" filter="checkerboard(across)">
                                      <p:cBhvr>
                                        <p:cTn id="114" dur="500"/>
                                        <p:tgtEl>
                                          <p:spTgt spid="107"/>
                                        </p:tgtEl>
                                      </p:cBhvr>
                                    </p:animEffect>
                                  </p:childTnLst>
                                </p:cTn>
                              </p:par>
                              <p:par>
                                <p:cTn id="115" presetID="5" presetClass="entr" presetSubtype="10" fill="hold" grpId="0" nodeType="withEffect">
                                  <p:stCondLst>
                                    <p:cond delay="19000"/>
                                  </p:stCondLst>
                                  <p:childTnLst>
                                    <p:set>
                                      <p:cBhvr>
                                        <p:cTn id="116" dur="1" fill="hold">
                                          <p:stCondLst>
                                            <p:cond delay="0"/>
                                          </p:stCondLst>
                                        </p:cTn>
                                        <p:tgtEl>
                                          <p:spTgt spid="116"/>
                                        </p:tgtEl>
                                        <p:attrNameLst>
                                          <p:attrName>style.visibility</p:attrName>
                                        </p:attrNameLst>
                                      </p:cBhvr>
                                      <p:to>
                                        <p:strVal val="visible"/>
                                      </p:to>
                                    </p:set>
                                    <p:animEffect transition="in" filter="checkerboard(across)">
                                      <p:cBhvr>
                                        <p:cTn id="117" dur="500"/>
                                        <p:tgtEl>
                                          <p:spTgt spid="116"/>
                                        </p:tgtEl>
                                      </p:cBhvr>
                                    </p:animEffect>
                                  </p:childTnLst>
                                </p:cTn>
                              </p:par>
                              <p:par>
                                <p:cTn id="118" presetID="3" presetClass="emph" presetSubtype="2" fill="hold" grpId="1" nodeType="withEffect">
                                  <p:stCondLst>
                                    <p:cond delay="19000"/>
                                  </p:stCondLst>
                                  <p:childTnLst>
                                    <p:animClr clrSpc="rgb" dir="cw">
                                      <p:cBhvr override="childStyle">
                                        <p:cTn id="119" dur="1000" fill="hold"/>
                                        <p:tgtEl>
                                          <p:spTgt spid="94"/>
                                        </p:tgtEl>
                                        <p:attrNameLst>
                                          <p:attrName>style.color</p:attrName>
                                        </p:attrNameLst>
                                      </p:cBhvr>
                                      <p:to>
                                        <a:srgbClr val="FF3300"/>
                                      </p:to>
                                    </p:animClr>
                                  </p:childTnLst>
                                </p:cTn>
                              </p:par>
                              <p:par>
                                <p:cTn id="120" presetID="5" presetClass="entr" presetSubtype="10" fill="hold" grpId="0" nodeType="withEffect">
                                  <p:stCondLst>
                                    <p:cond delay="19000"/>
                                  </p:stCondLst>
                                  <p:childTnLst>
                                    <p:set>
                                      <p:cBhvr>
                                        <p:cTn id="121" dur="1" fill="hold">
                                          <p:stCondLst>
                                            <p:cond delay="0"/>
                                          </p:stCondLst>
                                        </p:cTn>
                                        <p:tgtEl>
                                          <p:spTgt spid="108"/>
                                        </p:tgtEl>
                                        <p:attrNameLst>
                                          <p:attrName>style.visibility</p:attrName>
                                        </p:attrNameLst>
                                      </p:cBhvr>
                                      <p:to>
                                        <p:strVal val="visible"/>
                                      </p:to>
                                    </p:set>
                                    <p:animEffect transition="in" filter="checkerboard(across)">
                                      <p:cBhvr>
                                        <p:cTn id="122" dur="500"/>
                                        <p:tgtEl>
                                          <p:spTgt spid="108"/>
                                        </p:tgtEl>
                                      </p:cBhvr>
                                    </p:animEffect>
                                  </p:childTnLst>
                                </p:cTn>
                              </p:par>
                              <p:par>
                                <p:cTn id="123" presetID="5" presetClass="entr" presetSubtype="10" fill="hold" grpId="0" nodeType="withEffect">
                                  <p:stCondLst>
                                    <p:cond delay="20000"/>
                                  </p:stCondLst>
                                  <p:childTnLst>
                                    <p:set>
                                      <p:cBhvr>
                                        <p:cTn id="124" dur="1" fill="hold">
                                          <p:stCondLst>
                                            <p:cond delay="0"/>
                                          </p:stCondLst>
                                        </p:cTn>
                                        <p:tgtEl>
                                          <p:spTgt spid="117"/>
                                        </p:tgtEl>
                                        <p:attrNameLst>
                                          <p:attrName>style.visibility</p:attrName>
                                        </p:attrNameLst>
                                      </p:cBhvr>
                                      <p:to>
                                        <p:strVal val="visible"/>
                                      </p:to>
                                    </p:set>
                                    <p:animEffect transition="in" filter="checkerboard(across)">
                                      <p:cBhvr>
                                        <p:cTn id="125" dur="500"/>
                                        <p:tgtEl>
                                          <p:spTgt spid="117"/>
                                        </p:tgtEl>
                                      </p:cBhvr>
                                    </p:animEffect>
                                  </p:childTnLst>
                                </p:cTn>
                              </p:par>
                              <p:par>
                                <p:cTn id="126" presetID="3" presetClass="emph" presetSubtype="2" fill="hold" grpId="1" nodeType="withEffect">
                                  <p:stCondLst>
                                    <p:cond delay="20000"/>
                                  </p:stCondLst>
                                  <p:childTnLst>
                                    <p:animClr clrSpc="rgb" dir="cw">
                                      <p:cBhvr override="childStyle">
                                        <p:cTn id="127" dur="1000" fill="hold"/>
                                        <p:tgtEl>
                                          <p:spTgt spid="95"/>
                                        </p:tgtEl>
                                        <p:attrNameLst>
                                          <p:attrName>style.color</p:attrName>
                                        </p:attrNameLst>
                                      </p:cBhvr>
                                      <p:to>
                                        <a:srgbClr val="FF3300"/>
                                      </p:to>
                                    </p:animClr>
                                  </p:childTnLst>
                                </p:cTn>
                              </p:par>
                              <p:par>
                                <p:cTn id="128" presetID="5" presetClass="entr" presetSubtype="10" fill="hold" grpId="0" nodeType="withEffect">
                                  <p:stCondLst>
                                    <p:cond delay="20000"/>
                                  </p:stCondLst>
                                  <p:childTnLst>
                                    <p:set>
                                      <p:cBhvr>
                                        <p:cTn id="129" dur="1" fill="hold">
                                          <p:stCondLst>
                                            <p:cond delay="0"/>
                                          </p:stCondLst>
                                        </p:cTn>
                                        <p:tgtEl>
                                          <p:spTgt spid="109"/>
                                        </p:tgtEl>
                                        <p:attrNameLst>
                                          <p:attrName>style.visibility</p:attrName>
                                        </p:attrNameLst>
                                      </p:cBhvr>
                                      <p:to>
                                        <p:strVal val="visible"/>
                                      </p:to>
                                    </p:set>
                                    <p:animEffect transition="in" filter="checkerboard(across)">
                                      <p:cBhvr>
                                        <p:cTn id="130" dur="500"/>
                                        <p:tgtEl>
                                          <p:spTgt spid="109"/>
                                        </p:tgtEl>
                                      </p:cBhvr>
                                    </p:animEffect>
                                  </p:childTnLst>
                                </p:cTn>
                              </p:par>
                              <p:par>
                                <p:cTn id="131" presetID="5" presetClass="entr" presetSubtype="10" fill="hold" grpId="0" nodeType="withEffect">
                                  <p:stCondLst>
                                    <p:cond delay="21000"/>
                                  </p:stCondLst>
                                  <p:childTnLst>
                                    <p:set>
                                      <p:cBhvr>
                                        <p:cTn id="132" dur="1" fill="hold">
                                          <p:stCondLst>
                                            <p:cond delay="0"/>
                                          </p:stCondLst>
                                        </p:cTn>
                                        <p:tgtEl>
                                          <p:spTgt spid="118"/>
                                        </p:tgtEl>
                                        <p:attrNameLst>
                                          <p:attrName>style.visibility</p:attrName>
                                        </p:attrNameLst>
                                      </p:cBhvr>
                                      <p:to>
                                        <p:strVal val="visible"/>
                                      </p:to>
                                    </p:set>
                                    <p:animEffect transition="in" filter="checkerboard(across)">
                                      <p:cBhvr>
                                        <p:cTn id="133" dur="500"/>
                                        <p:tgtEl>
                                          <p:spTgt spid="118"/>
                                        </p:tgtEl>
                                      </p:cBhvr>
                                    </p:animEffect>
                                  </p:childTnLst>
                                </p:cTn>
                              </p:par>
                              <p:par>
                                <p:cTn id="134" presetID="3" presetClass="emph" presetSubtype="2" fill="hold" grpId="1" nodeType="withEffect">
                                  <p:stCondLst>
                                    <p:cond delay="21000"/>
                                  </p:stCondLst>
                                  <p:childTnLst>
                                    <p:animClr clrSpc="rgb" dir="cw">
                                      <p:cBhvr override="childStyle">
                                        <p:cTn id="135" dur="1000" fill="hold"/>
                                        <p:tgtEl>
                                          <p:spTgt spid="96"/>
                                        </p:tgtEl>
                                        <p:attrNameLst>
                                          <p:attrName>style.color</p:attrName>
                                        </p:attrNameLst>
                                      </p:cBhvr>
                                      <p:to>
                                        <a:srgbClr val="FF3300"/>
                                      </p:to>
                                    </p:animClr>
                                  </p:childTnLst>
                                </p:cTn>
                              </p:par>
                              <p:par>
                                <p:cTn id="136" presetID="5" presetClass="entr" presetSubtype="10" fill="hold" grpId="0" nodeType="withEffect">
                                  <p:stCondLst>
                                    <p:cond delay="21000"/>
                                  </p:stCondLst>
                                  <p:childTnLst>
                                    <p:set>
                                      <p:cBhvr>
                                        <p:cTn id="137" dur="1" fill="hold">
                                          <p:stCondLst>
                                            <p:cond delay="0"/>
                                          </p:stCondLst>
                                        </p:cTn>
                                        <p:tgtEl>
                                          <p:spTgt spid="110"/>
                                        </p:tgtEl>
                                        <p:attrNameLst>
                                          <p:attrName>style.visibility</p:attrName>
                                        </p:attrNameLst>
                                      </p:cBhvr>
                                      <p:to>
                                        <p:strVal val="visible"/>
                                      </p:to>
                                    </p:set>
                                    <p:animEffect transition="in" filter="checkerboard(across)">
                                      <p:cBhvr>
                                        <p:cTn id="138" dur="500"/>
                                        <p:tgtEl>
                                          <p:spTgt spid="110"/>
                                        </p:tgtEl>
                                      </p:cBhvr>
                                    </p:animEffect>
                                  </p:childTnLst>
                                </p:cTn>
                              </p:par>
                              <p:par>
                                <p:cTn id="139" presetID="5" presetClass="entr" presetSubtype="10" fill="hold" grpId="0" nodeType="withEffect">
                                  <p:stCondLst>
                                    <p:cond delay="21000"/>
                                  </p:stCondLst>
                                  <p:childTnLst>
                                    <p:set>
                                      <p:cBhvr>
                                        <p:cTn id="140" dur="1" fill="hold">
                                          <p:stCondLst>
                                            <p:cond delay="0"/>
                                          </p:stCondLst>
                                        </p:cTn>
                                        <p:tgtEl>
                                          <p:spTgt spid="119"/>
                                        </p:tgtEl>
                                        <p:attrNameLst>
                                          <p:attrName>style.visibility</p:attrName>
                                        </p:attrNameLst>
                                      </p:cBhvr>
                                      <p:to>
                                        <p:strVal val="visible"/>
                                      </p:to>
                                    </p:set>
                                    <p:animEffect transition="in" filter="checkerboard(across)">
                                      <p:cBhvr>
                                        <p:cTn id="141" dur="500"/>
                                        <p:tgtEl>
                                          <p:spTgt spid="119"/>
                                        </p:tgtEl>
                                      </p:cBhvr>
                                    </p:animEffect>
                                  </p:childTnLst>
                                </p:cTn>
                              </p:par>
                              <p:par>
                                <p:cTn id="142" presetID="3" presetClass="emph" presetSubtype="2" fill="hold" grpId="1" nodeType="withEffect">
                                  <p:stCondLst>
                                    <p:cond delay="21000"/>
                                  </p:stCondLst>
                                  <p:childTnLst>
                                    <p:animClr clrSpc="rgb" dir="cw">
                                      <p:cBhvr override="childStyle">
                                        <p:cTn id="143" dur="1000" fill="hold"/>
                                        <p:tgtEl>
                                          <p:spTgt spid="97"/>
                                        </p:tgtEl>
                                        <p:attrNameLst>
                                          <p:attrName>style.color</p:attrName>
                                        </p:attrNameLst>
                                      </p:cBhvr>
                                      <p:to>
                                        <a:srgbClr val="FF3300"/>
                                      </p:to>
                                    </p:animClr>
                                  </p:childTnLst>
                                </p:cTn>
                              </p:par>
                              <p:par>
                                <p:cTn id="144" presetID="5" presetClass="entr" presetSubtype="10" fill="hold" grpId="0" nodeType="withEffect">
                                  <p:stCondLst>
                                    <p:cond delay="21000"/>
                                  </p:stCondLst>
                                  <p:childTnLst>
                                    <p:set>
                                      <p:cBhvr>
                                        <p:cTn id="145" dur="1" fill="hold">
                                          <p:stCondLst>
                                            <p:cond delay="0"/>
                                          </p:stCondLst>
                                        </p:cTn>
                                        <p:tgtEl>
                                          <p:spTgt spid="111"/>
                                        </p:tgtEl>
                                        <p:attrNameLst>
                                          <p:attrName>style.visibility</p:attrName>
                                        </p:attrNameLst>
                                      </p:cBhvr>
                                      <p:to>
                                        <p:strVal val="visible"/>
                                      </p:to>
                                    </p:set>
                                    <p:animEffect transition="in" filter="checkerboard(across)">
                                      <p:cBhvr>
                                        <p:cTn id="146" dur="500"/>
                                        <p:tgtEl>
                                          <p:spTgt spid="111"/>
                                        </p:tgtEl>
                                      </p:cBhvr>
                                    </p:animEffect>
                                  </p:childTnLst>
                                </p:cTn>
                              </p:par>
                              <p:par>
                                <p:cTn id="147" presetID="5" presetClass="entr" presetSubtype="10" fill="hold" grpId="0" nodeType="withEffect">
                                  <p:stCondLst>
                                    <p:cond delay="22000"/>
                                  </p:stCondLst>
                                  <p:childTnLst>
                                    <p:set>
                                      <p:cBhvr>
                                        <p:cTn id="148" dur="1" fill="hold">
                                          <p:stCondLst>
                                            <p:cond delay="0"/>
                                          </p:stCondLst>
                                        </p:cTn>
                                        <p:tgtEl>
                                          <p:spTgt spid="120"/>
                                        </p:tgtEl>
                                        <p:attrNameLst>
                                          <p:attrName>style.visibility</p:attrName>
                                        </p:attrNameLst>
                                      </p:cBhvr>
                                      <p:to>
                                        <p:strVal val="visible"/>
                                      </p:to>
                                    </p:set>
                                    <p:animEffect transition="in" filter="checkerboard(across)">
                                      <p:cBhvr>
                                        <p:cTn id="149" dur="500"/>
                                        <p:tgtEl>
                                          <p:spTgt spid="120"/>
                                        </p:tgtEl>
                                      </p:cBhvr>
                                    </p:animEffect>
                                  </p:childTnLst>
                                </p:cTn>
                              </p:par>
                              <p:par>
                                <p:cTn id="150" presetID="5" presetClass="entr" presetSubtype="10" fill="hold" grpId="0" nodeType="withEffect">
                                  <p:stCondLst>
                                    <p:cond delay="22000"/>
                                  </p:stCondLst>
                                  <p:childTnLst>
                                    <p:set>
                                      <p:cBhvr>
                                        <p:cTn id="151" dur="1" fill="hold">
                                          <p:stCondLst>
                                            <p:cond delay="0"/>
                                          </p:stCondLst>
                                        </p:cTn>
                                        <p:tgtEl>
                                          <p:spTgt spid="121"/>
                                        </p:tgtEl>
                                        <p:attrNameLst>
                                          <p:attrName>style.visibility</p:attrName>
                                        </p:attrNameLst>
                                      </p:cBhvr>
                                      <p:to>
                                        <p:strVal val="visible"/>
                                      </p:to>
                                    </p:set>
                                    <p:animEffect transition="in" filter="checkerboard(across)">
                                      <p:cBhvr>
                                        <p:cTn id="152" dur="500"/>
                                        <p:tgtEl>
                                          <p:spTgt spid="12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6667"/>
                                        </p:tgtEl>
                                        <p:attrNameLst>
                                          <p:attrName>style.visibility</p:attrName>
                                        </p:attrNameLst>
                                      </p:cBhvr>
                                      <p:to>
                                        <p:strVal val="visible"/>
                                      </p:to>
                                    </p:set>
                                    <p:animEffect transition="in" filter="fade">
                                      <p:cBhvr>
                                        <p:cTn id="155" dur="2000"/>
                                        <p:tgtEl>
                                          <p:spTgt spid="2666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showWhenStopped="0">
                <p:cTn id="156" fill="hold" display="0">
                  <p:stCondLst>
                    <p:cond delay="indefinite"/>
                  </p:stCondLst>
                  <p:endCondLst>
                    <p:cond evt="onNext" delay="0">
                      <p:tgtEl>
                        <p:sldTgt/>
                      </p:tgtEl>
                    </p:cond>
                    <p:cond evt="onPrev" delay="0">
                      <p:tgtEl>
                        <p:sldTgt/>
                      </p:tgtEl>
                    </p:cond>
                    <p:cond evt="onStopAudio" delay="0">
                      <p:tgtEl>
                        <p:sldTgt/>
                      </p:tgtEl>
                    </p:cond>
                  </p:endCondLst>
                </p:cTn>
                <p:tgtEl>
                  <p:spTgt spid="122"/>
                </p:tgtEl>
              </p:cMediaNode>
            </p:audio>
          </p:childTnLst>
        </p:cTn>
      </p:par>
    </p:tnLst>
    <p:bldLst>
      <p:bldP spid="24" grpId="0"/>
      <p:bldP spid="25" grpId="0"/>
      <p:bldP spid="26" grpId="0"/>
      <p:bldP spid="27" grpId="0"/>
      <p:bldP spid="28" grpId="0"/>
      <p:bldP spid="29" grpId="0"/>
      <p:bldP spid="30" grpId="0"/>
      <p:bldP spid="31" grpId="0"/>
      <p:bldP spid="32" grpId="0"/>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266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3254375" y="1243013"/>
            <a:ext cx="4822825" cy="4491037"/>
            <a:chOff x="2544" y="1008"/>
            <a:chExt cx="2832" cy="2160"/>
          </a:xfrm>
        </p:grpSpPr>
        <p:sp>
          <p:nvSpPr>
            <p:cNvPr id="27728"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7729"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0"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1"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3"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4"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5"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6"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3482975" y="1547813"/>
            <a:ext cx="4572000" cy="3925887"/>
            <a:chOff x="2691" y="1177"/>
            <a:chExt cx="2685" cy="1889"/>
          </a:xfrm>
        </p:grpSpPr>
        <p:sp>
          <p:nvSpPr>
            <p:cNvPr id="27712"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13"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14" name="Text Box 49"/>
            <p:cNvSpPr txBox="1">
              <a:spLocks noChangeArrowheads="1"/>
            </p:cNvSpPr>
            <p:nvPr/>
          </p:nvSpPr>
          <p:spPr bwMode="auto">
            <a:xfrm>
              <a:off x="3778"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15" name="Text Box 50"/>
            <p:cNvSpPr txBox="1">
              <a:spLocks noChangeArrowheads="1"/>
            </p:cNvSpPr>
            <p:nvPr/>
          </p:nvSpPr>
          <p:spPr bwMode="auto">
            <a:xfrm>
              <a:off x="2736"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7716" name="Text Box 51"/>
            <p:cNvSpPr txBox="1">
              <a:spLocks noChangeArrowheads="1"/>
            </p:cNvSpPr>
            <p:nvPr/>
          </p:nvSpPr>
          <p:spPr bwMode="auto">
            <a:xfrm>
              <a:off x="33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7717" name="Text Box 52"/>
            <p:cNvSpPr txBox="1">
              <a:spLocks noChangeArrowheads="1"/>
            </p:cNvSpPr>
            <p:nvPr/>
          </p:nvSpPr>
          <p:spPr bwMode="auto">
            <a:xfrm>
              <a:off x="3936"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7718"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7719"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7720" name="Text Box 55"/>
            <p:cNvSpPr txBox="1">
              <a:spLocks noChangeArrowheads="1"/>
            </p:cNvSpPr>
            <p:nvPr/>
          </p:nvSpPr>
          <p:spPr bwMode="auto">
            <a:xfrm>
              <a:off x="2736" y="240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7721"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22"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23" name="Text Box 58"/>
            <p:cNvSpPr txBox="1">
              <a:spLocks noChangeArrowheads="1"/>
            </p:cNvSpPr>
            <p:nvPr/>
          </p:nvSpPr>
          <p:spPr bwMode="auto">
            <a:xfrm>
              <a:off x="4973" y="240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24" name="Text Box 59"/>
            <p:cNvSpPr txBox="1">
              <a:spLocks noChangeArrowheads="1"/>
            </p:cNvSpPr>
            <p:nvPr/>
          </p:nvSpPr>
          <p:spPr bwMode="auto">
            <a:xfrm>
              <a:off x="4973"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25" name="Text Box 60"/>
            <p:cNvSpPr txBox="1">
              <a:spLocks noChangeArrowheads="1"/>
            </p:cNvSpPr>
            <p:nvPr/>
          </p:nvSpPr>
          <p:spPr bwMode="auto">
            <a:xfrm>
              <a:off x="4951" y="1581"/>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26"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7727" name="Text Box 62"/>
            <p:cNvSpPr txBox="1">
              <a:spLocks noChangeArrowheads="1"/>
            </p:cNvSpPr>
            <p:nvPr/>
          </p:nvSpPr>
          <p:spPr bwMode="auto">
            <a:xfrm>
              <a:off x="4458"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41" name="Text Box 36"/>
          <p:cNvSpPr txBox="1">
            <a:spLocks noChangeArrowheads="1"/>
          </p:cNvSpPr>
          <p:nvPr/>
        </p:nvSpPr>
        <p:spPr bwMode="auto">
          <a:xfrm>
            <a:off x="4495800" y="2398713"/>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42" name="Text Box 37"/>
          <p:cNvSpPr txBox="1">
            <a:spLocks noChangeArrowheads="1"/>
          </p:cNvSpPr>
          <p:nvPr/>
        </p:nvSpPr>
        <p:spPr bwMode="auto">
          <a:xfrm>
            <a:off x="5410200" y="23987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43" name="Text Box 38"/>
          <p:cNvSpPr txBox="1">
            <a:spLocks noChangeArrowheads="1"/>
          </p:cNvSpPr>
          <p:nvPr/>
        </p:nvSpPr>
        <p:spPr bwMode="auto">
          <a:xfrm>
            <a:off x="6497638" y="2398713"/>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11</a:t>
            </a:r>
          </a:p>
        </p:txBody>
      </p:sp>
      <p:sp>
        <p:nvSpPr>
          <p:cNvPr id="44" name="Text Box 39"/>
          <p:cNvSpPr txBox="1">
            <a:spLocks noChangeArrowheads="1"/>
          </p:cNvSpPr>
          <p:nvPr/>
        </p:nvSpPr>
        <p:spPr bwMode="auto">
          <a:xfrm>
            <a:off x="4419600" y="3306763"/>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10</a:t>
            </a:r>
          </a:p>
        </p:txBody>
      </p:sp>
      <p:sp>
        <p:nvSpPr>
          <p:cNvPr id="45" name="Text Box 40"/>
          <p:cNvSpPr txBox="1">
            <a:spLocks noChangeArrowheads="1"/>
          </p:cNvSpPr>
          <p:nvPr/>
        </p:nvSpPr>
        <p:spPr bwMode="auto">
          <a:xfrm>
            <a:off x="5410200" y="3306763"/>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50</a:t>
            </a:r>
          </a:p>
        </p:txBody>
      </p:sp>
      <p:sp>
        <p:nvSpPr>
          <p:cNvPr id="46" name="Text Box 41"/>
          <p:cNvSpPr txBox="1">
            <a:spLocks noChangeArrowheads="1"/>
          </p:cNvSpPr>
          <p:nvPr/>
        </p:nvSpPr>
        <p:spPr bwMode="auto">
          <a:xfrm>
            <a:off x="6497638" y="3295650"/>
            <a:ext cx="49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8</a:t>
            </a:r>
          </a:p>
        </p:txBody>
      </p:sp>
      <p:sp>
        <p:nvSpPr>
          <p:cNvPr id="47" name="Text Box 42"/>
          <p:cNvSpPr txBox="1">
            <a:spLocks noChangeArrowheads="1"/>
          </p:cNvSpPr>
          <p:nvPr/>
        </p:nvSpPr>
        <p:spPr bwMode="auto">
          <a:xfrm>
            <a:off x="4473575" y="41513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48" name="Text Box 43"/>
          <p:cNvSpPr txBox="1">
            <a:spLocks noChangeArrowheads="1"/>
          </p:cNvSpPr>
          <p:nvPr/>
        </p:nvSpPr>
        <p:spPr bwMode="auto">
          <a:xfrm>
            <a:off x="5464175" y="41513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49" name="Text Box 44"/>
          <p:cNvSpPr txBox="1">
            <a:spLocks noChangeArrowheads="1"/>
          </p:cNvSpPr>
          <p:nvPr/>
        </p:nvSpPr>
        <p:spPr bwMode="auto">
          <a:xfrm>
            <a:off x="6454775" y="41513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4343400" y="1009650"/>
            <a:ext cx="2743200" cy="2744788"/>
            <a:chOff x="762000" y="3657600"/>
            <a:chExt cx="2743200" cy="2743994"/>
          </a:xfrm>
        </p:grpSpPr>
        <p:sp>
          <p:nvSpPr>
            <p:cNvPr id="55" name="Rectangle 54"/>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56" name="Straight Connector 55"/>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 Box 71"/>
          <p:cNvSpPr txBox="1">
            <a:spLocks noChangeArrowheads="1"/>
          </p:cNvSpPr>
          <p:nvPr/>
        </p:nvSpPr>
        <p:spPr bwMode="auto">
          <a:xfrm>
            <a:off x="4510088" y="12827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1" name="Text Box 71"/>
          <p:cNvSpPr txBox="1">
            <a:spLocks noChangeArrowheads="1"/>
          </p:cNvSpPr>
          <p:nvPr/>
        </p:nvSpPr>
        <p:spPr bwMode="auto">
          <a:xfrm>
            <a:off x="5410200" y="12969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2" name="Text Box 71"/>
          <p:cNvSpPr txBox="1">
            <a:spLocks noChangeArrowheads="1"/>
          </p:cNvSpPr>
          <p:nvPr/>
        </p:nvSpPr>
        <p:spPr bwMode="auto">
          <a:xfrm>
            <a:off x="6324600" y="12382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3" name="Text Box 71"/>
          <p:cNvSpPr txBox="1">
            <a:spLocks noChangeArrowheads="1"/>
          </p:cNvSpPr>
          <p:nvPr/>
        </p:nvSpPr>
        <p:spPr bwMode="auto">
          <a:xfrm>
            <a:off x="4495800" y="2163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4" name="Text Box 71"/>
          <p:cNvSpPr txBox="1">
            <a:spLocks noChangeArrowheads="1"/>
          </p:cNvSpPr>
          <p:nvPr/>
        </p:nvSpPr>
        <p:spPr bwMode="auto">
          <a:xfrm>
            <a:off x="5410200" y="2163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5" name="Text Box 71"/>
          <p:cNvSpPr txBox="1">
            <a:spLocks noChangeArrowheads="1"/>
          </p:cNvSpPr>
          <p:nvPr/>
        </p:nvSpPr>
        <p:spPr bwMode="auto">
          <a:xfrm>
            <a:off x="6324600" y="2163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6" name="Text Box 71"/>
          <p:cNvSpPr txBox="1">
            <a:spLocks noChangeArrowheads="1"/>
          </p:cNvSpPr>
          <p:nvPr/>
        </p:nvSpPr>
        <p:spPr bwMode="auto">
          <a:xfrm>
            <a:off x="4495800"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7" name="Text Box 71"/>
          <p:cNvSpPr txBox="1">
            <a:spLocks noChangeArrowheads="1"/>
          </p:cNvSpPr>
          <p:nvPr/>
        </p:nvSpPr>
        <p:spPr bwMode="auto">
          <a:xfrm>
            <a:off x="5410200"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68" name="Text Box 71"/>
          <p:cNvSpPr txBox="1">
            <a:spLocks noChangeArrowheads="1"/>
          </p:cNvSpPr>
          <p:nvPr/>
        </p:nvSpPr>
        <p:spPr bwMode="auto">
          <a:xfrm>
            <a:off x="6324600"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68"/>
          <p:cNvGrpSpPr>
            <a:grpSpLocks/>
          </p:cNvGrpSpPr>
          <p:nvPr/>
        </p:nvGrpSpPr>
        <p:grpSpPr bwMode="auto">
          <a:xfrm>
            <a:off x="3352800" y="1009650"/>
            <a:ext cx="2743200" cy="2744788"/>
            <a:chOff x="304800" y="1371600"/>
            <a:chExt cx="2743200" cy="2743994"/>
          </a:xfrm>
        </p:grpSpPr>
        <p:grpSp>
          <p:nvGrpSpPr>
            <p:cNvPr id="27692" name="Group 75"/>
            <p:cNvGrpSpPr>
              <a:grpSpLocks/>
            </p:cNvGrpSpPr>
            <p:nvPr/>
          </p:nvGrpSpPr>
          <p:grpSpPr bwMode="auto">
            <a:xfrm>
              <a:off x="304800" y="1371600"/>
              <a:ext cx="2743200" cy="2743994"/>
              <a:chOff x="762000" y="3657600"/>
              <a:chExt cx="2743200" cy="2743994"/>
            </a:xfrm>
          </p:grpSpPr>
          <p:sp>
            <p:nvSpPr>
              <p:cNvPr id="80" name="Rectangle 79"/>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81" name="Straight Connector 80"/>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693" name="Text Box 71"/>
            <p:cNvSpPr txBox="1">
              <a:spLocks noChangeArrowheads="1"/>
            </p:cNvSpPr>
            <p:nvPr/>
          </p:nvSpPr>
          <p:spPr bwMode="auto">
            <a:xfrm>
              <a:off x="471488" y="1644571"/>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694"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695"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696"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697"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698"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699"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700"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7701"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85" name="TextBox 84"/>
          <p:cNvSpPr txBox="1">
            <a:spLocks noChangeArrowheads="1"/>
          </p:cNvSpPr>
          <p:nvPr/>
        </p:nvSpPr>
        <p:spPr bwMode="auto">
          <a:xfrm>
            <a:off x="762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6" name="TextBox 85"/>
          <p:cNvSpPr txBox="1">
            <a:spLocks noChangeArrowheads="1"/>
          </p:cNvSpPr>
          <p:nvPr/>
        </p:nvSpPr>
        <p:spPr bwMode="auto">
          <a:xfrm>
            <a:off x="9906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7" name="TextBox 86"/>
          <p:cNvSpPr txBox="1">
            <a:spLocks noChangeArrowheads="1"/>
          </p:cNvSpPr>
          <p:nvPr/>
        </p:nvSpPr>
        <p:spPr bwMode="auto">
          <a:xfrm>
            <a:off x="19050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8" name="TextBox 87"/>
          <p:cNvSpPr txBox="1">
            <a:spLocks noChangeArrowheads="1"/>
          </p:cNvSpPr>
          <p:nvPr/>
        </p:nvSpPr>
        <p:spPr bwMode="auto">
          <a:xfrm>
            <a:off x="2819400" y="609600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8.4 x 1/9 </a:t>
            </a:r>
          </a:p>
        </p:txBody>
      </p:sp>
      <p:sp>
        <p:nvSpPr>
          <p:cNvPr id="89" name="TextBox 88"/>
          <p:cNvSpPr txBox="1">
            <a:spLocks noChangeArrowheads="1"/>
          </p:cNvSpPr>
          <p:nvPr/>
        </p:nvSpPr>
        <p:spPr bwMode="auto">
          <a:xfrm>
            <a:off x="38862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9 x 1/9 </a:t>
            </a:r>
          </a:p>
        </p:txBody>
      </p:sp>
      <p:sp>
        <p:nvSpPr>
          <p:cNvPr id="90" name="TextBox 89"/>
          <p:cNvSpPr txBox="1">
            <a:spLocks noChangeArrowheads="1"/>
          </p:cNvSpPr>
          <p:nvPr/>
        </p:nvSpPr>
        <p:spPr bwMode="auto">
          <a:xfrm>
            <a:off x="4800600" y="6096000"/>
            <a:ext cx="1052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11 x 1/9 </a:t>
            </a:r>
          </a:p>
        </p:txBody>
      </p:sp>
      <p:sp>
        <p:nvSpPr>
          <p:cNvPr id="91" name="TextBox 90"/>
          <p:cNvSpPr txBox="1">
            <a:spLocks noChangeArrowheads="1"/>
          </p:cNvSpPr>
          <p:nvPr/>
        </p:nvSpPr>
        <p:spPr bwMode="auto">
          <a:xfrm>
            <a:off x="5756275" y="6081713"/>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 x 1/9 </a:t>
            </a:r>
          </a:p>
        </p:txBody>
      </p:sp>
      <p:sp>
        <p:nvSpPr>
          <p:cNvPr id="92" name="TextBox 91"/>
          <p:cNvSpPr txBox="1">
            <a:spLocks noChangeArrowheads="1"/>
          </p:cNvSpPr>
          <p:nvPr/>
        </p:nvSpPr>
        <p:spPr bwMode="auto">
          <a:xfrm>
            <a:off x="6719888" y="6078538"/>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50 x 1/9 </a:t>
            </a:r>
          </a:p>
        </p:txBody>
      </p:sp>
      <p:sp>
        <p:nvSpPr>
          <p:cNvPr id="93" name="TextBox 92"/>
          <p:cNvSpPr txBox="1">
            <a:spLocks noChangeArrowheads="1"/>
          </p:cNvSpPr>
          <p:nvPr/>
        </p:nvSpPr>
        <p:spPr bwMode="auto">
          <a:xfrm>
            <a:off x="7742238" y="6065838"/>
            <a:ext cx="941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 x 1/9 </a:t>
            </a:r>
          </a:p>
        </p:txBody>
      </p:sp>
      <p:sp>
        <p:nvSpPr>
          <p:cNvPr id="94" name="TextBox 93"/>
          <p:cNvSpPr txBox="1">
            <a:spLocks noChangeArrowheads="1"/>
          </p:cNvSpPr>
          <p:nvPr/>
        </p:nvSpPr>
        <p:spPr bwMode="auto">
          <a:xfrm>
            <a:off x="776288"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95" name="TextBox 94"/>
          <p:cNvSpPr txBox="1">
            <a:spLocks noChangeArrowheads="1"/>
          </p:cNvSpPr>
          <p:nvPr/>
        </p:nvSpPr>
        <p:spPr bwMode="auto">
          <a:xfrm>
            <a:off x="1752600"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96" name="TextBox 95"/>
          <p:cNvSpPr txBox="1">
            <a:spLocks noChangeArrowheads="1"/>
          </p:cNvSpPr>
          <p:nvPr/>
        </p:nvSpPr>
        <p:spPr bwMode="auto">
          <a:xfrm>
            <a:off x="2590800"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97" name="TextBox 96"/>
          <p:cNvSpPr txBox="1">
            <a:spLocks noChangeArrowheads="1"/>
          </p:cNvSpPr>
          <p:nvPr/>
        </p:nvSpPr>
        <p:spPr bwMode="auto">
          <a:xfrm>
            <a:off x="3719513"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98" name="TextBox 97"/>
          <p:cNvSpPr txBox="1">
            <a:spLocks noChangeArrowheads="1"/>
          </p:cNvSpPr>
          <p:nvPr/>
        </p:nvSpPr>
        <p:spPr bwMode="auto">
          <a:xfrm>
            <a:off x="4648200" y="6078538"/>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99" name="TextBox 98"/>
          <p:cNvSpPr txBox="1">
            <a:spLocks noChangeArrowheads="1"/>
          </p:cNvSpPr>
          <p:nvPr/>
        </p:nvSpPr>
        <p:spPr bwMode="auto">
          <a:xfrm>
            <a:off x="5638800" y="6081713"/>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00" name="TextBox 99"/>
          <p:cNvSpPr txBox="1">
            <a:spLocks noChangeArrowheads="1"/>
          </p:cNvSpPr>
          <p:nvPr/>
        </p:nvSpPr>
        <p:spPr bwMode="auto">
          <a:xfrm>
            <a:off x="6580188" y="6081713"/>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01" name="TextBox 100"/>
          <p:cNvSpPr txBox="1">
            <a:spLocks noChangeArrowheads="1"/>
          </p:cNvSpPr>
          <p:nvPr/>
        </p:nvSpPr>
        <p:spPr bwMode="auto">
          <a:xfrm>
            <a:off x="7558088" y="6078538"/>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02" name="TextBox 101"/>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103" name="TextBox 102"/>
          <p:cNvSpPr txBox="1">
            <a:spLocks noChangeArrowheads="1"/>
          </p:cNvSpPr>
          <p:nvPr/>
        </p:nvSpPr>
        <p:spPr bwMode="auto">
          <a:xfrm>
            <a:off x="7620000" y="6324600"/>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10.7</a:t>
            </a:r>
          </a:p>
        </p:txBody>
      </p:sp>
      <p:sp>
        <p:nvSpPr>
          <p:cNvPr id="27691" name="Text Box 88"/>
          <p:cNvSpPr txBox="1">
            <a:spLocks noChangeArrowheads="1"/>
          </p:cNvSpPr>
          <p:nvPr/>
        </p:nvSpPr>
        <p:spPr bwMode="auto">
          <a:xfrm>
            <a:off x="250825" y="228600"/>
            <a:ext cx="8281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23</a:t>
            </a:fld>
            <a:endParaRPr lang="en-US"/>
          </a:p>
        </p:txBody>
      </p:sp>
    </p:spTree>
    <p:extLst>
      <p:ext uri="{BB962C8B-B14F-4D97-AF65-F5344CB8AC3E}">
        <p14:creationId xmlns:p14="http://schemas.microsoft.com/office/powerpoint/2010/main" val="419154214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ox(in)">
                                      <p:cBhvr>
                                        <p:cTn id="13" dur="500"/>
                                        <p:tgtEl>
                                          <p:spTgt spid="4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ox(in)">
                                      <p:cBhvr>
                                        <p:cTn id="16" dur="500"/>
                                        <p:tgtEl>
                                          <p:spTgt spid="4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ox(in)">
                                      <p:cBhvr>
                                        <p:cTn id="19" dur="500"/>
                                        <p:tgtEl>
                                          <p:spTgt spid="4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ox(in)">
                                      <p:cBhvr>
                                        <p:cTn id="22" dur="500"/>
                                        <p:tgtEl>
                                          <p:spTgt spid="4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ox(in)">
                                      <p:cBhvr>
                                        <p:cTn id="25" dur="500"/>
                                        <p:tgtEl>
                                          <p:spTgt spid="4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ox(in)">
                                      <p:cBhvr>
                                        <p:cTn id="28" dur="500"/>
                                        <p:tgtEl>
                                          <p:spTgt spid="4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ox(in)">
                                      <p:cBhvr>
                                        <p:cTn id="31" dur="500"/>
                                        <p:tgtEl>
                                          <p:spTgt spid="4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ox(in)">
                                      <p:cBhvr>
                                        <p:cTn id="34" dur="500"/>
                                        <p:tgtEl>
                                          <p:spTgt spid="4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ox(in)">
                                      <p:cBhvr>
                                        <p:cTn id="37" dur="500"/>
                                        <p:tgtEl>
                                          <p:spTgt spid="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3.33333E-6 5.55112E-17 L 0.10833 5.55112E-17 " pathEditMode="relative" rAng="0" ptsTypes="AA">
                                      <p:cBhvr>
                                        <p:cTn id="46" dur="2000" fill="hold"/>
                                        <p:tgtEl>
                                          <p:spTgt spid="5"/>
                                        </p:tgtEl>
                                        <p:attrNameLst>
                                          <p:attrName>ppt_x</p:attrName>
                                          <p:attrName>ppt_y</p:attrName>
                                        </p:attrNameLst>
                                      </p:cBhvr>
                                      <p:rCtr x="5417" y="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linds(horizontal)">
                                      <p:cBhvr>
                                        <p:cTn id="57" dur="500"/>
                                        <p:tgtEl>
                                          <p:spTgt spid="6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blinds(horizontal)">
                                      <p:cBhvr>
                                        <p:cTn id="60" dur="500"/>
                                        <p:tgtEl>
                                          <p:spTgt spid="6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blinds(horizontal)">
                                      <p:cBhvr>
                                        <p:cTn id="63" dur="500"/>
                                        <p:tgtEl>
                                          <p:spTgt spid="6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blinds(horizontal)">
                                      <p:cBhvr>
                                        <p:cTn id="66" dur="500"/>
                                        <p:tgtEl>
                                          <p:spTgt spid="6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blinds(horizontal)">
                                      <p:cBhvr>
                                        <p:cTn id="69" dur="500"/>
                                        <p:tgtEl>
                                          <p:spTgt spid="6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blinds(horizontal)">
                                      <p:cBhvr>
                                        <p:cTn id="72" dur="500"/>
                                        <p:tgtEl>
                                          <p:spTgt spid="6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blinds(horizontal)">
                                      <p:cBhvr>
                                        <p:cTn id="75" dur="500"/>
                                        <p:tgtEl>
                                          <p:spTgt spid="6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blinds(horizontal)">
                                      <p:cBhvr>
                                        <p:cTn id="78" dur="500"/>
                                        <p:tgtEl>
                                          <p:spTgt spid="6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blinds(horizontal)">
                                      <p:cBhvr>
                                        <p:cTn id="81" dur="500"/>
                                        <p:tgtEl>
                                          <p:spTgt spid="6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60"/>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checkerboard(across)">
                                      <p:cBhvr>
                                        <p:cTn id="90" dur="500"/>
                                        <p:tgtEl>
                                          <p:spTgt spid="8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94"/>
                                        </p:tgtEl>
                                        <p:attrNameLst>
                                          <p:attrName>style.visibility</p:attrName>
                                        </p:attrNameLst>
                                      </p:cBhvr>
                                      <p:to>
                                        <p:strVal val="visible"/>
                                      </p:to>
                                    </p:set>
                                    <p:animEffect transition="in" filter="checkerboard(across)">
                                      <p:cBhvr>
                                        <p:cTn id="95" dur="500"/>
                                        <p:tgtEl>
                                          <p:spTgt spid="9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61"/>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86"/>
                                        </p:tgtEl>
                                        <p:attrNameLst>
                                          <p:attrName>style.visibility</p:attrName>
                                        </p:attrNameLst>
                                      </p:cBhvr>
                                      <p:to>
                                        <p:strVal val="visible"/>
                                      </p:to>
                                    </p:set>
                                    <p:animEffect transition="in" filter="checkerboard(across)">
                                      <p:cBhvr>
                                        <p:cTn id="102" dur="1000"/>
                                        <p:tgtEl>
                                          <p:spTgt spid="86"/>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95"/>
                                        </p:tgtEl>
                                        <p:attrNameLst>
                                          <p:attrName>style.visibility</p:attrName>
                                        </p:attrNameLst>
                                      </p:cBhvr>
                                      <p:to>
                                        <p:strVal val="visible"/>
                                      </p:to>
                                    </p:set>
                                    <p:animEffect transition="in" filter="checkerboard(across)">
                                      <p:cBhvr>
                                        <p:cTn id="105" dur="500"/>
                                        <p:tgtEl>
                                          <p:spTgt spid="95"/>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62"/>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checkerboard(across)">
                                      <p:cBhvr>
                                        <p:cTn id="110" dur="1000"/>
                                        <p:tgtEl>
                                          <p:spTgt spid="87"/>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checkerboard(across)">
                                      <p:cBhvr>
                                        <p:cTn id="113" dur="1000"/>
                                        <p:tgtEl>
                                          <p:spTgt spid="96"/>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63"/>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88"/>
                                        </p:tgtEl>
                                        <p:attrNameLst>
                                          <p:attrName>style.visibility</p:attrName>
                                        </p:attrNameLst>
                                      </p:cBhvr>
                                      <p:to>
                                        <p:strVal val="visible"/>
                                      </p:to>
                                    </p:set>
                                    <p:animEffect transition="in" filter="checkerboard(across)">
                                      <p:cBhvr>
                                        <p:cTn id="118" dur="1000"/>
                                        <p:tgtEl>
                                          <p:spTgt spid="88"/>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97"/>
                                        </p:tgtEl>
                                        <p:attrNameLst>
                                          <p:attrName>style.visibility</p:attrName>
                                        </p:attrNameLst>
                                      </p:cBhvr>
                                      <p:to>
                                        <p:strVal val="visible"/>
                                      </p:to>
                                    </p:set>
                                    <p:animEffect transition="in" filter="checkerboard(across)">
                                      <p:cBhvr>
                                        <p:cTn id="121" dur="1000"/>
                                        <p:tgtEl>
                                          <p:spTgt spid="97"/>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64"/>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checkerboard(across)">
                                      <p:cBhvr>
                                        <p:cTn id="126" dur="1000"/>
                                        <p:tgtEl>
                                          <p:spTgt spid="89"/>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98"/>
                                        </p:tgtEl>
                                        <p:attrNameLst>
                                          <p:attrName>style.visibility</p:attrName>
                                        </p:attrNameLst>
                                      </p:cBhvr>
                                      <p:to>
                                        <p:strVal val="visible"/>
                                      </p:to>
                                    </p:set>
                                    <p:animEffect transition="in" filter="checkerboard(across)">
                                      <p:cBhvr>
                                        <p:cTn id="129" dur="1000"/>
                                        <p:tgtEl>
                                          <p:spTgt spid="98"/>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65"/>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checkerboard(across)">
                                      <p:cBhvr>
                                        <p:cTn id="134" dur="1000"/>
                                        <p:tgtEl>
                                          <p:spTgt spid="90"/>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99"/>
                                        </p:tgtEl>
                                        <p:attrNameLst>
                                          <p:attrName>style.visibility</p:attrName>
                                        </p:attrNameLst>
                                      </p:cBhvr>
                                      <p:to>
                                        <p:strVal val="visible"/>
                                      </p:to>
                                    </p:set>
                                    <p:animEffect transition="in" filter="checkerboard(across)">
                                      <p:cBhvr>
                                        <p:cTn id="137" dur="1000"/>
                                        <p:tgtEl>
                                          <p:spTgt spid="99"/>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66"/>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91"/>
                                        </p:tgtEl>
                                        <p:attrNameLst>
                                          <p:attrName>style.visibility</p:attrName>
                                        </p:attrNameLst>
                                      </p:cBhvr>
                                      <p:to>
                                        <p:strVal val="visible"/>
                                      </p:to>
                                    </p:set>
                                    <p:animEffect transition="in" filter="checkerboard(across)">
                                      <p:cBhvr>
                                        <p:cTn id="142" dur="1000"/>
                                        <p:tgtEl>
                                          <p:spTgt spid="91"/>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checkerboard(across)">
                                      <p:cBhvr>
                                        <p:cTn id="145" dur="1000"/>
                                        <p:tgtEl>
                                          <p:spTgt spid="100"/>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67"/>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92"/>
                                        </p:tgtEl>
                                        <p:attrNameLst>
                                          <p:attrName>style.visibility</p:attrName>
                                        </p:attrNameLst>
                                      </p:cBhvr>
                                      <p:to>
                                        <p:strVal val="visible"/>
                                      </p:to>
                                    </p:set>
                                    <p:animEffect transition="in" filter="checkerboard(across)">
                                      <p:cBhvr>
                                        <p:cTn id="150" dur="1000"/>
                                        <p:tgtEl>
                                          <p:spTgt spid="92"/>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animEffect transition="in" filter="checkerboard(across)">
                                      <p:cBhvr>
                                        <p:cTn id="153" dur="1000"/>
                                        <p:tgtEl>
                                          <p:spTgt spid="101"/>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68"/>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93"/>
                                        </p:tgtEl>
                                        <p:attrNameLst>
                                          <p:attrName>style.visibility</p:attrName>
                                        </p:attrNameLst>
                                      </p:cBhvr>
                                      <p:to>
                                        <p:strVal val="visible"/>
                                      </p:to>
                                    </p:set>
                                    <p:animEffect transition="in" filter="checkerboard(across)">
                                      <p:cBhvr>
                                        <p:cTn id="158" dur="1000"/>
                                        <p:tgtEl>
                                          <p:spTgt spid="93"/>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checkerboard(across)">
                                      <p:cBhvr>
                                        <p:cTn id="163" dur="500"/>
                                        <p:tgtEl>
                                          <p:spTgt spid="102"/>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checkerboard(across)">
                                      <p:cBhvr>
                                        <p:cTn id="168"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3254375" y="1243013"/>
            <a:ext cx="4822825" cy="4491037"/>
            <a:chOff x="2544" y="1008"/>
            <a:chExt cx="2832" cy="2160"/>
          </a:xfrm>
        </p:grpSpPr>
        <p:sp>
          <p:nvSpPr>
            <p:cNvPr id="28752"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8753"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4"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5"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6"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7"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8"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9"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0"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3482975" y="1547813"/>
            <a:ext cx="4572000" cy="3925887"/>
            <a:chOff x="2691" y="1177"/>
            <a:chExt cx="2685" cy="1889"/>
          </a:xfrm>
        </p:grpSpPr>
        <p:sp>
          <p:nvSpPr>
            <p:cNvPr id="28736"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37"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38"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39" name="Text Box 50"/>
            <p:cNvSpPr txBox="1">
              <a:spLocks noChangeArrowheads="1"/>
            </p:cNvSpPr>
            <p:nvPr/>
          </p:nvSpPr>
          <p:spPr bwMode="auto">
            <a:xfrm>
              <a:off x="2736"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8740" name="Text Box 51"/>
            <p:cNvSpPr txBox="1">
              <a:spLocks noChangeArrowheads="1"/>
            </p:cNvSpPr>
            <p:nvPr/>
          </p:nvSpPr>
          <p:spPr bwMode="auto">
            <a:xfrm>
              <a:off x="33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8741" name="Text Box 52"/>
            <p:cNvSpPr txBox="1">
              <a:spLocks noChangeArrowheads="1"/>
            </p:cNvSpPr>
            <p:nvPr/>
          </p:nvSpPr>
          <p:spPr bwMode="auto">
            <a:xfrm>
              <a:off x="3936"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8742"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8743"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8744" name="Text Box 55"/>
            <p:cNvSpPr txBox="1">
              <a:spLocks noChangeArrowheads="1"/>
            </p:cNvSpPr>
            <p:nvPr/>
          </p:nvSpPr>
          <p:spPr bwMode="auto">
            <a:xfrm>
              <a:off x="2736" y="240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8745"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46"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47" name="Text Box 58"/>
            <p:cNvSpPr txBox="1">
              <a:spLocks noChangeArrowheads="1"/>
            </p:cNvSpPr>
            <p:nvPr/>
          </p:nvSpPr>
          <p:spPr bwMode="auto">
            <a:xfrm>
              <a:off x="4973" y="240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48" name="Text Box 59"/>
            <p:cNvSpPr txBox="1">
              <a:spLocks noChangeArrowheads="1"/>
            </p:cNvSpPr>
            <p:nvPr/>
          </p:nvSpPr>
          <p:spPr bwMode="auto">
            <a:xfrm>
              <a:off x="4942"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49" name="Text Box 60"/>
            <p:cNvSpPr txBox="1">
              <a:spLocks noChangeArrowheads="1"/>
            </p:cNvSpPr>
            <p:nvPr/>
          </p:nvSpPr>
          <p:spPr bwMode="auto">
            <a:xfrm>
              <a:off x="4951" y="1581"/>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50"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8751"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4495800" y="2398713"/>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5486400" y="239871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6400800" y="23987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11</a:t>
            </a:r>
          </a:p>
        </p:txBody>
      </p:sp>
      <p:sp>
        <p:nvSpPr>
          <p:cNvPr id="34" name="Text Box 39"/>
          <p:cNvSpPr txBox="1">
            <a:spLocks noChangeArrowheads="1"/>
          </p:cNvSpPr>
          <p:nvPr/>
        </p:nvSpPr>
        <p:spPr bwMode="auto">
          <a:xfrm>
            <a:off x="4495800" y="3306763"/>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10</a:t>
            </a:r>
          </a:p>
        </p:txBody>
      </p:sp>
      <p:sp>
        <p:nvSpPr>
          <p:cNvPr id="35" name="Text Box 40"/>
          <p:cNvSpPr txBox="1">
            <a:spLocks noChangeArrowheads="1"/>
          </p:cNvSpPr>
          <p:nvPr/>
        </p:nvSpPr>
        <p:spPr bwMode="auto">
          <a:xfrm>
            <a:off x="5529263" y="3306763"/>
            <a:ext cx="49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50</a:t>
            </a:r>
          </a:p>
        </p:txBody>
      </p:sp>
      <p:sp>
        <p:nvSpPr>
          <p:cNvPr id="36" name="Text Box 41"/>
          <p:cNvSpPr txBox="1">
            <a:spLocks noChangeArrowheads="1"/>
          </p:cNvSpPr>
          <p:nvPr/>
        </p:nvSpPr>
        <p:spPr bwMode="auto">
          <a:xfrm>
            <a:off x="6400800" y="3295650"/>
            <a:ext cx="49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8</a:t>
            </a:r>
          </a:p>
        </p:txBody>
      </p:sp>
      <p:sp>
        <p:nvSpPr>
          <p:cNvPr id="37" name="Text Box 42"/>
          <p:cNvSpPr txBox="1">
            <a:spLocks noChangeArrowheads="1"/>
          </p:cNvSpPr>
          <p:nvPr/>
        </p:nvSpPr>
        <p:spPr bwMode="auto">
          <a:xfrm>
            <a:off x="4473575" y="41513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38" name="Text Box 43"/>
          <p:cNvSpPr txBox="1">
            <a:spLocks noChangeArrowheads="1"/>
          </p:cNvSpPr>
          <p:nvPr/>
        </p:nvSpPr>
        <p:spPr bwMode="auto">
          <a:xfrm>
            <a:off x="5464175" y="41513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9" name="Text Box 44"/>
          <p:cNvSpPr txBox="1">
            <a:spLocks noChangeArrowheads="1"/>
          </p:cNvSpPr>
          <p:nvPr/>
        </p:nvSpPr>
        <p:spPr bwMode="auto">
          <a:xfrm>
            <a:off x="6454775" y="4151313"/>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5334000" y="1009650"/>
            <a:ext cx="2743200" cy="2744788"/>
            <a:chOff x="762000" y="3657600"/>
            <a:chExt cx="2743200" cy="2743994"/>
          </a:xfrm>
        </p:grpSpPr>
        <p:sp>
          <p:nvSpPr>
            <p:cNvPr id="41" name="Rectangle 40"/>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5500688" y="12827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6400800" y="12969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7315200" y="12382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5486400" y="2163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6400800" y="2163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7315200" y="2163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5486400"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6400800"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7315200"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4343400" y="1009650"/>
            <a:ext cx="2743200" cy="2744788"/>
            <a:chOff x="304800" y="1371600"/>
            <a:chExt cx="2743200" cy="2743994"/>
          </a:xfrm>
        </p:grpSpPr>
        <p:grpSp>
          <p:nvGrpSpPr>
            <p:cNvPr id="28716" name="Group 75"/>
            <p:cNvGrpSpPr>
              <a:grpSpLocks/>
            </p:cNvGrpSpPr>
            <p:nvPr/>
          </p:nvGrpSpPr>
          <p:grpSpPr bwMode="auto">
            <a:xfrm>
              <a:off x="304800" y="1371600"/>
              <a:ext cx="2743200" cy="2743994"/>
              <a:chOff x="762000" y="3657600"/>
              <a:chExt cx="2743200" cy="2743994"/>
            </a:xfrm>
          </p:grpSpPr>
          <p:sp>
            <p:nvSpPr>
              <p:cNvPr id="66" name="Rectangle 65"/>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717" name="Text Box 71"/>
            <p:cNvSpPr txBox="1">
              <a:spLocks noChangeArrowheads="1"/>
            </p:cNvSpPr>
            <p:nvPr/>
          </p:nvSpPr>
          <p:spPr bwMode="auto">
            <a:xfrm>
              <a:off x="471488" y="1644571"/>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18"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19"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20"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21"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22"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23"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24"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8725"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762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2" name="TextBox 71"/>
          <p:cNvSpPr txBox="1">
            <a:spLocks noChangeArrowheads="1"/>
          </p:cNvSpPr>
          <p:nvPr/>
        </p:nvSpPr>
        <p:spPr bwMode="auto">
          <a:xfrm>
            <a:off x="9906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3" name="TextBox 72"/>
          <p:cNvSpPr txBox="1">
            <a:spLocks noChangeArrowheads="1"/>
          </p:cNvSpPr>
          <p:nvPr/>
        </p:nvSpPr>
        <p:spPr bwMode="auto">
          <a:xfrm>
            <a:off x="19050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4" name="TextBox 73"/>
          <p:cNvSpPr txBox="1">
            <a:spLocks noChangeArrowheads="1"/>
          </p:cNvSpPr>
          <p:nvPr/>
        </p:nvSpPr>
        <p:spPr bwMode="auto">
          <a:xfrm>
            <a:off x="2708275" y="60960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10.7 x 1/9 </a:t>
            </a:r>
          </a:p>
        </p:txBody>
      </p:sp>
      <p:sp>
        <p:nvSpPr>
          <p:cNvPr id="75" name="TextBox 74"/>
          <p:cNvSpPr txBox="1">
            <a:spLocks noChangeArrowheads="1"/>
          </p:cNvSpPr>
          <p:nvPr/>
        </p:nvSpPr>
        <p:spPr bwMode="auto">
          <a:xfrm>
            <a:off x="3830638" y="6081713"/>
            <a:ext cx="1052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11 x 1/9 </a:t>
            </a:r>
          </a:p>
        </p:txBody>
      </p:sp>
      <p:sp>
        <p:nvSpPr>
          <p:cNvPr id="76" name="TextBox 75"/>
          <p:cNvSpPr txBox="1">
            <a:spLocks noChangeArrowheads="1"/>
          </p:cNvSpPr>
          <p:nvPr/>
        </p:nvSpPr>
        <p:spPr bwMode="auto">
          <a:xfrm>
            <a:off x="48006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7" name="TextBox 76"/>
          <p:cNvSpPr txBox="1">
            <a:spLocks noChangeArrowheads="1"/>
          </p:cNvSpPr>
          <p:nvPr/>
        </p:nvSpPr>
        <p:spPr bwMode="auto">
          <a:xfrm>
            <a:off x="5715000" y="6081713"/>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50 x 1/9 </a:t>
            </a:r>
          </a:p>
        </p:txBody>
      </p:sp>
      <p:sp>
        <p:nvSpPr>
          <p:cNvPr id="78" name="TextBox 77"/>
          <p:cNvSpPr txBox="1">
            <a:spLocks noChangeArrowheads="1"/>
          </p:cNvSpPr>
          <p:nvPr/>
        </p:nvSpPr>
        <p:spPr bwMode="auto">
          <a:xfrm>
            <a:off x="6746875" y="6078538"/>
            <a:ext cx="941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 x 1/9 </a:t>
            </a:r>
          </a:p>
        </p:txBody>
      </p:sp>
      <p:sp>
        <p:nvSpPr>
          <p:cNvPr id="79" name="TextBox 78"/>
          <p:cNvSpPr txBox="1">
            <a:spLocks noChangeArrowheads="1"/>
          </p:cNvSpPr>
          <p:nvPr/>
        </p:nvSpPr>
        <p:spPr bwMode="auto">
          <a:xfrm>
            <a:off x="7742238" y="6065838"/>
            <a:ext cx="941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0" name="TextBox 79"/>
          <p:cNvSpPr txBox="1">
            <a:spLocks noChangeArrowheads="1"/>
          </p:cNvSpPr>
          <p:nvPr/>
        </p:nvSpPr>
        <p:spPr bwMode="auto">
          <a:xfrm>
            <a:off x="776288"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1752600"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2590800"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3719513"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4648200" y="6078538"/>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5562600" y="6081713"/>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6580188" y="6081713"/>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7558088" y="6078538"/>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8.8</a:t>
            </a:r>
          </a:p>
        </p:txBody>
      </p:sp>
      <p:sp>
        <p:nvSpPr>
          <p:cNvPr id="28715" name="Text Box 88"/>
          <p:cNvSpPr txBox="1">
            <a:spLocks noChangeArrowheads="1"/>
          </p:cNvSpPr>
          <p:nvPr/>
        </p:nvSpPr>
        <p:spPr bwMode="auto">
          <a:xfrm>
            <a:off x="539750" y="228600"/>
            <a:ext cx="8424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24</a:t>
            </a:fld>
            <a:endParaRPr lang="en-US"/>
          </a:p>
        </p:txBody>
      </p:sp>
    </p:spTree>
    <p:extLst>
      <p:ext uri="{BB962C8B-B14F-4D97-AF65-F5344CB8AC3E}">
        <p14:creationId xmlns:p14="http://schemas.microsoft.com/office/powerpoint/2010/main" val="294747595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1.11022E-16 5.55112E-17 L 0.10833 5.55112E-17 " pathEditMode="relative" rAng="0" ptsTypes="AA">
                                      <p:cBhvr>
                                        <p:cTn id="46" dur="2000" fill="hold"/>
                                        <p:tgtEl>
                                          <p:spTgt spid="5"/>
                                        </p:tgtEl>
                                        <p:attrNameLst>
                                          <p:attrName>ppt_x</p:attrName>
                                          <p:attrName>ppt_y</p:attrName>
                                        </p:attrNameLst>
                                      </p:cBhvr>
                                      <p:rCtr x="5417" y="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2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2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3254375" y="1385888"/>
            <a:ext cx="4822825" cy="4491037"/>
            <a:chOff x="2544" y="1008"/>
            <a:chExt cx="2832" cy="2160"/>
          </a:xfrm>
        </p:grpSpPr>
        <p:sp>
          <p:nvSpPr>
            <p:cNvPr id="29776"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77"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8"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9"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0"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1"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2"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3"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4"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3482975" y="1690688"/>
            <a:ext cx="4572000" cy="3925887"/>
            <a:chOff x="2691" y="1177"/>
            <a:chExt cx="2685" cy="1889"/>
          </a:xfrm>
        </p:grpSpPr>
        <p:sp>
          <p:nvSpPr>
            <p:cNvPr id="29760"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1"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2"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3"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4"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5" name="Text Box 52"/>
            <p:cNvSpPr txBox="1">
              <a:spLocks noChangeArrowheads="1"/>
            </p:cNvSpPr>
            <p:nvPr/>
          </p:nvSpPr>
          <p:spPr bwMode="auto">
            <a:xfrm>
              <a:off x="3823"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6"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9767"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29768" name="Text Box 55"/>
            <p:cNvSpPr txBox="1">
              <a:spLocks noChangeArrowheads="1"/>
            </p:cNvSpPr>
            <p:nvPr/>
          </p:nvSpPr>
          <p:spPr bwMode="auto">
            <a:xfrm>
              <a:off x="2704" y="246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69"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70"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71" name="Text Box 58"/>
            <p:cNvSpPr txBox="1">
              <a:spLocks noChangeArrowheads="1"/>
            </p:cNvSpPr>
            <p:nvPr/>
          </p:nvSpPr>
          <p:spPr bwMode="auto">
            <a:xfrm>
              <a:off x="4973" y="2426"/>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72" name="Text Box 59"/>
            <p:cNvSpPr txBox="1">
              <a:spLocks noChangeArrowheads="1"/>
            </p:cNvSpPr>
            <p:nvPr/>
          </p:nvSpPr>
          <p:spPr bwMode="auto">
            <a:xfrm>
              <a:off x="4942"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73" name="Text Box 60"/>
            <p:cNvSpPr txBox="1">
              <a:spLocks noChangeArrowheads="1"/>
            </p:cNvSpPr>
            <p:nvPr/>
          </p:nvSpPr>
          <p:spPr bwMode="auto">
            <a:xfrm>
              <a:off x="4951" y="1581"/>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74"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29775"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4495800" y="2541588"/>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5351463" y="25241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6400800" y="2600325"/>
            <a:ext cx="566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4419600" y="3438525"/>
            <a:ext cx="49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10</a:t>
            </a:r>
          </a:p>
        </p:txBody>
      </p:sp>
      <p:sp>
        <p:nvSpPr>
          <p:cNvPr id="35" name="Text Box 40"/>
          <p:cNvSpPr txBox="1">
            <a:spLocks noChangeArrowheads="1"/>
          </p:cNvSpPr>
          <p:nvPr/>
        </p:nvSpPr>
        <p:spPr bwMode="auto">
          <a:xfrm>
            <a:off x="5441950" y="3514725"/>
            <a:ext cx="49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50</a:t>
            </a:r>
          </a:p>
        </p:txBody>
      </p:sp>
      <p:sp>
        <p:nvSpPr>
          <p:cNvPr id="36" name="Text Box 41"/>
          <p:cNvSpPr txBox="1">
            <a:spLocks noChangeArrowheads="1"/>
          </p:cNvSpPr>
          <p:nvPr/>
        </p:nvSpPr>
        <p:spPr bwMode="auto">
          <a:xfrm>
            <a:off x="6415088" y="3514725"/>
            <a:ext cx="49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8</a:t>
            </a:r>
          </a:p>
        </p:txBody>
      </p:sp>
      <p:sp>
        <p:nvSpPr>
          <p:cNvPr id="37" name="Text Box 42"/>
          <p:cNvSpPr txBox="1">
            <a:spLocks noChangeArrowheads="1"/>
          </p:cNvSpPr>
          <p:nvPr/>
        </p:nvSpPr>
        <p:spPr bwMode="auto">
          <a:xfrm>
            <a:off x="4433888" y="4364038"/>
            <a:ext cx="49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38" name="Text Box 43"/>
          <p:cNvSpPr txBox="1">
            <a:spLocks noChangeArrowheads="1"/>
          </p:cNvSpPr>
          <p:nvPr/>
        </p:nvSpPr>
        <p:spPr bwMode="auto">
          <a:xfrm>
            <a:off x="5397500" y="4364038"/>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9" name="Text Box 44"/>
          <p:cNvSpPr txBox="1">
            <a:spLocks noChangeArrowheads="1"/>
          </p:cNvSpPr>
          <p:nvPr/>
        </p:nvSpPr>
        <p:spPr bwMode="auto">
          <a:xfrm>
            <a:off x="6454775" y="4364038"/>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3367088" y="2063750"/>
            <a:ext cx="2743200" cy="2744788"/>
            <a:chOff x="762000" y="3657600"/>
            <a:chExt cx="2743200" cy="2743994"/>
          </a:xfrm>
        </p:grpSpPr>
        <p:sp>
          <p:nvSpPr>
            <p:cNvPr id="41" name="Rectangle 40"/>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3" y="5029597"/>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3" y="5028009"/>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3535363" y="2336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4433888" y="2352675"/>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5348288" y="22923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3519488" y="32194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4433888" y="32194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5348288" y="32194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3519488" y="41338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4433888" y="41338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5348288" y="41338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5334000" y="1152525"/>
            <a:ext cx="2743200" cy="2744788"/>
            <a:chOff x="304800" y="1371600"/>
            <a:chExt cx="2743200" cy="2743994"/>
          </a:xfrm>
        </p:grpSpPr>
        <p:grpSp>
          <p:nvGrpSpPr>
            <p:cNvPr id="29740" name="Group 75"/>
            <p:cNvGrpSpPr>
              <a:grpSpLocks/>
            </p:cNvGrpSpPr>
            <p:nvPr/>
          </p:nvGrpSpPr>
          <p:grpSpPr bwMode="auto">
            <a:xfrm>
              <a:off x="304800" y="1371600"/>
              <a:ext cx="2743200" cy="2743994"/>
              <a:chOff x="762000" y="3657600"/>
              <a:chExt cx="2743200" cy="2743994"/>
            </a:xfrm>
          </p:grpSpPr>
          <p:sp>
            <p:nvSpPr>
              <p:cNvPr id="66" name="Rectangle 65"/>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741" name="Text Box 71"/>
            <p:cNvSpPr txBox="1">
              <a:spLocks noChangeArrowheads="1"/>
            </p:cNvSpPr>
            <p:nvPr/>
          </p:nvSpPr>
          <p:spPr bwMode="auto">
            <a:xfrm>
              <a:off x="471488" y="1644571"/>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2"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3"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4"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5"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6"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7"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8"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29749"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762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2" name="TextBox 71"/>
          <p:cNvSpPr txBox="1">
            <a:spLocks noChangeArrowheads="1"/>
          </p:cNvSpPr>
          <p:nvPr/>
        </p:nvSpPr>
        <p:spPr bwMode="auto">
          <a:xfrm>
            <a:off x="990600" y="609600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8.4 x 1/9 </a:t>
            </a:r>
          </a:p>
        </p:txBody>
      </p:sp>
      <p:sp>
        <p:nvSpPr>
          <p:cNvPr id="73" name="TextBox 72"/>
          <p:cNvSpPr txBox="1">
            <a:spLocks noChangeArrowheads="1"/>
          </p:cNvSpPr>
          <p:nvPr/>
        </p:nvSpPr>
        <p:spPr bwMode="auto">
          <a:xfrm>
            <a:off x="2014538" y="6080125"/>
            <a:ext cx="1262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10.7 x 1/9 </a:t>
            </a:r>
          </a:p>
        </p:txBody>
      </p:sp>
      <p:sp>
        <p:nvSpPr>
          <p:cNvPr id="74" name="TextBox 73"/>
          <p:cNvSpPr txBox="1">
            <a:spLocks noChangeArrowheads="1"/>
          </p:cNvSpPr>
          <p:nvPr/>
        </p:nvSpPr>
        <p:spPr bwMode="auto">
          <a:xfrm>
            <a:off x="3214688" y="6089650"/>
            <a:ext cx="941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5" name="TextBox 74"/>
          <p:cNvSpPr txBox="1">
            <a:spLocks noChangeArrowheads="1"/>
          </p:cNvSpPr>
          <p:nvPr/>
        </p:nvSpPr>
        <p:spPr bwMode="auto">
          <a:xfrm>
            <a:off x="4073525" y="6081713"/>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 x 1/9 </a:t>
            </a:r>
          </a:p>
        </p:txBody>
      </p:sp>
      <p:sp>
        <p:nvSpPr>
          <p:cNvPr id="76" name="TextBox 75"/>
          <p:cNvSpPr txBox="1">
            <a:spLocks noChangeArrowheads="1"/>
          </p:cNvSpPr>
          <p:nvPr/>
        </p:nvSpPr>
        <p:spPr bwMode="auto">
          <a:xfrm>
            <a:off x="5064125" y="6080125"/>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50 x 1/9 </a:t>
            </a:r>
          </a:p>
        </p:txBody>
      </p:sp>
      <p:sp>
        <p:nvSpPr>
          <p:cNvPr id="77" name="TextBox 76"/>
          <p:cNvSpPr txBox="1">
            <a:spLocks noChangeArrowheads="1"/>
          </p:cNvSpPr>
          <p:nvPr/>
        </p:nvSpPr>
        <p:spPr bwMode="auto">
          <a:xfrm>
            <a:off x="6054725" y="6059488"/>
            <a:ext cx="941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8" name="TextBox 77"/>
          <p:cNvSpPr txBox="1">
            <a:spLocks noChangeArrowheads="1"/>
          </p:cNvSpPr>
          <p:nvPr/>
        </p:nvSpPr>
        <p:spPr bwMode="auto">
          <a:xfrm>
            <a:off x="6919913" y="6059488"/>
            <a:ext cx="941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9 x 1/9 </a:t>
            </a:r>
          </a:p>
        </p:txBody>
      </p:sp>
      <p:sp>
        <p:nvSpPr>
          <p:cNvPr id="79" name="TextBox 78"/>
          <p:cNvSpPr txBox="1">
            <a:spLocks noChangeArrowheads="1"/>
          </p:cNvSpPr>
          <p:nvPr/>
        </p:nvSpPr>
        <p:spPr bwMode="auto">
          <a:xfrm>
            <a:off x="7827963" y="6075363"/>
            <a:ext cx="941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 x 1/9 </a:t>
            </a:r>
          </a:p>
        </p:txBody>
      </p:sp>
      <p:sp>
        <p:nvSpPr>
          <p:cNvPr id="80" name="TextBox 79"/>
          <p:cNvSpPr txBox="1">
            <a:spLocks noChangeArrowheads="1"/>
          </p:cNvSpPr>
          <p:nvPr/>
        </p:nvSpPr>
        <p:spPr bwMode="auto">
          <a:xfrm>
            <a:off x="776288"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1890713"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3033713" y="6073775"/>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3956050" y="6089650"/>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4910138" y="607853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5894388" y="6075363"/>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6767513" y="6069013"/>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7640638" y="607536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10.3</a:t>
            </a:r>
          </a:p>
        </p:txBody>
      </p:sp>
      <p:sp>
        <p:nvSpPr>
          <p:cNvPr id="29739" name="Text Box 88"/>
          <p:cNvSpPr txBox="1">
            <a:spLocks noChangeArrowheads="1"/>
          </p:cNvSpPr>
          <p:nvPr/>
        </p:nvSpPr>
        <p:spPr bwMode="auto">
          <a:xfrm>
            <a:off x="323850" y="188913"/>
            <a:ext cx="8496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25</a:t>
            </a:fld>
            <a:endParaRPr lang="en-US"/>
          </a:p>
        </p:txBody>
      </p:sp>
    </p:spTree>
    <p:extLst>
      <p:ext uri="{BB962C8B-B14F-4D97-AF65-F5344CB8AC3E}">
        <p14:creationId xmlns:p14="http://schemas.microsoft.com/office/powerpoint/2010/main" val="414103786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3.33333E-6 5.55112E-17 L -0.21666 0.13333 " pathEditMode="relative" rAng="0" ptsTypes="AA">
                                      <p:cBhvr>
                                        <p:cTn id="46" dur="2000" fill="hold"/>
                                        <p:tgtEl>
                                          <p:spTgt spid="5"/>
                                        </p:tgtEl>
                                        <p:attrNameLst>
                                          <p:attrName>ppt_x</p:attrName>
                                          <p:attrName>ppt_y</p:attrName>
                                        </p:attrNameLst>
                                      </p:cBhvr>
                                      <p:rCtr x="-10833" y="6667"/>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1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1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3254375" y="1098550"/>
            <a:ext cx="4822825" cy="4491038"/>
            <a:chOff x="2544" y="1008"/>
            <a:chExt cx="2832" cy="2160"/>
          </a:xfrm>
        </p:grpSpPr>
        <p:sp>
          <p:nvSpPr>
            <p:cNvPr id="30800"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0801"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2"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3"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4"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5"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6"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7"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8"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3482975" y="1403350"/>
            <a:ext cx="4572000" cy="3925888"/>
            <a:chOff x="2691" y="1177"/>
            <a:chExt cx="2685" cy="1889"/>
          </a:xfrm>
        </p:grpSpPr>
        <p:sp>
          <p:nvSpPr>
            <p:cNvPr id="30784"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85"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86"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87"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88"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89" name="Text Box 52"/>
            <p:cNvSpPr txBox="1">
              <a:spLocks noChangeArrowheads="1"/>
            </p:cNvSpPr>
            <p:nvPr/>
          </p:nvSpPr>
          <p:spPr bwMode="auto">
            <a:xfrm>
              <a:off x="3823"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0"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0791"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0792" name="Text Box 55"/>
            <p:cNvSpPr txBox="1">
              <a:spLocks noChangeArrowheads="1"/>
            </p:cNvSpPr>
            <p:nvPr/>
          </p:nvSpPr>
          <p:spPr bwMode="auto">
            <a:xfrm>
              <a:off x="2704" y="246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3"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4"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5" name="Text Box 58"/>
            <p:cNvSpPr txBox="1">
              <a:spLocks noChangeArrowheads="1"/>
            </p:cNvSpPr>
            <p:nvPr/>
          </p:nvSpPr>
          <p:spPr bwMode="auto">
            <a:xfrm>
              <a:off x="4976" y="247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6" name="Text Box 59"/>
            <p:cNvSpPr txBox="1">
              <a:spLocks noChangeArrowheads="1"/>
            </p:cNvSpPr>
            <p:nvPr/>
          </p:nvSpPr>
          <p:spPr bwMode="auto">
            <a:xfrm>
              <a:off x="4977" y="203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7" name="Text Box 60"/>
            <p:cNvSpPr txBox="1">
              <a:spLocks noChangeArrowheads="1"/>
            </p:cNvSpPr>
            <p:nvPr/>
          </p:nvSpPr>
          <p:spPr bwMode="auto">
            <a:xfrm>
              <a:off x="4977" y="1595"/>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8"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0799"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4492625" y="2286000"/>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5257800" y="23129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6430963" y="2298700"/>
            <a:ext cx="56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4402138" y="3186113"/>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10.3</a:t>
            </a:r>
          </a:p>
        </p:txBody>
      </p:sp>
      <p:sp>
        <p:nvSpPr>
          <p:cNvPr id="35" name="Text Box 40"/>
          <p:cNvSpPr txBox="1">
            <a:spLocks noChangeArrowheads="1"/>
          </p:cNvSpPr>
          <p:nvPr/>
        </p:nvSpPr>
        <p:spPr bwMode="auto">
          <a:xfrm>
            <a:off x="5453063" y="3186113"/>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50</a:t>
            </a:r>
          </a:p>
        </p:txBody>
      </p:sp>
      <p:sp>
        <p:nvSpPr>
          <p:cNvPr id="36" name="Text Box 41"/>
          <p:cNvSpPr txBox="1">
            <a:spLocks noChangeArrowheads="1"/>
          </p:cNvSpPr>
          <p:nvPr/>
        </p:nvSpPr>
        <p:spPr bwMode="auto">
          <a:xfrm>
            <a:off x="6415088" y="3227388"/>
            <a:ext cx="49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8</a:t>
            </a:r>
          </a:p>
        </p:txBody>
      </p:sp>
      <p:sp>
        <p:nvSpPr>
          <p:cNvPr id="37" name="Text Box 42"/>
          <p:cNvSpPr txBox="1">
            <a:spLocks noChangeArrowheads="1"/>
          </p:cNvSpPr>
          <p:nvPr/>
        </p:nvSpPr>
        <p:spPr bwMode="auto">
          <a:xfrm>
            <a:off x="4464050" y="4079875"/>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38" name="Text Box 43"/>
          <p:cNvSpPr txBox="1">
            <a:spLocks noChangeArrowheads="1"/>
          </p:cNvSpPr>
          <p:nvPr/>
        </p:nvSpPr>
        <p:spPr bwMode="auto">
          <a:xfrm>
            <a:off x="5513388" y="4100513"/>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9" name="Text Box 44"/>
          <p:cNvSpPr txBox="1">
            <a:spLocks noChangeArrowheads="1"/>
          </p:cNvSpPr>
          <p:nvPr/>
        </p:nvSpPr>
        <p:spPr bwMode="auto">
          <a:xfrm>
            <a:off x="6454775" y="4076700"/>
            <a:ext cx="49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4419600" y="1779588"/>
            <a:ext cx="2743200" cy="2744787"/>
            <a:chOff x="762000" y="3657600"/>
            <a:chExt cx="2743200" cy="2743994"/>
          </a:xfrm>
        </p:grpSpPr>
        <p:sp>
          <p:nvSpPr>
            <p:cNvPr id="41" name="Rectangle 40"/>
            <p:cNvSpPr>
              <a:spLocks noChangeArrowheads="1"/>
            </p:cNvSpPr>
            <p:nvPr/>
          </p:nvSpPr>
          <p:spPr bwMode="auto">
            <a:xfrm>
              <a:off x="762000" y="3657600"/>
              <a:ext cx="2743200" cy="2742407"/>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3" y="5029596"/>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3" y="5028010"/>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4586288" y="20526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5486400" y="206692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6400800" y="20637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4572000" y="29337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5486400" y="29337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6400800" y="29337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4572000" y="38481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5486400" y="38481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6400800" y="38481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3352800" y="1778000"/>
            <a:ext cx="2743200" cy="2744788"/>
            <a:chOff x="304800" y="1371600"/>
            <a:chExt cx="2743200" cy="2743994"/>
          </a:xfrm>
        </p:grpSpPr>
        <p:grpSp>
          <p:nvGrpSpPr>
            <p:cNvPr id="30764" name="Group 75"/>
            <p:cNvGrpSpPr>
              <a:grpSpLocks/>
            </p:cNvGrpSpPr>
            <p:nvPr/>
          </p:nvGrpSpPr>
          <p:grpSpPr bwMode="auto">
            <a:xfrm>
              <a:off x="304800" y="1371600"/>
              <a:ext cx="2743200" cy="2743994"/>
              <a:chOff x="762000" y="3657600"/>
              <a:chExt cx="2743200" cy="2743994"/>
            </a:xfrm>
          </p:grpSpPr>
          <p:sp>
            <p:nvSpPr>
              <p:cNvPr id="66" name="Rectangle 65"/>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65" name="Text Box 71"/>
            <p:cNvSpPr txBox="1">
              <a:spLocks noChangeArrowheads="1"/>
            </p:cNvSpPr>
            <p:nvPr/>
          </p:nvSpPr>
          <p:spPr bwMode="auto">
            <a:xfrm>
              <a:off x="471488" y="1644571"/>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66"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67"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68"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69"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70"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71"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72"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0773"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195263" y="609600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8.4 x 1/9 </a:t>
            </a:r>
          </a:p>
        </p:txBody>
      </p:sp>
      <p:sp>
        <p:nvSpPr>
          <p:cNvPr id="72" name="TextBox 71"/>
          <p:cNvSpPr txBox="1">
            <a:spLocks noChangeArrowheads="1"/>
          </p:cNvSpPr>
          <p:nvPr/>
        </p:nvSpPr>
        <p:spPr bwMode="auto">
          <a:xfrm>
            <a:off x="1247775" y="60960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10.7 x 1/9 </a:t>
            </a:r>
          </a:p>
        </p:txBody>
      </p:sp>
      <p:sp>
        <p:nvSpPr>
          <p:cNvPr id="73" name="TextBox 72"/>
          <p:cNvSpPr txBox="1">
            <a:spLocks noChangeArrowheads="1"/>
          </p:cNvSpPr>
          <p:nvPr/>
        </p:nvSpPr>
        <p:spPr bwMode="auto">
          <a:xfrm>
            <a:off x="2400300" y="608012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8.8 x 1/9 </a:t>
            </a:r>
          </a:p>
        </p:txBody>
      </p:sp>
      <p:sp>
        <p:nvSpPr>
          <p:cNvPr id="74" name="TextBox 73"/>
          <p:cNvSpPr txBox="1">
            <a:spLocks noChangeArrowheads="1"/>
          </p:cNvSpPr>
          <p:nvPr/>
        </p:nvSpPr>
        <p:spPr bwMode="auto">
          <a:xfrm>
            <a:off x="3395663" y="6065838"/>
            <a:ext cx="1262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10.3 x 1/9 </a:t>
            </a:r>
          </a:p>
        </p:txBody>
      </p:sp>
      <p:sp>
        <p:nvSpPr>
          <p:cNvPr id="75" name="TextBox 74"/>
          <p:cNvSpPr txBox="1">
            <a:spLocks noChangeArrowheads="1"/>
          </p:cNvSpPr>
          <p:nvPr/>
        </p:nvSpPr>
        <p:spPr bwMode="auto">
          <a:xfrm>
            <a:off x="4573588" y="6059488"/>
            <a:ext cx="1068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50 x 1/9 </a:t>
            </a:r>
          </a:p>
        </p:txBody>
      </p:sp>
      <p:sp>
        <p:nvSpPr>
          <p:cNvPr id="76" name="TextBox 75"/>
          <p:cNvSpPr txBox="1">
            <a:spLocks noChangeArrowheads="1"/>
          </p:cNvSpPr>
          <p:nvPr/>
        </p:nvSpPr>
        <p:spPr bwMode="auto">
          <a:xfrm>
            <a:off x="5521325" y="60452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 x 1/9 </a:t>
            </a:r>
          </a:p>
        </p:txBody>
      </p:sp>
      <p:sp>
        <p:nvSpPr>
          <p:cNvPr id="77" name="TextBox 76"/>
          <p:cNvSpPr txBox="1">
            <a:spLocks noChangeArrowheads="1"/>
          </p:cNvSpPr>
          <p:nvPr/>
        </p:nvSpPr>
        <p:spPr bwMode="auto">
          <a:xfrm>
            <a:off x="6408738" y="6038850"/>
            <a:ext cx="941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9 x 1/9 </a:t>
            </a:r>
          </a:p>
        </p:txBody>
      </p:sp>
      <p:sp>
        <p:nvSpPr>
          <p:cNvPr id="78" name="TextBox 77"/>
          <p:cNvSpPr txBox="1">
            <a:spLocks noChangeArrowheads="1"/>
          </p:cNvSpPr>
          <p:nvPr/>
        </p:nvSpPr>
        <p:spPr bwMode="auto">
          <a:xfrm>
            <a:off x="7288213" y="6024563"/>
            <a:ext cx="941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 x 1/9 </a:t>
            </a:r>
          </a:p>
        </p:txBody>
      </p:sp>
      <p:sp>
        <p:nvSpPr>
          <p:cNvPr id="79" name="TextBox 78"/>
          <p:cNvSpPr txBox="1">
            <a:spLocks noChangeArrowheads="1"/>
          </p:cNvSpPr>
          <p:nvPr/>
        </p:nvSpPr>
        <p:spPr bwMode="auto">
          <a:xfrm>
            <a:off x="8202613" y="601980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6 x 1/9 </a:t>
            </a:r>
          </a:p>
        </p:txBody>
      </p:sp>
      <p:sp>
        <p:nvSpPr>
          <p:cNvPr id="80" name="TextBox 79"/>
          <p:cNvSpPr txBox="1">
            <a:spLocks noChangeArrowheads="1"/>
          </p:cNvSpPr>
          <p:nvPr/>
        </p:nvSpPr>
        <p:spPr bwMode="auto">
          <a:xfrm>
            <a:off x="1074738"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2252663"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3290888" y="6073775"/>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4421188" y="6059488"/>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5389563" y="606583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6242050" y="6054725"/>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7148513" y="6038850"/>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8002588" y="6026150"/>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12.9</a:t>
            </a:r>
          </a:p>
        </p:txBody>
      </p:sp>
      <p:sp>
        <p:nvSpPr>
          <p:cNvPr id="30763" name="Text Box 88"/>
          <p:cNvSpPr txBox="1">
            <a:spLocks noChangeArrowheads="1"/>
          </p:cNvSpPr>
          <p:nvPr/>
        </p:nvSpPr>
        <p:spPr bwMode="auto">
          <a:xfrm>
            <a:off x="395288" y="228600"/>
            <a:ext cx="828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26</a:t>
            </a:fld>
            <a:endParaRPr lang="en-US"/>
          </a:p>
        </p:txBody>
      </p:sp>
    </p:spTree>
    <p:extLst>
      <p:ext uri="{BB962C8B-B14F-4D97-AF65-F5344CB8AC3E}">
        <p14:creationId xmlns:p14="http://schemas.microsoft.com/office/powerpoint/2010/main" val="178645621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3.33333E-6 -1.85185E-6 L 0.11666 0.00023 " pathEditMode="relative" rAng="0" ptsTypes="AA">
                                      <p:cBhvr>
                                        <p:cTn id="46" dur="2000" fill="hold"/>
                                        <p:tgtEl>
                                          <p:spTgt spid="5"/>
                                        </p:tgtEl>
                                        <p:attrNameLst>
                                          <p:attrName>ppt_x</p:attrName>
                                          <p:attrName>ppt_y</p:attrName>
                                        </p:attrNameLst>
                                      </p:cBhvr>
                                      <p:rCtr x="5833" y="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1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1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3254375" y="1243013"/>
            <a:ext cx="4822825" cy="4491037"/>
            <a:chOff x="2544" y="1008"/>
            <a:chExt cx="2832" cy="2160"/>
          </a:xfrm>
        </p:grpSpPr>
        <p:sp>
          <p:nvSpPr>
            <p:cNvPr id="31824"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1825"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6"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7"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8"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9"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0"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1"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2"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3482975" y="1547813"/>
            <a:ext cx="4572000" cy="3925887"/>
            <a:chOff x="2691" y="1177"/>
            <a:chExt cx="2685" cy="1889"/>
          </a:xfrm>
        </p:grpSpPr>
        <p:sp>
          <p:nvSpPr>
            <p:cNvPr id="31808"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09"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0"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1"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2"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3" name="Text Box 52"/>
            <p:cNvSpPr txBox="1">
              <a:spLocks noChangeArrowheads="1"/>
            </p:cNvSpPr>
            <p:nvPr/>
          </p:nvSpPr>
          <p:spPr bwMode="auto">
            <a:xfrm>
              <a:off x="3823"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4"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1815"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1816" name="Text Box 55"/>
            <p:cNvSpPr txBox="1">
              <a:spLocks noChangeArrowheads="1"/>
            </p:cNvSpPr>
            <p:nvPr/>
          </p:nvSpPr>
          <p:spPr bwMode="auto">
            <a:xfrm>
              <a:off x="2704" y="246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7"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8"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19" name="Text Box 58"/>
            <p:cNvSpPr txBox="1">
              <a:spLocks noChangeArrowheads="1"/>
            </p:cNvSpPr>
            <p:nvPr/>
          </p:nvSpPr>
          <p:spPr bwMode="auto">
            <a:xfrm>
              <a:off x="4976" y="247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20" name="Text Box 59"/>
            <p:cNvSpPr txBox="1">
              <a:spLocks noChangeArrowheads="1"/>
            </p:cNvSpPr>
            <p:nvPr/>
          </p:nvSpPr>
          <p:spPr bwMode="auto">
            <a:xfrm>
              <a:off x="4977" y="203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21" name="Text Box 60"/>
            <p:cNvSpPr txBox="1">
              <a:spLocks noChangeArrowheads="1"/>
            </p:cNvSpPr>
            <p:nvPr/>
          </p:nvSpPr>
          <p:spPr bwMode="auto">
            <a:xfrm>
              <a:off x="4977" y="1595"/>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22"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1823"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4492625" y="2430463"/>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5410200" y="245745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6430963" y="2443163"/>
            <a:ext cx="56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4402138" y="3330575"/>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10.3</a:t>
            </a:r>
          </a:p>
        </p:txBody>
      </p:sp>
      <p:sp>
        <p:nvSpPr>
          <p:cNvPr id="35" name="Text Box 40"/>
          <p:cNvSpPr txBox="1">
            <a:spLocks noChangeArrowheads="1"/>
          </p:cNvSpPr>
          <p:nvPr/>
        </p:nvSpPr>
        <p:spPr bwMode="auto">
          <a:xfrm>
            <a:off x="5522913" y="3330575"/>
            <a:ext cx="649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12.9</a:t>
            </a:r>
          </a:p>
        </p:txBody>
      </p:sp>
      <p:sp>
        <p:nvSpPr>
          <p:cNvPr id="36" name="Text Box 41"/>
          <p:cNvSpPr txBox="1">
            <a:spLocks noChangeArrowheads="1"/>
          </p:cNvSpPr>
          <p:nvPr/>
        </p:nvSpPr>
        <p:spPr bwMode="auto">
          <a:xfrm>
            <a:off x="6415088" y="3371850"/>
            <a:ext cx="49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8</a:t>
            </a:r>
          </a:p>
        </p:txBody>
      </p:sp>
      <p:sp>
        <p:nvSpPr>
          <p:cNvPr id="37" name="Text Box 42"/>
          <p:cNvSpPr txBox="1">
            <a:spLocks noChangeArrowheads="1"/>
          </p:cNvSpPr>
          <p:nvPr/>
        </p:nvSpPr>
        <p:spPr bwMode="auto">
          <a:xfrm>
            <a:off x="4464050" y="4224338"/>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38" name="Text Box 43"/>
          <p:cNvSpPr txBox="1">
            <a:spLocks noChangeArrowheads="1"/>
          </p:cNvSpPr>
          <p:nvPr/>
        </p:nvSpPr>
        <p:spPr bwMode="auto">
          <a:xfrm>
            <a:off x="5513388" y="4244975"/>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9" name="Text Box 44"/>
          <p:cNvSpPr txBox="1">
            <a:spLocks noChangeArrowheads="1"/>
          </p:cNvSpPr>
          <p:nvPr/>
        </p:nvSpPr>
        <p:spPr bwMode="auto">
          <a:xfrm>
            <a:off x="6454775" y="4221163"/>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5348288" y="1924050"/>
            <a:ext cx="2743200" cy="2744788"/>
            <a:chOff x="762000" y="3657600"/>
            <a:chExt cx="2743200" cy="2743994"/>
          </a:xfrm>
        </p:grpSpPr>
        <p:sp>
          <p:nvSpPr>
            <p:cNvPr id="41" name="Rectangle 40"/>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3" y="5029597"/>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3" y="5028009"/>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5514975" y="21971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6415088" y="22113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7329488" y="220821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5500688"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6415088"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7329488" y="30781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5500688" y="39925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6415088" y="39925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7329488" y="39925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4343400" y="1922463"/>
            <a:ext cx="2743200" cy="2744787"/>
            <a:chOff x="304800" y="1371600"/>
            <a:chExt cx="2743200" cy="2743994"/>
          </a:xfrm>
        </p:grpSpPr>
        <p:grpSp>
          <p:nvGrpSpPr>
            <p:cNvPr id="31788" name="Group 75"/>
            <p:cNvGrpSpPr>
              <a:grpSpLocks/>
            </p:cNvGrpSpPr>
            <p:nvPr/>
          </p:nvGrpSpPr>
          <p:grpSpPr bwMode="auto">
            <a:xfrm>
              <a:off x="304800" y="1371600"/>
              <a:ext cx="2743200" cy="2743994"/>
              <a:chOff x="762000" y="3657600"/>
              <a:chExt cx="2743200" cy="2743994"/>
            </a:xfrm>
          </p:grpSpPr>
          <p:sp>
            <p:nvSpPr>
              <p:cNvPr id="66" name="Rectangle 65"/>
              <p:cNvSpPr>
                <a:spLocks noChangeArrowheads="1"/>
              </p:cNvSpPr>
              <p:nvPr/>
            </p:nvSpPr>
            <p:spPr bwMode="auto">
              <a:xfrm>
                <a:off x="762000" y="3657600"/>
                <a:ext cx="2743200" cy="2742407"/>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3" y="5029596"/>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3" y="5028010"/>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4"/>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789" name="Text Box 71"/>
            <p:cNvSpPr txBox="1">
              <a:spLocks noChangeArrowheads="1"/>
            </p:cNvSpPr>
            <p:nvPr/>
          </p:nvSpPr>
          <p:spPr bwMode="auto">
            <a:xfrm>
              <a:off x="471488" y="1644571"/>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0"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1"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2"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3"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4"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5"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6"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1797"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0" y="60960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10.7 x 1/9 </a:t>
            </a:r>
          </a:p>
        </p:txBody>
      </p:sp>
      <p:sp>
        <p:nvSpPr>
          <p:cNvPr id="72" name="TextBox 71"/>
          <p:cNvSpPr txBox="1">
            <a:spLocks noChangeArrowheads="1"/>
          </p:cNvSpPr>
          <p:nvPr/>
        </p:nvSpPr>
        <p:spPr bwMode="auto">
          <a:xfrm>
            <a:off x="1247775" y="609600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8.8 x 1/9 </a:t>
            </a:r>
          </a:p>
        </p:txBody>
      </p:sp>
      <p:sp>
        <p:nvSpPr>
          <p:cNvPr id="73" name="TextBox 72"/>
          <p:cNvSpPr txBox="1">
            <a:spLocks noChangeArrowheads="1"/>
          </p:cNvSpPr>
          <p:nvPr/>
        </p:nvSpPr>
        <p:spPr bwMode="auto">
          <a:xfrm>
            <a:off x="2400300" y="6080125"/>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4" name="TextBox 73"/>
          <p:cNvSpPr txBox="1">
            <a:spLocks noChangeArrowheads="1"/>
          </p:cNvSpPr>
          <p:nvPr/>
        </p:nvSpPr>
        <p:spPr bwMode="auto">
          <a:xfrm>
            <a:off x="3276600" y="6065838"/>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12.9 x 1/9 </a:t>
            </a:r>
          </a:p>
        </p:txBody>
      </p:sp>
      <p:sp>
        <p:nvSpPr>
          <p:cNvPr id="75" name="TextBox 74"/>
          <p:cNvSpPr txBox="1">
            <a:spLocks noChangeArrowheads="1"/>
          </p:cNvSpPr>
          <p:nvPr/>
        </p:nvSpPr>
        <p:spPr bwMode="auto">
          <a:xfrm>
            <a:off x="4489450" y="60452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 x 1/9 </a:t>
            </a:r>
          </a:p>
        </p:txBody>
      </p:sp>
      <p:sp>
        <p:nvSpPr>
          <p:cNvPr id="76" name="TextBox 75"/>
          <p:cNvSpPr txBox="1">
            <a:spLocks noChangeArrowheads="1"/>
          </p:cNvSpPr>
          <p:nvPr/>
        </p:nvSpPr>
        <p:spPr bwMode="auto">
          <a:xfrm>
            <a:off x="5410200" y="60452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7" name="TextBox 76"/>
          <p:cNvSpPr txBox="1">
            <a:spLocks noChangeArrowheads="1"/>
          </p:cNvSpPr>
          <p:nvPr/>
        </p:nvSpPr>
        <p:spPr bwMode="auto">
          <a:xfrm>
            <a:off x="6283325" y="6038850"/>
            <a:ext cx="941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 x 1/9 </a:t>
            </a:r>
          </a:p>
        </p:txBody>
      </p:sp>
      <p:sp>
        <p:nvSpPr>
          <p:cNvPr id="78" name="TextBox 77"/>
          <p:cNvSpPr txBox="1">
            <a:spLocks noChangeArrowheads="1"/>
          </p:cNvSpPr>
          <p:nvPr/>
        </p:nvSpPr>
        <p:spPr bwMode="auto">
          <a:xfrm>
            <a:off x="7135813" y="6024563"/>
            <a:ext cx="941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6 x 1/9 </a:t>
            </a:r>
          </a:p>
        </p:txBody>
      </p:sp>
      <p:sp>
        <p:nvSpPr>
          <p:cNvPr id="79" name="TextBox 78"/>
          <p:cNvSpPr txBox="1">
            <a:spLocks noChangeArrowheads="1"/>
          </p:cNvSpPr>
          <p:nvPr/>
        </p:nvSpPr>
        <p:spPr bwMode="auto">
          <a:xfrm>
            <a:off x="8001000" y="60198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0" name="TextBox 79"/>
          <p:cNvSpPr txBox="1">
            <a:spLocks noChangeArrowheads="1"/>
          </p:cNvSpPr>
          <p:nvPr/>
        </p:nvSpPr>
        <p:spPr bwMode="auto">
          <a:xfrm>
            <a:off x="1074738" y="61071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2209800"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3124200" y="6073775"/>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4329113" y="6059488"/>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5216525" y="6065838"/>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6122988" y="6054725"/>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6975475" y="6038850"/>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7848600" y="602615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5.7</a:t>
            </a:r>
          </a:p>
        </p:txBody>
      </p:sp>
      <p:sp>
        <p:nvSpPr>
          <p:cNvPr id="31787" name="Text Box 88"/>
          <p:cNvSpPr txBox="1">
            <a:spLocks noChangeArrowheads="1"/>
          </p:cNvSpPr>
          <p:nvPr/>
        </p:nvSpPr>
        <p:spPr bwMode="auto">
          <a:xfrm>
            <a:off x="323850" y="228600"/>
            <a:ext cx="83518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27</a:t>
            </a:fld>
            <a:endParaRPr lang="en-US"/>
          </a:p>
        </p:txBody>
      </p:sp>
    </p:spTree>
    <p:extLst>
      <p:ext uri="{BB962C8B-B14F-4D97-AF65-F5344CB8AC3E}">
        <p14:creationId xmlns:p14="http://schemas.microsoft.com/office/powerpoint/2010/main" val="174419234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3.33333E-6 -1.85185E-6 L 0.11666 0.00023 " pathEditMode="relative" rAng="0" ptsTypes="AA">
                                      <p:cBhvr>
                                        <p:cTn id="46" dur="2000" fill="hold"/>
                                        <p:tgtEl>
                                          <p:spTgt spid="5"/>
                                        </p:tgtEl>
                                        <p:attrNameLst>
                                          <p:attrName>ppt_x</p:attrName>
                                          <p:attrName>ppt_y</p:attrName>
                                        </p:attrNameLst>
                                      </p:cBhvr>
                                      <p:rCtr x="5833" y="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1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1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2484438" y="1243013"/>
            <a:ext cx="4822825" cy="4491037"/>
            <a:chOff x="2544" y="1008"/>
            <a:chExt cx="2832" cy="2160"/>
          </a:xfrm>
        </p:grpSpPr>
        <p:sp>
          <p:nvSpPr>
            <p:cNvPr id="32848"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49"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0"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1"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2"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3"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4"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5"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6"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2713038" y="1547813"/>
            <a:ext cx="4572000" cy="3925887"/>
            <a:chOff x="2691" y="1177"/>
            <a:chExt cx="2685" cy="1889"/>
          </a:xfrm>
        </p:grpSpPr>
        <p:sp>
          <p:nvSpPr>
            <p:cNvPr id="32832"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33"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34"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35"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36"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37" name="Text Box 52"/>
            <p:cNvSpPr txBox="1">
              <a:spLocks noChangeArrowheads="1"/>
            </p:cNvSpPr>
            <p:nvPr/>
          </p:nvSpPr>
          <p:spPr bwMode="auto">
            <a:xfrm>
              <a:off x="3755"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38"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2839"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2840" name="Text Box 55"/>
            <p:cNvSpPr txBox="1">
              <a:spLocks noChangeArrowheads="1"/>
            </p:cNvSpPr>
            <p:nvPr/>
          </p:nvSpPr>
          <p:spPr bwMode="auto">
            <a:xfrm>
              <a:off x="2704" y="246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1"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2"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3" name="Text Box 58"/>
            <p:cNvSpPr txBox="1">
              <a:spLocks noChangeArrowheads="1"/>
            </p:cNvSpPr>
            <p:nvPr/>
          </p:nvSpPr>
          <p:spPr bwMode="auto">
            <a:xfrm>
              <a:off x="4976" y="247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4" name="Text Box 59"/>
            <p:cNvSpPr txBox="1">
              <a:spLocks noChangeArrowheads="1"/>
            </p:cNvSpPr>
            <p:nvPr/>
          </p:nvSpPr>
          <p:spPr bwMode="auto">
            <a:xfrm>
              <a:off x="4977" y="203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5" name="Text Box 60"/>
            <p:cNvSpPr txBox="1">
              <a:spLocks noChangeArrowheads="1"/>
            </p:cNvSpPr>
            <p:nvPr/>
          </p:nvSpPr>
          <p:spPr bwMode="auto">
            <a:xfrm>
              <a:off x="4977" y="1595"/>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6"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2847"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3722688" y="2430463"/>
            <a:ext cx="544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4640263" y="245745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5661025" y="2443163"/>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3632200" y="3330575"/>
            <a:ext cx="69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10.3</a:t>
            </a:r>
          </a:p>
        </p:txBody>
      </p:sp>
      <p:sp>
        <p:nvSpPr>
          <p:cNvPr id="35" name="Text Box 40"/>
          <p:cNvSpPr txBox="1">
            <a:spLocks noChangeArrowheads="1"/>
          </p:cNvSpPr>
          <p:nvPr/>
        </p:nvSpPr>
        <p:spPr bwMode="auto">
          <a:xfrm>
            <a:off x="4564063" y="3330575"/>
            <a:ext cx="649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12.9</a:t>
            </a:r>
          </a:p>
        </p:txBody>
      </p:sp>
      <p:sp>
        <p:nvSpPr>
          <p:cNvPr id="36" name="Text Box 41"/>
          <p:cNvSpPr txBox="1">
            <a:spLocks noChangeArrowheads="1"/>
          </p:cNvSpPr>
          <p:nvPr/>
        </p:nvSpPr>
        <p:spPr bwMode="auto">
          <a:xfrm>
            <a:off x="5645150" y="3371850"/>
            <a:ext cx="595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5.7</a:t>
            </a:r>
          </a:p>
        </p:txBody>
      </p:sp>
      <p:sp>
        <p:nvSpPr>
          <p:cNvPr id="37" name="Text Box 42"/>
          <p:cNvSpPr txBox="1">
            <a:spLocks noChangeArrowheads="1"/>
          </p:cNvSpPr>
          <p:nvPr/>
        </p:nvSpPr>
        <p:spPr bwMode="auto">
          <a:xfrm>
            <a:off x="3694113" y="4224338"/>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9</a:t>
            </a:r>
          </a:p>
        </p:txBody>
      </p:sp>
      <p:sp>
        <p:nvSpPr>
          <p:cNvPr id="38" name="Text Box 43"/>
          <p:cNvSpPr txBox="1">
            <a:spLocks noChangeArrowheads="1"/>
          </p:cNvSpPr>
          <p:nvPr/>
        </p:nvSpPr>
        <p:spPr bwMode="auto">
          <a:xfrm>
            <a:off x="4564063" y="4244975"/>
            <a:ext cx="49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9" name="Text Box 44"/>
          <p:cNvSpPr txBox="1">
            <a:spLocks noChangeArrowheads="1"/>
          </p:cNvSpPr>
          <p:nvPr/>
        </p:nvSpPr>
        <p:spPr bwMode="auto">
          <a:xfrm>
            <a:off x="5684838" y="4221163"/>
            <a:ext cx="49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2582863" y="2762250"/>
            <a:ext cx="2743200" cy="2744788"/>
            <a:chOff x="762000" y="3657600"/>
            <a:chExt cx="2743200" cy="2743994"/>
          </a:xfrm>
        </p:grpSpPr>
        <p:sp>
          <p:nvSpPr>
            <p:cNvPr id="41" name="Rectangle 40"/>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3" y="5029597"/>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3" y="5028009"/>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2749550" y="30353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3649663" y="30495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4564063" y="304641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2735263" y="39163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3649663" y="39163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4564063" y="39163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2735263" y="4830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3649663" y="4830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4564063" y="48307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4613275" y="1897063"/>
            <a:ext cx="2743200" cy="2744787"/>
            <a:chOff x="304800" y="1371600"/>
            <a:chExt cx="2743200" cy="2743993"/>
          </a:xfrm>
        </p:grpSpPr>
        <p:grpSp>
          <p:nvGrpSpPr>
            <p:cNvPr id="32812" name="Group 75"/>
            <p:cNvGrpSpPr>
              <a:grpSpLocks/>
            </p:cNvGrpSpPr>
            <p:nvPr/>
          </p:nvGrpSpPr>
          <p:grpSpPr bwMode="auto">
            <a:xfrm>
              <a:off x="304800" y="1371600"/>
              <a:ext cx="2743200" cy="2743993"/>
              <a:chOff x="762000" y="3657600"/>
              <a:chExt cx="2743200" cy="2743993"/>
            </a:xfrm>
          </p:grpSpPr>
          <p:sp>
            <p:nvSpPr>
              <p:cNvPr id="66" name="Rectangle 65"/>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4" y="5029596"/>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3"/>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813" name="Text Box 71"/>
            <p:cNvSpPr txBox="1">
              <a:spLocks noChangeArrowheads="1"/>
            </p:cNvSpPr>
            <p:nvPr/>
          </p:nvSpPr>
          <p:spPr bwMode="auto">
            <a:xfrm>
              <a:off x="471488" y="1644571"/>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14"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15"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16"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17"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18"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19"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20"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2821"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2" name="TextBox 71"/>
          <p:cNvSpPr txBox="1">
            <a:spLocks noChangeArrowheads="1"/>
          </p:cNvSpPr>
          <p:nvPr/>
        </p:nvSpPr>
        <p:spPr bwMode="auto">
          <a:xfrm>
            <a:off x="914400" y="60960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10.3 x 1/9 </a:t>
            </a:r>
          </a:p>
        </p:txBody>
      </p:sp>
      <p:sp>
        <p:nvSpPr>
          <p:cNvPr id="73" name="TextBox 72"/>
          <p:cNvSpPr txBox="1">
            <a:spLocks noChangeArrowheads="1"/>
          </p:cNvSpPr>
          <p:nvPr/>
        </p:nvSpPr>
        <p:spPr bwMode="auto">
          <a:xfrm>
            <a:off x="2057400" y="6080125"/>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12.9 x 1/9 </a:t>
            </a:r>
          </a:p>
        </p:txBody>
      </p:sp>
      <p:sp>
        <p:nvSpPr>
          <p:cNvPr id="74" name="TextBox 73"/>
          <p:cNvSpPr txBox="1">
            <a:spLocks noChangeArrowheads="1"/>
          </p:cNvSpPr>
          <p:nvPr/>
        </p:nvSpPr>
        <p:spPr bwMode="auto">
          <a:xfrm>
            <a:off x="3276600" y="6065838"/>
            <a:ext cx="941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5" name="TextBox 74"/>
          <p:cNvSpPr txBox="1">
            <a:spLocks noChangeArrowheads="1"/>
          </p:cNvSpPr>
          <p:nvPr/>
        </p:nvSpPr>
        <p:spPr bwMode="auto">
          <a:xfrm>
            <a:off x="4191000" y="60452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9 x 1/9 </a:t>
            </a:r>
          </a:p>
        </p:txBody>
      </p:sp>
      <p:sp>
        <p:nvSpPr>
          <p:cNvPr id="76" name="TextBox 75"/>
          <p:cNvSpPr txBox="1">
            <a:spLocks noChangeArrowheads="1"/>
          </p:cNvSpPr>
          <p:nvPr/>
        </p:nvSpPr>
        <p:spPr bwMode="auto">
          <a:xfrm>
            <a:off x="5105400" y="60452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 x 1/9 </a:t>
            </a:r>
          </a:p>
        </p:txBody>
      </p:sp>
      <p:sp>
        <p:nvSpPr>
          <p:cNvPr id="77" name="TextBox 76"/>
          <p:cNvSpPr txBox="1">
            <a:spLocks noChangeArrowheads="1"/>
          </p:cNvSpPr>
          <p:nvPr/>
        </p:nvSpPr>
        <p:spPr bwMode="auto">
          <a:xfrm>
            <a:off x="5957888" y="6038850"/>
            <a:ext cx="941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8" name="TextBox 77"/>
          <p:cNvSpPr txBox="1">
            <a:spLocks noChangeArrowheads="1"/>
          </p:cNvSpPr>
          <p:nvPr/>
        </p:nvSpPr>
        <p:spPr bwMode="auto">
          <a:xfrm>
            <a:off x="6934200" y="6024563"/>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0x 1/9 </a:t>
            </a:r>
          </a:p>
        </p:txBody>
      </p:sp>
      <p:sp>
        <p:nvSpPr>
          <p:cNvPr id="79" name="TextBox 78"/>
          <p:cNvSpPr txBox="1">
            <a:spLocks noChangeArrowheads="1"/>
          </p:cNvSpPr>
          <p:nvPr/>
        </p:nvSpPr>
        <p:spPr bwMode="auto">
          <a:xfrm>
            <a:off x="7772400" y="60198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0" name="TextBox 79"/>
          <p:cNvSpPr txBox="1">
            <a:spLocks noChangeArrowheads="1"/>
          </p:cNvSpPr>
          <p:nvPr/>
        </p:nvSpPr>
        <p:spPr bwMode="auto">
          <a:xfrm>
            <a:off x="762000"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1939925" y="61071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3124200" y="6073775"/>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4038600" y="6059488"/>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4897438" y="6065838"/>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5805488" y="6054725"/>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6705600" y="6038850"/>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7620000" y="602615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4.1</a:t>
            </a:r>
          </a:p>
        </p:txBody>
      </p:sp>
      <p:sp>
        <p:nvSpPr>
          <p:cNvPr id="32811" name="Text Box 88"/>
          <p:cNvSpPr txBox="1">
            <a:spLocks noChangeArrowheads="1"/>
          </p:cNvSpPr>
          <p:nvPr/>
        </p:nvSpPr>
        <p:spPr bwMode="auto">
          <a:xfrm>
            <a:off x="468313" y="228600"/>
            <a:ext cx="8424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28</a:t>
            </a:fld>
            <a:endParaRPr lang="en-US"/>
          </a:p>
        </p:txBody>
      </p:sp>
    </p:spTree>
    <p:extLst>
      <p:ext uri="{BB962C8B-B14F-4D97-AF65-F5344CB8AC3E}">
        <p14:creationId xmlns:p14="http://schemas.microsoft.com/office/powerpoint/2010/main" val="77733946"/>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4.72222E-6 1.85185E-6 L -0.22205 0.13727 " pathEditMode="relative" rAng="0" ptsTypes="AA">
                                      <p:cBhvr>
                                        <p:cTn id="46" dur="2000" fill="hold"/>
                                        <p:tgtEl>
                                          <p:spTgt spid="5"/>
                                        </p:tgtEl>
                                        <p:attrNameLst>
                                          <p:attrName>ppt_x</p:attrName>
                                          <p:attrName>ppt_y</p:attrName>
                                        </p:attrNameLst>
                                      </p:cBhvr>
                                      <p:rCtr x="-11111" y="6852"/>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1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1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2555875" y="1169988"/>
            <a:ext cx="4822825" cy="4491037"/>
            <a:chOff x="2544" y="1008"/>
            <a:chExt cx="2832" cy="2160"/>
          </a:xfrm>
        </p:grpSpPr>
        <p:sp>
          <p:nvSpPr>
            <p:cNvPr id="33872"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3873"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4"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5"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6"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7"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8"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9"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0"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2784475" y="1474788"/>
            <a:ext cx="4572000" cy="3925887"/>
            <a:chOff x="2691" y="1177"/>
            <a:chExt cx="2685" cy="1889"/>
          </a:xfrm>
        </p:grpSpPr>
        <p:sp>
          <p:nvSpPr>
            <p:cNvPr id="33856"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57"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58"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59"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0"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1" name="Text Box 52"/>
            <p:cNvSpPr txBox="1">
              <a:spLocks noChangeArrowheads="1"/>
            </p:cNvSpPr>
            <p:nvPr/>
          </p:nvSpPr>
          <p:spPr bwMode="auto">
            <a:xfrm>
              <a:off x="3755"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2" name="Text Box 53"/>
            <p:cNvSpPr txBox="1">
              <a:spLocks noChangeArrowheads="1"/>
            </p:cNvSpPr>
            <p:nvPr/>
          </p:nvSpPr>
          <p:spPr bwMode="auto">
            <a:xfrm>
              <a:off x="4512" y="288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3863" name="Text Box 54"/>
            <p:cNvSpPr txBox="1">
              <a:spLocks noChangeArrowheads="1"/>
            </p:cNvSpPr>
            <p:nvPr/>
          </p:nvSpPr>
          <p:spPr bwMode="auto">
            <a:xfrm>
              <a:off x="5040" y="2889"/>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0</a:t>
              </a:r>
            </a:p>
          </p:txBody>
        </p:sp>
        <p:sp>
          <p:nvSpPr>
            <p:cNvPr id="33864" name="Text Box 55"/>
            <p:cNvSpPr txBox="1">
              <a:spLocks noChangeArrowheads="1"/>
            </p:cNvSpPr>
            <p:nvPr/>
          </p:nvSpPr>
          <p:spPr bwMode="auto">
            <a:xfrm>
              <a:off x="2704" y="246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5"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6"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7" name="Text Box 58"/>
            <p:cNvSpPr txBox="1">
              <a:spLocks noChangeArrowheads="1"/>
            </p:cNvSpPr>
            <p:nvPr/>
          </p:nvSpPr>
          <p:spPr bwMode="auto">
            <a:xfrm>
              <a:off x="4976" y="247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8" name="Text Box 59"/>
            <p:cNvSpPr txBox="1">
              <a:spLocks noChangeArrowheads="1"/>
            </p:cNvSpPr>
            <p:nvPr/>
          </p:nvSpPr>
          <p:spPr bwMode="auto">
            <a:xfrm>
              <a:off x="4977" y="2030"/>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69" name="Text Box 60"/>
            <p:cNvSpPr txBox="1">
              <a:spLocks noChangeArrowheads="1"/>
            </p:cNvSpPr>
            <p:nvPr/>
          </p:nvSpPr>
          <p:spPr bwMode="auto">
            <a:xfrm>
              <a:off x="4977" y="1595"/>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70"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3871"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3794125" y="2357438"/>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4711700" y="23844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5732463" y="2370138"/>
            <a:ext cx="56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3703638" y="3257550"/>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10.3</a:t>
            </a:r>
          </a:p>
        </p:txBody>
      </p:sp>
      <p:sp>
        <p:nvSpPr>
          <p:cNvPr id="35" name="Text Box 40"/>
          <p:cNvSpPr txBox="1">
            <a:spLocks noChangeArrowheads="1"/>
          </p:cNvSpPr>
          <p:nvPr/>
        </p:nvSpPr>
        <p:spPr bwMode="auto">
          <a:xfrm>
            <a:off x="4635500" y="3257550"/>
            <a:ext cx="649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12.9</a:t>
            </a:r>
          </a:p>
        </p:txBody>
      </p:sp>
      <p:sp>
        <p:nvSpPr>
          <p:cNvPr id="36" name="Text Box 41"/>
          <p:cNvSpPr txBox="1">
            <a:spLocks noChangeArrowheads="1"/>
          </p:cNvSpPr>
          <p:nvPr/>
        </p:nvSpPr>
        <p:spPr bwMode="auto">
          <a:xfrm>
            <a:off x="5716588" y="3298825"/>
            <a:ext cx="595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5.7</a:t>
            </a:r>
          </a:p>
        </p:txBody>
      </p:sp>
      <p:sp>
        <p:nvSpPr>
          <p:cNvPr id="37" name="Text Box 42"/>
          <p:cNvSpPr txBox="1">
            <a:spLocks noChangeArrowheads="1"/>
          </p:cNvSpPr>
          <p:nvPr/>
        </p:nvSpPr>
        <p:spPr bwMode="auto">
          <a:xfrm>
            <a:off x="3765550" y="41513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4.1</a:t>
            </a:r>
          </a:p>
        </p:txBody>
      </p:sp>
      <p:sp>
        <p:nvSpPr>
          <p:cNvPr id="38" name="Text Box 43"/>
          <p:cNvSpPr txBox="1">
            <a:spLocks noChangeArrowheads="1"/>
          </p:cNvSpPr>
          <p:nvPr/>
        </p:nvSpPr>
        <p:spPr bwMode="auto">
          <a:xfrm>
            <a:off x="4635500" y="4171950"/>
            <a:ext cx="49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a:t>
            </a:r>
          </a:p>
        </p:txBody>
      </p:sp>
      <p:sp>
        <p:nvSpPr>
          <p:cNvPr id="39" name="Text Box 44"/>
          <p:cNvSpPr txBox="1">
            <a:spLocks noChangeArrowheads="1"/>
          </p:cNvSpPr>
          <p:nvPr/>
        </p:nvSpPr>
        <p:spPr bwMode="auto">
          <a:xfrm>
            <a:off x="5756275" y="4148138"/>
            <a:ext cx="490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3603625" y="2689225"/>
            <a:ext cx="2743200" cy="2744788"/>
            <a:chOff x="762000" y="3657600"/>
            <a:chExt cx="2743200" cy="2743994"/>
          </a:xfrm>
        </p:grpSpPr>
        <p:sp>
          <p:nvSpPr>
            <p:cNvPr id="41" name="Rectangle 40"/>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4" y="5029597"/>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4" y="5028009"/>
              <a:ext cx="27424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9"/>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3770313" y="29622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4670425" y="29765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5584825" y="29733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3756025" y="38433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4670425" y="38433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5584825" y="38433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3756025" y="47577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4670425" y="47577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5584825" y="47577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2709863" y="2681288"/>
            <a:ext cx="2743200" cy="2744787"/>
            <a:chOff x="304800" y="1371600"/>
            <a:chExt cx="2743200" cy="2743993"/>
          </a:xfrm>
        </p:grpSpPr>
        <p:grpSp>
          <p:nvGrpSpPr>
            <p:cNvPr id="33836" name="Group 75"/>
            <p:cNvGrpSpPr>
              <a:grpSpLocks/>
            </p:cNvGrpSpPr>
            <p:nvPr/>
          </p:nvGrpSpPr>
          <p:grpSpPr bwMode="auto">
            <a:xfrm>
              <a:off x="304800" y="1371600"/>
              <a:ext cx="2743200" cy="2743993"/>
              <a:chOff x="762000" y="3657600"/>
              <a:chExt cx="2743200" cy="2743993"/>
            </a:xfrm>
          </p:grpSpPr>
          <p:sp>
            <p:nvSpPr>
              <p:cNvPr id="66" name="Rectangle 65"/>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3" y="5029596"/>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3" y="5028009"/>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3"/>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837" name="Text Box 71"/>
            <p:cNvSpPr txBox="1">
              <a:spLocks noChangeArrowheads="1"/>
            </p:cNvSpPr>
            <p:nvPr/>
          </p:nvSpPr>
          <p:spPr bwMode="auto">
            <a:xfrm>
              <a:off x="471488" y="1644571"/>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38"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39"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40"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41"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42"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43"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44"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3845"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0" y="60960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10.3 x 1/9 </a:t>
            </a:r>
          </a:p>
        </p:txBody>
      </p:sp>
      <p:sp>
        <p:nvSpPr>
          <p:cNvPr id="72" name="TextBox 71"/>
          <p:cNvSpPr txBox="1">
            <a:spLocks noChangeArrowheads="1"/>
          </p:cNvSpPr>
          <p:nvPr/>
        </p:nvSpPr>
        <p:spPr bwMode="auto">
          <a:xfrm>
            <a:off x="1198563" y="6081713"/>
            <a:ext cx="1262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12.9 x 1/9 </a:t>
            </a:r>
          </a:p>
        </p:txBody>
      </p:sp>
      <p:sp>
        <p:nvSpPr>
          <p:cNvPr id="73" name="TextBox 72"/>
          <p:cNvSpPr txBox="1">
            <a:spLocks noChangeArrowheads="1"/>
          </p:cNvSpPr>
          <p:nvPr/>
        </p:nvSpPr>
        <p:spPr bwMode="auto">
          <a:xfrm>
            <a:off x="2403475" y="6075363"/>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5.7x 1/9 </a:t>
            </a:r>
          </a:p>
        </p:txBody>
      </p:sp>
      <p:sp>
        <p:nvSpPr>
          <p:cNvPr id="74" name="TextBox 73"/>
          <p:cNvSpPr txBox="1">
            <a:spLocks noChangeArrowheads="1"/>
          </p:cNvSpPr>
          <p:nvPr/>
        </p:nvSpPr>
        <p:spPr bwMode="auto">
          <a:xfrm>
            <a:off x="3478213" y="6089650"/>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4.1 x 1/9 </a:t>
            </a:r>
          </a:p>
        </p:txBody>
      </p:sp>
      <p:sp>
        <p:nvSpPr>
          <p:cNvPr id="75" name="TextBox 74"/>
          <p:cNvSpPr txBox="1">
            <a:spLocks noChangeArrowheads="1"/>
          </p:cNvSpPr>
          <p:nvPr/>
        </p:nvSpPr>
        <p:spPr bwMode="auto">
          <a:xfrm>
            <a:off x="4516438" y="608965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 x 1/9 </a:t>
            </a:r>
          </a:p>
        </p:txBody>
      </p:sp>
      <p:sp>
        <p:nvSpPr>
          <p:cNvPr id="76" name="TextBox 75"/>
          <p:cNvSpPr txBox="1">
            <a:spLocks noChangeArrowheads="1"/>
          </p:cNvSpPr>
          <p:nvPr/>
        </p:nvSpPr>
        <p:spPr bwMode="auto">
          <a:xfrm>
            <a:off x="5395913" y="609600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6 x 1/9 </a:t>
            </a:r>
          </a:p>
        </p:txBody>
      </p:sp>
      <p:sp>
        <p:nvSpPr>
          <p:cNvPr id="77" name="TextBox 76"/>
          <p:cNvSpPr txBox="1">
            <a:spLocks noChangeArrowheads="1"/>
          </p:cNvSpPr>
          <p:nvPr/>
        </p:nvSpPr>
        <p:spPr bwMode="auto">
          <a:xfrm>
            <a:off x="6248400" y="6096000"/>
            <a:ext cx="941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8" name="TextBox 77"/>
          <p:cNvSpPr txBox="1">
            <a:spLocks noChangeArrowheads="1"/>
          </p:cNvSpPr>
          <p:nvPr/>
        </p:nvSpPr>
        <p:spPr bwMode="auto">
          <a:xfrm>
            <a:off x="7108825" y="6094413"/>
            <a:ext cx="941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9" name="TextBox 78"/>
          <p:cNvSpPr txBox="1">
            <a:spLocks noChangeArrowheads="1"/>
          </p:cNvSpPr>
          <p:nvPr/>
        </p:nvSpPr>
        <p:spPr bwMode="auto">
          <a:xfrm>
            <a:off x="7967663" y="6092825"/>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0" name="TextBox 79"/>
          <p:cNvSpPr txBox="1">
            <a:spLocks noChangeArrowheads="1"/>
          </p:cNvSpPr>
          <p:nvPr/>
        </p:nvSpPr>
        <p:spPr bwMode="auto">
          <a:xfrm>
            <a:off x="1066800"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2224088" y="6080125"/>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3276600" y="6096000"/>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4364038" y="6089650"/>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5222875"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6096000" y="6110288"/>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6961188" y="6094413"/>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7820025"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4.6</a:t>
            </a:r>
          </a:p>
        </p:txBody>
      </p:sp>
      <p:sp>
        <p:nvSpPr>
          <p:cNvPr id="33835" name="Text Box 88"/>
          <p:cNvSpPr txBox="1">
            <a:spLocks noChangeArrowheads="1"/>
          </p:cNvSpPr>
          <p:nvPr/>
        </p:nvSpPr>
        <p:spPr bwMode="auto">
          <a:xfrm>
            <a:off x="468313" y="228600"/>
            <a:ext cx="8424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29</a:t>
            </a:fld>
            <a:endParaRPr lang="en-US"/>
          </a:p>
        </p:txBody>
      </p:sp>
    </p:spTree>
    <p:extLst>
      <p:ext uri="{BB962C8B-B14F-4D97-AF65-F5344CB8AC3E}">
        <p14:creationId xmlns:p14="http://schemas.microsoft.com/office/powerpoint/2010/main" val="3990727176"/>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3.05556E-6 1.85185E-6 L 0.10226 0.00116 " pathEditMode="relative" rAng="0" ptsTypes="AA">
                                      <p:cBhvr>
                                        <p:cTn id="46" dur="2000" fill="hold"/>
                                        <p:tgtEl>
                                          <p:spTgt spid="5"/>
                                        </p:tgtEl>
                                        <p:attrNameLst>
                                          <p:attrName>ppt_x</p:attrName>
                                          <p:attrName>ppt_y</p:attrName>
                                        </p:attrNameLst>
                                      </p:cBhvr>
                                      <p:rCtr x="5104" y="4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1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1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8F1C3928-B543-4064-93F7-291D46B1FD75}" type="slidenum">
              <a:rPr lang="en-US" altLang="en-US" sz="1400"/>
              <a:pPr algn="r" eaLnBrk="1" hangingPunct="1"/>
              <a:t>3</a:t>
            </a:fld>
            <a:endParaRPr lang="en-US" altLang="en-US" sz="1400"/>
          </a:p>
        </p:txBody>
      </p:sp>
      <p:sp>
        <p:nvSpPr>
          <p:cNvPr id="114692" name="Rectangle 2"/>
          <p:cNvSpPr>
            <a:spLocks noGrp="1" noChangeArrowheads="1"/>
          </p:cNvSpPr>
          <p:nvPr>
            <p:ph type="title" idx="4294967295"/>
          </p:nvPr>
        </p:nvSpPr>
        <p:spPr>
          <a:xfrm>
            <a:off x="0" y="228600"/>
            <a:ext cx="8839200" cy="1143000"/>
          </a:xfrm>
        </p:spPr>
        <p:txBody>
          <a:bodyPr>
            <a:normAutofit fontScale="90000"/>
          </a:bodyPr>
          <a:lstStyle/>
          <a:p>
            <a:pPr eaLnBrk="1" hangingPunct="1"/>
            <a:r>
              <a:rPr lang="en-US" altLang="en-US" sz="3600" smtClean="0">
                <a:solidFill>
                  <a:schemeClr val="accent2"/>
                </a:solidFill>
              </a:rPr>
              <a:t>Local Enhancement through Spatial Filtering</a:t>
            </a:r>
            <a:br>
              <a:rPr lang="en-US" altLang="en-US" sz="3600" smtClean="0">
                <a:solidFill>
                  <a:schemeClr val="accent2"/>
                </a:solidFill>
              </a:rPr>
            </a:br>
            <a:endParaRPr lang="en-US" altLang="en-US" sz="3600" smtClean="0">
              <a:solidFill>
                <a:schemeClr val="accent2"/>
              </a:solidFill>
            </a:endParaRPr>
          </a:p>
        </p:txBody>
      </p:sp>
      <p:sp>
        <p:nvSpPr>
          <p:cNvPr id="114693" name="Rectangle 3"/>
          <p:cNvSpPr>
            <a:spLocks noGrp="1" noChangeArrowheads="1"/>
          </p:cNvSpPr>
          <p:nvPr>
            <p:ph type="body" idx="4294967295"/>
          </p:nvPr>
        </p:nvSpPr>
        <p:spPr>
          <a:xfrm>
            <a:off x="914400" y="1447800"/>
            <a:ext cx="7315200" cy="4572000"/>
          </a:xfrm>
        </p:spPr>
        <p:txBody>
          <a:bodyPr>
            <a:normAutofit lnSpcReduction="10000"/>
          </a:bodyPr>
          <a:lstStyle/>
          <a:p>
            <a:pPr eaLnBrk="1" hangingPunct="1">
              <a:lnSpc>
                <a:spcPct val="90000"/>
              </a:lnSpc>
              <a:buClr>
                <a:schemeClr val="accent2"/>
              </a:buClr>
              <a:buFont typeface="Wingdings" panose="05000000000000000000" pitchFamily="2" charset="2"/>
              <a:buChar char="§"/>
            </a:pPr>
            <a:r>
              <a:rPr lang="en-US" altLang="en-US" sz="2600" dirty="0" smtClean="0"/>
              <a:t>The output intensity value at (</a:t>
            </a:r>
            <a:r>
              <a:rPr lang="en-US" altLang="en-US" sz="2600" dirty="0" err="1" smtClean="0"/>
              <a:t>x,y</a:t>
            </a:r>
            <a:r>
              <a:rPr lang="en-US" altLang="en-US" sz="2600" dirty="0" smtClean="0"/>
              <a:t>) depends not only on the input intensity value at (</a:t>
            </a:r>
            <a:r>
              <a:rPr lang="en-US" altLang="en-US" sz="2600" dirty="0" err="1" smtClean="0"/>
              <a:t>x,y</a:t>
            </a:r>
            <a:r>
              <a:rPr lang="en-US" altLang="en-US" sz="2600" dirty="0" smtClean="0"/>
              <a:t>) but also on the specified  number of neighboring intensity values around (</a:t>
            </a:r>
            <a:r>
              <a:rPr lang="en-US" altLang="en-US" sz="2600" dirty="0" err="1" smtClean="0"/>
              <a:t>x,y</a:t>
            </a:r>
            <a:r>
              <a:rPr lang="en-US" altLang="en-US" sz="2600" dirty="0" smtClean="0"/>
              <a:t>)</a:t>
            </a:r>
          </a:p>
          <a:p>
            <a:pPr eaLnBrk="1" hangingPunct="1">
              <a:lnSpc>
                <a:spcPct val="90000"/>
              </a:lnSpc>
              <a:buClr>
                <a:schemeClr val="accent2"/>
              </a:buClr>
              <a:buFont typeface="Wingdings" panose="05000000000000000000" pitchFamily="2" charset="2"/>
              <a:buChar char="§"/>
            </a:pPr>
            <a:r>
              <a:rPr lang="en-US" altLang="en-US" sz="2600" dirty="0" smtClean="0">
                <a:solidFill>
                  <a:schemeClr val="accent2"/>
                </a:solidFill>
              </a:rPr>
              <a:t>Spatial masks</a:t>
            </a:r>
            <a:r>
              <a:rPr lang="en-US" altLang="en-US" sz="2600" dirty="0" smtClean="0"/>
              <a:t> (also called window, filter, kernel,</a:t>
            </a:r>
            <a:br>
              <a:rPr lang="en-US" altLang="en-US" sz="2600" dirty="0" smtClean="0"/>
            </a:br>
            <a:r>
              <a:rPr lang="en-US" altLang="en-US" sz="2600" dirty="0" smtClean="0"/>
              <a:t>template) are used and </a:t>
            </a:r>
            <a:r>
              <a:rPr lang="en-US" altLang="en-US" sz="2600" dirty="0" smtClean="0">
                <a:solidFill>
                  <a:schemeClr val="accent2"/>
                </a:solidFill>
              </a:rPr>
              <a:t>convolved over the entire image for local enhancement</a:t>
            </a:r>
            <a:r>
              <a:rPr lang="en-US" altLang="en-US" sz="2600" dirty="0" smtClean="0"/>
              <a:t> (spatial filtering)</a:t>
            </a:r>
          </a:p>
          <a:p>
            <a:pPr eaLnBrk="1" hangingPunct="1">
              <a:lnSpc>
                <a:spcPct val="90000"/>
              </a:lnSpc>
              <a:buClr>
                <a:schemeClr val="accent2"/>
              </a:buClr>
              <a:buFont typeface="Wingdings" panose="05000000000000000000" pitchFamily="2" charset="2"/>
              <a:buChar char="§"/>
            </a:pPr>
            <a:r>
              <a:rPr lang="en-US" altLang="en-US" sz="2600" dirty="0" smtClean="0"/>
              <a:t>The size of the mask determines the number of </a:t>
            </a:r>
            <a:br>
              <a:rPr lang="en-US" altLang="en-US" sz="2600" dirty="0" smtClean="0"/>
            </a:br>
            <a:r>
              <a:rPr lang="en-US" altLang="en-US" sz="2600" dirty="0" smtClean="0"/>
              <a:t> neighboring pixels which influence the output</a:t>
            </a:r>
            <a:br>
              <a:rPr lang="en-US" altLang="en-US" sz="2600" dirty="0" smtClean="0"/>
            </a:br>
            <a:r>
              <a:rPr lang="en-US" altLang="en-US" sz="2600" dirty="0" smtClean="0"/>
              <a:t> value at (</a:t>
            </a:r>
            <a:r>
              <a:rPr lang="en-US" altLang="en-US" sz="2600" dirty="0" err="1" smtClean="0"/>
              <a:t>x,y</a:t>
            </a:r>
            <a:r>
              <a:rPr lang="en-US" altLang="en-US" sz="2600" dirty="0" smtClean="0"/>
              <a:t>)</a:t>
            </a:r>
          </a:p>
          <a:p>
            <a:pPr eaLnBrk="1" hangingPunct="1">
              <a:lnSpc>
                <a:spcPct val="90000"/>
              </a:lnSpc>
              <a:buClr>
                <a:schemeClr val="accent2"/>
              </a:buClr>
              <a:buFont typeface="Wingdings" panose="05000000000000000000" pitchFamily="2" charset="2"/>
              <a:buChar char="§"/>
            </a:pPr>
            <a:r>
              <a:rPr lang="en-US" altLang="en-US" sz="2600" dirty="0" smtClean="0"/>
              <a:t>The values (coefficients) of the mask determine the</a:t>
            </a:r>
            <a:br>
              <a:rPr lang="en-US" altLang="en-US" sz="2600" dirty="0" smtClean="0"/>
            </a:br>
            <a:r>
              <a:rPr lang="en-US" altLang="en-US" sz="2600" dirty="0" smtClean="0"/>
              <a:t> nature and properties of enhancing technique</a:t>
            </a:r>
          </a:p>
          <a:p>
            <a:pPr eaLnBrk="1" hangingPunct="1">
              <a:lnSpc>
                <a:spcPct val="90000"/>
              </a:lnSpc>
              <a:buClr>
                <a:schemeClr val="accent2"/>
              </a:buClr>
              <a:buFont typeface="Wingdings" panose="05000000000000000000" pitchFamily="2" charset="2"/>
              <a:buChar char="§"/>
            </a:pPr>
            <a:endParaRPr lang="en-US" altLang="en-US" sz="2600" dirty="0" smtClean="0"/>
          </a:p>
        </p:txBody>
      </p:sp>
      <p:sp>
        <p:nvSpPr>
          <p:cNvPr id="114694" name="Line 4"/>
          <p:cNvSpPr>
            <a:spLocks noChangeShapeType="1"/>
          </p:cNvSpPr>
          <p:nvPr/>
        </p:nvSpPr>
        <p:spPr bwMode="auto">
          <a:xfrm>
            <a:off x="685800" y="9906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39192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2700338" y="1098550"/>
            <a:ext cx="4822825" cy="4491038"/>
            <a:chOff x="2544" y="1008"/>
            <a:chExt cx="2832" cy="2160"/>
          </a:xfrm>
        </p:grpSpPr>
        <p:sp>
          <p:nvSpPr>
            <p:cNvPr id="34896"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4897"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8"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9"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0"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1"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2"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3"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4"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2928938" y="1403350"/>
            <a:ext cx="4464050" cy="3924300"/>
            <a:chOff x="2691" y="1177"/>
            <a:chExt cx="2622" cy="1888"/>
          </a:xfrm>
        </p:grpSpPr>
        <p:sp>
          <p:nvSpPr>
            <p:cNvPr id="34880"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1"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2"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3"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4"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5" name="Text Box 52"/>
            <p:cNvSpPr txBox="1">
              <a:spLocks noChangeArrowheads="1"/>
            </p:cNvSpPr>
            <p:nvPr/>
          </p:nvSpPr>
          <p:spPr bwMode="auto">
            <a:xfrm>
              <a:off x="3845"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6" name="Text Box 53"/>
            <p:cNvSpPr txBox="1">
              <a:spLocks noChangeArrowheads="1"/>
            </p:cNvSpPr>
            <p:nvPr/>
          </p:nvSpPr>
          <p:spPr bwMode="auto">
            <a:xfrm>
              <a:off x="4405"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7" name="Text Box 54"/>
            <p:cNvSpPr txBox="1">
              <a:spLocks noChangeArrowheads="1"/>
            </p:cNvSpPr>
            <p:nvPr/>
          </p:nvSpPr>
          <p:spPr bwMode="auto">
            <a:xfrm>
              <a:off x="4942"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8" name="Text Box 55"/>
            <p:cNvSpPr txBox="1">
              <a:spLocks noChangeArrowheads="1"/>
            </p:cNvSpPr>
            <p:nvPr/>
          </p:nvSpPr>
          <p:spPr bwMode="auto">
            <a:xfrm>
              <a:off x="2704" y="2463"/>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89"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90"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91" name="Text Box 58"/>
            <p:cNvSpPr txBox="1">
              <a:spLocks noChangeArrowheads="1"/>
            </p:cNvSpPr>
            <p:nvPr/>
          </p:nvSpPr>
          <p:spPr bwMode="auto">
            <a:xfrm>
              <a:off x="4942" y="247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92" name="Text Box 59"/>
            <p:cNvSpPr txBox="1">
              <a:spLocks noChangeArrowheads="1"/>
            </p:cNvSpPr>
            <p:nvPr/>
          </p:nvSpPr>
          <p:spPr bwMode="auto">
            <a:xfrm>
              <a:off x="4942" y="203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93" name="Text Box 60"/>
            <p:cNvSpPr txBox="1">
              <a:spLocks noChangeArrowheads="1"/>
            </p:cNvSpPr>
            <p:nvPr/>
          </p:nvSpPr>
          <p:spPr bwMode="auto">
            <a:xfrm>
              <a:off x="4977" y="1595"/>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94"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4895"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3938588" y="2286000"/>
            <a:ext cx="544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4856163" y="23129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5876925" y="2298700"/>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3848100" y="3186113"/>
            <a:ext cx="69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10.3</a:t>
            </a:r>
          </a:p>
        </p:txBody>
      </p:sp>
      <p:sp>
        <p:nvSpPr>
          <p:cNvPr id="35" name="Text Box 40"/>
          <p:cNvSpPr txBox="1">
            <a:spLocks noChangeArrowheads="1"/>
          </p:cNvSpPr>
          <p:nvPr/>
        </p:nvSpPr>
        <p:spPr bwMode="auto">
          <a:xfrm>
            <a:off x="4779963" y="3186113"/>
            <a:ext cx="649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12.9</a:t>
            </a:r>
          </a:p>
        </p:txBody>
      </p:sp>
      <p:sp>
        <p:nvSpPr>
          <p:cNvPr id="36" name="Text Box 41"/>
          <p:cNvSpPr txBox="1">
            <a:spLocks noChangeArrowheads="1"/>
          </p:cNvSpPr>
          <p:nvPr/>
        </p:nvSpPr>
        <p:spPr bwMode="auto">
          <a:xfrm>
            <a:off x="5861050" y="3227388"/>
            <a:ext cx="59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5.7</a:t>
            </a:r>
          </a:p>
        </p:txBody>
      </p:sp>
      <p:sp>
        <p:nvSpPr>
          <p:cNvPr id="37" name="Text Box 42"/>
          <p:cNvSpPr txBox="1">
            <a:spLocks noChangeArrowheads="1"/>
          </p:cNvSpPr>
          <p:nvPr/>
        </p:nvSpPr>
        <p:spPr bwMode="auto">
          <a:xfrm>
            <a:off x="3910013" y="407987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4.1</a:t>
            </a:r>
          </a:p>
        </p:txBody>
      </p:sp>
      <p:sp>
        <p:nvSpPr>
          <p:cNvPr id="38" name="Text Box 43"/>
          <p:cNvSpPr txBox="1">
            <a:spLocks noChangeArrowheads="1"/>
          </p:cNvSpPr>
          <p:nvPr/>
        </p:nvSpPr>
        <p:spPr bwMode="auto">
          <a:xfrm>
            <a:off x="4779963" y="41005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4.6</a:t>
            </a:r>
          </a:p>
        </p:txBody>
      </p:sp>
      <p:sp>
        <p:nvSpPr>
          <p:cNvPr id="39" name="Text Box 44"/>
          <p:cNvSpPr txBox="1">
            <a:spLocks noChangeArrowheads="1"/>
          </p:cNvSpPr>
          <p:nvPr/>
        </p:nvSpPr>
        <p:spPr bwMode="auto">
          <a:xfrm>
            <a:off x="5900738" y="4076700"/>
            <a:ext cx="49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6</a:t>
            </a:r>
          </a:p>
        </p:txBody>
      </p:sp>
      <p:grpSp>
        <p:nvGrpSpPr>
          <p:cNvPr id="4" name="Group 75"/>
          <p:cNvGrpSpPr>
            <a:grpSpLocks/>
          </p:cNvGrpSpPr>
          <p:nvPr/>
        </p:nvGrpSpPr>
        <p:grpSpPr bwMode="auto">
          <a:xfrm>
            <a:off x="4765675" y="2617788"/>
            <a:ext cx="2743200" cy="2744787"/>
            <a:chOff x="762000" y="3657600"/>
            <a:chExt cx="2743200" cy="2743994"/>
          </a:xfrm>
        </p:grpSpPr>
        <p:sp>
          <p:nvSpPr>
            <p:cNvPr id="41" name="Rectangle 40"/>
            <p:cNvSpPr>
              <a:spLocks noChangeArrowheads="1"/>
            </p:cNvSpPr>
            <p:nvPr/>
          </p:nvSpPr>
          <p:spPr bwMode="auto">
            <a:xfrm>
              <a:off x="762000" y="3657600"/>
              <a:ext cx="2743200" cy="2742407"/>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42" name="Straight Connector 41"/>
            <p:cNvCxnSpPr/>
            <p:nvPr/>
          </p:nvCxnSpPr>
          <p:spPr>
            <a:xfrm rot="5400000">
              <a:off x="1218803" y="5029596"/>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04403" y="5028010"/>
              <a:ext cx="274240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000" y="5484284"/>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 Box 71"/>
          <p:cNvSpPr txBox="1">
            <a:spLocks noChangeArrowheads="1"/>
          </p:cNvSpPr>
          <p:nvPr/>
        </p:nvSpPr>
        <p:spPr bwMode="auto">
          <a:xfrm>
            <a:off x="4932363" y="28908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7" name="Text Box 71"/>
          <p:cNvSpPr txBox="1">
            <a:spLocks noChangeArrowheads="1"/>
          </p:cNvSpPr>
          <p:nvPr/>
        </p:nvSpPr>
        <p:spPr bwMode="auto">
          <a:xfrm>
            <a:off x="5832475" y="290512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8" name="Text Box 71"/>
          <p:cNvSpPr txBox="1">
            <a:spLocks noChangeArrowheads="1"/>
          </p:cNvSpPr>
          <p:nvPr/>
        </p:nvSpPr>
        <p:spPr bwMode="auto">
          <a:xfrm>
            <a:off x="6746875" y="29019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49" name="Text Box 71"/>
          <p:cNvSpPr txBox="1">
            <a:spLocks noChangeArrowheads="1"/>
          </p:cNvSpPr>
          <p:nvPr/>
        </p:nvSpPr>
        <p:spPr bwMode="auto">
          <a:xfrm>
            <a:off x="4918075" y="37719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0" name="Text Box 71"/>
          <p:cNvSpPr txBox="1">
            <a:spLocks noChangeArrowheads="1"/>
          </p:cNvSpPr>
          <p:nvPr/>
        </p:nvSpPr>
        <p:spPr bwMode="auto">
          <a:xfrm>
            <a:off x="5832475" y="37719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1" name="Text Box 71"/>
          <p:cNvSpPr txBox="1">
            <a:spLocks noChangeArrowheads="1"/>
          </p:cNvSpPr>
          <p:nvPr/>
        </p:nvSpPr>
        <p:spPr bwMode="auto">
          <a:xfrm>
            <a:off x="6746875" y="37719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2" name="Text Box 71"/>
          <p:cNvSpPr txBox="1">
            <a:spLocks noChangeArrowheads="1"/>
          </p:cNvSpPr>
          <p:nvPr/>
        </p:nvSpPr>
        <p:spPr bwMode="auto">
          <a:xfrm>
            <a:off x="4918075" y="46863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3" name="Text Box 71"/>
          <p:cNvSpPr txBox="1">
            <a:spLocks noChangeArrowheads="1"/>
          </p:cNvSpPr>
          <p:nvPr/>
        </p:nvSpPr>
        <p:spPr bwMode="auto">
          <a:xfrm>
            <a:off x="5832475" y="46863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54" name="Text Box 71"/>
          <p:cNvSpPr txBox="1">
            <a:spLocks noChangeArrowheads="1"/>
          </p:cNvSpPr>
          <p:nvPr/>
        </p:nvSpPr>
        <p:spPr bwMode="auto">
          <a:xfrm>
            <a:off x="6746875" y="46863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nvGrpSpPr>
          <p:cNvPr id="5" name="Group 54"/>
          <p:cNvGrpSpPr>
            <a:grpSpLocks/>
          </p:cNvGrpSpPr>
          <p:nvPr/>
        </p:nvGrpSpPr>
        <p:grpSpPr bwMode="auto">
          <a:xfrm>
            <a:off x="3865563" y="2617788"/>
            <a:ext cx="2743200" cy="2744787"/>
            <a:chOff x="304800" y="1371600"/>
            <a:chExt cx="2743200" cy="2743993"/>
          </a:xfrm>
        </p:grpSpPr>
        <p:grpSp>
          <p:nvGrpSpPr>
            <p:cNvPr id="34860" name="Group 75"/>
            <p:cNvGrpSpPr>
              <a:grpSpLocks/>
            </p:cNvGrpSpPr>
            <p:nvPr/>
          </p:nvGrpSpPr>
          <p:grpSpPr bwMode="auto">
            <a:xfrm>
              <a:off x="304800" y="1371600"/>
              <a:ext cx="2743200" cy="2743993"/>
              <a:chOff x="762000" y="3657600"/>
              <a:chExt cx="2743200" cy="2743993"/>
            </a:xfrm>
          </p:grpSpPr>
          <p:sp>
            <p:nvSpPr>
              <p:cNvPr id="66" name="Rectangle 65"/>
              <p:cNvSpPr>
                <a:spLocks noChangeArrowheads="1"/>
              </p:cNvSpPr>
              <p:nvPr/>
            </p:nvSpPr>
            <p:spPr bwMode="auto">
              <a:xfrm>
                <a:off x="762000" y="3657600"/>
                <a:ext cx="2743200" cy="2742406"/>
              </a:xfrm>
              <a:prstGeom prst="rect">
                <a:avLst/>
              </a:prstGeom>
              <a:noFill/>
              <a:ln w="25400" algn="ctr">
                <a:solidFill>
                  <a:srgbClr val="FF3300"/>
                </a:solidFill>
                <a:miter lim="800000"/>
                <a:headEnd/>
                <a:tailEnd/>
              </a:ln>
            </p:spPr>
            <p:txBody>
              <a:bodyPr anchor="ctr"/>
              <a:lstStyle/>
              <a:p>
                <a:pPr algn="ctr">
                  <a:defRPr/>
                </a:pPr>
                <a:endParaRPr lang="en-US">
                  <a:solidFill>
                    <a:schemeClr val="lt1"/>
                  </a:solidFill>
                  <a:latin typeface="+mn-lt"/>
                </a:endParaRPr>
              </a:p>
            </p:txBody>
          </p:sp>
          <p:cxnSp>
            <p:nvCxnSpPr>
              <p:cNvPr id="67" name="Straight Connector 66"/>
              <p:cNvCxnSpPr/>
              <p:nvPr/>
            </p:nvCxnSpPr>
            <p:spPr>
              <a:xfrm rot="5400000">
                <a:off x="1218803" y="5029596"/>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4403" y="5028009"/>
                <a:ext cx="2742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62000" y="5484283"/>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2000" y="4570148"/>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861" name="Text Box 71"/>
            <p:cNvSpPr txBox="1">
              <a:spLocks noChangeArrowheads="1"/>
            </p:cNvSpPr>
            <p:nvPr/>
          </p:nvSpPr>
          <p:spPr bwMode="auto">
            <a:xfrm>
              <a:off x="471488" y="1644571"/>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2" name="Text Box 71"/>
            <p:cNvSpPr txBox="1">
              <a:spLocks noChangeArrowheads="1"/>
            </p:cNvSpPr>
            <p:nvPr/>
          </p:nvSpPr>
          <p:spPr bwMode="auto">
            <a:xfrm>
              <a:off x="1371600" y="1658854"/>
              <a:ext cx="609600" cy="3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3" name="Text Box 71"/>
            <p:cNvSpPr txBox="1">
              <a:spLocks noChangeArrowheads="1"/>
            </p:cNvSpPr>
            <p:nvPr/>
          </p:nvSpPr>
          <p:spPr bwMode="auto">
            <a:xfrm>
              <a:off x="2286000" y="1600134"/>
              <a:ext cx="609600" cy="36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4" name="Text Box 71"/>
            <p:cNvSpPr txBox="1">
              <a:spLocks noChangeArrowheads="1"/>
            </p:cNvSpPr>
            <p:nvPr/>
          </p:nvSpPr>
          <p:spPr bwMode="auto">
            <a:xfrm>
              <a:off x="4572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5" name="Text Box 71"/>
            <p:cNvSpPr txBox="1">
              <a:spLocks noChangeArrowheads="1"/>
            </p:cNvSpPr>
            <p:nvPr/>
          </p:nvSpPr>
          <p:spPr bwMode="auto">
            <a:xfrm>
              <a:off x="13716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6" name="Text Box 71"/>
            <p:cNvSpPr txBox="1">
              <a:spLocks noChangeArrowheads="1"/>
            </p:cNvSpPr>
            <p:nvPr/>
          </p:nvSpPr>
          <p:spPr bwMode="auto">
            <a:xfrm>
              <a:off x="2286000" y="25262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7" name="Text Box 71"/>
            <p:cNvSpPr txBox="1">
              <a:spLocks noChangeArrowheads="1"/>
            </p:cNvSpPr>
            <p:nvPr/>
          </p:nvSpPr>
          <p:spPr bwMode="auto">
            <a:xfrm>
              <a:off x="4572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8" name="Text Box 71"/>
            <p:cNvSpPr txBox="1">
              <a:spLocks noChangeArrowheads="1"/>
            </p:cNvSpPr>
            <p:nvPr/>
          </p:nvSpPr>
          <p:spPr bwMode="auto">
            <a:xfrm>
              <a:off x="13716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sp>
          <p:nvSpPr>
            <p:cNvPr id="34869" name="Text Box 71"/>
            <p:cNvSpPr txBox="1">
              <a:spLocks noChangeArrowheads="1"/>
            </p:cNvSpPr>
            <p:nvPr/>
          </p:nvSpPr>
          <p:spPr bwMode="auto">
            <a:xfrm>
              <a:off x="2286000" y="3440668"/>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1/9</a:t>
              </a:r>
            </a:p>
          </p:txBody>
        </p:sp>
      </p:grpSp>
      <p:sp>
        <p:nvSpPr>
          <p:cNvPr id="71" name="TextBox 70"/>
          <p:cNvSpPr txBox="1">
            <a:spLocks noChangeArrowheads="1"/>
          </p:cNvSpPr>
          <p:nvPr/>
        </p:nvSpPr>
        <p:spPr bwMode="auto">
          <a:xfrm>
            <a:off x="0" y="60960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12.9 x 1/9 </a:t>
            </a:r>
          </a:p>
        </p:txBody>
      </p:sp>
      <p:sp>
        <p:nvSpPr>
          <p:cNvPr id="72" name="TextBox 71"/>
          <p:cNvSpPr txBox="1">
            <a:spLocks noChangeArrowheads="1"/>
          </p:cNvSpPr>
          <p:nvPr/>
        </p:nvSpPr>
        <p:spPr bwMode="auto">
          <a:xfrm>
            <a:off x="1304925" y="6081713"/>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5.7 x 1/9 </a:t>
            </a:r>
          </a:p>
        </p:txBody>
      </p:sp>
      <p:sp>
        <p:nvSpPr>
          <p:cNvPr id="73" name="TextBox 72"/>
          <p:cNvSpPr txBox="1">
            <a:spLocks noChangeArrowheads="1"/>
          </p:cNvSpPr>
          <p:nvPr/>
        </p:nvSpPr>
        <p:spPr bwMode="auto">
          <a:xfrm>
            <a:off x="2403475" y="6075363"/>
            <a:ext cx="941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4" name="TextBox 73"/>
          <p:cNvSpPr txBox="1">
            <a:spLocks noChangeArrowheads="1"/>
          </p:cNvSpPr>
          <p:nvPr/>
        </p:nvSpPr>
        <p:spPr bwMode="auto">
          <a:xfrm>
            <a:off x="3303588" y="6089650"/>
            <a:ext cx="1135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4.6 x 1/9 </a:t>
            </a:r>
          </a:p>
        </p:txBody>
      </p:sp>
      <p:sp>
        <p:nvSpPr>
          <p:cNvPr id="75" name="TextBox 74"/>
          <p:cNvSpPr txBox="1">
            <a:spLocks noChangeArrowheads="1"/>
          </p:cNvSpPr>
          <p:nvPr/>
        </p:nvSpPr>
        <p:spPr bwMode="auto">
          <a:xfrm>
            <a:off x="4343400" y="608965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6 x 1/9 </a:t>
            </a:r>
          </a:p>
        </p:txBody>
      </p:sp>
      <p:sp>
        <p:nvSpPr>
          <p:cNvPr id="76" name="TextBox 75"/>
          <p:cNvSpPr txBox="1">
            <a:spLocks noChangeArrowheads="1"/>
          </p:cNvSpPr>
          <p:nvPr/>
        </p:nvSpPr>
        <p:spPr bwMode="auto">
          <a:xfrm>
            <a:off x="5181600" y="6096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7" name="TextBox 76"/>
          <p:cNvSpPr txBox="1">
            <a:spLocks noChangeArrowheads="1"/>
          </p:cNvSpPr>
          <p:nvPr/>
        </p:nvSpPr>
        <p:spPr bwMode="auto">
          <a:xfrm>
            <a:off x="6096000" y="6096000"/>
            <a:ext cx="941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8" name="TextBox 77"/>
          <p:cNvSpPr txBox="1">
            <a:spLocks noChangeArrowheads="1"/>
          </p:cNvSpPr>
          <p:nvPr/>
        </p:nvSpPr>
        <p:spPr bwMode="auto">
          <a:xfrm>
            <a:off x="7018338" y="6094413"/>
            <a:ext cx="941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79" name="TextBox 78"/>
          <p:cNvSpPr txBox="1">
            <a:spLocks noChangeArrowheads="1"/>
          </p:cNvSpPr>
          <p:nvPr/>
        </p:nvSpPr>
        <p:spPr bwMode="auto">
          <a:xfrm>
            <a:off x="7939088" y="6080125"/>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0 x 1/9 </a:t>
            </a:r>
          </a:p>
        </p:txBody>
      </p:sp>
      <p:sp>
        <p:nvSpPr>
          <p:cNvPr id="80" name="TextBox 79"/>
          <p:cNvSpPr txBox="1">
            <a:spLocks noChangeArrowheads="1"/>
          </p:cNvSpPr>
          <p:nvPr/>
        </p:nvSpPr>
        <p:spPr bwMode="auto">
          <a:xfrm>
            <a:off x="1066800"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1" name="TextBox 80"/>
          <p:cNvSpPr txBox="1">
            <a:spLocks noChangeArrowheads="1"/>
          </p:cNvSpPr>
          <p:nvPr/>
        </p:nvSpPr>
        <p:spPr bwMode="auto">
          <a:xfrm>
            <a:off x="2224088" y="6080125"/>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2" name="TextBox 81"/>
          <p:cNvSpPr txBox="1">
            <a:spLocks noChangeArrowheads="1"/>
          </p:cNvSpPr>
          <p:nvPr/>
        </p:nvSpPr>
        <p:spPr bwMode="auto">
          <a:xfrm>
            <a:off x="3124200" y="6096000"/>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3" name="TextBox 82"/>
          <p:cNvSpPr txBox="1">
            <a:spLocks noChangeArrowheads="1"/>
          </p:cNvSpPr>
          <p:nvPr/>
        </p:nvSpPr>
        <p:spPr bwMode="auto">
          <a:xfrm>
            <a:off x="4191000" y="6089650"/>
            <a:ext cx="31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4" name="TextBox 83"/>
          <p:cNvSpPr txBox="1">
            <a:spLocks noChangeArrowheads="1"/>
          </p:cNvSpPr>
          <p:nvPr/>
        </p:nvSpPr>
        <p:spPr bwMode="auto">
          <a:xfrm>
            <a:off x="5029200" y="60960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5" name="TextBox 84"/>
          <p:cNvSpPr txBox="1">
            <a:spLocks noChangeArrowheads="1"/>
          </p:cNvSpPr>
          <p:nvPr/>
        </p:nvSpPr>
        <p:spPr bwMode="auto">
          <a:xfrm>
            <a:off x="5927725" y="6110288"/>
            <a:ext cx="320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6" name="TextBox 85"/>
          <p:cNvSpPr txBox="1">
            <a:spLocks noChangeArrowheads="1"/>
          </p:cNvSpPr>
          <p:nvPr/>
        </p:nvSpPr>
        <p:spPr bwMode="auto">
          <a:xfrm>
            <a:off x="6843713" y="6094413"/>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7" name="TextBox 86"/>
          <p:cNvSpPr txBox="1">
            <a:spLocks noChangeArrowheads="1"/>
          </p:cNvSpPr>
          <p:nvPr/>
        </p:nvSpPr>
        <p:spPr bwMode="auto">
          <a:xfrm>
            <a:off x="7751763" y="6096000"/>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8" name="TextBox 87"/>
          <p:cNvSpPr txBox="1">
            <a:spLocks noChangeArrowheads="1"/>
          </p:cNvSpPr>
          <p:nvPr/>
        </p:nvSpPr>
        <p:spPr bwMode="auto">
          <a:xfrm>
            <a:off x="7315200" y="6324600"/>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p>
        </p:txBody>
      </p:sp>
      <p:sp>
        <p:nvSpPr>
          <p:cNvPr id="89" name="TextBox 88"/>
          <p:cNvSpPr txBox="1">
            <a:spLocks noChangeArrowheads="1"/>
          </p:cNvSpPr>
          <p:nvPr/>
        </p:nvSpPr>
        <p:spPr bwMode="auto">
          <a:xfrm>
            <a:off x="7620000" y="6324600"/>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3.2</a:t>
            </a:r>
          </a:p>
        </p:txBody>
      </p:sp>
      <p:sp>
        <p:nvSpPr>
          <p:cNvPr id="34859" name="Text Box 88"/>
          <p:cNvSpPr txBox="1">
            <a:spLocks noChangeArrowheads="1"/>
          </p:cNvSpPr>
          <p:nvPr/>
        </p:nvSpPr>
        <p:spPr bwMode="auto">
          <a:xfrm>
            <a:off x="539750" y="228600"/>
            <a:ext cx="8208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6" name="Slide Number Placeholder 5"/>
          <p:cNvSpPr>
            <a:spLocks noGrp="1"/>
          </p:cNvSpPr>
          <p:nvPr>
            <p:ph type="sldNum" sz="quarter" idx="12"/>
          </p:nvPr>
        </p:nvSpPr>
        <p:spPr/>
        <p:txBody>
          <a:bodyPr/>
          <a:lstStyle/>
          <a:p>
            <a:pPr>
              <a:defRPr/>
            </a:pPr>
            <a:fld id="{C06DFEA7-E5CE-4324-A70A-B4A9FDC7C4AF}" type="slidenum">
              <a:rPr lang="en-US" smtClean="0"/>
              <a:pPr>
                <a:defRPr/>
              </a:pPr>
              <a:t>30</a:t>
            </a:fld>
            <a:endParaRPr lang="en-US"/>
          </a:p>
        </p:txBody>
      </p:sp>
    </p:spTree>
    <p:extLst>
      <p:ext uri="{BB962C8B-B14F-4D97-AF65-F5344CB8AC3E}">
        <p14:creationId xmlns:p14="http://schemas.microsoft.com/office/powerpoint/2010/main" val="1954912622"/>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nodeType="clickEffect">
                                  <p:stCondLst>
                                    <p:cond delay="0"/>
                                  </p:stCondLst>
                                  <p:childTnLst>
                                    <p:animMotion origin="layout" path="M -3.33333E-6 4.44444E-6 L 0.1 4.44444E-6 " pathEditMode="relative" rAng="0" ptsTypes="AA">
                                      <p:cBhvr>
                                        <p:cTn id="46" dur="2000" fill="hold"/>
                                        <p:tgtEl>
                                          <p:spTgt spid="5"/>
                                        </p:tgtEl>
                                        <p:attrNameLst>
                                          <p:attrName>ppt_x</p:attrName>
                                          <p:attrName>ppt_y</p:attrName>
                                        </p:attrNameLst>
                                      </p:cBhvr>
                                      <p:rCtr x="5000" y="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mph" presetSubtype="2" fill="hold" grpId="1" nodeType="clickEffect">
                                  <p:stCondLst>
                                    <p:cond delay="0"/>
                                  </p:stCondLst>
                                  <p:childTnLst>
                                    <p:animClr clrSpc="rgb" dir="cw">
                                      <p:cBhvr override="childStyle">
                                        <p:cTn id="85" dur="1000" fill="hold"/>
                                        <p:tgtEl>
                                          <p:spTgt spid="46"/>
                                        </p:tgtEl>
                                        <p:attrNameLst>
                                          <p:attrName>style.color</p:attrName>
                                        </p:attrNameLst>
                                      </p:cBhvr>
                                      <p:to>
                                        <a:srgbClr val="FF3300"/>
                                      </p:to>
                                    </p:animClr>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checkerboard(across)">
                                      <p:cBhvr>
                                        <p:cTn id="90" dur="500"/>
                                        <p:tgtEl>
                                          <p:spTgt spid="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checkerboard(across)">
                                      <p:cBhvr>
                                        <p:cTn id="95" dur="500"/>
                                        <p:tgtEl>
                                          <p:spTgt spid="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mph" presetSubtype="2" fill="hold" grpId="1" nodeType="clickEffect">
                                  <p:stCondLst>
                                    <p:cond delay="0"/>
                                  </p:stCondLst>
                                  <p:childTnLst>
                                    <p:animClr clrSpc="rgb" dir="cw">
                                      <p:cBhvr override="childStyle">
                                        <p:cTn id="99" dur="1000" fill="hold"/>
                                        <p:tgtEl>
                                          <p:spTgt spid="47"/>
                                        </p:tgtEl>
                                        <p:attrNameLst>
                                          <p:attrName>style.color</p:attrName>
                                        </p:attrNameLst>
                                      </p:cBhvr>
                                      <p:to>
                                        <a:srgbClr val="FF3300"/>
                                      </p:to>
                                    </p:animClr>
                                  </p:childTnLst>
                                </p:cTn>
                              </p:par>
                              <p:par>
                                <p:cTn id="100" presetID="5" presetClass="entr" presetSubtype="1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checkerboard(across)">
                                      <p:cBhvr>
                                        <p:cTn id="102" dur="1000"/>
                                        <p:tgtEl>
                                          <p:spTgt spid="7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checkerboard(across)">
                                      <p:cBhvr>
                                        <p:cTn id="105" dur="1000"/>
                                        <p:tgtEl>
                                          <p:spTgt spid="81"/>
                                        </p:tgtEl>
                                      </p:cBhvr>
                                    </p:animEffect>
                                  </p:childTnLst>
                                </p:cTn>
                              </p:par>
                              <p:par>
                                <p:cTn id="106" presetID="3" presetClass="emph" presetSubtype="2" fill="hold" grpId="1" nodeType="withEffect">
                                  <p:stCondLst>
                                    <p:cond delay="0"/>
                                  </p:stCondLst>
                                  <p:childTnLst>
                                    <p:animClr clrSpc="rgb" dir="cw">
                                      <p:cBhvr override="childStyle">
                                        <p:cTn id="107" dur="1000" fill="hold"/>
                                        <p:tgtEl>
                                          <p:spTgt spid="48"/>
                                        </p:tgtEl>
                                        <p:attrNameLst>
                                          <p:attrName>style.color</p:attrName>
                                        </p:attrNameLst>
                                      </p:cBhvr>
                                      <p:to>
                                        <a:srgbClr val="FF3300"/>
                                      </p:to>
                                    </p:animClr>
                                  </p:childTnLst>
                                </p:cTn>
                              </p:par>
                              <p:par>
                                <p:cTn id="108" presetID="5"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checkerboard(across)">
                                      <p:cBhvr>
                                        <p:cTn id="110" dur="1000"/>
                                        <p:tgtEl>
                                          <p:spTgt spid="73"/>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checkerboard(across)">
                                      <p:cBhvr>
                                        <p:cTn id="113" dur="1000"/>
                                        <p:tgtEl>
                                          <p:spTgt spid="82"/>
                                        </p:tgtEl>
                                      </p:cBhvr>
                                    </p:animEffect>
                                  </p:childTnLst>
                                </p:cTn>
                              </p:par>
                              <p:par>
                                <p:cTn id="114" presetID="3" presetClass="emph" presetSubtype="2" fill="hold" grpId="1" nodeType="withEffect">
                                  <p:stCondLst>
                                    <p:cond delay="0"/>
                                  </p:stCondLst>
                                  <p:childTnLst>
                                    <p:animClr clrSpc="rgb" dir="cw">
                                      <p:cBhvr override="childStyle">
                                        <p:cTn id="115" dur="1000" fill="hold"/>
                                        <p:tgtEl>
                                          <p:spTgt spid="49"/>
                                        </p:tgtEl>
                                        <p:attrNameLst>
                                          <p:attrName>style.color</p:attrName>
                                        </p:attrNameLst>
                                      </p:cBhvr>
                                      <p:to>
                                        <a:srgbClr val="FF3300"/>
                                      </p:to>
                                    </p:animClr>
                                  </p:childTnLst>
                                </p:cTn>
                              </p:par>
                              <p:par>
                                <p:cTn id="116" presetID="5" presetClass="entr" presetSubtype="10"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checkerboard(across)">
                                      <p:cBhvr>
                                        <p:cTn id="118" dur="1000"/>
                                        <p:tgtEl>
                                          <p:spTgt spid="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checkerboard(across)">
                                      <p:cBhvr>
                                        <p:cTn id="121" dur="1000"/>
                                        <p:tgtEl>
                                          <p:spTgt spid="83"/>
                                        </p:tgtEl>
                                      </p:cBhvr>
                                    </p:animEffect>
                                  </p:childTnLst>
                                </p:cTn>
                              </p:par>
                              <p:par>
                                <p:cTn id="122" presetID="3" presetClass="emph" presetSubtype="2" fill="hold" grpId="1" nodeType="withEffect">
                                  <p:stCondLst>
                                    <p:cond delay="0"/>
                                  </p:stCondLst>
                                  <p:childTnLst>
                                    <p:animClr clrSpc="rgb" dir="cw">
                                      <p:cBhvr override="childStyle">
                                        <p:cTn id="123" dur="1000" fill="hold"/>
                                        <p:tgtEl>
                                          <p:spTgt spid="50"/>
                                        </p:tgtEl>
                                        <p:attrNameLst>
                                          <p:attrName>style.color</p:attrName>
                                        </p:attrNameLst>
                                      </p:cBhvr>
                                      <p:to>
                                        <a:srgbClr val="FF3300"/>
                                      </p:to>
                                    </p:animClr>
                                  </p:childTnLst>
                                </p:cTn>
                              </p:par>
                              <p:par>
                                <p:cTn id="124" presetID="5" presetClass="entr" presetSubtype="10" fill="hold" grpId="0" nodeType="with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checkerboard(across)">
                                      <p:cBhvr>
                                        <p:cTn id="126" dur="1000"/>
                                        <p:tgtEl>
                                          <p:spTgt spid="75"/>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checkerboard(across)">
                                      <p:cBhvr>
                                        <p:cTn id="129" dur="1000"/>
                                        <p:tgtEl>
                                          <p:spTgt spid="84"/>
                                        </p:tgtEl>
                                      </p:cBhvr>
                                    </p:animEffect>
                                  </p:childTnLst>
                                </p:cTn>
                              </p:par>
                              <p:par>
                                <p:cTn id="130" presetID="3" presetClass="emph" presetSubtype="2" fill="hold" grpId="1" nodeType="withEffect">
                                  <p:stCondLst>
                                    <p:cond delay="0"/>
                                  </p:stCondLst>
                                  <p:childTnLst>
                                    <p:animClr clrSpc="rgb" dir="cw">
                                      <p:cBhvr override="childStyle">
                                        <p:cTn id="131" dur="1000" fill="hold"/>
                                        <p:tgtEl>
                                          <p:spTgt spid="51"/>
                                        </p:tgtEl>
                                        <p:attrNameLst>
                                          <p:attrName>style.color</p:attrName>
                                        </p:attrNameLst>
                                      </p:cBhvr>
                                      <p:to>
                                        <a:srgbClr val="FF3300"/>
                                      </p:to>
                                    </p:animClr>
                                  </p:childTnLst>
                                </p:cTn>
                              </p:par>
                              <p:par>
                                <p:cTn id="132" presetID="5" presetClass="entr" presetSubtype="10"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checkerboard(across)">
                                      <p:cBhvr>
                                        <p:cTn id="134" dur="1000"/>
                                        <p:tgtEl>
                                          <p:spTgt spid="76"/>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checkerboard(across)">
                                      <p:cBhvr>
                                        <p:cTn id="137" dur="1000"/>
                                        <p:tgtEl>
                                          <p:spTgt spid="85"/>
                                        </p:tgtEl>
                                      </p:cBhvr>
                                    </p:animEffect>
                                  </p:childTnLst>
                                </p:cTn>
                              </p:par>
                              <p:par>
                                <p:cTn id="138" presetID="3" presetClass="emph" presetSubtype="2" fill="hold" grpId="1" nodeType="withEffect">
                                  <p:stCondLst>
                                    <p:cond delay="0"/>
                                  </p:stCondLst>
                                  <p:childTnLst>
                                    <p:animClr clrSpc="rgb" dir="cw">
                                      <p:cBhvr override="childStyle">
                                        <p:cTn id="139" dur="1000" fill="hold"/>
                                        <p:tgtEl>
                                          <p:spTgt spid="52"/>
                                        </p:tgtEl>
                                        <p:attrNameLst>
                                          <p:attrName>style.color</p:attrName>
                                        </p:attrNameLst>
                                      </p:cBhvr>
                                      <p:to>
                                        <a:srgbClr val="FF3300"/>
                                      </p:to>
                                    </p:animClr>
                                  </p:childTnLst>
                                </p:cTn>
                              </p:par>
                              <p:par>
                                <p:cTn id="140" presetID="5"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heckerboard(across)">
                                      <p:cBhvr>
                                        <p:cTn id="142" dur="1000"/>
                                        <p:tgtEl>
                                          <p:spTgt spid="77"/>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checkerboard(across)">
                                      <p:cBhvr>
                                        <p:cTn id="145" dur="1000"/>
                                        <p:tgtEl>
                                          <p:spTgt spid="86"/>
                                        </p:tgtEl>
                                      </p:cBhvr>
                                    </p:animEffect>
                                  </p:childTnLst>
                                </p:cTn>
                              </p:par>
                              <p:par>
                                <p:cTn id="146" presetID="3" presetClass="emph" presetSubtype="2" fill="hold" grpId="1" nodeType="withEffect">
                                  <p:stCondLst>
                                    <p:cond delay="0"/>
                                  </p:stCondLst>
                                  <p:childTnLst>
                                    <p:animClr clrSpc="rgb" dir="cw">
                                      <p:cBhvr override="childStyle">
                                        <p:cTn id="147" dur="1000" fill="hold"/>
                                        <p:tgtEl>
                                          <p:spTgt spid="53"/>
                                        </p:tgtEl>
                                        <p:attrNameLst>
                                          <p:attrName>style.color</p:attrName>
                                        </p:attrNameLst>
                                      </p:cBhvr>
                                      <p:to>
                                        <a:srgbClr val="FF3300"/>
                                      </p:to>
                                    </p:animClr>
                                  </p:childTnLst>
                                </p:cTn>
                              </p:par>
                              <p:par>
                                <p:cTn id="148" presetID="5" presetClass="entr" presetSubtype="1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checkerboard(across)">
                                      <p:cBhvr>
                                        <p:cTn id="150" dur="1000"/>
                                        <p:tgtEl>
                                          <p:spTgt spid="78"/>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1000"/>
                                        <p:tgtEl>
                                          <p:spTgt spid="87"/>
                                        </p:tgtEl>
                                      </p:cBhvr>
                                    </p:animEffect>
                                  </p:childTnLst>
                                </p:cTn>
                              </p:par>
                              <p:par>
                                <p:cTn id="154" presetID="3" presetClass="emph" presetSubtype="2" fill="hold" grpId="1" nodeType="withEffect">
                                  <p:stCondLst>
                                    <p:cond delay="0"/>
                                  </p:stCondLst>
                                  <p:childTnLst>
                                    <p:animClr clrSpc="rgb" dir="cw">
                                      <p:cBhvr override="childStyle">
                                        <p:cTn id="155" dur="1000" fill="hold"/>
                                        <p:tgtEl>
                                          <p:spTgt spid="54"/>
                                        </p:tgtEl>
                                        <p:attrNameLst>
                                          <p:attrName>style.color</p:attrName>
                                        </p:attrNameLst>
                                      </p:cBhvr>
                                      <p:to>
                                        <a:srgbClr val="FF3300"/>
                                      </p:to>
                                    </p:animClr>
                                  </p:childTnLst>
                                </p:cTn>
                              </p:par>
                              <p:par>
                                <p:cTn id="156" presetID="5" presetClass="entr" presetSubtype="1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checkerboard(across)">
                                      <p:cBhvr>
                                        <p:cTn id="158" dur="1000"/>
                                        <p:tgtEl>
                                          <p:spTgt spid="7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checkerboard(across)">
                                      <p:cBhvr>
                                        <p:cTn id="163" dur="500"/>
                                        <p:tgtEl>
                                          <p:spTgt spid="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heckerboard(across)">
                                      <p:cBhvr>
                                        <p:cTn id="16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2339975" y="1098550"/>
            <a:ext cx="4822825" cy="4491038"/>
            <a:chOff x="2544" y="1008"/>
            <a:chExt cx="2832" cy="2160"/>
          </a:xfrm>
        </p:grpSpPr>
        <p:sp>
          <p:nvSpPr>
            <p:cNvPr id="35870" name="Rectangle 11"/>
            <p:cNvSpPr>
              <a:spLocks noChangeArrowheads="1"/>
            </p:cNvSpPr>
            <p:nvPr/>
          </p:nvSpPr>
          <p:spPr bwMode="auto">
            <a:xfrm>
              <a:off x="2544" y="1008"/>
              <a:ext cx="2832"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5871" name="Line 12"/>
            <p:cNvSpPr>
              <a:spLocks noChangeShapeType="1"/>
            </p:cNvSpPr>
            <p:nvPr/>
          </p:nvSpPr>
          <p:spPr bwMode="auto">
            <a:xfrm>
              <a:off x="2544" y="182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2" name="Line 13"/>
            <p:cNvSpPr>
              <a:spLocks noChangeShapeType="1"/>
            </p:cNvSpPr>
            <p:nvPr/>
          </p:nvSpPr>
          <p:spPr bwMode="auto">
            <a:xfrm>
              <a:off x="254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3" name="Line 14"/>
            <p:cNvSpPr>
              <a:spLocks noChangeShapeType="1"/>
            </p:cNvSpPr>
            <p:nvPr/>
          </p:nvSpPr>
          <p:spPr bwMode="auto">
            <a:xfrm>
              <a:off x="3696"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Line 15"/>
            <p:cNvSpPr>
              <a:spLocks noChangeShapeType="1"/>
            </p:cNvSpPr>
            <p:nvPr/>
          </p:nvSpPr>
          <p:spPr bwMode="auto">
            <a:xfrm>
              <a:off x="4848"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5" name="Line 26"/>
            <p:cNvSpPr>
              <a:spLocks noChangeShapeType="1"/>
            </p:cNvSpPr>
            <p:nvPr/>
          </p:nvSpPr>
          <p:spPr bwMode="auto">
            <a:xfrm>
              <a:off x="2544" y="144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6" name="Line 27"/>
            <p:cNvSpPr>
              <a:spLocks noChangeShapeType="1"/>
            </p:cNvSpPr>
            <p:nvPr/>
          </p:nvSpPr>
          <p:spPr bwMode="auto">
            <a:xfrm>
              <a:off x="2544" y="225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7" name="Line 34"/>
            <p:cNvSpPr>
              <a:spLocks noChangeShapeType="1"/>
            </p:cNvSpPr>
            <p:nvPr/>
          </p:nvSpPr>
          <p:spPr bwMode="auto">
            <a:xfrm>
              <a:off x="43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8" name="Line 35"/>
            <p:cNvSpPr>
              <a:spLocks noChangeShapeType="1"/>
            </p:cNvSpPr>
            <p:nvPr/>
          </p:nvSpPr>
          <p:spPr bwMode="auto">
            <a:xfrm>
              <a:off x="3120" y="100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3"/>
          <p:cNvGrpSpPr>
            <a:grpSpLocks/>
          </p:cNvGrpSpPr>
          <p:nvPr/>
        </p:nvGrpSpPr>
        <p:grpSpPr bwMode="auto">
          <a:xfrm>
            <a:off x="2568575" y="1403350"/>
            <a:ext cx="4464050" cy="3924300"/>
            <a:chOff x="2691" y="1177"/>
            <a:chExt cx="2622" cy="1888"/>
          </a:xfrm>
        </p:grpSpPr>
        <p:sp>
          <p:nvSpPr>
            <p:cNvPr id="35854" name="Text Box 47"/>
            <p:cNvSpPr txBox="1">
              <a:spLocks noChangeArrowheads="1"/>
            </p:cNvSpPr>
            <p:nvPr/>
          </p:nvSpPr>
          <p:spPr bwMode="auto">
            <a:xfrm>
              <a:off x="3273"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55" name="Text Box 48"/>
            <p:cNvSpPr txBox="1">
              <a:spLocks noChangeArrowheads="1"/>
            </p:cNvSpPr>
            <p:nvPr/>
          </p:nvSpPr>
          <p:spPr bwMode="auto">
            <a:xfrm>
              <a:off x="269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56" name="Text Box 49"/>
            <p:cNvSpPr txBox="1">
              <a:spLocks noChangeArrowheads="1"/>
            </p:cNvSpPr>
            <p:nvPr/>
          </p:nvSpPr>
          <p:spPr bwMode="auto">
            <a:xfrm>
              <a:off x="3845" y="1177"/>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57" name="Text Box 50"/>
            <p:cNvSpPr txBox="1">
              <a:spLocks noChangeArrowheads="1"/>
            </p:cNvSpPr>
            <p:nvPr/>
          </p:nvSpPr>
          <p:spPr bwMode="auto">
            <a:xfrm>
              <a:off x="2736"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58" name="Text Box 51"/>
            <p:cNvSpPr txBox="1">
              <a:spLocks noChangeArrowheads="1"/>
            </p:cNvSpPr>
            <p:nvPr/>
          </p:nvSpPr>
          <p:spPr bwMode="auto">
            <a:xfrm>
              <a:off x="3312"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59" name="Text Box 52"/>
            <p:cNvSpPr txBox="1">
              <a:spLocks noChangeArrowheads="1"/>
            </p:cNvSpPr>
            <p:nvPr/>
          </p:nvSpPr>
          <p:spPr bwMode="auto">
            <a:xfrm>
              <a:off x="3845"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0" name="Text Box 53"/>
            <p:cNvSpPr txBox="1">
              <a:spLocks noChangeArrowheads="1"/>
            </p:cNvSpPr>
            <p:nvPr/>
          </p:nvSpPr>
          <p:spPr bwMode="auto">
            <a:xfrm>
              <a:off x="4405" y="288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1" name="Text Box 54"/>
            <p:cNvSpPr txBox="1">
              <a:spLocks noChangeArrowheads="1"/>
            </p:cNvSpPr>
            <p:nvPr/>
          </p:nvSpPr>
          <p:spPr bwMode="auto">
            <a:xfrm>
              <a:off x="4942" y="2889"/>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2" name="Text Box 55"/>
            <p:cNvSpPr txBox="1">
              <a:spLocks noChangeArrowheads="1"/>
            </p:cNvSpPr>
            <p:nvPr/>
          </p:nvSpPr>
          <p:spPr bwMode="auto">
            <a:xfrm>
              <a:off x="2704" y="2463"/>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3" name="Text Box 56"/>
            <p:cNvSpPr txBox="1">
              <a:spLocks noChangeArrowheads="1"/>
            </p:cNvSpPr>
            <p:nvPr/>
          </p:nvSpPr>
          <p:spPr bwMode="auto">
            <a:xfrm>
              <a:off x="2691" y="202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4" name="Text Box 57"/>
            <p:cNvSpPr txBox="1">
              <a:spLocks noChangeArrowheads="1"/>
            </p:cNvSpPr>
            <p:nvPr/>
          </p:nvSpPr>
          <p:spPr bwMode="auto">
            <a:xfrm>
              <a:off x="2691" y="1586"/>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5" name="Text Box 58"/>
            <p:cNvSpPr txBox="1">
              <a:spLocks noChangeArrowheads="1"/>
            </p:cNvSpPr>
            <p:nvPr/>
          </p:nvSpPr>
          <p:spPr bwMode="auto">
            <a:xfrm>
              <a:off x="4942" y="247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6" name="Text Box 59"/>
            <p:cNvSpPr txBox="1">
              <a:spLocks noChangeArrowheads="1"/>
            </p:cNvSpPr>
            <p:nvPr/>
          </p:nvSpPr>
          <p:spPr bwMode="auto">
            <a:xfrm>
              <a:off x="4942" y="2030"/>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7" name="Text Box 60"/>
            <p:cNvSpPr txBox="1">
              <a:spLocks noChangeArrowheads="1"/>
            </p:cNvSpPr>
            <p:nvPr/>
          </p:nvSpPr>
          <p:spPr bwMode="auto">
            <a:xfrm>
              <a:off x="4977" y="1595"/>
              <a:ext cx="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8" name="Text Box 61"/>
            <p:cNvSpPr txBox="1">
              <a:spLocks noChangeArrowheads="1"/>
            </p:cNvSpPr>
            <p:nvPr/>
          </p:nvSpPr>
          <p:spPr bwMode="auto">
            <a:xfrm>
              <a:off x="4951"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sp>
          <p:nvSpPr>
            <p:cNvPr id="35869" name="Text Box 62"/>
            <p:cNvSpPr txBox="1">
              <a:spLocks noChangeArrowheads="1"/>
            </p:cNvSpPr>
            <p:nvPr/>
          </p:nvSpPr>
          <p:spPr bwMode="auto">
            <a:xfrm>
              <a:off x="4405" y="1183"/>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0</a:t>
              </a:r>
            </a:p>
          </p:txBody>
        </p:sp>
      </p:grpSp>
      <p:sp>
        <p:nvSpPr>
          <p:cNvPr id="31" name="Text Box 36"/>
          <p:cNvSpPr txBox="1">
            <a:spLocks noChangeArrowheads="1"/>
          </p:cNvSpPr>
          <p:nvPr/>
        </p:nvSpPr>
        <p:spPr bwMode="auto">
          <a:xfrm>
            <a:off x="3578225" y="2286000"/>
            <a:ext cx="544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8.4</a:t>
            </a:r>
          </a:p>
        </p:txBody>
      </p:sp>
      <p:sp>
        <p:nvSpPr>
          <p:cNvPr id="32" name="Text Box 37"/>
          <p:cNvSpPr txBox="1">
            <a:spLocks noChangeArrowheads="1"/>
          </p:cNvSpPr>
          <p:nvPr/>
        </p:nvSpPr>
        <p:spPr bwMode="auto">
          <a:xfrm>
            <a:off x="4495800" y="23129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10.7</a:t>
            </a:r>
          </a:p>
        </p:txBody>
      </p:sp>
      <p:sp>
        <p:nvSpPr>
          <p:cNvPr id="33" name="Text Box 38"/>
          <p:cNvSpPr txBox="1">
            <a:spLocks noChangeArrowheads="1"/>
          </p:cNvSpPr>
          <p:nvPr/>
        </p:nvSpPr>
        <p:spPr bwMode="auto">
          <a:xfrm>
            <a:off x="5516563" y="2298700"/>
            <a:ext cx="56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8.8</a:t>
            </a:r>
          </a:p>
        </p:txBody>
      </p:sp>
      <p:sp>
        <p:nvSpPr>
          <p:cNvPr id="34" name="Text Box 39"/>
          <p:cNvSpPr txBox="1">
            <a:spLocks noChangeArrowheads="1"/>
          </p:cNvSpPr>
          <p:nvPr/>
        </p:nvSpPr>
        <p:spPr bwMode="auto">
          <a:xfrm>
            <a:off x="3487738" y="3186113"/>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10.3</a:t>
            </a:r>
          </a:p>
        </p:txBody>
      </p:sp>
      <p:sp>
        <p:nvSpPr>
          <p:cNvPr id="35" name="Text Box 40"/>
          <p:cNvSpPr txBox="1">
            <a:spLocks noChangeArrowheads="1"/>
          </p:cNvSpPr>
          <p:nvPr/>
        </p:nvSpPr>
        <p:spPr bwMode="auto">
          <a:xfrm>
            <a:off x="4419600" y="3186113"/>
            <a:ext cx="649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12.9</a:t>
            </a:r>
          </a:p>
        </p:txBody>
      </p:sp>
      <p:sp>
        <p:nvSpPr>
          <p:cNvPr id="36" name="Text Box 41"/>
          <p:cNvSpPr txBox="1">
            <a:spLocks noChangeArrowheads="1"/>
          </p:cNvSpPr>
          <p:nvPr/>
        </p:nvSpPr>
        <p:spPr bwMode="auto">
          <a:xfrm>
            <a:off x="5500688" y="3227388"/>
            <a:ext cx="595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5.7</a:t>
            </a:r>
          </a:p>
        </p:txBody>
      </p:sp>
      <p:sp>
        <p:nvSpPr>
          <p:cNvPr id="37" name="Text Box 42"/>
          <p:cNvSpPr txBox="1">
            <a:spLocks noChangeArrowheads="1"/>
          </p:cNvSpPr>
          <p:nvPr/>
        </p:nvSpPr>
        <p:spPr bwMode="auto">
          <a:xfrm>
            <a:off x="3549650" y="407987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4.1</a:t>
            </a:r>
          </a:p>
        </p:txBody>
      </p:sp>
      <p:sp>
        <p:nvSpPr>
          <p:cNvPr id="38" name="Text Box 43"/>
          <p:cNvSpPr txBox="1">
            <a:spLocks noChangeArrowheads="1"/>
          </p:cNvSpPr>
          <p:nvPr/>
        </p:nvSpPr>
        <p:spPr bwMode="auto">
          <a:xfrm>
            <a:off x="4419600" y="41005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4.6</a:t>
            </a:r>
          </a:p>
        </p:txBody>
      </p:sp>
      <p:sp>
        <p:nvSpPr>
          <p:cNvPr id="39" name="Text Box 44"/>
          <p:cNvSpPr txBox="1">
            <a:spLocks noChangeArrowheads="1"/>
          </p:cNvSpPr>
          <p:nvPr/>
        </p:nvSpPr>
        <p:spPr bwMode="auto">
          <a:xfrm>
            <a:off x="5540375" y="407670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solidFill>
                  <a:srgbClr val="0070C0"/>
                </a:solidFill>
              </a:rPr>
              <a:t>3.2</a:t>
            </a:r>
          </a:p>
        </p:txBody>
      </p:sp>
      <p:sp>
        <p:nvSpPr>
          <p:cNvPr id="35853" name="Text Box 38"/>
          <p:cNvSpPr txBox="1">
            <a:spLocks noChangeArrowheads="1"/>
          </p:cNvSpPr>
          <p:nvPr/>
        </p:nvSpPr>
        <p:spPr bwMode="auto">
          <a:xfrm>
            <a:off x="250825" y="228600"/>
            <a:ext cx="8713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Movement of Spatial Mask (Cont..)</a:t>
            </a:r>
          </a:p>
        </p:txBody>
      </p:sp>
      <p:sp>
        <p:nvSpPr>
          <p:cNvPr id="4" name="Slide Number Placeholder 3"/>
          <p:cNvSpPr>
            <a:spLocks noGrp="1"/>
          </p:cNvSpPr>
          <p:nvPr>
            <p:ph type="sldNum" sz="quarter" idx="12"/>
          </p:nvPr>
        </p:nvSpPr>
        <p:spPr/>
        <p:txBody>
          <a:bodyPr/>
          <a:lstStyle/>
          <a:p>
            <a:pPr>
              <a:defRPr/>
            </a:pPr>
            <a:fld id="{2AC6CC64-3F5F-49C0-8F59-E5CABC983BE7}" type="slidenum">
              <a:rPr lang="en-US" smtClean="0"/>
              <a:pPr>
                <a:defRPr/>
              </a:pPr>
              <a:t>31</a:t>
            </a:fld>
            <a:endParaRPr lang="en-US"/>
          </a:p>
        </p:txBody>
      </p:sp>
    </p:spTree>
    <p:extLst>
      <p:ext uri="{BB962C8B-B14F-4D97-AF65-F5344CB8AC3E}">
        <p14:creationId xmlns:p14="http://schemas.microsoft.com/office/powerpoint/2010/main" val="990512669"/>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3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ox(in)">
                                      <p:cBhvr>
                                        <p:cTn id="13" dur="500"/>
                                        <p:tgtEl>
                                          <p:spTgt spid="3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ox(in)">
                                      <p:cBhvr>
                                        <p:cTn id="28" dur="500"/>
                                        <p:tgtEl>
                                          <p:spTgt spid="3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ox(in)">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755255" cy="3398366"/>
          </a:xfrm>
          <a:prstGeom prst="rect">
            <a:avLst/>
          </a:prstGeom>
        </p:spPr>
        <p:txBody>
          <a:bodyPr vert="horz" wrap="square" lIns="0" tIns="12700" rIns="0" bIns="0" rtlCol="0">
            <a:spAutoFit/>
          </a:bodyPr>
          <a:lstStyle/>
          <a:p>
            <a:pPr marL="12700">
              <a:lnSpc>
                <a:spcPct val="100000"/>
              </a:lnSpc>
              <a:spcBef>
                <a:spcPts val="100"/>
              </a:spcBef>
            </a:pPr>
            <a:r>
              <a:rPr sz="2400" b="1" u="heavy" spc="-5" dirty="0">
                <a:uFill>
                  <a:solidFill>
                    <a:srgbClr val="FFFF00"/>
                  </a:solidFill>
                </a:uFill>
                <a:latin typeface="Calibri"/>
                <a:cs typeface="Calibri"/>
              </a:rPr>
              <a:t>Low </a:t>
            </a:r>
            <a:r>
              <a:rPr sz="2400" b="1" u="heavy" spc="-20" dirty="0">
                <a:uFill>
                  <a:solidFill>
                    <a:srgbClr val="FFFF00"/>
                  </a:solidFill>
                </a:uFill>
                <a:latin typeface="Calibri"/>
                <a:cs typeface="Calibri"/>
              </a:rPr>
              <a:t>Pass </a:t>
            </a:r>
            <a:r>
              <a:rPr sz="2400" b="1" u="heavy" spc="-15" dirty="0">
                <a:uFill>
                  <a:solidFill>
                    <a:srgbClr val="FFFF00"/>
                  </a:solidFill>
                </a:uFill>
                <a:latin typeface="Calibri"/>
                <a:cs typeface="Calibri"/>
              </a:rPr>
              <a:t>Averaging</a:t>
            </a:r>
            <a:r>
              <a:rPr sz="2400" b="1" u="heavy" spc="-20" dirty="0">
                <a:uFill>
                  <a:solidFill>
                    <a:srgbClr val="FFFF00"/>
                  </a:solidFill>
                </a:uFill>
                <a:latin typeface="Calibri"/>
                <a:cs typeface="Calibri"/>
              </a:rPr>
              <a:t> </a:t>
            </a:r>
            <a:r>
              <a:rPr sz="2400" b="1" u="heavy" spc="-5" dirty="0">
                <a:uFill>
                  <a:solidFill>
                    <a:srgbClr val="FFFF00"/>
                  </a:solidFill>
                </a:uFill>
                <a:latin typeface="Calibri"/>
                <a:cs typeface="Calibri"/>
              </a:rPr>
              <a:t>filter:</a:t>
            </a:r>
            <a:endParaRPr sz="2400" dirty="0">
              <a:latin typeface="Calibri"/>
              <a:cs typeface="Calibri"/>
            </a:endParaRPr>
          </a:p>
          <a:p>
            <a:pPr>
              <a:lnSpc>
                <a:spcPct val="100000"/>
              </a:lnSpc>
              <a:spcBef>
                <a:spcPts val="5"/>
              </a:spcBef>
            </a:pPr>
            <a:endParaRPr sz="2500" dirty="0">
              <a:latin typeface="Times New Roman"/>
              <a:cs typeface="Times New Roman"/>
            </a:endParaRPr>
          </a:p>
          <a:p>
            <a:pPr marL="421005" indent="-408940">
              <a:lnSpc>
                <a:spcPct val="100000"/>
              </a:lnSpc>
              <a:buFont typeface="Wingdings"/>
              <a:buChar char=""/>
              <a:tabLst>
                <a:tab pos="421005" algn="l"/>
                <a:tab pos="421640" algn="l"/>
                <a:tab pos="6129020" algn="l"/>
              </a:tabLst>
            </a:pPr>
            <a:r>
              <a:rPr sz="2400" spc="-5" dirty="0">
                <a:latin typeface="Calibri"/>
                <a:cs typeface="Calibri"/>
              </a:rPr>
              <a:t>Generally used </a:t>
            </a:r>
            <a:r>
              <a:rPr sz="2400" spc="-15" dirty="0">
                <a:latin typeface="Calibri"/>
                <a:cs typeface="Calibri"/>
              </a:rPr>
              <a:t>for </a:t>
            </a:r>
            <a:r>
              <a:rPr sz="2400" spc="-10" dirty="0">
                <a:latin typeface="Calibri"/>
                <a:cs typeface="Calibri"/>
              </a:rPr>
              <a:t>removal </a:t>
            </a:r>
            <a:r>
              <a:rPr sz="2400" dirty="0">
                <a:latin typeface="Calibri"/>
                <a:cs typeface="Calibri"/>
              </a:rPr>
              <a:t>of</a:t>
            </a:r>
            <a:r>
              <a:rPr sz="2400" spc="-30" dirty="0">
                <a:latin typeface="Calibri"/>
                <a:cs typeface="Calibri"/>
              </a:rPr>
              <a:t> </a:t>
            </a:r>
            <a:r>
              <a:rPr sz="2400" spc="-5" dirty="0">
                <a:latin typeface="Calibri"/>
                <a:cs typeface="Calibri"/>
              </a:rPr>
              <a:t>Gaussian</a:t>
            </a:r>
            <a:r>
              <a:rPr sz="2400" spc="-25" dirty="0">
                <a:latin typeface="Calibri"/>
                <a:cs typeface="Calibri"/>
              </a:rPr>
              <a:t> </a:t>
            </a:r>
            <a:r>
              <a:rPr sz="2400" dirty="0">
                <a:latin typeface="Calibri"/>
                <a:cs typeface="Calibri"/>
              </a:rPr>
              <a:t>noise	</a:t>
            </a:r>
            <a:r>
              <a:rPr sz="2400" spc="-10" dirty="0">
                <a:latin typeface="Calibri"/>
                <a:cs typeface="Calibri"/>
              </a:rPr>
              <a:t>from</a:t>
            </a:r>
            <a:r>
              <a:rPr sz="2400" spc="-110" dirty="0">
                <a:latin typeface="Calibri"/>
                <a:cs typeface="Calibri"/>
              </a:rPr>
              <a:t> </a:t>
            </a:r>
            <a:r>
              <a:rPr sz="2400" spc="-5" dirty="0">
                <a:latin typeface="Calibri"/>
                <a:cs typeface="Calibri"/>
              </a:rPr>
              <a:t>images.</a:t>
            </a:r>
            <a:endParaRPr sz="2400" dirty="0">
              <a:latin typeface="Calibri"/>
              <a:cs typeface="Calibri"/>
            </a:endParaRPr>
          </a:p>
          <a:p>
            <a:pPr>
              <a:lnSpc>
                <a:spcPct val="100000"/>
              </a:lnSpc>
              <a:spcBef>
                <a:spcPts val="10"/>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dirty="0">
                <a:latin typeface="Calibri"/>
                <a:cs typeface="Calibri"/>
              </a:rPr>
              <a:t>It </a:t>
            </a:r>
            <a:r>
              <a:rPr sz="2400" spc="-5" dirty="0">
                <a:latin typeface="Calibri"/>
                <a:cs typeface="Calibri"/>
              </a:rPr>
              <a:t>uses </a:t>
            </a:r>
            <a:r>
              <a:rPr sz="2400" dirty="0">
                <a:latin typeface="Calibri"/>
                <a:cs typeface="Calibri"/>
              </a:rPr>
              <a:t>a mask </a:t>
            </a:r>
            <a:r>
              <a:rPr sz="2400" spc="-5" dirty="0">
                <a:latin typeface="Calibri"/>
                <a:cs typeface="Calibri"/>
              </a:rPr>
              <a:t>that </a:t>
            </a:r>
            <a:r>
              <a:rPr sz="2400" spc="-10" dirty="0">
                <a:latin typeface="Calibri"/>
                <a:cs typeface="Calibri"/>
              </a:rPr>
              <a:t>gives </a:t>
            </a:r>
            <a:r>
              <a:rPr sz="2400" spc="-5" dirty="0">
                <a:latin typeface="Calibri"/>
                <a:cs typeface="Calibri"/>
              </a:rPr>
              <a:t>LPF</a:t>
            </a:r>
            <a:r>
              <a:rPr sz="2400" spc="-120" dirty="0">
                <a:latin typeface="Calibri"/>
                <a:cs typeface="Calibri"/>
              </a:rPr>
              <a:t> </a:t>
            </a:r>
            <a:r>
              <a:rPr sz="2400" spc="-5" dirty="0">
                <a:latin typeface="Calibri"/>
                <a:cs typeface="Calibri"/>
              </a:rPr>
              <a:t>operation.</a:t>
            </a:r>
            <a:endParaRPr sz="2400" dirty="0">
              <a:latin typeface="Calibri"/>
              <a:cs typeface="Calibri"/>
            </a:endParaRPr>
          </a:p>
          <a:p>
            <a:pPr>
              <a:lnSpc>
                <a:spcPct val="100000"/>
              </a:lnSpc>
              <a:spcBef>
                <a:spcPts val="5"/>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spc="-5" dirty="0">
                <a:latin typeface="Calibri"/>
                <a:cs typeface="Calibri"/>
              </a:rPr>
              <a:t>Important </a:t>
            </a:r>
            <a:r>
              <a:rPr sz="2400" dirty="0">
                <a:latin typeface="Calibri"/>
                <a:cs typeface="Calibri"/>
              </a:rPr>
              <a:t>thing: All the </a:t>
            </a:r>
            <a:r>
              <a:rPr sz="2400" spc="-10" dirty="0">
                <a:latin typeface="Calibri"/>
                <a:cs typeface="Calibri"/>
              </a:rPr>
              <a:t>coefficients are</a:t>
            </a:r>
            <a:r>
              <a:rPr sz="2400" spc="-225" dirty="0">
                <a:latin typeface="Calibri"/>
                <a:cs typeface="Calibri"/>
              </a:rPr>
              <a:t> </a:t>
            </a:r>
            <a:r>
              <a:rPr sz="2400" spc="-5" dirty="0">
                <a:latin typeface="Calibri"/>
                <a:cs typeface="Calibri"/>
              </a:rPr>
              <a:t>positive.</a:t>
            </a:r>
            <a:endParaRPr sz="2400" dirty="0">
              <a:latin typeface="Calibri"/>
              <a:cs typeface="Calibri"/>
            </a:endParaRPr>
          </a:p>
          <a:p>
            <a:pPr>
              <a:lnSpc>
                <a:spcPct val="100000"/>
              </a:lnSpc>
              <a:spcBef>
                <a:spcPts val="10"/>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spc="-5" dirty="0">
                <a:latin typeface="Calibri"/>
                <a:cs typeface="Calibri"/>
              </a:rPr>
              <a:t>Standard LPF </a:t>
            </a:r>
            <a:r>
              <a:rPr sz="2400" spc="-15" dirty="0">
                <a:latin typeface="Calibri"/>
                <a:cs typeface="Calibri"/>
              </a:rPr>
              <a:t>Averaging</a:t>
            </a:r>
            <a:r>
              <a:rPr sz="2400" spc="-130" dirty="0">
                <a:latin typeface="Calibri"/>
                <a:cs typeface="Calibri"/>
              </a:rPr>
              <a:t> </a:t>
            </a:r>
            <a:r>
              <a:rPr sz="2400" spc="-10" dirty="0">
                <a:latin typeface="Calibri"/>
                <a:cs typeface="Calibri"/>
              </a:rPr>
              <a:t>masks:</a:t>
            </a:r>
            <a:endParaRPr sz="2400" dirty="0">
              <a:latin typeface="Calibri"/>
              <a:cs typeface="Calibri"/>
            </a:endParaRPr>
          </a:p>
        </p:txBody>
      </p:sp>
      <p:sp>
        <p:nvSpPr>
          <p:cNvPr id="4" name="object 4"/>
          <p:cNvSpPr txBox="1"/>
          <p:nvPr/>
        </p:nvSpPr>
        <p:spPr>
          <a:xfrm>
            <a:off x="2926460" y="5857443"/>
            <a:ext cx="26263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3 x 3 </a:t>
            </a:r>
            <a:r>
              <a:rPr sz="2400" spc="-15" dirty="0">
                <a:latin typeface="Calibri"/>
                <a:cs typeface="Calibri"/>
              </a:rPr>
              <a:t>Averaging</a:t>
            </a:r>
            <a:r>
              <a:rPr sz="2400" spc="-114" dirty="0">
                <a:latin typeface="Calibri"/>
                <a:cs typeface="Calibri"/>
              </a:rPr>
              <a:t> </a:t>
            </a:r>
            <a:r>
              <a:rPr sz="2400" dirty="0">
                <a:latin typeface="Calibri"/>
                <a:cs typeface="Calibri"/>
              </a:rPr>
              <a:t>Mask</a:t>
            </a:r>
          </a:p>
        </p:txBody>
      </p:sp>
      <p:sp>
        <p:nvSpPr>
          <p:cNvPr id="5" name="object 5"/>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784807272"/>
              </p:ext>
            </p:extLst>
          </p:nvPr>
        </p:nvGraphicFramePr>
        <p:xfrm>
          <a:off x="2904363" y="4648961"/>
          <a:ext cx="2035175" cy="1146663"/>
        </p:xfrm>
        <a:graphic>
          <a:graphicData uri="http://schemas.openxmlformats.org/drawingml/2006/table">
            <a:tbl>
              <a:tblPr firstRow="1" bandRow="1">
                <a:tableStyleId>{2D5ABB26-0587-4C30-8999-92F81FD0307C}</a:tableStyleId>
              </a:tblPr>
              <a:tblGrid>
                <a:gridCol w="67691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62915">
                  <a:extLst>
                    <a:ext uri="{9D8B030D-6E8A-4147-A177-3AD203B41FA5}">
                      <a16:colId xmlns:a16="http://schemas.microsoft.com/office/drawing/2014/main" val="20003"/>
                    </a:ext>
                  </a:extLst>
                </a:gridCol>
              </a:tblGrid>
              <a:tr h="409905">
                <a:tc>
                  <a:txBody>
                    <a:bodyPr/>
                    <a:lstStyle/>
                    <a:p>
                      <a:pPr marR="176530" algn="ctr">
                        <a:lnSpc>
                          <a:spcPct val="100000"/>
                        </a:lnSpc>
                        <a:spcBef>
                          <a:spcPts val="225"/>
                        </a:spcBef>
                      </a:pPr>
                      <a:r>
                        <a:rPr sz="2400" dirty="0">
                          <a:solidFill>
                            <a:srgbClr val="FFFF00"/>
                          </a:solidFill>
                          <a:latin typeface="Calibri"/>
                          <a:cs typeface="Calibri"/>
                        </a:rPr>
                        <a:t>1</a:t>
                      </a:r>
                    </a:p>
                  </a:txBody>
                  <a:tcPr marL="0" marR="0" marT="28575" marB="0">
                    <a:lnR w="28575">
                      <a:solidFill>
                        <a:srgbClr val="FFFF00"/>
                      </a:solidFill>
                      <a:prstDash val="solid"/>
                    </a:lnR>
                    <a:solidFill>
                      <a:srgbClr val="000000"/>
                    </a:solidFill>
                  </a:tcPr>
                </a:tc>
                <a:tc>
                  <a:txBody>
                    <a:bodyPr/>
                    <a:lstStyle/>
                    <a:p>
                      <a:pPr marL="121920">
                        <a:lnSpc>
                          <a:spcPts val="2675"/>
                        </a:lnSpc>
                        <a:spcBef>
                          <a:spcPts val="225"/>
                        </a:spcBef>
                      </a:pPr>
                      <a:r>
                        <a:rPr sz="2400" dirty="0">
                          <a:solidFill>
                            <a:srgbClr val="FFFF00"/>
                          </a:solidFill>
                          <a:latin typeface="Calibri"/>
                          <a:cs typeface="Calibri"/>
                        </a:rPr>
                        <a:t>1</a:t>
                      </a:r>
                      <a:endParaRPr sz="2400">
                        <a:solidFill>
                          <a:srgbClr val="FFFF00"/>
                        </a:solidFill>
                        <a:latin typeface="Calibri"/>
                        <a:cs typeface="Calibri"/>
                      </a:endParaRPr>
                    </a:p>
                  </a:txBody>
                  <a:tcPr marL="0" marR="0" marT="28575"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93980">
                        <a:lnSpc>
                          <a:spcPts val="2675"/>
                        </a:lnSpc>
                        <a:spcBef>
                          <a:spcPts val="225"/>
                        </a:spcBef>
                      </a:pPr>
                      <a:r>
                        <a:rPr sz="2400" dirty="0">
                          <a:solidFill>
                            <a:srgbClr val="FFFF00"/>
                          </a:solidFill>
                          <a:latin typeface="Calibri"/>
                          <a:cs typeface="Calibri"/>
                        </a:rPr>
                        <a:t>1</a:t>
                      </a:r>
                      <a:endParaRPr sz="2400">
                        <a:solidFill>
                          <a:srgbClr val="FFFF00"/>
                        </a:solidFill>
                        <a:latin typeface="Calibri"/>
                        <a:cs typeface="Calibri"/>
                      </a:endParaRPr>
                    </a:p>
                  </a:txBody>
                  <a:tcPr marL="0" marR="0" marT="28575"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905" algn="ctr">
                        <a:lnSpc>
                          <a:spcPts val="2675"/>
                        </a:lnSpc>
                        <a:spcBef>
                          <a:spcPts val="225"/>
                        </a:spcBef>
                      </a:pPr>
                      <a:r>
                        <a:rPr sz="2400" dirty="0">
                          <a:solidFill>
                            <a:srgbClr val="FFFF00"/>
                          </a:solidFill>
                          <a:latin typeface="Calibri"/>
                          <a:cs typeface="Calibri"/>
                        </a:rPr>
                        <a:t>1</a:t>
                      </a:r>
                      <a:endParaRPr sz="2400">
                        <a:solidFill>
                          <a:srgbClr val="FFFF00"/>
                        </a:solidFill>
                        <a:latin typeface="Calibri"/>
                        <a:cs typeface="Calibri"/>
                      </a:endParaRPr>
                    </a:p>
                  </a:txBody>
                  <a:tcPr marL="0" marR="0" marT="28575" marB="0">
                    <a:lnL w="76200">
                      <a:solidFill>
                        <a:srgbClr val="FFFF00"/>
                      </a:solidFill>
                      <a:prstDash val="solid"/>
                    </a:lnL>
                    <a:lnR w="53975">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0"/>
                  </a:ext>
                </a:extLst>
              </a:tr>
              <a:tr h="365937">
                <a:tc>
                  <a:txBody>
                    <a:bodyPr/>
                    <a:lstStyle/>
                    <a:p>
                      <a:pPr marR="133350" algn="ctr">
                        <a:lnSpc>
                          <a:spcPts val="2760"/>
                        </a:lnSpc>
                      </a:pPr>
                      <a:r>
                        <a:rPr sz="2400" spc="5" dirty="0">
                          <a:solidFill>
                            <a:srgbClr val="FFFF00"/>
                          </a:solidFill>
                          <a:latin typeface="Calibri"/>
                          <a:cs typeface="Calibri"/>
                        </a:rPr>
                        <a:t>-----</a:t>
                      </a:r>
                      <a:endParaRPr sz="2400">
                        <a:solidFill>
                          <a:srgbClr val="FFFF00"/>
                        </a:solidFill>
                        <a:latin typeface="Calibri"/>
                        <a:cs typeface="Calibri"/>
                      </a:endParaRPr>
                    </a:p>
                  </a:txBody>
                  <a:tcPr marL="0" marR="0" marT="0" marB="0">
                    <a:lnR w="28575">
                      <a:solidFill>
                        <a:srgbClr val="FFFF00"/>
                      </a:solidFill>
                      <a:prstDash val="solid"/>
                    </a:lnR>
                    <a:solidFill>
                      <a:srgbClr val="000000"/>
                    </a:solidFill>
                  </a:tcPr>
                </a:tc>
                <a:tc>
                  <a:txBody>
                    <a:bodyPr/>
                    <a:lstStyle/>
                    <a:p>
                      <a:pPr marL="162560">
                        <a:lnSpc>
                          <a:spcPts val="2790"/>
                        </a:lnSpc>
                        <a:spcBef>
                          <a:spcPts val="110"/>
                        </a:spcBef>
                      </a:pPr>
                      <a:r>
                        <a:rPr sz="2400" dirty="0">
                          <a:solidFill>
                            <a:srgbClr val="FFFF00"/>
                          </a:solidFill>
                          <a:latin typeface="Calibri"/>
                          <a:cs typeface="Calibri"/>
                        </a:rPr>
                        <a:t>1</a:t>
                      </a:r>
                      <a:endParaRPr sz="2400">
                        <a:solidFill>
                          <a:srgbClr val="FFFF00"/>
                        </a:solidFill>
                        <a:latin typeface="Calibri"/>
                        <a:cs typeface="Calibri"/>
                      </a:endParaRPr>
                    </a:p>
                  </a:txBody>
                  <a:tcPr marL="0" marR="0" marT="1397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40970" algn="r">
                        <a:lnSpc>
                          <a:spcPts val="2790"/>
                        </a:lnSpc>
                        <a:spcBef>
                          <a:spcPts val="110"/>
                        </a:spcBef>
                      </a:pPr>
                      <a:r>
                        <a:rPr sz="2400" dirty="0">
                          <a:solidFill>
                            <a:srgbClr val="FFFF00"/>
                          </a:solidFill>
                          <a:latin typeface="Calibri"/>
                          <a:cs typeface="Calibri"/>
                        </a:rPr>
                        <a:t>1</a:t>
                      </a:r>
                      <a:endParaRPr sz="2400">
                        <a:solidFill>
                          <a:srgbClr val="FFFF00"/>
                        </a:solidFill>
                        <a:latin typeface="Calibri"/>
                        <a:cs typeface="Calibri"/>
                      </a:endParaRPr>
                    </a:p>
                  </a:txBody>
                  <a:tcPr marL="0" marR="0" marT="1397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55244" algn="ctr">
                        <a:lnSpc>
                          <a:spcPts val="2790"/>
                        </a:lnSpc>
                        <a:spcBef>
                          <a:spcPts val="110"/>
                        </a:spcBef>
                      </a:pPr>
                      <a:r>
                        <a:rPr sz="2400" dirty="0">
                          <a:solidFill>
                            <a:srgbClr val="FFFF00"/>
                          </a:solidFill>
                          <a:latin typeface="Calibri"/>
                          <a:cs typeface="Calibri"/>
                        </a:rPr>
                        <a:t>1</a:t>
                      </a:r>
                      <a:endParaRPr sz="2400">
                        <a:solidFill>
                          <a:srgbClr val="FFFF00"/>
                        </a:solidFill>
                        <a:latin typeface="Calibri"/>
                        <a:cs typeface="Calibri"/>
                      </a:endParaRPr>
                    </a:p>
                  </a:txBody>
                  <a:tcPr marL="0" marR="0" marT="13970" marB="0">
                    <a:lnL w="76200">
                      <a:solidFill>
                        <a:srgbClr val="FFFF00"/>
                      </a:solidFill>
                      <a:prstDash val="solid"/>
                    </a:lnL>
                    <a:lnR w="53975">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1"/>
                  </a:ext>
                </a:extLst>
              </a:tr>
              <a:tr h="367188">
                <a:tc>
                  <a:txBody>
                    <a:bodyPr/>
                    <a:lstStyle/>
                    <a:p>
                      <a:pPr marR="176530" algn="ctr">
                        <a:lnSpc>
                          <a:spcPts val="2765"/>
                        </a:lnSpc>
                      </a:pPr>
                      <a:r>
                        <a:rPr sz="2400" dirty="0">
                          <a:solidFill>
                            <a:srgbClr val="FFFF00"/>
                          </a:solidFill>
                          <a:latin typeface="Calibri"/>
                          <a:cs typeface="Calibri"/>
                        </a:rPr>
                        <a:t>9</a:t>
                      </a:r>
                      <a:endParaRPr sz="2400">
                        <a:solidFill>
                          <a:srgbClr val="FFFF00"/>
                        </a:solidFill>
                        <a:latin typeface="Calibri"/>
                        <a:cs typeface="Calibri"/>
                      </a:endParaRPr>
                    </a:p>
                  </a:txBody>
                  <a:tcPr marL="0" marR="0" marT="0" marB="0">
                    <a:lnR w="28575">
                      <a:solidFill>
                        <a:srgbClr val="FFFF00"/>
                      </a:solidFill>
                      <a:prstDash val="solid"/>
                    </a:lnR>
                    <a:solidFill>
                      <a:srgbClr val="000000"/>
                    </a:solidFill>
                  </a:tcPr>
                </a:tc>
                <a:tc>
                  <a:txBody>
                    <a:bodyPr/>
                    <a:lstStyle/>
                    <a:p>
                      <a:pPr marL="121920">
                        <a:lnSpc>
                          <a:spcPts val="2870"/>
                        </a:lnSpc>
                      </a:pPr>
                      <a:r>
                        <a:rPr sz="2400" dirty="0">
                          <a:solidFill>
                            <a:srgbClr val="FFFF00"/>
                          </a:solidFill>
                          <a:latin typeface="Calibri"/>
                          <a:cs typeface="Calibri"/>
                        </a:rPr>
                        <a:t>1</a:t>
                      </a:r>
                      <a:endParaRPr sz="2400">
                        <a:solidFill>
                          <a:srgbClr val="FFFF00"/>
                        </a:solidFill>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17475" algn="r">
                        <a:lnSpc>
                          <a:spcPts val="2870"/>
                        </a:lnSpc>
                      </a:pPr>
                      <a:r>
                        <a:rPr sz="2400" dirty="0">
                          <a:solidFill>
                            <a:srgbClr val="FFFF00"/>
                          </a:solidFill>
                          <a:latin typeface="Calibri"/>
                          <a:cs typeface="Calibri"/>
                        </a:rPr>
                        <a:t>1</a:t>
                      </a:r>
                      <a:endParaRPr sz="2400">
                        <a:solidFill>
                          <a:srgbClr val="FFFF00"/>
                        </a:solidFill>
                        <a:latin typeface="Calibri"/>
                        <a:cs typeface="Calibri"/>
                      </a:endParaRPr>
                    </a:p>
                  </a:txBody>
                  <a:tcPr marL="0" marR="0" marT="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905" algn="ctr">
                        <a:lnSpc>
                          <a:spcPts val="2870"/>
                        </a:lnSpc>
                      </a:pPr>
                      <a:r>
                        <a:rPr sz="2400" dirty="0">
                          <a:solidFill>
                            <a:srgbClr val="FFFF00"/>
                          </a:solidFill>
                          <a:latin typeface="Calibri"/>
                          <a:cs typeface="Calibri"/>
                        </a:rPr>
                        <a:t>1</a:t>
                      </a:r>
                    </a:p>
                  </a:txBody>
                  <a:tcPr marL="0" marR="0" marT="0" marB="0">
                    <a:lnL w="76200">
                      <a:solidFill>
                        <a:srgbClr val="FFFF00"/>
                      </a:solidFill>
                      <a:prstDash val="solid"/>
                    </a:lnL>
                    <a:lnR w="53975">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2"/>
                  </a:ext>
                </a:extLst>
              </a:tr>
            </a:tbl>
          </a:graphicData>
        </a:graphic>
      </p:graphicFrame>
      <p:sp>
        <p:nvSpPr>
          <p:cNvPr id="10" name="object 10"/>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3115817" y="4207586"/>
            <a:ext cx="262318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5 x 5 </a:t>
            </a:r>
            <a:r>
              <a:rPr sz="2400" spc="-15" dirty="0">
                <a:latin typeface="Calibri"/>
                <a:cs typeface="Calibri"/>
              </a:rPr>
              <a:t>Averaging</a:t>
            </a:r>
            <a:r>
              <a:rPr sz="2400" spc="-130" dirty="0">
                <a:latin typeface="Calibri"/>
                <a:cs typeface="Calibri"/>
              </a:rPr>
              <a:t> </a:t>
            </a:r>
            <a:r>
              <a:rPr sz="2400" dirty="0">
                <a:latin typeface="Calibri"/>
                <a:cs typeface="Calibri"/>
              </a:rPr>
              <a:t>Mask</a:t>
            </a:r>
          </a:p>
        </p:txBody>
      </p:sp>
      <p:sp>
        <p:nvSpPr>
          <p:cNvPr id="4" name="object 4"/>
          <p:cNvSpPr/>
          <p:nvPr/>
        </p:nvSpPr>
        <p:spPr>
          <a:xfrm>
            <a:off x="3142488" y="2109216"/>
            <a:ext cx="115824" cy="19202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99688" y="2109216"/>
            <a:ext cx="115824" cy="19202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056888" y="2109216"/>
            <a:ext cx="115824" cy="19202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14088" y="2109216"/>
            <a:ext cx="115824" cy="19202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54679" y="2093976"/>
            <a:ext cx="2377440" cy="11887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154679" y="2511551"/>
            <a:ext cx="2377440" cy="11887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166872" y="2855976"/>
            <a:ext cx="2365248" cy="115824"/>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154679" y="3233927"/>
            <a:ext cx="2377440" cy="118872"/>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4971288" y="2109216"/>
            <a:ext cx="115824" cy="192023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428488" y="2106167"/>
            <a:ext cx="152400" cy="1923287"/>
          </a:xfrm>
          <a:prstGeom prst="rect">
            <a:avLst/>
          </a:prstGeom>
          <a:blipFill>
            <a:blip r:embed="rId8" cstate="print"/>
            <a:stretch>
              <a:fillRect/>
            </a:stretch>
          </a:blipFill>
        </p:spPr>
        <p:txBody>
          <a:bodyPr wrap="square" lIns="0" tIns="0" rIns="0" bIns="0" rtlCol="0"/>
          <a:lstStyle/>
          <a:p>
            <a:endParaRPr/>
          </a:p>
        </p:txBody>
      </p:sp>
      <p:graphicFrame>
        <p:nvGraphicFramePr>
          <p:cNvPr id="14" name="object 14"/>
          <p:cNvGraphicFramePr>
            <a:graphicFrameLocks noGrp="1"/>
          </p:cNvGraphicFramePr>
          <p:nvPr>
            <p:extLst>
              <p:ext uri="{D42A27DB-BD31-4B8C-83A1-F6EECF244321}">
                <p14:modId xmlns:p14="http://schemas.microsoft.com/office/powerpoint/2010/main" val="843607974"/>
              </p:ext>
            </p:extLst>
          </p:nvPr>
        </p:nvGraphicFramePr>
        <p:xfrm>
          <a:off x="2700147" y="2133092"/>
          <a:ext cx="2804791" cy="1863914"/>
        </p:xfrm>
        <a:graphic>
          <a:graphicData uri="http://schemas.openxmlformats.org/drawingml/2006/table">
            <a:tbl>
              <a:tblPr firstRow="1" bandRow="1">
                <a:tableStyleId>{2D5ABB26-0587-4C30-8999-92F81FD0307C}</a:tableStyleId>
              </a:tblPr>
              <a:tblGrid>
                <a:gridCol w="50038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7199">
                  <a:extLst>
                    <a:ext uri="{9D8B030D-6E8A-4147-A177-3AD203B41FA5}">
                      <a16:colId xmlns:a16="http://schemas.microsoft.com/office/drawing/2014/main" val="20003"/>
                    </a:ext>
                  </a:extLst>
                </a:gridCol>
                <a:gridCol w="456564">
                  <a:extLst>
                    <a:ext uri="{9D8B030D-6E8A-4147-A177-3AD203B41FA5}">
                      <a16:colId xmlns:a16="http://schemas.microsoft.com/office/drawing/2014/main" val="20004"/>
                    </a:ext>
                  </a:extLst>
                </a:gridCol>
                <a:gridCol w="475614">
                  <a:extLst>
                    <a:ext uri="{9D8B030D-6E8A-4147-A177-3AD203B41FA5}">
                      <a16:colId xmlns:a16="http://schemas.microsoft.com/office/drawing/2014/main" val="20005"/>
                    </a:ext>
                  </a:extLst>
                </a:gridCol>
              </a:tblGrid>
              <a:tr h="418274">
                <a:tc>
                  <a:txBody>
                    <a:bodyPr/>
                    <a:lstStyle/>
                    <a:p>
                      <a:pPr>
                        <a:lnSpc>
                          <a:spcPct val="100000"/>
                        </a:lnSpc>
                      </a:pPr>
                      <a:endParaRPr sz="2600" dirty="0">
                        <a:latin typeface="Times New Roman"/>
                        <a:cs typeface="Times New Roman"/>
                      </a:endParaRPr>
                    </a:p>
                  </a:txBody>
                  <a:tcPr marL="0" marR="0" marT="0" marB="0">
                    <a:lnR w="28575">
                      <a:solidFill>
                        <a:srgbClr val="FFFF00"/>
                      </a:solidFill>
                      <a:prstDash val="solid"/>
                    </a:lnR>
                    <a:noFill/>
                  </a:tcPr>
                </a:tc>
                <a:tc>
                  <a:txBody>
                    <a:bodyPr/>
                    <a:lstStyle/>
                    <a:p>
                      <a:pPr marL="144145">
                        <a:lnSpc>
                          <a:spcPts val="275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11125" algn="r">
                        <a:lnSpc>
                          <a:spcPts val="2750"/>
                        </a:lnSpc>
                      </a:pPr>
                      <a:r>
                        <a:rPr sz="2400" dirty="0">
                          <a:solidFill>
                            <a:srgbClr val="FFFF00"/>
                          </a:solidFill>
                          <a:latin typeface="Calibri"/>
                          <a:cs typeface="Calibri"/>
                        </a:rPr>
                        <a:t>1</a:t>
                      </a:r>
                      <a:endParaRPr sz="2400" dirty="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1905" algn="ctr">
                        <a:lnSpc>
                          <a:spcPts val="275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69545" algn="r">
                        <a:lnSpc>
                          <a:spcPts val="275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55575" algn="r">
                        <a:lnSpc>
                          <a:spcPts val="275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0"/>
                  </a:ext>
                </a:extLst>
              </a:tr>
              <a:tr h="342392">
                <a:tc>
                  <a:txBody>
                    <a:bodyPr/>
                    <a:lstStyle/>
                    <a:p>
                      <a:pPr marR="140335" algn="ctr">
                        <a:lnSpc>
                          <a:spcPts val="2335"/>
                        </a:lnSpc>
                      </a:pPr>
                      <a:r>
                        <a:rPr sz="2400" dirty="0">
                          <a:solidFill>
                            <a:srgbClr val="FFFF00"/>
                          </a:solidFill>
                          <a:latin typeface="Calibri"/>
                          <a:cs typeface="Calibri"/>
                        </a:rPr>
                        <a:t>1</a:t>
                      </a:r>
                      <a:endParaRPr sz="2400">
                        <a:latin typeface="Calibri"/>
                        <a:cs typeface="Calibri"/>
                      </a:endParaRPr>
                    </a:p>
                  </a:txBody>
                  <a:tcPr marL="0" marR="0" marT="0" marB="0">
                    <a:lnR w="28575">
                      <a:solidFill>
                        <a:srgbClr val="FFFF00"/>
                      </a:solidFill>
                      <a:prstDash val="solid"/>
                    </a:lnR>
                    <a:solidFill>
                      <a:srgbClr val="000000"/>
                    </a:solidFill>
                  </a:tcPr>
                </a:tc>
                <a:tc>
                  <a:txBody>
                    <a:bodyPr/>
                    <a:lstStyle/>
                    <a:p>
                      <a:pPr marL="164465">
                        <a:lnSpc>
                          <a:spcPts val="233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133350">
                        <a:lnSpc>
                          <a:spcPts val="233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35560" algn="ctr">
                        <a:lnSpc>
                          <a:spcPts val="233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56210" algn="r">
                        <a:lnSpc>
                          <a:spcPts val="233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39065" algn="r">
                        <a:lnSpc>
                          <a:spcPts val="233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1"/>
                  </a:ext>
                </a:extLst>
              </a:tr>
              <a:tr h="379920">
                <a:tc>
                  <a:txBody>
                    <a:bodyPr/>
                    <a:lstStyle/>
                    <a:p>
                      <a:pPr marR="145415" algn="ctr">
                        <a:lnSpc>
                          <a:spcPts val="2520"/>
                        </a:lnSpc>
                      </a:pPr>
                      <a:r>
                        <a:rPr sz="2400" spc="5" dirty="0">
                          <a:solidFill>
                            <a:srgbClr val="FFFF00"/>
                          </a:solidFill>
                          <a:latin typeface="Calibri"/>
                          <a:cs typeface="Calibri"/>
                        </a:rPr>
                        <a:t>---</a:t>
                      </a:r>
                      <a:endParaRPr sz="2400">
                        <a:latin typeface="Calibri"/>
                        <a:cs typeface="Calibri"/>
                      </a:endParaRPr>
                    </a:p>
                  </a:txBody>
                  <a:tcPr marL="0" marR="0" marT="0" marB="0">
                    <a:lnR w="28575">
                      <a:solidFill>
                        <a:srgbClr val="FFFF00"/>
                      </a:solidFill>
                      <a:prstDash val="solid"/>
                    </a:lnR>
                    <a:solidFill>
                      <a:srgbClr val="000000"/>
                    </a:solidFill>
                  </a:tcPr>
                </a:tc>
                <a:tc>
                  <a:txBody>
                    <a:bodyPr/>
                    <a:lstStyle/>
                    <a:p>
                      <a:pPr marL="153670">
                        <a:lnSpc>
                          <a:spcPts val="252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05410" algn="r">
                        <a:lnSpc>
                          <a:spcPts val="252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20320" algn="ctr">
                        <a:lnSpc>
                          <a:spcPts val="252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63830" algn="r">
                        <a:lnSpc>
                          <a:spcPts val="252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46050" algn="r">
                        <a:lnSpc>
                          <a:spcPts val="252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2"/>
                  </a:ext>
                </a:extLst>
              </a:tr>
              <a:tr h="355219">
                <a:tc>
                  <a:txBody>
                    <a:bodyPr/>
                    <a:lstStyle/>
                    <a:p>
                      <a:pPr marR="120014" algn="ctr">
                        <a:lnSpc>
                          <a:spcPts val="2410"/>
                        </a:lnSpc>
                      </a:pPr>
                      <a:r>
                        <a:rPr sz="2400" dirty="0">
                          <a:solidFill>
                            <a:srgbClr val="FFFF00"/>
                          </a:solidFill>
                          <a:latin typeface="Calibri"/>
                          <a:cs typeface="Calibri"/>
                        </a:rPr>
                        <a:t>25</a:t>
                      </a:r>
                      <a:endParaRPr sz="2400">
                        <a:latin typeface="Calibri"/>
                        <a:cs typeface="Calibri"/>
                      </a:endParaRPr>
                    </a:p>
                  </a:txBody>
                  <a:tcPr marL="0" marR="0" marT="0" marB="0">
                    <a:lnR w="28575">
                      <a:solidFill>
                        <a:srgbClr val="FFFF00"/>
                      </a:solidFill>
                      <a:prstDash val="solid"/>
                    </a:lnR>
                    <a:solidFill>
                      <a:srgbClr val="000000"/>
                    </a:solidFill>
                  </a:tcPr>
                </a:tc>
                <a:tc>
                  <a:txBody>
                    <a:bodyPr/>
                    <a:lstStyle/>
                    <a:p>
                      <a:pPr marL="179705">
                        <a:lnSpc>
                          <a:spcPts val="241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148590">
                        <a:lnSpc>
                          <a:spcPts val="241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66040" algn="ctr">
                        <a:lnSpc>
                          <a:spcPts val="241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37795" algn="r">
                        <a:lnSpc>
                          <a:spcPts val="241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87960" algn="r">
                        <a:lnSpc>
                          <a:spcPts val="2410"/>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3"/>
                  </a:ext>
                </a:extLst>
              </a:tr>
              <a:tr h="368109">
                <a:tc>
                  <a:txBody>
                    <a:bodyPr/>
                    <a:lstStyle/>
                    <a:p>
                      <a:pPr>
                        <a:lnSpc>
                          <a:spcPct val="100000"/>
                        </a:lnSpc>
                      </a:pPr>
                      <a:endParaRPr sz="2300">
                        <a:latin typeface="Times New Roman"/>
                        <a:cs typeface="Times New Roman"/>
                      </a:endParaRPr>
                    </a:p>
                  </a:txBody>
                  <a:tcPr marL="0" marR="0" marT="0" marB="0">
                    <a:lnR w="28575">
                      <a:solidFill>
                        <a:srgbClr val="FFFF00"/>
                      </a:solidFill>
                      <a:prstDash val="solid"/>
                    </a:lnR>
                    <a:solidFill>
                      <a:srgbClr val="000000"/>
                    </a:solidFill>
                  </a:tcPr>
                </a:tc>
                <a:tc>
                  <a:txBody>
                    <a:bodyPr/>
                    <a:lstStyle/>
                    <a:p>
                      <a:pPr marL="144145">
                        <a:lnSpc>
                          <a:spcPts val="249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11125" algn="r">
                        <a:lnSpc>
                          <a:spcPts val="249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L="1905" algn="ctr">
                        <a:lnSpc>
                          <a:spcPts val="249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05410" algn="r">
                        <a:lnSpc>
                          <a:spcPts val="2495"/>
                        </a:lnSpc>
                      </a:pPr>
                      <a:r>
                        <a:rPr sz="2400" dirty="0">
                          <a:solidFill>
                            <a:srgbClr val="FFFF00"/>
                          </a:solidFill>
                          <a:latin typeface="Calibri"/>
                          <a:cs typeface="Calibri"/>
                        </a:rPr>
                        <a:t>1</a:t>
                      </a:r>
                      <a:endParaRPr sz="2400">
                        <a:latin typeface="Calibri"/>
                        <a:cs typeface="Calibri"/>
                      </a:endParaRPr>
                    </a:p>
                  </a:txBody>
                  <a:tcPr marL="0" marR="0" marT="0" marB="0">
                    <a:lnL w="28575">
                      <a:solidFill>
                        <a:srgbClr val="FFFF00"/>
                      </a:solidFill>
                      <a:prstDash val="solid"/>
                    </a:lnL>
                    <a:lnR w="28575">
                      <a:solidFill>
                        <a:srgbClr val="FFFF00"/>
                      </a:solidFill>
                      <a:prstDash val="solid"/>
                    </a:lnR>
                    <a:lnT w="28575">
                      <a:solidFill>
                        <a:srgbClr val="FFFF00"/>
                      </a:solidFill>
                      <a:prstDash val="solid"/>
                    </a:lnT>
                    <a:lnB w="28575">
                      <a:solidFill>
                        <a:srgbClr val="FFFF00"/>
                      </a:solidFill>
                      <a:prstDash val="solid"/>
                    </a:lnB>
                    <a:solidFill>
                      <a:srgbClr val="000000"/>
                    </a:solidFill>
                  </a:tcPr>
                </a:tc>
                <a:tc>
                  <a:txBody>
                    <a:bodyPr/>
                    <a:lstStyle/>
                    <a:p>
                      <a:pPr marR="152400" algn="r">
                        <a:lnSpc>
                          <a:spcPts val="2495"/>
                        </a:lnSpc>
                      </a:pPr>
                      <a:r>
                        <a:rPr sz="2400" dirty="0">
                          <a:solidFill>
                            <a:srgbClr val="FFFF00"/>
                          </a:solidFill>
                          <a:latin typeface="Calibri"/>
                          <a:cs typeface="Calibri"/>
                        </a:rPr>
                        <a:t>1</a:t>
                      </a:r>
                      <a:endParaRPr sz="2400" dirty="0">
                        <a:latin typeface="Calibri"/>
                        <a:cs typeface="Calibri"/>
                      </a:endParaRPr>
                    </a:p>
                  </a:txBody>
                  <a:tcPr marL="0" marR="0" marT="0" marB="0">
                    <a:lnL w="28575">
                      <a:solidFill>
                        <a:srgbClr val="FFFF00"/>
                      </a:solidFill>
                      <a:prstDash val="solid"/>
                    </a:lnL>
                    <a:lnR w="76200">
                      <a:solidFill>
                        <a:srgbClr val="FFFF00"/>
                      </a:solidFill>
                      <a:prstDash val="solid"/>
                    </a:lnR>
                    <a:lnT w="28575">
                      <a:solidFill>
                        <a:srgbClr val="FFFF00"/>
                      </a:solidFill>
                      <a:prstDash val="solid"/>
                    </a:lnT>
                    <a:lnB w="28575">
                      <a:solidFill>
                        <a:srgbClr val="FFFF00"/>
                      </a:solidFill>
                      <a:prstDash val="solid"/>
                    </a:lnB>
                    <a:solidFill>
                      <a:srgbClr val="000000"/>
                    </a:solidFill>
                  </a:tcPr>
                </a:tc>
                <a:extLst>
                  <a:ext uri="{0D108BD9-81ED-4DB2-BD59-A6C34878D82A}">
                    <a16:rowId xmlns:a16="http://schemas.microsoft.com/office/drawing/2014/main" val="10004"/>
                  </a:ext>
                </a:extLst>
              </a:tr>
            </a:tbl>
          </a:graphicData>
        </a:graphic>
      </p:graphicFrame>
      <p:sp>
        <p:nvSpPr>
          <p:cNvPr id="15" name="object 15"/>
          <p:cNvSpPr/>
          <p:nvPr/>
        </p:nvSpPr>
        <p:spPr>
          <a:xfrm>
            <a:off x="3154679" y="3590544"/>
            <a:ext cx="2377440" cy="118871"/>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3154679" y="3956303"/>
            <a:ext cx="2377440" cy="118872"/>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32100" name="Rectangle 2"/>
          <p:cNvSpPr>
            <a:spLocks noGrp="1" noChangeArrowheads="1"/>
          </p:cNvSpPr>
          <p:nvPr>
            <p:ph type="title" idx="4294967295"/>
          </p:nvPr>
        </p:nvSpPr>
        <p:spPr>
          <a:xfrm>
            <a:off x="0" y="228600"/>
            <a:ext cx="8915400" cy="1143000"/>
          </a:xfrm>
        </p:spPr>
        <p:txBody>
          <a:bodyPr>
            <a:normAutofit fontScale="90000"/>
          </a:bodyPr>
          <a:lstStyle/>
          <a:p>
            <a:pPr eaLnBrk="1" hangingPunct="1"/>
            <a:r>
              <a:rPr lang="en-US" altLang="en-US" sz="4000" smtClean="0">
                <a:solidFill>
                  <a:schemeClr val="accent2"/>
                </a:solidFill>
              </a:rPr>
              <a:t>Spatial Filtering for Smoothing (Example)</a:t>
            </a:r>
            <a:br>
              <a:rPr lang="en-US" altLang="en-US" sz="4000" smtClean="0">
                <a:solidFill>
                  <a:schemeClr val="accent2"/>
                </a:solidFill>
              </a:rPr>
            </a:br>
            <a:endParaRPr lang="en-US" altLang="en-US" sz="4000" smtClean="0">
              <a:solidFill>
                <a:schemeClr val="accent2"/>
              </a:solidFill>
            </a:endParaRPr>
          </a:p>
        </p:txBody>
      </p:sp>
      <p:pic>
        <p:nvPicPr>
          <p:cNvPr id="132101" name="Picture 3"/>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85800" y="1600200"/>
            <a:ext cx="7772400" cy="4495800"/>
          </a:xfrm>
        </p:spPr>
      </p:pic>
      <p:sp>
        <p:nvSpPr>
          <p:cNvPr id="132102" name="Line 4"/>
          <p:cNvSpPr>
            <a:spLocks noChangeShapeType="1"/>
          </p:cNvSpPr>
          <p:nvPr/>
        </p:nvSpPr>
        <p:spPr bwMode="auto">
          <a:xfrm>
            <a:off x="3810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01714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33123"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
        <p:nvSpPr>
          <p:cNvPr id="133124" name="Rectangle 2"/>
          <p:cNvSpPr>
            <a:spLocks noGrp="1" noChangeArrowheads="1"/>
          </p:cNvSpPr>
          <p:nvPr>
            <p:ph type="title" idx="4294967295"/>
          </p:nvPr>
        </p:nvSpPr>
        <p:spPr>
          <a:xfrm>
            <a:off x="0" y="304800"/>
            <a:ext cx="9144000" cy="1143000"/>
          </a:xfrm>
        </p:spPr>
        <p:txBody>
          <a:bodyPr>
            <a:normAutofit fontScale="90000"/>
          </a:bodyPr>
          <a:lstStyle/>
          <a:p>
            <a:pPr eaLnBrk="1" hangingPunct="1"/>
            <a:r>
              <a:rPr lang="en-US" altLang="en-US" sz="4000" smtClean="0">
                <a:solidFill>
                  <a:schemeClr val="accent2"/>
                </a:solidFill>
              </a:rPr>
              <a:t>Spatial Filtering for Smoothing (Example)</a:t>
            </a:r>
            <a:br>
              <a:rPr lang="en-US" altLang="en-US" sz="4000" smtClean="0">
                <a:solidFill>
                  <a:schemeClr val="accent2"/>
                </a:solidFill>
              </a:rPr>
            </a:br>
            <a:endParaRPr lang="en-US" altLang="en-US" sz="4000" smtClean="0">
              <a:solidFill>
                <a:schemeClr val="accent2"/>
              </a:solidFill>
            </a:endParaRPr>
          </a:p>
        </p:txBody>
      </p:sp>
      <p:pic>
        <p:nvPicPr>
          <p:cNvPr id="133125" name="Picture 3"/>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85800" y="1371600"/>
            <a:ext cx="7772400" cy="4495800"/>
          </a:xfrm>
        </p:spPr>
      </p:pic>
      <p:sp>
        <p:nvSpPr>
          <p:cNvPr id="133126" name="Line 4"/>
          <p:cNvSpPr>
            <a:spLocks noChangeShapeType="1"/>
          </p:cNvSpPr>
          <p:nvPr/>
        </p:nvSpPr>
        <p:spPr bwMode="auto">
          <a:xfrm>
            <a:off x="457200" y="9906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04225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34147"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
        <p:nvSpPr>
          <p:cNvPr id="134148" name="Rectangle 2"/>
          <p:cNvSpPr>
            <a:spLocks noGrp="1" noChangeArrowheads="1"/>
          </p:cNvSpPr>
          <p:nvPr>
            <p:ph type="title" idx="4294967295"/>
          </p:nvPr>
        </p:nvSpPr>
        <p:spPr>
          <a:xfrm>
            <a:off x="685800" y="381000"/>
            <a:ext cx="7772400" cy="1143000"/>
          </a:xfrm>
        </p:spPr>
        <p:txBody>
          <a:bodyPr/>
          <a:lstStyle/>
          <a:p>
            <a:pPr eaLnBrk="1" hangingPunct="1"/>
            <a:r>
              <a:rPr lang="en-IE" altLang="en-US" sz="4000" smtClean="0">
                <a:solidFill>
                  <a:schemeClr val="accent2"/>
                </a:solidFill>
              </a:rPr>
              <a:t>Weighted Smoothing Filters</a:t>
            </a:r>
            <a:endParaRPr lang="en-US" altLang="en-US" sz="4000" smtClean="0">
              <a:solidFill>
                <a:schemeClr val="accent2"/>
              </a:solidFill>
            </a:endParaRPr>
          </a:p>
        </p:txBody>
      </p:sp>
      <p:sp>
        <p:nvSpPr>
          <p:cNvPr id="134149" name="Rectangle 3"/>
          <p:cNvSpPr>
            <a:spLocks noGrp="1" noChangeArrowheads="1"/>
          </p:cNvSpPr>
          <p:nvPr>
            <p:ph type="body" idx="4294967295"/>
          </p:nvPr>
        </p:nvSpPr>
        <p:spPr>
          <a:xfrm>
            <a:off x="381000" y="1676400"/>
            <a:ext cx="7772400" cy="4114800"/>
          </a:xfrm>
        </p:spPr>
        <p:txBody>
          <a:bodyPr/>
          <a:lstStyle/>
          <a:p>
            <a:pPr eaLnBrk="1" hangingPunct="1">
              <a:lnSpc>
                <a:spcPct val="90000"/>
              </a:lnSpc>
            </a:pPr>
            <a:r>
              <a:rPr lang="en-IE" altLang="en-US" smtClean="0"/>
              <a:t>More effective smoothing filters can be generated by allowing different pixels in the </a:t>
            </a:r>
            <a:r>
              <a:rPr lang="en-IE" altLang="en-US" smtClean="0">
                <a:solidFill>
                  <a:schemeClr val="accent2"/>
                </a:solidFill>
              </a:rPr>
              <a:t>neighbourhood</a:t>
            </a:r>
            <a:r>
              <a:rPr lang="en-IE" altLang="en-US" smtClean="0"/>
              <a:t> different </a:t>
            </a:r>
            <a:r>
              <a:rPr lang="en-IE" altLang="en-US" smtClean="0">
                <a:solidFill>
                  <a:schemeClr val="accent2"/>
                </a:solidFill>
              </a:rPr>
              <a:t>weights</a:t>
            </a:r>
            <a:r>
              <a:rPr lang="en-IE" altLang="en-US" smtClean="0"/>
              <a:t> in the averaging function</a:t>
            </a:r>
          </a:p>
          <a:p>
            <a:pPr lvl="1" eaLnBrk="1" hangingPunct="1">
              <a:lnSpc>
                <a:spcPct val="90000"/>
              </a:lnSpc>
            </a:pPr>
            <a:r>
              <a:rPr lang="en-IE" altLang="en-US" smtClean="0"/>
              <a:t>Pixels </a:t>
            </a:r>
            <a:r>
              <a:rPr lang="en-IE" altLang="en-US" smtClean="0">
                <a:solidFill>
                  <a:schemeClr val="accent2"/>
                </a:solidFill>
              </a:rPr>
              <a:t>closer</a:t>
            </a:r>
            <a:r>
              <a:rPr lang="en-IE" altLang="en-US" smtClean="0"/>
              <a:t> to the </a:t>
            </a:r>
            <a:br>
              <a:rPr lang="en-IE" altLang="en-US" smtClean="0"/>
            </a:br>
            <a:r>
              <a:rPr lang="en-IE" altLang="en-US" smtClean="0"/>
              <a:t>central pixel are more </a:t>
            </a:r>
            <a:br>
              <a:rPr lang="en-IE" altLang="en-US" smtClean="0"/>
            </a:br>
            <a:r>
              <a:rPr lang="en-IE" altLang="en-US" smtClean="0"/>
              <a:t>important</a:t>
            </a:r>
          </a:p>
          <a:p>
            <a:pPr lvl="1" eaLnBrk="1" hangingPunct="1">
              <a:lnSpc>
                <a:spcPct val="90000"/>
              </a:lnSpc>
            </a:pPr>
            <a:r>
              <a:rPr lang="en-IE" altLang="en-US" smtClean="0"/>
              <a:t>Often referred to as a </a:t>
            </a:r>
            <a:br>
              <a:rPr lang="en-IE" altLang="en-US" smtClean="0"/>
            </a:br>
            <a:r>
              <a:rPr lang="en-IE" altLang="en-US" i="1" smtClean="0">
                <a:solidFill>
                  <a:schemeClr val="accent2"/>
                </a:solidFill>
              </a:rPr>
              <a:t>weighted averaging</a:t>
            </a:r>
          </a:p>
        </p:txBody>
      </p:sp>
      <p:graphicFrame>
        <p:nvGraphicFramePr>
          <p:cNvPr id="61444" name="Group 4"/>
          <p:cNvGraphicFramePr>
            <a:graphicFrameLocks noGrp="1"/>
          </p:cNvGraphicFramePr>
          <p:nvPr>
            <p:ph sz="half" idx="4294967295"/>
          </p:nvPr>
        </p:nvGraphicFramePr>
        <p:xfrm>
          <a:off x="5529263" y="3048000"/>
          <a:ext cx="2563812" cy="2574925"/>
        </p:xfrm>
        <a:graphic>
          <a:graphicData uri="http://schemas.openxmlformats.org/drawingml/2006/table">
            <a:tbl>
              <a:tblPr/>
              <a:tblGrid>
                <a:gridCol w="854075">
                  <a:extLst>
                    <a:ext uri="{9D8B030D-6E8A-4147-A177-3AD203B41FA5}">
                      <a16:colId xmlns:a16="http://schemas.microsoft.com/office/drawing/2014/main" val="20000"/>
                    </a:ext>
                  </a:extLst>
                </a:gridCol>
                <a:gridCol w="855662">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tblGrid>
              <a:tr h="841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1</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dirty="0" smtClean="0">
                          <a:ln>
                            <a:noFill/>
                          </a:ln>
                          <a:solidFill>
                            <a:schemeClr val="tx1"/>
                          </a:solidFill>
                          <a:effectLst/>
                          <a:latin typeface="Times New Roman" pitchFamily="18" charset="0"/>
                        </a:rPr>
                        <a:t>2</a:t>
                      </a:r>
                      <a:r>
                        <a:rPr kumimoji="0" lang="en-IE" sz="2800" b="0" i="0" u="none" strike="noStrike" cap="none" normalizeH="0" baseline="0" dirty="0" smtClean="0">
                          <a:ln>
                            <a:noFill/>
                          </a:ln>
                          <a:solidFill>
                            <a:schemeClr val="tx1"/>
                          </a:solidFill>
                          <a:effectLst/>
                          <a:latin typeface="Times New Roman" pitchFamily="18" charset="0"/>
                        </a:rPr>
                        <a:t>/</a:t>
                      </a:r>
                      <a:r>
                        <a:rPr kumimoji="0" lang="en-IE" sz="2800" b="0" i="0" u="none" strike="noStrike" cap="none" normalizeH="0" baseline="-25000" dirty="0" smtClean="0">
                          <a:ln>
                            <a:noFill/>
                          </a:ln>
                          <a:solidFill>
                            <a:schemeClr val="tx1"/>
                          </a:solidFill>
                          <a:effectLst/>
                          <a:latin typeface="Times New Roman" pitchFamily="18" charset="0"/>
                        </a:rPr>
                        <a:t>16</a:t>
                      </a:r>
                      <a:endParaRPr kumimoji="0" lang="en-US" sz="2800" b="0" i="0" u="none" strike="noStrike" cap="none" normalizeH="0" baseline="-2500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1</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2500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6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2</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2500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4</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2500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2</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2500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6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1</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2500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smtClean="0">
                          <a:ln>
                            <a:noFill/>
                          </a:ln>
                          <a:solidFill>
                            <a:schemeClr val="tx1"/>
                          </a:solidFill>
                          <a:effectLst/>
                          <a:latin typeface="Times New Roman" pitchFamily="18" charset="0"/>
                        </a:rPr>
                        <a:t>2</a:t>
                      </a:r>
                      <a:r>
                        <a:rPr kumimoji="0" lang="en-IE" sz="2800" b="0" i="0" u="none" strike="noStrike" cap="none" normalizeH="0" baseline="0" smtClean="0">
                          <a:ln>
                            <a:noFill/>
                          </a:ln>
                          <a:solidFill>
                            <a:schemeClr val="tx1"/>
                          </a:solidFill>
                          <a:effectLst/>
                          <a:latin typeface="Times New Roman" pitchFamily="18" charset="0"/>
                        </a:rPr>
                        <a:t>/</a:t>
                      </a:r>
                      <a:r>
                        <a:rPr kumimoji="0" lang="en-IE" sz="2800" b="0" i="0" u="none" strike="noStrike" cap="none" normalizeH="0" baseline="-25000" smtClean="0">
                          <a:ln>
                            <a:noFill/>
                          </a:ln>
                          <a:solidFill>
                            <a:schemeClr val="tx1"/>
                          </a:solidFill>
                          <a:effectLst/>
                          <a:latin typeface="Times New Roman" pitchFamily="18" charset="0"/>
                        </a:rPr>
                        <a:t>16</a:t>
                      </a:r>
                      <a:endParaRPr kumimoji="0" lang="en-US" sz="2800" b="0" i="0" u="none" strike="noStrike" cap="none" normalizeH="0" baseline="-2500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dirty="0" smtClean="0">
                          <a:ln>
                            <a:noFill/>
                          </a:ln>
                          <a:solidFill>
                            <a:schemeClr val="tx1"/>
                          </a:solidFill>
                          <a:effectLst/>
                          <a:latin typeface="Times New Roman" pitchFamily="18" charset="0"/>
                        </a:rPr>
                        <a:t>1</a:t>
                      </a:r>
                      <a:r>
                        <a:rPr kumimoji="0" lang="en-IE" sz="2800" b="0" i="0" u="none" strike="noStrike" cap="none" normalizeH="0" baseline="0" dirty="0" smtClean="0">
                          <a:ln>
                            <a:noFill/>
                          </a:ln>
                          <a:solidFill>
                            <a:schemeClr val="tx1"/>
                          </a:solidFill>
                          <a:effectLst/>
                          <a:latin typeface="Times New Roman" pitchFamily="18" charset="0"/>
                        </a:rPr>
                        <a:t>/</a:t>
                      </a:r>
                      <a:r>
                        <a:rPr kumimoji="0" lang="en-IE" sz="2800" b="0" i="0" u="none" strike="noStrike" cap="none" normalizeH="0" baseline="-25000" dirty="0" smtClean="0">
                          <a:ln>
                            <a:noFill/>
                          </a:ln>
                          <a:solidFill>
                            <a:schemeClr val="tx1"/>
                          </a:solidFill>
                          <a:effectLst/>
                          <a:latin typeface="Times New Roman" pitchFamily="18" charset="0"/>
                        </a:rPr>
                        <a:t>16</a:t>
                      </a:r>
                      <a:endParaRPr kumimoji="0" lang="en-US" sz="2800" b="0" i="0" u="none" strike="noStrike" cap="none" normalizeH="0" baseline="-2500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4168" name="Rectangle 22"/>
          <p:cNvSpPr>
            <a:spLocks noChangeArrowheads="1"/>
          </p:cNvSpPr>
          <p:nvPr/>
        </p:nvSpPr>
        <p:spPr bwMode="auto">
          <a:xfrm>
            <a:off x="5257573" y="5667375"/>
            <a:ext cx="3236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r>
              <a:rPr lang="en-IE" altLang="en-US" sz="2000" dirty="0">
                <a:solidFill>
                  <a:schemeClr val="accent2"/>
                </a:solidFill>
              </a:rPr>
              <a:t>Weighted  Averaging Filter</a:t>
            </a:r>
            <a:endParaRPr lang="en-US" altLang="en-US" sz="2000" dirty="0">
              <a:solidFill>
                <a:schemeClr val="accent2"/>
              </a:solidFill>
            </a:endParaRPr>
          </a:p>
        </p:txBody>
      </p:sp>
      <p:sp>
        <p:nvSpPr>
          <p:cNvPr id="134169" name="Line 23"/>
          <p:cNvSpPr>
            <a:spLocks noChangeShapeType="1"/>
          </p:cNvSpPr>
          <p:nvPr/>
        </p:nvSpPr>
        <p:spPr bwMode="auto">
          <a:xfrm>
            <a:off x="457200" y="13716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11379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781925" cy="757555"/>
          </a:xfrm>
          <a:prstGeom prst="rect">
            <a:avLst/>
          </a:prstGeom>
        </p:spPr>
        <p:txBody>
          <a:bodyPr vert="horz" wrap="square" lIns="0" tIns="12700" rIns="0" bIns="0" rtlCol="0">
            <a:spAutoFit/>
          </a:bodyPr>
          <a:lstStyle/>
          <a:p>
            <a:pPr marL="356870" marR="5080" indent="-344805">
              <a:lnSpc>
                <a:spcPct val="100000"/>
              </a:lnSpc>
              <a:spcBef>
                <a:spcPts val="100"/>
              </a:spcBef>
            </a:pPr>
            <a:r>
              <a:rPr sz="2400" spc="-5" dirty="0">
                <a:latin typeface="Calibri"/>
                <a:cs typeface="Calibri"/>
              </a:rPr>
              <a:t>Ex. </a:t>
            </a:r>
            <a:r>
              <a:rPr sz="2400" dirty="0">
                <a:latin typeface="Calibri"/>
                <a:cs typeface="Calibri"/>
              </a:rPr>
              <a:t>1) 8x8 </a:t>
            </a:r>
            <a:r>
              <a:rPr sz="2400" spc="-10" dirty="0">
                <a:latin typeface="Calibri"/>
                <a:cs typeface="Calibri"/>
              </a:rPr>
              <a:t>Pseudo </a:t>
            </a:r>
            <a:r>
              <a:rPr sz="2400" spc="-5" dirty="0">
                <a:latin typeface="Calibri"/>
                <a:cs typeface="Calibri"/>
              </a:rPr>
              <a:t>image with </a:t>
            </a:r>
            <a:r>
              <a:rPr sz="2400" dirty="0">
                <a:latin typeface="Calibri"/>
                <a:cs typeface="Calibri"/>
              </a:rPr>
              <a:t>a </a:t>
            </a:r>
            <a:r>
              <a:rPr sz="2400" spc="-5" dirty="0">
                <a:latin typeface="Calibri"/>
                <a:cs typeface="Calibri"/>
              </a:rPr>
              <a:t>single edge (High Frequency)</a:t>
            </a:r>
            <a:r>
              <a:rPr sz="2400" spc="-150" dirty="0">
                <a:latin typeface="Calibri"/>
                <a:cs typeface="Calibri"/>
              </a:rPr>
              <a:t> </a:t>
            </a:r>
            <a:r>
              <a:rPr sz="2400" dirty="0">
                <a:latin typeface="Calibri"/>
                <a:cs typeface="Calibri"/>
              </a:rPr>
              <a:t>of  10 &amp; 50. </a:t>
            </a:r>
            <a:r>
              <a:rPr sz="2400" spc="-15" dirty="0">
                <a:latin typeface="Calibri"/>
                <a:cs typeface="Calibri"/>
              </a:rPr>
              <a:t>Remove </a:t>
            </a:r>
            <a:r>
              <a:rPr sz="2400" spc="-5" dirty="0">
                <a:latin typeface="Calibri"/>
                <a:cs typeface="Calibri"/>
              </a:rPr>
              <a:t>using </a:t>
            </a:r>
            <a:r>
              <a:rPr sz="2400" dirty="0">
                <a:latin typeface="Calibri"/>
                <a:cs typeface="Calibri"/>
              </a:rPr>
              <a:t>a 3x3 </a:t>
            </a:r>
            <a:r>
              <a:rPr sz="2400" spc="-15" dirty="0">
                <a:latin typeface="Calibri"/>
                <a:cs typeface="Calibri"/>
              </a:rPr>
              <a:t>size averaging</a:t>
            </a:r>
            <a:r>
              <a:rPr sz="2400" spc="-155" dirty="0">
                <a:latin typeface="Calibri"/>
                <a:cs typeface="Calibri"/>
              </a:rPr>
              <a:t> </a:t>
            </a:r>
            <a:r>
              <a:rPr sz="2400" spc="-5" dirty="0">
                <a:latin typeface="Calibri"/>
                <a:cs typeface="Calibri"/>
              </a:rPr>
              <a:t>mask.</a:t>
            </a:r>
            <a:endParaRPr sz="2400" dirty="0">
              <a:latin typeface="Calibri"/>
              <a:cs typeface="Calibri"/>
            </a:endParaRPr>
          </a:p>
        </p:txBody>
      </p:sp>
      <p:graphicFrame>
        <p:nvGraphicFramePr>
          <p:cNvPr id="4" name="object 4"/>
          <p:cNvGraphicFramePr>
            <a:graphicFrameLocks noGrp="1"/>
          </p:cNvGraphicFramePr>
          <p:nvPr/>
        </p:nvGraphicFramePr>
        <p:xfrm>
          <a:off x="1441450" y="2090801"/>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3926585" y="5396890"/>
            <a:ext cx="129032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8x8</a:t>
            </a:r>
            <a:r>
              <a:rPr sz="2400" spc="-100" dirty="0">
                <a:latin typeface="Calibri"/>
                <a:cs typeface="Calibri"/>
              </a:rPr>
              <a:t> </a:t>
            </a:r>
            <a:r>
              <a:rPr sz="2400" spc="-10" dirty="0">
                <a:latin typeface="Calibri"/>
                <a:cs typeface="Calibri"/>
              </a:rPr>
              <a:t>Image</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1441450" y="1327911"/>
          <a:ext cx="5942329" cy="3002403"/>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925">
                <a:tc>
                  <a:txBody>
                    <a:bodyPr/>
                    <a:lstStyle/>
                    <a:p>
                      <a:pPr marL="19177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91">
                <a:tc>
                  <a:txBody>
                    <a:bodyPr/>
                    <a:lstStyle/>
                    <a:p>
                      <a:pPr marL="1917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19177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16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701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7329">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35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637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66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1917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225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279">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860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854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98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sp>
        <p:nvSpPr>
          <p:cNvPr id="20" name="object 20"/>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1" name="object 21"/>
          <p:cNvSpPr txBox="1"/>
          <p:nvPr/>
        </p:nvSpPr>
        <p:spPr>
          <a:xfrm>
            <a:off x="3734561" y="4741062"/>
            <a:ext cx="206375"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1</a:t>
            </a:r>
          </a:p>
          <a:p>
            <a:pPr marL="12700">
              <a:lnSpc>
                <a:spcPct val="100000"/>
              </a:lnSpc>
            </a:pPr>
            <a:r>
              <a:rPr sz="2400" dirty="0">
                <a:latin typeface="Calibri"/>
                <a:cs typeface="Calibri"/>
              </a:rPr>
              <a:t>1</a:t>
            </a:r>
          </a:p>
          <a:p>
            <a:pPr marL="38735">
              <a:lnSpc>
                <a:spcPct val="100000"/>
              </a:lnSpc>
              <a:spcBef>
                <a:spcPts val="5"/>
              </a:spcBef>
            </a:pPr>
            <a:r>
              <a:rPr sz="2400" dirty="0">
                <a:latin typeface="Calibri"/>
                <a:cs typeface="Calibri"/>
              </a:rPr>
              <a:t>1</a:t>
            </a:r>
          </a:p>
        </p:txBody>
      </p:sp>
      <p:sp>
        <p:nvSpPr>
          <p:cNvPr id="22" name="object 22"/>
          <p:cNvSpPr txBox="1"/>
          <p:nvPr/>
        </p:nvSpPr>
        <p:spPr>
          <a:xfrm>
            <a:off x="4160722" y="4741062"/>
            <a:ext cx="20701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1</a:t>
            </a:r>
          </a:p>
          <a:p>
            <a:pPr marL="12700">
              <a:lnSpc>
                <a:spcPct val="100000"/>
              </a:lnSpc>
            </a:pPr>
            <a:r>
              <a:rPr sz="2400" dirty="0">
                <a:latin typeface="Calibri"/>
                <a:cs typeface="Calibri"/>
              </a:rPr>
              <a:t>1</a:t>
            </a:r>
          </a:p>
          <a:p>
            <a:pPr marL="38735">
              <a:lnSpc>
                <a:spcPct val="100000"/>
              </a:lnSpc>
              <a:spcBef>
                <a:spcPts val="5"/>
              </a:spcBef>
            </a:pPr>
            <a:r>
              <a:rPr sz="2400" dirty="0">
                <a:latin typeface="Calibri"/>
                <a:cs typeface="Calibri"/>
              </a:rPr>
              <a:t>1</a:t>
            </a:r>
          </a:p>
        </p:txBody>
      </p:sp>
      <p:sp>
        <p:nvSpPr>
          <p:cNvPr id="23" name="object 23"/>
          <p:cNvSpPr txBox="1"/>
          <p:nvPr/>
        </p:nvSpPr>
        <p:spPr>
          <a:xfrm>
            <a:off x="4586882" y="4741062"/>
            <a:ext cx="20701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1</a:t>
            </a:r>
          </a:p>
          <a:p>
            <a:pPr marL="12700">
              <a:lnSpc>
                <a:spcPct val="100000"/>
              </a:lnSpc>
            </a:pPr>
            <a:r>
              <a:rPr sz="2400" dirty="0">
                <a:latin typeface="Calibri"/>
                <a:cs typeface="Calibri"/>
              </a:rPr>
              <a:t>1</a:t>
            </a:r>
          </a:p>
          <a:p>
            <a:pPr marL="38735">
              <a:lnSpc>
                <a:spcPct val="100000"/>
              </a:lnSpc>
              <a:spcBef>
                <a:spcPts val="5"/>
              </a:spcBef>
            </a:pPr>
            <a:r>
              <a:rPr sz="2400" dirty="0">
                <a:latin typeface="Calibri"/>
                <a:cs typeface="Calibri"/>
              </a:rPr>
              <a:t>1</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89291"/>
          </a:xfrm>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5" name="object 5"/>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7" name="object 7"/>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9" name="object 9"/>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1" name="object 11"/>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3" name="object 13"/>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5" name="object 15"/>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7" name="object 17"/>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19" name="object 19"/>
          <p:cNvGraphicFramePr>
            <a:graphicFrameLocks noGrp="1"/>
          </p:cNvGraphicFramePr>
          <p:nvPr>
            <p:extLst>
              <p:ext uri="{D42A27DB-BD31-4B8C-83A1-F6EECF244321}">
                <p14:modId xmlns:p14="http://schemas.microsoft.com/office/powerpoint/2010/main" val="2286961985"/>
              </p:ext>
            </p:extLst>
          </p:nvPr>
        </p:nvGraphicFramePr>
        <p:xfrm>
          <a:off x="725043" y="914400"/>
          <a:ext cx="6625589" cy="3384736"/>
        </p:xfrm>
        <a:graphic>
          <a:graphicData uri="http://schemas.openxmlformats.org/drawingml/2006/table">
            <a:tbl>
              <a:tblPr firstRow="1" bandRow="1">
                <a:tableStyleId>{2D5ABB26-0587-4C30-8999-92F81FD0307C}</a:tableStyleId>
              </a:tblPr>
              <a:tblGrid>
                <a:gridCol w="683260">
                  <a:extLst>
                    <a:ext uri="{9D8B030D-6E8A-4147-A177-3AD203B41FA5}">
                      <a16:colId xmlns:a16="http://schemas.microsoft.com/office/drawing/2014/main" val="20000"/>
                    </a:ext>
                  </a:extLst>
                </a:gridCol>
                <a:gridCol w="685165">
                  <a:extLst>
                    <a:ext uri="{9D8B030D-6E8A-4147-A177-3AD203B41FA5}">
                      <a16:colId xmlns:a16="http://schemas.microsoft.com/office/drawing/2014/main" val="20001"/>
                    </a:ext>
                  </a:extLst>
                </a:gridCol>
                <a:gridCol w="748664">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82333">
                <a:tc>
                  <a:txBody>
                    <a:bodyPr/>
                    <a:lstStyle/>
                    <a:p>
                      <a:pPr marR="191135" algn="r">
                        <a:lnSpc>
                          <a:spcPts val="2390"/>
                        </a:lnSpc>
                        <a:spcBef>
                          <a:spcPts val="515"/>
                        </a:spcBef>
                      </a:pPr>
                      <a:r>
                        <a:rPr sz="2400" dirty="0">
                          <a:solidFill>
                            <a:srgbClr val="FFFF00"/>
                          </a:solidFill>
                          <a:latin typeface="Calibri"/>
                          <a:cs typeface="Calibri"/>
                        </a:rPr>
                        <a:t>0</a:t>
                      </a:r>
                      <a:endParaRPr sz="2400">
                        <a:latin typeface="Calibri"/>
                        <a:cs typeface="Calibri"/>
                      </a:endParaRPr>
                    </a:p>
                  </a:txBody>
                  <a:tcPr marL="0" marR="0" marT="654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5240" algn="ctr">
                        <a:lnSpc>
                          <a:spcPts val="2390"/>
                        </a:lnSpc>
                        <a:spcBef>
                          <a:spcPts val="515"/>
                        </a:spcBef>
                      </a:pPr>
                      <a:r>
                        <a:rPr sz="2400" dirty="0">
                          <a:solidFill>
                            <a:srgbClr val="FFFF00"/>
                          </a:solidFill>
                          <a:latin typeface="Calibri"/>
                          <a:cs typeface="Calibri"/>
                        </a:rPr>
                        <a:t>0</a:t>
                      </a:r>
                      <a:endParaRPr sz="2400">
                        <a:latin typeface="Calibri"/>
                        <a:cs typeface="Calibri"/>
                      </a:endParaRPr>
                    </a:p>
                  </a:txBody>
                  <a:tcPr marL="0" marR="0" marT="654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5080" algn="ctr">
                        <a:lnSpc>
                          <a:spcPts val="2390"/>
                        </a:lnSpc>
                        <a:spcBef>
                          <a:spcPts val="515"/>
                        </a:spcBef>
                      </a:pPr>
                      <a:r>
                        <a:rPr sz="2400" dirty="0">
                          <a:solidFill>
                            <a:srgbClr val="FFFF00"/>
                          </a:solidFill>
                          <a:latin typeface="Calibri"/>
                          <a:cs typeface="Calibri"/>
                        </a:rPr>
                        <a:t>0</a:t>
                      </a:r>
                      <a:endParaRPr sz="2400">
                        <a:latin typeface="Calibri"/>
                        <a:cs typeface="Calibri"/>
                      </a:endParaRPr>
                    </a:p>
                  </a:txBody>
                  <a:tcPr marL="0" marR="0" marT="654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gridSpan="6">
                  <a:txBody>
                    <a:bodyPr/>
                    <a:lstStyle/>
                    <a:p>
                      <a:pPr>
                        <a:lnSpc>
                          <a:spcPct val="100000"/>
                        </a:lnSpc>
                      </a:pPr>
                      <a:endParaRPr sz="2400" dirty="0">
                        <a:latin typeface="Times New Roman"/>
                        <a:cs typeface="Times New Roman"/>
                      </a:endParaRPr>
                    </a:p>
                  </a:txBody>
                  <a:tcPr marL="0" marR="0" marT="0" marB="0">
                    <a:lnL w="53975">
                      <a:solidFill>
                        <a:srgbClr val="FF0000"/>
                      </a:solidFill>
                      <a:prstDash val="solid"/>
                    </a:lnL>
                    <a:lnB w="53975">
                      <a:solidFill>
                        <a:srgbClr val="FF0000"/>
                      </a:solidFill>
                      <a:prstDash val="solid"/>
                    </a:lnB>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5925">
                <a:tc>
                  <a:txBody>
                    <a:bodyPr/>
                    <a:lstStyle/>
                    <a:p>
                      <a:pPr marR="191135" algn="r">
                        <a:lnSpc>
                          <a:spcPts val="2785"/>
                        </a:lnSpc>
                        <a:spcBef>
                          <a:spcPts val="390"/>
                        </a:spcBef>
                      </a:pPr>
                      <a:r>
                        <a:rPr sz="2400" dirty="0">
                          <a:solidFill>
                            <a:srgbClr val="FFFF00"/>
                          </a:solidFill>
                          <a:latin typeface="Calibri"/>
                          <a:cs typeface="Calibri"/>
                        </a:rPr>
                        <a:t>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6355" algn="ctr">
                        <a:lnSpc>
                          <a:spcPts val="2785"/>
                        </a:lnSpc>
                        <a:spcBef>
                          <a:spcPts val="390"/>
                        </a:spcBef>
                      </a:pPr>
                      <a:r>
                        <a:rPr sz="2400" spc="5" dirty="0">
                          <a:solidFill>
                            <a:srgbClr val="FF0000"/>
                          </a:solidFill>
                          <a:latin typeface="Calibri"/>
                          <a:cs typeface="Calibri"/>
                        </a:rPr>
                        <a:t>10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43180" algn="ctr">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32384" algn="ctr">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7329">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828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447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542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892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4995">
                <a:tc>
                  <a:txBody>
                    <a:bodyPr/>
                    <a:lstStyle/>
                    <a:p>
                      <a:pPr marR="191135" algn="r">
                        <a:lnSpc>
                          <a:spcPts val="2615"/>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191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3746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26034"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4154">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44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002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03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384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42391">
                <a:tc rowSpan="6">
                  <a:txBody>
                    <a:bodyPr/>
                    <a:lstStyle/>
                    <a:p>
                      <a:pPr>
                        <a:lnSpc>
                          <a:spcPct val="100000"/>
                        </a:lnSpc>
                      </a:pPr>
                      <a:endParaRPr sz="2500">
                        <a:latin typeface="Times New Roman"/>
                        <a:cs typeface="Times New Roman"/>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825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444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81000">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762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317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701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7329">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35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637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66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4"/>
                  </a:ext>
                </a:extLst>
              </a:tr>
              <a:tr h="379412">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825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44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279">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860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854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98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82587">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762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790"/>
                        </a:lnSpc>
                        <a:spcBef>
                          <a:spcPts val="120"/>
                        </a:spcBef>
                      </a:pPr>
                      <a:r>
                        <a:rPr sz="2400" dirty="0">
                          <a:solidFill>
                            <a:srgbClr val="FFFF00"/>
                          </a:solidFill>
                          <a:latin typeface="Calibri"/>
                          <a:cs typeface="Calibri"/>
                        </a:rPr>
                        <a:t>50</a:t>
                      </a:r>
                      <a:endParaRPr sz="2400" dirty="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343407">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825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r h="412686">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762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8"/>
                  </a:ext>
                </a:extLst>
              </a:tr>
            </a:tbl>
          </a:graphicData>
        </a:graphic>
      </p:graphicFrame>
      <p:sp>
        <p:nvSpPr>
          <p:cNvPr id="20" name="object 20"/>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endParaRPr sz="2400">
              <a:latin typeface="Calibri"/>
              <a:cs typeface="Calibri"/>
            </a:endParaRPr>
          </a:p>
          <a:p>
            <a:pPr marL="216535" marR="5080" indent="-204470">
              <a:lnSpc>
                <a:spcPct val="100000"/>
              </a:lnSpc>
            </a:pPr>
            <a:r>
              <a:rPr sz="2400" spc="5" dirty="0">
                <a:latin typeface="Calibri"/>
                <a:cs typeface="Calibri"/>
              </a:rPr>
              <a:t>-----  </a:t>
            </a:r>
            <a:r>
              <a:rPr sz="2400" dirty="0">
                <a:latin typeface="Calibri"/>
                <a:cs typeface="Calibri"/>
              </a:rPr>
              <a:t>9</a:t>
            </a:r>
            <a:endParaRPr sz="2400">
              <a:latin typeface="Calibri"/>
              <a:cs typeface="Calibri"/>
            </a:endParaRPr>
          </a:p>
        </p:txBody>
      </p:sp>
      <p:sp>
        <p:nvSpPr>
          <p:cNvPr id="21" name="object 21"/>
          <p:cNvSpPr txBox="1"/>
          <p:nvPr/>
        </p:nvSpPr>
        <p:spPr>
          <a:xfrm>
            <a:off x="3734561" y="4741062"/>
            <a:ext cx="206375"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1</a:t>
            </a:r>
            <a:endParaRPr sz="2400">
              <a:latin typeface="Calibri"/>
              <a:cs typeface="Calibri"/>
            </a:endParaRPr>
          </a:p>
          <a:p>
            <a:pPr marL="12700">
              <a:lnSpc>
                <a:spcPct val="100000"/>
              </a:lnSpc>
            </a:pPr>
            <a:r>
              <a:rPr sz="2400" dirty="0">
                <a:latin typeface="Calibri"/>
                <a:cs typeface="Calibri"/>
              </a:rPr>
              <a:t>1</a:t>
            </a:r>
            <a:endParaRPr sz="2400">
              <a:latin typeface="Calibri"/>
              <a:cs typeface="Calibri"/>
            </a:endParaRPr>
          </a:p>
          <a:p>
            <a:pPr marL="38735">
              <a:lnSpc>
                <a:spcPct val="100000"/>
              </a:lnSpc>
              <a:spcBef>
                <a:spcPts val="5"/>
              </a:spcBef>
            </a:pPr>
            <a:r>
              <a:rPr sz="2400" dirty="0">
                <a:latin typeface="Calibri"/>
                <a:cs typeface="Calibri"/>
              </a:rPr>
              <a:t>1</a:t>
            </a:r>
            <a:endParaRPr sz="2400">
              <a:latin typeface="Calibri"/>
              <a:cs typeface="Calibri"/>
            </a:endParaRPr>
          </a:p>
        </p:txBody>
      </p:sp>
      <p:sp>
        <p:nvSpPr>
          <p:cNvPr id="22" name="object 22"/>
          <p:cNvSpPr txBox="1"/>
          <p:nvPr/>
        </p:nvSpPr>
        <p:spPr>
          <a:xfrm>
            <a:off x="4160722" y="4741062"/>
            <a:ext cx="20701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1</a:t>
            </a:r>
            <a:endParaRPr sz="2400">
              <a:latin typeface="Calibri"/>
              <a:cs typeface="Calibri"/>
            </a:endParaRPr>
          </a:p>
          <a:p>
            <a:pPr marL="12700">
              <a:lnSpc>
                <a:spcPct val="100000"/>
              </a:lnSpc>
            </a:pPr>
            <a:r>
              <a:rPr sz="2400" dirty="0">
                <a:latin typeface="Calibri"/>
                <a:cs typeface="Calibri"/>
              </a:rPr>
              <a:t>1</a:t>
            </a:r>
            <a:endParaRPr sz="2400">
              <a:latin typeface="Calibri"/>
              <a:cs typeface="Calibri"/>
            </a:endParaRPr>
          </a:p>
          <a:p>
            <a:pPr marL="38735">
              <a:lnSpc>
                <a:spcPct val="100000"/>
              </a:lnSpc>
              <a:spcBef>
                <a:spcPts val="5"/>
              </a:spcBef>
            </a:pPr>
            <a:r>
              <a:rPr sz="2400" dirty="0">
                <a:latin typeface="Calibri"/>
                <a:cs typeface="Calibri"/>
              </a:rPr>
              <a:t>1</a:t>
            </a:r>
            <a:endParaRPr sz="2400">
              <a:latin typeface="Calibri"/>
              <a:cs typeface="Calibri"/>
            </a:endParaRPr>
          </a:p>
        </p:txBody>
      </p:sp>
      <p:sp>
        <p:nvSpPr>
          <p:cNvPr id="23" name="object 23"/>
          <p:cNvSpPr txBox="1"/>
          <p:nvPr/>
        </p:nvSpPr>
        <p:spPr>
          <a:xfrm>
            <a:off x="4586882" y="4741062"/>
            <a:ext cx="20701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1</a:t>
            </a:r>
            <a:endParaRPr sz="2400">
              <a:latin typeface="Calibri"/>
              <a:cs typeface="Calibri"/>
            </a:endParaRPr>
          </a:p>
          <a:p>
            <a:pPr marL="12700">
              <a:lnSpc>
                <a:spcPct val="100000"/>
              </a:lnSpc>
            </a:pPr>
            <a:r>
              <a:rPr sz="2400" dirty="0">
                <a:latin typeface="Calibri"/>
                <a:cs typeface="Calibri"/>
              </a:rPr>
              <a:t>1</a:t>
            </a:r>
            <a:endParaRPr sz="2400">
              <a:latin typeface="Calibri"/>
              <a:cs typeface="Calibri"/>
            </a:endParaRPr>
          </a:p>
          <a:p>
            <a:pPr marL="38735">
              <a:lnSpc>
                <a:spcPct val="100000"/>
              </a:lnSpc>
              <a:spcBef>
                <a:spcPts val="5"/>
              </a:spcBef>
            </a:pPr>
            <a:r>
              <a:rPr sz="2400" dirty="0">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536244" y="1371676"/>
            <a:ext cx="7926705" cy="4521751"/>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dirty="0">
                <a:latin typeface="Calibri"/>
                <a:cs typeface="Calibri"/>
              </a:rPr>
              <a:t>It is also </a:t>
            </a:r>
            <a:r>
              <a:rPr sz="2400" spc="-5" dirty="0">
                <a:latin typeface="Calibri"/>
                <a:cs typeface="Calibri"/>
              </a:rPr>
              <a:t>spatial </a:t>
            </a:r>
            <a:r>
              <a:rPr sz="2400" dirty="0">
                <a:latin typeface="Calibri"/>
                <a:cs typeface="Calibri"/>
              </a:rPr>
              <a:t>domain technique in </a:t>
            </a:r>
            <a:r>
              <a:rPr sz="2400" spc="-5" dirty="0">
                <a:latin typeface="Calibri"/>
                <a:cs typeface="Calibri"/>
              </a:rPr>
              <a:t>image</a:t>
            </a:r>
            <a:r>
              <a:rPr sz="2400" spc="-240" dirty="0">
                <a:latin typeface="Calibri"/>
                <a:cs typeface="Calibri"/>
              </a:rPr>
              <a:t> </a:t>
            </a:r>
            <a:r>
              <a:rPr sz="2400" dirty="0">
                <a:latin typeface="Calibri"/>
                <a:cs typeface="Calibri"/>
              </a:rPr>
              <a:t>enhancement.</a:t>
            </a:r>
          </a:p>
          <a:p>
            <a:pPr>
              <a:lnSpc>
                <a:spcPct val="100000"/>
              </a:lnSpc>
              <a:spcBef>
                <a:spcPts val="10"/>
              </a:spcBef>
              <a:buClr>
                <a:srgbClr val="FFFF00"/>
              </a:buClr>
              <a:buFont typeface="Arial"/>
              <a:buChar char="•"/>
            </a:pPr>
            <a:endParaRPr sz="2500" dirty="0">
              <a:latin typeface="Times New Roman"/>
              <a:cs typeface="Times New Roman"/>
            </a:endParaRPr>
          </a:p>
          <a:p>
            <a:pPr marL="356870" indent="-344805">
              <a:lnSpc>
                <a:spcPct val="100000"/>
              </a:lnSpc>
              <a:buFont typeface="Arial"/>
              <a:buChar char="•"/>
              <a:tabLst>
                <a:tab pos="356870" algn="l"/>
                <a:tab pos="357505" algn="l"/>
              </a:tabLst>
            </a:pPr>
            <a:r>
              <a:rPr sz="2400" spc="-5" dirty="0">
                <a:latin typeface="Calibri"/>
                <a:cs typeface="Calibri"/>
              </a:rPr>
              <a:t>Here, </a:t>
            </a:r>
            <a:r>
              <a:rPr sz="2400" spc="-20" dirty="0">
                <a:latin typeface="Calibri"/>
                <a:cs typeface="Calibri"/>
              </a:rPr>
              <a:t>we </a:t>
            </a:r>
            <a:r>
              <a:rPr sz="2400" spc="-5" dirty="0">
                <a:latin typeface="Calibri"/>
                <a:cs typeface="Calibri"/>
              </a:rPr>
              <a:t>consider </a:t>
            </a:r>
            <a:r>
              <a:rPr sz="2400" dirty="0">
                <a:latin typeface="Calibri"/>
                <a:cs typeface="Calibri"/>
              </a:rPr>
              <a:t>one </a:t>
            </a:r>
            <a:r>
              <a:rPr sz="2400" spc="-20" dirty="0">
                <a:latin typeface="Calibri"/>
                <a:cs typeface="Calibri"/>
              </a:rPr>
              <a:t>pixel </a:t>
            </a:r>
            <a:r>
              <a:rPr sz="2400" spc="-15" dirty="0">
                <a:latin typeface="Calibri"/>
                <a:cs typeface="Calibri"/>
              </a:rPr>
              <a:t>at </a:t>
            </a:r>
            <a:r>
              <a:rPr sz="2400" dirty="0">
                <a:latin typeface="Calibri"/>
                <a:cs typeface="Calibri"/>
              </a:rPr>
              <a:t>a time &amp; modify it</a:t>
            </a:r>
            <a:r>
              <a:rPr sz="2400" spc="-114" dirty="0">
                <a:latin typeface="Calibri"/>
                <a:cs typeface="Calibri"/>
              </a:rPr>
              <a:t> </a:t>
            </a:r>
            <a:r>
              <a:rPr sz="2400" spc="-20" dirty="0">
                <a:latin typeface="Calibri"/>
                <a:cs typeface="Calibri"/>
              </a:rPr>
              <a:t>accordingly.</a:t>
            </a:r>
            <a:endParaRPr sz="2400" dirty="0">
              <a:latin typeface="Calibri"/>
              <a:cs typeface="Calibri"/>
            </a:endParaRPr>
          </a:p>
          <a:p>
            <a:pPr>
              <a:lnSpc>
                <a:spcPct val="100000"/>
              </a:lnSpc>
              <a:spcBef>
                <a:spcPts val="5"/>
              </a:spcBef>
              <a:buClr>
                <a:srgbClr val="FFFF00"/>
              </a:buClr>
              <a:buFont typeface="Arial"/>
              <a:buChar char="•"/>
            </a:pPr>
            <a:endParaRPr sz="2500" dirty="0">
              <a:latin typeface="Times New Roman"/>
              <a:cs typeface="Times New Roman"/>
            </a:endParaRPr>
          </a:p>
          <a:p>
            <a:pPr marL="356870" indent="-344805">
              <a:lnSpc>
                <a:spcPct val="100000"/>
              </a:lnSpc>
              <a:buFont typeface="Arial"/>
              <a:buChar char="•"/>
              <a:tabLst>
                <a:tab pos="356870" algn="l"/>
                <a:tab pos="357505" algn="l"/>
              </a:tabLst>
            </a:pPr>
            <a:r>
              <a:rPr sz="2400" dirty="0">
                <a:latin typeface="Calibri"/>
                <a:cs typeface="Calibri"/>
              </a:rPr>
              <a:t>Its neighboring </a:t>
            </a:r>
            <a:r>
              <a:rPr sz="2400" spc="-15" dirty="0">
                <a:latin typeface="Calibri"/>
                <a:cs typeface="Calibri"/>
              </a:rPr>
              <a:t>pixels </a:t>
            </a:r>
            <a:r>
              <a:rPr sz="2400" spc="-10" dirty="0">
                <a:latin typeface="Calibri"/>
                <a:cs typeface="Calibri"/>
              </a:rPr>
              <a:t>are </a:t>
            </a:r>
            <a:r>
              <a:rPr sz="2400" dirty="0">
                <a:latin typeface="Calibri"/>
                <a:cs typeface="Calibri"/>
              </a:rPr>
              <a:t>also </a:t>
            </a:r>
            <a:r>
              <a:rPr sz="2400" spc="-20" dirty="0">
                <a:latin typeface="Calibri"/>
                <a:cs typeface="Calibri"/>
              </a:rPr>
              <a:t>taken </a:t>
            </a:r>
            <a:r>
              <a:rPr sz="2400" dirty="0">
                <a:latin typeface="Calibri"/>
                <a:cs typeface="Calibri"/>
              </a:rPr>
              <a:t>in</a:t>
            </a:r>
            <a:r>
              <a:rPr sz="2400" spc="-135" dirty="0">
                <a:latin typeface="Calibri"/>
                <a:cs typeface="Calibri"/>
              </a:rPr>
              <a:t> </a:t>
            </a:r>
            <a:r>
              <a:rPr sz="2400" spc="-10" dirty="0">
                <a:latin typeface="Calibri"/>
                <a:cs typeface="Calibri"/>
              </a:rPr>
              <a:t>consideration.</a:t>
            </a:r>
            <a:endParaRPr sz="2400" dirty="0">
              <a:latin typeface="Calibri"/>
              <a:cs typeface="Calibri"/>
            </a:endParaRPr>
          </a:p>
          <a:p>
            <a:pPr>
              <a:lnSpc>
                <a:spcPct val="100000"/>
              </a:lnSpc>
              <a:spcBef>
                <a:spcPts val="10"/>
              </a:spcBef>
              <a:buClr>
                <a:srgbClr val="FFFF00"/>
              </a:buClr>
              <a:buFont typeface="Arial"/>
              <a:buChar char="•"/>
            </a:pPr>
            <a:endParaRPr sz="2500" dirty="0">
              <a:latin typeface="Times New Roman"/>
              <a:cs typeface="Times New Roman"/>
            </a:endParaRPr>
          </a:p>
          <a:p>
            <a:pPr marL="356870" indent="-344805">
              <a:lnSpc>
                <a:spcPct val="100000"/>
              </a:lnSpc>
              <a:buFont typeface="Arial"/>
              <a:buChar char="•"/>
              <a:tabLst>
                <a:tab pos="356870" algn="l"/>
                <a:tab pos="357505" algn="l"/>
              </a:tabLst>
            </a:pPr>
            <a:r>
              <a:rPr sz="2400" spc="-20" dirty="0">
                <a:latin typeface="Calibri"/>
                <a:cs typeface="Calibri"/>
              </a:rPr>
              <a:t>So, we </a:t>
            </a:r>
            <a:r>
              <a:rPr sz="2400" spc="-5" dirty="0">
                <a:latin typeface="Calibri"/>
                <a:cs typeface="Calibri"/>
              </a:rPr>
              <a:t>change </a:t>
            </a:r>
            <a:r>
              <a:rPr sz="2400" spc="-20" dirty="0">
                <a:latin typeface="Calibri"/>
                <a:cs typeface="Calibri"/>
              </a:rPr>
              <a:t>pixel </a:t>
            </a:r>
            <a:r>
              <a:rPr sz="2400" spc="-5" dirty="0">
                <a:latin typeface="Calibri"/>
                <a:cs typeface="Calibri"/>
              </a:rPr>
              <a:t>value </a:t>
            </a:r>
            <a:r>
              <a:rPr sz="2400" dirty="0">
                <a:latin typeface="Calibri"/>
                <a:cs typeface="Calibri"/>
              </a:rPr>
              <a:t>based </a:t>
            </a:r>
            <a:r>
              <a:rPr sz="2400" spc="-5" dirty="0">
                <a:latin typeface="Calibri"/>
                <a:cs typeface="Calibri"/>
              </a:rPr>
              <a:t>on </a:t>
            </a:r>
            <a:r>
              <a:rPr sz="2400" dirty="0">
                <a:latin typeface="Calibri"/>
                <a:cs typeface="Calibri"/>
              </a:rPr>
              <a:t>8</a:t>
            </a:r>
            <a:r>
              <a:rPr sz="2400" spc="-35" dirty="0">
                <a:latin typeface="Calibri"/>
                <a:cs typeface="Calibri"/>
              </a:rPr>
              <a:t> </a:t>
            </a:r>
            <a:r>
              <a:rPr sz="2400" spc="-5" dirty="0">
                <a:latin typeface="Calibri"/>
                <a:cs typeface="Calibri"/>
              </a:rPr>
              <a:t>neighbors.</a:t>
            </a:r>
            <a:endParaRPr sz="2400" dirty="0">
              <a:latin typeface="Calibri"/>
              <a:cs typeface="Calibri"/>
            </a:endParaRPr>
          </a:p>
          <a:p>
            <a:pPr>
              <a:lnSpc>
                <a:spcPct val="100000"/>
              </a:lnSpc>
              <a:spcBef>
                <a:spcPts val="5"/>
              </a:spcBef>
              <a:buClr>
                <a:srgbClr val="FFFF00"/>
              </a:buClr>
              <a:buFont typeface="Arial"/>
              <a:buChar char="•"/>
            </a:pPr>
            <a:endParaRPr sz="2500" dirty="0">
              <a:latin typeface="Times New Roman"/>
              <a:cs typeface="Times New Roman"/>
            </a:endParaRPr>
          </a:p>
          <a:p>
            <a:pPr marL="356870" indent="-344805">
              <a:lnSpc>
                <a:spcPct val="100000"/>
              </a:lnSpc>
              <a:buFont typeface="Arial"/>
              <a:buChar char="•"/>
              <a:tabLst>
                <a:tab pos="356870" algn="l"/>
                <a:tab pos="357505" algn="l"/>
              </a:tabLst>
            </a:pPr>
            <a:r>
              <a:rPr sz="2400" dirty="0">
                <a:latin typeface="Calibri"/>
                <a:cs typeface="Calibri"/>
              </a:rPr>
              <a:t>Along </a:t>
            </a:r>
            <a:r>
              <a:rPr sz="2400" spc="-5" dirty="0">
                <a:latin typeface="Calibri"/>
                <a:cs typeface="Calibri"/>
              </a:rPr>
              <a:t>with </a:t>
            </a:r>
            <a:r>
              <a:rPr sz="2400" dirty="0">
                <a:latin typeface="Calibri"/>
                <a:cs typeface="Calibri"/>
              </a:rPr>
              <a:t>3x3 neighborhood, 5x5 &amp; 7x7 </a:t>
            </a:r>
            <a:r>
              <a:rPr sz="2400" spc="-15" dirty="0">
                <a:latin typeface="Calibri"/>
                <a:cs typeface="Calibri"/>
              </a:rPr>
              <a:t>can </a:t>
            </a:r>
            <a:r>
              <a:rPr sz="2400" dirty="0">
                <a:latin typeface="Calibri"/>
                <a:cs typeface="Calibri"/>
              </a:rPr>
              <a:t>also be</a:t>
            </a:r>
            <a:r>
              <a:rPr sz="2400" spc="-245" dirty="0">
                <a:latin typeface="Calibri"/>
                <a:cs typeface="Calibri"/>
              </a:rPr>
              <a:t> </a:t>
            </a:r>
            <a:r>
              <a:rPr sz="2400" dirty="0">
                <a:latin typeface="Calibri"/>
                <a:cs typeface="Calibri"/>
              </a:rPr>
              <a:t>used.</a:t>
            </a:r>
          </a:p>
          <a:p>
            <a:pPr>
              <a:lnSpc>
                <a:spcPct val="100000"/>
              </a:lnSpc>
              <a:spcBef>
                <a:spcPts val="10"/>
              </a:spcBef>
              <a:buClr>
                <a:srgbClr val="FFFF00"/>
              </a:buClr>
              <a:buFont typeface="Arial"/>
              <a:buChar char="•"/>
            </a:pPr>
            <a:endParaRPr sz="2500" dirty="0">
              <a:latin typeface="Times New Roman"/>
              <a:cs typeface="Times New Roman"/>
            </a:endParaRPr>
          </a:p>
          <a:p>
            <a:pPr marL="356870" marR="222250" indent="-344805">
              <a:lnSpc>
                <a:spcPct val="100000"/>
              </a:lnSpc>
              <a:buFont typeface="Arial"/>
              <a:buChar char="•"/>
              <a:tabLst>
                <a:tab pos="356870" algn="l"/>
                <a:tab pos="357505" algn="l"/>
              </a:tabLst>
            </a:pPr>
            <a:r>
              <a:rPr sz="2400" dirty="0">
                <a:latin typeface="Calibri"/>
                <a:cs typeface="Calibri"/>
              </a:rPr>
              <a:t>A lot of things </a:t>
            </a:r>
            <a:r>
              <a:rPr sz="2400" spc="-15" dirty="0">
                <a:latin typeface="Calibri"/>
                <a:cs typeface="Calibri"/>
              </a:rPr>
              <a:t>can </a:t>
            </a:r>
            <a:r>
              <a:rPr sz="2400" dirty="0">
                <a:latin typeface="Calibri"/>
                <a:cs typeface="Calibri"/>
              </a:rPr>
              <a:t>be </a:t>
            </a:r>
            <a:r>
              <a:rPr sz="2400" spc="-5" dirty="0">
                <a:latin typeface="Calibri"/>
                <a:cs typeface="Calibri"/>
              </a:rPr>
              <a:t>achieved </a:t>
            </a:r>
            <a:r>
              <a:rPr sz="2400" dirty="0">
                <a:latin typeface="Calibri"/>
                <a:cs typeface="Calibri"/>
              </a:rPr>
              <a:t>by neighborhood</a:t>
            </a:r>
            <a:r>
              <a:rPr sz="2400" spc="-240" dirty="0">
                <a:latin typeface="Calibri"/>
                <a:cs typeface="Calibri"/>
              </a:rPr>
              <a:t> </a:t>
            </a:r>
            <a:r>
              <a:rPr sz="2400" spc="-5" dirty="0">
                <a:latin typeface="Calibri"/>
                <a:cs typeface="Calibri"/>
              </a:rPr>
              <a:t>processing  </a:t>
            </a:r>
            <a:r>
              <a:rPr sz="2400" dirty="0">
                <a:latin typeface="Calibri"/>
                <a:cs typeface="Calibri"/>
              </a:rPr>
              <a:t>not </a:t>
            </a:r>
            <a:r>
              <a:rPr sz="2400" spc="-5" dirty="0">
                <a:latin typeface="Calibri"/>
                <a:cs typeface="Calibri"/>
              </a:rPr>
              <a:t>possible </a:t>
            </a:r>
            <a:r>
              <a:rPr sz="2400" dirty="0">
                <a:latin typeface="Calibri"/>
                <a:cs typeface="Calibri"/>
              </a:rPr>
              <a:t>by </a:t>
            </a:r>
            <a:r>
              <a:rPr sz="2400" spc="-5" dirty="0">
                <a:latin typeface="Calibri"/>
                <a:cs typeface="Calibri"/>
              </a:rPr>
              <a:t>point</a:t>
            </a:r>
            <a:r>
              <a:rPr sz="2400" spc="-160" dirty="0">
                <a:latin typeface="Calibri"/>
                <a:cs typeface="Calibri"/>
              </a:rPr>
              <a:t> </a:t>
            </a:r>
            <a:r>
              <a:rPr sz="2400" spc="-10" dirty="0">
                <a:latin typeface="Calibri"/>
                <a:cs typeface="Calibri"/>
              </a:rPr>
              <a:t>processing.</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200"/>
            <a:ext cx="8229600" cy="1143000"/>
          </a:xfrm>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5" name="object 5"/>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7" name="object 7"/>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9" name="object 9"/>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1" name="object 11"/>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3" name="object 13"/>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5" name="object 15"/>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7" name="object 17"/>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19" name="object 19"/>
          <p:cNvGraphicFramePr>
            <a:graphicFrameLocks noGrp="1"/>
          </p:cNvGraphicFramePr>
          <p:nvPr>
            <p:extLst>
              <p:ext uri="{D42A27DB-BD31-4B8C-83A1-F6EECF244321}">
                <p14:modId xmlns:p14="http://schemas.microsoft.com/office/powerpoint/2010/main" val="1923447981"/>
              </p:ext>
            </p:extLst>
          </p:nvPr>
        </p:nvGraphicFramePr>
        <p:xfrm>
          <a:off x="745096" y="1143000"/>
          <a:ext cx="6625589" cy="3384736"/>
        </p:xfrm>
        <a:graphic>
          <a:graphicData uri="http://schemas.openxmlformats.org/drawingml/2006/table">
            <a:tbl>
              <a:tblPr firstRow="1" bandRow="1">
                <a:tableStyleId>{2D5ABB26-0587-4C30-8999-92F81FD0307C}</a:tableStyleId>
              </a:tblPr>
              <a:tblGrid>
                <a:gridCol w="683260">
                  <a:extLst>
                    <a:ext uri="{9D8B030D-6E8A-4147-A177-3AD203B41FA5}">
                      <a16:colId xmlns:a16="http://schemas.microsoft.com/office/drawing/2014/main" val="20000"/>
                    </a:ext>
                  </a:extLst>
                </a:gridCol>
                <a:gridCol w="685165">
                  <a:extLst>
                    <a:ext uri="{9D8B030D-6E8A-4147-A177-3AD203B41FA5}">
                      <a16:colId xmlns:a16="http://schemas.microsoft.com/office/drawing/2014/main" val="20001"/>
                    </a:ext>
                  </a:extLst>
                </a:gridCol>
                <a:gridCol w="748664">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82333">
                <a:tc>
                  <a:txBody>
                    <a:bodyPr/>
                    <a:lstStyle/>
                    <a:p>
                      <a:pPr marR="191135" algn="r">
                        <a:lnSpc>
                          <a:spcPts val="2390"/>
                        </a:lnSpc>
                        <a:spcBef>
                          <a:spcPts val="515"/>
                        </a:spcBef>
                      </a:pPr>
                      <a:r>
                        <a:rPr sz="2400" dirty="0">
                          <a:solidFill>
                            <a:srgbClr val="FFFF00"/>
                          </a:solidFill>
                          <a:latin typeface="Calibri"/>
                          <a:cs typeface="Calibri"/>
                        </a:rPr>
                        <a:t>0</a:t>
                      </a:r>
                      <a:endParaRPr sz="2400">
                        <a:latin typeface="Calibri"/>
                        <a:cs typeface="Calibri"/>
                      </a:endParaRPr>
                    </a:p>
                  </a:txBody>
                  <a:tcPr marL="0" marR="0" marT="654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5240" algn="ctr">
                        <a:lnSpc>
                          <a:spcPts val="2390"/>
                        </a:lnSpc>
                        <a:spcBef>
                          <a:spcPts val="515"/>
                        </a:spcBef>
                      </a:pPr>
                      <a:r>
                        <a:rPr sz="2400" dirty="0">
                          <a:solidFill>
                            <a:srgbClr val="FFFF00"/>
                          </a:solidFill>
                          <a:latin typeface="Calibri"/>
                          <a:cs typeface="Calibri"/>
                        </a:rPr>
                        <a:t>0</a:t>
                      </a:r>
                      <a:endParaRPr sz="2400">
                        <a:latin typeface="Calibri"/>
                        <a:cs typeface="Calibri"/>
                      </a:endParaRPr>
                    </a:p>
                  </a:txBody>
                  <a:tcPr marL="0" marR="0" marT="654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5080" algn="ctr">
                        <a:lnSpc>
                          <a:spcPts val="2390"/>
                        </a:lnSpc>
                        <a:spcBef>
                          <a:spcPts val="515"/>
                        </a:spcBef>
                      </a:pPr>
                      <a:r>
                        <a:rPr sz="2400" dirty="0">
                          <a:solidFill>
                            <a:srgbClr val="FFFF00"/>
                          </a:solidFill>
                          <a:latin typeface="Calibri"/>
                          <a:cs typeface="Calibri"/>
                        </a:rPr>
                        <a:t>0</a:t>
                      </a:r>
                      <a:endParaRPr sz="2400">
                        <a:latin typeface="Calibri"/>
                        <a:cs typeface="Calibri"/>
                      </a:endParaRPr>
                    </a:p>
                  </a:txBody>
                  <a:tcPr marL="0" marR="0" marT="654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gridSpan="6">
                  <a:txBody>
                    <a:bodyPr/>
                    <a:lstStyle/>
                    <a:p>
                      <a:pPr>
                        <a:lnSpc>
                          <a:spcPct val="100000"/>
                        </a:lnSpc>
                      </a:pPr>
                      <a:endParaRPr sz="2400" dirty="0">
                        <a:latin typeface="Times New Roman"/>
                        <a:cs typeface="Times New Roman"/>
                      </a:endParaRPr>
                    </a:p>
                  </a:txBody>
                  <a:tcPr marL="0" marR="0" marT="0" marB="0">
                    <a:lnL w="53975">
                      <a:solidFill>
                        <a:srgbClr val="FF0000"/>
                      </a:solidFill>
                      <a:prstDash val="solid"/>
                    </a:lnL>
                    <a:lnB w="53975">
                      <a:solidFill>
                        <a:srgbClr val="FF0000"/>
                      </a:solidFill>
                      <a:prstDash val="solid"/>
                    </a:lnB>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5925">
                <a:tc>
                  <a:txBody>
                    <a:bodyPr/>
                    <a:lstStyle/>
                    <a:p>
                      <a:pPr marR="191135" algn="r">
                        <a:lnSpc>
                          <a:spcPts val="2785"/>
                        </a:lnSpc>
                        <a:spcBef>
                          <a:spcPts val="390"/>
                        </a:spcBef>
                      </a:pPr>
                      <a:r>
                        <a:rPr sz="2400" dirty="0">
                          <a:solidFill>
                            <a:srgbClr val="FFFF00"/>
                          </a:solidFill>
                          <a:latin typeface="Calibri"/>
                          <a:cs typeface="Calibri"/>
                        </a:rPr>
                        <a:t>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905" algn="ctr">
                        <a:lnSpc>
                          <a:spcPts val="2785"/>
                        </a:lnSpc>
                        <a:spcBef>
                          <a:spcPts val="390"/>
                        </a:spcBef>
                      </a:pPr>
                      <a:r>
                        <a:rPr sz="2400" dirty="0">
                          <a:solidFill>
                            <a:srgbClr val="FF0000"/>
                          </a:solidFill>
                          <a:latin typeface="Calibri"/>
                          <a:cs typeface="Calibri"/>
                        </a:rPr>
                        <a:t>4.44</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R="33655" algn="ctr">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16510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8478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574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6192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288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4995">
                <a:tc>
                  <a:txBody>
                    <a:bodyPr/>
                    <a:lstStyle/>
                    <a:p>
                      <a:pPr marR="191135" algn="r">
                        <a:lnSpc>
                          <a:spcPts val="2615"/>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191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3746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2076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4154">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44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002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03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384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42391">
                <a:tc rowSpan="6">
                  <a:txBody>
                    <a:bodyPr/>
                    <a:lstStyle/>
                    <a:p>
                      <a:pPr>
                        <a:lnSpc>
                          <a:spcPct val="100000"/>
                        </a:lnSpc>
                      </a:pPr>
                      <a:endParaRPr sz="2500">
                        <a:latin typeface="Times New Roman"/>
                        <a:cs typeface="Times New Roman"/>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825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444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19113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81000">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762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317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9050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701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7329">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35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637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66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4"/>
                  </a:ext>
                </a:extLst>
              </a:tr>
              <a:tr h="379412">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825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44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9113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279">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860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854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98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82587">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762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343407">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825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r h="412686">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762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8"/>
                  </a:ext>
                </a:extLst>
              </a:tr>
            </a:tbl>
          </a:graphicData>
        </a:graphic>
      </p:graphicFrame>
      <p:sp>
        <p:nvSpPr>
          <p:cNvPr id="20" name="object 20"/>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1" name="object 21"/>
          <p:cNvSpPr txBox="1"/>
          <p:nvPr/>
        </p:nvSpPr>
        <p:spPr>
          <a:xfrm>
            <a:off x="3734561" y="4741062"/>
            <a:ext cx="206375"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0</a:t>
            </a:r>
            <a:endParaRPr sz="2400">
              <a:latin typeface="Calibri"/>
              <a:cs typeface="Calibri"/>
            </a:endParaRPr>
          </a:p>
          <a:p>
            <a:pPr marL="12700">
              <a:lnSpc>
                <a:spcPct val="100000"/>
              </a:lnSpc>
            </a:pPr>
            <a:r>
              <a:rPr sz="2400" dirty="0">
                <a:latin typeface="Calibri"/>
                <a:cs typeface="Calibri"/>
              </a:rPr>
              <a:t>0</a:t>
            </a:r>
            <a:endParaRPr sz="2400">
              <a:latin typeface="Calibri"/>
              <a:cs typeface="Calibri"/>
            </a:endParaRPr>
          </a:p>
          <a:p>
            <a:pPr marL="38735">
              <a:lnSpc>
                <a:spcPct val="100000"/>
              </a:lnSpc>
              <a:spcBef>
                <a:spcPts val="5"/>
              </a:spcBef>
            </a:pPr>
            <a:r>
              <a:rPr sz="2400" dirty="0">
                <a:latin typeface="Calibri"/>
                <a:cs typeface="Calibri"/>
              </a:rPr>
              <a:t>0</a:t>
            </a:r>
            <a:endParaRPr sz="2400">
              <a:latin typeface="Calibri"/>
              <a:cs typeface="Calibri"/>
            </a:endParaRPr>
          </a:p>
        </p:txBody>
      </p:sp>
      <p:sp>
        <p:nvSpPr>
          <p:cNvPr id="22" name="object 22"/>
          <p:cNvSpPr txBox="1"/>
          <p:nvPr/>
        </p:nvSpPr>
        <p:spPr>
          <a:xfrm>
            <a:off x="4090923" y="4741062"/>
            <a:ext cx="361315" cy="1062990"/>
          </a:xfrm>
          <a:prstGeom prst="rect">
            <a:avLst/>
          </a:prstGeom>
        </p:spPr>
        <p:txBody>
          <a:bodyPr vert="horz" wrap="square" lIns="0" tIns="0" rIns="0" bIns="0" rtlCol="0">
            <a:spAutoFit/>
          </a:bodyPr>
          <a:lstStyle/>
          <a:p>
            <a:pPr marL="108585">
              <a:lnSpc>
                <a:spcPts val="2380"/>
              </a:lnSpc>
            </a:pPr>
            <a:r>
              <a:rPr sz="2400" dirty="0">
                <a:latin typeface="Calibri"/>
                <a:cs typeface="Calibri"/>
              </a:rPr>
              <a:t>0</a:t>
            </a:r>
            <a:endParaRPr sz="2400">
              <a:latin typeface="Calibri"/>
              <a:cs typeface="Calibri"/>
            </a:endParaRPr>
          </a:p>
          <a:p>
            <a:pPr marL="12700">
              <a:lnSpc>
                <a:spcPct val="100000"/>
              </a:lnSpc>
            </a:pPr>
            <a:r>
              <a:rPr sz="2400" dirty="0">
                <a:latin typeface="Calibri"/>
                <a:cs typeface="Calibri"/>
              </a:rPr>
              <a:t>10</a:t>
            </a:r>
            <a:endParaRPr sz="2400">
              <a:latin typeface="Calibri"/>
              <a:cs typeface="Calibri"/>
            </a:endParaRPr>
          </a:p>
          <a:p>
            <a:pPr marL="38735">
              <a:lnSpc>
                <a:spcPct val="100000"/>
              </a:lnSpc>
              <a:spcBef>
                <a:spcPts val="5"/>
              </a:spcBef>
            </a:pPr>
            <a:r>
              <a:rPr sz="2400" dirty="0">
                <a:latin typeface="Calibri"/>
                <a:cs typeface="Calibri"/>
              </a:rPr>
              <a:t>10</a:t>
            </a:r>
            <a:endParaRPr sz="2400">
              <a:latin typeface="Calibri"/>
              <a:cs typeface="Calibri"/>
            </a:endParaRPr>
          </a:p>
        </p:txBody>
      </p:sp>
      <p:sp>
        <p:nvSpPr>
          <p:cNvPr id="23" name="object 23"/>
          <p:cNvSpPr txBox="1"/>
          <p:nvPr/>
        </p:nvSpPr>
        <p:spPr>
          <a:xfrm>
            <a:off x="4538369" y="4741062"/>
            <a:ext cx="358775" cy="1062990"/>
          </a:xfrm>
          <a:prstGeom prst="rect">
            <a:avLst/>
          </a:prstGeom>
        </p:spPr>
        <p:txBody>
          <a:bodyPr vert="horz" wrap="square" lIns="0" tIns="0" rIns="0" bIns="0" rtlCol="0">
            <a:spAutoFit/>
          </a:bodyPr>
          <a:lstStyle/>
          <a:p>
            <a:pPr marL="87630">
              <a:lnSpc>
                <a:spcPts val="2380"/>
              </a:lnSpc>
            </a:pPr>
            <a:r>
              <a:rPr sz="2400" dirty="0">
                <a:latin typeface="Calibri"/>
                <a:cs typeface="Calibri"/>
              </a:rPr>
              <a:t>0</a:t>
            </a:r>
            <a:endParaRPr sz="2400">
              <a:latin typeface="Calibri"/>
              <a:cs typeface="Calibri"/>
            </a:endParaRPr>
          </a:p>
          <a:p>
            <a:pPr marL="12700">
              <a:lnSpc>
                <a:spcPct val="100000"/>
              </a:lnSpc>
            </a:pPr>
            <a:r>
              <a:rPr sz="2400" dirty="0">
                <a:latin typeface="Calibri"/>
                <a:cs typeface="Calibri"/>
              </a:rPr>
              <a:t>10</a:t>
            </a:r>
            <a:endParaRPr sz="2400">
              <a:latin typeface="Calibri"/>
              <a:cs typeface="Calibri"/>
            </a:endParaRPr>
          </a:p>
          <a:p>
            <a:pPr marL="35560">
              <a:lnSpc>
                <a:spcPct val="100000"/>
              </a:lnSpc>
              <a:spcBef>
                <a:spcPts val="5"/>
              </a:spcBef>
            </a:pPr>
            <a:r>
              <a:rPr sz="2400" dirty="0">
                <a:latin typeface="Calibri"/>
                <a:cs typeface="Calibri"/>
              </a:rPr>
              <a:t>10</a:t>
            </a:r>
            <a:endParaRPr sz="2400">
              <a:latin typeface="Calibri"/>
              <a:cs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200"/>
            <a:ext cx="8229600" cy="1143000"/>
          </a:xfrm>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1081836" y="1005966"/>
            <a:ext cx="180340" cy="112331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p:txBody>
      </p:sp>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3508668724"/>
              </p:ext>
            </p:extLst>
          </p:nvPr>
        </p:nvGraphicFramePr>
        <p:xfrm>
          <a:off x="1428241" y="1060645"/>
          <a:ext cx="5942329" cy="3358955"/>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56552">
                <a:tc>
                  <a:txBody>
                    <a:bodyPr/>
                    <a:lstStyle/>
                    <a:p>
                      <a:pPr marL="15240" algn="ctr">
                        <a:lnSpc>
                          <a:spcPts val="2390"/>
                        </a:lnSpc>
                        <a:spcBef>
                          <a:spcPts val="315"/>
                        </a:spcBef>
                      </a:pPr>
                      <a:r>
                        <a:rPr sz="2400" dirty="0">
                          <a:solidFill>
                            <a:srgbClr val="FFFF00"/>
                          </a:solidFill>
                          <a:latin typeface="Calibri"/>
                          <a:cs typeface="Calibri"/>
                        </a:rPr>
                        <a:t>0</a:t>
                      </a:r>
                      <a:endParaRPr sz="2400">
                        <a:latin typeface="Calibri"/>
                        <a:cs typeface="Calibri"/>
                      </a:endParaRPr>
                    </a:p>
                  </a:txBody>
                  <a:tcPr marL="0" marR="0" marT="400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5080" algn="ctr">
                        <a:lnSpc>
                          <a:spcPts val="2390"/>
                        </a:lnSpc>
                        <a:spcBef>
                          <a:spcPts val="315"/>
                        </a:spcBef>
                      </a:pPr>
                      <a:r>
                        <a:rPr sz="2400" dirty="0">
                          <a:solidFill>
                            <a:srgbClr val="FFFF00"/>
                          </a:solidFill>
                          <a:latin typeface="Calibri"/>
                          <a:cs typeface="Calibri"/>
                        </a:rPr>
                        <a:t>0</a:t>
                      </a:r>
                      <a:endParaRPr sz="2400">
                        <a:latin typeface="Calibri"/>
                        <a:cs typeface="Calibri"/>
                      </a:endParaRPr>
                    </a:p>
                  </a:txBody>
                  <a:tcPr marL="0" marR="0" marT="400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66675" algn="ctr">
                        <a:lnSpc>
                          <a:spcPts val="2390"/>
                        </a:lnSpc>
                        <a:spcBef>
                          <a:spcPts val="315"/>
                        </a:spcBef>
                      </a:pPr>
                      <a:r>
                        <a:rPr sz="2400" dirty="0">
                          <a:solidFill>
                            <a:srgbClr val="FFFF00"/>
                          </a:solidFill>
                          <a:latin typeface="Calibri"/>
                          <a:cs typeface="Calibri"/>
                        </a:rPr>
                        <a:t>0</a:t>
                      </a:r>
                      <a:endParaRPr sz="2400">
                        <a:latin typeface="Calibri"/>
                        <a:cs typeface="Calibri"/>
                      </a:endParaRPr>
                    </a:p>
                  </a:txBody>
                  <a:tcPr marL="0" marR="0" marT="400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gridSpan="5">
                  <a:txBody>
                    <a:bodyPr/>
                    <a:lstStyle/>
                    <a:p>
                      <a:pPr>
                        <a:lnSpc>
                          <a:spcPct val="100000"/>
                        </a:lnSpc>
                      </a:pPr>
                      <a:endParaRPr sz="2200">
                        <a:latin typeface="Times New Roman"/>
                        <a:cs typeface="Times New Roman"/>
                      </a:endParaRPr>
                    </a:p>
                  </a:txBody>
                  <a:tcPr marL="0" marR="0" marT="0" marB="0">
                    <a:lnL w="53975">
                      <a:solidFill>
                        <a:srgbClr val="FF0000"/>
                      </a:solidFill>
                      <a:prstDash val="solid"/>
                    </a:lnL>
                    <a:lnB w="53975">
                      <a:solidFill>
                        <a:srgbClr val="FF0000"/>
                      </a:solidFill>
                      <a:prstDash val="solid"/>
                    </a:lnB>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5925">
                <a:tc>
                  <a:txBody>
                    <a:bodyPr/>
                    <a:lstStyle/>
                    <a:p>
                      <a:pPr marL="139700">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55880" algn="ctr">
                        <a:lnSpc>
                          <a:spcPts val="2785"/>
                        </a:lnSpc>
                        <a:spcBef>
                          <a:spcPts val="390"/>
                        </a:spcBef>
                      </a:pPr>
                      <a:r>
                        <a:rPr sz="2400" dirty="0">
                          <a:solidFill>
                            <a:srgbClr val="FF0000"/>
                          </a:solidFill>
                          <a:latin typeface="Calibri"/>
                          <a:cs typeface="Calibri"/>
                        </a:rPr>
                        <a:t>6.66</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6098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8067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30099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7810">
                        <a:lnSpc>
                          <a:spcPts val="2785"/>
                        </a:lnSpc>
                        <a:spcBef>
                          <a:spcPts val="390"/>
                        </a:spcBef>
                      </a:pPr>
                      <a:r>
                        <a:rPr sz="2400" dirty="0">
                          <a:solidFill>
                            <a:srgbClr val="FFFF00"/>
                          </a:solidFill>
                          <a:latin typeface="Calibri"/>
                          <a:cs typeface="Calibri"/>
                        </a:rPr>
                        <a:t>10</a:t>
                      </a:r>
                      <a:endParaRPr sz="2400" dirty="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13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0162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4995">
                <a:tc>
                  <a:txBody>
                    <a:bodyPr/>
                    <a:lstStyle/>
                    <a:p>
                      <a:pPr marL="2089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3746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76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4154">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444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002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03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384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42391">
                <a:tc>
                  <a:txBody>
                    <a:bodyPr/>
                    <a:lstStyle/>
                    <a:p>
                      <a:pPr marL="1917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444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9113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82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860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81000">
                <a:tc>
                  <a:txBody>
                    <a:bodyPr/>
                    <a:lstStyle/>
                    <a:p>
                      <a:pPr marL="19177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317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9050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701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7329">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35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637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66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4"/>
                  </a:ext>
                </a:extLst>
              </a:tr>
              <a:tr h="379412">
                <a:tc>
                  <a:txBody>
                    <a:bodyPr/>
                    <a:lstStyle/>
                    <a:p>
                      <a:pPr marL="1917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44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9113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279">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860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854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98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82587">
                <a:tc>
                  <a:txBody>
                    <a:bodyPr/>
                    <a:lstStyle/>
                    <a:p>
                      <a:pPr marL="19177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343407">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r h="412686">
                <a:tc>
                  <a:txBody>
                    <a:bodyPr/>
                    <a:lstStyle/>
                    <a:p>
                      <a:pPr marL="19177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8"/>
                  </a:ext>
                </a:extLst>
              </a:tr>
            </a:tbl>
          </a:graphicData>
        </a:graphic>
      </p:graphicFrame>
      <p:sp>
        <p:nvSpPr>
          <p:cNvPr id="21" name="object 21"/>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2" name="object 22"/>
          <p:cNvSpPr txBox="1"/>
          <p:nvPr/>
        </p:nvSpPr>
        <p:spPr>
          <a:xfrm>
            <a:off x="3623846" y="4741062"/>
            <a:ext cx="375285" cy="1062990"/>
          </a:xfrm>
          <a:prstGeom prst="rect">
            <a:avLst/>
          </a:prstGeom>
        </p:spPr>
        <p:txBody>
          <a:bodyPr vert="horz" wrap="square" lIns="0" tIns="0" rIns="0" bIns="0" rtlCol="0">
            <a:spAutoFit/>
          </a:bodyPr>
          <a:lstStyle/>
          <a:p>
            <a:pPr marL="82550">
              <a:lnSpc>
                <a:spcPts val="2380"/>
              </a:lnSpc>
            </a:pPr>
            <a:r>
              <a:rPr sz="2400" dirty="0">
                <a:latin typeface="Calibri"/>
                <a:cs typeface="Calibri"/>
              </a:rPr>
              <a:t>0</a:t>
            </a:r>
          </a:p>
          <a:p>
            <a:pPr marL="52705">
              <a:lnSpc>
                <a:spcPct val="100000"/>
              </a:lnSpc>
            </a:pPr>
            <a:r>
              <a:rPr sz="2400" dirty="0">
                <a:latin typeface="Calibri"/>
                <a:cs typeface="Calibri"/>
              </a:rPr>
              <a:t>10</a:t>
            </a:r>
          </a:p>
          <a:p>
            <a:pPr marL="12700">
              <a:lnSpc>
                <a:spcPct val="100000"/>
              </a:lnSpc>
              <a:spcBef>
                <a:spcPts val="5"/>
              </a:spcBef>
            </a:pPr>
            <a:r>
              <a:rPr sz="2400" dirty="0">
                <a:latin typeface="Calibri"/>
                <a:cs typeface="Calibri"/>
              </a:rPr>
              <a:t>10</a:t>
            </a:r>
          </a:p>
        </p:txBody>
      </p:sp>
      <p:sp>
        <p:nvSpPr>
          <p:cNvPr id="23" name="object 23"/>
          <p:cNvSpPr txBox="1"/>
          <p:nvPr/>
        </p:nvSpPr>
        <p:spPr>
          <a:xfrm>
            <a:off x="4120064" y="4741062"/>
            <a:ext cx="18034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p:txBody>
      </p:sp>
      <p:sp>
        <p:nvSpPr>
          <p:cNvPr id="24" name="object 24"/>
          <p:cNvSpPr txBox="1"/>
          <p:nvPr/>
        </p:nvSpPr>
        <p:spPr>
          <a:xfrm>
            <a:off x="4546345" y="4741062"/>
            <a:ext cx="18034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p:txBody>
      </p:sp>
      <p:sp>
        <p:nvSpPr>
          <p:cNvPr id="25" name="object 25"/>
          <p:cNvSpPr txBox="1"/>
          <p:nvPr/>
        </p:nvSpPr>
        <p:spPr>
          <a:xfrm>
            <a:off x="4111904" y="5107304"/>
            <a:ext cx="70612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r>
              <a:rPr sz="2400" spc="-140" dirty="0">
                <a:latin typeface="Calibri"/>
                <a:cs typeface="Calibri"/>
              </a:rPr>
              <a:t> </a:t>
            </a:r>
            <a:r>
              <a:rPr sz="2400" dirty="0">
                <a:latin typeface="Calibri"/>
                <a:cs typeface="Calibri"/>
              </a:rPr>
              <a:t>10</a:t>
            </a:r>
          </a:p>
        </p:txBody>
      </p:sp>
      <p:sp>
        <p:nvSpPr>
          <p:cNvPr id="26" name="object 26"/>
          <p:cNvSpPr txBox="1"/>
          <p:nvPr/>
        </p:nvSpPr>
        <p:spPr>
          <a:xfrm>
            <a:off x="4068384" y="5473166"/>
            <a:ext cx="33528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p>
        </p:txBody>
      </p:sp>
      <p:sp>
        <p:nvSpPr>
          <p:cNvPr id="27" name="object 27"/>
          <p:cNvSpPr txBox="1"/>
          <p:nvPr/>
        </p:nvSpPr>
        <p:spPr>
          <a:xfrm>
            <a:off x="4580044" y="5473166"/>
            <a:ext cx="33528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1081836" y="1005966"/>
            <a:ext cx="807085" cy="1123315"/>
          </a:xfrm>
          <a:prstGeom prst="rect">
            <a:avLst/>
          </a:prstGeom>
        </p:spPr>
        <p:txBody>
          <a:bodyPr vert="horz" wrap="square" lIns="0" tIns="12700" rIns="0" bIns="0" rtlCol="0">
            <a:spAutoFit/>
          </a:bodyPr>
          <a:lstStyle/>
          <a:p>
            <a:pPr marL="12700">
              <a:lnSpc>
                <a:spcPct val="100000"/>
              </a:lnSpc>
              <a:spcBef>
                <a:spcPts val="100"/>
              </a:spcBef>
              <a:tabLst>
                <a:tab pos="639445" algn="l"/>
              </a:tabLst>
            </a:pPr>
            <a:r>
              <a:rPr sz="2400" dirty="0">
                <a:solidFill>
                  <a:srgbClr val="FFFF00"/>
                </a:solidFill>
                <a:latin typeface="Calibri"/>
                <a:cs typeface="Calibri"/>
              </a:rPr>
              <a:t>0	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p:txBody>
      </p:sp>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3528241332"/>
              </p:ext>
            </p:extLst>
          </p:nvPr>
        </p:nvGraphicFramePr>
        <p:xfrm>
          <a:off x="1441450" y="1136845"/>
          <a:ext cx="5942329" cy="3358955"/>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57150">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56552">
                <a:tc>
                  <a:txBody>
                    <a:bodyPr/>
                    <a:lstStyle/>
                    <a:p>
                      <a:pPr>
                        <a:lnSpc>
                          <a:spcPct val="100000"/>
                        </a:lnSpc>
                      </a:pPr>
                      <a:endParaRPr sz="2200">
                        <a:latin typeface="Times New Roman"/>
                        <a:cs typeface="Times New Roman"/>
                      </a:endParaRPr>
                    </a:p>
                  </a:txBody>
                  <a:tcPr marL="0" marR="0" marT="0" marB="0">
                    <a:lnR w="53975">
                      <a:solidFill>
                        <a:srgbClr val="FF0000"/>
                      </a:solidFill>
                      <a:prstDash val="solid"/>
                    </a:lnR>
                    <a:lnB w="19050">
                      <a:solidFill>
                        <a:srgbClr val="FFFF00"/>
                      </a:solidFill>
                      <a:prstDash val="solid"/>
                    </a:lnB>
                    <a:solidFill>
                      <a:srgbClr val="000000"/>
                    </a:solidFill>
                  </a:tcPr>
                </a:tc>
                <a:tc>
                  <a:txBody>
                    <a:bodyPr/>
                    <a:lstStyle/>
                    <a:p>
                      <a:pPr marR="5080" algn="ctr">
                        <a:lnSpc>
                          <a:spcPts val="2390"/>
                        </a:lnSpc>
                        <a:spcBef>
                          <a:spcPts val="315"/>
                        </a:spcBef>
                      </a:pPr>
                      <a:r>
                        <a:rPr sz="2400" dirty="0">
                          <a:solidFill>
                            <a:srgbClr val="FFFF00"/>
                          </a:solidFill>
                          <a:latin typeface="Calibri"/>
                          <a:cs typeface="Calibri"/>
                        </a:rPr>
                        <a:t>0</a:t>
                      </a:r>
                      <a:endParaRPr sz="2400">
                        <a:latin typeface="Calibri"/>
                        <a:cs typeface="Calibri"/>
                      </a:endParaRPr>
                    </a:p>
                  </a:txBody>
                  <a:tcPr marL="0" marR="0" marT="400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66675" algn="ctr">
                        <a:lnSpc>
                          <a:spcPts val="2390"/>
                        </a:lnSpc>
                        <a:spcBef>
                          <a:spcPts val="315"/>
                        </a:spcBef>
                      </a:pPr>
                      <a:r>
                        <a:rPr sz="2400" dirty="0">
                          <a:solidFill>
                            <a:srgbClr val="FFFF00"/>
                          </a:solidFill>
                          <a:latin typeface="Calibri"/>
                          <a:cs typeface="Calibri"/>
                        </a:rPr>
                        <a:t>0</a:t>
                      </a:r>
                      <a:endParaRPr sz="2400">
                        <a:latin typeface="Calibri"/>
                        <a:cs typeface="Calibri"/>
                      </a:endParaRPr>
                    </a:p>
                  </a:txBody>
                  <a:tcPr marL="0" marR="0" marT="4000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69215" algn="ctr">
                        <a:lnSpc>
                          <a:spcPts val="2390"/>
                        </a:lnSpc>
                        <a:spcBef>
                          <a:spcPts val="315"/>
                        </a:spcBef>
                      </a:pPr>
                      <a:r>
                        <a:rPr sz="2400" dirty="0">
                          <a:solidFill>
                            <a:srgbClr val="FFFF00"/>
                          </a:solidFill>
                          <a:latin typeface="Calibri"/>
                          <a:cs typeface="Calibri"/>
                        </a:rPr>
                        <a:t>0</a:t>
                      </a:r>
                      <a:endParaRPr sz="2400">
                        <a:latin typeface="Calibri"/>
                        <a:cs typeface="Calibri"/>
                      </a:endParaRPr>
                    </a:p>
                  </a:txBody>
                  <a:tcPr marL="0" marR="0" marT="40005" marB="0">
                    <a:lnL w="53975">
                      <a:solidFill>
                        <a:srgbClr val="FF0000"/>
                      </a:solidFill>
                      <a:prstDash val="solid"/>
                    </a:lnL>
                    <a:lnT w="53975">
                      <a:solidFill>
                        <a:srgbClr val="FF0000"/>
                      </a:solidFill>
                      <a:prstDash val="solid"/>
                    </a:lnT>
                    <a:lnB w="53975">
                      <a:solidFill>
                        <a:srgbClr val="FF0000"/>
                      </a:solidFill>
                      <a:prstDash val="solid"/>
                    </a:lnB>
                    <a:solidFill>
                      <a:srgbClr val="000000"/>
                    </a:solidFill>
                  </a:tcPr>
                </a:tc>
                <a:tc>
                  <a:txBody>
                    <a:bodyPr/>
                    <a:lstStyle/>
                    <a:p>
                      <a:pPr>
                        <a:lnSpc>
                          <a:spcPct val="100000"/>
                        </a:lnSpc>
                      </a:pPr>
                      <a:endParaRPr sz="2200">
                        <a:latin typeface="Times New Roman"/>
                        <a:cs typeface="Times New Roman"/>
                      </a:endParaRPr>
                    </a:p>
                  </a:txBody>
                  <a:tcPr marL="0" marR="0" marT="0" marB="0">
                    <a:lnR w="53975">
                      <a:solidFill>
                        <a:srgbClr val="FF0000"/>
                      </a:solidFill>
                      <a:prstDash val="solid"/>
                    </a:lnR>
                    <a:lnB w="53975">
                      <a:solidFill>
                        <a:srgbClr val="FF0000"/>
                      </a:solidFill>
                      <a:prstDash val="solid"/>
                    </a:lnB>
                    <a:solidFill>
                      <a:srgbClr val="000000"/>
                    </a:solidFill>
                  </a:tcPr>
                </a:tc>
                <a:tc gridSpan="4">
                  <a:txBody>
                    <a:bodyPr/>
                    <a:lstStyle/>
                    <a:p>
                      <a:pPr>
                        <a:lnSpc>
                          <a:spcPct val="100000"/>
                        </a:lnSpc>
                      </a:pPr>
                      <a:endParaRPr sz="2200" dirty="0">
                        <a:latin typeface="Times New Roman"/>
                        <a:cs typeface="Times New Roman"/>
                      </a:endParaRPr>
                    </a:p>
                  </a:txBody>
                  <a:tcPr marL="0" marR="0" marT="0" marB="0">
                    <a:lnL w="53975">
                      <a:solidFill>
                        <a:srgbClr val="FF0000"/>
                      </a:solidFill>
                      <a:prstDash val="solid"/>
                    </a:lnL>
                    <a:lnB w="19050">
                      <a:solidFill>
                        <a:srgbClr val="FFFF00"/>
                      </a:solidFill>
                      <a:prstDash val="solid"/>
                    </a:lnB>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5925">
                <a:tc>
                  <a:txBody>
                    <a:bodyPr/>
                    <a:lstStyle/>
                    <a:p>
                      <a:pPr marL="635" algn="ctr">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990"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88900" algn="ctr">
                        <a:lnSpc>
                          <a:spcPts val="2785"/>
                        </a:lnSpc>
                        <a:spcBef>
                          <a:spcPts val="390"/>
                        </a:spcBef>
                      </a:pPr>
                      <a:r>
                        <a:rPr sz="2400" dirty="0">
                          <a:solidFill>
                            <a:srgbClr val="FF0000"/>
                          </a:solidFill>
                          <a:latin typeface="Calibri"/>
                          <a:cs typeface="Calibri"/>
                        </a:rPr>
                        <a:t>6.66</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gridSpan="2">
                  <a:txBody>
                    <a:bodyPr/>
                    <a:lstStyle/>
                    <a:p>
                      <a:pPr marL="23876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12700">
                      <a:solidFill>
                        <a:srgbClr val="FF0000"/>
                      </a:solidFill>
                      <a:prstDash val="solid"/>
                    </a:lnR>
                    <a:lnT w="53975">
                      <a:solidFill>
                        <a:srgbClr val="FF0000"/>
                      </a:solidFill>
                      <a:prstDash val="solid"/>
                    </a:lnT>
                    <a:lnB w="53975">
                      <a:solidFill>
                        <a:srgbClr val="FF0000"/>
                      </a:solidFill>
                      <a:prstDash val="solid"/>
                    </a:lnB>
                    <a:solidFill>
                      <a:srgbClr val="000000"/>
                    </a:solidFill>
                  </a:tcPr>
                </a:tc>
                <a:tc hMerge="1">
                  <a:txBody>
                    <a:bodyPr/>
                    <a:lstStyle/>
                    <a:p>
                      <a:endParaRPr/>
                    </a:p>
                  </a:txBody>
                  <a:tcPr marL="0" marR="0" marT="0" marB="0"/>
                </a:tc>
                <a:tc>
                  <a:txBody>
                    <a:bodyPr/>
                    <a:lstStyle/>
                    <a:p>
                      <a:pPr marL="259079">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1590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622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035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4995">
                <a:tc>
                  <a:txBody>
                    <a:bodyPr/>
                    <a:lstStyle/>
                    <a:p>
                      <a:pPr marL="4191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746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6034"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gridSpan="2">
                  <a:txBody>
                    <a:bodyPr/>
                    <a:lstStyle/>
                    <a:p>
                      <a:pPr marL="224154">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0000"/>
                      </a:solidFill>
                      <a:prstDash val="solid"/>
                    </a:lnR>
                    <a:lnT w="53975">
                      <a:solidFill>
                        <a:srgbClr val="FF0000"/>
                      </a:solidFill>
                      <a:prstDash val="solid"/>
                    </a:lnT>
                    <a:lnB w="53975">
                      <a:solidFill>
                        <a:srgbClr val="FF0000"/>
                      </a:solidFill>
                      <a:prstDash val="solid"/>
                    </a:lnB>
                    <a:solidFill>
                      <a:srgbClr val="000000"/>
                    </a:solidFill>
                  </a:tcPr>
                </a:tc>
                <a:tc hMerge="1">
                  <a:txBody>
                    <a:bodyPr/>
                    <a:lstStyle/>
                    <a:p>
                      <a:endParaRPr/>
                    </a:p>
                  </a:txBody>
                  <a:tcPr marL="0" marR="0" marT="0" marB="0"/>
                </a:tc>
                <a:tc>
                  <a:txBody>
                    <a:bodyPr/>
                    <a:lstStyle/>
                    <a:p>
                      <a:pPr marL="2444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002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03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384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42391">
                <a:tc>
                  <a:txBody>
                    <a:bodyPr/>
                    <a:lstStyle/>
                    <a:p>
                      <a:pPr marL="825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gridSpan="2">
                  <a:txBody>
                    <a:bodyPr/>
                    <a:lstStyle/>
                    <a:p>
                      <a:pPr marL="2082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12700">
                      <a:solidFill>
                        <a:srgbClr val="FF0000"/>
                      </a:solidFill>
                      <a:prstDash val="solid"/>
                    </a:lnR>
                    <a:lnT w="53975">
                      <a:solidFill>
                        <a:srgbClr val="FF0000"/>
                      </a:solidFill>
                      <a:prstDash val="solid"/>
                    </a:lnT>
                    <a:lnB w="19050">
                      <a:solidFill>
                        <a:srgbClr val="FFFF00"/>
                      </a:solidFill>
                      <a:prstDash val="solid"/>
                    </a:lnB>
                    <a:solidFill>
                      <a:srgbClr val="000000"/>
                    </a:solidFill>
                  </a:tcPr>
                </a:tc>
                <a:tc hMerge="1">
                  <a:txBody>
                    <a:bodyPr/>
                    <a:lstStyle/>
                    <a:p>
                      <a:endParaRPr/>
                    </a:p>
                  </a:txBody>
                  <a:tcPr marL="0" marR="0" marT="0" marB="0"/>
                </a:tc>
                <a:tc>
                  <a:txBody>
                    <a:bodyPr/>
                    <a:lstStyle/>
                    <a:p>
                      <a:pPr marL="22860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81000">
                <a:tc>
                  <a:txBody>
                    <a:bodyPr/>
                    <a:lstStyle/>
                    <a:p>
                      <a:pPr marL="762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317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gridSpan="2">
                  <a:txBody>
                    <a:bodyPr/>
                    <a:lstStyle/>
                    <a:p>
                      <a:pPr marL="20701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hMerge="1">
                  <a:txBody>
                    <a:bodyPr/>
                    <a:lstStyle/>
                    <a:p>
                      <a:endParaRPr/>
                    </a:p>
                  </a:txBody>
                  <a:tcPr marL="0" marR="0" marT="0" marB="0"/>
                </a:tc>
                <a:tc>
                  <a:txBody>
                    <a:bodyPr/>
                    <a:lstStyle/>
                    <a:p>
                      <a:pPr marL="227329">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35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637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66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4"/>
                  </a:ext>
                </a:extLst>
              </a:tr>
              <a:tr h="379412">
                <a:tc>
                  <a:txBody>
                    <a:bodyPr/>
                    <a:lstStyle/>
                    <a:p>
                      <a:pPr marL="825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44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gridSpan="2">
                  <a:txBody>
                    <a:bodyPr/>
                    <a:lstStyle/>
                    <a:p>
                      <a:pPr marL="208279">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hMerge="1">
                  <a:txBody>
                    <a:bodyPr/>
                    <a:lstStyle/>
                    <a:p>
                      <a:endParaRPr/>
                    </a:p>
                  </a:txBody>
                  <a:tcPr marL="0" marR="0" marT="0" marB="0"/>
                </a:tc>
                <a:tc>
                  <a:txBody>
                    <a:bodyPr/>
                    <a:lstStyle/>
                    <a:p>
                      <a:pPr marL="22860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854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98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82587">
                <a:tc>
                  <a:txBody>
                    <a:bodyPr/>
                    <a:lstStyle/>
                    <a:p>
                      <a:pPr marL="762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gridSpan="2">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hMerge="1">
                  <a:txBody>
                    <a:bodyPr/>
                    <a:lstStyle/>
                    <a:p>
                      <a:endParaRPr/>
                    </a:p>
                  </a:txBody>
                  <a:tcPr marL="0" marR="0" marT="0" marB="0"/>
                </a:tc>
                <a:tc>
                  <a:txBody>
                    <a:bodyPr/>
                    <a:lstStyle/>
                    <a:p>
                      <a:pPr marL="227329">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343407">
                <a:tc>
                  <a:txBody>
                    <a:bodyPr/>
                    <a:lstStyle/>
                    <a:p>
                      <a:pPr marL="825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gridSpan="2">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hMerge="1">
                  <a:txBody>
                    <a:bodyPr/>
                    <a:lstStyle/>
                    <a:p>
                      <a:endParaRPr/>
                    </a:p>
                  </a:txBody>
                  <a:tcPr marL="0" marR="0" marT="0" marB="0"/>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r h="412686">
                <a:tc>
                  <a:txBody>
                    <a:bodyPr/>
                    <a:lstStyle/>
                    <a:p>
                      <a:pPr marL="762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gridSpan="2">
                  <a:txBody>
                    <a:bodyPr/>
                    <a:lstStyle/>
                    <a:p>
                      <a:pPr marL="20701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hMerge="1">
                  <a:txBody>
                    <a:bodyPr/>
                    <a:lstStyle/>
                    <a:p>
                      <a:endParaRPr/>
                    </a:p>
                  </a:txBody>
                  <a:tcPr marL="0" marR="0" marT="0" marB="0"/>
                </a:tc>
                <a:tc>
                  <a:txBody>
                    <a:bodyPr/>
                    <a:lstStyle/>
                    <a:p>
                      <a:pPr marL="227329">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8"/>
                  </a:ext>
                </a:extLst>
              </a:tr>
            </a:tbl>
          </a:graphicData>
        </a:graphic>
      </p:graphicFrame>
      <p:sp>
        <p:nvSpPr>
          <p:cNvPr id="21" name="object 21"/>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2" name="object 22"/>
          <p:cNvSpPr txBox="1"/>
          <p:nvPr/>
        </p:nvSpPr>
        <p:spPr>
          <a:xfrm>
            <a:off x="3623846" y="4741062"/>
            <a:ext cx="375285" cy="1062990"/>
          </a:xfrm>
          <a:prstGeom prst="rect">
            <a:avLst/>
          </a:prstGeom>
        </p:spPr>
        <p:txBody>
          <a:bodyPr vert="horz" wrap="square" lIns="0" tIns="0" rIns="0" bIns="0" rtlCol="0">
            <a:spAutoFit/>
          </a:bodyPr>
          <a:lstStyle/>
          <a:p>
            <a:pPr marL="82550">
              <a:lnSpc>
                <a:spcPts val="2380"/>
              </a:lnSpc>
            </a:pPr>
            <a:r>
              <a:rPr sz="2400" dirty="0">
                <a:latin typeface="Calibri"/>
                <a:cs typeface="Calibri"/>
              </a:rPr>
              <a:t>0</a:t>
            </a:r>
          </a:p>
          <a:p>
            <a:pPr marL="52705">
              <a:lnSpc>
                <a:spcPct val="100000"/>
              </a:lnSpc>
            </a:pPr>
            <a:r>
              <a:rPr sz="2400" dirty="0">
                <a:latin typeface="Calibri"/>
                <a:cs typeface="Calibri"/>
              </a:rPr>
              <a:t>10</a:t>
            </a:r>
          </a:p>
          <a:p>
            <a:pPr marL="12700">
              <a:lnSpc>
                <a:spcPct val="100000"/>
              </a:lnSpc>
              <a:spcBef>
                <a:spcPts val="5"/>
              </a:spcBef>
            </a:pPr>
            <a:r>
              <a:rPr sz="2400" dirty="0">
                <a:latin typeface="Calibri"/>
                <a:cs typeface="Calibri"/>
              </a:rPr>
              <a:t>10</a:t>
            </a:r>
          </a:p>
        </p:txBody>
      </p:sp>
      <p:sp>
        <p:nvSpPr>
          <p:cNvPr id="23" name="object 23"/>
          <p:cNvSpPr txBox="1"/>
          <p:nvPr/>
        </p:nvSpPr>
        <p:spPr>
          <a:xfrm>
            <a:off x="4120064" y="4741062"/>
            <a:ext cx="18034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p:txBody>
      </p:sp>
      <p:sp>
        <p:nvSpPr>
          <p:cNvPr id="24" name="object 24"/>
          <p:cNvSpPr txBox="1"/>
          <p:nvPr/>
        </p:nvSpPr>
        <p:spPr>
          <a:xfrm>
            <a:off x="4546345" y="4741062"/>
            <a:ext cx="18034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p:txBody>
      </p:sp>
      <p:sp>
        <p:nvSpPr>
          <p:cNvPr id="25" name="object 25"/>
          <p:cNvSpPr txBox="1"/>
          <p:nvPr/>
        </p:nvSpPr>
        <p:spPr>
          <a:xfrm>
            <a:off x="4111904" y="5107304"/>
            <a:ext cx="70612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r>
              <a:rPr sz="2400" spc="-140" dirty="0">
                <a:latin typeface="Calibri"/>
                <a:cs typeface="Calibri"/>
              </a:rPr>
              <a:t> </a:t>
            </a:r>
            <a:r>
              <a:rPr sz="2400" dirty="0">
                <a:latin typeface="Calibri"/>
                <a:cs typeface="Calibri"/>
              </a:rPr>
              <a:t>10</a:t>
            </a:r>
            <a:endParaRPr sz="2400">
              <a:latin typeface="Calibri"/>
              <a:cs typeface="Calibri"/>
            </a:endParaRPr>
          </a:p>
        </p:txBody>
      </p:sp>
      <p:sp>
        <p:nvSpPr>
          <p:cNvPr id="26" name="object 26"/>
          <p:cNvSpPr txBox="1"/>
          <p:nvPr/>
        </p:nvSpPr>
        <p:spPr>
          <a:xfrm>
            <a:off x="4068384" y="5473166"/>
            <a:ext cx="33528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endParaRPr sz="2400">
              <a:latin typeface="Calibri"/>
              <a:cs typeface="Calibri"/>
            </a:endParaRPr>
          </a:p>
        </p:txBody>
      </p:sp>
      <p:sp>
        <p:nvSpPr>
          <p:cNvPr id="27" name="object 27"/>
          <p:cNvSpPr txBox="1"/>
          <p:nvPr/>
        </p:nvSpPr>
        <p:spPr>
          <a:xfrm>
            <a:off x="4580044" y="5473166"/>
            <a:ext cx="33528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endParaRPr sz="2400">
              <a:latin typeface="Calibri"/>
              <a:cs typeface="Calibr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1081836" y="1005966"/>
            <a:ext cx="1510030" cy="1123315"/>
          </a:xfrm>
          <a:prstGeom prst="rect">
            <a:avLst/>
          </a:prstGeom>
        </p:spPr>
        <p:txBody>
          <a:bodyPr vert="horz" wrap="square" lIns="0" tIns="12700" rIns="0" bIns="0" rtlCol="0">
            <a:spAutoFit/>
          </a:bodyPr>
          <a:lstStyle/>
          <a:p>
            <a:pPr marL="12700">
              <a:lnSpc>
                <a:spcPct val="100000"/>
              </a:lnSpc>
              <a:spcBef>
                <a:spcPts val="100"/>
              </a:spcBef>
              <a:tabLst>
                <a:tab pos="639445" algn="l"/>
                <a:tab pos="1342390" algn="l"/>
              </a:tabLst>
            </a:pPr>
            <a:r>
              <a:rPr sz="2400" dirty="0">
                <a:solidFill>
                  <a:srgbClr val="FFFF00"/>
                </a:solidFill>
                <a:latin typeface="Calibri"/>
                <a:cs typeface="Calibri"/>
              </a:rPr>
              <a:t>0	0	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p:txBody>
      </p:sp>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2707160202"/>
              </p:ext>
            </p:extLst>
          </p:nvPr>
        </p:nvGraphicFramePr>
        <p:xfrm>
          <a:off x="1441450" y="1066297"/>
          <a:ext cx="5942329" cy="3353303"/>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50900">
                <a:tc gridSpan="2">
                  <a:txBody>
                    <a:bodyPr/>
                    <a:lstStyle/>
                    <a:p>
                      <a:pPr>
                        <a:lnSpc>
                          <a:spcPct val="100000"/>
                        </a:lnSpc>
                      </a:pPr>
                      <a:endParaRPr sz="2200">
                        <a:latin typeface="Times New Roman"/>
                        <a:cs typeface="Times New Roman"/>
                      </a:endParaRPr>
                    </a:p>
                  </a:txBody>
                  <a:tcPr marL="0" marR="0" marT="0" marB="0">
                    <a:lnR w="53975">
                      <a:solidFill>
                        <a:srgbClr val="FF0000"/>
                      </a:solidFill>
                      <a:prstDash val="solid"/>
                    </a:lnR>
                    <a:lnB w="19050">
                      <a:solidFill>
                        <a:srgbClr val="FFFF00"/>
                      </a:solidFill>
                      <a:prstDash val="solid"/>
                    </a:lnB>
                    <a:solidFill>
                      <a:srgbClr val="000000"/>
                    </a:solidFill>
                  </a:tcPr>
                </a:tc>
                <a:tc hMerge="1">
                  <a:txBody>
                    <a:bodyPr/>
                    <a:lstStyle/>
                    <a:p>
                      <a:endParaRPr/>
                    </a:p>
                  </a:txBody>
                  <a:tcPr marL="0" marR="0" marT="0" marB="0"/>
                </a:tc>
                <a:tc>
                  <a:txBody>
                    <a:bodyPr/>
                    <a:lstStyle/>
                    <a:p>
                      <a:pPr marL="66675" algn="ctr">
                        <a:lnSpc>
                          <a:spcPts val="2390"/>
                        </a:lnSpc>
                        <a:spcBef>
                          <a:spcPts val="270"/>
                        </a:spcBef>
                      </a:pPr>
                      <a:r>
                        <a:rPr sz="2400" dirty="0">
                          <a:solidFill>
                            <a:srgbClr val="FFFF00"/>
                          </a:solidFill>
                          <a:latin typeface="Calibri"/>
                          <a:cs typeface="Calibri"/>
                        </a:rPr>
                        <a:t>0</a:t>
                      </a:r>
                      <a:endParaRPr sz="2400">
                        <a:latin typeface="Calibri"/>
                        <a:cs typeface="Calibri"/>
                      </a:endParaRPr>
                    </a:p>
                  </a:txBody>
                  <a:tcPr marL="0" marR="0" marT="3429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12065" algn="ctr">
                        <a:lnSpc>
                          <a:spcPts val="2390"/>
                        </a:lnSpc>
                        <a:spcBef>
                          <a:spcPts val="270"/>
                        </a:spcBef>
                      </a:pPr>
                      <a:r>
                        <a:rPr sz="2400" dirty="0">
                          <a:solidFill>
                            <a:srgbClr val="FFFF00"/>
                          </a:solidFill>
                          <a:latin typeface="Calibri"/>
                          <a:cs typeface="Calibri"/>
                        </a:rPr>
                        <a:t>0</a:t>
                      </a:r>
                      <a:endParaRPr sz="2400">
                        <a:latin typeface="Calibri"/>
                        <a:cs typeface="Calibri"/>
                      </a:endParaRPr>
                    </a:p>
                  </a:txBody>
                  <a:tcPr marL="0" marR="0" marT="3429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44475">
                        <a:lnSpc>
                          <a:spcPts val="2390"/>
                        </a:lnSpc>
                        <a:spcBef>
                          <a:spcPts val="270"/>
                        </a:spcBef>
                      </a:pPr>
                      <a:r>
                        <a:rPr sz="2400" dirty="0">
                          <a:solidFill>
                            <a:srgbClr val="FFFF00"/>
                          </a:solidFill>
                          <a:latin typeface="Calibri"/>
                          <a:cs typeface="Calibri"/>
                        </a:rPr>
                        <a:t>0</a:t>
                      </a:r>
                      <a:endParaRPr sz="2400">
                        <a:latin typeface="Calibri"/>
                        <a:cs typeface="Calibri"/>
                      </a:endParaRPr>
                    </a:p>
                  </a:txBody>
                  <a:tcPr marL="0" marR="0" marT="3429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gridSpan="3">
                  <a:txBody>
                    <a:bodyPr/>
                    <a:lstStyle/>
                    <a:p>
                      <a:pPr>
                        <a:lnSpc>
                          <a:spcPct val="100000"/>
                        </a:lnSpc>
                      </a:pPr>
                      <a:endParaRPr sz="2200">
                        <a:latin typeface="Times New Roman"/>
                        <a:cs typeface="Times New Roman"/>
                      </a:endParaRPr>
                    </a:p>
                  </a:txBody>
                  <a:tcPr marL="0" marR="0" marT="0" marB="0">
                    <a:lnL w="53975">
                      <a:solidFill>
                        <a:srgbClr val="FF0000"/>
                      </a:solidFill>
                      <a:prstDash val="solid"/>
                    </a:lnL>
                    <a:lnB w="19050">
                      <a:solidFill>
                        <a:srgbClr val="FFFF00"/>
                      </a:solidFill>
                      <a:prstDash val="solid"/>
                    </a:lnB>
                    <a:solidFill>
                      <a:srgbClr val="000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5925">
                <a:tc>
                  <a:txBody>
                    <a:bodyPr/>
                    <a:lstStyle/>
                    <a:p>
                      <a:pPr marL="635" algn="ctr">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990"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461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R="15240" algn="ctr">
                        <a:lnSpc>
                          <a:spcPts val="2785"/>
                        </a:lnSpc>
                        <a:spcBef>
                          <a:spcPts val="390"/>
                        </a:spcBef>
                      </a:pPr>
                      <a:r>
                        <a:rPr sz="2400" dirty="0">
                          <a:solidFill>
                            <a:srgbClr val="FF0000"/>
                          </a:solidFill>
                          <a:latin typeface="Calibri"/>
                          <a:cs typeface="Calibri"/>
                        </a:rPr>
                        <a:t>6.66</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35179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30797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3210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5560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4995">
                <a:tc>
                  <a:txBody>
                    <a:bodyPr/>
                    <a:lstStyle/>
                    <a:p>
                      <a:pPr marL="4191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746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6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444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002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034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384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42391">
                <a:tc>
                  <a:txBody>
                    <a:bodyPr/>
                    <a:lstStyle/>
                    <a:p>
                      <a:pPr marL="825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27940"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860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8542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81000">
                <a:tc>
                  <a:txBody>
                    <a:bodyPr/>
                    <a:lstStyle/>
                    <a:p>
                      <a:pPr marL="762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317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9050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R="3048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7329">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35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0637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66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4"/>
                  </a:ext>
                </a:extLst>
              </a:tr>
              <a:tr h="379412">
                <a:tc>
                  <a:txBody>
                    <a:bodyPr/>
                    <a:lstStyle/>
                    <a:p>
                      <a:pPr marL="825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44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9113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R="27940"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860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854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98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82587">
                <a:tc>
                  <a:txBody>
                    <a:bodyPr/>
                    <a:lstStyle/>
                    <a:p>
                      <a:pPr marL="762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343407">
                <a:tc>
                  <a:txBody>
                    <a:bodyPr/>
                    <a:lstStyle/>
                    <a:p>
                      <a:pPr marL="825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r h="412686">
                <a:tc>
                  <a:txBody>
                    <a:bodyPr/>
                    <a:lstStyle/>
                    <a:p>
                      <a:pPr marL="762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8"/>
                  </a:ext>
                </a:extLst>
              </a:tr>
            </a:tbl>
          </a:graphicData>
        </a:graphic>
      </p:graphicFrame>
      <p:sp>
        <p:nvSpPr>
          <p:cNvPr id="21" name="object 21"/>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2" name="object 22"/>
          <p:cNvSpPr txBox="1"/>
          <p:nvPr/>
        </p:nvSpPr>
        <p:spPr>
          <a:xfrm>
            <a:off x="3623846" y="4741062"/>
            <a:ext cx="375285" cy="1062990"/>
          </a:xfrm>
          <a:prstGeom prst="rect">
            <a:avLst/>
          </a:prstGeom>
        </p:spPr>
        <p:txBody>
          <a:bodyPr vert="horz" wrap="square" lIns="0" tIns="0" rIns="0" bIns="0" rtlCol="0">
            <a:spAutoFit/>
          </a:bodyPr>
          <a:lstStyle/>
          <a:p>
            <a:pPr marL="82550">
              <a:lnSpc>
                <a:spcPts val="2380"/>
              </a:lnSpc>
            </a:pPr>
            <a:r>
              <a:rPr sz="2400" dirty="0">
                <a:latin typeface="Calibri"/>
                <a:cs typeface="Calibri"/>
              </a:rPr>
              <a:t>0</a:t>
            </a:r>
          </a:p>
          <a:p>
            <a:pPr marL="52705">
              <a:lnSpc>
                <a:spcPct val="100000"/>
              </a:lnSpc>
            </a:pPr>
            <a:r>
              <a:rPr sz="2400" dirty="0">
                <a:latin typeface="Calibri"/>
                <a:cs typeface="Calibri"/>
              </a:rPr>
              <a:t>10</a:t>
            </a:r>
          </a:p>
          <a:p>
            <a:pPr marL="12700">
              <a:lnSpc>
                <a:spcPct val="100000"/>
              </a:lnSpc>
              <a:spcBef>
                <a:spcPts val="5"/>
              </a:spcBef>
            </a:pPr>
            <a:r>
              <a:rPr sz="2400" dirty="0">
                <a:latin typeface="Calibri"/>
                <a:cs typeface="Calibri"/>
              </a:rPr>
              <a:t>10</a:t>
            </a:r>
          </a:p>
        </p:txBody>
      </p:sp>
      <p:sp>
        <p:nvSpPr>
          <p:cNvPr id="23" name="object 23"/>
          <p:cNvSpPr txBox="1"/>
          <p:nvPr/>
        </p:nvSpPr>
        <p:spPr>
          <a:xfrm>
            <a:off x="4120064" y="4756100"/>
            <a:ext cx="18034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p:txBody>
      </p:sp>
      <p:sp>
        <p:nvSpPr>
          <p:cNvPr id="24" name="object 24"/>
          <p:cNvSpPr txBox="1"/>
          <p:nvPr/>
        </p:nvSpPr>
        <p:spPr>
          <a:xfrm>
            <a:off x="4546345" y="4741062"/>
            <a:ext cx="18034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p:txBody>
      </p:sp>
      <p:sp>
        <p:nvSpPr>
          <p:cNvPr id="25" name="object 25"/>
          <p:cNvSpPr txBox="1"/>
          <p:nvPr/>
        </p:nvSpPr>
        <p:spPr>
          <a:xfrm>
            <a:off x="4111904" y="5107304"/>
            <a:ext cx="70612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r>
              <a:rPr sz="2400" spc="-140" dirty="0">
                <a:latin typeface="Calibri"/>
                <a:cs typeface="Calibri"/>
              </a:rPr>
              <a:t> </a:t>
            </a:r>
            <a:r>
              <a:rPr sz="2400" dirty="0">
                <a:latin typeface="Calibri"/>
                <a:cs typeface="Calibri"/>
              </a:rPr>
              <a:t>10</a:t>
            </a:r>
            <a:endParaRPr sz="2400">
              <a:latin typeface="Calibri"/>
              <a:cs typeface="Calibri"/>
            </a:endParaRPr>
          </a:p>
        </p:txBody>
      </p:sp>
      <p:sp>
        <p:nvSpPr>
          <p:cNvPr id="26" name="object 26"/>
          <p:cNvSpPr txBox="1"/>
          <p:nvPr/>
        </p:nvSpPr>
        <p:spPr>
          <a:xfrm>
            <a:off x="4068384" y="5473166"/>
            <a:ext cx="33528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endParaRPr sz="2400">
              <a:latin typeface="Calibri"/>
              <a:cs typeface="Calibri"/>
            </a:endParaRPr>
          </a:p>
        </p:txBody>
      </p:sp>
      <p:sp>
        <p:nvSpPr>
          <p:cNvPr id="27" name="object 27"/>
          <p:cNvSpPr txBox="1"/>
          <p:nvPr/>
        </p:nvSpPr>
        <p:spPr>
          <a:xfrm>
            <a:off x="4580044" y="5473166"/>
            <a:ext cx="335280"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endParaRPr sz="2400">
              <a:latin typeface="Calibri"/>
              <a:cs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1081836" y="1005966"/>
            <a:ext cx="6041390" cy="1123315"/>
          </a:xfrm>
          <a:prstGeom prst="rect">
            <a:avLst/>
          </a:prstGeom>
        </p:spPr>
        <p:txBody>
          <a:bodyPr vert="horz" wrap="square" lIns="0" tIns="12700" rIns="0" bIns="0" rtlCol="0">
            <a:spAutoFit/>
          </a:bodyPr>
          <a:lstStyle/>
          <a:p>
            <a:pPr marL="12700">
              <a:lnSpc>
                <a:spcPct val="100000"/>
              </a:lnSpc>
              <a:spcBef>
                <a:spcPts val="100"/>
              </a:spcBef>
              <a:tabLst>
                <a:tab pos="639445" algn="l"/>
                <a:tab pos="1342390" algn="l"/>
                <a:tab pos="2106295" algn="l"/>
                <a:tab pos="2809240" algn="l"/>
                <a:tab pos="3505835" algn="l"/>
                <a:tab pos="4272915" algn="l"/>
                <a:tab pos="5109845" algn="l"/>
                <a:tab pos="5873115" algn="l"/>
              </a:tabLst>
            </a:pPr>
            <a:r>
              <a:rPr sz="2400" dirty="0">
                <a:solidFill>
                  <a:srgbClr val="FFFF00"/>
                </a:solidFill>
                <a:latin typeface="Calibri"/>
                <a:cs typeface="Calibri"/>
              </a:rPr>
              <a:t>0	0	0	0	0	0	0	0	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p:txBody>
      </p:sp>
      <p:sp>
        <p:nvSpPr>
          <p:cNvPr id="4" name="object 4"/>
          <p:cNvSpPr txBox="1"/>
          <p:nvPr/>
        </p:nvSpPr>
        <p:spPr>
          <a:xfrm>
            <a:off x="7448849" y="1371676"/>
            <a:ext cx="201295" cy="75755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00"/>
                </a:solidFill>
                <a:latin typeface="Calibri"/>
                <a:cs typeface="Calibri"/>
              </a:rPr>
              <a:t>0</a:t>
            </a:r>
            <a:endParaRPr sz="2400">
              <a:latin typeface="Calibri"/>
              <a:cs typeface="Calibri"/>
            </a:endParaRPr>
          </a:p>
          <a:p>
            <a:pPr marL="33655">
              <a:lnSpc>
                <a:spcPct val="100000"/>
              </a:lnSpc>
            </a:pPr>
            <a:r>
              <a:rPr sz="2400" dirty="0">
                <a:solidFill>
                  <a:srgbClr val="FFFF00"/>
                </a:solidFill>
                <a:latin typeface="Calibri"/>
                <a:cs typeface="Calibri"/>
              </a:rPr>
              <a:t>0</a:t>
            </a:r>
            <a:endParaRPr sz="2400">
              <a:latin typeface="Calibri"/>
              <a:cs typeface="Calibri"/>
            </a:endParaRPr>
          </a:p>
        </p:txBody>
      </p:sp>
      <p:sp>
        <p:nvSpPr>
          <p:cNvPr id="5" name="object 5"/>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7" name="object 7"/>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9" name="object 9"/>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1" name="object 11"/>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3" name="object 13"/>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5" name="object 15"/>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7" name="object 17"/>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9" name="object 19"/>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1" name="object 21"/>
          <p:cNvGraphicFramePr>
            <a:graphicFrameLocks noGrp="1"/>
          </p:cNvGraphicFramePr>
          <p:nvPr/>
        </p:nvGraphicFramePr>
        <p:xfrm>
          <a:off x="1428369" y="1300988"/>
          <a:ext cx="5942329" cy="3010975"/>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3194">
                <a:tc>
                  <a:txBody>
                    <a:bodyPr/>
                    <a:lstStyle/>
                    <a:p>
                      <a:pPr marL="72390">
                        <a:lnSpc>
                          <a:spcPts val="2695"/>
                        </a:lnSpc>
                        <a:spcBef>
                          <a:spcPts val="455"/>
                        </a:spcBef>
                      </a:pPr>
                      <a:r>
                        <a:rPr sz="2400" dirty="0">
                          <a:solidFill>
                            <a:srgbClr val="FFFF00"/>
                          </a:solidFill>
                          <a:latin typeface="Calibri"/>
                          <a:cs typeface="Calibri"/>
                        </a:rPr>
                        <a:t>4.44</a:t>
                      </a:r>
                      <a:endParaRPr sz="2400">
                        <a:latin typeface="Calibri"/>
                        <a:cs typeface="Calibri"/>
                      </a:endParaRPr>
                    </a:p>
                  </a:txBody>
                  <a:tcPr marL="0" marR="0" marT="5778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L="46990" algn="ctr">
                        <a:lnSpc>
                          <a:spcPts val="2695"/>
                        </a:lnSpc>
                        <a:spcBef>
                          <a:spcPts val="455"/>
                        </a:spcBef>
                      </a:pPr>
                      <a:r>
                        <a:rPr sz="2400" dirty="0">
                          <a:solidFill>
                            <a:srgbClr val="FFFF00"/>
                          </a:solidFill>
                          <a:latin typeface="Calibri"/>
                          <a:cs typeface="Calibri"/>
                        </a:rPr>
                        <a:t>6.66</a:t>
                      </a:r>
                      <a:endParaRPr sz="2400">
                        <a:latin typeface="Calibri"/>
                        <a:cs typeface="Calibri"/>
                      </a:endParaRPr>
                    </a:p>
                  </a:txBody>
                  <a:tcPr marL="0" marR="0" marT="5778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R="40005" algn="ctr">
                        <a:lnSpc>
                          <a:spcPts val="2695"/>
                        </a:lnSpc>
                        <a:spcBef>
                          <a:spcPts val="455"/>
                        </a:spcBef>
                      </a:pPr>
                      <a:r>
                        <a:rPr sz="2400" dirty="0">
                          <a:solidFill>
                            <a:srgbClr val="FFFF00"/>
                          </a:solidFill>
                          <a:latin typeface="Calibri"/>
                          <a:cs typeface="Calibri"/>
                        </a:rPr>
                        <a:t>6.66</a:t>
                      </a:r>
                      <a:endParaRPr sz="2400">
                        <a:latin typeface="Calibri"/>
                        <a:cs typeface="Calibri"/>
                      </a:endParaRPr>
                    </a:p>
                  </a:txBody>
                  <a:tcPr marL="0" marR="0" marT="5778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R="15240" algn="ctr">
                        <a:lnSpc>
                          <a:spcPts val="2695"/>
                        </a:lnSpc>
                        <a:spcBef>
                          <a:spcPts val="455"/>
                        </a:spcBef>
                      </a:pPr>
                      <a:r>
                        <a:rPr sz="2400" dirty="0">
                          <a:solidFill>
                            <a:srgbClr val="FFFF00"/>
                          </a:solidFill>
                          <a:latin typeface="Calibri"/>
                          <a:cs typeface="Calibri"/>
                        </a:rPr>
                        <a:t>6.66</a:t>
                      </a:r>
                      <a:endParaRPr sz="2400">
                        <a:latin typeface="Calibri"/>
                        <a:cs typeface="Calibri"/>
                      </a:endParaRPr>
                    </a:p>
                  </a:txBody>
                  <a:tcPr marL="0" marR="0" marT="57785" marB="0">
                    <a:lnL w="53975">
                      <a:solidFill>
                        <a:srgbClr val="FF0000"/>
                      </a:solidFill>
                      <a:prstDash val="solid"/>
                    </a:lnL>
                    <a:lnR w="12700">
                      <a:solidFill>
                        <a:srgbClr val="FFFF00"/>
                      </a:solidFill>
                      <a:prstDash val="solid"/>
                    </a:lnR>
                    <a:lnT w="19050">
                      <a:solidFill>
                        <a:srgbClr val="FF0000"/>
                      </a:solidFill>
                      <a:prstDash val="solid"/>
                    </a:lnT>
                    <a:lnB w="76200">
                      <a:solidFill>
                        <a:srgbClr val="FF0000"/>
                      </a:solidFill>
                      <a:prstDash val="solid"/>
                    </a:lnB>
                    <a:solidFill>
                      <a:srgbClr val="000000"/>
                    </a:solidFill>
                  </a:tcPr>
                </a:tc>
                <a:tc>
                  <a:txBody>
                    <a:bodyPr/>
                    <a:lstStyle/>
                    <a:p>
                      <a:pPr marL="80645" algn="ctr">
                        <a:lnSpc>
                          <a:spcPts val="2695"/>
                        </a:lnSpc>
                        <a:spcBef>
                          <a:spcPts val="455"/>
                        </a:spcBef>
                      </a:pPr>
                      <a:r>
                        <a:rPr sz="2400" dirty="0">
                          <a:solidFill>
                            <a:srgbClr val="FFFF00"/>
                          </a:solidFill>
                          <a:latin typeface="Calibri"/>
                          <a:cs typeface="Calibri"/>
                        </a:rPr>
                        <a:t>6.66</a:t>
                      </a:r>
                      <a:endParaRPr sz="2400">
                        <a:latin typeface="Calibri"/>
                        <a:cs typeface="Calibri"/>
                      </a:endParaRPr>
                    </a:p>
                  </a:txBody>
                  <a:tcPr marL="0" marR="0" marT="5778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88900" algn="ctr">
                        <a:lnSpc>
                          <a:spcPts val="2695"/>
                        </a:lnSpc>
                        <a:spcBef>
                          <a:spcPts val="455"/>
                        </a:spcBef>
                      </a:pPr>
                      <a:r>
                        <a:rPr sz="2400" dirty="0">
                          <a:solidFill>
                            <a:srgbClr val="FFFF00"/>
                          </a:solidFill>
                          <a:latin typeface="Calibri"/>
                          <a:cs typeface="Calibri"/>
                        </a:rPr>
                        <a:t>6.66</a:t>
                      </a:r>
                      <a:endParaRPr sz="2400">
                        <a:latin typeface="Calibri"/>
                        <a:cs typeface="Calibri"/>
                      </a:endParaRPr>
                    </a:p>
                  </a:txBody>
                  <a:tcPr marL="0" marR="0" marT="5778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95"/>
                        </a:lnSpc>
                        <a:spcBef>
                          <a:spcPts val="455"/>
                        </a:spcBef>
                      </a:pPr>
                      <a:r>
                        <a:rPr sz="2400" dirty="0">
                          <a:solidFill>
                            <a:srgbClr val="FFFF00"/>
                          </a:solidFill>
                          <a:latin typeface="Calibri"/>
                          <a:cs typeface="Calibri"/>
                        </a:rPr>
                        <a:t>6.66</a:t>
                      </a:r>
                      <a:endParaRPr sz="2400">
                        <a:latin typeface="Calibri"/>
                        <a:cs typeface="Calibri"/>
                      </a:endParaRPr>
                    </a:p>
                  </a:txBody>
                  <a:tcPr marL="0" marR="0" marT="5778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9209" algn="ctr">
                        <a:lnSpc>
                          <a:spcPts val="2695"/>
                        </a:lnSpc>
                        <a:spcBef>
                          <a:spcPts val="455"/>
                        </a:spcBef>
                      </a:pPr>
                      <a:r>
                        <a:rPr sz="2400" dirty="0">
                          <a:solidFill>
                            <a:srgbClr val="FFFF00"/>
                          </a:solidFill>
                          <a:latin typeface="Calibri"/>
                          <a:cs typeface="Calibri"/>
                        </a:rPr>
                        <a:t>4.44</a:t>
                      </a:r>
                      <a:endParaRPr sz="2400">
                        <a:latin typeface="Calibri"/>
                        <a:cs typeface="Calibri"/>
                      </a:endParaRPr>
                    </a:p>
                  </a:txBody>
                  <a:tcPr marL="0" marR="0" marT="5778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56298">
                <a:tc>
                  <a:txBody>
                    <a:bodyPr/>
                    <a:lstStyle/>
                    <a:p>
                      <a:pPr marL="139065">
                        <a:lnSpc>
                          <a:spcPts val="2620"/>
                        </a:lnSpc>
                        <a:spcBef>
                          <a:spcPts val="85"/>
                        </a:spcBef>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10795" marB="0">
                    <a:lnL w="53975">
                      <a:solidFill>
                        <a:srgbClr val="FF0000"/>
                      </a:solidFill>
                      <a:prstDash val="solid"/>
                    </a:lnL>
                    <a:lnR w="53975">
                      <a:solidFill>
                        <a:srgbClr val="FF0000"/>
                      </a:solidFill>
                      <a:prstDash val="solid"/>
                    </a:lnR>
                    <a:lnT w="76200">
                      <a:solidFill>
                        <a:srgbClr val="FF0000"/>
                      </a:solidFill>
                      <a:prstDash val="solid"/>
                    </a:lnT>
                    <a:lnB w="19050">
                      <a:solidFill>
                        <a:srgbClr val="FF0000"/>
                      </a:solidFill>
                      <a:prstDash val="solid"/>
                    </a:lnB>
                    <a:solidFill>
                      <a:srgbClr val="000000"/>
                    </a:solidFill>
                  </a:tcPr>
                </a:tc>
                <a:tc>
                  <a:txBody>
                    <a:bodyPr/>
                    <a:lstStyle/>
                    <a:p>
                      <a:pPr marR="38100" algn="ctr">
                        <a:lnSpc>
                          <a:spcPts val="2620"/>
                        </a:lnSpc>
                        <a:spcBef>
                          <a:spcPts val="85"/>
                        </a:spcBef>
                      </a:pPr>
                      <a:r>
                        <a:rPr sz="2400" spc="5" dirty="0">
                          <a:solidFill>
                            <a:srgbClr val="FF0000"/>
                          </a:solidFill>
                          <a:latin typeface="Calibri"/>
                          <a:cs typeface="Calibri"/>
                        </a:rPr>
                        <a:t>10</a:t>
                      </a:r>
                      <a:endParaRPr sz="2400">
                        <a:latin typeface="Calibri"/>
                        <a:cs typeface="Calibri"/>
                      </a:endParaRPr>
                    </a:p>
                  </a:txBody>
                  <a:tcPr marL="0" marR="0" marT="10795" marB="0">
                    <a:lnL w="53975">
                      <a:solidFill>
                        <a:srgbClr val="FF0000"/>
                      </a:solidFill>
                      <a:prstDash val="solid"/>
                    </a:lnL>
                    <a:lnR w="53975">
                      <a:solidFill>
                        <a:srgbClr val="FF0000"/>
                      </a:solidFill>
                      <a:prstDash val="solid"/>
                    </a:lnR>
                    <a:lnT w="76200">
                      <a:solidFill>
                        <a:srgbClr val="FF0000"/>
                      </a:solidFill>
                      <a:prstDash val="solid"/>
                    </a:lnT>
                    <a:lnB w="19050">
                      <a:solidFill>
                        <a:srgbClr val="FF0000"/>
                      </a:solidFill>
                      <a:prstDash val="solid"/>
                    </a:lnB>
                    <a:solidFill>
                      <a:srgbClr val="000000"/>
                    </a:solidFill>
                  </a:tcPr>
                </a:tc>
                <a:tc>
                  <a:txBody>
                    <a:bodyPr/>
                    <a:lstStyle/>
                    <a:p>
                      <a:pPr marR="49530" algn="ctr">
                        <a:lnSpc>
                          <a:spcPts val="2620"/>
                        </a:lnSpc>
                        <a:spcBef>
                          <a:spcPts val="85"/>
                        </a:spcBef>
                      </a:pPr>
                      <a:r>
                        <a:rPr sz="2400" dirty="0">
                          <a:solidFill>
                            <a:srgbClr val="FFFF00"/>
                          </a:solidFill>
                          <a:latin typeface="Calibri"/>
                          <a:cs typeface="Calibri"/>
                        </a:rPr>
                        <a:t>10</a:t>
                      </a:r>
                      <a:endParaRPr sz="2400">
                        <a:latin typeface="Calibri"/>
                        <a:cs typeface="Calibri"/>
                      </a:endParaRPr>
                    </a:p>
                  </a:txBody>
                  <a:tcPr marL="0" marR="0" marT="10795" marB="0">
                    <a:lnL w="53975">
                      <a:solidFill>
                        <a:srgbClr val="FF0000"/>
                      </a:solidFill>
                      <a:prstDash val="solid"/>
                    </a:lnL>
                    <a:lnR w="53975">
                      <a:solidFill>
                        <a:srgbClr val="FF0000"/>
                      </a:solidFill>
                      <a:prstDash val="solid"/>
                    </a:lnR>
                    <a:lnT w="76200">
                      <a:solidFill>
                        <a:srgbClr val="FF0000"/>
                      </a:solidFill>
                      <a:prstDash val="solid"/>
                    </a:lnT>
                    <a:lnB w="19050">
                      <a:solidFill>
                        <a:srgbClr val="FF0000"/>
                      </a:solidFill>
                      <a:prstDash val="solid"/>
                    </a:lnB>
                    <a:solidFill>
                      <a:srgbClr val="000000"/>
                    </a:solidFill>
                  </a:tcPr>
                </a:tc>
                <a:tc>
                  <a:txBody>
                    <a:bodyPr/>
                    <a:lstStyle/>
                    <a:p>
                      <a:pPr marR="73660" algn="ctr">
                        <a:lnSpc>
                          <a:spcPts val="2620"/>
                        </a:lnSpc>
                        <a:spcBef>
                          <a:spcPts val="85"/>
                        </a:spcBef>
                      </a:pPr>
                      <a:r>
                        <a:rPr sz="2400" dirty="0">
                          <a:solidFill>
                            <a:srgbClr val="FFFF00"/>
                          </a:solidFill>
                          <a:latin typeface="Calibri"/>
                          <a:cs typeface="Calibri"/>
                        </a:rPr>
                        <a:t>10</a:t>
                      </a:r>
                      <a:endParaRPr sz="2400">
                        <a:latin typeface="Calibri"/>
                        <a:cs typeface="Calibri"/>
                      </a:endParaRPr>
                    </a:p>
                  </a:txBody>
                  <a:tcPr marL="0" marR="0" marT="10795" marB="0">
                    <a:lnL w="53975">
                      <a:solidFill>
                        <a:srgbClr val="FF0000"/>
                      </a:solidFill>
                      <a:prstDash val="solid"/>
                    </a:lnL>
                    <a:lnR w="12700">
                      <a:solidFill>
                        <a:srgbClr val="FFFF00"/>
                      </a:solidFill>
                      <a:prstDash val="solid"/>
                    </a:lnR>
                    <a:lnT w="76200">
                      <a:solidFill>
                        <a:srgbClr val="FF0000"/>
                      </a:solidFill>
                      <a:prstDash val="solid"/>
                    </a:lnT>
                    <a:lnB w="19050">
                      <a:solidFill>
                        <a:srgbClr val="FF0000"/>
                      </a:solidFill>
                      <a:prstDash val="solid"/>
                    </a:lnB>
                    <a:solidFill>
                      <a:srgbClr val="000000"/>
                    </a:solidFill>
                  </a:tcPr>
                </a:tc>
                <a:tc>
                  <a:txBody>
                    <a:bodyPr/>
                    <a:lstStyle/>
                    <a:p>
                      <a:pPr marR="33655" algn="ctr">
                        <a:lnSpc>
                          <a:spcPts val="2620"/>
                        </a:lnSpc>
                        <a:spcBef>
                          <a:spcPts val="85"/>
                        </a:spcBef>
                      </a:pPr>
                      <a:r>
                        <a:rPr sz="2400" dirty="0">
                          <a:solidFill>
                            <a:srgbClr val="FFFF00"/>
                          </a:solidFill>
                          <a:latin typeface="Calibri"/>
                          <a:cs typeface="Calibri"/>
                        </a:rPr>
                        <a:t>10</a:t>
                      </a:r>
                      <a:endParaRPr sz="2400">
                        <a:latin typeface="Calibri"/>
                        <a:cs typeface="Calibri"/>
                      </a:endParaRPr>
                    </a:p>
                  </a:txBody>
                  <a:tcPr marL="0" marR="0" marT="1079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21285" algn="ctr">
                        <a:lnSpc>
                          <a:spcPts val="2620"/>
                        </a:lnSpc>
                        <a:spcBef>
                          <a:spcPts val="85"/>
                        </a:spcBef>
                      </a:pPr>
                      <a:r>
                        <a:rPr sz="2400" dirty="0">
                          <a:solidFill>
                            <a:srgbClr val="FFFF00"/>
                          </a:solidFill>
                          <a:latin typeface="Calibri"/>
                          <a:cs typeface="Calibri"/>
                        </a:rPr>
                        <a:t>10</a:t>
                      </a:r>
                      <a:endParaRPr sz="2400">
                        <a:latin typeface="Calibri"/>
                        <a:cs typeface="Calibri"/>
                      </a:endParaRPr>
                    </a:p>
                  </a:txBody>
                  <a:tcPr marL="0" marR="0" marT="1079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81280" algn="ctr">
                        <a:lnSpc>
                          <a:spcPts val="2620"/>
                        </a:lnSpc>
                        <a:spcBef>
                          <a:spcPts val="85"/>
                        </a:spcBef>
                      </a:pPr>
                      <a:r>
                        <a:rPr sz="2400" dirty="0">
                          <a:solidFill>
                            <a:srgbClr val="FFFF00"/>
                          </a:solidFill>
                          <a:latin typeface="Calibri"/>
                          <a:cs typeface="Calibri"/>
                        </a:rPr>
                        <a:t>10</a:t>
                      </a:r>
                      <a:endParaRPr sz="2400">
                        <a:latin typeface="Calibri"/>
                        <a:cs typeface="Calibri"/>
                      </a:endParaRPr>
                    </a:p>
                  </a:txBody>
                  <a:tcPr marL="0" marR="0" marT="1079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4925" algn="ctr">
                        <a:lnSpc>
                          <a:spcPts val="2620"/>
                        </a:lnSpc>
                        <a:spcBef>
                          <a:spcPts val="85"/>
                        </a:spcBef>
                      </a:pPr>
                      <a:r>
                        <a:rPr sz="2400" dirty="0">
                          <a:solidFill>
                            <a:srgbClr val="FFFF00"/>
                          </a:solidFill>
                          <a:latin typeface="Calibri"/>
                          <a:cs typeface="Calibri"/>
                        </a:rPr>
                        <a:t>10</a:t>
                      </a:r>
                      <a:endParaRPr sz="2400">
                        <a:latin typeface="Calibri"/>
                        <a:cs typeface="Calibri"/>
                      </a:endParaRPr>
                    </a:p>
                  </a:txBody>
                  <a:tcPr marL="0" marR="0" marT="1079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91">
                <a:tc>
                  <a:txBody>
                    <a:bodyPr/>
                    <a:lstStyle/>
                    <a:p>
                      <a:pPr marL="1917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444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R="27940"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12700">
                      <a:solidFill>
                        <a:srgbClr val="FFFF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5080"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73660"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6034"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98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19177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0000"/>
                      </a:solidFill>
                      <a:prstDash val="solid"/>
                    </a:lnL>
                    <a:lnR w="53975">
                      <a:solidFill>
                        <a:srgbClr val="FF0000"/>
                      </a:solidFill>
                      <a:prstDash val="solid"/>
                    </a:lnR>
                    <a:lnT w="53975">
                      <a:solidFill>
                        <a:srgbClr val="FF0000"/>
                      </a:solidFill>
                      <a:prstDash val="solid"/>
                    </a:lnT>
                    <a:lnB w="53975">
                      <a:solidFill>
                        <a:srgbClr val="FFFF00"/>
                      </a:solidFill>
                      <a:prstDash val="solid"/>
                    </a:lnB>
                    <a:solidFill>
                      <a:srgbClr val="000000"/>
                    </a:solidFill>
                  </a:tcPr>
                </a:tc>
                <a:tc>
                  <a:txBody>
                    <a:bodyPr/>
                    <a:lstStyle/>
                    <a:p>
                      <a:pPr marL="317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0000"/>
                      </a:solidFill>
                      <a:prstDash val="solid"/>
                    </a:lnL>
                    <a:lnR w="53975">
                      <a:solidFill>
                        <a:srgbClr val="FF0000"/>
                      </a:solidFill>
                      <a:prstDash val="solid"/>
                    </a:lnR>
                    <a:lnT w="53975">
                      <a:solidFill>
                        <a:srgbClr val="FF0000"/>
                      </a:solidFill>
                      <a:prstDash val="solid"/>
                    </a:lnT>
                    <a:lnB w="53975">
                      <a:solidFill>
                        <a:srgbClr val="FFFF00"/>
                      </a:solidFill>
                      <a:prstDash val="solid"/>
                    </a:lnB>
                    <a:solidFill>
                      <a:srgbClr val="000000"/>
                    </a:solidFill>
                  </a:tcPr>
                </a:tc>
                <a:tc>
                  <a:txBody>
                    <a:bodyPr/>
                    <a:lstStyle/>
                    <a:p>
                      <a:pPr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0000"/>
                      </a:solidFill>
                      <a:prstDash val="solid"/>
                    </a:lnL>
                    <a:lnR w="53975">
                      <a:solidFill>
                        <a:srgbClr val="FF0000"/>
                      </a:solidFill>
                      <a:prstDash val="solid"/>
                    </a:lnR>
                    <a:lnT w="53975">
                      <a:solidFill>
                        <a:srgbClr val="FF0000"/>
                      </a:solidFill>
                      <a:prstDash val="solid"/>
                    </a:lnT>
                    <a:lnB w="53975">
                      <a:solidFill>
                        <a:srgbClr val="FFFF00"/>
                      </a:solidFill>
                      <a:prstDash val="solid"/>
                    </a:lnB>
                    <a:solidFill>
                      <a:srgbClr val="000000"/>
                    </a:solidFill>
                  </a:tcPr>
                </a:tc>
                <a:tc>
                  <a:txBody>
                    <a:bodyPr/>
                    <a:lstStyle/>
                    <a:p>
                      <a:pPr marR="3048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0000"/>
                      </a:solidFill>
                      <a:prstDash val="solid"/>
                    </a:lnL>
                    <a:lnR w="12700">
                      <a:solidFill>
                        <a:srgbClr val="FFFF00"/>
                      </a:solidFill>
                      <a:prstDash val="solid"/>
                    </a:lnR>
                    <a:lnT w="53975">
                      <a:solidFill>
                        <a:srgbClr val="FF0000"/>
                      </a:solidFill>
                      <a:prstDash val="solid"/>
                    </a:lnT>
                    <a:lnB w="53975">
                      <a:solidFill>
                        <a:srgbClr val="FFFF00"/>
                      </a:solidFill>
                      <a:prstDash val="solid"/>
                    </a:lnB>
                    <a:solidFill>
                      <a:srgbClr val="000000"/>
                    </a:solidFill>
                  </a:tcPr>
                </a:tc>
                <a:tc>
                  <a:txBody>
                    <a:bodyPr/>
                    <a:lstStyle/>
                    <a:p>
                      <a:pPr marL="127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R="7810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R="3175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635"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1917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44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R="27940"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5080"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R="73660"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R="26034"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698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7810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175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7366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6034"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98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7810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175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22" name="object 22"/>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3" name="object 23"/>
          <p:cNvSpPr txBox="1"/>
          <p:nvPr/>
        </p:nvSpPr>
        <p:spPr>
          <a:xfrm>
            <a:off x="3623846" y="4741062"/>
            <a:ext cx="1224280" cy="1062990"/>
          </a:xfrm>
          <a:prstGeom prst="rect">
            <a:avLst/>
          </a:prstGeom>
        </p:spPr>
        <p:txBody>
          <a:bodyPr vert="horz" wrap="square" lIns="0" tIns="0" rIns="0" bIns="0" rtlCol="0">
            <a:spAutoFit/>
          </a:bodyPr>
          <a:lstStyle/>
          <a:p>
            <a:pPr marL="82550">
              <a:lnSpc>
                <a:spcPts val="2380"/>
              </a:lnSpc>
              <a:tabLst>
                <a:tab pos="901700" algn="l"/>
              </a:tabLst>
            </a:pPr>
            <a:r>
              <a:rPr sz="2400" dirty="0">
                <a:latin typeface="Calibri"/>
                <a:cs typeface="Calibri"/>
              </a:rPr>
              <a:t>10</a:t>
            </a:r>
            <a:r>
              <a:rPr sz="2400" spc="-55" dirty="0">
                <a:latin typeface="Calibri"/>
                <a:cs typeface="Calibri"/>
              </a:rPr>
              <a:t> </a:t>
            </a:r>
            <a:r>
              <a:rPr sz="2400" dirty="0">
                <a:latin typeface="Calibri"/>
                <a:cs typeface="Calibri"/>
              </a:rPr>
              <a:t>10	10</a:t>
            </a:r>
          </a:p>
          <a:p>
            <a:pPr marL="52705">
              <a:lnSpc>
                <a:spcPct val="100000"/>
              </a:lnSpc>
              <a:tabLst>
                <a:tab pos="500380" algn="l"/>
              </a:tabLst>
            </a:pPr>
            <a:r>
              <a:rPr sz="2400" dirty="0">
                <a:latin typeface="Calibri"/>
                <a:cs typeface="Calibri"/>
              </a:rPr>
              <a:t>10	10</a:t>
            </a:r>
            <a:r>
              <a:rPr sz="2400" spc="-114" dirty="0">
                <a:latin typeface="Calibri"/>
                <a:cs typeface="Calibri"/>
              </a:rPr>
              <a:t> </a:t>
            </a:r>
            <a:r>
              <a:rPr sz="2400" dirty="0">
                <a:latin typeface="Calibri"/>
                <a:cs typeface="Calibri"/>
              </a:rPr>
              <a:t>10</a:t>
            </a:r>
          </a:p>
          <a:p>
            <a:pPr marL="12700">
              <a:lnSpc>
                <a:spcPct val="100000"/>
              </a:lnSpc>
              <a:spcBef>
                <a:spcPts val="5"/>
              </a:spcBef>
              <a:tabLst>
                <a:tab pos="456565" algn="l"/>
                <a:tab pos="901700" algn="l"/>
              </a:tabLst>
            </a:pPr>
            <a:r>
              <a:rPr sz="2400" dirty="0">
                <a:latin typeface="Calibri"/>
                <a:cs typeface="Calibri"/>
              </a:rPr>
              <a:t>10	10	10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1081836" y="1005966"/>
            <a:ext cx="6041390" cy="391160"/>
          </a:xfrm>
          <a:prstGeom prst="rect">
            <a:avLst/>
          </a:prstGeom>
        </p:spPr>
        <p:txBody>
          <a:bodyPr vert="horz" wrap="square" lIns="0" tIns="12700" rIns="0" bIns="0" rtlCol="0">
            <a:spAutoFit/>
          </a:bodyPr>
          <a:lstStyle/>
          <a:p>
            <a:pPr marL="12700">
              <a:lnSpc>
                <a:spcPct val="100000"/>
              </a:lnSpc>
              <a:spcBef>
                <a:spcPts val="100"/>
              </a:spcBef>
              <a:tabLst>
                <a:tab pos="639445" algn="l"/>
                <a:tab pos="1342390" algn="l"/>
                <a:tab pos="2106295" algn="l"/>
                <a:tab pos="2809240" algn="l"/>
                <a:tab pos="3505835" algn="l"/>
                <a:tab pos="4342765" algn="l"/>
                <a:tab pos="5106670" algn="l"/>
                <a:tab pos="5873115" algn="l"/>
              </a:tabLst>
            </a:pPr>
            <a:r>
              <a:rPr sz="2400" dirty="0">
                <a:solidFill>
                  <a:srgbClr val="FFFF00"/>
                </a:solidFill>
                <a:latin typeface="Calibri"/>
                <a:cs typeface="Calibri"/>
              </a:rPr>
              <a:t>0	0	0	0	0	0	0	0	0</a:t>
            </a:r>
            <a:endParaRPr sz="2400">
              <a:latin typeface="Calibri"/>
              <a:cs typeface="Calibri"/>
            </a:endParaRPr>
          </a:p>
        </p:txBody>
      </p:sp>
      <p:sp>
        <p:nvSpPr>
          <p:cNvPr id="4" name="object 4"/>
          <p:cNvSpPr txBox="1"/>
          <p:nvPr/>
        </p:nvSpPr>
        <p:spPr>
          <a:xfrm>
            <a:off x="1081836" y="1371676"/>
            <a:ext cx="180340" cy="75755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p:txBody>
      </p:sp>
      <p:sp>
        <p:nvSpPr>
          <p:cNvPr id="5" name="object 5"/>
          <p:cNvSpPr txBox="1"/>
          <p:nvPr/>
        </p:nvSpPr>
        <p:spPr>
          <a:xfrm>
            <a:off x="7487183" y="1371676"/>
            <a:ext cx="212090" cy="1855470"/>
          </a:xfrm>
          <a:prstGeom prst="rect">
            <a:avLst/>
          </a:prstGeom>
        </p:spPr>
        <p:txBody>
          <a:bodyPr vert="horz" wrap="square" lIns="0" tIns="12700" rIns="0" bIns="0" rtlCol="0">
            <a:spAutoFit/>
          </a:bodyPr>
          <a:lstStyle/>
          <a:p>
            <a:pPr marL="44450">
              <a:lnSpc>
                <a:spcPct val="100000"/>
              </a:lnSpc>
              <a:spcBef>
                <a:spcPts val="100"/>
              </a:spcBef>
            </a:pPr>
            <a:r>
              <a:rPr sz="2400" dirty="0">
                <a:solidFill>
                  <a:srgbClr val="FFFF00"/>
                </a:solidFill>
                <a:latin typeface="Calibri"/>
                <a:cs typeface="Calibri"/>
              </a:rPr>
              <a:t>0</a:t>
            </a:r>
            <a:endParaRPr sz="2400">
              <a:latin typeface="Calibri"/>
              <a:cs typeface="Calibri"/>
            </a:endParaRPr>
          </a:p>
          <a:p>
            <a:pPr marL="20320">
              <a:lnSpc>
                <a:spcPct val="100000"/>
              </a:lnSpc>
            </a:pPr>
            <a:r>
              <a:rPr sz="2400" dirty="0">
                <a:solidFill>
                  <a:srgbClr val="FFFF00"/>
                </a:solidFill>
                <a:latin typeface="Calibri"/>
                <a:cs typeface="Calibri"/>
              </a:rPr>
              <a:t>0</a:t>
            </a:r>
            <a:endParaRPr sz="2400">
              <a:latin typeface="Calibri"/>
              <a:cs typeface="Calibri"/>
            </a:endParaRPr>
          </a:p>
          <a:p>
            <a:pPr marL="23495">
              <a:lnSpc>
                <a:spcPct val="100000"/>
              </a:lnSpc>
              <a:spcBef>
                <a:spcPts val="5"/>
              </a:spcBef>
            </a:pPr>
            <a:r>
              <a:rPr sz="2400" dirty="0">
                <a:solidFill>
                  <a:srgbClr val="FFFF00"/>
                </a:solidFill>
                <a:latin typeface="Calibri"/>
                <a:cs typeface="Calibri"/>
              </a:rPr>
              <a:t>0</a:t>
            </a:r>
            <a:endParaRPr sz="2400">
              <a:latin typeface="Calibri"/>
              <a:cs typeface="Calibri"/>
            </a:endParaRPr>
          </a:p>
          <a:p>
            <a:pPr marL="12700">
              <a:lnSpc>
                <a:spcPct val="100000"/>
              </a:lnSpc>
            </a:pPr>
            <a:r>
              <a:rPr sz="2400" dirty="0">
                <a:solidFill>
                  <a:srgbClr val="FFFF00"/>
                </a:solidFill>
                <a:latin typeface="Calibri"/>
                <a:cs typeface="Calibri"/>
              </a:rPr>
              <a:t>0</a:t>
            </a:r>
            <a:endParaRPr sz="2400">
              <a:latin typeface="Calibri"/>
              <a:cs typeface="Calibri"/>
            </a:endParaRPr>
          </a:p>
          <a:p>
            <a:pPr marL="37465">
              <a:lnSpc>
                <a:spcPct val="100000"/>
              </a:lnSpc>
            </a:pPr>
            <a:r>
              <a:rPr sz="2400" dirty="0">
                <a:solidFill>
                  <a:srgbClr val="FFFF00"/>
                </a:solidFill>
                <a:latin typeface="Calibri"/>
                <a:cs typeface="Calibri"/>
              </a:rPr>
              <a:t>0</a:t>
            </a:r>
            <a:endParaRPr sz="2400">
              <a:latin typeface="Calibri"/>
              <a:cs typeface="Calibri"/>
            </a:endParaRPr>
          </a:p>
        </p:txBody>
      </p:sp>
      <p:sp>
        <p:nvSpPr>
          <p:cNvPr id="6" name="object 6"/>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10" name="object 10"/>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8" name="object 18"/>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20" name="object 20"/>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2" name="object 22"/>
          <p:cNvGraphicFramePr>
            <a:graphicFrameLocks noGrp="1"/>
          </p:cNvGraphicFramePr>
          <p:nvPr/>
        </p:nvGraphicFramePr>
        <p:xfrm>
          <a:off x="730072" y="1327911"/>
          <a:ext cx="6664325" cy="3002403"/>
        </p:xfrm>
        <a:graphic>
          <a:graphicData uri="http://schemas.openxmlformats.org/drawingml/2006/table">
            <a:tbl>
              <a:tblPr firstRow="1" bandRow="1">
                <a:tableStyleId>{2D5ABB26-0587-4C30-8999-92F81FD0307C}</a:tableStyleId>
              </a:tblPr>
              <a:tblGrid>
                <a:gridCol w="698500">
                  <a:extLst>
                    <a:ext uri="{9D8B030D-6E8A-4147-A177-3AD203B41FA5}">
                      <a16:colId xmlns:a16="http://schemas.microsoft.com/office/drawing/2014/main" val="20000"/>
                    </a:ext>
                  </a:extLst>
                </a:gridCol>
                <a:gridCol w="704215">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69913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762635">
                  <a:extLst>
                    <a:ext uri="{9D8B030D-6E8A-4147-A177-3AD203B41FA5}">
                      <a16:colId xmlns:a16="http://schemas.microsoft.com/office/drawing/2014/main" val="20005"/>
                    </a:ext>
                  </a:extLst>
                </a:gridCol>
                <a:gridCol w="762635">
                  <a:extLst>
                    <a:ext uri="{9D8B030D-6E8A-4147-A177-3AD203B41FA5}">
                      <a16:colId xmlns:a16="http://schemas.microsoft.com/office/drawing/2014/main" val="20006"/>
                    </a:ext>
                  </a:extLst>
                </a:gridCol>
                <a:gridCol w="762635">
                  <a:extLst>
                    <a:ext uri="{9D8B030D-6E8A-4147-A177-3AD203B41FA5}">
                      <a16:colId xmlns:a16="http://schemas.microsoft.com/office/drawing/2014/main" val="20007"/>
                    </a:ext>
                  </a:extLst>
                </a:gridCol>
                <a:gridCol w="762635">
                  <a:extLst>
                    <a:ext uri="{9D8B030D-6E8A-4147-A177-3AD203B41FA5}">
                      <a16:colId xmlns:a16="http://schemas.microsoft.com/office/drawing/2014/main" val="20008"/>
                    </a:ext>
                  </a:extLst>
                </a:gridCol>
              </a:tblGrid>
              <a:tr h="415925">
                <a:tc rowSpan="2">
                  <a:txBody>
                    <a:bodyPr/>
                    <a:lstStyle/>
                    <a:p>
                      <a:pPr>
                        <a:lnSpc>
                          <a:spcPct val="100000"/>
                        </a:lnSpc>
                      </a:pPr>
                      <a:endParaRPr sz="2500">
                        <a:latin typeface="Times New Roman"/>
                        <a:cs typeface="Times New Roman"/>
                      </a:endParaRPr>
                    </a:p>
                  </a:txBody>
                  <a:tcPr marL="0" marR="0" marT="0" marB="0">
                    <a:lnR w="19050">
                      <a:solidFill>
                        <a:srgbClr val="FFFF00"/>
                      </a:solidFill>
                      <a:prstDash val="solid"/>
                    </a:lnR>
                    <a:lnB w="53975">
                      <a:solidFill>
                        <a:srgbClr val="FF0000"/>
                      </a:solidFill>
                      <a:prstDash val="solid"/>
                    </a:lnB>
                    <a:solidFill>
                      <a:srgbClr val="000000"/>
                    </a:solidFill>
                  </a:tcPr>
                </a:tc>
                <a:tc>
                  <a:txBody>
                    <a:bodyPr/>
                    <a:lstStyle/>
                    <a:p>
                      <a:pPr marL="72390" marR="12065">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461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0645"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8905">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034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8750">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vMerge="1">
                  <a:txBody>
                    <a:bodyPr/>
                    <a:lstStyle/>
                    <a:p>
                      <a:endParaRPr/>
                    </a:p>
                  </a:txBody>
                  <a:tcPr marL="0" marR="0" marT="0" marB="0">
                    <a:lnR w="19050">
                      <a:solidFill>
                        <a:srgbClr val="FFFF00"/>
                      </a:solidFill>
                      <a:prstDash val="solid"/>
                    </a:lnR>
                    <a:lnB w="53975">
                      <a:solidFill>
                        <a:srgbClr val="FF0000"/>
                      </a:solidFill>
                      <a:prstDash val="solid"/>
                    </a:lnB>
                    <a:solidFill>
                      <a:srgbClr val="000000"/>
                    </a:solidFill>
                  </a:tcPr>
                </a:tc>
                <a:tc>
                  <a:txBody>
                    <a:bodyPr/>
                    <a:lstStyle/>
                    <a:p>
                      <a:pPr marR="14604"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53975">
                      <a:solidFill>
                        <a:srgbClr val="FF00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26416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FF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1631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4635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699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06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892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985"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91">
                <a:tc>
                  <a:txBody>
                    <a:bodyPr/>
                    <a:lstStyle/>
                    <a:p>
                      <a:pPr marR="191135" algn="r">
                        <a:lnSpc>
                          <a:spcPts val="2435"/>
                        </a:lnSpc>
                        <a:spcBef>
                          <a:spcPts val="160"/>
                        </a:spcBef>
                      </a:pPr>
                      <a:r>
                        <a:rPr sz="2400" dirty="0">
                          <a:solidFill>
                            <a:srgbClr val="FFFF00"/>
                          </a:solidFill>
                          <a:latin typeface="Calibri"/>
                          <a:cs typeface="Calibri"/>
                        </a:rPr>
                        <a:t>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R="15240" algn="r">
                        <a:lnSpc>
                          <a:spcPts val="243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26416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2336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12700">
                      <a:solidFill>
                        <a:srgbClr val="FFFF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4889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953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146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5080" algn="r">
                        <a:lnSpc>
                          <a:spcPts val="243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R="191135" algn="r">
                        <a:lnSpc>
                          <a:spcPts val="2555"/>
                        </a:lnSpc>
                        <a:spcBef>
                          <a:spcPts val="345"/>
                        </a:spcBef>
                      </a:pPr>
                      <a:r>
                        <a:rPr sz="2400" dirty="0">
                          <a:solidFill>
                            <a:srgbClr val="FFFF00"/>
                          </a:solidFill>
                          <a:latin typeface="Calibri"/>
                          <a:cs typeface="Calibri"/>
                        </a:rPr>
                        <a:t>0</a:t>
                      </a:r>
                      <a:endParaRPr sz="2400">
                        <a:latin typeface="Calibri"/>
                        <a:cs typeface="Calibri"/>
                      </a:endParaRPr>
                    </a:p>
                  </a:txBody>
                  <a:tcPr marL="0" marR="0" marT="4381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algn="r">
                        <a:lnSpc>
                          <a:spcPts val="2555"/>
                        </a:lnSpc>
                        <a:spcBef>
                          <a:spcPts val="345"/>
                        </a:spcBef>
                      </a:pPr>
                      <a:r>
                        <a:rPr sz="2400" dirty="0">
                          <a:solidFill>
                            <a:srgbClr val="FF0000"/>
                          </a:solidFill>
                          <a:latin typeface="Calibri"/>
                          <a:cs typeface="Calibri"/>
                        </a:rPr>
                        <a:t>1</a:t>
                      </a:r>
                      <a:r>
                        <a:rPr sz="2400" spc="10" dirty="0">
                          <a:solidFill>
                            <a:srgbClr val="FF0000"/>
                          </a:solidFill>
                          <a:latin typeface="Calibri"/>
                          <a:cs typeface="Calibri"/>
                        </a:rPr>
                        <a:t>5</a:t>
                      </a:r>
                      <a:r>
                        <a:rPr sz="2400" spc="-5" dirty="0">
                          <a:solidFill>
                            <a:srgbClr val="FF0000"/>
                          </a:solidFill>
                          <a:latin typeface="Calibri"/>
                          <a:cs typeface="Calibri"/>
                        </a:rPr>
                        <a:t>.55</a:t>
                      </a:r>
                      <a:endParaRPr sz="2400">
                        <a:latin typeface="Calibri"/>
                        <a:cs typeface="Calibri"/>
                      </a:endParaRPr>
                    </a:p>
                  </a:txBody>
                  <a:tcPr marL="0" marR="0" marT="43815"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21399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182880">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53975">
                      <a:solidFill>
                        <a:srgbClr val="FF0000"/>
                      </a:solidFill>
                      <a:prstDash val="solid"/>
                    </a:lnL>
                    <a:lnR w="12700">
                      <a:solidFill>
                        <a:srgbClr val="FFFF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R="39370"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ct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7843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9875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1615">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R="191135" algn="r">
                        <a:lnSpc>
                          <a:spcPts val="2660"/>
                        </a:lnSpc>
                        <a:spcBef>
                          <a:spcPts val="225"/>
                        </a:spcBef>
                      </a:pPr>
                      <a:r>
                        <a:rPr sz="2400" dirty="0">
                          <a:solidFill>
                            <a:srgbClr val="FFFF00"/>
                          </a:solidFill>
                          <a:latin typeface="Calibri"/>
                          <a:cs typeface="Calibri"/>
                        </a:rPr>
                        <a:t>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9550" marR="1206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3939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12700">
                      <a:solidFill>
                        <a:srgbClr val="FFFF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4000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256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35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470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rowSpan="3">
                  <a:txBody>
                    <a:bodyPr/>
                    <a:lstStyle/>
                    <a:p>
                      <a:pPr>
                        <a:lnSpc>
                          <a:spcPct val="100000"/>
                        </a:lnSpc>
                      </a:pPr>
                      <a:endParaRPr sz="2500">
                        <a:latin typeface="Times New Roman"/>
                        <a:cs typeface="Times New Roman"/>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191770" marR="1206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2216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R="3048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19177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vMerge="1">
                  <a:txBody>
                    <a:bodyPr/>
                    <a:lstStyle/>
                    <a:p>
                      <a:endParaRPr/>
                    </a:p>
                  </a:txBody>
                  <a:tcPr marL="0" marR="0" marT="0" marB="0">
                    <a:lnR w="19050">
                      <a:solidFill>
                        <a:srgbClr val="FFFF00"/>
                      </a:solidFill>
                      <a:prstDash val="solid"/>
                    </a:lnR>
                    <a:lnT w="53975">
                      <a:solidFill>
                        <a:srgbClr val="FF0000"/>
                      </a:solidFill>
                      <a:prstDash val="solid"/>
                    </a:lnT>
                    <a:solidFill>
                      <a:srgbClr val="000000"/>
                    </a:solidFill>
                  </a:tcPr>
                </a:tc>
                <a:tc>
                  <a:txBody>
                    <a:bodyPr/>
                    <a:lstStyle/>
                    <a:p>
                      <a:pPr marL="191770" marR="1206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23" name="object 23"/>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4" name="object 24"/>
          <p:cNvSpPr txBox="1"/>
          <p:nvPr/>
        </p:nvSpPr>
        <p:spPr>
          <a:xfrm>
            <a:off x="3623846" y="4741062"/>
            <a:ext cx="250190" cy="1062990"/>
          </a:xfrm>
          <a:prstGeom prst="rect">
            <a:avLst/>
          </a:prstGeom>
        </p:spPr>
        <p:txBody>
          <a:bodyPr vert="horz" wrap="square" lIns="0" tIns="0" rIns="0" bIns="0" rtlCol="0">
            <a:spAutoFit/>
          </a:bodyPr>
          <a:lstStyle/>
          <a:p>
            <a:pPr marL="82550">
              <a:lnSpc>
                <a:spcPts val="2380"/>
              </a:lnSpc>
            </a:pPr>
            <a:r>
              <a:rPr sz="2400" dirty="0">
                <a:latin typeface="Calibri"/>
                <a:cs typeface="Calibri"/>
              </a:rPr>
              <a:t>0</a:t>
            </a:r>
          </a:p>
          <a:p>
            <a:pPr marL="52705">
              <a:lnSpc>
                <a:spcPct val="100000"/>
              </a:lnSpc>
            </a:pPr>
            <a:r>
              <a:rPr sz="2400" dirty="0">
                <a:latin typeface="Calibri"/>
                <a:cs typeface="Calibri"/>
              </a:rPr>
              <a:t>0</a:t>
            </a:r>
          </a:p>
          <a:p>
            <a:pPr marL="12700">
              <a:lnSpc>
                <a:spcPct val="100000"/>
              </a:lnSpc>
              <a:spcBef>
                <a:spcPts val="5"/>
              </a:spcBef>
            </a:pPr>
            <a:r>
              <a:rPr sz="2400" dirty="0">
                <a:latin typeface="Calibri"/>
                <a:cs typeface="Calibri"/>
              </a:rPr>
              <a:t>0</a:t>
            </a:r>
          </a:p>
        </p:txBody>
      </p:sp>
      <p:sp>
        <p:nvSpPr>
          <p:cNvPr id="25" name="object 25"/>
          <p:cNvSpPr txBox="1"/>
          <p:nvPr/>
        </p:nvSpPr>
        <p:spPr>
          <a:xfrm>
            <a:off x="4050195" y="4741062"/>
            <a:ext cx="401955"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p>
          <a:p>
            <a:pPr marL="55880">
              <a:lnSpc>
                <a:spcPct val="100000"/>
              </a:lnSpc>
            </a:pPr>
            <a:r>
              <a:rPr sz="2400" dirty="0">
                <a:latin typeface="Calibri"/>
                <a:cs typeface="Calibri"/>
              </a:rPr>
              <a:t>10</a:t>
            </a:r>
          </a:p>
          <a:p>
            <a:pPr marL="79375">
              <a:lnSpc>
                <a:spcPct val="100000"/>
              </a:lnSpc>
              <a:spcBef>
                <a:spcPts val="5"/>
              </a:spcBef>
            </a:pPr>
            <a:r>
              <a:rPr sz="2400" dirty="0">
                <a:latin typeface="Calibri"/>
                <a:cs typeface="Calibri"/>
              </a:rPr>
              <a:t>50</a:t>
            </a:r>
          </a:p>
        </p:txBody>
      </p:sp>
      <p:sp>
        <p:nvSpPr>
          <p:cNvPr id="26" name="object 26"/>
          <p:cNvSpPr txBox="1"/>
          <p:nvPr/>
        </p:nvSpPr>
        <p:spPr>
          <a:xfrm>
            <a:off x="4494732" y="4741062"/>
            <a:ext cx="401955"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10</a:t>
            </a:r>
          </a:p>
          <a:p>
            <a:pPr marL="55880">
              <a:lnSpc>
                <a:spcPct val="100000"/>
              </a:lnSpc>
            </a:pPr>
            <a:r>
              <a:rPr sz="2400" dirty="0">
                <a:latin typeface="Calibri"/>
                <a:cs typeface="Calibri"/>
              </a:rPr>
              <a:t>10</a:t>
            </a:r>
          </a:p>
          <a:p>
            <a:pPr marL="79375">
              <a:lnSpc>
                <a:spcPct val="100000"/>
              </a:lnSpc>
              <a:spcBef>
                <a:spcPts val="5"/>
              </a:spcBef>
            </a:pPr>
            <a:r>
              <a:rPr sz="2400" dirty="0">
                <a:latin typeface="Calibri"/>
                <a:cs typeface="Calibri"/>
              </a:rPr>
              <a:t>50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1062786" y="1094866"/>
          <a:ext cx="6671945" cy="3242620"/>
        </p:xfrm>
        <a:graphic>
          <a:graphicData uri="http://schemas.openxmlformats.org/drawingml/2006/table">
            <a:tbl>
              <a:tblPr firstRow="1" bandRow="1">
                <a:tableStyleId>{2D5ABB26-0587-4C30-8999-92F81FD0307C}</a:tableStyleId>
              </a:tblPr>
              <a:tblGrid>
                <a:gridCol w="372745">
                  <a:extLst>
                    <a:ext uri="{9D8B030D-6E8A-4147-A177-3AD203B41FA5}">
                      <a16:colId xmlns:a16="http://schemas.microsoft.com/office/drawing/2014/main" val="20000"/>
                    </a:ext>
                  </a:extLst>
                </a:gridCol>
                <a:gridCol w="697865">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69913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762635">
                  <a:extLst>
                    <a:ext uri="{9D8B030D-6E8A-4147-A177-3AD203B41FA5}">
                      <a16:colId xmlns:a16="http://schemas.microsoft.com/office/drawing/2014/main" val="20005"/>
                    </a:ext>
                  </a:extLst>
                </a:gridCol>
                <a:gridCol w="762635">
                  <a:extLst>
                    <a:ext uri="{9D8B030D-6E8A-4147-A177-3AD203B41FA5}">
                      <a16:colId xmlns:a16="http://schemas.microsoft.com/office/drawing/2014/main" val="20006"/>
                    </a:ext>
                  </a:extLst>
                </a:gridCol>
                <a:gridCol w="762635">
                  <a:extLst>
                    <a:ext uri="{9D8B030D-6E8A-4147-A177-3AD203B41FA5}">
                      <a16:colId xmlns:a16="http://schemas.microsoft.com/office/drawing/2014/main" val="20007"/>
                    </a:ext>
                  </a:extLst>
                </a:gridCol>
                <a:gridCol w="762635">
                  <a:extLst>
                    <a:ext uri="{9D8B030D-6E8A-4147-A177-3AD203B41FA5}">
                      <a16:colId xmlns:a16="http://schemas.microsoft.com/office/drawing/2014/main" val="20008"/>
                    </a:ext>
                  </a:extLst>
                </a:gridCol>
                <a:gridCol w="339725">
                  <a:extLst>
                    <a:ext uri="{9D8B030D-6E8A-4147-A177-3AD203B41FA5}">
                      <a16:colId xmlns:a16="http://schemas.microsoft.com/office/drawing/2014/main" val="20009"/>
                    </a:ext>
                  </a:extLst>
                </a:gridCol>
              </a:tblGrid>
              <a:tr h="240220">
                <a:tc>
                  <a:txBody>
                    <a:bodyPr/>
                    <a:lstStyle/>
                    <a:p>
                      <a:pPr marL="31750">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2794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R="508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6667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1206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244475">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3111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3492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4445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rowSpan="2">
                  <a:txBody>
                    <a:bodyPr/>
                    <a:lstStyle/>
                    <a:p>
                      <a:pPr>
                        <a:lnSpc>
                          <a:spcPct val="100000"/>
                        </a:lnSpc>
                      </a:pPr>
                      <a:endParaRPr sz="2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0"/>
                  </a:ext>
                </a:extLst>
              </a:tr>
              <a:tr h="95072">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vMerge="1">
                  <a:txBody>
                    <a:bodyPr/>
                    <a:lstStyle/>
                    <a:p>
                      <a:endParaRPr/>
                    </a:p>
                  </a:txBody>
                  <a:tcPr marL="0" marR="0" marT="0" marB="0">
                    <a:solidFill>
                      <a:srgbClr val="000000"/>
                    </a:solidFill>
                  </a:tcPr>
                </a:tc>
                <a:extLst>
                  <a:ext uri="{0D108BD9-81ED-4DB2-BD59-A6C34878D82A}">
                    <a16:rowId xmlns:a16="http://schemas.microsoft.com/office/drawing/2014/main" val="10001"/>
                  </a:ext>
                </a:extLst>
              </a:tr>
              <a:tr h="335597">
                <a:tc>
                  <a:txBody>
                    <a:bodyPr/>
                    <a:lstStyle/>
                    <a:p>
                      <a:pPr marL="31750">
                        <a:lnSpc>
                          <a:spcPts val="252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R="36195" algn="r">
                        <a:lnSpc>
                          <a:spcPts val="252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2"/>
                  </a:ext>
                </a:extLst>
              </a:tr>
              <a:tr h="330250">
                <a:tc>
                  <a:txBody>
                    <a:bodyPr/>
                    <a:lstStyle/>
                    <a:p>
                      <a:pPr marL="31750">
                        <a:lnSpc>
                          <a:spcPts val="250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marR="59690" algn="r">
                        <a:lnSpc>
                          <a:spcPts val="250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3"/>
                  </a:ext>
                </a:extLst>
              </a:tr>
              <a:tr h="355282">
                <a:tc>
                  <a:txBody>
                    <a:bodyPr/>
                    <a:lstStyle/>
                    <a:p>
                      <a:pPr marL="31750">
                        <a:lnSpc>
                          <a:spcPts val="2535"/>
                        </a:lnSpc>
                        <a:spcBef>
                          <a:spcPts val="160"/>
                        </a:spcBef>
                      </a:pPr>
                      <a:r>
                        <a:rPr sz="2400" dirty="0">
                          <a:solidFill>
                            <a:srgbClr val="FFFF00"/>
                          </a:solidFill>
                          <a:latin typeface="Calibri"/>
                          <a:cs typeface="Calibri"/>
                        </a:rPr>
                        <a:t>0</a:t>
                      </a:r>
                      <a:endParaRPr sz="2400">
                        <a:latin typeface="Calibri"/>
                        <a:cs typeface="Calibri"/>
                      </a:endParaRPr>
                    </a:p>
                  </a:txBody>
                  <a:tcPr marL="0" marR="0" marT="2032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marR="57150" algn="r">
                        <a:lnSpc>
                          <a:spcPts val="2535"/>
                        </a:lnSpc>
                        <a:spcBef>
                          <a:spcPts val="160"/>
                        </a:spcBef>
                      </a:pPr>
                      <a:r>
                        <a:rPr sz="2400" dirty="0">
                          <a:solidFill>
                            <a:srgbClr val="FFFF00"/>
                          </a:solidFill>
                          <a:latin typeface="Calibri"/>
                          <a:cs typeface="Calibri"/>
                        </a:rPr>
                        <a:t>0</a:t>
                      </a:r>
                      <a:endParaRPr sz="2400">
                        <a:latin typeface="Calibri"/>
                        <a:cs typeface="Calibri"/>
                      </a:endParaRPr>
                    </a:p>
                  </a:txBody>
                  <a:tcPr marL="0" marR="0" marT="20320" marB="0">
                    <a:solidFill>
                      <a:srgbClr val="000000"/>
                    </a:solidFill>
                  </a:tcPr>
                </a:tc>
                <a:extLst>
                  <a:ext uri="{0D108BD9-81ED-4DB2-BD59-A6C34878D82A}">
                    <a16:rowId xmlns:a16="http://schemas.microsoft.com/office/drawing/2014/main" val="10004"/>
                  </a:ext>
                </a:extLst>
              </a:tr>
              <a:tr h="46367">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321741">
                <a:tc>
                  <a:txBody>
                    <a:bodyPr/>
                    <a:lstStyle/>
                    <a:p>
                      <a:pPr marL="31750">
                        <a:lnSpc>
                          <a:spcPts val="2435"/>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marR="24130" algn="r">
                        <a:lnSpc>
                          <a:spcPts val="2435"/>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6"/>
                  </a:ext>
                </a:extLst>
              </a:tr>
              <a:tr h="43941">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7"/>
                  </a:ext>
                </a:extLst>
              </a:tr>
              <a:tr h="335470">
                <a:tc>
                  <a:txBody>
                    <a:bodyPr/>
                    <a:lstStyle/>
                    <a:p>
                      <a:pPr marL="31750">
                        <a:lnSpc>
                          <a:spcPts val="254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R="42545" algn="r">
                        <a:lnSpc>
                          <a:spcPts val="254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8"/>
                  </a:ext>
                </a:extLst>
              </a:tr>
              <a:tr h="382587">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9"/>
                  </a:ext>
                </a:extLst>
              </a:tr>
              <a:tr h="343407">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10"/>
                  </a:ext>
                </a:extLst>
              </a:tr>
              <a:tr h="412686">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11"/>
                  </a:ext>
                </a:extLst>
              </a:tr>
            </a:tbl>
          </a:graphicData>
        </a:graphic>
      </p:graphicFrame>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0" name="object 20"/>
          <p:cNvGraphicFramePr>
            <a:graphicFrameLocks noGrp="1"/>
          </p:cNvGraphicFramePr>
          <p:nvPr/>
        </p:nvGraphicFramePr>
        <p:xfrm>
          <a:off x="1415922" y="1327911"/>
          <a:ext cx="5977890" cy="3002403"/>
        </p:xfrm>
        <a:graphic>
          <a:graphicData uri="http://schemas.openxmlformats.org/drawingml/2006/table">
            <a:tbl>
              <a:tblPr firstRow="1" bandRow="1">
                <a:tableStyleId>{2D5ABB26-0587-4C30-8999-92F81FD0307C}</a:tableStyleId>
              </a:tblPr>
              <a:tblGrid>
                <a:gridCol w="71628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699135">
                  <a:extLst>
                    <a:ext uri="{9D8B030D-6E8A-4147-A177-3AD203B41FA5}">
                      <a16:colId xmlns:a16="http://schemas.microsoft.com/office/drawing/2014/main" val="20002"/>
                    </a:ext>
                  </a:extLst>
                </a:gridCol>
                <a:gridCol w="76263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762635">
                  <a:extLst>
                    <a:ext uri="{9D8B030D-6E8A-4147-A177-3AD203B41FA5}">
                      <a16:colId xmlns:a16="http://schemas.microsoft.com/office/drawing/2014/main" val="20005"/>
                    </a:ext>
                  </a:extLst>
                </a:gridCol>
                <a:gridCol w="762635">
                  <a:extLst>
                    <a:ext uri="{9D8B030D-6E8A-4147-A177-3AD203B41FA5}">
                      <a16:colId xmlns:a16="http://schemas.microsoft.com/office/drawing/2014/main" val="20006"/>
                    </a:ext>
                  </a:extLst>
                </a:gridCol>
                <a:gridCol w="762635">
                  <a:extLst>
                    <a:ext uri="{9D8B030D-6E8A-4147-A177-3AD203B41FA5}">
                      <a16:colId xmlns:a16="http://schemas.microsoft.com/office/drawing/2014/main" val="20007"/>
                    </a:ext>
                  </a:extLst>
                </a:gridCol>
              </a:tblGrid>
              <a:tr h="415925">
                <a:tc>
                  <a:txBody>
                    <a:bodyPr/>
                    <a:lstStyle/>
                    <a:p>
                      <a:pPr marL="84455" marR="12065">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461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0645"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8905">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034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8750">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a:txBody>
                    <a:bodyPr/>
                    <a:lstStyle/>
                    <a:p>
                      <a:pPr marR="14604"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26416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1631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4635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8699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06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892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985"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55282">
                <a:tc>
                  <a:txBody>
                    <a:bodyPr/>
                    <a:lstStyle/>
                    <a:p>
                      <a:pPr marR="15240" algn="r">
                        <a:lnSpc>
                          <a:spcPts val="253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76200">
                      <a:solidFill>
                        <a:srgbClr val="FF0000"/>
                      </a:solidFill>
                      <a:prstDash val="solid"/>
                    </a:lnB>
                    <a:solidFill>
                      <a:srgbClr val="000000"/>
                    </a:solidFill>
                  </a:tcPr>
                </a:tc>
                <a:tc>
                  <a:txBody>
                    <a:bodyPr/>
                    <a:lstStyle/>
                    <a:p>
                      <a:pPr marL="264160">
                        <a:lnSpc>
                          <a:spcPts val="25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76200">
                      <a:solidFill>
                        <a:srgbClr val="FF0000"/>
                      </a:solidFill>
                      <a:prstDash val="solid"/>
                    </a:lnB>
                    <a:solidFill>
                      <a:srgbClr val="000000"/>
                    </a:solidFill>
                  </a:tcPr>
                </a:tc>
                <a:tc>
                  <a:txBody>
                    <a:bodyPr/>
                    <a:lstStyle/>
                    <a:p>
                      <a:pPr marL="233679">
                        <a:lnSpc>
                          <a:spcPts val="25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53975">
                      <a:solidFill>
                        <a:srgbClr val="FF0000"/>
                      </a:solidFill>
                      <a:prstDash val="solid"/>
                    </a:lnR>
                    <a:lnT w="19050">
                      <a:solidFill>
                        <a:srgbClr val="FF0000"/>
                      </a:solidFill>
                      <a:prstDash val="solid"/>
                    </a:lnT>
                    <a:lnB w="76200">
                      <a:solidFill>
                        <a:srgbClr val="FF0000"/>
                      </a:solidFill>
                      <a:prstDash val="solid"/>
                    </a:lnB>
                    <a:solidFill>
                      <a:srgbClr val="000000"/>
                    </a:solidFill>
                  </a:tcPr>
                </a:tc>
                <a:tc>
                  <a:txBody>
                    <a:bodyPr/>
                    <a:lstStyle/>
                    <a:p>
                      <a:pPr marL="48895" algn="ctr">
                        <a:lnSpc>
                          <a:spcPts val="25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0000"/>
                      </a:solidFill>
                      <a:prstDash val="solid"/>
                    </a:lnL>
                    <a:lnR w="12700">
                      <a:solidFill>
                        <a:srgbClr val="FFFF00"/>
                      </a:solidFill>
                      <a:prstDash val="solid"/>
                    </a:lnR>
                    <a:lnT w="19050">
                      <a:solidFill>
                        <a:srgbClr val="FF0000"/>
                      </a:solidFill>
                      <a:prstDash val="solid"/>
                    </a:lnT>
                    <a:lnB w="76200">
                      <a:solidFill>
                        <a:srgbClr val="FF0000"/>
                      </a:solidFill>
                      <a:prstDash val="solid"/>
                    </a:lnB>
                    <a:solidFill>
                      <a:srgbClr val="000000"/>
                    </a:solidFill>
                  </a:tcPr>
                </a:tc>
                <a:tc>
                  <a:txBody>
                    <a:bodyPr/>
                    <a:lstStyle/>
                    <a:p>
                      <a:pPr marL="89535" algn="ctr">
                        <a:lnSpc>
                          <a:spcPts val="25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5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1460">
                        <a:lnSpc>
                          <a:spcPts val="25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5080" algn="r">
                        <a:lnSpc>
                          <a:spcPts val="253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68109">
                <a:tc>
                  <a:txBody>
                    <a:bodyPr/>
                    <a:lstStyle/>
                    <a:p>
                      <a:pPr algn="r">
                        <a:lnSpc>
                          <a:spcPts val="2555"/>
                        </a:lnSpc>
                        <a:spcBef>
                          <a:spcPts val="244"/>
                        </a:spcBef>
                      </a:pPr>
                      <a:r>
                        <a:rPr sz="2400" dirty="0">
                          <a:solidFill>
                            <a:srgbClr val="FFFF00"/>
                          </a:solidFill>
                          <a:latin typeface="Calibri"/>
                          <a:cs typeface="Calibri"/>
                        </a:rPr>
                        <a:t>1</a:t>
                      </a:r>
                      <a:r>
                        <a:rPr sz="2400" spc="10" dirty="0">
                          <a:solidFill>
                            <a:srgbClr val="FFFF00"/>
                          </a:solidFill>
                          <a:latin typeface="Calibri"/>
                          <a:cs typeface="Calibri"/>
                        </a:rPr>
                        <a:t>5</a:t>
                      </a:r>
                      <a:r>
                        <a:rPr sz="2400" spc="-5" dirty="0">
                          <a:solidFill>
                            <a:srgbClr val="FFFF00"/>
                          </a:solidFill>
                          <a:latin typeface="Calibri"/>
                          <a:cs typeface="Calibri"/>
                        </a:rPr>
                        <a:t>.55</a:t>
                      </a:r>
                      <a:endParaRPr sz="2400">
                        <a:latin typeface="Calibri"/>
                        <a:cs typeface="Calibri"/>
                      </a:endParaRPr>
                    </a:p>
                  </a:txBody>
                  <a:tcPr marL="0" marR="0" marT="31114"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76835">
                        <a:lnSpc>
                          <a:spcPts val="2555"/>
                        </a:lnSpc>
                        <a:spcBef>
                          <a:spcPts val="244"/>
                        </a:spcBef>
                      </a:pPr>
                      <a:r>
                        <a:rPr sz="2400" dirty="0">
                          <a:solidFill>
                            <a:srgbClr val="FF0000"/>
                          </a:solidFill>
                          <a:latin typeface="Calibri"/>
                          <a:cs typeface="Calibri"/>
                        </a:rPr>
                        <a:t>23.3</a:t>
                      </a:r>
                      <a:endParaRPr sz="2400">
                        <a:latin typeface="Calibri"/>
                        <a:cs typeface="Calibri"/>
                      </a:endParaRPr>
                    </a:p>
                  </a:txBody>
                  <a:tcPr marL="0" marR="0" marT="31114"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a:lnSpc>
                          <a:spcPts val="2555"/>
                        </a:lnSpc>
                        <a:spcBef>
                          <a:spcPts val="244"/>
                        </a:spcBef>
                        <a:tabLst>
                          <a:tab pos="227329" algn="l"/>
                        </a:tabLst>
                      </a:pPr>
                      <a:r>
                        <a:rPr sz="2400" dirty="0">
                          <a:solidFill>
                            <a:srgbClr val="FF0000"/>
                          </a:solidFill>
                          <a:latin typeface="Calibri"/>
                          <a:cs typeface="Calibri"/>
                        </a:rPr>
                        <a:t>3	</a:t>
                      </a:r>
                      <a:r>
                        <a:rPr sz="2400" dirty="0">
                          <a:solidFill>
                            <a:srgbClr val="FFFF00"/>
                          </a:solidFill>
                          <a:latin typeface="Calibri"/>
                          <a:cs typeface="Calibri"/>
                        </a:rPr>
                        <a:t>10</a:t>
                      </a:r>
                      <a:endParaRPr sz="2400">
                        <a:latin typeface="Calibri"/>
                        <a:cs typeface="Calibri"/>
                      </a:endParaRPr>
                    </a:p>
                  </a:txBody>
                  <a:tcPr marL="0" marR="0" marT="31114"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40640" algn="ctr">
                        <a:lnSpc>
                          <a:spcPts val="2555"/>
                        </a:lnSpc>
                        <a:spcBef>
                          <a:spcPts val="244"/>
                        </a:spcBef>
                      </a:pPr>
                      <a:r>
                        <a:rPr sz="2400" dirty="0">
                          <a:solidFill>
                            <a:srgbClr val="FFFF00"/>
                          </a:solidFill>
                          <a:latin typeface="Calibri"/>
                          <a:cs typeface="Calibri"/>
                        </a:rPr>
                        <a:t>10</a:t>
                      </a:r>
                      <a:endParaRPr sz="2400">
                        <a:latin typeface="Calibri"/>
                        <a:cs typeface="Calibri"/>
                      </a:endParaRPr>
                    </a:p>
                  </a:txBody>
                  <a:tcPr marL="0" marR="0" marT="31114" marB="0">
                    <a:lnL w="53975">
                      <a:solidFill>
                        <a:srgbClr val="FF0000"/>
                      </a:solidFill>
                      <a:prstDash val="solid"/>
                    </a:lnL>
                    <a:lnR w="12700">
                      <a:solidFill>
                        <a:srgbClr val="FFFF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80645" algn="ctr">
                        <a:lnSpc>
                          <a:spcPts val="2555"/>
                        </a:lnSpc>
                        <a:spcBef>
                          <a:spcPts val="244"/>
                        </a:spcBef>
                      </a:pPr>
                      <a:r>
                        <a:rPr sz="2400" dirty="0">
                          <a:solidFill>
                            <a:srgbClr val="FFFF00"/>
                          </a:solidFill>
                          <a:latin typeface="Calibri"/>
                          <a:cs typeface="Calibri"/>
                        </a:rPr>
                        <a:t>10</a:t>
                      </a:r>
                      <a:endParaRPr sz="2400">
                        <a:latin typeface="Calibri"/>
                        <a:cs typeface="Calibri"/>
                      </a:endParaRPr>
                    </a:p>
                  </a:txBody>
                  <a:tcPr marL="0" marR="0" marT="31114"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22885">
                        <a:lnSpc>
                          <a:spcPts val="2555"/>
                        </a:lnSpc>
                        <a:spcBef>
                          <a:spcPts val="244"/>
                        </a:spcBef>
                      </a:pPr>
                      <a:r>
                        <a:rPr sz="2400" dirty="0">
                          <a:solidFill>
                            <a:srgbClr val="FFFF00"/>
                          </a:solidFill>
                          <a:latin typeface="Calibri"/>
                          <a:cs typeface="Calibri"/>
                        </a:rPr>
                        <a:t>10</a:t>
                      </a:r>
                      <a:endParaRPr sz="2400">
                        <a:latin typeface="Calibri"/>
                        <a:cs typeface="Calibri"/>
                      </a:endParaRPr>
                    </a:p>
                  </a:txBody>
                  <a:tcPr marL="0" marR="0" marT="31114"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43204">
                        <a:lnSpc>
                          <a:spcPts val="2555"/>
                        </a:lnSpc>
                        <a:spcBef>
                          <a:spcPts val="244"/>
                        </a:spcBef>
                      </a:pPr>
                      <a:r>
                        <a:rPr sz="2400" dirty="0">
                          <a:solidFill>
                            <a:srgbClr val="FFFF00"/>
                          </a:solidFill>
                          <a:latin typeface="Calibri"/>
                          <a:cs typeface="Calibri"/>
                        </a:rPr>
                        <a:t>10</a:t>
                      </a:r>
                      <a:endParaRPr sz="2400">
                        <a:latin typeface="Calibri"/>
                        <a:cs typeface="Calibri"/>
                      </a:endParaRPr>
                    </a:p>
                  </a:txBody>
                  <a:tcPr marL="0" marR="0" marT="31114"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66065">
                        <a:lnSpc>
                          <a:spcPts val="2555"/>
                        </a:lnSpc>
                        <a:spcBef>
                          <a:spcPts val="244"/>
                        </a:spcBef>
                      </a:pPr>
                      <a:r>
                        <a:rPr sz="2400" dirty="0">
                          <a:solidFill>
                            <a:srgbClr val="FFFF00"/>
                          </a:solidFill>
                          <a:latin typeface="Calibri"/>
                          <a:cs typeface="Calibri"/>
                        </a:rPr>
                        <a:t>10</a:t>
                      </a:r>
                      <a:endParaRPr sz="2400">
                        <a:latin typeface="Calibri"/>
                        <a:cs typeface="Calibri"/>
                      </a:endParaRPr>
                    </a:p>
                  </a:txBody>
                  <a:tcPr marL="0" marR="0" marT="31114"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21615" marR="1206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3939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089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12700">
                      <a:solidFill>
                        <a:srgbClr val="FFFF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40005" algn="ct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256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2352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4701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04470" marR="1206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2216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R="3048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1270"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20447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204470" marR="1206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21" name="object 21"/>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2" name="object 22"/>
          <p:cNvSpPr txBox="1"/>
          <p:nvPr/>
        </p:nvSpPr>
        <p:spPr>
          <a:xfrm>
            <a:off x="3664458" y="4741062"/>
            <a:ext cx="364490" cy="1062990"/>
          </a:xfrm>
          <a:prstGeom prst="rect">
            <a:avLst/>
          </a:prstGeom>
        </p:spPr>
        <p:txBody>
          <a:bodyPr vert="horz" wrap="square" lIns="0" tIns="0" rIns="0" bIns="0" rtlCol="0">
            <a:spAutoFit/>
          </a:bodyPr>
          <a:lstStyle/>
          <a:p>
            <a:pPr marL="41910">
              <a:lnSpc>
                <a:spcPts val="2380"/>
              </a:lnSpc>
            </a:pPr>
            <a:r>
              <a:rPr sz="2400" dirty="0">
                <a:latin typeface="Calibri"/>
                <a:cs typeface="Calibri"/>
              </a:rPr>
              <a:t>10</a:t>
            </a:r>
          </a:p>
          <a:p>
            <a:pPr marL="12700">
              <a:lnSpc>
                <a:spcPct val="100000"/>
              </a:lnSpc>
            </a:pPr>
            <a:r>
              <a:rPr sz="2400" dirty="0">
                <a:latin typeface="Calibri"/>
                <a:cs typeface="Calibri"/>
              </a:rPr>
              <a:t>10</a:t>
            </a:r>
          </a:p>
          <a:p>
            <a:pPr marL="38735">
              <a:lnSpc>
                <a:spcPct val="100000"/>
              </a:lnSpc>
              <a:spcBef>
                <a:spcPts val="5"/>
              </a:spcBef>
            </a:pPr>
            <a:r>
              <a:rPr sz="2400" dirty="0">
                <a:latin typeface="Calibri"/>
                <a:cs typeface="Calibri"/>
              </a:rPr>
              <a:t>50</a:t>
            </a:r>
          </a:p>
        </p:txBody>
      </p:sp>
      <p:sp>
        <p:nvSpPr>
          <p:cNvPr id="23" name="object 23"/>
          <p:cNvSpPr txBox="1"/>
          <p:nvPr/>
        </p:nvSpPr>
        <p:spPr>
          <a:xfrm>
            <a:off x="4111904" y="4741062"/>
            <a:ext cx="358775"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10</a:t>
            </a:r>
          </a:p>
          <a:p>
            <a:pPr marL="12700">
              <a:lnSpc>
                <a:spcPct val="100000"/>
              </a:lnSpc>
            </a:pPr>
            <a:r>
              <a:rPr sz="2400" dirty="0">
                <a:latin typeface="Calibri"/>
                <a:cs typeface="Calibri"/>
              </a:rPr>
              <a:t>10</a:t>
            </a:r>
          </a:p>
          <a:p>
            <a:pPr marL="36195">
              <a:lnSpc>
                <a:spcPct val="100000"/>
              </a:lnSpc>
              <a:spcBef>
                <a:spcPts val="5"/>
              </a:spcBef>
            </a:pPr>
            <a:r>
              <a:rPr sz="2400" dirty="0">
                <a:latin typeface="Calibri"/>
                <a:cs typeface="Calibri"/>
              </a:rPr>
              <a:t>50</a:t>
            </a:r>
          </a:p>
        </p:txBody>
      </p:sp>
      <p:sp>
        <p:nvSpPr>
          <p:cNvPr id="24" name="object 24"/>
          <p:cNvSpPr txBox="1"/>
          <p:nvPr/>
        </p:nvSpPr>
        <p:spPr>
          <a:xfrm>
            <a:off x="4553255" y="4741062"/>
            <a:ext cx="36195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10</a:t>
            </a:r>
          </a:p>
          <a:p>
            <a:pPr marL="12700">
              <a:lnSpc>
                <a:spcPct val="100000"/>
              </a:lnSpc>
            </a:pPr>
            <a:r>
              <a:rPr sz="2400" dirty="0">
                <a:latin typeface="Calibri"/>
                <a:cs typeface="Calibri"/>
              </a:rPr>
              <a:t>10</a:t>
            </a:r>
          </a:p>
          <a:p>
            <a:pPr marL="39370">
              <a:lnSpc>
                <a:spcPct val="100000"/>
              </a:lnSpc>
              <a:spcBef>
                <a:spcPts val="5"/>
              </a:spcBef>
            </a:pPr>
            <a:r>
              <a:rPr sz="2400" dirty="0">
                <a:latin typeface="Calibri"/>
                <a:cs typeface="Calibri"/>
              </a:rPr>
              <a:t>50</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2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graphicFrame>
        <p:nvGraphicFramePr>
          <p:cNvPr id="3" name="object 3"/>
          <p:cNvGraphicFramePr>
            <a:graphicFrameLocks noGrp="1"/>
          </p:cNvGraphicFramePr>
          <p:nvPr>
            <p:extLst>
              <p:ext uri="{D42A27DB-BD31-4B8C-83A1-F6EECF244321}">
                <p14:modId xmlns:p14="http://schemas.microsoft.com/office/powerpoint/2010/main" val="850403346"/>
              </p:ext>
            </p:extLst>
          </p:nvPr>
        </p:nvGraphicFramePr>
        <p:xfrm>
          <a:off x="1062786" y="762000"/>
          <a:ext cx="6659880" cy="3242620"/>
        </p:xfrm>
        <a:graphic>
          <a:graphicData uri="http://schemas.openxmlformats.org/drawingml/2006/table">
            <a:tbl>
              <a:tblPr firstRow="1" bandRow="1">
                <a:tableStyleId>{2D5ABB26-0587-4C30-8999-92F81FD0307C}</a:tableStyleId>
              </a:tblPr>
              <a:tblGrid>
                <a:gridCol w="372745">
                  <a:extLst>
                    <a:ext uri="{9D8B030D-6E8A-4147-A177-3AD203B41FA5}">
                      <a16:colId xmlns:a16="http://schemas.microsoft.com/office/drawing/2014/main" val="20000"/>
                    </a:ext>
                  </a:extLst>
                </a:gridCol>
                <a:gridCol w="697865">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69913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762635">
                  <a:extLst>
                    <a:ext uri="{9D8B030D-6E8A-4147-A177-3AD203B41FA5}">
                      <a16:colId xmlns:a16="http://schemas.microsoft.com/office/drawing/2014/main" val="20005"/>
                    </a:ext>
                  </a:extLst>
                </a:gridCol>
                <a:gridCol w="762635">
                  <a:extLst>
                    <a:ext uri="{9D8B030D-6E8A-4147-A177-3AD203B41FA5}">
                      <a16:colId xmlns:a16="http://schemas.microsoft.com/office/drawing/2014/main" val="20006"/>
                    </a:ext>
                  </a:extLst>
                </a:gridCol>
                <a:gridCol w="762635">
                  <a:extLst>
                    <a:ext uri="{9D8B030D-6E8A-4147-A177-3AD203B41FA5}">
                      <a16:colId xmlns:a16="http://schemas.microsoft.com/office/drawing/2014/main" val="20007"/>
                    </a:ext>
                  </a:extLst>
                </a:gridCol>
                <a:gridCol w="762635">
                  <a:extLst>
                    <a:ext uri="{9D8B030D-6E8A-4147-A177-3AD203B41FA5}">
                      <a16:colId xmlns:a16="http://schemas.microsoft.com/office/drawing/2014/main" val="20008"/>
                    </a:ext>
                  </a:extLst>
                </a:gridCol>
                <a:gridCol w="327660">
                  <a:extLst>
                    <a:ext uri="{9D8B030D-6E8A-4147-A177-3AD203B41FA5}">
                      <a16:colId xmlns:a16="http://schemas.microsoft.com/office/drawing/2014/main" val="20009"/>
                    </a:ext>
                  </a:extLst>
                </a:gridCol>
              </a:tblGrid>
              <a:tr h="240220">
                <a:tc>
                  <a:txBody>
                    <a:bodyPr/>
                    <a:lstStyle/>
                    <a:p>
                      <a:pPr marL="31750">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2794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R="508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6667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1206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244475">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3111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3492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4445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rowSpan="2">
                  <a:txBody>
                    <a:bodyPr/>
                    <a:lstStyle/>
                    <a:p>
                      <a:pPr>
                        <a:lnSpc>
                          <a:spcPct val="100000"/>
                        </a:lnSpc>
                      </a:pPr>
                      <a:endParaRPr sz="2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0"/>
                  </a:ext>
                </a:extLst>
              </a:tr>
              <a:tr h="95072">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vMerge="1">
                  <a:txBody>
                    <a:bodyPr/>
                    <a:lstStyle/>
                    <a:p>
                      <a:endParaRPr/>
                    </a:p>
                  </a:txBody>
                  <a:tcPr marL="0" marR="0" marT="0" marB="0">
                    <a:solidFill>
                      <a:srgbClr val="000000"/>
                    </a:solidFill>
                  </a:tcPr>
                </a:tc>
                <a:extLst>
                  <a:ext uri="{0D108BD9-81ED-4DB2-BD59-A6C34878D82A}">
                    <a16:rowId xmlns:a16="http://schemas.microsoft.com/office/drawing/2014/main" val="10001"/>
                  </a:ext>
                </a:extLst>
              </a:tr>
              <a:tr h="335597">
                <a:tc>
                  <a:txBody>
                    <a:bodyPr/>
                    <a:lstStyle/>
                    <a:p>
                      <a:pPr marL="31750">
                        <a:lnSpc>
                          <a:spcPts val="252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L="107950" algn="ctr">
                        <a:lnSpc>
                          <a:spcPts val="252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2"/>
                  </a:ext>
                </a:extLst>
              </a:tr>
              <a:tr h="330250">
                <a:tc>
                  <a:txBody>
                    <a:bodyPr/>
                    <a:lstStyle/>
                    <a:p>
                      <a:pPr marL="31750">
                        <a:lnSpc>
                          <a:spcPts val="250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marL="60960" algn="ctr">
                        <a:lnSpc>
                          <a:spcPts val="250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3"/>
                  </a:ext>
                </a:extLst>
              </a:tr>
              <a:tr h="335978">
                <a:tc>
                  <a:txBody>
                    <a:bodyPr/>
                    <a:lstStyle/>
                    <a:p>
                      <a:pPr marL="31750">
                        <a:lnSpc>
                          <a:spcPts val="2385"/>
                        </a:lnSpc>
                        <a:spcBef>
                          <a:spcPts val="160"/>
                        </a:spcBef>
                      </a:pPr>
                      <a:r>
                        <a:rPr sz="2400" dirty="0">
                          <a:solidFill>
                            <a:srgbClr val="FFFF00"/>
                          </a:solidFill>
                          <a:latin typeface="Calibri"/>
                          <a:cs typeface="Calibri"/>
                        </a:rPr>
                        <a:t>0</a:t>
                      </a:r>
                      <a:endParaRPr sz="2400">
                        <a:latin typeface="Calibri"/>
                        <a:cs typeface="Calibri"/>
                      </a:endParaRPr>
                    </a:p>
                  </a:txBody>
                  <a:tcPr marL="0" marR="0" marT="2032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L="66040" algn="ctr">
                        <a:lnSpc>
                          <a:spcPts val="2385"/>
                        </a:lnSpc>
                        <a:spcBef>
                          <a:spcPts val="160"/>
                        </a:spcBef>
                      </a:pPr>
                      <a:r>
                        <a:rPr sz="2400" dirty="0">
                          <a:solidFill>
                            <a:srgbClr val="FFFF00"/>
                          </a:solidFill>
                          <a:latin typeface="Calibri"/>
                          <a:cs typeface="Calibri"/>
                        </a:rPr>
                        <a:t>0</a:t>
                      </a:r>
                      <a:endParaRPr sz="2400">
                        <a:latin typeface="Calibri"/>
                        <a:cs typeface="Calibri"/>
                      </a:endParaRPr>
                    </a:p>
                  </a:txBody>
                  <a:tcPr marL="0" marR="0" marT="20320" marB="0">
                    <a:solidFill>
                      <a:srgbClr val="000000"/>
                    </a:solidFill>
                  </a:tcPr>
                </a:tc>
                <a:extLst>
                  <a:ext uri="{0D108BD9-81ED-4DB2-BD59-A6C34878D82A}">
                    <a16:rowId xmlns:a16="http://schemas.microsoft.com/office/drawing/2014/main" val="10004"/>
                  </a:ext>
                </a:extLst>
              </a:tr>
              <a:tr h="96113">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291299">
                <a:tc>
                  <a:txBody>
                    <a:bodyPr/>
                    <a:lstStyle/>
                    <a:p>
                      <a:pPr marL="31750">
                        <a:lnSpc>
                          <a:spcPts val="2195"/>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marL="98425" algn="ctr">
                        <a:lnSpc>
                          <a:spcPts val="2195"/>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6"/>
                  </a:ext>
                </a:extLst>
              </a:tr>
              <a:tr h="43941">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7"/>
                  </a:ext>
                </a:extLst>
              </a:tr>
              <a:tr h="335470">
                <a:tc>
                  <a:txBody>
                    <a:bodyPr/>
                    <a:lstStyle/>
                    <a:p>
                      <a:pPr marL="31750">
                        <a:lnSpc>
                          <a:spcPts val="254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L="3175" algn="ctr">
                        <a:lnSpc>
                          <a:spcPts val="254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8"/>
                  </a:ext>
                </a:extLst>
              </a:tr>
              <a:tr h="382587">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9"/>
                  </a:ext>
                </a:extLst>
              </a:tr>
              <a:tr h="343407">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10"/>
                  </a:ext>
                </a:extLst>
              </a:tr>
              <a:tr h="412686">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dirty="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dirty="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11"/>
                  </a:ext>
                </a:extLst>
              </a:tr>
            </a:tbl>
          </a:graphicData>
        </a:graphic>
      </p:graphicFrame>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4181024440"/>
              </p:ext>
            </p:extLst>
          </p:nvPr>
        </p:nvGraphicFramePr>
        <p:xfrm>
          <a:off x="1415922" y="1017845"/>
          <a:ext cx="5996940" cy="3325555"/>
        </p:xfrm>
        <a:graphic>
          <a:graphicData uri="http://schemas.openxmlformats.org/drawingml/2006/table">
            <a:tbl>
              <a:tblPr firstRow="1" bandRow="1">
                <a:tableStyleId>{2D5ABB26-0587-4C30-8999-92F81FD0307C}</a:tableStyleId>
              </a:tblPr>
              <a:tblGrid>
                <a:gridCol w="71628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699135">
                  <a:extLst>
                    <a:ext uri="{9D8B030D-6E8A-4147-A177-3AD203B41FA5}">
                      <a16:colId xmlns:a16="http://schemas.microsoft.com/office/drawing/2014/main" val="20002"/>
                    </a:ext>
                  </a:extLst>
                </a:gridCol>
                <a:gridCol w="76263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762635">
                  <a:extLst>
                    <a:ext uri="{9D8B030D-6E8A-4147-A177-3AD203B41FA5}">
                      <a16:colId xmlns:a16="http://schemas.microsoft.com/office/drawing/2014/main" val="20005"/>
                    </a:ext>
                  </a:extLst>
                </a:gridCol>
                <a:gridCol w="772160">
                  <a:extLst>
                    <a:ext uri="{9D8B030D-6E8A-4147-A177-3AD203B41FA5}">
                      <a16:colId xmlns:a16="http://schemas.microsoft.com/office/drawing/2014/main" val="20006"/>
                    </a:ext>
                  </a:extLst>
                </a:gridCol>
                <a:gridCol w="772160">
                  <a:extLst>
                    <a:ext uri="{9D8B030D-6E8A-4147-A177-3AD203B41FA5}">
                      <a16:colId xmlns:a16="http://schemas.microsoft.com/office/drawing/2014/main" val="20007"/>
                    </a:ext>
                  </a:extLst>
                </a:gridCol>
              </a:tblGrid>
              <a:tr h="415925">
                <a:tc>
                  <a:txBody>
                    <a:bodyPr/>
                    <a:lstStyle/>
                    <a:p>
                      <a:pPr marL="84455" marR="12065">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461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98425">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2230" algn="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83820" algn="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0340" marR="3175">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8750" marR="3175">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a:txBody>
                    <a:bodyPr/>
                    <a:lstStyle/>
                    <a:p>
                      <a:pPr marR="14604"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416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631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9554">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98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06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8920" marR="31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510"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35978">
                <a:tc>
                  <a:txBody>
                    <a:bodyPr/>
                    <a:lstStyle/>
                    <a:p>
                      <a:pPr marR="15240" algn="r">
                        <a:lnSpc>
                          <a:spcPts val="238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64160">
                        <a:lnSpc>
                          <a:spcPts val="238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33679">
                        <a:lnSpc>
                          <a:spcPts val="238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50190">
                        <a:lnSpc>
                          <a:spcPts val="238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71145">
                        <a:lnSpc>
                          <a:spcPts val="238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ts val="238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1460" marR="3175">
                        <a:lnSpc>
                          <a:spcPts val="238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4604" algn="r">
                        <a:lnSpc>
                          <a:spcPts val="238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7413">
                <a:tc>
                  <a:txBody>
                    <a:bodyPr/>
                    <a:lstStyle/>
                    <a:p>
                      <a:pPr algn="r">
                        <a:lnSpc>
                          <a:spcPts val="2555"/>
                        </a:lnSpc>
                        <a:spcBef>
                          <a:spcPts val="395"/>
                        </a:spcBef>
                      </a:pPr>
                      <a:r>
                        <a:rPr sz="2400" dirty="0">
                          <a:solidFill>
                            <a:srgbClr val="FFFF00"/>
                          </a:solidFill>
                          <a:latin typeface="Calibri"/>
                          <a:cs typeface="Calibri"/>
                        </a:rPr>
                        <a:t>1</a:t>
                      </a:r>
                      <a:r>
                        <a:rPr sz="2400" spc="10" dirty="0">
                          <a:solidFill>
                            <a:srgbClr val="FFFF00"/>
                          </a:solidFill>
                          <a:latin typeface="Calibri"/>
                          <a:cs typeface="Calibri"/>
                        </a:rPr>
                        <a:t>5</a:t>
                      </a:r>
                      <a:r>
                        <a:rPr sz="2400" spc="-5" dirty="0">
                          <a:solidFill>
                            <a:srgbClr val="FFFF00"/>
                          </a:solidFill>
                          <a:latin typeface="Calibri"/>
                          <a:cs typeface="Calibri"/>
                        </a:rPr>
                        <a:t>.55</a:t>
                      </a:r>
                      <a:endParaRPr sz="2400">
                        <a:latin typeface="Calibri"/>
                        <a:cs typeface="Calibri"/>
                      </a:endParaRPr>
                    </a:p>
                  </a:txBody>
                  <a:tcPr marL="0" marR="0" marT="5016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L="74930">
                        <a:lnSpc>
                          <a:spcPts val="2555"/>
                        </a:lnSpc>
                        <a:spcBef>
                          <a:spcPts val="395"/>
                        </a:spcBef>
                      </a:pPr>
                      <a:r>
                        <a:rPr sz="2400" dirty="0">
                          <a:solidFill>
                            <a:srgbClr val="FFFF00"/>
                          </a:solidFill>
                          <a:latin typeface="Calibri"/>
                          <a:cs typeface="Calibri"/>
                        </a:rPr>
                        <a:t>23.3</a:t>
                      </a:r>
                      <a:endParaRPr sz="2400">
                        <a:latin typeface="Calibri"/>
                        <a:cs typeface="Calibri"/>
                      </a:endParaRPr>
                    </a:p>
                  </a:txBody>
                  <a:tcPr marL="0" marR="0" marT="5016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a:lnSpc>
                          <a:spcPts val="2555"/>
                        </a:lnSpc>
                        <a:spcBef>
                          <a:spcPts val="395"/>
                        </a:spcBef>
                      </a:pPr>
                      <a:r>
                        <a:rPr sz="2400" dirty="0">
                          <a:solidFill>
                            <a:srgbClr val="FFFF00"/>
                          </a:solidFill>
                          <a:latin typeface="Calibri"/>
                          <a:cs typeface="Calibri"/>
                        </a:rPr>
                        <a:t>323.3</a:t>
                      </a:r>
                      <a:endParaRPr sz="2400">
                        <a:latin typeface="Calibri"/>
                        <a:cs typeface="Calibri"/>
                      </a:endParaRPr>
                    </a:p>
                  </a:txBody>
                  <a:tcPr marL="0" marR="0" marT="5016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a:lnSpc>
                          <a:spcPts val="2555"/>
                        </a:lnSpc>
                        <a:spcBef>
                          <a:spcPts val="395"/>
                        </a:spcBef>
                      </a:pPr>
                      <a:r>
                        <a:rPr sz="2400" spc="-5" dirty="0">
                          <a:solidFill>
                            <a:srgbClr val="FFFF00"/>
                          </a:solidFill>
                          <a:latin typeface="Calibri"/>
                          <a:cs typeface="Calibri"/>
                        </a:rPr>
                        <a:t>323.33</a:t>
                      </a:r>
                      <a:endParaRPr sz="2400">
                        <a:latin typeface="Calibri"/>
                        <a:cs typeface="Calibri"/>
                      </a:endParaRPr>
                    </a:p>
                  </a:txBody>
                  <a:tcPr marL="0" marR="0" marT="50165" marB="0">
                    <a:lnL w="53975">
                      <a:solidFill>
                        <a:srgbClr val="FF0000"/>
                      </a:solidFill>
                      <a:prstDash val="solid"/>
                    </a:lnL>
                    <a:lnR w="12700">
                      <a:solidFill>
                        <a:srgbClr val="FFFF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R="48895" algn="r">
                        <a:lnSpc>
                          <a:spcPts val="2555"/>
                        </a:lnSpc>
                        <a:spcBef>
                          <a:spcPts val="395"/>
                        </a:spcBef>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5016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R="53340" algn="r">
                        <a:lnSpc>
                          <a:spcPts val="2555"/>
                        </a:lnSpc>
                        <a:spcBef>
                          <a:spcPts val="395"/>
                        </a:spcBef>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5016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73660">
                        <a:lnSpc>
                          <a:spcPts val="2555"/>
                        </a:lnSpc>
                        <a:spcBef>
                          <a:spcPts val="395"/>
                        </a:spcBef>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dirty="0">
                        <a:latin typeface="Calibri"/>
                        <a:cs typeface="Calibri"/>
                      </a:endParaRPr>
                    </a:p>
                  </a:txBody>
                  <a:tcPr marL="0" marR="0" marT="5016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r">
                        <a:lnSpc>
                          <a:spcPts val="2555"/>
                        </a:lnSpc>
                        <a:spcBef>
                          <a:spcPts val="395"/>
                        </a:spcBef>
                      </a:pPr>
                      <a:r>
                        <a:rPr sz="2400" dirty="0">
                          <a:solidFill>
                            <a:srgbClr val="FFFF00"/>
                          </a:solidFill>
                          <a:latin typeface="Calibri"/>
                          <a:cs typeface="Calibri"/>
                        </a:rPr>
                        <a:t>1</a:t>
                      </a:r>
                      <a:r>
                        <a:rPr sz="2400" spc="10" dirty="0">
                          <a:solidFill>
                            <a:srgbClr val="FFFF00"/>
                          </a:solidFill>
                          <a:latin typeface="Calibri"/>
                          <a:cs typeface="Calibri"/>
                        </a:rPr>
                        <a:t>5</a:t>
                      </a:r>
                      <a:r>
                        <a:rPr sz="2400" spc="-5" dirty="0">
                          <a:solidFill>
                            <a:srgbClr val="FFFF00"/>
                          </a:solidFill>
                          <a:latin typeface="Calibri"/>
                          <a:cs typeface="Calibri"/>
                        </a:rPr>
                        <a:t>.55</a:t>
                      </a:r>
                      <a:endParaRPr sz="2400">
                        <a:latin typeface="Calibri"/>
                        <a:cs typeface="Calibri"/>
                      </a:endParaRPr>
                    </a:p>
                  </a:txBody>
                  <a:tcPr marL="0" marR="0" marT="5016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algn="r">
                        <a:lnSpc>
                          <a:spcPts val="2660"/>
                        </a:lnSpc>
                        <a:spcBef>
                          <a:spcPts val="225"/>
                        </a:spcBef>
                      </a:pPr>
                      <a:r>
                        <a:rPr sz="2400" dirty="0">
                          <a:solidFill>
                            <a:srgbClr val="FFFF00"/>
                          </a:solidFill>
                          <a:latin typeface="Calibri"/>
                          <a:cs typeface="Calibri"/>
                        </a:rPr>
                        <a:t>2</a:t>
                      </a:r>
                      <a:r>
                        <a:rPr sz="2400" spc="10" dirty="0">
                          <a:solidFill>
                            <a:srgbClr val="FFFF00"/>
                          </a:solidFill>
                          <a:latin typeface="Calibri"/>
                          <a:cs typeface="Calibri"/>
                        </a:rPr>
                        <a:t>4</a:t>
                      </a:r>
                      <a:r>
                        <a:rPr sz="2400" spc="-5" dirty="0">
                          <a:solidFill>
                            <a:srgbClr val="FFFF00"/>
                          </a:solidFill>
                          <a:latin typeface="Calibri"/>
                          <a:cs typeface="Calibri"/>
                        </a:rPr>
                        <a:t>.44</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76835">
                        <a:lnSpc>
                          <a:spcPts val="2660"/>
                        </a:lnSpc>
                        <a:spcBef>
                          <a:spcPts val="225"/>
                        </a:spcBef>
                      </a:pPr>
                      <a:r>
                        <a:rPr sz="2400" dirty="0">
                          <a:solidFill>
                            <a:srgbClr val="FF0000"/>
                          </a:solidFill>
                          <a:latin typeface="Calibri"/>
                          <a:cs typeface="Calibri"/>
                        </a:rPr>
                        <a:t>36.6</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a:lnSpc>
                          <a:spcPts val="2660"/>
                        </a:lnSpc>
                        <a:spcBef>
                          <a:spcPts val="225"/>
                        </a:spcBef>
                        <a:tabLst>
                          <a:tab pos="160020" algn="l"/>
                        </a:tabLst>
                      </a:pPr>
                      <a:r>
                        <a:rPr sz="2400" dirty="0">
                          <a:solidFill>
                            <a:srgbClr val="FF0000"/>
                          </a:solidFill>
                          <a:latin typeface="Calibri"/>
                          <a:cs typeface="Calibri"/>
                        </a:rPr>
                        <a:t>6	</a:t>
                      </a: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17653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53975">
                      <a:solidFill>
                        <a:srgbClr val="FF0000"/>
                      </a:solidFill>
                      <a:prstDash val="solid"/>
                    </a:lnL>
                    <a:lnR w="12700">
                      <a:solidFill>
                        <a:srgbClr val="FFFF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19685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53670">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177165" marR="317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00660" marR="3175">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04470" marR="1206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16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0000"/>
                      </a:solidFill>
                      <a:prstDash val="solid"/>
                    </a:lnL>
                    <a:lnR w="12700">
                      <a:solidFill>
                        <a:srgbClr val="FFFF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7329">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marR="31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marR="317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20447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225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860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marR="31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marR="31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204470" marR="1206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marR="31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marR="317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21" name="object 21"/>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216535" marR="5080" indent="-204470">
              <a:lnSpc>
                <a:spcPct val="100000"/>
              </a:lnSpc>
            </a:pPr>
            <a:r>
              <a:rPr sz="2400" spc="5" dirty="0">
                <a:latin typeface="Calibri"/>
                <a:cs typeface="Calibri"/>
              </a:rPr>
              <a:t>-----  </a:t>
            </a:r>
            <a:r>
              <a:rPr sz="2400" dirty="0">
                <a:latin typeface="Calibri"/>
                <a:cs typeface="Calibri"/>
              </a:rPr>
              <a:t>9</a:t>
            </a:r>
          </a:p>
        </p:txBody>
      </p:sp>
      <p:sp>
        <p:nvSpPr>
          <p:cNvPr id="22" name="object 22"/>
          <p:cNvSpPr txBox="1"/>
          <p:nvPr/>
        </p:nvSpPr>
        <p:spPr>
          <a:xfrm>
            <a:off x="3664458" y="4741062"/>
            <a:ext cx="364490" cy="1062990"/>
          </a:xfrm>
          <a:prstGeom prst="rect">
            <a:avLst/>
          </a:prstGeom>
        </p:spPr>
        <p:txBody>
          <a:bodyPr vert="horz" wrap="square" lIns="0" tIns="0" rIns="0" bIns="0" rtlCol="0">
            <a:spAutoFit/>
          </a:bodyPr>
          <a:lstStyle/>
          <a:p>
            <a:pPr marL="41910">
              <a:lnSpc>
                <a:spcPts val="2380"/>
              </a:lnSpc>
            </a:pPr>
            <a:r>
              <a:rPr sz="2400" dirty="0">
                <a:latin typeface="Calibri"/>
                <a:cs typeface="Calibri"/>
              </a:rPr>
              <a:t>10</a:t>
            </a:r>
          </a:p>
          <a:p>
            <a:pPr marL="12700">
              <a:lnSpc>
                <a:spcPct val="100000"/>
              </a:lnSpc>
            </a:pPr>
            <a:r>
              <a:rPr sz="2400" dirty="0">
                <a:latin typeface="Calibri"/>
                <a:cs typeface="Calibri"/>
              </a:rPr>
              <a:t>50</a:t>
            </a:r>
          </a:p>
          <a:p>
            <a:pPr marL="38735">
              <a:lnSpc>
                <a:spcPct val="100000"/>
              </a:lnSpc>
              <a:spcBef>
                <a:spcPts val="5"/>
              </a:spcBef>
            </a:pPr>
            <a:r>
              <a:rPr sz="2400" dirty="0">
                <a:latin typeface="Calibri"/>
                <a:cs typeface="Calibri"/>
              </a:rPr>
              <a:t>50</a:t>
            </a:r>
          </a:p>
        </p:txBody>
      </p:sp>
      <p:sp>
        <p:nvSpPr>
          <p:cNvPr id="23" name="object 23"/>
          <p:cNvSpPr txBox="1"/>
          <p:nvPr/>
        </p:nvSpPr>
        <p:spPr>
          <a:xfrm>
            <a:off x="4111904" y="4741062"/>
            <a:ext cx="358775"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10</a:t>
            </a:r>
          </a:p>
          <a:p>
            <a:pPr marL="12700">
              <a:lnSpc>
                <a:spcPct val="100000"/>
              </a:lnSpc>
            </a:pPr>
            <a:r>
              <a:rPr sz="2400" dirty="0">
                <a:latin typeface="Calibri"/>
                <a:cs typeface="Calibri"/>
              </a:rPr>
              <a:t>50</a:t>
            </a:r>
          </a:p>
          <a:p>
            <a:pPr marL="36195">
              <a:lnSpc>
                <a:spcPct val="100000"/>
              </a:lnSpc>
              <a:spcBef>
                <a:spcPts val="5"/>
              </a:spcBef>
            </a:pPr>
            <a:r>
              <a:rPr sz="2400" dirty="0">
                <a:latin typeface="Calibri"/>
                <a:cs typeface="Calibri"/>
              </a:rPr>
              <a:t>50</a:t>
            </a:r>
          </a:p>
        </p:txBody>
      </p:sp>
      <p:sp>
        <p:nvSpPr>
          <p:cNvPr id="24" name="object 24"/>
          <p:cNvSpPr txBox="1"/>
          <p:nvPr/>
        </p:nvSpPr>
        <p:spPr>
          <a:xfrm>
            <a:off x="4553255" y="4741062"/>
            <a:ext cx="36195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10</a:t>
            </a:r>
          </a:p>
          <a:p>
            <a:pPr marL="12700">
              <a:lnSpc>
                <a:spcPct val="100000"/>
              </a:lnSpc>
            </a:pPr>
            <a:r>
              <a:rPr sz="2400" dirty="0">
                <a:latin typeface="Calibri"/>
                <a:cs typeface="Calibri"/>
              </a:rPr>
              <a:t>50</a:t>
            </a:r>
          </a:p>
          <a:p>
            <a:pPr marL="39370">
              <a:lnSpc>
                <a:spcPct val="100000"/>
              </a:lnSpc>
              <a:spcBef>
                <a:spcPts val="5"/>
              </a:spcBef>
            </a:pPr>
            <a:r>
              <a:rPr sz="2400" dirty="0">
                <a:latin typeface="Calibri"/>
                <a:cs typeface="Calibri"/>
              </a:rPr>
              <a:t>50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2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graphicFrame>
        <p:nvGraphicFramePr>
          <p:cNvPr id="3" name="object 3"/>
          <p:cNvGraphicFramePr>
            <a:graphicFrameLocks noGrp="1"/>
          </p:cNvGraphicFramePr>
          <p:nvPr>
            <p:extLst>
              <p:ext uri="{D42A27DB-BD31-4B8C-83A1-F6EECF244321}">
                <p14:modId xmlns:p14="http://schemas.microsoft.com/office/powerpoint/2010/main" val="4065773112"/>
              </p:ext>
            </p:extLst>
          </p:nvPr>
        </p:nvGraphicFramePr>
        <p:xfrm>
          <a:off x="1062786" y="762000"/>
          <a:ext cx="6650349" cy="3242620"/>
        </p:xfrm>
        <a:graphic>
          <a:graphicData uri="http://schemas.openxmlformats.org/drawingml/2006/table">
            <a:tbl>
              <a:tblPr firstRow="1" bandRow="1">
                <a:tableStyleId>{2D5ABB26-0587-4C30-8999-92F81FD0307C}</a:tableStyleId>
              </a:tblPr>
              <a:tblGrid>
                <a:gridCol w="372745">
                  <a:extLst>
                    <a:ext uri="{9D8B030D-6E8A-4147-A177-3AD203B41FA5}">
                      <a16:colId xmlns:a16="http://schemas.microsoft.com/office/drawing/2014/main" val="20000"/>
                    </a:ext>
                  </a:extLst>
                </a:gridCol>
                <a:gridCol w="684530">
                  <a:extLst>
                    <a:ext uri="{9D8B030D-6E8A-4147-A177-3AD203B41FA5}">
                      <a16:colId xmlns:a16="http://schemas.microsoft.com/office/drawing/2014/main" val="20001"/>
                    </a:ext>
                  </a:extLst>
                </a:gridCol>
                <a:gridCol w="767714">
                  <a:extLst>
                    <a:ext uri="{9D8B030D-6E8A-4147-A177-3AD203B41FA5}">
                      <a16:colId xmlns:a16="http://schemas.microsoft.com/office/drawing/2014/main" val="20002"/>
                    </a:ext>
                  </a:extLst>
                </a:gridCol>
                <a:gridCol w="692785">
                  <a:extLst>
                    <a:ext uri="{9D8B030D-6E8A-4147-A177-3AD203B41FA5}">
                      <a16:colId xmlns:a16="http://schemas.microsoft.com/office/drawing/2014/main" val="20003"/>
                    </a:ext>
                  </a:extLst>
                </a:gridCol>
                <a:gridCol w="760729">
                  <a:extLst>
                    <a:ext uri="{9D8B030D-6E8A-4147-A177-3AD203B41FA5}">
                      <a16:colId xmlns:a16="http://schemas.microsoft.com/office/drawing/2014/main" val="20004"/>
                    </a:ext>
                  </a:extLst>
                </a:gridCol>
                <a:gridCol w="761364">
                  <a:extLst>
                    <a:ext uri="{9D8B030D-6E8A-4147-A177-3AD203B41FA5}">
                      <a16:colId xmlns:a16="http://schemas.microsoft.com/office/drawing/2014/main" val="20005"/>
                    </a:ext>
                  </a:extLst>
                </a:gridCol>
                <a:gridCol w="761364">
                  <a:extLst>
                    <a:ext uri="{9D8B030D-6E8A-4147-A177-3AD203B41FA5}">
                      <a16:colId xmlns:a16="http://schemas.microsoft.com/office/drawing/2014/main" val="20006"/>
                    </a:ext>
                  </a:extLst>
                </a:gridCol>
                <a:gridCol w="761364">
                  <a:extLst>
                    <a:ext uri="{9D8B030D-6E8A-4147-A177-3AD203B41FA5}">
                      <a16:colId xmlns:a16="http://schemas.microsoft.com/office/drawing/2014/main" val="20007"/>
                    </a:ext>
                  </a:extLst>
                </a:gridCol>
                <a:gridCol w="761364">
                  <a:extLst>
                    <a:ext uri="{9D8B030D-6E8A-4147-A177-3AD203B41FA5}">
                      <a16:colId xmlns:a16="http://schemas.microsoft.com/office/drawing/2014/main" val="20008"/>
                    </a:ext>
                  </a:extLst>
                </a:gridCol>
                <a:gridCol w="326390">
                  <a:extLst>
                    <a:ext uri="{9D8B030D-6E8A-4147-A177-3AD203B41FA5}">
                      <a16:colId xmlns:a16="http://schemas.microsoft.com/office/drawing/2014/main" val="20009"/>
                    </a:ext>
                  </a:extLst>
                </a:gridCol>
              </a:tblGrid>
              <a:tr h="240220">
                <a:tc>
                  <a:txBody>
                    <a:bodyPr/>
                    <a:lstStyle/>
                    <a:p>
                      <a:pPr marL="31750">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4064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5969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1079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244475">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3111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34925"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44450" algn="ctr">
                        <a:lnSpc>
                          <a:spcPts val="1789"/>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rowSpan="2">
                  <a:txBody>
                    <a:bodyPr/>
                    <a:lstStyle/>
                    <a:p>
                      <a:pPr>
                        <a:lnSpc>
                          <a:spcPct val="100000"/>
                        </a:lnSpc>
                      </a:pPr>
                      <a:endParaRPr sz="2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0"/>
                  </a:ext>
                </a:extLst>
              </a:tr>
              <a:tr h="95072">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vMerge="1">
                  <a:txBody>
                    <a:bodyPr/>
                    <a:lstStyle/>
                    <a:p>
                      <a:endParaRPr/>
                    </a:p>
                  </a:txBody>
                  <a:tcPr marL="0" marR="0" marT="0" marB="0">
                    <a:solidFill>
                      <a:srgbClr val="000000"/>
                    </a:solidFill>
                  </a:tcPr>
                </a:tc>
                <a:extLst>
                  <a:ext uri="{0D108BD9-81ED-4DB2-BD59-A6C34878D82A}">
                    <a16:rowId xmlns:a16="http://schemas.microsoft.com/office/drawing/2014/main" val="10001"/>
                  </a:ext>
                </a:extLst>
              </a:tr>
              <a:tr h="335597">
                <a:tc>
                  <a:txBody>
                    <a:bodyPr/>
                    <a:lstStyle/>
                    <a:p>
                      <a:pPr marL="31750">
                        <a:lnSpc>
                          <a:spcPts val="252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R="24130" algn="r">
                        <a:lnSpc>
                          <a:spcPts val="252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2"/>
                  </a:ext>
                </a:extLst>
              </a:tr>
              <a:tr h="330250">
                <a:tc>
                  <a:txBody>
                    <a:bodyPr/>
                    <a:lstStyle/>
                    <a:p>
                      <a:pPr marL="31750">
                        <a:lnSpc>
                          <a:spcPts val="2500"/>
                        </a:lnSpc>
                      </a:pPr>
                      <a:r>
                        <a:rPr sz="2400" dirty="0">
                          <a:solidFill>
                            <a:srgbClr val="FFFF00"/>
                          </a:solidFill>
                          <a:latin typeface="Calibri"/>
                          <a:cs typeface="Calibri"/>
                        </a:rPr>
                        <a:t>0</a:t>
                      </a:r>
                      <a:endParaRPr sz="2400" dirty="0">
                        <a:latin typeface="Calibri"/>
                        <a:cs typeface="Calibri"/>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a:lnSpc>
                          <a:spcPct val="100000"/>
                        </a:lnSpc>
                      </a:pPr>
                      <a:endParaRPr sz="2000">
                        <a:latin typeface="Times New Roman"/>
                        <a:cs typeface="Times New Roman"/>
                      </a:endParaRPr>
                    </a:p>
                  </a:txBody>
                  <a:tcPr marL="0" marR="0" marT="0" marB="0">
                    <a:solidFill>
                      <a:srgbClr val="000000"/>
                    </a:solidFill>
                  </a:tcPr>
                </a:tc>
                <a:tc>
                  <a:txBody>
                    <a:bodyPr/>
                    <a:lstStyle/>
                    <a:p>
                      <a:pPr marR="47625" algn="r">
                        <a:lnSpc>
                          <a:spcPts val="250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3"/>
                  </a:ext>
                </a:extLst>
              </a:tr>
              <a:tr h="342391">
                <a:tc>
                  <a:txBody>
                    <a:bodyPr/>
                    <a:lstStyle/>
                    <a:p>
                      <a:pPr marL="31750">
                        <a:lnSpc>
                          <a:spcPts val="2435"/>
                        </a:lnSpc>
                        <a:spcBef>
                          <a:spcPts val="160"/>
                        </a:spcBef>
                      </a:pPr>
                      <a:r>
                        <a:rPr sz="2400" dirty="0">
                          <a:solidFill>
                            <a:srgbClr val="FFFF00"/>
                          </a:solidFill>
                          <a:latin typeface="Calibri"/>
                          <a:cs typeface="Calibri"/>
                        </a:rPr>
                        <a:t>0</a:t>
                      </a:r>
                      <a:endParaRPr sz="2400" dirty="0">
                        <a:latin typeface="Calibri"/>
                        <a:cs typeface="Calibri"/>
                      </a:endParaRPr>
                    </a:p>
                  </a:txBody>
                  <a:tcPr marL="0" marR="0" marT="2032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marR="45085" algn="r">
                        <a:lnSpc>
                          <a:spcPts val="2435"/>
                        </a:lnSpc>
                        <a:spcBef>
                          <a:spcPts val="160"/>
                        </a:spcBef>
                      </a:pPr>
                      <a:r>
                        <a:rPr sz="2400" dirty="0">
                          <a:solidFill>
                            <a:srgbClr val="FFFF00"/>
                          </a:solidFill>
                          <a:latin typeface="Calibri"/>
                          <a:cs typeface="Calibri"/>
                        </a:rPr>
                        <a:t>0</a:t>
                      </a:r>
                      <a:endParaRPr sz="2400">
                        <a:latin typeface="Calibri"/>
                        <a:cs typeface="Calibri"/>
                      </a:endParaRPr>
                    </a:p>
                  </a:txBody>
                  <a:tcPr marL="0" marR="0" marT="20320" marB="0">
                    <a:solidFill>
                      <a:srgbClr val="000000"/>
                    </a:solidFill>
                  </a:tcPr>
                </a:tc>
                <a:extLst>
                  <a:ext uri="{0D108BD9-81ED-4DB2-BD59-A6C34878D82A}">
                    <a16:rowId xmlns:a16="http://schemas.microsoft.com/office/drawing/2014/main" val="10004"/>
                  </a:ext>
                </a:extLst>
              </a:tr>
              <a:tr h="89700">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tc>
                  <a:txBody>
                    <a:bodyPr/>
                    <a:lstStyle/>
                    <a:p>
                      <a:pPr>
                        <a:lnSpc>
                          <a:spcPct val="100000"/>
                        </a:lnSpc>
                      </a:pPr>
                      <a:endParaRPr sz="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291299">
                <a:tc>
                  <a:txBody>
                    <a:bodyPr/>
                    <a:lstStyle/>
                    <a:p>
                      <a:pPr marL="31750">
                        <a:lnSpc>
                          <a:spcPts val="2195"/>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a:lnSpc>
                          <a:spcPct val="100000"/>
                        </a:lnSpc>
                      </a:pPr>
                      <a:endParaRPr sz="1800">
                        <a:latin typeface="Times New Roman"/>
                        <a:cs typeface="Times New Roman"/>
                      </a:endParaRPr>
                    </a:p>
                  </a:txBody>
                  <a:tcPr marL="0" marR="0" marT="0" marB="0">
                    <a:solidFill>
                      <a:srgbClr val="000000"/>
                    </a:solidFill>
                  </a:tcPr>
                </a:tc>
                <a:tc>
                  <a:txBody>
                    <a:bodyPr/>
                    <a:lstStyle/>
                    <a:p>
                      <a:pPr marR="28575" algn="r">
                        <a:lnSpc>
                          <a:spcPts val="2195"/>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6"/>
                  </a:ext>
                </a:extLst>
              </a:tr>
              <a:tr h="43941">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tc>
                  <a:txBody>
                    <a:bodyPr/>
                    <a:lstStyle/>
                    <a:p>
                      <a:pPr>
                        <a:lnSpc>
                          <a:spcPct val="100000"/>
                        </a:lnSpc>
                      </a:pPr>
                      <a:endParaRPr sz="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7"/>
                  </a:ext>
                </a:extLst>
              </a:tr>
              <a:tr h="366090">
                <a:tc>
                  <a:txBody>
                    <a:bodyPr/>
                    <a:lstStyle/>
                    <a:p>
                      <a:pPr marL="31750">
                        <a:lnSpc>
                          <a:spcPts val="276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a:lnSpc>
                          <a:spcPct val="100000"/>
                        </a:lnSpc>
                      </a:pPr>
                      <a:endParaRPr sz="2300">
                        <a:latin typeface="Times New Roman"/>
                        <a:cs typeface="Times New Roman"/>
                      </a:endParaRPr>
                    </a:p>
                  </a:txBody>
                  <a:tcPr marL="0" marR="0" marT="0" marB="0">
                    <a:solidFill>
                      <a:srgbClr val="000000"/>
                    </a:solidFill>
                  </a:tcPr>
                </a:tc>
                <a:tc>
                  <a:txBody>
                    <a:bodyPr/>
                    <a:lstStyle/>
                    <a:p>
                      <a:pPr marR="27940" algn="r">
                        <a:lnSpc>
                          <a:spcPts val="276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8"/>
                  </a:ext>
                </a:extLst>
              </a:tr>
              <a:tr h="351967">
                <a:tc>
                  <a:txBody>
                    <a:bodyPr/>
                    <a:lstStyle/>
                    <a:p>
                      <a:pPr marL="31750">
                        <a:lnSpc>
                          <a:spcPts val="267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tc>
                  <a:txBody>
                    <a:bodyPr/>
                    <a:lstStyle/>
                    <a:p>
                      <a:pPr>
                        <a:lnSpc>
                          <a:spcPct val="100000"/>
                        </a:lnSpc>
                      </a:pPr>
                      <a:endParaRPr sz="22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9"/>
                  </a:ext>
                </a:extLst>
              </a:tr>
              <a:tr h="343407">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tc>
                  <a:txBody>
                    <a:bodyPr/>
                    <a:lstStyle/>
                    <a:p>
                      <a:pPr>
                        <a:lnSpc>
                          <a:spcPct val="100000"/>
                        </a:lnSpc>
                      </a:pPr>
                      <a:endParaRPr sz="2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10"/>
                  </a:ext>
                </a:extLst>
              </a:tr>
              <a:tr h="412686">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tc>
                  <a:txBody>
                    <a:bodyPr/>
                    <a:lstStyle/>
                    <a:p>
                      <a:pPr>
                        <a:lnSpc>
                          <a:spcPct val="100000"/>
                        </a:lnSpc>
                      </a:pPr>
                      <a:endParaRPr sz="2400" dirty="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11"/>
                  </a:ext>
                </a:extLst>
              </a:tr>
            </a:tbl>
          </a:graphicData>
        </a:graphic>
      </p:graphicFrame>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2217444980"/>
              </p:ext>
            </p:extLst>
          </p:nvPr>
        </p:nvGraphicFramePr>
        <p:xfrm>
          <a:off x="1415922" y="914400"/>
          <a:ext cx="6086474" cy="3658994"/>
        </p:xfrm>
        <a:graphic>
          <a:graphicData uri="http://schemas.openxmlformats.org/drawingml/2006/table">
            <a:tbl>
              <a:tblPr firstRow="1" bandRow="1">
                <a:tableStyleId>{2D5ABB26-0587-4C30-8999-92F81FD0307C}</a:tableStyleId>
              </a:tblPr>
              <a:tblGrid>
                <a:gridCol w="694690">
                  <a:extLst>
                    <a:ext uri="{9D8B030D-6E8A-4147-A177-3AD203B41FA5}">
                      <a16:colId xmlns:a16="http://schemas.microsoft.com/office/drawing/2014/main" val="20000"/>
                    </a:ext>
                  </a:extLst>
                </a:gridCol>
                <a:gridCol w="786765">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79779">
                  <a:extLst>
                    <a:ext uri="{9D8B030D-6E8A-4147-A177-3AD203B41FA5}">
                      <a16:colId xmlns:a16="http://schemas.microsoft.com/office/drawing/2014/main" val="20003"/>
                    </a:ext>
                  </a:extLst>
                </a:gridCol>
                <a:gridCol w="780415">
                  <a:extLst>
                    <a:ext uri="{9D8B030D-6E8A-4147-A177-3AD203B41FA5}">
                      <a16:colId xmlns:a16="http://schemas.microsoft.com/office/drawing/2014/main" val="20004"/>
                    </a:ext>
                  </a:extLst>
                </a:gridCol>
                <a:gridCol w="780415">
                  <a:extLst>
                    <a:ext uri="{9D8B030D-6E8A-4147-A177-3AD203B41FA5}">
                      <a16:colId xmlns:a16="http://schemas.microsoft.com/office/drawing/2014/main" val="20005"/>
                    </a:ext>
                  </a:extLst>
                </a:gridCol>
                <a:gridCol w="771525">
                  <a:extLst>
                    <a:ext uri="{9D8B030D-6E8A-4147-A177-3AD203B41FA5}">
                      <a16:colId xmlns:a16="http://schemas.microsoft.com/office/drawing/2014/main" val="20006"/>
                    </a:ext>
                  </a:extLst>
                </a:gridCol>
                <a:gridCol w="771525">
                  <a:extLst>
                    <a:ext uri="{9D8B030D-6E8A-4147-A177-3AD203B41FA5}">
                      <a16:colId xmlns:a16="http://schemas.microsoft.com/office/drawing/2014/main" val="20007"/>
                    </a:ext>
                  </a:extLst>
                </a:gridCol>
              </a:tblGrid>
              <a:tr h="415925">
                <a:tc>
                  <a:txBody>
                    <a:bodyPr/>
                    <a:lstStyle/>
                    <a:p>
                      <a:pPr marL="84455" marR="3175">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40335" marR="12065">
                        <a:lnSpc>
                          <a:spcPts val="2785"/>
                        </a:lnSpc>
                        <a:spcBef>
                          <a:spcPts val="390"/>
                        </a:spcBef>
                      </a:pPr>
                      <a:r>
                        <a:rPr sz="2400" dirty="0">
                          <a:solidFill>
                            <a:srgbClr val="FFFF00"/>
                          </a:solidFill>
                          <a:latin typeface="Calibri"/>
                          <a:cs typeface="Calibri"/>
                        </a:rPr>
                        <a:t>6.66</a:t>
                      </a:r>
                      <a:endParaRPr sz="2400" dirty="0">
                        <a:latin typeface="Calibri"/>
                        <a:cs typeface="Calibri"/>
                      </a:endParaRPr>
                    </a:p>
                  </a:txBody>
                  <a:tcPr marL="0" marR="0" marT="4953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8260" marR="21590">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4290" algn="ctr">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0495" marR="12065">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8905" marR="12065">
                        <a:lnSpc>
                          <a:spcPts val="2785"/>
                        </a:lnSpc>
                        <a:spcBef>
                          <a:spcPts val="390"/>
                        </a:spcBef>
                      </a:pPr>
                      <a:r>
                        <a:rPr sz="2400" dirty="0">
                          <a:solidFill>
                            <a:srgbClr val="FFFF00"/>
                          </a:solidFill>
                          <a:latin typeface="Calibri"/>
                          <a:cs typeface="Calibri"/>
                        </a:rPr>
                        <a:t>6.66</a:t>
                      </a:r>
                      <a:endParaRPr sz="2400" dirty="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0340" marR="3175">
                        <a:lnSpc>
                          <a:spcPts val="2785"/>
                        </a:lnSpc>
                        <a:spcBef>
                          <a:spcPts val="390"/>
                        </a:spcBef>
                      </a:pPr>
                      <a:r>
                        <a:rPr sz="2400" dirty="0">
                          <a:solidFill>
                            <a:srgbClr val="FFFF00"/>
                          </a:solidFill>
                          <a:latin typeface="Calibri"/>
                          <a:cs typeface="Calibri"/>
                        </a:rPr>
                        <a:t>6.66</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8750" marR="3175">
                        <a:lnSpc>
                          <a:spcPts val="2785"/>
                        </a:lnSpc>
                        <a:spcBef>
                          <a:spcPts val="390"/>
                        </a:spcBef>
                      </a:pPr>
                      <a:r>
                        <a:rPr sz="2400" dirty="0">
                          <a:solidFill>
                            <a:srgbClr val="FFFF00"/>
                          </a:solidFill>
                          <a:latin typeface="Calibri"/>
                          <a:cs typeface="Calibri"/>
                        </a:rPr>
                        <a:t>4.44</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a:txBody>
                    <a:bodyPr/>
                    <a:lstStyle/>
                    <a:p>
                      <a:pPr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6860" marR="1206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6845" marR="2159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5720" marR="1206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9875" marR="1206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060" marR="1206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8920" marR="31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510" algn="r">
                        <a:lnSpc>
                          <a:spcPts val="2615"/>
                        </a:lnSpc>
                      </a:pPr>
                      <a:r>
                        <a:rPr sz="2400" dirty="0">
                          <a:solidFill>
                            <a:srgbClr val="FFFF00"/>
                          </a:solidFill>
                          <a:latin typeface="Calibri"/>
                          <a:cs typeface="Calibri"/>
                        </a:rPr>
                        <a:t>6.</a:t>
                      </a:r>
                      <a:r>
                        <a:rPr sz="2400" spc="5" dirty="0">
                          <a:solidFill>
                            <a:srgbClr val="FFFF00"/>
                          </a:solidFill>
                          <a:latin typeface="Calibri"/>
                          <a:cs typeface="Calibri"/>
                        </a:rPr>
                        <a:t>6</a:t>
                      </a:r>
                      <a:r>
                        <a:rPr sz="2400" dirty="0">
                          <a:solidFill>
                            <a:srgbClr val="FFFF00"/>
                          </a:solidFill>
                          <a:latin typeface="Calibri"/>
                          <a:cs typeface="Calibri"/>
                        </a:rPr>
                        <a:t>6</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91">
                <a:tc>
                  <a:txBody>
                    <a:bodyPr/>
                    <a:lstStyle/>
                    <a:p>
                      <a:pPr algn="r">
                        <a:lnSpc>
                          <a:spcPts val="2435"/>
                        </a:lnSpc>
                        <a:spcBef>
                          <a:spcPts val="160"/>
                        </a:spcBef>
                      </a:pPr>
                      <a:r>
                        <a:rPr sz="2400" dirty="0">
                          <a:solidFill>
                            <a:srgbClr val="FFFF00"/>
                          </a:solidFill>
                          <a:latin typeface="Calibri"/>
                          <a:cs typeface="Calibri"/>
                        </a:rPr>
                        <a:t>6.66</a:t>
                      </a:r>
                      <a:endParaRPr sz="2400" dirty="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6860" marR="1206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marR="2159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7625" marR="12065"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1145" marR="1206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marR="1206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1460" marR="317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4604" algn="r">
                        <a:lnSpc>
                          <a:spcPts val="2435"/>
                        </a:lnSpc>
                        <a:spcBef>
                          <a:spcPts val="160"/>
                        </a:spcBef>
                      </a:pPr>
                      <a:r>
                        <a:rPr sz="2400" dirty="0">
                          <a:solidFill>
                            <a:srgbClr val="FFFF00"/>
                          </a:solidFill>
                          <a:latin typeface="Calibri"/>
                          <a:cs typeface="Calibri"/>
                        </a:rPr>
                        <a:t>6.66</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14604" marR="3175">
                        <a:lnSpc>
                          <a:spcPts val="2555"/>
                        </a:lnSpc>
                        <a:spcBef>
                          <a:spcPts val="345"/>
                        </a:spcBef>
                      </a:pPr>
                      <a:r>
                        <a:rPr sz="2400" dirty="0">
                          <a:solidFill>
                            <a:srgbClr val="FFFF00"/>
                          </a:solidFill>
                          <a:latin typeface="Calibri"/>
                          <a:cs typeface="Calibri"/>
                        </a:rPr>
                        <a:t>15.5</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nSpc>
                          <a:spcPts val="2555"/>
                        </a:lnSpc>
                        <a:spcBef>
                          <a:spcPts val="345"/>
                        </a:spcBef>
                      </a:pPr>
                      <a:r>
                        <a:rPr sz="2400" dirty="0">
                          <a:solidFill>
                            <a:srgbClr val="FFFF00"/>
                          </a:solidFill>
                          <a:latin typeface="Calibri"/>
                          <a:cs typeface="Calibri"/>
                        </a:rPr>
                        <a:t>5</a:t>
                      </a:r>
                      <a:r>
                        <a:rPr sz="2400" spc="-135" dirty="0">
                          <a:solidFill>
                            <a:srgbClr val="FFFF00"/>
                          </a:solidFill>
                          <a:latin typeface="Calibri"/>
                          <a:cs typeface="Calibri"/>
                        </a:rPr>
                        <a:t> </a:t>
                      </a:r>
                      <a:r>
                        <a:rPr sz="2400" spc="-5" dirty="0">
                          <a:solidFill>
                            <a:srgbClr val="FFFF00"/>
                          </a:solidFill>
                          <a:latin typeface="Calibri"/>
                          <a:cs typeface="Calibri"/>
                        </a:rPr>
                        <a:t>23.33</a:t>
                      </a:r>
                      <a:endParaRPr sz="2400">
                        <a:latin typeface="Calibri"/>
                        <a:cs typeface="Calibri"/>
                      </a:endParaRPr>
                    </a:p>
                  </a:txBody>
                  <a:tcPr marL="0" marR="0" marT="43815" marB="0">
                    <a:lnL w="19050">
                      <a:solidFill>
                        <a:srgbClr val="FFFF00"/>
                      </a:solidFill>
                      <a:prstDash val="solid"/>
                    </a:lnL>
                    <a:lnR w="53975">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16510">
                        <a:lnSpc>
                          <a:spcPts val="2555"/>
                        </a:lnSpc>
                        <a:spcBef>
                          <a:spcPts val="345"/>
                        </a:spcBef>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43815" marB="0">
                    <a:lnL w="53975">
                      <a:solidFill>
                        <a:srgbClr val="FF00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R="36830" algn="ctr">
                        <a:lnSpc>
                          <a:spcPts val="2555"/>
                        </a:lnSpc>
                        <a:spcBef>
                          <a:spcPts val="345"/>
                        </a:spcBef>
                      </a:pPr>
                      <a:r>
                        <a:rPr sz="2400" spc="-5" dirty="0">
                          <a:solidFill>
                            <a:srgbClr val="FFFF00"/>
                          </a:solidFill>
                          <a:latin typeface="Calibri"/>
                          <a:cs typeface="Calibri"/>
                        </a:rPr>
                        <a:t>23.33</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8255" marR="12065">
                        <a:lnSpc>
                          <a:spcPts val="2555"/>
                        </a:lnSpc>
                        <a:spcBef>
                          <a:spcPts val="345"/>
                        </a:spcBef>
                      </a:pPr>
                      <a:r>
                        <a:rPr sz="2400" spc="-5" dirty="0">
                          <a:solidFill>
                            <a:srgbClr val="FFFF00"/>
                          </a:solidFill>
                          <a:latin typeface="Calibri"/>
                          <a:cs typeface="Calibri"/>
                        </a:rPr>
                        <a:t>23.33</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4445" marR="12065">
                        <a:lnSpc>
                          <a:spcPts val="2555"/>
                        </a:lnSpc>
                        <a:spcBef>
                          <a:spcPts val="345"/>
                        </a:spcBef>
                      </a:pPr>
                      <a:r>
                        <a:rPr sz="2400" spc="-5" dirty="0">
                          <a:solidFill>
                            <a:srgbClr val="FFFF00"/>
                          </a:solidFill>
                          <a:latin typeface="Calibri"/>
                          <a:cs typeface="Calibri"/>
                        </a:rPr>
                        <a:t>23.33</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r">
                        <a:lnSpc>
                          <a:spcPts val="2555"/>
                        </a:lnSpc>
                        <a:spcBef>
                          <a:spcPts val="345"/>
                        </a:spcBef>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gn="r">
                        <a:lnSpc>
                          <a:spcPts val="2555"/>
                        </a:lnSpc>
                        <a:spcBef>
                          <a:spcPts val="345"/>
                        </a:spcBef>
                      </a:pPr>
                      <a:r>
                        <a:rPr sz="2400" dirty="0">
                          <a:solidFill>
                            <a:srgbClr val="FFFF00"/>
                          </a:solidFill>
                          <a:latin typeface="Calibri"/>
                          <a:cs typeface="Calibri"/>
                        </a:rPr>
                        <a:t>1</a:t>
                      </a:r>
                      <a:r>
                        <a:rPr sz="2400" spc="10" dirty="0">
                          <a:solidFill>
                            <a:srgbClr val="FFFF00"/>
                          </a:solidFill>
                          <a:latin typeface="Calibri"/>
                          <a:cs typeface="Calibri"/>
                        </a:rPr>
                        <a:t>5</a:t>
                      </a:r>
                      <a:r>
                        <a:rPr sz="2400" spc="-5" dirty="0">
                          <a:solidFill>
                            <a:srgbClr val="FFFF00"/>
                          </a:solidFill>
                          <a:latin typeface="Calibri"/>
                          <a:cs typeface="Calibri"/>
                        </a:rPr>
                        <a:t>.55</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81000">
                <a:tc>
                  <a:txBody>
                    <a:bodyPr/>
                    <a:lstStyle/>
                    <a:p>
                      <a:pPr marL="14604" marR="3175">
                        <a:lnSpc>
                          <a:spcPts val="2670"/>
                        </a:lnSpc>
                        <a:spcBef>
                          <a:spcPts val="225"/>
                        </a:spcBef>
                      </a:pPr>
                      <a:r>
                        <a:rPr sz="2400" dirty="0">
                          <a:solidFill>
                            <a:srgbClr val="FFFF00"/>
                          </a:solidFill>
                          <a:latin typeface="Calibri"/>
                          <a:cs typeface="Calibri"/>
                        </a:rPr>
                        <a:t>24.4</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a:lnSpc>
                          <a:spcPts val="2670"/>
                        </a:lnSpc>
                        <a:spcBef>
                          <a:spcPts val="225"/>
                        </a:spcBef>
                      </a:pPr>
                      <a:r>
                        <a:rPr sz="2400" dirty="0">
                          <a:solidFill>
                            <a:srgbClr val="FFFF00"/>
                          </a:solidFill>
                          <a:latin typeface="Calibri"/>
                          <a:cs typeface="Calibri"/>
                        </a:rPr>
                        <a:t>4</a:t>
                      </a:r>
                      <a:r>
                        <a:rPr sz="2400" spc="-155" dirty="0">
                          <a:solidFill>
                            <a:srgbClr val="FFFF00"/>
                          </a:solidFill>
                          <a:latin typeface="Calibri"/>
                          <a:cs typeface="Calibri"/>
                        </a:rPr>
                        <a:t> </a:t>
                      </a:r>
                      <a:r>
                        <a:rPr sz="2400" dirty="0">
                          <a:solidFill>
                            <a:srgbClr val="FFFF00"/>
                          </a:solidFill>
                          <a:latin typeface="Calibri"/>
                          <a:cs typeface="Calibri"/>
                        </a:rPr>
                        <a:t>36.66</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L="15875">
                        <a:lnSpc>
                          <a:spcPts val="2670"/>
                        </a:lnSpc>
                        <a:spcBef>
                          <a:spcPts val="225"/>
                        </a:spcBef>
                      </a:pPr>
                      <a:r>
                        <a:rPr sz="2400" spc="5" dirty="0">
                          <a:solidFill>
                            <a:srgbClr val="FFFF00"/>
                          </a:solidFill>
                          <a:latin typeface="Calibri"/>
                          <a:cs typeface="Calibri"/>
                        </a:rPr>
                        <a:t>3</a:t>
                      </a:r>
                      <a:r>
                        <a:rPr sz="2400" dirty="0">
                          <a:solidFill>
                            <a:srgbClr val="FFFF00"/>
                          </a:solidFill>
                          <a:latin typeface="Calibri"/>
                          <a:cs typeface="Calibri"/>
                        </a:rPr>
                        <a:t>6.66</a:t>
                      </a:r>
                      <a:endParaRPr sz="2400">
                        <a:latin typeface="Calibri"/>
                        <a:cs typeface="Calibri"/>
                      </a:endParaRPr>
                    </a:p>
                  </a:txBody>
                  <a:tcPr marL="0" marR="0" marT="28575" marB="0">
                    <a:lnL w="53975">
                      <a:solidFill>
                        <a:srgbClr val="FF0000"/>
                      </a:solidFill>
                      <a:prstDash val="solid"/>
                    </a:lnL>
                    <a:lnR w="53975">
                      <a:solidFill>
                        <a:srgbClr val="FF00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L="78740" algn="ctr">
                        <a:lnSpc>
                          <a:spcPts val="2670"/>
                        </a:lnSpc>
                        <a:spcBef>
                          <a:spcPts val="22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txBody>
                  <a:tcPr marL="0" marR="0" marT="28575" marB="0">
                    <a:lnL w="53975">
                      <a:solidFill>
                        <a:srgbClr val="FF0000"/>
                      </a:solidFill>
                      <a:prstDash val="solid"/>
                    </a:lnL>
                    <a:lnR w="12700">
                      <a:solidFill>
                        <a:srgbClr val="FFFF00"/>
                      </a:solidFill>
                      <a:prstDash val="solid"/>
                    </a:lnR>
                    <a:lnT w="53975">
                      <a:solidFill>
                        <a:srgbClr val="FF0000"/>
                      </a:solidFill>
                      <a:prstDash val="solid"/>
                    </a:lnT>
                    <a:lnB w="76200">
                      <a:solidFill>
                        <a:srgbClr val="FF0000"/>
                      </a:solidFill>
                      <a:prstDash val="solid"/>
                    </a:lnB>
                    <a:solidFill>
                      <a:srgbClr val="000000"/>
                    </a:solidFill>
                  </a:tcPr>
                </a:tc>
                <a:tc>
                  <a:txBody>
                    <a:bodyPr/>
                    <a:lstStyle/>
                    <a:p>
                      <a:pPr marL="75565">
                        <a:lnSpc>
                          <a:spcPts val="2670"/>
                        </a:lnSpc>
                        <a:spcBef>
                          <a:spcPts val="22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74930">
                        <a:lnSpc>
                          <a:spcPts val="2670"/>
                        </a:lnSpc>
                        <a:spcBef>
                          <a:spcPts val="22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gn="r">
                        <a:lnSpc>
                          <a:spcPts val="2670"/>
                        </a:lnSpc>
                        <a:spcBef>
                          <a:spcPts val="22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gn="r">
                        <a:lnSpc>
                          <a:spcPts val="2670"/>
                        </a:lnSpc>
                        <a:spcBef>
                          <a:spcPts val="225"/>
                        </a:spcBef>
                      </a:pPr>
                      <a:r>
                        <a:rPr sz="2400" dirty="0">
                          <a:solidFill>
                            <a:srgbClr val="FFFF00"/>
                          </a:solidFill>
                          <a:latin typeface="Calibri"/>
                          <a:cs typeface="Calibri"/>
                        </a:rPr>
                        <a:t>2</a:t>
                      </a:r>
                      <a:r>
                        <a:rPr sz="2400" spc="10" dirty="0">
                          <a:solidFill>
                            <a:srgbClr val="FFFF00"/>
                          </a:solidFill>
                          <a:latin typeface="Calibri"/>
                          <a:cs typeface="Calibri"/>
                        </a:rPr>
                        <a:t>4</a:t>
                      </a:r>
                      <a:r>
                        <a:rPr sz="2400" spc="-5" dirty="0">
                          <a:solidFill>
                            <a:srgbClr val="FFFF00"/>
                          </a:solidFill>
                          <a:latin typeface="Calibri"/>
                          <a:cs typeface="Calibri"/>
                        </a:rPr>
                        <a:t>.44</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1000">
                <a:tc>
                  <a:txBody>
                    <a:bodyPr/>
                    <a:lstStyle/>
                    <a:p>
                      <a:pPr marL="14604" marR="3175">
                        <a:lnSpc>
                          <a:spcPts val="2790"/>
                        </a:lnSpc>
                        <a:spcBef>
                          <a:spcPts val="105"/>
                        </a:spcBef>
                      </a:pPr>
                      <a:r>
                        <a:rPr sz="2400" dirty="0">
                          <a:solidFill>
                            <a:srgbClr val="FFFF00"/>
                          </a:solidFill>
                          <a:latin typeface="Calibri"/>
                          <a:cs typeface="Calibri"/>
                        </a:rPr>
                        <a:t>33.3</a:t>
                      </a:r>
                      <a:endParaRPr sz="2400">
                        <a:latin typeface="Calibri"/>
                        <a:cs typeface="Calibri"/>
                      </a:endParaRPr>
                    </a:p>
                  </a:txBody>
                  <a:tcPr marL="0" marR="0" marT="1333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R="12065">
                        <a:lnSpc>
                          <a:spcPts val="2790"/>
                        </a:lnSpc>
                        <a:spcBef>
                          <a:spcPts val="105"/>
                        </a:spcBef>
                        <a:tabLst>
                          <a:tab pos="296545" algn="l"/>
                        </a:tabLst>
                      </a:pPr>
                      <a:r>
                        <a:rPr sz="2400" dirty="0">
                          <a:solidFill>
                            <a:srgbClr val="FFFF00"/>
                          </a:solidFill>
                          <a:latin typeface="Calibri"/>
                          <a:cs typeface="Calibri"/>
                        </a:rPr>
                        <a:t>3	</a:t>
                      </a:r>
                      <a:r>
                        <a:rPr sz="2400" spc="5" dirty="0">
                          <a:solidFill>
                            <a:srgbClr val="FF0000"/>
                          </a:solidFill>
                          <a:latin typeface="Calibri"/>
                          <a:cs typeface="Calibri"/>
                        </a:rPr>
                        <a:t>50</a:t>
                      </a:r>
                      <a:endParaRPr sz="2400">
                        <a:latin typeface="Calibri"/>
                        <a:cs typeface="Calibri"/>
                      </a:endParaRPr>
                    </a:p>
                  </a:txBody>
                  <a:tcPr marL="0" marR="0" marT="1333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248285" marR="21590">
                        <a:lnSpc>
                          <a:spcPts val="2790"/>
                        </a:lnSpc>
                        <a:spcBef>
                          <a:spcPts val="105"/>
                        </a:spcBef>
                      </a:pPr>
                      <a:r>
                        <a:rPr sz="2400" dirty="0">
                          <a:solidFill>
                            <a:srgbClr val="FFFF00"/>
                          </a:solidFill>
                          <a:latin typeface="Calibri"/>
                          <a:cs typeface="Calibri"/>
                        </a:rPr>
                        <a:t>50</a:t>
                      </a:r>
                      <a:endParaRPr sz="2400">
                        <a:latin typeface="Calibri"/>
                        <a:cs typeface="Calibri"/>
                      </a:endParaRPr>
                    </a:p>
                  </a:txBody>
                  <a:tcPr marL="0" marR="0" marT="13335" marB="0">
                    <a:lnL w="53975">
                      <a:solidFill>
                        <a:srgbClr val="FF0000"/>
                      </a:solidFill>
                      <a:prstDash val="solid"/>
                    </a:lnL>
                    <a:lnR w="53975">
                      <a:solidFill>
                        <a:srgbClr val="FF00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88265" marR="12065" algn="ctr">
                        <a:lnSpc>
                          <a:spcPts val="2790"/>
                        </a:lnSpc>
                        <a:spcBef>
                          <a:spcPts val="105"/>
                        </a:spcBef>
                      </a:pPr>
                      <a:r>
                        <a:rPr sz="2400" dirty="0">
                          <a:solidFill>
                            <a:srgbClr val="FFFF00"/>
                          </a:solidFill>
                          <a:latin typeface="Calibri"/>
                          <a:cs typeface="Calibri"/>
                        </a:rPr>
                        <a:t>50</a:t>
                      </a:r>
                      <a:endParaRPr sz="2400">
                        <a:latin typeface="Calibri"/>
                        <a:cs typeface="Calibri"/>
                      </a:endParaRPr>
                    </a:p>
                  </a:txBody>
                  <a:tcPr marL="0" marR="0" marT="13335" marB="0">
                    <a:lnL w="53975">
                      <a:solidFill>
                        <a:srgbClr val="FF0000"/>
                      </a:solidFill>
                      <a:prstDash val="solid"/>
                    </a:lnL>
                    <a:lnR w="12700">
                      <a:solidFill>
                        <a:srgbClr val="FFFF00"/>
                      </a:solidFill>
                      <a:prstDash val="solid"/>
                    </a:lnR>
                    <a:lnT w="76200">
                      <a:solidFill>
                        <a:srgbClr val="FF0000"/>
                      </a:solidFill>
                      <a:prstDash val="solid"/>
                    </a:lnT>
                    <a:lnB w="53975">
                      <a:solidFill>
                        <a:srgbClr val="FF0000"/>
                      </a:solidFill>
                      <a:prstDash val="solid"/>
                    </a:lnB>
                    <a:solidFill>
                      <a:srgbClr val="000000"/>
                    </a:solidFill>
                  </a:tcPr>
                </a:tc>
                <a:tc>
                  <a:txBody>
                    <a:bodyPr/>
                    <a:lstStyle/>
                    <a:p>
                      <a:pPr marL="290830" marR="12065">
                        <a:lnSpc>
                          <a:spcPts val="2790"/>
                        </a:lnSpc>
                        <a:spcBef>
                          <a:spcPts val="105"/>
                        </a:spcBef>
                      </a:pPr>
                      <a:r>
                        <a:rPr sz="2400" dirty="0">
                          <a:solidFill>
                            <a:srgbClr val="FFFF00"/>
                          </a:solidFill>
                          <a:latin typeface="Calibri"/>
                          <a:cs typeface="Calibri"/>
                        </a:rPr>
                        <a:t>50</a:t>
                      </a:r>
                      <a:endParaRPr sz="2400">
                        <a:latin typeface="Calibri"/>
                        <a:cs typeface="Calibri"/>
                      </a:endParaRPr>
                    </a:p>
                  </a:txBody>
                  <a:tcPr marL="0" marR="0" marT="1333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47015" marR="12065">
                        <a:lnSpc>
                          <a:spcPts val="2790"/>
                        </a:lnSpc>
                        <a:spcBef>
                          <a:spcPts val="105"/>
                        </a:spcBef>
                      </a:pPr>
                      <a:r>
                        <a:rPr sz="2400" dirty="0">
                          <a:solidFill>
                            <a:srgbClr val="FFFF00"/>
                          </a:solidFill>
                          <a:latin typeface="Calibri"/>
                          <a:cs typeface="Calibri"/>
                        </a:rPr>
                        <a:t>50</a:t>
                      </a:r>
                      <a:endParaRPr sz="2400">
                        <a:latin typeface="Calibri"/>
                        <a:cs typeface="Calibri"/>
                      </a:endParaRPr>
                    </a:p>
                  </a:txBody>
                  <a:tcPr marL="0" marR="0" marT="1333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7335" marR="3175">
                        <a:lnSpc>
                          <a:spcPts val="2790"/>
                        </a:lnSpc>
                        <a:spcBef>
                          <a:spcPts val="105"/>
                        </a:spcBef>
                      </a:pPr>
                      <a:r>
                        <a:rPr sz="2400" dirty="0">
                          <a:solidFill>
                            <a:srgbClr val="FFFF00"/>
                          </a:solidFill>
                          <a:latin typeface="Calibri"/>
                          <a:cs typeface="Calibri"/>
                        </a:rPr>
                        <a:t>50</a:t>
                      </a:r>
                      <a:endParaRPr sz="2400">
                        <a:latin typeface="Calibri"/>
                        <a:cs typeface="Calibri"/>
                      </a:endParaRPr>
                    </a:p>
                  </a:txBody>
                  <a:tcPr marL="0" marR="0" marT="1333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0830" marR="3175">
                        <a:lnSpc>
                          <a:spcPts val="2790"/>
                        </a:lnSpc>
                        <a:spcBef>
                          <a:spcPts val="105"/>
                        </a:spcBef>
                      </a:pPr>
                      <a:r>
                        <a:rPr sz="2400" dirty="0">
                          <a:solidFill>
                            <a:srgbClr val="FFFF00"/>
                          </a:solidFill>
                          <a:latin typeface="Calibri"/>
                          <a:cs typeface="Calibri"/>
                        </a:rPr>
                        <a:t>50</a:t>
                      </a:r>
                      <a:endParaRPr sz="2400">
                        <a:latin typeface="Calibri"/>
                        <a:cs typeface="Calibri"/>
                      </a:endParaRPr>
                    </a:p>
                  </a:txBody>
                  <a:tcPr marL="0" marR="0" marT="1333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204470" marR="31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3495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84785" marR="21590">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699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860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marR="31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marR="31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204470" marR="31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34315" marR="1206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84150" marR="2159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0000"/>
                      </a:solidFill>
                      <a:prstDash val="solid"/>
                    </a:lnL>
                    <a:lnR w="53975">
                      <a:solidFill>
                        <a:srgbClr val="FF00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49530"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00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7329" marR="1206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marR="1206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marR="317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marR="3175">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21" name="object 21"/>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endParaRPr sz="2400">
              <a:latin typeface="Calibri"/>
              <a:cs typeface="Calibri"/>
            </a:endParaRPr>
          </a:p>
          <a:p>
            <a:pPr marL="216535" marR="5080" indent="-204470">
              <a:lnSpc>
                <a:spcPct val="100000"/>
              </a:lnSpc>
            </a:pPr>
            <a:r>
              <a:rPr sz="2400" spc="5" dirty="0">
                <a:latin typeface="Calibri"/>
                <a:cs typeface="Calibri"/>
              </a:rPr>
              <a:t>-----  </a:t>
            </a:r>
            <a:r>
              <a:rPr sz="2400" dirty="0">
                <a:latin typeface="Calibri"/>
                <a:cs typeface="Calibri"/>
              </a:rPr>
              <a:t>9</a:t>
            </a:r>
            <a:endParaRPr sz="2400">
              <a:latin typeface="Calibri"/>
              <a:cs typeface="Calibri"/>
            </a:endParaRPr>
          </a:p>
        </p:txBody>
      </p:sp>
      <p:sp>
        <p:nvSpPr>
          <p:cNvPr id="22" name="object 22"/>
          <p:cNvSpPr txBox="1"/>
          <p:nvPr/>
        </p:nvSpPr>
        <p:spPr>
          <a:xfrm>
            <a:off x="3664458" y="4741062"/>
            <a:ext cx="364490" cy="1062990"/>
          </a:xfrm>
          <a:prstGeom prst="rect">
            <a:avLst/>
          </a:prstGeom>
        </p:spPr>
        <p:txBody>
          <a:bodyPr vert="horz" wrap="square" lIns="0" tIns="0" rIns="0" bIns="0" rtlCol="0">
            <a:spAutoFit/>
          </a:bodyPr>
          <a:lstStyle/>
          <a:p>
            <a:pPr marL="41910">
              <a:lnSpc>
                <a:spcPts val="2380"/>
              </a:lnSpc>
            </a:pPr>
            <a:r>
              <a:rPr sz="2400" dirty="0">
                <a:latin typeface="Calibri"/>
                <a:cs typeface="Calibri"/>
              </a:rPr>
              <a:t>50</a:t>
            </a:r>
          </a:p>
          <a:p>
            <a:pPr marL="12700">
              <a:lnSpc>
                <a:spcPct val="100000"/>
              </a:lnSpc>
            </a:pPr>
            <a:r>
              <a:rPr sz="2400" dirty="0">
                <a:latin typeface="Calibri"/>
                <a:cs typeface="Calibri"/>
              </a:rPr>
              <a:t>50</a:t>
            </a:r>
          </a:p>
          <a:p>
            <a:pPr marL="38735">
              <a:lnSpc>
                <a:spcPct val="100000"/>
              </a:lnSpc>
              <a:spcBef>
                <a:spcPts val="5"/>
              </a:spcBef>
            </a:pPr>
            <a:r>
              <a:rPr sz="2400" dirty="0">
                <a:latin typeface="Calibri"/>
                <a:cs typeface="Calibri"/>
              </a:rPr>
              <a:t>50</a:t>
            </a:r>
          </a:p>
        </p:txBody>
      </p:sp>
      <p:sp>
        <p:nvSpPr>
          <p:cNvPr id="23" name="object 23"/>
          <p:cNvSpPr txBox="1"/>
          <p:nvPr/>
        </p:nvSpPr>
        <p:spPr>
          <a:xfrm>
            <a:off x="4111904" y="4741062"/>
            <a:ext cx="358775"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50</a:t>
            </a:r>
          </a:p>
          <a:p>
            <a:pPr marL="12700">
              <a:lnSpc>
                <a:spcPct val="100000"/>
              </a:lnSpc>
            </a:pPr>
            <a:r>
              <a:rPr sz="2400" dirty="0">
                <a:latin typeface="Calibri"/>
                <a:cs typeface="Calibri"/>
              </a:rPr>
              <a:t>50</a:t>
            </a:r>
          </a:p>
          <a:p>
            <a:pPr marL="36195">
              <a:lnSpc>
                <a:spcPct val="100000"/>
              </a:lnSpc>
              <a:spcBef>
                <a:spcPts val="5"/>
              </a:spcBef>
            </a:pPr>
            <a:r>
              <a:rPr sz="2400" dirty="0">
                <a:latin typeface="Calibri"/>
                <a:cs typeface="Calibri"/>
              </a:rPr>
              <a:t>50</a:t>
            </a:r>
          </a:p>
        </p:txBody>
      </p:sp>
      <p:sp>
        <p:nvSpPr>
          <p:cNvPr id="24" name="object 24"/>
          <p:cNvSpPr txBox="1"/>
          <p:nvPr/>
        </p:nvSpPr>
        <p:spPr>
          <a:xfrm>
            <a:off x="4553255" y="4741062"/>
            <a:ext cx="361950"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50</a:t>
            </a:r>
          </a:p>
          <a:p>
            <a:pPr marL="12700">
              <a:lnSpc>
                <a:spcPct val="100000"/>
              </a:lnSpc>
            </a:pPr>
            <a:r>
              <a:rPr sz="2400" dirty="0">
                <a:latin typeface="Calibri"/>
                <a:cs typeface="Calibri"/>
              </a:rPr>
              <a:t>50</a:t>
            </a:r>
          </a:p>
          <a:p>
            <a:pPr marL="39370">
              <a:lnSpc>
                <a:spcPct val="100000"/>
              </a:lnSpc>
              <a:spcBef>
                <a:spcPts val="5"/>
              </a:spcBef>
            </a:pPr>
            <a:r>
              <a:rPr sz="2400" dirty="0">
                <a:latin typeface="Calibri"/>
                <a:cs typeface="Calibri"/>
              </a:rPr>
              <a:t>50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01492"/>
            <a:ext cx="8229600" cy="689291"/>
          </a:xfrm>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1081836" y="1005966"/>
            <a:ext cx="6041390" cy="391160"/>
          </a:xfrm>
          <a:prstGeom prst="rect">
            <a:avLst/>
          </a:prstGeom>
        </p:spPr>
        <p:txBody>
          <a:bodyPr vert="horz" wrap="square" lIns="0" tIns="12700" rIns="0" bIns="0" rtlCol="0">
            <a:spAutoFit/>
          </a:bodyPr>
          <a:lstStyle/>
          <a:p>
            <a:pPr marL="12700">
              <a:lnSpc>
                <a:spcPct val="100000"/>
              </a:lnSpc>
              <a:spcBef>
                <a:spcPts val="100"/>
              </a:spcBef>
              <a:tabLst>
                <a:tab pos="639445" algn="l"/>
                <a:tab pos="1342390" algn="l"/>
                <a:tab pos="2106295" algn="l"/>
                <a:tab pos="2809240" algn="l"/>
                <a:tab pos="3505835" algn="l"/>
                <a:tab pos="4342765" algn="l"/>
                <a:tab pos="5106670" algn="l"/>
                <a:tab pos="5873115" algn="l"/>
              </a:tabLst>
            </a:pPr>
            <a:r>
              <a:rPr sz="2400" dirty="0">
                <a:latin typeface="Calibri"/>
                <a:cs typeface="Calibri"/>
              </a:rPr>
              <a:t>0	0	0	0	0	0	0	0	0</a:t>
            </a:r>
            <a:endParaRPr sz="240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2900962381"/>
              </p:ext>
            </p:extLst>
          </p:nvPr>
        </p:nvGraphicFramePr>
        <p:xfrm>
          <a:off x="1062786" y="1335087"/>
          <a:ext cx="6804659" cy="2626118"/>
        </p:xfrm>
        <a:graphic>
          <a:graphicData uri="http://schemas.openxmlformats.org/drawingml/2006/table">
            <a:tbl>
              <a:tblPr firstRow="1" bandRow="1">
                <a:tableStyleId>{2D5ABB26-0587-4C30-8999-92F81FD0307C}</a:tableStyleId>
              </a:tblPr>
              <a:tblGrid>
                <a:gridCol w="385445">
                  <a:extLst>
                    <a:ext uri="{9D8B030D-6E8A-4147-A177-3AD203B41FA5}">
                      <a16:colId xmlns:a16="http://schemas.microsoft.com/office/drawing/2014/main" val="20000"/>
                    </a:ext>
                  </a:extLst>
                </a:gridCol>
                <a:gridCol w="699135">
                  <a:extLst>
                    <a:ext uri="{9D8B030D-6E8A-4147-A177-3AD203B41FA5}">
                      <a16:colId xmlns:a16="http://schemas.microsoft.com/office/drawing/2014/main" val="20001"/>
                    </a:ext>
                  </a:extLst>
                </a:gridCol>
                <a:gridCol w="76390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81050">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gridCol w="781050">
                  <a:extLst>
                    <a:ext uri="{9D8B030D-6E8A-4147-A177-3AD203B41FA5}">
                      <a16:colId xmlns:a16="http://schemas.microsoft.com/office/drawing/2014/main" val="20006"/>
                    </a:ext>
                  </a:extLst>
                </a:gridCol>
                <a:gridCol w="772160">
                  <a:extLst>
                    <a:ext uri="{9D8B030D-6E8A-4147-A177-3AD203B41FA5}">
                      <a16:colId xmlns:a16="http://schemas.microsoft.com/office/drawing/2014/main" val="20007"/>
                    </a:ext>
                  </a:extLst>
                </a:gridCol>
                <a:gridCol w="786764">
                  <a:extLst>
                    <a:ext uri="{9D8B030D-6E8A-4147-A177-3AD203B41FA5}">
                      <a16:colId xmlns:a16="http://schemas.microsoft.com/office/drawing/2014/main" val="20008"/>
                    </a:ext>
                  </a:extLst>
                </a:gridCol>
                <a:gridCol w="327025">
                  <a:extLst>
                    <a:ext uri="{9D8B030D-6E8A-4147-A177-3AD203B41FA5}">
                      <a16:colId xmlns:a16="http://schemas.microsoft.com/office/drawing/2014/main" val="20009"/>
                    </a:ext>
                  </a:extLst>
                </a:gridCol>
              </a:tblGrid>
              <a:tr h="2260028">
                <a:tc>
                  <a:txBody>
                    <a:bodyPr/>
                    <a:lstStyle/>
                    <a:p>
                      <a:pPr marL="31750">
                        <a:lnSpc>
                          <a:spcPct val="100000"/>
                        </a:lnSpc>
                        <a:spcBef>
                          <a:spcPts val="390"/>
                        </a:spcBef>
                      </a:pPr>
                      <a:r>
                        <a:rPr sz="2400" dirty="0">
                          <a:solidFill>
                            <a:srgbClr val="FFFF00"/>
                          </a:solidFill>
                          <a:latin typeface="Calibri"/>
                          <a:cs typeface="Calibri"/>
                        </a:rPr>
                        <a:t>0</a:t>
                      </a:r>
                      <a:endParaRPr sz="2400">
                        <a:latin typeface="Calibri"/>
                        <a:cs typeface="Calibri"/>
                      </a:endParaRPr>
                    </a:p>
                    <a:p>
                      <a:pPr marL="31750">
                        <a:lnSpc>
                          <a:spcPct val="100000"/>
                        </a:lnSpc>
                      </a:pPr>
                      <a:r>
                        <a:rPr sz="2400" dirty="0">
                          <a:solidFill>
                            <a:srgbClr val="FFFF00"/>
                          </a:solidFill>
                          <a:latin typeface="Calibri"/>
                          <a:cs typeface="Calibri"/>
                        </a:rPr>
                        <a:t>0</a:t>
                      </a:r>
                      <a:endParaRPr sz="2400">
                        <a:latin typeface="Calibri"/>
                        <a:cs typeface="Calibri"/>
                      </a:endParaRPr>
                    </a:p>
                    <a:p>
                      <a:pPr marL="31750">
                        <a:lnSpc>
                          <a:spcPct val="100000"/>
                        </a:lnSpc>
                      </a:pPr>
                      <a:r>
                        <a:rPr sz="2400" dirty="0">
                          <a:solidFill>
                            <a:srgbClr val="FFFF00"/>
                          </a:solidFill>
                          <a:latin typeface="Calibri"/>
                          <a:cs typeface="Calibri"/>
                        </a:rPr>
                        <a:t>0</a:t>
                      </a:r>
                      <a:endParaRPr sz="2400">
                        <a:latin typeface="Calibri"/>
                        <a:cs typeface="Calibri"/>
                      </a:endParaRPr>
                    </a:p>
                    <a:p>
                      <a:pPr marL="31750">
                        <a:lnSpc>
                          <a:spcPct val="100000"/>
                        </a:lnSpc>
                      </a:pPr>
                      <a:r>
                        <a:rPr sz="2400" dirty="0">
                          <a:solidFill>
                            <a:srgbClr val="FFFF00"/>
                          </a:solidFill>
                          <a:latin typeface="Calibri"/>
                          <a:cs typeface="Calibri"/>
                        </a:rPr>
                        <a:t>0</a:t>
                      </a:r>
                      <a:endParaRPr sz="2400">
                        <a:latin typeface="Calibri"/>
                        <a:cs typeface="Calibri"/>
                      </a:endParaRPr>
                    </a:p>
                    <a:p>
                      <a:pPr marL="31750">
                        <a:lnSpc>
                          <a:spcPct val="100000"/>
                        </a:lnSpc>
                        <a:spcBef>
                          <a:spcPts val="5"/>
                        </a:spcBef>
                      </a:pPr>
                      <a:r>
                        <a:rPr sz="2400" dirty="0">
                          <a:solidFill>
                            <a:srgbClr val="FFFF00"/>
                          </a:solidFill>
                          <a:latin typeface="Calibri"/>
                          <a:cs typeface="Calibri"/>
                        </a:rPr>
                        <a:t>0</a:t>
                      </a:r>
                      <a:endParaRPr sz="2400">
                        <a:latin typeface="Calibri"/>
                        <a:cs typeface="Calibri"/>
                      </a:endParaRPr>
                    </a:p>
                    <a:p>
                      <a:pPr marL="31750">
                        <a:lnSpc>
                          <a:spcPct val="100000"/>
                        </a:lnSpc>
                      </a:pPr>
                      <a:r>
                        <a:rPr sz="2400" dirty="0">
                          <a:solidFill>
                            <a:srgbClr val="FFFF00"/>
                          </a:solidFill>
                          <a:latin typeface="Calibri"/>
                          <a:cs typeface="Calibri"/>
                        </a:rPr>
                        <a:t>0</a:t>
                      </a:r>
                      <a:endParaRPr sz="2400">
                        <a:latin typeface="Calibri"/>
                        <a:cs typeface="Calibri"/>
                      </a:endParaRPr>
                    </a:p>
                  </a:txBody>
                  <a:tcPr marL="0" marR="0" marT="49530" marB="0">
                    <a:solidFill>
                      <a:srgbClr val="000000"/>
                    </a:solidFill>
                  </a:tcPr>
                </a:tc>
                <a:tc>
                  <a:txBody>
                    <a:bodyPr/>
                    <a:lstStyle/>
                    <a:p>
                      <a:pPr marL="72390">
                        <a:lnSpc>
                          <a:spcPct val="100000"/>
                        </a:lnSpc>
                        <a:spcBef>
                          <a:spcPts val="390"/>
                        </a:spcBef>
                      </a:pPr>
                      <a:r>
                        <a:rPr sz="2400" dirty="0">
                          <a:solidFill>
                            <a:srgbClr val="FFFF00"/>
                          </a:solidFill>
                          <a:latin typeface="Calibri"/>
                          <a:cs typeface="Calibri"/>
                        </a:rPr>
                        <a:t>4.44</a:t>
                      </a:r>
                      <a:endParaRPr sz="2400">
                        <a:latin typeface="Calibri"/>
                        <a:cs typeface="Calibri"/>
                      </a:endParaRPr>
                    </a:p>
                    <a:p>
                      <a:pPr marL="139065">
                        <a:lnSpc>
                          <a:spcPct val="100000"/>
                        </a:lnSpc>
                      </a:pPr>
                      <a:r>
                        <a:rPr sz="2400" dirty="0">
                          <a:solidFill>
                            <a:srgbClr val="FFFF00"/>
                          </a:solidFill>
                          <a:latin typeface="Calibri"/>
                          <a:cs typeface="Calibri"/>
                        </a:rPr>
                        <a:t>6.66</a:t>
                      </a:r>
                      <a:endParaRPr sz="2400">
                        <a:latin typeface="Calibri"/>
                        <a:cs typeface="Calibri"/>
                      </a:endParaRPr>
                    </a:p>
                    <a:p>
                      <a:pPr marL="139700">
                        <a:lnSpc>
                          <a:spcPct val="100000"/>
                        </a:lnSpc>
                      </a:pPr>
                      <a:r>
                        <a:rPr sz="2400" dirty="0">
                          <a:solidFill>
                            <a:srgbClr val="FFFF00"/>
                          </a:solidFill>
                          <a:latin typeface="Calibri"/>
                          <a:cs typeface="Calibri"/>
                        </a:rPr>
                        <a:t>6.66</a:t>
                      </a:r>
                      <a:endParaRPr sz="2400">
                        <a:latin typeface="Calibri"/>
                        <a:cs typeface="Calibri"/>
                      </a:endParaRPr>
                    </a:p>
                    <a:p>
                      <a:pPr marL="2540">
                        <a:lnSpc>
                          <a:spcPct val="100000"/>
                        </a:lnSpc>
                      </a:pPr>
                      <a:r>
                        <a:rPr sz="2400" dirty="0">
                          <a:solidFill>
                            <a:srgbClr val="FFFF00"/>
                          </a:solidFill>
                          <a:latin typeface="Calibri"/>
                          <a:cs typeface="Calibri"/>
                        </a:rPr>
                        <a:t>1</a:t>
                      </a:r>
                      <a:r>
                        <a:rPr sz="2400" spc="10" dirty="0">
                          <a:solidFill>
                            <a:srgbClr val="FFFF00"/>
                          </a:solidFill>
                          <a:latin typeface="Calibri"/>
                          <a:cs typeface="Calibri"/>
                        </a:rPr>
                        <a:t>5</a:t>
                      </a:r>
                      <a:r>
                        <a:rPr sz="2400" spc="-5" dirty="0">
                          <a:solidFill>
                            <a:srgbClr val="FFFF00"/>
                          </a:solidFill>
                          <a:latin typeface="Calibri"/>
                          <a:cs typeface="Calibri"/>
                        </a:rPr>
                        <a:t>.55</a:t>
                      </a:r>
                      <a:endParaRPr sz="2400">
                        <a:latin typeface="Calibri"/>
                        <a:cs typeface="Calibri"/>
                      </a:endParaRPr>
                    </a:p>
                    <a:p>
                      <a:pPr marL="2540">
                        <a:lnSpc>
                          <a:spcPct val="100000"/>
                        </a:lnSpc>
                        <a:spcBef>
                          <a:spcPts val="5"/>
                        </a:spcBef>
                      </a:pPr>
                      <a:r>
                        <a:rPr sz="2400" dirty="0">
                          <a:solidFill>
                            <a:srgbClr val="FFFF00"/>
                          </a:solidFill>
                          <a:latin typeface="Calibri"/>
                          <a:cs typeface="Calibri"/>
                        </a:rPr>
                        <a:t>2</a:t>
                      </a:r>
                      <a:r>
                        <a:rPr sz="2400" spc="10" dirty="0">
                          <a:solidFill>
                            <a:srgbClr val="FFFF00"/>
                          </a:solidFill>
                          <a:latin typeface="Calibri"/>
                          <a:cs typeface="Calibri"/>
                        </a:rPr>
                        <a:t>4</a:t>
                      </a:r>
                      <a:r>
                        <a:rPr sz="2400" spc="-5" dirty="0">
                          <a:solidFill>
                            <a:srgbClr val="FFFF00"/>
                          </a:solidFill>
                          <a:latin typeface="Calibri"/>
                          <a:cs typeface="Calibri"/>
                        </a:rPr>
                        <a:t>.44</a:t>
                      </a:r>
                      <a:endParaRPr sz="2400">
                        <a:latin typeface="Calibri"/>
                        <a:cs typeface="Calibri"/>
                      </a:endParaRPr>
                    </a:p>
                    <a:p>
                      <a:pPr marL="2540">
                        <a:lnSpc>
                          <a:spcPct val="100000"/>
                        </a:lnSpc>
                      </a:pPr>
                      <a:r>
                        <a:rPr sz="2400" dirty="0">
                          <a:solidFill>
                            <a:srgbClr val="FFFF00"/>
                          </a:solidFill>
                          <a:latin typeface="Calibri"/>
                          <a:cs typeface="Calibri"/>
                        </a:rPr>
                        <a:t>3</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33655" marR="21590" algn="ctr">
                        <a:lnSpc>
                          <a:spcPct val="100000"/>
                        </a:lnSpc>
                        <a:spcBef>
                          <a:spcPts val="390"/>
                        </a:spcBef>
                      </a:pPr>
                      <a:r>
                        <a:rPr sz="2400" dirty="0">
                          <a:solidFill>
                            <a:srgbClr val="FFFF00"/>
                          </a:solidFill>
                          <a:latin typeface="Calibri"/>
                          <a:cs typeface="Calibri"/>
                        </a:rPr>
                        <a:t>6.66</a:t>
                      </a:r>
                      <a:endParaRPr sz="2400">
                        <a:latin typeface="Calibri"/>
                        <a:cs typeface="Calibri"/>
                      </a:endParaRPr>
                    </a:p>
                    <a:p>
                      <a:pPr marL="74930" marR="21590" algn="ctr">
                        <a:lnSpc>
                          <a:spcPct val="100000"/>
                        </a:lnSpc>
                      </a:pPr>
                      <a:r>
                        <a:rPr sz="2400" dirty="0">
                          <a:solidFill>
                            <a:srgbClr val="FFFF00"/>
                          </a:solidFill>
                          <a:latin typeface="Calibri"/>
                          <a:cs typeface="Calibri"/>
                        </a:rPr>
                        <a:t>10</a:t>
                      </a:r>
                      <a:endParaRPr sz="2400">
                        <a:latin typeface="Calibri"/>
                        <a:cs typeface="Calibri"/>
                      </a:endParaRPr>
                    </a:p>
                    <a:p>
                      <a:pPr marL="75565" marR="21590" algn="ctr">
                        <a:lnSpc>
                          <a:spcPct val="100000"/>
                        </a:lnSpc>
                      </a:pPr>
                      <a:r>
                        <a:rPr sz="2400" dirty="0">
                          <a:solidFill>
                            <a:srgbClr val="FFFF00"/>
                          </a:solidFill>
                          <a:latin typeface="Calibri"/>
                          <a:cs typeface="Calibri"/>
                        </a:rPr>
                        <a:t>10</a:t>
                      </a:r>
                      <a:endParaRPr sz="2400">
                        <a:latin typeface="Calibri"/>
                        <a:cs typeface="Calibri"/>
                      </a:endParaRPr>
                    </a:p>
                    <a:p>
                      <a:pPr marL="61594" algn="ctr">
                        <a:lnSpc>
                          <a:spcPct val="100000"/>
                        </a:lnSpc>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a:t>
                      </a:r>
                      <a:r>
                        <a:rPr sz="2400" dirty="0">
                          <a:solidFill>
                            <a:srgbClr val="FFFF00"/>
                          </a:solidFill>
                          <a:latin typeface="Calibri"/>
                          <a:cs typeface="Calibri"/>
                        </a:rPr>
                        <a:t>3</a:t>
                      </a:r>
                      <a:r>
                        <a:rPr sz="2400" spc="-5" dirty="0">
                          <a:solidFill>
                            <a:srgbClr val="FFFF00"/>
                          </a:solidFill>
                          <a:latin typeface="Calibri"/>
                          <a:cs typeface="Calibri"/>
                        </a:rPr>
                        <a:t>3</a:t>
                      </a:r>
                      <a:endParaRPr sz="2400">
                        <a:latin typeface="Calibri"/>
                        <a:cs typeface="Calibri"/>
                      </a:endParaRPr>
                    </a:p>
                    <a:p>
                      <a:pPr marL="61594" algn="ctr">
                        <a:lnSpc>
                          <a:spcPct val="100000"/>
                        </a:lnSpc>
                        <a:spcBef>
                          <a:spcPts val="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p>
                      <a:pPr marL="109855" marR="21590" algn="ctr">
                        <a:lnSpc>
                          <a:spcPct val="100000"/>
                        </a:lnSpc>
                      </a:pPr>
                      <a:r>
                        <a:rPr sz="2400" dirty="0">
                          <a:solidFill>
                            <a:srgbClr val="FFFF00"/>
                          </a:solidFill>
                          <a:latin typeface="Calibri"/>
                          <a:cs typeface="Calibri"/>
                        </a:rPr>
                        <a:t>50</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R="67945" algn="ctr">
                        <a:lnSpc>
                          <a:spcPct val="100000"/>
                        </a:lnSpc>
                        <a:spcBef>
                          <a:spcPts val="390"/>
                        </a:spcBef>
                      </a:pPr>
                      <a:r>
                        <a:rPr sz="2400" dirty="0">
                          <a:solidFill>
                            <a:srgbClr val="FFFF00"/>
                          </a:solidFill>
                          <a:latin typeface="Calibri"/>
                          <a:cs typeface="Calibri"/>
                        </a:rPr>
                        <a:t>6.66</a:t>
                      </a:r>
                      <a:endParaRPr sz="2400">
                        <a:latin typeface="Calibri"/>
                        <a:cs typeface="Calibri"/>
                      </a:endParaRPr>
                    </a:p>
                    <a:p>
                      <a:pPr marR="82550" algn="ctr">
                        <a:lnSpc>
                          <a:spcPct val="100000"/>
                        </a:lnSpc>
                      </a:pPr>
                      <a:r>
                        <a:rPr sz="2400" dirty="0">
                          <a:solidFill>
                            <a:srgbClr val="FFFF00"/>
                          </a:solidFill>
                          <a:latin typeface="Calibri"/>
                          <a:cs typeface="Calibri"/>
                        </a:rPr>
                        <a:t>10</a:t>
                      </a:r>
                      <a:endParaRPr sz="2400">
                        <a:latin typeface="Calibri"/>
                        <a:cs typeface="Calibri"/>
                      </a:endParaRPr>
                    </a:p>
                    <a:p>
                      <a:pPr marL="78105" marR="21590" algn="ctr">
                        <a:lnSpc>
                          <a:spcPct val="100000"/>
                        </a:lnSpc>
                      </a:pPr>
                      <a:r>
                        <a:rPr sz="2400" dirty="0">
                          <a:solidFill>
                            <a:srgbClr val="FFFF00"/>
                          </a:solidFill>
                          <a:latin typeface="Calibri"/>
                          <a:cs typeface="Calibri"/>
                        </a:rPr>
                        <a:t>10</a:t>
                      </a:r>
                      <a:endParaRPr sz="2400">
                        <a:latin typeface="Calibri"/>
                        <a:cs typeface="Calibri"/>
                      </a:endParaRPr>
                    </a:p>
                    <a:p>
                      <a:pPr marL="22860" algn="ctr">
                        <a:lnSpc>
                          <a:spcPct val="100000"/>
                        </a:lnSpc>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a:t>
                      </a:r>
                      <a:r>
                        <a:rPr sz="2400" dirty="0">
                          <a:solidFill>
                            <a:srgbClr val="FFFF00"/>
                          </a:solidFill>
                          <a:latin typeface="Calibri"/>
                          <a:cs typeface="Calibri"/>
                        </a:rPr>
                        <a:t>3</a:t>
                      </a:r>
                      <a:r>
                        <a:rPr sz="2400" spc="-5" dirty="0">
                          <a:solidFill>
                            <a:srgbClr val="FFFF00"/>
                          </a:solidFill>
                          <a:latin typeface="Calibri"/>
                          <a:cs typeface="Calibri"/>
                        </a:rPr>
                        <a:t>3</a:t>
                      </a:r>
                      <a:endParaRPr sz="2400">
                        <a:latin typeface="Calibri"/>
                        <a:cs typeface="Calibri"/>
                      </a:endParaRPr>
                    </a:p>
                    <a:p>
                      <a:pPr marL="22225" algn="ctr">
                        <a:lnSpc>
                          <a:spcPct val="100000"/>
                        </a:lnSpc>
                        <a:spcBef>
                          <a:spcPts val="5"/>
                        </a:spcBef>
                      </a:pPr>
                      <a:r>
                        <a:rPr sz="2400" spc="5" dirty="0">
                          <a:solidFill>
                            <a:srgbClr val="FFFF00"/>
                          </a:solidFill>
                          <a:latin typeface="Calibri"/>
                          <a:cs typeface="Calibri"/>
                        </a:rPr>
                        <a:t>3</a:t>
                      </a:r>
                      <a:r>
                        <a:rPr sz="2400" dirty="0">
                          <a:solidFill>
                            <a:srgbClr val="FFFF00"/>
                          </a:solidFill>
                          <a:latin typeface="Calibri"/>
                          <a:cs typeface="Calibri"/>
                        </a:rPr>
                        <a:t>6.66</a:t>
                      </a:r>
                      <a:endParaRPr sz="2400">
                        <a:latin typeface="Calibri"/>
                        <a:cs typeface="Calibri"/>
                      </a:endParaRPr>
                    </a:p>
                    <a:p>
                      <a:pPr marL="111760" marR="21590" algn="ctr">
                        <a:lnSpc>
                          <a:spcPct val="100000"/>
                        </a:lnSpc>
                      </a:pPr>
                      <a:r>
                        <a:rPr sz="2400" dirty="0">
                          <a:solidFill>
                            <a:srgbClr val="FFFF00"/>
                          </a:solidFill>
                          <a:latin typeface="Calibri"/>
                          <a:cs typeface="Calibri"/>
                        </a:rPr>
                        <a:t>50</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98425" marR="12065">
                        <a:lnSpc>
                          <a:spcPct val="100000"/>
                        </a:lnSpc>
                        <a:spcBef>
                          <a:spcPts val="390"/>
                        </a:spcBef>
                      </a:pPr>
                      <a:r>
                        <a:rPr sz="2400" dirty="0">
                          <a:solidFill>
                            <a:srgbClr val="FFFF00"/>
                          </a:solidFill>
                          <a:latin typeface="Calibri"/>
                          <a:cs typeface="Calibri"/>
                        </a:rPr>
                        <a:t>6.66</a:t>
                      </a:r>
                      <a:endParaRPr sz="2400">
                        <a:latin typeface="Calibri"/>
                        <a:cs typeface="Calibri"/>
                      </a:endParaRPr>
                    </a:p>
                    <a:p>
                      <a:pPr marL="249554" marR="12065">
                        <a:lnSpc>
                          <a:spcPct val="100000"/>
                        </a:lnSpc>
                      </a:pPr>
                      <a:r>
                        <a:rPr sz="2400" dirty="0">
                          <a:solidFill>
                            <a:srgbClr val="FFFF00"/>
                          </a:solidFill>
                          <a:latin typeface="Calibri"/>
                          <a:cs typeface="Calibri"/>
                        </a:rPr>
                        <a:t>10</a:t>
                      </a:r>
                      <a:endParaRPr sz="2400">
                        <a:latin typeface="Calibri"/>
                        <a:cs typeface="Calibri"/>
                      </a:endParaRPr>
                    </a:p>
                    <a:p>
                      <a:pPr marL="250190" marR="12065">
                        <a:lnSpc>
                          <a:spcPct val="100000"/>
                        </a:lnSpc>
                      </a:pPr>
                      <a:r>
                        <a:rPr sz="2400" dirty="0">
                          <a:solidFill>
                            <a:srgbClr val="FFFF00"/>
                          </a:solidFill>
                          <a:latin typeface="Calibri"/>
                          <a:cs typeface="Calibri"/>
                        </a:rPr>
                        <a:t>10</a:t>
                      </a:r>
                      <a:endParaRPr sz="2400">
                        <a:latin typeface="Calibri"/>
                        <a:cs typeface="Calibri"/>
                      </a:endParaRPr>
                    </a:p>
                    <a:p>
                      <a:pPr marL="20955" marR="12065">
                        <a:lnSpc>
                          <a:spcPct val="100000"/>
                        </a:lnSpc>
                      </a:pPr>
                      <a:r>
                        <a:rPr sz="2400" spc="-5" dirty="0">
                          <a:solidFill>
                            <a:srgbClr val="FFFF00"/>
                          </a:solidFill>
                          <a:latin typeface="Calibri"/>
                          <a:cs typeface="Calibri"/>
                        </a:rPr>
                        <a:t>23.33</a:t>
                      </a:r>
                      <a:endParaRPr sz="2400">
                        <a:latin typeface="Calibri"/>
                        <a:cs typeface="Calibri"/>
                      </a:endParaRPr>
                    </a:p>
                    <a:p>
                      <a:pPr marL="80010">
                        <a:lnSpc>
                          <a:spcPct val="100000"/>
                        </a:lnSpc>
                        <a:spcBef>
                          <a:spcPts val="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p>
                      <a:pPr marL="266700" marR="12065">
                        <a:lnSpc>
                          <a:spcPct val="100000"/>
                        </a:lnSpc>
                      </a:pPr>
                      <a:r>
                        <a:rPr sz="2400" dirty="0">
                          <a:solidFill>
                            <a:srgbClr val="FFFF00"/>
                          </a:solidFill>
                          <a:latin typeface="Calibri"/>
                          <a:cs typeface="Calibri"/>
                        </a:rPr>
                        <a:t>50</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150495" marR="12065">
                        <a:lnSpc>
                          <a:spcPct val="100000"/>
                        </a:lnSpc>
                        <a:spcBef>
                          <a:spcPts val="390"/>
                        </a:spcBef>
                      </a:pPr>
                      <a:r>
                        <a:rPr sz="2400" dirty="0">
                          <a:solidFill>
                            <a:srgbClr val="FFFF00"/>
                          </a:solidFill>
                          <a:latin typeface="Calibri"/>
                          <a:cs typeface="Calibri"/>
                        </a:rPr>
                        <a:t>6.66</a:t>
                      </a:r>
                      <a:endParaRPr sz="2400">
                        <a:latin typeface="Calibri"/>
                        <a:cs typeface="Calibri"/>
                      </a:endParaRPr>
                    </a:p>
                    <a:p>
                      <a:pPr marL="269875" marR="12065">
                        <a:lnSpc>
                          <a:spcPct val="100000"/>
                        </a:lnSpc>
                      </a:pPr>
                      <a:r>
                        <a:rPr sz="2400" dirty="0">
                          <a:solidFill>
                            <a:srgbClr val="FFFF00"/>
                          </a:solidFill>
                          <a:latin typeface="Calibri"/>
                          <a:cs typeface="Calibri"/>
                        </a:rPr>
                        <a:t>10</a:t>
                      </a:r>
                      <a:endParaRPr sz="2400">
                        <a:latin typeface="Calibri"/>
                        <a:cs typeface="Calibri"/>
                      </a:endParaRPr>
                    </a:p>
                    <a:p>
                      <a:pPr marL="271145" marR="12065">
                        <a:lnSpc>
                          <a:spcPct val="100000"/>
                        </a:lnSpc>
                      </a:pPr>
                      <a:r>
                        <a:rPr sz="2400" dirty="0">
                          <a:solidFill>
                            <a:srgbClr val="FFFF00"/>
                          </a:solidFill>
                          <a:latin typeface="Calibri"/>
                          <a:cs typeface="Calibri"/>
                        </a:rPr>
                        <a:t>10</a:t>
                      </a:r>
                      <a:endParaRPr sz="2400">
                        <a:latin typeface="Calibri"/>
                        <a:cs typeface="Calibri"/>
                      </a:endParaRPr>
                    </a:p>
                    <a:p>
                      <a:pPr marL="8255" marR="12065">
                        <a:lnSpc>
                          <a:spcPct val="100000"/>
                        </a:lnSpc>
                      </a:pPr>
                      <a:r>
                        <a:rPr sz="2400" spc="-5" dirty="0">
                          <a:solidFill>
                            <a:srgbClr val="FFFF00"/>
                          </a:solidFill>
                          <a:latin typeface="Calibri"/>
                          <a:cs typeface="Calibri"/>
                        </a:rPr>
                        <a:t>23.33</a:t>
                      </a:r>
                      <a:endParaRPr sz="2400">
                        <a:latin typeface="Calibri"/>
                        <a:cs typeface="Calibri"/>
                      </a:endParaRPr>
                    </a:p>
                    <a:p>
                      <a:pPr marL="75565">
                        <a:lnSpc>
                          <a:spcPct val="100000"/>
                        </a:lnSpc>
                        <a:spcBef>
                          <a:spcPts val="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p>
                      <a:pPr marL="287020" marR="12065">
                        <a:lnSpc>
                          <a:spcPct val="100000"/>
                        </a:lnSpc>
                      </a:pPr>
                      <a:r>
                        <a:rPr sz="2400" dirty="0">
                          <a:solidFill>
                            <a:srgbClr val="FFFF00"/>
                          </a:solidFill>
                          <a:latin typeface="Calibri"/>
                          <a:cs typeface="Calibri"/>
                        </a:rPr>
                        <a:t>50</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128905" marR="12065">
                        <a:lnSpc>
                          <a:spcPct val="100000"/>
                        </a:lnSpc>
                        <a:spcBef>
                          <a:spcPts val="390"/>
                        </a:spcBef>
                      </a:pPr>
                      <a:r>
                        <a:rPr sz="2400" dirty="0">
                          <a:solidFill>
                            <a:srgbClr val="FFFF00"/>
                          </a:solidFill>
                          <a:latin typeface="Calibri"/>
                          <a:cs typeface="Calibri"/>
                        </a:rPr>
                        <a:t>6.66</a:t>
                      </a:r>
                      <a:endParaRPr sz="2400">
                        <a:latin typeface="Calibri"/>
                        <a:cs typeface="Calibri"/>
                      </a:endParaRPr>
                    </a:p>
                    <a:p>
                      <a:pPr marL="226060" marR="12065">
                        <a:lnSpc>
                          <a:spcPct val="100000"/>
                        </a:lnSpc>
                      </a:pPr>
                      <a:r>
                        <a:rPr sz="2400" dirty="0">
                          <a:solidFill>
                            <a:srgbClr val="FFFF00"/>
                          </a:solidFill>
                          <a:latin typeface="Calibri"/>
                          <a:cs typeface="Calibri"/>
                        </a:rPr>
                        <a:t>10</a:t>
                      </a:r>
                      <a:endParaRPr sz="2400">
                        <a:latin typeface="Calibri"/>
                        <a:cs typeface="Calibri"/>
                      </a:endParaRPr>
                    </a:p>
                    <a:p>
                      <a:pPr marL="227329" marR="12065">
                        <a:lnSpc>
                          <a:spcPct val="100000"/>
                        </a:lnSpc>
                      </a:pPr>
                      <a:r>
                        <a:rPr sz="2400" dirty="0">
                          <a:solidFill>
                            <a:srgbClr val="FFFF00"/>
                          </a:solidFill>
                          <a:latin typeface="Calibri"/>
                          <a:cs typeface="Calibri"/>
                        </a:rPr>
                        <a:t>10</a:t>
                      </a:r>
                      <a:endParaRPr sz="2400">
                        <a:latin typeface="Calibri"/>
                        <a:cs typeface="Calibri"/>
                      </a:endParaRPr>
                    </a:p>
                    <a:p>
                      <a:pPr marL="4445" marR="12065">
                        <a:lnSpc>
                          <a:spcPct val="100000"/>
                        </a:lnSpc>
                      </a:pPr>
                      <a:r>
                        <a:rPr sz="2400" spc="-5" dirty="0">
                          <a:solidFill>
                            <a:srgbClr val="FFFF00"/>
                          </a:solidFill>
                          <a:latin typeface="Calibri"/>
                          <a:cs typeface="Calibri"/>
                        </a:rPr>
                        <a:t>23.33</a:t>
                      </a:r>
                      <a:endParaRPr sz="2400">
                        <a:latin typeface="Calibri"/>
                        <a:cs typeface="Calibri"/>
                      </a:endParaRPr>
                    </a:p>
                    <a:p>
                      <a:pPr marL="74930">
                        <a:lnSpc>
                          <a:spcPct val="100000"/>
                        </a:lnSpc>
                        <a:spcBef>
                          <a:spcPts val="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p>
                      <a:pPr marL="243204" marR="12065">
                        <a:lnSpc>
                          <a:spcPct val="100000"/>
                        </a:lnSpc>
                      </a:pPr>
                      <a:r>
                        <a:rPr sz="2400" dirty="0">
                          <a:solidFill>
                            <a:srgbClr val="FFFF00"/>
                          </a:solidFill>
                          <a:latin typeface="Calibri"/>
                          <a:cs typeface="Calibri"/>
                        </a:rPr>
                        <a:t>50</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180340" marR="3175">
                        <a:lnSpc>
                          <a:spcPct val="100000"/>
                        </a:lnSpc>
                        <a:spcBef>
                          <a:spcPts val="390"/>
                        </a:spcBef>
                      </a:pPr>
                      <a:r>
                        <a:rPr sz="2400" dirty="0">
                          <a:solidFill>
                            <a:srgbClr val="FFFF00"/>
                          </a:solidFill>
                          <a:latin typeface="Calibri"/>
                          <a:cs typeface="Calibri"/>
                        </a:rPr>
                        <a:t>6.66</a:t>
                      </a:r>
                      <a:endParaRPr sz="2400">
                        <a:latin typeface="Calibri"/>
                        <a:cs typeface="Calibri"/>
                      </a:endParaRPr>
                    </a:p>
                    <a:p>
                      <a:pPr marL="248920" marR="3175">
                        <a:lnSpc>
                          <a:spcPct val="100000"/>
                        </a:lnSpc>
                      </a:pPr>
                      <a:r>
                        <a:rPr sz="2400" dirty="0">
                          <a:solidFill>
                            <a:srgbClr val="FFFF00"/>
                          </a:solidFill>
                          <a:latin typeface="Calibri"/>
                          <a:cs typeface="Calibri"/>
                        </a:rPr>
                        <a:t>10</a:t>
                      </a:r>
                      <a:endParaRPr sz="2400">
                        <a:latin typeface="Calibri"/>
                        <a:cs typeface="Calibri"/>
                      </a:endParaRPr>
                    </a:p>
                    <a:p>
                      <a:pPr marL="251460" marR="3175">
                        <a:lnSpc>
                          <a:spcPct val="100000"/>
                        </a:lnSpc>
                      </a:pPr>
                      <a:r>
                        <a:rPr sz="2400" dirty="0">
                          <a:solidFill>
                            <a:srgbClr val="FFFF00"/>
                          </a:solidFill>
                          <a:latin typeface="Calibri"/>
                          <a:cs typeface="Calibri"/>
                        </a:rPr>
                        <a:t>10</a:t>
                      </a:r>
                      <a:endParaRPr sz="2400">
                        <a:latin typeface="Calibri"/>
                        <a:cs typeface="Calibri"/>
                      </a:endParaRPr>
                    </a:p>
                    <a:p>
                      <a:pPr marL="73660">
                        <a:lnSpc>
                          <a:spcPct val="100000"/>
                        </a:lnSpc>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p>
                      <a:pPr marL="71120">
                        <a:lnSpc>
                          <a:spcPct val="100000"/>
                        </a:lnSpc>
                        <a:spcBef>
                          <a:spcPts val="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p>
                      <a:pPr marL="263525" marR="3175">
                        <a:lnSpc>
                          <a:spcPct val="100000"/>
                        </a:lnSpc>
                      </a:pPr>
                      <a:r>
                        <a:rPr sz="2400" dirty="0">
                          <a:solidFill>
                            <a:srgbClr val="FFFF00"/>
                          </a:solidFill>
                          <a:latin typeface="Calibri"/>
                          <a:cs typeface="Calibri"/>
                        </a:rPr>
                        <a:t>50</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158750" marR="3175">
                        <a:lnSpc>
                          <a:spcPct val="100000"/>
                        </a:lnSpc>
                        <a:spcBef>
                          <a:spcPts val="390"/>
                        </a:spcBef>
                      </a:pPr>
                      <a:r>
                        <a:rPr sz="2400" dirty="0">
                          <a:solidFill>
                            <a:srgbClr val="FFFF00"/>
                          </a:solidFill>
                          <a:latin typeface="Calibri"/>
                          <a:cs typeface="Calibri"/>
                        </a:rPr>
                        <a:t>4.44</a:t>
                      </a:r>
                      <a:endParaRPr sz="2400">
                        <a:latin typeface="Calibri"/>
                        <a:cs typeface="Calibri"/>
                      </a:endParaRPr>
                    </a:p>
                    <a:p>
                      <a:pPr marL="205104" marR="3175">
                        <a:lnSpc>
                          <a:spcPct val="100000"/>
                        </a:lnSpc>
                      </a:pPr>
                      <a:r>
                        <a:rPr sz="2400" dirty="0">
                          <a:solidFill>
                            <a:srgbClr val="FFFF00"/>
                          </a:solidFill>
                          <a:latin typeface="Calibri"/>
                          <a:cs typeface="Calibri"/>
                        </a:rPr>
                        <a:t>6.66</a:t>
                      </a:r>
                      <a:endParaRPr sz="2400">
                        <a:latin typeface="Calibri"/>
                        <a:cs typeface="Calibri"/>
                      </a:endParaRPr>
                    </a:p>
                    <a:p>
                      <a:pPr marL="207645" marR="3175">
                        <a:lnSpc>
                          <a:spcPct val="100000"/>
                        </a:lnSpc>
                      </a:pPr>
                      <a:r>
                        <a:rPr sz="2400" dirty="0">
                          <a:solidFill>
                            <a:srgbClr val="FFFF00"/>
                          </a:solidFill>
                          <a:latin typeface="Calibri"/>
                          <a:cs typeface="Calibri"/>
                        </a:rPr>
                        <a:t>6.66</a:t>
                      </a:r>
                      <a:endParaRPr sz="2400">
                        <a:latin typeface="Calibri"/>
                        <a:cs typeface="Calibri"/>
                      </a:endParaRPr>
                    </a:p>
                    <a:p>
                      <a:pPr marL="69215" marR="3175">
                        <a:lnSpc>
                          <a:spcPct val="100000"/>
                        </a:lnSpc>
                      </a:pPr>
                      <a:r>
                        <a:rPr sz="2400" dirty="0">
                          <a:solidFill>
                            <a:srgbClr val="FFFF00"/>
                          </a:solidFill>
                          <a:latin typeface="Calibri"/>
                          <a:cs typeface="Calibri"/>
                        </a:rPr>
                        <a:t>1</a:t>
                      </a:r>
                      <a:r>
                        <a:rPr sz="2400" spc="10" dirty="0">
                          <a:solidFill>
                            <a:srgbClr val="FFFF00"/>
                          </a:solidFill>
                          <a:latin typeface="Calibri"/>
                          <a:cs typeface="Calibri"/>
                        </a:rPr>
                        <a:t>5</a:t>
                      </a:r>
                      <a:r>
                        <a:rPr sz="2400" spc="-5" dirty="0">
                          <a:solidFill>
                            <a:srgbClr val="FFFF00"/>
                          </a:solidFill>
                          <a:latin typeface="Calibri"/>
                          <a:cs typeface="Calibri"/>
                        </a:rPr>
                        <a:t>.55</a:t>
                      </a:r>
                      <a:endParaRPr sz="2400">
                        <a:latin typeface="Calibri"/>
                        <a:cs typeface="Calibri"/>
                      </a:endParaRPr>
                    </a:p>
                    <a:p>
                      <a:pPr marL="69850" marR="3175">
                        <a:lnSpc>
                          <a:spcPct val="100000"/>
                        </a:lnSpc>
                        <a:spcBef>
                          <a:spcPts val="5"/>
                        </a:spcBef>
                      </a:pPr>
                      <a:r>
                        <a:rPr sz="2400" dirty="0">
                          <a:solidFill>
                            <a:srgbClr val="FFFF00"/>
                          </a:solidFill>
                          <a:latin typeface="Calibri"/>
                          <a:cs typeface="Calibri"/>
                        </a:rPr>
                        <a:t>2</a:t>
                      </a:r>
                      <a:r>
                        <a:rPr sz="2400" spc="10" dirty="0">
                          <a:solidFill>
                            <a:srgbClr val="FFFF00"/>
                          </a:solidFill>
                          <a:latin typeface="Calibri"/>
                          <a:cs typeface="Calibri"/>
                        </a:rPr>
                        <a:t>4</a:t>
                      </a:r>
                      <a:r>
                        <a:rPr sz="2400" spc="-5" dirty="0">
                          <a:solidFill>
                            <a:srgbClr val="FFFF00"/>
                          </a:solidFill>
                          <a:latin typeface="Calibri"/>
                          <a:cs typeface="Calibri"/>
                        </a:rPr>
                        <a:t>.44</a:t>
                      </a:r>
                      <a:endParaRPr sz="2400">
                        <a:latin typeface="Calibri"/>
                        <a:cs typeface="Calibri"/>
                      </a:endParaRPr>
                    </a:p>
                    <a:p>
                      <a:pPr marL="85725">
                        <a:lnSpc>
                          <a:spcPct val="100000"/>
                        </a:lnSpc>
                      </a:pPr>
                      <a:r>
                        <a:rPr sz="2400" dirty="0">
                          <a:solidFill>
                            <a:srgbClr val="FFFF00"/>
                          </a:solidFill>
                          <a:latin typeface="Calibri"/>
                          <a:cs typeface="Calibri"/>
                        </a:rPr>
                        <a:t>3</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49530" marB="0">
                    <a:lnT w="19050">
                      <a:solidFill>
                        <a:srgbClr val="FFFF00"/>
                      </a:solidFill>
                      <a:prstDash val="solid"/>
                    </a:lnT>
                    <a:solidFill>
                      <a:srgbClr val="000000"/>
                    </a:solidFill>
                  </a:tcPr>
                </a:tc>
                <a:tc>
                  <a:txBody>
                    <a:bodyPr/>
                    <a:lstStyle/>
                    <a:p>
                      <a:pPr marL="125095">
                        <a:lnSpc>
                          <a:spcPct val="100000"/>
                        </a:lnSpc>
                        <a:spcBef>
                          <a:spcPts val="390"/>
                        </a:spcBef>
                      </a:pPr>
                      <a:r>
                        <a:rPr sz="2400" dirty="0">
                          <a:solidFill>
                            <a:srgbClr val="FFFF00"/>
                          </a:solidFill>
                          <a:latin typeface="Calibri"/>
                          <a:cs typeface="Calibri"/>
                        </a:rPr>
                        <a:t>0</a:t>
                      </a:r>
                      <a:endParaRPr sz="2400">
                        <a:latin typeface="Calibri"/>
                        <a:cs typeface="Calibri"/>
                      </a:endParaRPr>
                    </a:p>
                    <a:p>
                      <a:pPr marL="101600">
                        <a:lnSpc>
                          <a:spcPct val="100000"/>
                        </a:lnSpc>
                      </a:pPr>
                      <a:r>
                        <a:rPr sz="2400" dirty="0">
                          <a:solidFill>
                            <a:srgbClr val="FFFF00"/>
                          </a:solidFill>
                          <a:latin typeface="Calibri"/>
                          <a:cs typeface="Calibri"/>
                        </a:rPr>
                        <a:t>0</a:t>
                      </a:r>
                      <a:endParaRPr sz="2400">
                        <a:latin typeface="Calibri"/>
                        <a:cs typeface="Calibri"/>
                      </a:endParaRPr>
                    </a:p>
                    <a:p>
                      <a:pPr marL="104139">
                        <a:lnSpc>
                          <a:spcPct val="100000"/>
                        </a:lnSpc>
                      </a:pPr>
                      <a:r>
                        <a:rPr sz="2400" dirty="0">
                          <a:solidFill>
                            <a:srgbClr val="FFFF00"/>
                          </a:solidFill>
                          <a:latin typeface="Calibri"/>
                          <a:cs typeface="Calibri"/>
                        </a:rPr>
                        <a:t>0</a:t>
                      </a:r>
                      <a:endParaRPr sz="2400">
                        <a:latin typeface="Calibri"/>
                        <a:cs typeface="Calibri"/>
                      </a:endParaRPr>
                    </a:p>
                    <a:p>
                      <a:pPr marL="120650">
                        <a:lnSpc>
                          <a:spcPct val="100000"/>
                        </a:lnSpc>
                      </a:pPr>
                      <a:r>
                        <a:rPr sz="2400" dirty="0">
                          <a:solidFill>
                            <a:srgbClr val="FFFF00"/>
                          </a:solidFill>
                          <a:latin typeface="Calibri"/>
                          <a:cs typeface="Calibri"/>
                        </a:rPr>
                        <a:t>0</a:t>
                      </a:r>
                      <a:endParaRPr sz="2400">
                        <a:latin typeface="Calibri"/>
                        <a:cs typeface="Calibri"/>
                      </a:endParaRPr>
                    </a:p>
                    <a:p>
                      <a:pPr marL="121285">
                        <a:lnSpc>
                          <a:spcPct val="100000"/>
                        </a:lnSpc>
                        <a:spcBef>
                          <a:spcPts val="5"/>
                        </a:spcBef>
                      </a:pPr>
                      <a:r>
                        <a:rPr sz="2400" dirty="0">
                          <a:solidFill>
                            <a:srgbClr val="FFFF00"/>
                          </a:solidFill>
                          <a:latin typeface="Calibri"/>
                          <a:cs typeface="Calibri"/>
                        </a:rPr>
                        <a:t>0</a:t>
                      </a:r>
                      <a:endParaRPr sz="2400">
                        <a:latin typeface="Calibri"/>
                        <a:cs typeface="Calibri"/>
                      </a:endParaRPr>
                    </a:p>
                    <a:p>
                      <a:pPr marL="136525">
                        <a:lnSpc>
                          <a:spcPct val="100000"/>
                        </a:lnSpc>
                      </a:pPr>
                      <a:r>
                        <a:rPr sz="2400" dirty="0">
                          <a:solidFill>
                            <a:srgbClr val="FFFF00"/>
                          </a:solidFill>
                          <a:latin typeface="Calibri"/>
                          <a:cs typeface="Calibri"/>
                        </a:rPr>
                        <a:t>0</a:t>
                      </a:r>
                      <a:endParaRPr sz="2400">
                        <a:latin typeface="Calibri"/>
                        <a:cs typeface="Calibri"/>
                      </a:endParaRPr>
                    </a:p>
                  </a:txBody>
                  <a:tcPr marL="0" marR="0" marT="49530" marB="0">
                    <a:solidFill>
                      <a:srgbClr val="000000"/>
                    </a:solidFill>
                  </a:tcPr>
                </a:tc>
                <a:extLst>
                  <a:ext uri="{0D108BD9-81ED-4DB2-BD59-A6C34878D82A}">
                    <a16:rowId xmlns:a16="http://schemas.microsoft.com/office/drawing/2014/main" val="10000"/>
                  </a:ext>
                </a:extLst>
              </a:tr>
              <a:tr h="366090">
                <a:tc>
                  <a:txBody>
                    <a:bodyPr/>
                    <a:lstStyle/>
                    <a:p>
                      <a:pPr marL="31750">
                        <a:lnSpc>
                          <a:spcPts val="276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tc>
                  <a:txBody>
                    <a:bodyPr/>
                    <a:lstStyle/>
                    <a:p>
                      <a:pPr marL="2540">
                        <a:lnSpc>
                          <a:spcPts val="2760"/>
                        </a:lnSpc>
                      </a:pPr>
                      <a:r>
                        <a:rPr sz="2400" dirty="0">
                          <a:solidFill>
                            <a:srgbClr val="FFFF00"/>
                          </a:solidFill>
                          <a:latin typeface="Calibri"/>
                          <a:cs typeface="Calibri"/>
                        </a:rPr>
                        <a:t>3</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0" marB="0">
                    <a:solidFill>
                      <a:srgbClr val="000000"/>
                    </a:solidFill>
                  </a:tcPr>
                </a:tc>
                <a:tc>
                  <a:txBody>
                    <a:bodyPr/>
                    <a:lstStyle/>
                    <a:p>
                      <a:pPr marL="268605" marR="21590">
                        <a:lnSpc>
                          <a:spcPts val="2760"/>
                        </a:lnSpc>
                      </a:pPr>
                      <a:r>
                        <a:rPr sz="2400" dirty="0">
                          <a:solidFill>
                            <a:srgbClr val="FFFF00"/>
                          </a:solidFill>
                          <a:latin typeface="Calibri"/>
                          <a:cs typeface="Calibri"/>
                        </a:rPr>
                        <a:t>50</a:t>
                      </a:r>
                      <a:endParaRPr sz="2400">
                        <a:latin typeface="Calibri"/>
                        <a:cs typeface="Calibri"/>
                      </a:endParaRPr>
                    </a:p>
                  </a:txBody>
                  <a:tcPr marL="0" marR="0" marT="0" marB="0">
                    <a:solidFill>
                      <a:srgbClr val="000000"/>
                    </a:solidFill>
                  </a:tcPr>
                </a:tc>
                <a:tc>
                  <a:txBody>
                    <a:bodyPr/>
                    <a:lstStyle/>
                    <a:p>
                      <a:pPr marL="251460" marR="21590">
                        <a:lnSpc>
                          <a:spcPts val="2760"/>
                        </a:lnSpc>
                      </a:pPr>
                      <a:r>
                        <a:rPr sz="2400" dirty="0">
                          <a:solidFill>
                            <a:srgbClr val="FFFF00"/>
                          </a:solidFill>
                          <a:latin typeface="Calibri"/>
                          <a:cs typeface="Calibri"/>
                        </a:rPr>
                        <a:t>50</a:t>
                      </a:r>
                      <a:endParaRPr sz="2400">
                        <a:latin typeface="Calibri"/>
                        <a:cs typeface="Calibri"/>
                      </a:endParaRPr>
                    </a:p>
                  </a:txBody>
                  <a:tcPr marL="0" marR="0" marT="0" marB="0">
                    <a:solidFill>
                      <a:srgbClr val="000000"/>
                    </a:solidFill>
                  </a:tcPr>
                </a:tc>
                <a:tc>
                  <a:txBody>
                    <a:bodyPr/>
                    <a:lstStyle/>
                    <a:p>
                      <a:pPr marL="267970" marR="12065">
                        <a:lnSpc>
                          <a:spcPts val="2760"/>
                        </a:lnSpc>
                      </a:pPr>
                      <a:r>
                        <a:rPr sz="2400" dirty="0">
                          <a:solidFill>
                            <a:srgbClr val="FFFF00"/>
                          </a:solidFill>
                          <a:latin typeface="Calibri"/>
                          <a:cs typeface="Calibri"/>
                        </a:rPr>
                        <a:t>50</a:t>
                      </a:r>
                      <a:endParaRPr sz="2400">
                        <a:latin typeface="Calibri"/>
                        <a:cs typeface="Calibri"/>
                      </a:endParaRPr>
                    </a:p>
                  </a:txBody>
                  <a:tcPr marL="0" marR="0" marT="0" marB="0">
                    <a:solidFill>
                      <a:srgbClr val="000000"/>
                    </a:solidFill>
                  </a:tcPr>
                </a:tc>
                <a:tc>
                  <a:txBody>
                    <a:bodyPr/>
                    <a:lstStyle/>
                    <a:p>
                      <a:pPr marL="288925" marR="12065">
                        <a:lnSpc>
                          <a:spcPts val="2760"/>
                        </a:lnSpc>
                      </a:pPr>
                      <a:r>
                        <a:rPr sz="2400" dirty="0">
                          <a:solidFill>
                            <a:srgbClr val="FFFF00"/>
                          </a:solidFill>
                          <a:latin typeface="Calibri"/>
                          <a:cs typeface="Calibri"/>
                        </a:rPr>
                        <a:t>50</a:t>
                      </a:r>
                      <a:endParaRPr sz="2400">
                        <a:latin typeface="Calibri"/>
                        <a:cs typeface="Calibri"/>
                      </a:endParaRPr>
                    </a:p>
                  </a:txBody>
                  <a:tcPr marL="0" marR="0" marT="0" marB="0">
                    <a:solidFill>
                      <a:srgbClr val="000000"/>
                    </a:solidFill>
                  </a:tcPr>
                </a:tc>
                <a:tc>
                  <a:txBody>
                    <a:bodyPr/>
                    <a:lstStyle/>
                    <a:p>
                      <a:pPr marL="245110" marR="12065">
                        <a:lnSpc>
                          <a:spcPts val="2760"/>
                        </a:lnSpc>
                      </a:pPr>
                      <a:r>
                        <a:rPr sz="2400" dirty="0">
                          <a:solidFill>
                            <a:srgbClr val="FFFF00"/>
                          </a:solidFill>
                          <a:latin typeface="Calibri"/>
                          <a:cs typeface="Calibri"/>
                        </a:rPr>
                        <a:t>50</a:t>
                      </a:r>
                      <a:endParaRPr sz="2400">
                        <a:latin typeface="Calibri"/>
                        <a:cs typeface="Calibri"/>
                      </a:endParaRPr>
                    </a:p>
                  </a:txBody>
                  <a:tcPr marL="0" marR="0" marT="0" marB="0">
                    <a:solidFill>
                      <a:srgbClr val="000000"/>
                    </a:solidFill>
                  </a:tcPr>
                </a:tc>
                <a:tc>
                  <a:txBody>
                    <a:bodyPr/>
                    <a:lstStyle/>
                    <a:p>
                      <a:pPr marL="266065" marR="3175">
                        <a:lnSpc>
                          <a:spcPts val="2760"/>
                        </a:lnSpc>
                      </a:pPr>
                      <a:r>
                        <a:rPr sz="2400" dirty="0">
                          <a:solidFill>
                            <a:srgbClr val="FFFF00"/>
                          </a:solidFill>
                          <a:latin typeface="Calibri"/>
                          <a:cs typeface="Calibri"/>
                        </a:rPr>
                        <a:t>50</a:t>
                      </a:r>
                      <a:endParaRPr sz="2400">
                        <a:latin typeface="Calibri"/>
                        <a:cs typeface="Calibri"/>
                      </a:endParaRPr>
                    </a:p>
                  </a:txBody>
                  <a:tcPr marL="0" marR="0" marT="0" marB="0">
                    <a:solidFill>
                      <a:srgbClr val="000000"/>
                    </a:solidFill>
                  </a:tcPr>
                </a:tc>
                <a:tc>
                  <a:txBody>
                    <a:bodyPr/>
                    <a:lstStyle/>
                    <a:p>
                      <a:pPr marL="88265">
                        <a:lnSpc>
                          <a:spcPts val="2760"/>
                        </a:lnSpc>
                      </a:pPr>
                      <a:r>
                        <a:rPr sz="2400" dirty="0">
                          <a:solidFill>
                            <a:srgbClr val="FFFF00"/>
                          </a:solidFill>
                          <a:latin typeface="Calibri"/>
                          <a:cs typeface="Calibri"/>
                        </a:rPr>
                        <a:t>3</a:t>
                      </a:r>
                      <a:r>
                        <a:rPr sz="2400" spc="10" dirty="0">
                          <a:solidFill>
                            <a:srgbClr val="FFFF00"/>
                          </a:solidFill>
                          <a:latin typeface="Calibri"/>
                          <a:cs typeface="Calibri"/>
                        </a:rPr>
                        <a:t>3</a:t>
                      </a:r>
                      <a:r>
                        <a:rPr sz="2400" spc="-5" dirty="0">
                          <a:solidFill>
                            <a:srgbClr val="FFFF00"/>
                          </a:solidFill>
                          <a:latin typeface="Calibri"/>
                          <a:cs typeface="Calibri"/>
                        </a:rPr>
                        <a:t>.</a:t>
                      </a:r>
                      <a:r>
                        <a:rPr sz="2400" dirty="0">
                          <a:solidFill>
                            <a:srgbClr val="FFFF00"/>
                          </a:solidFill>
                          <a:latin typeface="Calibri"/>
                          <a:cs typeface="Calibri"/>
                        </a:rPr>
                        <a:t>3</a:t>
                      </a:r>
                      <a:r>
                        <a:rPr sz="2400" spc="-5"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L="139700">
                        <a:lnSpc>
                          <a:spcPts val="2760"/>
                        </a:lnSpc>
                      </a:pPr>
                      <a:r>
                        <a:rPr sz="2400" dirty="0">
                          <a:solidFill>
                            <a:srgbClr val="FFFF00"/>
                          </a:solidFill>
                          <a:latin typeface="Calibri"/>
                          <a:cs typeface="Calibri"/>
                        </a:rPr>
                        <a:t>0</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1081836" y="3933190"/>
            <a:ext cx="6657340" cy="757555"/>
          </a:xfrm>
          <a:prstGeom prst="rect">
            <a:avLst/>
          </a:prstGeom>
        </p:spPr>
        <p:txBody>
          <a:bodyPr vert="horz" wrap="square" lIns="0" tIns="12700" rIns="0" bIns="0" rtlCol="0">
            <a:spAutoFit/>
          </a:bodyPr>
          <a:lstStyle/>
          <a:p>
            <a:pPr marR="38735" algn="r">
              <a:lnSpc>
                <a:spcPct val="100000"/>
              </a:lnSpc>
              <a:spcBef>
                <a:spcPts val="100"/>
              </a:spcBef>
              <a:tabLst>
                <a:tab pos="288925" algn="l"/>
                <a:tab pos="4845685" algn="l"/>
                <a:tab pos="6442710" algn="l"/>
              </a:tabLst>
            </a:pPr>
            <a:r>
              <a:rPr sz="2400" dirty="0">
                <a:latin typeface="Calibri"/>
                <a:cs typeface="Calibri"/>
              </a:rPr>
              <a:t>0	2</a:t>
            </a:r>
            <a:r>
              <a:rPr sz="2400" spc="10" dirty="0">
                <a:latin typeface="Calibri"/>
                <a:cs typeface="Calibri"/>
              </a:rPr>
              <a:t>2</a:t>
            </a:r>
            <a:r>
              <a:rPr sz="2400" spc="-5" dirty="0">
                <a:latin typeface="Calibri"/>
                <a:cs typeface="Calibri"/>
              </a:rPr>
              <a:t>.2</a:t>
            </a:r>
            <a:r>
              <a:rPr sz="2400" dirty="0">
                <a:latin typeface="Calibri"/>
                <a:cs typeface="Calibri"/>
              </a:rPr>
              <a:t>2</a:t>
            </a:r>
            <a:r>
              <a:rPr sz="2400" spc="-60" dirty="0">
                <a:latin typeface="Calibri"/>
                <a:cs typeface="Calibri"/>
              </a:rPr>
              <a:t> </a:t>
            </a:r>
            <a:r>
              <a:rPr sz="2400" dirty="0">
                <a:latin typeface="Calibri"/>
                <a:cs typeface="Calibri"/>
              </a:rPr>
              <a:t>3</a:t>
            </a:r>
            <a:r>
              <a:rPr sz="2400" spc="10" dirty="0">
                <a:latin typeface="Calibri"/>
                <a:cs typeface="Calibri"/>
              </a:rPr>
              <a:t>3</a:t>
            </a:r>
            <a:r>
              <a:rPr sz="2400" spc="-5" dirty="0">
                <a:latin typeface="Calibri"/>
                <a:cs typeface="Calibri"/>
              </a:rPr>
              <a:t>.3</a:t>
            </a:r>
            <a:r>
              <a:rPr sz="2400" dirty="0">
                <a:latin typeface="Calibri"/>
                <a:cs typeface="Calibri"/>
              </a:rPr>
              <a:t>3</a:t>
            </a:r>
            <a:r>
              <a:rPr sz="2400" spc="-60" dirty="0">
                <a:latin typeface="Calibri"/>
                <a:cs typeface="Calibri"/>
              </a:rPr>
              <a:t> </a:t>
            </a:r>
            <a:r>
              <a:rPr sz="2400" dirty="0">
                <a:latin typeface="Calibri"/>
                <a:cs typeface="Calibri"/>
              </a:rPr>
              <a:t>3</a:t>
            </a:r>
            <a:r>
              <a:rPr sz="2400" spc="10" dirty="0">
                <a:latin typeface="Calibri"/>
                <a:cs typeface="Calibri"/>
              </a:rPr>
              <a:t>3</a:t>
            </a:r>
            <a:r>
              <a:rPr sz="2400" spc="-5" dirty="0">
                <a:latin typeface="Calibri"/>
                <a:cs typeface="Calibri"/>
              </a:rPr>
              <a:t>.3</a:t>
            </a:r>
            <a:r>
              <a:rPr sz="2400" dirty="0">
                <a:latin typeface="Calibri"/>
                <a:cs typeface="Calibri"/>
              </a:rPr>
              <a:t>3</a:t>
            </a:r>
            <a:r>
              <a:rPr sz="2400" spc="-35" dirty="0">
                <a:latin typeface="Calibri"/>
                <a:cs typeface="Calibri"/>
              </a:rPr>
              <a:t> </a:t>
            </a:r>
            <a:r>
              <a:rPr sz="2400" dirty="0">
                <a:latin typeface="Calibri"/>
                <a:cs typeface="Calibri"/>
              </a:rPr>
              <a:t>3</a:t>
            </a:r>
            <a:r>
              <a:rPr sz="2400" spc="10" dirty="0">
                <a:latin typeface="Calibri"/>
                <a:cs typeface="Calibri"/>
              </a:rPr>
              <a:t>3</a:t>
            </a:r>
            <a:r>
              <a:rPr sz="2400" spc="-5" dirty="0">
                <a:latin typeface="Calibri"/>
                <a:cs typeface="Calibri"/>
              </a:rPr>
              <a:t>.3</a:t>
            </a:r>
            <a:r>
              <a:rPr sz="2400" dirty="0">
                <a:latin typeface="Calibri"/>
                <a:cs typeface="Calibri"/>
              </a:rPr>
              <a:t>3</a:t>
            </a:r>
            <a:r>
              <a:rPr sz="2400" spc="-60" dirty="0">
                <a:latin typeface="Calibri"/>
                <a:cs typeface="Calibri"/>
              </a:rPr>
              <a:t> </a:t>
            </a:r>
            <a:r>
              <a:rPr sz="2400" dirty="0">
                <a:latin typeface="Calibri"/>
                <a:cs typeface="Calibri"/>
              </a:rPr>
              <a:t>3</a:t>
            </a:r>
            <a:r>
              <a:rPr sz="2400" spc="10" dirty="0">
                <a:latin typeface="Calibri"/>
                <a:cs typeface="Calibri"/>
              </a:rPr>
              <a:t>3</a:t>
            </a:r>
            <a:r>
              <a:rPr sz="2400" spc="-5" dirty="0">
                <a:latin typeface="Calibri"/>
                <a:cs typeface="Calibri"/>
              </a:rPr>
              <a:t>.3</a:t>
            </a:r>
            <a:r>
              <a:rPr sz="2400" spc="5" dirty="0">
                <a:latin typeface="Calibri"/>
                <a:cs typeface="Calibri"/>
              </a:rPr>
              <a:t>3</a:t>
            </a:r>
            <a:r>
              <a:rPr sz="2400" dirty="0">
                <a:latin typeface="Calibri"/>
                <a:cs typeface="Calibri"/>
              </a:rPr>
              <a:t>3</a:t>
            </a:r>
            <a:r>
              <a:rPr sz="2400" spc="10" dirty="0">
                <a:latin typeface="Calibri"/>
                <a:cs typeface="Calibri"/>
              </a:rPr>
              <a:t>3</a:t>
            </a:r>
            <a:r>
              <a:rPr sz="2400" spc="-5" dirty="0">
                <a:latin typeface="Calibri"/>
                <a:cs typeface="Calibri"/>
              </a:rPr>
              <a:t>.3</a:t>
            </a:r>
            <a:r>
              <a:rPr sz="2400" dirty="0">
                <a:latin typeface="Calibri"/>
                <a:cs typeface="Calibri"/>
              </a:rPr>
              <a:t>3	3</a:t>
            </a:r>
            <a:r>
              <a:rPr sz="2400" spc="10" dirty="0">
                <a:latin typeface="Calibri"/>
                <a:cs typeface="Calibri"/>
              </a:rPr>
              <a:t>3</a:t>
            </a:r>
            <a:r>
              <a:rPr sz="2400" spc="-5" dirty="0">
                <a:latin typeface="Calibri"/>
                <a:cs typeface="Calibri"/>
              </a:rPr>
              <a:t>.3</a:t>
            </a:r>
            <a:r>
              <a:rPr sz="2400" dirty="0">
                <a:latin typeface="Calibri"/>
                <a:cs typeface="Calibri"/>
              </a:rPr>
              <a:t>3</a:t>
            </a:r>
            <a:r>
              <a:rPr sz="2400" spc="15" dirty="0">
                <a:latin typeface="Calibri"/>
                <a:cs typeface="Calibri"/>
              </a:rPr>
              <a:t> </a:t>
            </a:r>
            <a:r>
              <a:rPr sz="2400" dirty="0">
                <a:latin typeface="Calibri"/>
                <a:cs typeface="Calibri"/>
              </a:rPr>
              <a:t>2</a:t>
            </a:r>
            <a:r>
              <a:rPr sz="2400" spc="10" dirty="0">
                <a:latin typeface="Calibri"/>
                <a:cs typeface="Calibri"/>
              </a:rPr>
              <a:t>2</a:t>
            </a:r>
            <a:r>
              <a:rPr sz="2400" spc="-5" dirty="0">
                <a:latin typeface="Calibri"/>
                <a:cs typeface="Calibri"/>
              </a:rPr>
              <a:t>.2</a:t>
            </a:r>
            <a:r>
              <a:rPr sz="2400" dirty="0">
                <a:latin typeface="Calibri"/>
                <a:cs typeface="Calibri"/>
              </a:rPr>
              <a:t>2	0</a:t>
            </a:r>
          </a:p>
          <a:p>
            <a:pPr marR="5080" algn="r">
              <a:lnSpc>
                <a:spcPct val="100000"/>
              </a:lnSpc>
              <a:tabLst>
                <a:tab pos="766445" algn="l"/>
                <a:tab pos="1466215" algn="l"/>
                <a:tab pos="2165985" algn="l"/>
                <a:tab pos="2999740" algn="l"/>
                <a:tab pos="3700145" algn="l"/>
                <a:tab pos="4463415" algn="l"/>
                <a:tab pos="5233670" algn="l"/>
                <a:tab pos="5863590" algn="l"/>
              </a:tabLst>
            </a:pPr>
            <a:r>
              <a:rPr sz="2400" dirty="0">
                <a:latin typeface="Calibri"/>
                <a:cs typeface="Calibri"/>
              </a:rPr>
              <a:t>0	0	0	0	0	0	0	0	0</a:t>
            </a:r>
          </a:p>
        </p:txBody>
      </p:sp>
      <p:sp>
        <p:nvSpPr>
          <p:cNvPr id="6" name="object 6"/>
          <p:cNvSpPr/>
          <p:nvPr/>
        </p:nvSpPr>
        <p:spPr>
          <a:xfrm>
            <a:off x="1447800" y="1750186"/>
            <a:ext cx="5943600" cy="1905"/>
          </a:xfrm>
          <a:custGeom>
            <a:avLst/>
            <a:gdLst/>
            <a:ahLst/>
            <a:cxnLst/>
            <a:rect l="l" t="t" r="r" b="b"/>
            <a:pathLst>
              <a:path w="5943600" h="1905">
                <a:moveTo>
                  <a:pt x="0" y="0"/>
                </a:moveTo>
                <a:lnTo>
                  <a:pt x="5943600" y="1650"/>
                </a:lnTo>
              </a:path>
            </a:pathLst>
          </a:custGeom>
          <a:ln w="12700">
            <a:solidFill>
              <a:srgbClr val="FFFF00"/>
            </a:solidFill>
          </a:ln>
        </p:spPr>
        <p:txBody>
          <a:bodyPr wrap="square" lIns="0" tIns="0" rIns="0" bIns="0" rtlCol="0"/>
          <a:lstStyle/>
          <a:p>
            <a:endParaRPr/>
          </a:p>
        </p:txBody>
      </p:sp>
      <p:sp>
        <p:nvSpPr>
          <p:cNvPr id="7" name="object 7"/>
          <p:cNvSpPr/>
          <p:nvPr/>
        </p:nvSpPr>
        <p:spPr>
          <a:xfrm>
            <a:off x="1447800" y="2095245"/>
            <a:ext cx="5943600" cy="1905"/>
          </a:xfrm>
          <a:custGeom>
            <a:avLst/>
            <a:gdLst/>
            <a:ahLst/>
            <a:cxnLst/>
            <a:rect l="l" t="t" r="r" b="b"/>
            <a:pathLst>
              <a:path w="5943600" h="1905">
                <a:moveTo>
                  <a:pt x="0" y="0"/>
                </a:moveTo>
                <a:lnTo>
                  <a:pt x="5943600" y="1524"/>
                </a:lnTo>
              </a:path>
            </a:pathLst>
          </a:custGeom>
          <a:ln w="12700">
            <a:solidFill>
              <a:srgbClr val="FFFF00"/>
            </a:solidFill>
          </a:ln>
        </p:spPr>
        <p:txBody>
          <a:bodyPr wrap="square" lIns="0" tIns="0" rIns="0" bIns="0" rtlCol="0"/>
          <a:lstStyle/>
          <a:p>
            <a:endParaRPr/>
          </a:p>
        </p:txBody>
      </p:sp>
      <p:sp>
        <p:nvSpPr>
          <p:cNvPr id="8" name="object 8"/>
          <p:cNvSpPr/>
          <p:nvPr/>
        </p:nvSpPr>
        <p:spPr>
          <a:xfrm>
            <a:off x="1447800" y="2437638"/>
            <a:ext cx="5943600" cy="1905"/>
          </a:xfrm>
          <a:custGeom>
            <a:avLst/>
            <a:gdLst/>
            <a:ahLst/>
            <a:cxnLst/>
            <a:rect l="l" t="t" r="r" b="b"/>
            <a:pathLst>
              <a:path w="5943600" h="1905">
                <a:moveTo>
                  <a:pt x="0" y="0"/>
                </a:moveTo>
                <a:lnTo>
                  <a:pt x="5943600" y="1524"/>
                </a:lnTo>
              </a:path>
            </a:pathLst>
          </a:custGeom>
          <a:ln w="12700">
            <a:solidFill>
              <a:srgbClr val="FFFF00"/>
            </a:solidFill>
          </a:ln>
        </p:spPr>
        <p:txBody>
          <a:bodyPr wrap="square" lIns="0" tIns="0" rIns="0" bIns="0" rtlCol="0"/>
          <a:lstStyle/>
          <a:p>
            <a:endParaRPr/>
          </a:p>
        </p:txBody>
      </p:sp>
      <p:sp>
        <p:nvSpPr>
          <p:cNvPr id="9" name="object 9"/>
          <p:cNvSpPr/>
          <p:nvPr/>
        </p:nvSpPr>
        <p:spPr>
          <a:xfrm>
            <a:off x="1447800" y="2818638"/>
            <a:ext cx="5943600" cy="1905"/>
          </a:xfrm>
          <a:custGeom>
            <a:avLst/>
            <a:gdLst/>
            <a:ahLst/>
            <a:cxnLst/>
            <a:rect l="l" t="t" r="r" b="b"/>
            <a:pathLst>
              <a:path w="5943600" h="1905">
                <a:moveTo>
                  <a:pt x="0" y="0"/>
                </a:moveTo>
                <a:lnTo>
                  <a:pt x="5943600" y="1524"/>
                </a:lnTo>
              </a:path>
            </a:pathLst>
          </a:custGeom>
          <a:ln w="38100">
            <a:solidFill>
              <a:srgbClr val="FFFF00"/>
            </a:solidFill>
          </a:ln>
        </p:spPr>
        <p:txBody>
          <a:bodyPr wrap="square" lIns="0" tIns="0" rIns="0" bIns="0" rtlCol="0"/>
          <a:lstStyle/>
          <a:p>
            <a:endParaRPr/>
          </a:p>
        </p:txBody>
      </p:sp>
      <p:sp>
        <p:nvSpPr>
          <p:cNvPr id="10" name="object 10"/>
          <p:cNvSpPr/>
          <p:nvPr/>
        </p:nvSpPr>
        <p:spPr>
          <a:xfrm>
            <a:off x="1447800" y="3197986"/>
            <a:ext cx="5943600" cy="1905"/>
          </a:xfrm>
          <a:custGeom>
            <a:avLst/>
            <a:gdLst/>
            <a:ahLst/>
            <a:cxnLst/>
            <a:rect l="l" t="t" r="r" b="b"/>
            <a:pathLst>
              <a:path w="5943600" h="1905">
                <a:moveTo>
                  <a:pt x="0" y="0"/>
                </a:moveTo>
                <a:lnTo>
                  <a:pt x="5943600" y="1650"/>
                </a:lnTo>
              </a:path>
            </a:pathLst>
          </a:custGeom>
          <a:ln w="12700">
            <a:solidFill>
              <a:srgbClr val="FFFF00"/>
            </a:solidFill>
          </a:ln>
        </p:spPr>
        <p:txBody>
          <a:bodyPr wrap="square" lIns="0" tIns="0" rIns="0" bIns="0" rtlCol="0"/>
          <a:lstStyle/>
          <a:p>
            <a:endParaRPr/>
          </a:p>
        </p:txBody>
      </p:sp>
      <p:sp>
        <p:nvSpPr>
          <p:cNvPr id="11" name="object 11"/>
          <p:cNvSpPr/>
          <p:nvPr/>
        </p:nvSpPr>
        <p:spPr>
          <a:xfrm>
            <a:off x="1441450" y="3581400"/>
            <a:ext cx="4403725" cy="0"/>
          </a:xfrm>
          <a:custGeom>
            <a:avLst/>
            <a:gdLst/>
            <a:ahLst/>
            <a:cxnLst/>
            <a:rect l="l" t="t" r="r" b="b"/>
            <a:pathLst>
              <a:path w="4403725">
                <a:moveTo>
                  <a:pt x="0" y="0"/>
                </a:moveTo>
                <a:lnTo>
                  <a:pt x="4403725" y="0"/>
                </a:lnTo>
              </a:path>
            </a:pathLst>
          </a:custGeom>
          <a:ln w="14224">
            <a:solidFill>
              <a:srgbClr val="FFFF00"/>
            </a:solidFill>
          </a:ln>
        </p:spPr>
        <p:txBody>
          <a:bodyPr wrap="square" lIns="0" tIns="0" rIns="0" bIns="0" rtlCol="0"/>
          <a:lstStyle/>
          <a:p>
            <a:endParaRPr/>
          </a:p>
        </p:txBody>
      </p:sp>
      <p:sp>
        <p:nvSpPr>
          <p:cNvPr id="12" name="object 12"/>
          <p:cNvSpPr/>
          <p:nvPr/>
        </p:nvSpPr>
        <p:spPr>
          <a:xfrm>
            <a:off x="1441450" y="3924808"/>
            <a:ext cx="4434205" cy="0"/>
          </a:xfrm>
          <a:custGeom>
            <a:avLst/>
            <a:gdLst/>
            <a:ahLst/>
            <a:cxnLst/>
            <a:rect l="l" t="t" r="r" b="b"/>
            <a:pathLst>
              <a:path w="4434205">
                <a:moveTo>
                  <a:pt x="0" y="0"/>
                </a:moveTo>
                <a:lnTo>
                  <a:pt x="4433697" y="0"/>
                </a:lnTo>
              </a:path>
            </a:pathLst>
          </a:custGeom>
          <a:ln w="14224">
            <a:solidFill>
              <a:srgbClr val="FFFF00"/>
            </a:solidFill>
          </a:ln>
        </p:spPr>
        <p:txBody>
          <a:bodyPr wrap="square" lIns="0" tIns="0" rIns="0" bIns="0" rtlCol="0"/>
          <a:lstStyle/>
          <a:p>
            <a:endParaRPr/>
          </a:p>
        </p:txBody>
      </p:sp>
      <p:sp>
        <p:nvSpPr>
          <p:cNvPr id="13" name="object 13"/>
          <p:cNvSpPr/>
          <p:nvPr/>
        </p:nvSpPr>
        <p:spPr>
          <a:xfrm>
            <a:off x="1447800" y="4336669"/>
            <a:ext cx="5943600" cy="1905"/>
          </a:xfrm>
          <a:custGeom>
            <a:avLst/>
            <a:gdLst/>
            <a:ahLst/>
            <a:cxnLst/>
            <a:rect l="l" t="t" r="r" b="b"/>
            <a:pathLst>
              <a:path w="5943600" h="1904">
                <a:moveTo>
                  <a:pt x="0" y="0"/>
                </a:moveTo>
                <a:lnTo>
                  <a:pt x="5943600" y="1650"/>
                </a:lnTo>
              </a:path>
            </a:pathLst>
          </a:custGeom>
          <a:ln w="12700">
            <a:solidFill>
              <a:srgbClr val="FFFF00"/>
            </a:solidFill>
          </a:ln>
        </p:spPr>
        <p:txBody>
          <a:bodyPr wrap="square" lIns="0" tIns="0" rIns="0" bIns="0" rtlCol="0"/>
          <a:lstStyle/>
          <a:p>
            <a:endParaRPr/>
          </a:p>
        </p:txBody>
      </p:sp>
      <p:sp>
        <p:nvSpPr>
          <p:cNvPr id="14" name="object 14"/>
          <p:cNvSpPr/>
          <p:nvPr/>
        </p:nvSpPr>
        <p:spPr>
          <a:xfrm>
            <a:off x="1447800" y="1347977"/>
            <a:ext cx="1270" cy="2994660"/>
          </a:xfrm>
          <a:custGeom>
            <a:avLst/>
            <a:gdLst/>
            <a:ahLst/>
            <a:cxnLst/>
            <a:rect l="l" t="t" r="r" b="b"/>
            <a:pathLst>
              <a:path w="1269" h="2994660">
                <a:moveTo>
                  <a:pt x="762" y="0"/>
                </a:moveTo>
                <a:lnTo>
                  <a:pt x="0" y="2994660"/>
                </a:lnTo>
              </a:path>
            </a:pathLst>
          </a:custGeom>
          <a:ln w="12700">
            <a:solidFill>
              <a:srgbClr val="FFFF00"/>
            </a:solidFill>
          </a:ln>
        </p:spPr>
        <p:txBody>
          <a:bodyPr wrap="square" lIns="0" tIns="0" rIns="0" bIns="0" rtlCol="0"/>
          <a:lstStyle/>
          <a:p>
            <a:endParaRPr/>
          </a:p>
        </p:txBody>
      </p:sp>
      <p:sp>
        <p:nvSpPr>
          <p:cNvPr id="15" name="object 15"/>
          <p:cNvSpPr/>
          <p:nvPr/>
        </p:nvSpPr>
        <p:spPr>
          <a:xfrm>
            <a:off x="2132838" y="1371600"/>
            <a:ext cx="1905" cy="2971800"/>
          </a:xfrm>
          <a:custGeom>
            <a:avLst/>
            <a:gdLst/>
            <a:ahLst/>
            <a:cxnLst/>
            <a:rect l="l" t="t" r="r" b="b"/>
            <a:pathLst>
              <a:path w="1905" h="2971800">
                <a:moveTo>
                  <a:pt x="1524" y="0"/>
                </a:moveTo>
                <a:lnTo>
                  <a:pt x="0" y="2971800"/>
                </a:lnTo>
              </a:path>
            </a:pathLst>
          </a:custGeom>
          <a:ln w="12700">
            <a:solidFill>
              <a:srgbClr val="FFFF00"/>
            </a:solidFill>
          </a:ln>
        </p:spPr>
        <p:txBody>
          <a:bodyPr wrap="square" lIns="0" tIns="0" rIns="0" bIns="0" rtlCol="0"/>
          <a:lstStyle/>
          <a:p>
            <a:endParaRPr/>
          </a:p>
        </p:txBody>
      </p:sp>
      <p:sp>
        <p:nvSpPr>
          <p:cNvPr id="16" name="object 16"/>
          <p:cNvSpPr/>
          <p:nvPr/>
        </p:nvSpPr>
        <p:spPr>
          <a:xfrm>
            <a:off x="2869819" y="1346072"/>
            <a:ext cx="26034" cy="2996565"/>
          </a:xfrm>
          <a:custGeom>
            <a:avLst/>
            <a:gdLst/>
            <a:ahLst/>
            <a:cxnLst/>
            <a:rect l="l" t="t" r="r" b="b"/>
            <a:pathLst>
              <a:path w="26035" h="2996565">
                <a:moveTo>
                  <a:pt x="0" y="0"/>
                </a:moveTo>
                <a:lnTo>
                  <a:pt x="25781" y="2996565"/>
                </a:lnTo>
              </a:path>
            </a:pathLst>
          </a:custGeom>
          <a:ln w="12699">
            <a:solidFill>
              <a:srgbClr val="FFFF00"/>
            </a:solidFill>
          </a:ln>
        </p:spPr>
        <p:txBody>
          <a:bodyPr wrap="square" lIns="0" tIns="0" rIns="0" bIns="0" rtlCol="0"/>
          <a:lstStyle/>
          <a:p>
            <a:endParaRPr/>
          </a:p>
        </p:txBody>
      </p:sp>
      <p:sp>
        <p:nvSpPr>
          <p:cNvPr id="17" name="object 17"/>
          <p:cNvSpPr/>
          <p:nvPr/>
        </p:nvSpPr>
        <p:spPr>
          <a:xfrm>
            <a:off x="3581400" y="1357883"/>
            <a:ext cx="0" cy="2985135"/>
          </a:xfrm>
          <a:custGeom>
            <a:avLst/>
            <a:gdLst/>
            <a:ahLst/>
            <a:cxnLst/>
            <a:rect l="l" t="t" r="r" b="b"/>
            <a:pathLst>
              <a:path h="2985135">
                <a:moveTo>
                  <a:pt x="0" y="0"/>
                </a:moveTo>
                <a:lnTo>
                  <a:pt x="0" y="2984754"/>
                </a:lnTo>
              </a:path>
            </a:pathLst>
          </a:custGeom>
          <a:ln w="12700">
            <a:solidFill>
              <a:srgbClr val="FFFF00"/>
            </a:solidFill>
          </a:ln>
        </p:spPr>
        <p:txBody>
          <a:bodyPr wrap="square" lIns="0" tIns="0" rIns="0" bIns="0" rtlCol="0"/>
          <a:lstStyle/>
          <a:p>
            <a:endParaRPr/>
          </a:p>
        </p:txBody>
      </p:sp>
      <p:sp>
        <p:nvSpPr>
          <p:cNvPr id="18" name="object 18"/>
          <p:cNvSpPr/>
          <p:nvPr/>
        </p:nvSpPr>
        <p:spPr>
          <a:xfrm>
            <a:off x="4343400" y="1334261"/>
            <a:ext cx="0" cy="3008630"/>
          </a:xfrm>
          <a:custGeom>
            <a:avLst/>
            <a:gdLst/>
            <a:ahLst/>
            <a:cxnLst/>
            <a:rect l="l" t="t" r="r" b="b"/>
            <a:pathLst>
              <a:path h="3008629">
                <a:moveTo>
                  <a:pt x="0" y="0"/>
                </a:moveTo>
                <a:lnTo>
                  <a:pt x="0" y="3008376"/>
                </a:lnTo>
              </a:path>
            </a:pathLst>
          </a:custGeom>
          <a:ln w="12700">
            <a:solidFill>
              <a:srgbClr val="FFFF00"/>
            </a:solidFill>
          </a:ln>
        </p:spPr>
        <p:txBody>
          <a:bodyPr wrap="square" lIns="0" tIns="0" rIns="0" bIns="0" rtlCol="0"/>
          <a:lstStyle/>
          <a:p>
            <a:endParaRPr/>
          </a:p>
        </p:txBody>
      </p:sp>
      <p:sp>
        <p:nvSpPr>
          <p:cNvPr id="19" name="object 19"/>
          <p:cNvSpPr/>
          <p:nvPr/>
        </p:nvSpPr>
        <p:spPr>
          <a:xfrm>
            <a:off x="5104638" y="1347977"/>
            <a:ext cx="1905" cy="2995930"/>
          </a:xfrm>
          <a:custGeom>
            <a:avLst/>
            <a:gdLst/>
            <a:ahLst/>
            <a:cxnLst/>
            <a:rect l="l" t="t" r="r" b="b"/>
            <a:pathLst>
              <a:path w="1904" h="2995929">
                <a:moveTo>
                  <a:pt x="1524" y="0"/>
                </a:moveTo>
                <a:lnTo>
                  <a:pt x="0" y="2995422"/>
                </a:lnTo>
              </a:path>
            </a:pathLst>
          </a:custGeom>
          <a:ln w="12700">
            <a:solidFill>
              <a:srgbClr val="FFFF00"/>
            </a:solidFill>
          </a:ln>
        </p:spPr>
        <p:txBody>
          <a:bodyPr wrap="square" lIns="0" tIns="0" rIns="0" bIns="0" rtlCol="0"/>
          <a:lstStyle/>
          <a:p>
            <a:endParaRPr/>
          </a:p>
        </p:txBody>
      </p:sp>
      <p:sp>
        <p:nvSpPr>
          <p:cNvPr id="20" name="object 20"/>
          <p:cNvSpPr/>
          <p:nvPr/>
        </p:nvSpPr>
        <p:spPr>
          <a:xfrm>
            <a:off x="5867400" y="1328800"/>
            <a:ext cx="0" cy="2221230"/>
          </a:xfrm>
          <a:custGeom>
            <a:avLst/>
            <a:gdLst/>
            <a:ahLst/>
            <a:cxnLst/>
            <a:rect l="l" t="t" r="r" b="b"/>
            <a:pathLst>
              <a:path h="2221229">
                <a:moveTo>
                  <a:pt x="0" y="0"/>
                </a:moveTo>
                <a:lnTo>
                  <a:pt x="0" y="2220722"/>
                </a:lnTo>
              </a:path>
            </a:pathLst>
          </a:custGeom>
          <a:ln w="14224">
            <a:solidFill>
              <a:srgbClr val="FFFF00"/>
            </a:solidFill>
          </a:ln>
        </p:spPr>
        <p:txBody>
          <a:bodyPr wrap="square" lIns="0" tIns="0" rIns="0" bIns="0" rtlCol="0"/>
          <a:lstStyle/>
          <a:p>
            <a:endParaRPr/>
          </a:p>
        </p:txBody>
      </p:sp>
      <p:sp>
        <p:nvSpPr>
          <p:cNvPr id="21" name="object 21"/>
          <p:cNvSpPr/>
          <p:nvPr/>
        </p:nvSpPr>
        <p:spPr>
          <a:xfrm>
            <a:off x="5867400" y="3600450"/>
            <a:ext cx="0" cy="749300"/>
          </a:xfrm>
          <a:custGeom>
            <a:avLst/>
            <a:gdLst/>
            <a:ahLst/>
            <a:cxnLst/>
            <a:rect l="l" t="t" r="r" b="b"/>
            <a:pathLst>
              <a:path h="749300">
                <a:moveTo>
                  <a:pt x="0" y="0"/>
                </a:moveTo>
                <a:lnTo>
                  <a:pt x="0" y="749300"/>
                </a:lnTo>
              </a:path>
            </a:pathLst>
          </a:custGeom>
          <a:ln w="14224">
            <a:solidFill>
              <a:srgbClr val="FFFF00"/>
            </a:solidFill>
          </a:ln>
        </p:spPr>
        <p:txBody>
          <a:bodyPr wrap="square" lIns="0" tIns="0" rIns="0" bIns="0" rtlCol="0"/>
          <a:lstStyle/>
          <a:p>
            <a:endParaRPr/>
          </a:p>
        </p:txBody>
      </p:sp>
      <p:sp>
        <p:nvSpPr>
          <p:cNvPr id="22" name="object 22"/>
          <p:cNvSpPr/>
          <p:nvPr/>
        </p:nvSpPr>
        <p:spPr>
          <a:xfrm>
            <a:off x="6629400" y="1341627"/>
            <a:ext cx="0" cy="2207895"/>
          </a:xfrm>
          <a:custGeom>
            <a:avLst/>
            <a:gdLst/>
            <a:ahLst/>
            <a:cxnLst/>
            <a:rect l="l" t="t" r="r" b="b"/>
            <a:pathLst>
              <a:path h="2207895">
                <a:moveTo>
                  <a:pt x="0" y="0"/>
                </a:moveTo>
                <a:lnTo>
                  <a:pt x="0" y="2207895"/>
                </a:lnTo>
              </a:path>
            </a:pathLst>
          </a:custGeom>
          <a:ln w="14223">
            <a:solidFill>
              <a:srgbClr val="FFFF00"/>
            </a:solidFill>
          </a:ln>
        </p:spPr>
        <p:txBody>
          <a:bodyPr wrap="square" lIns="0" tIns="0" rIns="0" bIns="0" rtlCol="0"/>
          <a:lstStyle/>
          <a:p>
            <a:endParaRPr/>
          </a:p>
        </p:txBody>
      </p:sp>
      <p:sp>
        <p:nvSpPr>
          <p:cNvPr id="23" name="object 23"/>
          <p:cNvSpPr/>
          <p:nvPr/>
        </p:nvSpPr>
        <p:spPr>
          <a:xfrm>
            <a:off x="6622288" y="3600450"/>
            <a:ext cx="14604" cy="278765"/>
          </a:xfrm>
          <a:custGeom>
            <a:avLst/>
            <a:gdLst/>
            <a:ahLst/>
            <a:cxnLst/>
            <a:rect l="l" t="t" r="r" b="b"/>
            <a:pathLst>
              <a:path w="14604" h="278764">
                <a:moveTo>
                  <a:pt x="0" y="278511"/>
                </a:moveTo>
                <a:lnTo>
                  <a:pt x="14223" y="278511"/>
                </a:lnTo>
                <a:lnTo>
                  <a:pt x="14223" y="0"/>
                </a:lnTo>
                <a:lnTo>
                  <a:pt x="0" y="0"/>
                </a:lnTo>
                <a:lnTo>
                  <a:pt x="0" y="278511"/>
                </a:lnTo>
                <a:close/>
              </a:path>
            </a:pathLst>
          </a:custGeom>
          <a:solidFill>
            <a:srgbClr val="FFFF00"/>
          </a:solidFill>
        </p:spPr>
        <p:txBody>
          <a:bodyPr wrap="square" lIns="0" tIns="0" rIns="0" bIns="0" rtlCol="0"/>
          <a:lstStyle/>
          <a:p>
            <a:endParaRPr/>
          </a:p>
        </p:txBody>
      </p:sp>
      <p:sp>
        <p:nvSpPr>
          <p:cNvPr id="24" name="object 24"/>
          <p:cNvSpPr/>
          <p:nvPr/>
        </p:nvSpPr>
        <p:spPr>
          <a:xfrm>
            <a:off x="6629400" y="3942841"/>
            <a:ext cx="0" cy="407034"/>
          </a:xfrm>
          <a:custGeom>
            <a:avLst/>
            <a:gdLst/>
            <a:ahLst/>
            <a:cxnLst/>
            <a:rect l="l" t="t" r="r" b="b"/>
            <a:pathLst>
              <a:path h="407035">
                <a:moveTo>
                  <a:pt x="0" y="0"/>
                </a:moveTo>
                <a:lnTo>
                  <a:pt x="0" y="406907"/>
                </a:lnTo>
              </a:path>
            </a:pathLst>
          </a:custGeom>
          <a:ln w="14223">
            <a:solidFill>
              <a:srgbClr val="FFFF00"/>
            </a:solidFill>
          </a:ln>
        </p:spPr>
        <p:txBody>
          <a:bodyPr wrap="square" lIns="0" tIns="0" rIns="0" bIns="0" rtlCol="0"/>
          <a:lstStyle/>
          <a:p>
            <a:endParaRPr/>
          </a:p>
        </p:txBody>
      </p:sp>
      <p:sp>
        <p:nvSpPr>
          <p:cNvPr id="25" name="object 25"/>
          <p:cNvSpPr/>
          <p:nvPr/>
        </p:nvSpPr>
        <p:spPr>
          <a:xfrm>
            <a:off x="7391400" y="1334261"/>
            <a:ext cx="0" cy="2215515"/>
          </a:xfrm>
          <a:custGeom>
            <a:avLst/>
            <a:gdLst/>
            <a:ahLst/>
            <a:cxnLst/>
            <a:rect l="l" t="t" r="r" b="b"/>
            <a:pathLst>
              <a:path h="2215515">
                <a:moveTo>
                  <a:pt x="0" y="0"/>
                </a:moveTo>
                <a:lnTo>
                  <a:pt x="0" y="2215261"/>
                </a:lnTo>
              </a:path>
            </a:pathLst>
          </a:custGeom>
          <a:ln w="12700">
            <a:solidFill>
              <a:srgbClr val="FFFF00"/>
            </a:solidFill>
          </a:ln>
        </p:spPr>
        <p:txBody>
          <a:bodyPr wrap="square" lIns="0" tIns="0" rIns="0" bIns="0" rtlCol="0"/>
          <a:lstStyle/>
          <a:p>
            <a:endParaRPr/>
          </a:p>
        </p:txBody>
      </p:sp>
      <p:sp>
        <p:nvSpPr>
          <p:cNvPr id="26" name="object 26"/>
          <p:cNvSpPr/>
          <p:nvPr/>
        </p:nvSpPr>
        <p:spPr>
          <a:xfrm>
            <a:off x="7385050" y="3600450"/>
            <a:ext cx="12700" cy="278765"/>
          </a:xfrm>
          <a:custGeom>
            <a:avLst/>
            <a:gdLst/>
            <a:ahLst/>
            <a:cxnLst/>
            <a:rect l="l" t="t" r="r" b="b"/>
            <a:pathLst>
              <a:path w="12700" h="278764">
                <a:moveTo>
                  <a:pt x="0" y="278511"/>
                </a:moveTo>
                <a:lnTo>
                  <a:pt x="12700" y="278511"/>
                </a:lnTo>
                <a:lnTo>
                  <a:pt x="12700" y="0"/>
                </a:lnTo>
                <a:lnTo>
                  <a:pt x="0" y="0"/>
                </a:lnTo>
                <a:lnTo>
                  <a:pt x="0" y="278511"/>
                </a:lnTo>
                <a:close/>
              </a:path>
            </a:pathLst>
          </a:custGeom>
          <a:solidFill>
            <a:srgbClr val="FFFF00"/>
          </a:solidFill>
        </p:spPr>
        <p:txBody>
          <a:bodyPr wrap="square" lIns="0" tIns="0" rIns="0" bIns="0" rtlCol="0"/>
          <a:lstStyle/>
          <a:p>
            <a:endParaRPr/>
          </a:p>
        </p:txBody>
      </p:sp>
      <p:sp>
        <p:nvSpPr>
          <p:cNvPr id="27" name="object 27"/>
          <p:cNvSpPr/>
          <p:nvPr/>
        </p:nvSpPr>
        <p:spPr>
          <a:xfrm>
            <a:off x="7391400" y="3942841"/>
            <a:ext cx="0" cy="400050"/>
          </a:xfrm>
          <a:custGeom>
            <a:avLst/>
            <a:gdLst/>
            <a:ahLst/>
            <a:cxnLst/>
            <a:rect l="l" t="t" r="r" b="b"/>
            <a:pathLst>
              <a:path h="400050">
                <a:moveTo>
                  <a:pt x="0" y="0"/>
                </a:moveTo>
                <a:lnTo>
                  <a:pt x="0" y="399795"/>
                </a:lnTo>
              </a:path>
            </a:pathLst>
          </a:custGeom>
          <a:ln w="12700">
            <a:solidFill>
              <a:srgbClr val="FFFF00"/>
            </a:solidFill>
          </a:ln>
        </p:spPr>
        <p:txBody>
          <a:bodyPr wrap="square" lIns="0" tIns="0" rIns="0" bIns="0" rtlCol="0"/>
          <a:lstStyle/>
          <a:p>
            <a:endParaRPr/>
          </a:p>
        </p:txBody>
      </p:sp>
      <p:sp>
        <p:nvSpPr>
          <p:cNvPr id="28" name="object 28"/>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30" name="object 30"/>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32" name="object 32"/>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34" name="object 34"/>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36" name="object 36"/>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38" name="object 38"/>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40" name="object 40"/>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41" name="object 41"/>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42" name="object 42"/>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sp>
        <p:nvSpPr>
          <p:cNvPr id="44" name="object 44"/>
          <p:cNvSpPr/>
          <p:nvPr/>
        </p:nvSpPr>
        <p:spPr>
          <a:xfrm>
            <a:off x="8047355" y="3529647"/>
            <a:ext cx="40005" cy="0"/>
          </a:xfrm>
          <a:custGeom>
            <a:avLst/>
            <a:gdLst/>
            <a:ahLst/>
            <a:cxnLst/>
            <a:rect l="l" t="t" r="r" b="b"/>
            <a:pathLst>
              <a:path w="40004">
                <a:moveTo>
                  <a:pt x="0" y="0"/>
                </a:moveTo>
                <a:lnTo>
                  <a:pt x="39751" y="0"/>
                </a:lnTo>
              </a:path>
            </a:pathLst>
          </a:custGeom>
          <a:ln w="39751">
            <a:solidFill>
              <a:srgbClr val="FF0000"/>
            </a:solidFill>
          </a:ln>
        </p:spPr>
        <p:txBody>
          <a:bodyPr wrap="square" lIns="0" tIns="0" rIns="0" bIns="0" rtlCol="0"/>
          <a:lstStyle/>
          <a:p>
            <a:endParaRPr/>
          </a:p>
        </p:txBody>
      </p:sp>
      <p:sp>
        <p:nvSpPr>
          <p:cNvPr id="45" name="object 45"/>
          <p:cNvSpPr/>
          <p:nvPr/>
        </p:nvSpPr>
        <p:spPr>
          <a:xfrm>
            <a:off x="8067230" y="3600450"/>
            <a:ext cx="0" cy="278765"/>
          </a:xfrm>
          <a:custGeom>
            <a:avLst/>
            <a:gdLst/>
            <a:ahLst/>
            <a:cxnLst/>
            <a:rect l="l" t="t" r="r" b="b"/>
            <a:pathLst>
              <a:path h="278764">
                <a:moveTo>
                  <a:pt x="0" y="0"/>
                </a:moveTo>
                <a:lnTo>
                  <a:pt x="0" y="278511"/>
                </a:lnTo>
              </a:path>
            </a:pathLst>
          </a:custGeom>
          <a:ln w="39751">
            <a:solidFill>
              <a:srgbClr val="FF0000"/>
            </a:solidFill>
          </a:ln>
        </p:spPr>
        <p:txBody>
          <a:bodyPr wrap="square" lIns="0" tIns="0" rIns="0" bIns="0" rtlCol="0"/>
          <a:lstStyle/>
          <a:p>
            <a:endParaRPr/>
          </a:p>
        </p:txBody>
      </p:sp>
      <p:sp>
        <p:nvSpPr>
          <p:cNvPr id="46" name="object 46"/>
          <p:cNvSpPr/>
          <p:nvPr/>
        </p:nvSpPr>
        <p:spPr>
          <a:xfrm>
            <a:off x="8067230" y="3942841"/>
            <a:ext cx="0" cy="748030"/>
          </a:xfrm>
          <a:custGeom>
            <a:avLst/>
            <a:gdLst/>
            <a:ahLst/>
            <a:cxnLst/>
            <a:rect l="l" t="t" r="r" b="b"/>
            <a:pathLst>
              <a:path h="748029">
                <a:moveTo>
                  <a:pt x="0" y="0"/>
                </a:moveTo>
                <a:lnTo>
                  <a:pt x="0" y="748029"/>
                </a:lnTo>
              </a:path>
            </a:pathLst>
          </a:custGeom>
          <a:ln w="39750">
            <a:solidFill>
              <a:srgbClr val="FF0000"/>
            </a:solidFill>
          </a:ln>
        </p:spPr>
        <p:txBody>
          <a:bodyPr wrap="square" lIns="0" tIns="0" rIns="0" bIns="0" rtlCol="0"/>
          <a:lstStyle/>
          <a:p>
            <a:endParaRPr/>
          </a:p>
        </p:txBody>
      </p:sp>
      <p:sp>
        <p:nvSpPr>
          <p:cNvPr id="47" name="object 47"/>
          <p:cNvSpPr/>
          <p:nvPr/>
        </p:nvSpPr>
        <p:spPr>
          <a:xfrm>
            <a:off x="6618668" y="3498722"/>
            <a:ext cx="0" cy="50800"/>
          </a:xfrm>
          <a:custGeom>
            <a:avLst/>
            <a:gdLst/>
            <a:ahLst/>
            <a:cxnLst/>
            <a:rect l="l" t="t" r="r" b="b"/>
            <a:pathLst>
              <a:path h="50800">
                <a:moveTo>
                  <a:pt x="0" y="0"/>
                </a:moveTo>
                <a:lnTo>
                  <a:pt x="0" y="50800"/>
                </a:lnTo>
              </a:path>
            </a:pathLst>
          </a:custGeom>
          <a:ln w="39751">
            <a:solidFill>
              <a:srgbClr val="FF0000"/>
            </a:solidFill>
          </a:ln>
        </p:spPr>
        <p:txBody>
          <a:bodyPr wrap="square" lIns="0" tIns="0" rIns="0" bIns="0" rtlCol="0"/>
          <a:lstStyle/>
          <a:p>
            <a:endParaRPr/>
          </a:p>
        </p:txBody>
      </p:sp>
      <p:sp>
        <p:nvSpPr>
          <p:cNvPr id="48" name="object 48"/>
          <p:cNvSpPr/>
          <p:nvPr/>
        </p:nvSpPr>
        <p:spPr>
          <a:xfrm>
            <a:off x="6598793" y="3600450"/>
            <a:ext cx="40005" cy="278765"/>
          </a:xfrm>
          <a:custGeom>
            <a:avLst/>
            <a:gdLst/>
            <a:ahLst/>
            <a:cxnLst/>
            <a:rect l="l" t="t" r="r" b="b"/>
            <a:pathLst>
              <a:path w="40004" h="278764">
                <a:moveTo>
                  <a:pt x="0" y="278511"/>
                </a:moveTo>
                <a:lnTo>
                  <a:pt x="39751" y="278511"/>
                </a:lnTo>
                <a:lnTo>
                  <a:pt x="39751" y="0"/>
                </a:lnTo>
                <a:lnTo>
                  <a:pt x="0" y="0"/>
                </a:lnTo>
                <a:lnTo>
                  <a:pt x="0" y="278511"/>
                </a:lnTo>
                <a:close/>
              </a:path>
            </a:pathLst>
          </a:custGeom>
          <a:solidFill>
            <a:srgbClr val="FF0000"/>
          </a:solidFill>
        </p:spPr>
        <p:txBody>
          <a:bodyPr wrap="square" lIns="0" tIns="0" rIns="0" bIns="0" rtlCol="0"/>
          <a:lstStyle/>
          <a:p>
            <a:endParaRPr/>
          </a:p>
        </p:txBody>
      </p:sp>
      <p:sp>
        <p:nvSpPr>
          <p:cNvPr id="49" name="object 49"/>
          <p:cNvSpPr/>
          <p:nvPr/>
        </p:nvSpPr>
        <p:spPr>
          <a:xfrm>
            <a:off x="6618668" y="3942841"/>
            <a:ext cx="0" cy="737235"/>
          </a:xfrm>
          <a:custGeom>
            <a:avLst/>
            <a:gdLst/>
            <a:ahLst/>
            <a:cxnLst/>
            <a:rect l="l" t="t" r="r" b="b"/>
            <a:pathLst>
              <a:path h="737235">
                <a:moveTo>
                  <a:pt x="0" y="0"/>
                </a:moveTo>
                <a:lnTo>
                  <a:pt x="0" y="736980"/>
                </a:lnTo>
              </a:path>
            </a:pathLst>
          </a:custGeom>
          <a:ln w="39750">
            <a:solidFill>
              <a:srgbClr val="FF0000"/>
            </a:solidFill>
          </a:ln>
        </p:spPr>
        <p:txBody>
          <a:bodyPr wrap="square" lIns="0" tIns="0" rIns="0" bIns="0" rtlCol="0"/>
          <a:lstStyle/>
          <a:p>
            <a:endParaRPr/>
          </a:p>
        </p:txBody>
      </p:sp>
      <p:sp>
        <p:nvSpPr>
          <p:cNvPr id="50" name="object 50"/>
          <p:cNvSpPr/>
          <p:nvPr/>
        </p:nvSpPr>
        <p:spPr>
          <a:xfrm>
            <a:off x="7392733" y="3486150"/>
            <a:ext cx="0" cy="63500"/>
          </a:xfrm>
          <a:custGeom>
            <a:avLst/>
            <a:gdLst/>
            <a:ahLst/>
            <a:cxnLst/>
            <a:rect l="l" t="t" r="r" b="b"/>
            <a:pathLst>
              <a:path h="63500">
                <a:moveTo>
                  <a:pt x="0" y="0"/>
                </a:moveTo>
                <a:lnTo>
                  <a:pt x="0" y="63373"/>
                </a:lnTo>
              </a:path>
            </a:pathLst>
          </a:custGeom>
          <a:ln w="39751">
            <a:solidFill>
              <a:srgbClr val="FF0000"/>
            </a:solidFill>
          </a:ln>
        </p:spPr>
        <p:txBody>
          <a:bodyPr wrap="square" lIns="0" tIns="0" rIns="0" bIns="0" rtlCol="0"/>
          <a:lstStyle/>
          <a:p>
            <a:endParaRPr/>
          </a:p>
        </p:txBody>
      </p:sp>
      <p:sp>
        <p:nvSpPr>
          <p:cNvPr id="51" name="object 51"/>
          <p:cNvSpPr/>
          <p:nvPr/>
        </p:nvSpPr>
        <p:spPr>
          <a:xfrm>
            <a:off x="7372857" y="3600450"/>
            <a:ext cx="40005" cy="278765"/>
          </a:xfrm>
          <a:custGeom>
            <a:avLst/>
            <a:gdLst/>
            <a:ahLst/>
            <a:cxnLst/>
            <a:rect l="l" t="t" r="r" b="b"/>
            <a:pathLst>
              <a:path w="40004" h="278764">
                <a:moveTo>
                  <a:pt x="0" y="278511"/>
                </a:moveTo>
                <a:lnTo>
                  <a:pt x="39751" y="278511"/>
                </a:lnTo>
                <a:lnTo>
                  <a:pt x="39751" y="0"/>
                </a:lnTo>
                <a:lnTo>
                  <a:pt x="0" y="0"/>
                </a:lnTo>
                <a:lnTo>
                  <a:pt x="0" y="278511"/>
                </a:lnTo>
                <a:close/>
              </a:path>
            </a:pathLst>
          </a:custGeom>
          <a:solidFill>
            <a:srgbClr val="FF0000"/>
          </a:solidFill>
        </p:spPr>
        <p:txBody>
          <a:bodyPr wrap="square" lIns="0" tIns="0" rIns="0" bIns="0" rtlCol="0"/>
          <a:lstStyle/>
          <a:p>
            <a:endParaRPr/>
          </a:p>
        </p:txBody>
      </p:sp>
      <p:sp>
        <p:nvSpPr>
          <p:cNvPr id="52" name="object 52"/>
          <p:cNvSpPr/>
          <p:nvPr/>
        </p:nvSpPr>
        <p:spPr>
          <a:xfrm>
            <a:off x="7392733" y="3942841"/>
            <a:ext cx="0" cy="724535"/>
          </a:xfrm>
          <a:custGeom>
            <a:avLst/>
            <a:gdLst/>
            <a:ahLst/>
            <a:cxnLst/>
            <a:rect l="l" t="t" r="r" b="b"/>
            <a:pathLst>
              <a:path h="724535">
                <a:moveTo>
                  <a:pt x="0" y="0"/>
                </a:moveTo>
                <a:lnTo>
                  <a:pt x="0" y="724407"/>
                </a:lnTo>
              </a:path>
            </a:pathLst>
          </a:custGeom>
          <a:ln w="39750">
            <a:solidFill>
              <a:srgbClr val="FF0000"/>
            </a:solidFill>
          </a:ln>
        </p:spPr>
        <p:txBody>
          <a:bodyPr wrap="square" lIns="0" tIns="0" rIns="0" bIns="0" rtlCol="0"/>
          <a:lstStyle/>
          <a:p>
            <a:endParaRPr/>
          </a:p>
        </p:txBody>
      </p:sp>
      <p:sp>
        <p:nvSpPr>
          <p:cNvPr id="53" name="object 53"/>
          <p:cNvSpPr/>
          <p:nvPr/>
        </p:nvSpPr>
        <p:spPr>
          <a:xfrm>
            <a:off x="5862320" y="3530155"/>
            <a:ext cx="40005" cy="0"/>
          </a:xfrm>
          <a:custGeom>
            <a:avLst/>
            <a:gdLst/>
            <a:ahLst/>
            <a:cxnLst/>
            <a:rect l="l" t="t" r="r" b="b"/>
            <a:pathLst>
              <a:path w="40004">
                <a:moveTo>
                  <a:pt x="0" y="0"/>
                </a:moveTo>
                <a:lnTo>
                  <a:pt x="39624" y="0"/>
                </a:lnTo>
              </a:path>
            </a:pathLst>
          </a:custGeom>
          <a:ln w="39624">
            <a:solidFill>
              <a:srgbClr val="FF0000"/>
            </a:solidFill>
          </a:ln>
        </p:spPr>
        <p:txBody>
          <a:bodyPr wrap="square" lIns="0" tIns="0" rIns="0" bIns="0" rtlCol="0"/>
          <a:lstStyle/>
          <a:p>
            <a:endParaRPr/>
          </a:p>
        </p:txBody>
      </p:sp>
      <p:sp>
        <p:nvSpPr>
          <p:cNvPr id="54" name="object 54"/>
          <p:cNvSpPr/>
          <p:nvPr/>
        </p:nvSpPr>
        <p:spPr>
          <a:xfrm>
            <a:off x="5882132" y="3600450"/>
            <a:ext cx="0" cy="1091565"/>
          </a:xfrm>
          <a:custGeom>
            <a:avLst/>
            <a:gdLst/>
            <a:ahLst/>
            <a:cxnLst/>
            <a:rect l="l" t="t" r="r" b="b"/>
            <a:pathLst>
              <a:path h="1091564">
                <a:moveTo>
                  <a:pt x="0" y="0"/>
                </a:moveTo>
                <a:lnTo>
                  <a:pt x="0" y="1091438"/>
                </a:lnTo>
              </a:path>
            </a:pathLst>
          </a:custGeom>
          <a:ln w="39624">
            <a:solidFill>
              <a:srgbClr val="FF0000"/>
            </a:solidFill>
          </a:ln>
        </p:spPr>
        <p:txBody>
          <a:bodyPr wrap="square" lIns="0" tIns="0" rIns="0" bIns="0" rtlCol="0"/>
          <a:lstStyle/>
          <a:p>
            <a:endParaRPr/>
          </a:p>
        </p:txBody>
      </p:sp>
      <p:sp>
        <p:nvSpPr>
          <p:cNvPr id="55" name="object 55"/>
          <p:cNvSpPr/>
          <p:nvPr/>
        </p:nvSpPr>
        <p:spPr>
          <a:xfrm>
            <a:off x="5894196" y="3898010"/>
            <a:ext cx="2209800" cy="26034"/>
          </a:xfrm>
          <a:custGeom>
            <a:avLst/>
            <a:gdLst/>
            <a:ahLst/>
            <a:cxnLst/>
            <a:rect l="l" t="t" r="r" b="b"/>
            <a:pathLst>
              <a:path w="2209800" h="26035">
                <a:moveTo>
                  <a:pt x="0" y="25781"/>
                </a:moveTo>
                <a:lnTo>
                  <a:pt x="2209800" y="0"/>
                </a:lnTo>
              </a:path>
            </a:pathLst>
          </a:custGeom>
          <a:ln w="38099">
            <a:solidFill>
              <a:srgbClr val="FF0000"/>
            </a:solidFill>
          </a:ln>
        </p:spPr>
        <p:txBody>
          <a:bodyPr wrap="square" lIns="0" tIns="0" rIns="0" bIns="0" rtlCol="0"/>
          <a:lstStyle/>
          <a:p>
            <a:endParaRPr/>
          </a:p>
        </p:txBody>
      </p:sp>
      <p:sp>
        <p:nvSpPr>
          <p:cNvPr id="56" name="object 56"/>
          <p:cNvSpPr/>
          <p:nvPr/>
        </p:nvSpPr>
        <p:spPr>
          <a:xfrm>
            <a:off x="5864225" y="4341748"/>
            <a:ext cx="2225040" cy="1905"/>
          </a:xfrm>
          <a:custGeom>
            <a:avLst/>
            <a:gdLst/>
            <a:ahLst/>
            <a:cxnLst/>
            <a:rect l="l" t="t" r="r" b="b"/>
            <a:pathLst>
              <a:path w="2225040" h="1904">
                <a:moveTo>
                  <a:pt x="0" y="0"/>
                </a:moveTo>
                <a:lnTo>
                  <a:pt x="2224785" y="1650"/>
                </a:lnTo>
              </a:path>
            </a:pathLst>
          </a:custGeom>
          <a:ln w="38100">
            <a:solidFill>
              <a:srgbClr val="FF0000"/>
            </a:solidFill>
          </a:ln>
        </p:spPr>
        <p:txBody>
          <a:bodyPr wrap="square" lIns="0" tIns="0" rIns="0" bIns="0" rtlCol="0"/>
          <a:lstStyle/>
          <a:p>
            <a:endParaRPr/>
          </a:p>
        </p:txBody>
      </p:sp>
      <p:sp>
        <p:nvSpPr>
          <p:cNvPr id="57" name="object 57"/>
          <p:cNvSpPr/>
          <p:nvPr/>
        </p:nvSpPr>
        <p:spPr>
          <a:xfrm>
            <a:off x="5931789" y="4635372"/>
            <a:ext cx="2133600" cy="1905"/>
          </a:xfrm>
          <a:custGeom>
            <a:avLst/>
            <a:gdLst/>
            <a:ahLst/>
            <a:cxnLst/>
            <a:rect l="l" t="t" r="r" b="b"/>
            <a:pathLst>
              <a:path w="2133600" h="1904">
                <a:moveTo>
                  <a:pt x="0" y="0"/>
                </a:moveTo>
                <a:lnTo>
                  <a:pt x="2133600" y="1524"/>
                </a:lnTo>
              </a:path>
            </a:pathLst>
          </a:custGeom>
          <a:ln w="38100">
            <a:solidFill>
              <a:srgbClr val="FF0000"/>
            </a:solidFill>
          </a:ln>
        </p:spPr>
        <p:txBody>
          <a:bodyPr wrap="square" lIns="0" tIns="0" rIns="0" bIns="0" rtlCol="0"/>
          <a:lstStyle/>
          <a:p>
            <a:endParaRPr/>
          </a:p>
        </p:txBody>
      </p:sp>
      <p:sp>
        <p:nvSpPr>
          <p:cNvPr id="58" name="object 58"/>
          <p:cNvSpPr/>
          <p:nvPr/>
        </p:nvSpPr>
        <p:spPr>
          <a:xfrm>
            <a:off x="5864225" y="3568572"/>
            <a:ext cx="2225040" cy="13335"/>
          </a:xfrm>
          <a:custGeom>
            <a:avLst/>
            <a:gdLst/>
            <a:ahLst/>
            <a:cxnLst/>
            <a:rect l="l" t="t" r="r" b="b"/>
            <a:pathLst>
              <a:path w="2225040" h="13335">
                <a:moveTo>
                  <a:pt x="0" y="0"/>
                </a:moveTo>
                <a:lnTo>
                  <a:pt x="2224785" y="12826"/>
                </a:lnTo>
              </a:path>
            </a:pathLst>
          </a:custGeom>
          <a:ln w="38100">
            <a:solidFill>
              <a:srgbClr val="FF0000"/>
            </a:solidFill>
          </a:ln>
        </p:spPr>
        <p:txBody>
          <a:bodyPr wrap="square" lIns="0" tIns="0" rIns="0" bIns="0" rtlCol="0"/>
          <a:lstStyle/>
          <a:p>
            <a:endParaRPr/>
          </a:p>
        </p:txBody>
      </p:sp>
      <p:sp>
        <p:nvSpPr>
          <p:cNvPr id="59" name="object 59"/>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endParaRPr sz="2400">
              <a:latin typeface="Calibri"/>
              <a:cs typeface="Calibri"/>
            </a:endParaRPr>
          </a:p>
          <a:p>
            <a:pPr marL="216535" marR="5080" indent="-204470">
              <a:lnSpc>
                <a:spcPct val="100000"/>
              </a:lnSpc>
            </a:pPr>
            <a:r>
              <a:rPr sz="2400" spc="5" dirty="0">
                <a:latin typeface="Calibri"/>
                <a:cs typeface="Calibri"/>
              </a:rPr>
              <a:t>-----  </a:t>
            </a:r>
            <a:r>
              <a:rPr sz="2400" dirty="0">
                <a:latin typeface="Calibri"/>
                <a:cs typeface="Calibri"/>
              </a:rPr>
              <a:t>9</a:t>
            </a:r>
            <a:endParaRPr sz="2400">
              <a:latin typeface="Calibri"/>
              <a:cs typeface="Calibri"/>
            </a:endParaRPr>
          </a:p>
        </p:txBody>
      </p:sp>
      <p:sp>
        <p:nvSpPr>
          <p:cNvPr id="60" name="object 60"/>
          <p:cNvSpPr txBox="1"/>
          <p:nvPr/>
        </p:nvSpPr>
        <p:spPr>
          <a:xfrm>
            <a:off x="3664458" y="4741062"/>
            <a:ext cx="364490" cy="1062990"/>
          </a:xfrm>
          <a:prstGeom prst="rect">
            <a:avLst/>
          </a:prstGeom>
        </p:spPr>
        <p:txBody>
          <a:bodyPr vert="horz" wrap="square" lIns="0" tIns="0" rIns="0" bIns="0" rtlCol="0">
            <a:spAutoFit/>
          </a:bodyPr>
          <a:lstStyle/>
          <a:p>
            <a:pPr marL="41910">
              <a:lnSpc>
                <a:spcPts val="2380"/>
              </a:lnSpc>
            </a:pPr>
            <a:r>
              <a:rPr sz="2400" dirty="0">
                <a:latin typeface="Calibri"/>
                <a:cs typeface="Calibri"/>
              </a:rPr>
              <a:t>50</a:t>
            </a:r>
            <a:endParaRPr sz="2400">
              <a:latin typeface="Calibri"/>
              <a:cs typeface="Calibri"/>
            </a:endParaRPr>
          </a:p>
          <a:p>
            <a:pPr marL="12700">
              <a:lnSpc>
                <a:spcPct val="100000"/>
              </a:lnSpc>
            </a:pPr>
            <a:r>
              <a:rPr sz="2400" dirty="0">
                <a:latin typeface="Calibri"/>
                <a:cs typeface="Calibri"/>
              </a:rPr>
              <a:t>50</a:t>
            </a:r>
            <a:endParaRPr sz="2400">
              <a:latin typeface="Calibri"/>
              <a:cs typeface="Calibri"/>
            </a:endParaRPr>
          </a:p>
          <a:p>
            <a:pPr marL="108585">
              <a:lnSpc>
                <a:spcPct val="100000"/>
              </a:lnSpc>
              <a:spcBef>
                <a:spcPts val="5"/>
              </a:spcBef>
            </a:pPr>
            <a:r>
              <a:rPr sz="2400" dirty="0">
                <a:latin typeface="Calibri"/>
                <a:cs typeface="Calibri"/>
              </a:rPr>
              <a:t>0</a:t>
            </a:r>
            <a:endParaRPr sz="2400">
              <a:latin typeface="Calibri"/>
              <a:cs typeface="Calibri"/>
            </a:endParaRPr>
          </a:p>
        </p:txBody>
      </p:sp>
      <p:sp>
        <p:nvSpPr>
          <p:cNvPr id="61" name="object 61"/>
          <p:cNvSpPr txBox="1"/>
          <p:nvPr/>
        </p:nvSpPr>
        <p:spPr>
          <a:xfrm>
            <a:off x="4111904" y="4741062"/>
            <a:ext cx="358140"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50</a:t>
            </a:r>
            <a:endParaRPr sz="2400">
              <a:latin typeface="Calibri"/>
              <a:cs typeface="Calibri"/>
            </a:endParaRPr>
          </a:p>
          <a:p>
            <a:pPr marL="12700">
              <a:lnSpc>
                <a:spcPct val="100000"/>
              </a:lnSpc>
            </a:pPr>
            <a:r>
              <a:rPr sz="2400" dirty="0">
                <a:latin typeface="Calibri"/>
                <a:cs typeface="Calibri"/>
              </a:rPr>
              <a:t>50</a:t>
            </a:r>
            <a:endParaRPr sz="2400">
              <a:latin typeface="Calibri"/>
              <a:cs typeface="Calibri"/>
            </a:endParaRPr>
          </a:p>
          <a:p>
            <a:pPr marL="87630">
              <a:lnSpc>
                <a:spcPct val="100000"/>
              </a:lnSpc>
              <a:spcBef>
                <a:spcPts val="5"/>
              </a:spcBef>
            </a:pPr>
            <a:r>
              <a:rPr sz="2400" dirty="0">
                <a:latin typeface="Calibri"/>
                <a:cs typeface="Calibri"/>
              </a:rPr>
              <a:t>0</a:t>
            </a:r>
            <a:endParaRPr sz="2400">
              <a:latin typeface="Calibri"/>
              <a:cs typeface="Calibri"/>
            </a:endParaRPr>
          </a:p>
        </p:txBody>
      </p:sp>
      <p:sp>
        <p:nvSpPr>
          <p:cNvPr id="62" name="object 62"/>
          <p:cNvSpPr txBox="1"/>
          <p:nvPr/>
        </p:nvSpPr>
        <p:spPr>
          <a:xfrm>
            <a:off x="4553255" y="4741062"/>
            <a:ext cx="240665" cy="1062990"/>
          </a:xfrm>
          <a:prstGeom prst="rect">
            <a:avLst/>
          </a:prstGeom>
        </p:spPr>
        <p:txBody>
          <a:bodyPr vert="horz" wrap="square" lIns="0" tIns="0" rIns="0" bIns="0" rtlCol="0">
            <a:spAutoFit/>
          </a:bodyPr>
          <a:lstStyle/>
          <a:p>
            <a:pPr marL="38735">
              <a:lnSpc>
                <a:spcPts val="2380"/>
              </a:lnSpc>
            </a:pPr>
            <a:r>
              <a:rPr sz="2400" dirty="0">
                <a:latin typeface="Calibri"/>
                <a:cs typeface="Calibri"/>
              </a:rPr>
              <a:t>0</a:t>
            </a:r>
            <a:endParaRPr sz="2400">
              <a:latin typeface="Calibri"/>
              <a:cs typeface="Calibri"/>
            </a:endParaRPr>
          </a:p>
          <a:p>
            <a:pPr marL="12700">
              <a:lnSpc>
                <a:spcPct val="100000"/>
              </a:lnSpc>
            </a:pPr>
            <a:r>
              <a:rPr sz="2400" dirty="0">
                <a:latin typeface="Calibri"/>
                <a:cs typeface="Calibri"/>
              </a:rPr>
              <a:t>0</a:t>
            </a:r>
            <a:endParaRPr sz="2400">
              <a:latin typeface="Calibri"/>
              <a:cs typeface="Calibri"/>
            </a:endParaRPr>
          </a:p>
          <a:p>
            <a:pPr marL="72390">
              <a:lnSpc>
                <a:spcPct val="100000"/>
              </a:lnSpc>
              <a:spcBef>
                <a:spcPts val="5"/>
              </a:spcBef>
            </a:pPr>
            <a:r>
              <a:rPr sz="2400" dirty="0">
                <a:latin typeface="Calibri"/>
                <a:cs typeface="Calibri"/>
              </a:rPr>
              <a:t>0</a:t>
            </a:r>
            <a:endParaRPr sz="24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2"/>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17763"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2B4DAEF5-8EF2-46FF-97CD-55E7D574ED81}" type="slidenum">
              <a:rPr lang="en-US" altLang="en-US" sz="1400"/>
              <a:pPr algn="r" eaLnBrk="1" hangingPunct="1"/>
              <a:t>5</a:t>
            </a:fld>
            <a:endParaRPr lang="en-US" altLang="en-US" sz="1400"/>
          </a:p>
        </p:txBody>
      </p:sp>
      <p:sp>
        <p:nvSpPr>
          <p:cNvPr id="117764" name="Rectangle 2"/>
          <p:cNvSpPr>
            <a:spLocks noGrp="1" noChangeArrowheads="1"/>
          </p:cNvSpPr>
          <p:nvPr>
            <p:ph type="title" idx="4294967295"/>
          </p:nvPr>
        </p:nvSpPr>
        <p:spPr>
          <a:xfrm>
            <a:off x="228600" y="304800"/>
            <a:ext cx="8610600" cy="1143000"/>
          </a:xfrm>
        </p:spPr>
        <p:txBody>
          <a:bodyPr/>
          <a:lstStyle/>
          <a:p>
            <a:pPr eaLnBrk="1" hangingPunct="1"/>
            <a:r>
              <a:rPr lang="en-IE" altLang="en-US" sz="3600" smtClean="0">
                <a:solidFill>
                  <a:schemeClr val="accent2"/>
                </a:solidFill>
              </a:rPr>
              <a:t>Simple Neighbourhood Operations Example</a:t>
            </a:r>
            <a:endParaRPr lang="en-GB" altLang="en-US" sz="3600" smtClean="0">
              <a:solidFill>
                <a:schemeClr val="accent2"/>
              </a:solidFill>
            </a:endParaRPr>
          </a:p>
        </p:txBody>
      </p:sp>
      <p:grpSp>
        <p:nvGrpSpPr>
          <p:cNvPr id="117765" name="Group 3"/>
          <p:cNvGrpSpPr>
            <a:grpSpLocks/>
          </p:cNvGrpSpPr>
          <p:nvPr/>
        </p:nvGrpSpPr>
        <p:grpSpPr bwMode="auto">
          <a:xfrm>
            <a:off x="-31750" y="1862138"/>
            <a:ext cx="4510088" cy="4113212"/>
            <a:chOff x="30" y="1173"/>
            <a:chExt cx="2841" cy="2591"/>
          </a:xfrm>
        </p:grpSpPr>
        <p:sp>
          <p:nvSpPr>
            <p:cNvPr id="117766" name="Rectangle 4"/>
            <p:cNvSpPr>
              <a:spLocks noChangeArrowheads="1"/>
            </p:cNvSpPr>
            <p:nvPr/>
          </p:nvSpPr>
          <p:spPr bwMode="auto">
            <a:xfrm>
              <a:off x="208" y="1493"/>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123</a:t>
              </a:r>
              <a:endParaRPr lang="en-GB" altLang="en-US" sz="1800">
                <a:latin typeface="Arial" panose="020B0604020202020204" pitchFamily="34" charset="0"/>
              </a:endParaRPr>
            </a:p>
          </p:txBody>
        </p:sp>
        <p:sp>
          <p:nvSpPr>
            <p:cNvPr id="117767" name="Rectangle 5"/>
            <p:cNvSpPr>
              <a:spLocks noChangeArrowheads="1"/>
            </p:cNvSpPr>
            <p:nvPr/>
          </p:nvSpPr>
          <p:spPr bwMode="auto">
            <a:xfrm>
              <a:off x="592" y="1493"/>
              <a:ext cx="381"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127</a:t>
              </a:r>
              <a:endParaRPr lang="en-GB" altLang="en-US" sz="1800">
                <a:latin typeface="Arial" panose="020B0604020202020204" pitchFamily="34" charset="0"/>
              </a:endParaRPr>
            </a:p>
          </p:txBody>
        </p:sp>
        <p:sp>
          <p:nvSpPr>
            <p:cNvPr id="117768" name="Rectangle 6"/>
            <p:cNvSpPr>
              <a:spLocks noChangeArrowheads="1"/>
            </p:cNvSpPr>
            <p:nvPr/>
          </p:nvSpPr>
          <p:spPr bwMode="auto">
            <a:xfrm>
              <a:off x="973" y="1493"/>
              <a:ext cx="382"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128</a:t>
              </a:r>
              <a:endParaRPr lang="en-GB" altLang="en-US" sz="1800">
                <a:latin typeface="Arial" panose="020B0604020202020204" pitchFamily="34" charset="0"/>
              </a:endParaRPr>
            </a:p>
          </p:txBody>
        </p:sp>
        <p:sp>
          <p:nvSpPr>
            <p:cNvPr id="117769" name="Rectangle 7"/>
            <p:cNvSpPr>
              <a:spLocks noChangeArrowheads="1"/>
            </p:cNvSpPr>
            <p:nvPr/>
          </p:nvSpPr>
          <p:spPr bwMode="auto">
            <a:xfrm>
              <a:off x="1355" y="1493"/>
              <a:ext cx="383"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119</a:t>
              </a:r>
              <a:endParaRPr lang="en-GB" altLang="en-US" sz="1800">
                <a:latin typeface="Arial" panose="020B0604020202020204" pitchFamily="34" charset="0"/>
              </a:endParaRPr>
            </a:p>
          </p:txBody>
        </p:sp>
        <p:sp>
          <p:nvSpPr>
            <p:cNvPr id="117770" name="Rectangle 8"/>
            <p:cNvSpPr>
              <a:spLocks noChangeArrowheads="1"/>
            </p:cNvSpPr>
            <p:nvPr/>
          </p:nvSpPr>
          <p:spPr bwMode="auto">
            <a:xfrm>
              <a:off x="1738" y="1493"/>
              <a:ext cx="381"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115</a:t>
              </a:r>
              <a:endParaRPr lang="en-GB" altLang="en-US" sz="1800">
                <a:latin typeface="Arial" panose="020B0604020202020204" pitchFamily="34" charset="0"/>
              </a:endParaRPr>
            </a:p>
          </p:txBody>
        </p:sp>
        <p:sp>
          <p:nvSpPr>
            <p:cNvPr id="117771" name="Rectangle 9"/>
            <p:cNvSpPr>
              <a:spLocks noChangeArrowheads="1"/>
            </p:cNvSpPr>
            <p:nvPr/>
          </p:nvSpPr>
          <p:spPr bwMode="auto">
            <a:xfrm>
              <a:off x="2105" y="1493"/>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130</a:t>
              </a:r>
              <a:endParaRPr lang="en-GB" altLang="en-US" sz="1800">
                <a:latin typeface="Arial" panose="020B0604020202020204" pitchFamily="34" charset="0"/>
              </a:endParaRPr>
            </a:p>
          </p:txBody>
        </p:sp>
        <p:sp>
          <p:nvSpPr>
            <p:cNvPr id="117772" name="Rectangle 10"/>
            <p:cNvSpPr>
              <a:spLocks noChangeArrowheads="1"/>
            </p:cNvSpPr>
            <p:nvPr/>
          </p:nvSpPr>
          <p:spPr bwMode="auto">
            <a:xfrm>
              <a:off x="208" y="1869"/>
              <a:ext cx="384"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140</a:t>
              </a:r>
              <a:endParaRPr lang="en-GB" altLang="en-US" sz="1800">
                <a:latin typeface="Arial" panose="020B0604020202020204" pitchFamily="34" charset="0"/>
              </a:endParaRPr>
            </a:p>
          </p:txBody>
        </p:sp>
        <p:sp>
          <p:nvSpPr>
            <p:cNvPr id="117773" name="Rectangle 11"/>
            <p:cNvSpPr>
              <a:spLocks noChangeArrowheads="1"/>
            </p:cNvSpPr>
            <p:nvPr/>
          </p:nvSpPr>
          <p:spPr bwMode="auto">
            <a:xfrm>
              <a:off x="592" y="1869"/>
              <a:ext cx="381"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145</a:t>
              </a:r>
              <a:endParaRPr lang="en-GB" altLang="en-US" sz="1800">
                <a:latin typeface="Arial" panose="020B0604020202020204" pitchFamily="34" charset="0"/>
              </a:endParaRPr>
            </a:p>
          </p:txBody>
        </p:sp>
        <p:sp>
          <p:nvSpPr>
            <p:cNvPr id="117774" name="Rectangle 12"/>
            <p:cNvSpPr>
              <a:spLocks noChangeArrowheads="1"/>
            </p:cNvSpPr>
            <p:nvPr/>
          </p:nvSpPr>
          <p:spPr bwMode="auto">
            <a:xfrm>
              <a:off x="973" y="1869"/>
              <a:ext cx="382"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148</a:t>
              </a:r>
              <a:endParaRPr lang="en-GB" altLang="en-US" sz="1800">
                <a:latin typeface="Arial" panose="020B0604020202020204" pitchFamily="34" charset="0"/>
              </a:endParaRPr>
            </a:p>
          </p:txBody>
        </p:sp>
        <p:sp>
          <p:nvSpPr>
            <p:cNvPr id="117775" name="Rectangle 13"/>
            <p:cNvSpPr>
              <a:spLocks noChangeArrowheads="1"/>
            </p:cNvSpPr>
            <p:nvPr/>
          </p:nvSpPr>
          <p:spPr bwMode="auto">
            <a:xfrm>
              <a:off x="1355" y="1869"/>
              <a:ext cx="383"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153</a:t>
              </a:r>
              <a:endParaRPr lang="en-GB" altLang="en-US" sz="1800">
                <a:latin typeface="Arial" panose="020B0604020202020204" pitchFamily="34" charset="0"/>
              </a:endParaRPr>
            </a:p>
          </p:txBody>
        </p:sp>
        <p:sp>
          <p:nvSpPr>
            <p:cNvPr id="117776" name="Rectangle 14"/>
            <p:cNvSpPr>
              <a:spLocks noChangeArrowheads="1"/>
            </p:cNvSpPr>
            <p:nvPr/>
          </p:nvSpPr>
          <p:spPr bwMode="auto">
            <a:xfrm>
              <a:off x="1738" y="1869"/>
              <a:ext cx="381"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167</a:t>
              </a:r>
              <a:endParaRPr lang="en-GB" altLang="en-US" sz="1800">
                <a:latin typeface="Arial" panose="020B0604020202020204" pitchFamily="34" charset="0"/>
              </a:endParaRPr>
            </a:p>
          </p:txBody>
        </p:sp>
        <p:sp>
          <p:nvSpPr>
            <p:cNvPr id="117777" name="Rectangle 15"/>
            <p:cNvSpPr>
              <a:spLocks noChangeArrowheads="1"/>
            </p:cNvSpPr>
            <p:nvPr/>
          </p:nvSpPr>
          <p:spPr bwMode="auto">
            <a:xfrm>
              <a:off x="2105" y="1869"/>
              <a:ext cx="384"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172</a:t>
              </a:r>
              <a:endParaRPr lang="en-GB" altLang="en-US" sz="1800">
                <a:latin typeface="Arial" panose="020B0604020202020204" pitchFamily="34" charset="0"/>
              </a:endParaRPr>
            </a:p>
          </p:txBody>
        </p:sp>
        <p:sp>
          <p:nvSpPr>
            <p:cNvPr id="117778" name="Rectangle 16"/>
            <p:cNvSpPr>
              <a:spLocks noChangeArrowheads="1"/>
            </p:cNvSpPr>
            <p:nvPr/>
          </p:nvSpPr>
          <p:spPr bwMode="auto">
            <a:xfrm>
              <a:off x="208" y="2252"/>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133</a:t>
              </a:r>
              <a:endParaRPr lang="en-GB" altLang="en-US" sz="1800">
                <a:latin typeface="Arial" panose="020B0604020202020204" pitchFamily="34" charset="0"/>
              </a:endParaRPr>
            </a:p>
          </p:txBody>
        </p:sp>
        <p:sp>
          <p:nvSpPr>
            <p:cNvPr id="117779" name="Rectangle 17"/>
            <p:cNvSpPr>
              <a:spLocks noChangeArrowheads="1"/>
            </p:cNvSpPr>
            <p:nvPr/>
          </p:nvSpPr>
          <p:spPr bwMode="auto">
            <a:xfrm>
              <a:off x="592" y="2252"/>
              <a:ext cx="381"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154</a:t>
              </a:r>
              <a:endParaRPr lang="en-GB" altLang="en-US" sz="1800">
                <a:latin typeface="Arial" panose="020B0604020202020204" pitchFamily="34" charset="0"/>
              </a:endParaRPr>
            </a:p>
          </p:txBody>
        </p:sp>
        <p:sp>
          <p:nvSpPr>
            <p:cNvPr id="117780" name="Rectangle 18"/>
            <p:cNvSpPr>
              <a:spLocks noChangeArrowheads="1"/>
            </p:cNvSpPr>
            <p:nvPr/>
          </p:nvSpPr>
          <p:spPr bwMode="auto">
            <a:xfrm>
              <a:off x="973" y="2252"/>
              <a:ext cx="382"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183</a:t>
              </a:r>
              <a:endParaRPr lang="en-GB" altLang="en-US" sz="1800">
                <a:latin typeface="Arial" panose="020B0604020202020204" pitchFamily="34" charset="0"/>
              </a:endParaRPr>
            </a:p>
          </p:txBody>
        </p:sp>
        <p:sp>
          <p:nvSpPr>
            <p:cNvPr id="117781" name="Rectangle 19"/>
            <p:cNvSpPr>
              <a:spLocks noChangeArrowheads="1"/>
            </p:cNvSpPr>
            <p:nvPr/>
          </p:nvSpPr>
          <p:spPr bwMode="auto">
            <a:xfrm>
              <a:off x="1355" y="2252"/>
              <a:ext cx="383"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192</a:t>
              </a:r>
              <a:endParaRPr lang="en-GB" altLang="en-US" sz="1800">
                <a:latin typeface="Arial" panose="020B0604020202020204" pitchFamily="34" charset="0"/>
              </a:endParaRPr>
            </a:p>
          </p:txBody>
        </p:sp>
        <p:sp>
          <p:nvSpPr>
            <p:cNvPr id="117782" name="Rectangle 20"/>
            <p:cNvSpPr>
              <a:spLocks noChangeArrowheads="1"/>
            </p:cNvSpPr>
            <p:nvPr/>
          </p:nvSpPr>
          <p:spPr bwMode="auto">
            <a:xfrm>
              <a:off x="1738" y="2252"/>
              <a:ext cx="381"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194</a:t>
              </a:r>
              <a:endParaRPr lang="en-GB" altLang="en-US" sz="1800">
                <a:latin typeface="Arial" panose="020B0604020202020204" pitchFamily="34" charset="0"/>
              </a:endParaRPr>
            </a:p>
          </p:txBody>
        </p:sp>
        <p:sp>
          <p:nvSpPr>
            <p:cNvPr id="117783" name="Rectangle 21"/>
            <p:cNvSpPr>
              <a:spLocks noChangeArrowheads="1"/>
            </p:cNvSpPr>
            <p:nvPr/>
          </p:nvSpPr>
          <p:spPr bwMode="auto">
            <a:xfrm>
              <a:off x="2105" y="2252"/>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191</a:t>
              </a:r>
              <a:endParaRPr lang="en-GB" altLang="en-US" sz="1800">
                <a:latin typeface="Arial" panose="020B0604020202020204" pitchFamily="34" charset="0"/>
              </a:endParaRPr>
            </a:p>
          </p:txBody>
        </p:sp>
        <p:sp>
          <p:nvSpPr>
            <p:cNvPr id="117784" name="Rectangle 22"/>
            <p:cNvSpPr>
              <a:spLocks noChangeArrowheads="1"/>
            </p:cNvSpPr>
            <p:nvPr/>
          </p:nvSpPr>
          <p:spPr bwMode="auto">
            <a:xfrm>
              <a:off x="208" y="2628"/>
              <a:ext cx="384"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194</a:t>
              </a:r>
              <a:endParaRPr lang="en-GB" altLang="en-US" sz="1800">
                <a:latin typeface="Arial" panose="020B0604020202020204" pitchFamily="34" charset="0"/>
              </a:endParaRPr>
            </a:p>
          </p:txBody>
        </p:sp>
        <p:sp>
          <p:nvSpPr>
            <p:cNvPr id="117785" name="Rectangle 23"/>
            <p:cNvSpPr>
              <a:spLocks noChangeArrowheads="1"/>
            </p:cNvSpPr>
            <p:nvPr/>
          </p:nvSpPr>
          <p:spPr bwMode="auto">
            <a:xfrm>
              <a:off x="592" y="2628"/>
              <a:ext cx="381"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199</a:t>
              </a:r>
              <a:endParaRPr lang="en-GB" altLang="en-US" sz="1800">
                <a:latin typeface="Arial" panose="020B0604020202020204" pitchFamily="34" charset="0"/>
              </a:endParaRPr>
            </a:p>
          </p:txBody>
        </p:sp>
        <p:sp>
          <p:nvSpPr>
            <p:cNvPr id="117786" name="Rectangle 24"/>
            <p:cNvSpPr>
              <a:spLocks noChangeArrowheads="1"/>
            </p:cNvSpPr>
            <p:nvPr/>
          </p:nvSpPr>
          <p:spPr bwMode="auto">
            <a:xfrm>
              <a:off x="973" y="2628"/>
              <a:ext cx="382"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207</a:t>
              </a:r>
              <a:endParaRPr lang="en-GB" altLang="en-US" sz="1800">
                <a:latin typeface="Arial" panose="020B0604020202020204" pitchFamily="34" charset="0"/>
              </a:endParaRPr>
            </a:p>
          </p:txBody>
        </p:sp>
        <p:sp>
          <p:nvSpPr>
            <p:cNvPr id="117787" name="Rectangle 25"/>
            <p:cNvSpPr>
              <a:spLocks noChangeArrowheads="1"/>
            </p:cNvSpPr>
            <p:nvPr/>
          </p:nvSpPr>
          <p:spPr bwMode="auto">
            <a:xfrm>
              <a:off x="1355" y="2628"/>
              <a:ext cx="383"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210</a:t>
              </a:r>
              <a:endParaRPr lang="en-GB" altLang="en-US" sz="1800">
                <a:latin typeface="Arial" panose="020B0604020202020204" pitchFamily="34" charset="0"/>
              </a:endParaRPr>
            </a:p>
          </p:txBody>
        </p:sp>
        <p:sp>
          <p:nvSpPr>
            <p:cNvPr id="117788" name="Rectangle 26"/>
            <p:cNvSpPr>
              <a:spLocks noChangeArrowheads="1"/>
            </p:cNvSpPr>
            <p:nvPr/>
          </p:nvSpPr>
          <p:spPr bwMode="auto">
            <a:xfrm>
              <a:off x="1738" y="2628"/>
              <a:ext cx="381"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198</a:t>
              </a:r>
              <a:endParaRPr lang="en-GB" altLang="en-US" sz="1800">
                <a:latin typeface="Arial" panose="020B0604020202020204" pitchFamily="34" charset="0"/>
              </a:endParaRPr>
            </a:p>
          </p:txBody>
        </p:sp>
        <p:sp>
          <p:nvSpPr>
            <p:cNvPr id="117789" name="Rectangle 27"/>
            <p:cNvSpPr>
              <a:spLocks noChangeArrowheads="1"/>
            </p:cNvSpPr>
            <p:nvPr/>
          </p:nvSpPr>
          <p:spPr bwMode="auto">
            <a:xfrm>
              <a:off x="2105" y="2628"/>
              <a:ext cx="384" cy="38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195</a:t>
              </a:r>
              <a:endParaRPr lang="en-GB" altLang="en-US" sz="1800">
                <a:latin typeface="Arial" panose="020B0604020202020204" pitchFamily="34" charset="0"/>
              </a:endParaRPr>
            </a:p>
          </p:txBody>
        </p:sp>
        <p:sp>
          <p:nvSpPr>
            <p:cNvPr id="117790" name="Rectangle 28"/>
            <p:cNvSpPr>
              <a:spLocks noChangeArrowheads="1"/>
            </p:cNvSpPr>
            <p:nvPr/>
          </p:nvSpPr>
          <p:spPr bwMode="auto">
            <a:xfrm>
              <a:off x="208" y="2993"/>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164</a:t>
              </a:r>
              <a:endParaRPr lang="en-GB" altLang="en-US" sz="1800">
                <a:latin typeface="Arial" panose="020B0604020202020204" pitchFamily="34" charset="0"/>
              </a:endParaRPr>
            </a:p>
          </p:txBody>
        </p:sp>
        <p:sp>
          <p:nvSpPr>
            <p:cNvPr id="117791" name="Rectangle 29"/>
            <p:cNvSpPr>
              <a:spLocks noChangeArrowheads="1"/>
            </p:cNvSpPr>
            <p:nvPr/>
          </p:nvSpPr>
          <p:spPr bwMode="auto">
            <a:xfrm>
              <a:off x="592" y="2993"/>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170</a:t>
              </a:r>
              <a:endParaRPr lang="en-GB" altLang="en-US" sz="1800">
                <a:latin typeface="Arial" panose="020B0604020202020204" pitchFamily="34" charset="0"/>
              </a:endParaRPr>
            </a:p>
          </p:txBody>
        </p:sp>
        <p:sp>
          <p:nvSpPr>
            <p:cNvPr id="117792" name="Rectangle 30"/>
            <p:cNvSpPr>
              <a:spLocks noChangeArrowheads="1"/>
            </p:cNvSpPr>
            <p:nvPr/>
          </p:nvSpPr>
          <p:spPr bwMode="auto">
            <a:xfrm>
              <a:off x="973" y="2993"/>
              <a:ext cx="382"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175</a:t>
              </a:r>
              <a:endParaRPr lang="en-GB" altLang="en-US" sz="1800">
                <a:latin typeface="Arial" panose="020B0604020202020204" pitchFamily="34" charset="0"/>
              </a:endParaRPr>
            </a:p>
          </p:txBody>
        </p:sp>
        <p:sp>
          <p:nvSpPr>
            <p:cNvPr id="117793" name="Rectangle 31"/>
            <p:cNvSpPr>
              <a:spLocks noChangeArrowheads="1"/>
            </p:cNvSpPr>
            <p:nvPr/>
          </p:nvSpPr>
          <p:spPr bwMode="auto">
            <a:xfrm>
              <a:off x="1355" y="2993"/>
              <a:ext cx="383"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162</a:t>
              </a:r>
              <a:endParaRPr lang="en-GB" altLang="en-US" sz="1800">
                <a:latin typeface="Arial" panose="020B0604020202020204" pitchFamily="34" charset="0"/>
              </a:endParaRPr>
            </a:p>
          </p:txBody>
        </p:sp>
        <p:sp>
          <p:nvSpPr>
            <p:cNvPr id="117794" name="Rectangle 32"/>
            <p:cNvSpPr>
              <a:spLocks noChangeArrowheads="1"/>
            </p:cNvSpPr>
            <p:nvPr/>
          </p:nvSpPr>
          <p:spPr bwMode="auto">
            <a:xfrm>
              <a:off x="1738" y="2993"/>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173</a:t>
              </a:r>
              <a:endParaRPr lang="en-GB" altLang="en-US" sz="1800">
                <a:latin typeface="Arial" panose="020B0604020202020204" pitchFamily="34" charset="0"/>
              </a:endParaRPr>
            </a:p>
          </p:txBody>
        </p:sp>
        <p:sp>
          <p:nvSpPr>
            <p:cNvPr id="117795" name="Rectangle 33"/>
            <p:cNvSpPr>
              <a:spLocks noChangeArrowheads="1"/>
            </p:cNvSpPr>
            <p:nvPr/>
          </p:nvSpPr>
          <p:spPr bwMode="auto">
            <a:xfrm>
              <a:off x="2105" y="2993"/>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a:latin typeface="Arial" panose="020B0604020202020204" pitchFamily="34" charset="0"/>
                </a:rPr>
                <a:t>151</a:t>
              </a:r>
              <a:endParaRPr lang="en-GB" altLang="en-US" sz="1800">
                <a:latin typeface="Arial" panose="020B0604020202020204" pitchFamily="34" charset="0"/>
              </a:endParaRPr>
            </a:p>
          </p:txBody>
        </p:sp>
        <p:sp>
          <p:nvSpPr>
            <p:cNvPr id="117796" name="Line 34"/>
            <p:cNvSpPr>
              <a:spLocks noChangeShapeType="1"/>
            </p:cNvSpPr>
            <p:nvPr/>
          </p:nvSpPr>
          <p:spPr bwMode="auto">
            <a:xfrm>
              <a:off x="208" y="1493"/>
              <a:ext cx="2603"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7" name="Line 35"/>
            <p:cNvSpPr>
              <a:spLocks noChangeShapeType="1"/>
            </p:cNvSpPr>
            <p:nvPr/>
          </p:nvSpPr>
          <p:spPr bwMode="auto">
            <a:xfrm rot="5400000">
              <a:off x="-859" y="2560"/>
              <a:ext cx="2133"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8" name="Text Box 36"/>
            <p:cNvSpPr txBox="1">
              <a:spLocks noChangeArrowheads="1"/>
            </p:cNvSpPr>
            <p:nvPr/>
          </p:nvSpPr>
          <p:spPr bwMode="auto">
            <a:xfrm>
              <a:off x="134" y="1173"/>
              <a:ext cx="1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b="1" i="1">
                  <a:solidFill>
                    <a:srgbClr val="0033CC"/>
                  </a:solidFill>
                </a:rPr>
                <a:t>Original Image</a:t>
              </a:r>
              <a:endParaRPr lang="en-US" altLang="en-US" b="1" i="1">
                <a:solidFill>
                  <a:srgbClr val="0033CC"/>
                </a:solidFill>
              </a:endParaRPr>
            </a:p>
          </p:txBody>
        </p:sp>
        <p:sp>
          <p:nvSpPr>
            <p:cNvPr id="117799" name="Text Box 37"/>
            <p:cNvSpPr txBox="1">
              <a:spLocks noChangeArrowheads="1"/>
            </p:cNvSpPr>
            <p:nvPr/>
          </p:nvSpPr>
          <p:spPr bwMode="auto">
            <a:xfrm>
              <a:off x="2667" y="1218"/>
              <a:ext cx="2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2200" b="1" i="1">
                  <a:solidFill>
                    <a:srgbClr val="0033CC"/>
                  </a:solidFill>
                </a:rPr>
                <a:t>x</a:t>
              </a:r>
              <a:endParaRPr lang="en-US" altLang="en-US" sz="2200" b="1" i="1">
                <a:solidFill>
                  <a:srgbClr val="0033CC"/>
                </a:solidFill>
              </a:endParaRPr>
            </a:p>
          </p:txBody>
        </p:sp>
        <p:sp>
          <p:nvSpPr>
            <p:cNvPr id="117800" name="Text Box 38"/>
            <p:cNvSpPr txBox="1">
              <a:spLocks noChangeArrowheads="1"/>
            </p:cNvSpPr>
            <p:nvPr/>
          </p:nvSpPr>
          <p:spPr bwMode="auto">
            <a:xfrm>
              <a:off x="30" y="3495"/>
              <a:ext cx="1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2200" b="1" i="1">
                  <a:solidFill>
                    <a:srgbClr val="0033CC"/>
                  </a:solidFill>
                </a:rPr>
                <a:t>y</a:t>
              </a:r>
              <a:endParaRPr lang="en-US" altLang="en-US" sz="2200" b="1" i="1">
                <a:solidFill>
                  <a:srgbClr val="0033CC"/>
                </a:solidFill>
              </a:endParaRPr>
            </a:p>
          </p:txBody>
        </p:sp>
      </p:grpSp>
      <p:grpSp>
        <p:nvGrpSpPr>
          <p:cNvPr id="117801" name="Group 39"/>
          <p:cNvGrpSpPr>
            <a:grpSpLocks/>
          </p:cNvGrpSpPr>
          <p:nvPr/>
        </p:nvGrpSpPr>
        <p:grpSpPr bwMode="auto">
          <a:xfrm>
            <a:off x="4584700" y="1862138"/>
            <a:ext cx="4443413" cy="4102100"/>
            <a:chOff x="2938" y="1173"/>
            <a:chExt cx="2799" cy="2584"/>
          </a:xfrm>
        </p:grpSpPr>
        <p:sp>
          <p:nvSpPr>
            <p:cNvPr id="117802" name="Rectangle 40"/>
            <p:cNvSpPr>
              <a:spLocks noChangeArrowheads="1"/>
            </p:cNvSpPr>
            <p:nvPr/>
          </p:nvSpPr>
          <p:spPr bwMode="auto">
            <a:xfrm>
              <a:off x="3114" y="1490"/>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3" name="Rectangle 41"/>
            <p:cNvSpPr>
              <a:spLocks noChangeArrowheads="1"/>
            </p:cNvSpPr>
            <p:nvPr/>
          </p:nvSpPr>
          <p:spPr bwMode="auto">
            <a:xfrm>
              <a:off x="3498" y="1490"/>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4" name="Rectangle 42"/>
            <p:cNvSpPr>
              <a:spLocks noChangeArrowheads="1"/>
            </p:cNvSpPr>
            <p:nvPr/>
          </p:nvSpPr>
          <p:spPr bwMode="auto">
            <a:xfrm>
              <a:off x="3879" y="1490"/>
              <a:ext cx="382"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5" name="Rectangle 43"/>
            <p:cNvSpPr>
              <a:spLocks noChangeArrowheads="1"/>
            </p:cNvSpPr>
            <p:nvPr/>
          </p:nvSpPr>
          <p:spPr bwMode="auto">
            <a:xfrm>
              <a:off x="4261" y="1490"/>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6" name="Rectangle 44"/>
            <p:cNvSpPr>
              <a:spLocks noChangeArrowheads="1"/>
            </p:cNvSpPr>
            <p:nvPr/>
          </p:nvSpPr>
          <p:spPr bwMode="auto">
            <a:xfrm>
              <a:off x="4645" y="1490"/>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7" name="Rectangle 45"/>
            <p:cNvSpPr>
              <a:spLocks noChangeArrowheads="1"/>
            </p:cNvSpPr>
            <p:nvPr/>
          </p:nvSpPr>
          <p:spPr bwMode="auto">
            <a:xfrm>
              <a:off x="5012" y="1490"/>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8" name="Rectangle 46"/>
            <p:cNvSpPr>
              <a:spLocks noChangeArrowheads="1"/>
            </p:cNvSpPr>
            <p:nvPr/>
          </p:nvSpPr>
          <p:spPr bwMode="auto">
            <a:xfrm>
              <a:off x="3114" y="1865"/>
              <a:ext cx="384" cy="38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09" name="Rectangle 47"/>
            <p:cNvSpPr>
              <a:spLocks noChangeArrowheads="1"/>
            </p:cNvSpPr>
            <p:nvPr/>
          </p:nvSpPr>
          <p:spPr bwMode="auto">
            <a:xfrm>
              <a:off x="3498" y="1865"/>
              <a:ext cx="381" cy="38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0" name="Rectangle 48"/>
            <p:cNvSpPr>
              <a:spLocks noChangeArrowheads="1"/>
            </p:cNvSpPr>
            <p:nvPr/>
          </p:nvSpPr>
          <p:spPr bwMode="auto">
            <a:xfrm>
              <a:off x="3879" y="1865"/>
              <a:ext cx="382" cy="38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1" name="Rectangle 49"/>
            <p:cNvSpPr>
              <a:spLocks noChangeArrowheads="1"/>
            </p:cNvSpPr>
            <p:nvPr/>
          </p:nvSpPr>
          <p:spPr bwMode="auto">
            <a:xfrm>
              <a:off x="4261" y="1865"/>
              <a:ext cx="384" cy="38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2" name="Rectangle 50"/>
            <p:cNvSpPr>
              <a:spLocks noChangeArrowheads="1"/>
            </p:cNvSpPr>
            <p:nvPr/>
          </p:nvSpPr>
          <p:spPr bwMode="auto">
            <a:xfrm>
              <a:off x="4645" y="1865"/>
              <a:ext cx="381" cy="38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3" name="Rectangle 51"/>
            <p:cNvSpPr>
              <a:spLocks noChangeArrowheads="1"/>
            </p:cNvSpPr>
            <p:nvPr/>
          </p:nvSpPr>
          <p:spPr bwMode="auto">
            <a:xfrm>
              <a:off x="5012" y="1865"/>
              <a:ext cx="384" cy="38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4" name="Rectangle 52"/>
            <p:cNvSpPr>
              <a:spLocks noChangeArrowheads="1"/>
            </p:cNvSpPr>
            <p:nvPr/>
          </p:nvSpPr>
          <p:spPr bwMode="auto">
            <a:xfrm>
              <a:off x="3114" y="2249"/>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5" name="Rectangle 53"/>
            <p:cNvSpPr>
              <a:spLocks noChangeArrowheads="1"/>
            </p:cNvSpPr>
            <p:nvPr/>
          </p:nvSpPr>
          <p:spPr bwMode="auto">
            <a:xfrm>
              <a:off x="3498" y="2249"/>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6" name="Rectangle 54"/>
            <p:cNvSpPr>
              <a:spLocks noChangeArrowheads="1"/>
            </p:cNvSpPr>
            <p:nvPr/>
          </p:nvSpPr>
          <p:spPr bwMode="auto">
            <a:xfrm>
              <a:off x="3879" y="2249"/>
              <a:ext cx="382"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7" name="Rectangle 55"/>
            <p:cNvSpPr>
              <a:spLocks noChangeArrowheads="1"/>
            </p:cNvSpPr>
            <p:nvPr/>
          </p:nvSpPr>
          <p:spPr bwMode="auto">
            <a:xfrm>
              <a:off x="4261" y="2249"/>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8" name="Rectangle 56"/>
            <p:cNvSpPr>
              <a:spLocks noChangeArrowheads="1"/>
            </p:cNvSpPr>
            <p:nvPr/>
          </p:nvSpPr>
          <p:spPr bwMode="auto">
            <a:xfrm>
              <a:off x="4645" y="2249"/>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19" name="Rectangle 57"/>
            <p:cNvSpPr>
              <a:spLocks noChangeArrowheads="1"/>
            </p:cNvSpPr>
            <p:nvPr/>
          </p:nvSpPr>
          <p:spPr bwMode="auto">
            <a:xfrm>
              <a:off x="5012" y="2249"/>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0" name="Rectangle 58"/>
            <p:cNvSpPr>
              <a:spLocks noChangeArrowheads="1"/>
            </p:cNvSpPr>
            <p:nvPr/>
          </p:nvSpPr>
          <p:spPr bwMode="auto">
            <a:xfrm>
              <a:off x="3114" y="2626"/>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1" name="Rectangle 59"/>
            <p:cNvSpPr>
              <a:spLocks noChangeArrowheads="1"/>
            </p:cNvSpPr>
            <p:nvPr/>
          </p:nvSpPr>
          <p:spPr bwMode="auto">
            <a:xfrm>
              <a:off x="3498" y="2626"/>
              <a:ext cx="381"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2" name="Rectangle 60"/>
            <p:cNvSpPr>
              <a:spLocks noChangeArrowheads="1"/>
            </p:cNvSpPr>
            <p:nvPr/>
          </p:nvSpPr>
          <p:spPr bwMode="auto">
            <a:xfrm>
              <a:off x="3879" y="2626"/>
              <a:ext cx="382"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3" name="Rectangle 61"/>
            <p:cNvSpPr>
              <a:spLocks noChangeArrowheads="1"/>
            </p:cNvSpPr>
            <p:nvPr/>
          </p:nvSpPr>
          <p:spPr bwMode="auto">
            <a:xfrm>
              <a:off x="4261" y="2626"/>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4" name="Rectangle 62"/>
            <p:cNvSpPr>
              <a:spLocks noChangeArrowheads="1"/>
            </p:cNvSpPr>
            <p:nvPr/>
          </p:nvSpPr>
          <p:spPr bwMode="auto">
            <a:xfrm>
              <a:off x="4645" y="2626"/>
              <a:ext cx="381"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5" name="Rectangle 63"/>
            <p:cNvSpPr>
              <a:spLocks noChangeArrowheads="1"/>
            </p:cNvSpPr>
            <p:nvPr/>
          </p:nvSpPr>
          <p:spPr bwMode="auto">
            <a:xfrm>
              <a:off x="5012" y="2626"/>
              <a:ext cx="384" cy="38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6" name="Rectangle 64"/>
            <p:cNvSpPr>
              <a:spLocks noChangeArrowheads="1"/>
            </p:cNvSpPr>
            <p:nvPr/>
          </p:nvSpPr>
          <p:spPr bwMode="auto">
            <a:xfrm>
              <a:off x="3114" y="2990"/>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7" name="Rectangle 65"/>
            <p:cNvSpPr>
              <a:spLocks noChangeArrowheads="1"/>
            </p:cNvSpPr>
            <p:nvPr/>
          </p:nvSpPr>
          <p:spPr bwMode="auto">
            <a:xfrm>
              <a:off x="3498" y="2990"/>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8" name="Rectangle 66"/>
            <p:cNvSpPr>
              <a:spLocks noChangeArrowheads="1"/>
            </p:cNvSpPr>
            <p:nvPr/>
          </p:nvSpPr>
          <p:spPr bwMode="auto">
            <a:xfrm>
              <a:off x="3879" y="2990"/>
              <a:ext cx="382"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29" name="Rectangle 67"/>
            <p:cNvSpPr>
              <a:spLocks noChangeArrowheads="1"/>
            </p:cNvSpPr>
            <p:nvPr/>
          </p:nvSpPr>
          <p:spPr bwMode="auto">
            <a:xfrm>
              <a:off x="4261" y="2990"/>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30" name="Rectangle 68"/>
            <p:cNvSpPr>
              <a:spLocks noChangeArrowheads="1"/>
            </p:cNvSpPr>
            <p:nvPr/>
          </p:nvSpPr>
          <p:spPr bwMode="auto">
            <a:xfrm>
              <a:off x="4645" y="2990"/>
              <a:ext cx="381"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31" name="Rectangle 69"/>
            <p:cNvSpPr>
              <a:spLocks noChangeArrowheads="1"/>
            </p:cNvSpPr>
            <p:nvPr/>
          </p:nvSpPr>
          <p:spPr bwMode="auto">
            <a:xfrm>
              <a:off x="5012" y="2990"/>
              <a:ext cx="384" cy="38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7832" name="Line 70"/>
            <p:cNvSpPr>
              <a:spLocks noChangeShapeType="1"/>
            </p:cNvSpPr>
            <p:nvPr/>
          </p:nvSpPr>
          <p:spPr bwMode="auto">
            <a:xfrm>
              <a:off x="3114" y="1490"/>
              <a:ext cx="2564"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833" name="Line 71"/>
            <p:cNvSpPr>
              <a:spLocks noChangeShapeType="1"/>
            </p:cNvSpPr>
            <p:nvPr/>
          </p:nvSpPr>
          <p:spPr bwMode="auto">
            <a:xfrm rot="5400000">
              <a:off x="2036" y="2568"/>
              <a:ext cx="2155"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834" name="Text Box 72"/>
            <p:cNvSpPr txBox="1">
              <a:spLocks noChangeArrowheads="1"/>
            </p:cNvSpPr>
            <p:nvPr/>
          </p:nvSpPr>
          <p:spPr bwMode="auto">
            <a:xfrm>
              <a:off x="3043" y="1173"/>
              <a:ext cx="1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b="1" i="1">
                  <a:solidFill>
                    <a:srgbClr val="0033CC"/>
                  </a:solidFill>
                </a:rPr>
                <a:t>Enhanced Image</a:t>
              </a:r>
              <a:endParaRPr lang="en-US" altLang="en-US" b="1" i="1">
                <a:solidFill>
                  <a:srgbClr val="0033CC"/>
                </a:solidFill>
              </a:endParaRPr>
            </a:p>
          </p:txBody>
        </p:sp>
        <p:sp>
          <p:nvSpPr>
            <p:cNvPr id="117835" name="Text Box 73"/>
            <p:cNvSpPr txBox="1">
              <a:spLocks noChangeArrowheads="1"/>
            </p:cNvSpPr>
            <p:nvPr/>
          </p:nvSpPr>
          <p:spPr bwMode="auto">
            <a:xfrm>
              <a:off x="5533" y="1222"/>
              <a:ext cx="2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2200" b="1" i="1">
                  <a:solidFill>
                    <a:srgbClr val="0033CC"/>
                  </a:solidFill>
                </a:rPr>
                <a:t>x</a:t>
              </a:r>
              <a:endParaRPr lang="en-US" altLang="en-US" sz="2200" b="1" i="1">
                <a:solidFill>
                  <a:srgbClr val="0033CC"/>
                </a:solidFill>
              </a:endParaRPr>
            </a:p>
          </p:txBody>
        </p:sp>
        <p:sp>
          <p:nvSpPr>
            <p:cNvPr id="117836" name="Text Box 74"/>
            <p:cNvSpPr txBox="1">
              <a:spLocks noChangeArrowheads="1"/>
            </p:cNvSpPr>
            <p:nvPr/>
          </p:nvSpPr>
          <p:spPr bwMode="auto">
            <a:xfrm>
              <a:off x="2938" y="3488"/>
              <a:ext cx="1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2200" b="1" i="1">
                  <a:solidFill>
                    <a:srgbClr val="0033CC"/>
                  </a:solidFill>
                </a:rPr>
                <a:t>y</a:t>
              </a:r>
              <a:endParaRPr lang="en-US" altLang="en-US" sz="2200" b="1" i="1">
                <a:solidFill>
                  <a:srgbClr val="0033CC"/>
                </a:solidFill>
              </a:endParaRPr>
            </a:p>
          </p:txBody>
        </p:sp>
      </p:grpSp>
      <p:grpSp>
        <p:nvGrpSpPr>
          <p:cNvPr id="117837" name="Group 75"/>
          <p:cNvGrpSpPr>
            <a:grpSpLocks/>
          </p:cNvGrpSpPr>
          <p:nvPr/>
        </p:nvGrpSpPr>
        <p:grpSpPr bwMode="auto">
          <a:xfrm>
            <a:off x="3932238" y="3798888"/>
            <a:ext cx="573087" cy="141287"/>
            <a:chOff x="4032" y="2383"/>
            <a:chExt cx="361" cy="89"/>
          </a:xfrm>
        </p:grpSpPr>
        <p:sp>
          <p:nvSpPr>
            <p:cNvPr id="117838" name="Oval 76"/>
            <p:cNvSpPr>
              <a:spLocks noChangeArrowheads="1"/>
            </p:cNvSpPr>
            <p:nvPr/>
          </p:nvSpPr>
          <p:spPr bwMode="auto">
            <a:xfrm>
              <a:off x="4032"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39" name="Oval 77"/>
            <p:cNvSpPr>
              <a:spLocks noChangeArrowheads="1"/>
            </p:cNvSpPr>
            <p:nvPr/>
          </p:nvSpPr>
          <p:spPr bwMode="auto">
            <a:xfrm>
              <a:off x="4168"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40" name="Oval 78"/>
            <p:cNvSpPr>
              <a:spLocks noChangeArrowheads="1"/>
            </p:cNvSpPr>
            <p:nvPr/>
          </p:nvSpPr>
          <p:spPr bwMode="auto">
            <a:xfrm>
              <a:off x="4304"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117841" name="Group 79"/>
          <p:cNvGrpSpPr>
            <a:grpSpLocks/>
          </p:cNvGrpSpPr>
          <p:nvPr/>
        </p:nvGrpSpPr>
        <p:grpSpPr bwMode="auto">
          <a:xfrm rot="5400000">
            <a:off x="1790700" y="5638800"/>
            <a:ext cx="573088" cy="141288"/>
            <a:chOff x="4032" y="2383"/>
            <a:chExt cx="361" cy="89"/>
          </a:xfrm>
        </p:grpSpPr>
        <p:sp>
          <p:nvSpPr>
            <p:cNvPr id="117842" name="Oval 80"/>
            <p:cNvSpPr>
              <a:spLocks noChangeArrowheads="1"/>
            </p:cNvSpPr>
            <p:nvPr/>
          </p:nvSpPr>
          <p:spPr bwMode="auto">
            <a:xfrm>
              <a:off x="4032"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43" name="Oval 81"/>
            <p:cNvSpPr>
              <a:spLocks noChangeArrowheads="1"/>
            </p:cNvSpPr>
            <p:nvPr/>
          </p:nvSpPr>
          <p:spPr bwMode="auto">
            <a:xfrm>
              <a:off x="4168"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44" name="Oval 82"/>
            <p:cNvSpPr>
              <a:spLocks noChangeArrowheads="1"/>
            </p:cNvSpPr>
            <p:nvPr/>
          </p:nvSpPr>
          <p:spPr bwMode="auto">
            <a:xfrm>
              <a:off x="4304"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117845" name="Group 83"/>
          <p:cNvGrpSpPr>
            <a:grpSpLocks/>
          </p:cNvGrpSpPr>
          <p:nvPr/>
        </p:nvGrpSpPr>
        <p:grpSpPr bwMode="auto">
          <a:xfrm>
            <a:off x="8539163" y="3794125"/>
            <a:ext cx="573087" cy="141288"/>
            <a:chOff x="4032" y="2383"/>
            <a:chExt cx="361" cy="89"/>
          </a:xfrm>
        </p:grpSpPr>
        <p:sp>
          <p:nvSpPr>
            <p:cNvPr id="117846" name="Oval 84"/>
            <p:cNvSpPr>
              <a:spLocks noChangeArrowheads="1"/>
            </p:cNvSpPr>
            <p:nvPr/>
          </p:nvSpPr>
          <p:spPr bwMode="auto">
            <a:xfrm>
              <a:off x="4032"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47" name="Oval 85"/>
            <p:cNvSpPr>
              <a:spLocks noChangeArrowheads="1"/>
            </p:cNvSpPr>
            <p:nvPr/>
          </p:nvSpPr>
          <p:spPr bwMode="auto">
            <a:xfrm>
              <a:off x="4168"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48" name="Oval 86"/>
            <p:cNvSpPr>
              <a:spLocks noChangeArrowheads="1"/>
            </p:cNvSpPr>
            <p:nvPr/>
          </p:nvSpPr>
          <p:spPr bwMode="auto">
            <a:xfrm>
              <a:off x="4304"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117849" name="Group 87"/>
          <p:cNvGrpSpPr>
            <a:grpSpLocks/>
          </p:cNvGrpSpPr>
          <p:nvPr/>
        </p:nvGrpSpPr>
        <p:grpSpPr bwMode="auto">
          <a:xfrm rot="5400000">
            <a:off x="6397625" y="5634038"/>
            <a:ext cx="573087" cy="141288"/>
            <a:chOff x="4032" y="2383"/>
            <a:chExt cx="361" cy="89"/>
          </a:xfrm>
        </p:grpSpPr>
        <p:sp>
          <p:nvSpPr>
            <p:cNvPr id="117850" name="Oval 88"/>
            <p:cNvSpPr>
              <a:spLocks noChangeArrowheads="1"/>
            </p:cNvSpPr>
            <p:nvPr/>
          </p:nvSpPr>
          <p:spPr bwMode="auto">
            <a:xfrm>
              <a:off x="4032"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51" name="Oval 89"/>
            <p:cNvSpPr>
              <a:spLocks noChangeArrowheads="1"/>
            </p:cNvSpPr>
            <p:nvPr/>
          </p:nvSpPr>
          <p:spPr bwMode="auto">
            <a:xfrm>
              <a:off x="4168"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7852" name="Oval 90"/>
            <p:cNvSpPr>
              <a:spLocks noChangeArrowheads="1"/>
            </p:cNvSpPr>
            <p:nvPr/>
          </p:nvSpPr>
          <p:spPr bwMode="auto">
            <a:xfrm>
              <a:off x="4304" y="2383"/>
              <a:ext cx="89" cy="89"/>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17853" name="Line 91"/>
          <p:cNvSpPr>
            <a:spLocks noChangeShapeType="1"/>
          </p:cNvSpPr>
          <p:nvPr/>
        </p:nvSpPr>
        <p:spPr bwMode="auto">
          <a:xfrm>
            <a:off x="685800" y="12192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33356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graphicFrame>
        <p:nvGraphicFramePr>
          <p:cNvPr id="3" name="object 3"/>
          <p:cNvGraphicFramePr>
            <a:graphicFrameLocks noGrp="1"/>
          </p:cNvGraphicFramePr>
          <p:nvPr>
            <p:extLst>
              <p:ext uri="{D42A27DB-BD31-4B8C-83A1-F6EECF244321}">
                <p14:modId xmlns:p14="http://schemas.microsoft.com/office/powerpoint/2010/main" val="1454812265"/>
              </p:ext>
            </p:extLst>
          </p:nvPr>
        </p:nvGraphicFramePr>
        <p:xfrm>
          <a:off x="1441450" y="762000"/>
          <a:ext cx="6007099" cy="3325618"/>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89939">
                  <a:extLst>
                    <a:ext uri="{9D8B030D-6E8A-4147-A177-3AD203B41FA5}">
                      <a16:colId xmlns:a16="http://schemas.microsoft.com/office/drawing/2014/main" val="20004"/>
                    </a:ext>
                  </a:extLst>
                </a:gridCol>
                <a:gridCol w="780415">
                  <a:extLst>
                    <a:ext uri="{9D8B030D-6E8A-4147-A177-3AD203B41FA5}">
                      <a16:colId xmlns:a16="http://schemas.microsoft.com/office/drawing/2014/main" val="20005"/>
                    </a:ext>
                  </a:extLst>
                </a:gridCol>
                <a:gridCol w="780415">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925">
                <a:tc>
                  <a:txBody>
                    <a:bodyPr/>
                    <a:lstStyle/>
                    <a:p>
                      <a:pPr marR="108585" algn="r">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77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235" marR="2159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marR="12065">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marR="12065">
                        <a:lnSpc>
                          <a:spcPts val="2785"/>
                        </a:lnSpc>
                        <a:spcBef>
                          <a:spcPts val="390"/>
                        </a:spcBef>
                      </a:pPr>
                      <a:r>
                        <a:rPr sz="2400" dirty="0">
                          <a:solidFill>
                            <a:srgbClr val="FFFF00"/>
                          </a:solidFill>
                          <a:latin typeface="Calibri"/>
                          <a:cs typeface="Calibri"/>
                        </a:rPr>
                        <a:t>10</a:t>
                      </a:r>
                      <a:endParaRPr sz="2400" dirty="0">
                        <a:latin typeface="Calibri"/>
                        <a:cs typeface="Calibri"/>
                      </a:endParaRPr>
                    </a:p>
                  </a:txBody>
                  <a:tcPr marL="0" marR="0" marT="4953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2410">
                        <a:lnSpc>
                          <a:spcPts val="2785"/>
                        </a:lnSpc>
                        <a:spcBef>
                          <a:spcPts val="390"/>
                        </a:spcBef>
                      </a:pPr>
                      <a:r>
                        <a:rPr sz="2400" dirty="0">
                          <a:solidFill>
                            <a:srgbClr val="FFFF00"/>
                          </a:solidFill>
                          <a:latin typeface="Calibri"/>
                          <a:cs typeface="Calibri"/>
                        </a:rPr>
                        <a:t>10</a:t>
                      </a:r>
                      <a:endParaRPr sz="2400">
                        <a:latin typeface="Calibri"/>
                        <a:cs typeface="Calibri"/>
                      </a:endParaRPr>
                    </a:p>
                  </a:txBody>
                  <a:tcPr marL="0" marR="0" marT="4953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a:txBody>
                    <a:bodyPr/>
                    <a:lstStyle/>
                    <a:p>
                      <a:pPr marR="109220" algn="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81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marR="2159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marR="1206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6225" marR="1206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23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91">
                <a:tc>
                  <a:txBody>
                    <a:bodyPr/>
                    <a:lstStyle/>
                    <a:p>
                      <a:pPr marR="108585" algn="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77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235" marR="2159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marR="1206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marR="12065">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2410">
                        <a:lnSpc>
                          <a:spcPts val="2435"/>
                        </a:lnSpc>
                        <a:spcBef>
                          <a:spcPts val="160"/>
                        </a:spcBef>
                      </a:pPr>
                      <a:r>
                        <a:rPr sz="2400" dirty="0">
                          <a:solidFill>
                            <a:srgbClr val="FFFF00"/>
                          </a:solidFill>
                          <a:latin typeface="Calibri"/>
                          <a:cs typeface="Calibri"/>
                        </a:rPr>
                        <a:t>10</a:t>
                      </a:r>
                      <a:endParaRPr sz="2400">
                        <a:latin typeface="Calibri"/>
                        <a:cs typeface="Calibri"/>
                      </a:endParaRPr>
                    </a:p>
                  </a:txBody>
                  <a:tcPr marL="0" marR="0" marT="2032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R="109220" algn="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R="8255" algn="ctr">
                        <a:lnSpc>
                          <a:spcPts val="2555"/>
                        </a:lnSpc>
                        <a:spcBef>
                          <a:spcPts val="345"/>
                        </a:spcBef>
                      </a:pPr>
                      <a:r>
                        <a:rPr sz="2400" spc="-5" dirty="0">
                          <a:solidFill>
                            <a:srgbClr val="FFFF00"/>
                          </a:solidFill>
                          <a:latin typeface="Calibri"/>
                          <a:cs typeface="Calibri"/>
                        </a:rPr>
                        <a:t>23.33</a:t>
                      </a:r>
                      <a:endParaRPr sz="2400">
                        <a:latin typeface="Calibri"/>
                        <a:cs typeface="Calibri"/>
                      </a:endParaRPr>
                    </a:p>
                  </a:txBody>
                  <a:tcPr marL="0" marR="0" marT="43815" marB="0">
                    <a:lnL w="19050">
                      <a:solidFill>
                        <a:srgbClr val="FFFF00"/>
                      </a:solidFill>
                      <a:prstDash val="solid"/>
                    </a:lnL>
                    <a:lnR w="53975">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26670">
                        <a:lnSpc>
                          <a:spcPts val="2555"/>
                        </a:lnSpc>
                        <a:spcBef>
                          <a:spcPts val="345"/>
                        </a:spcBef>
                      </a:pPr>
                      <a:r>
                        <a:rPr sz="2400" dirty="0">
                          <a:solidFill>
                            <a:srgbClr val="FFFF00"/>
                          </a:solidFill>
                          <a:latin typeface="Calibri"/>
                          <a:cs typeface="Calibri"/>
                        </a:rPr>
                        <a:t>23.3</a:t>
                      </a:r>
                      <a:endParaRPr sz="2400">
                        <a:latin typeface="Calibri"/>
                        <a:cs typeface="Calibri"/>
                      </a:endParaRPr>
                    </a:p>
                  </a:txBody>
                  <a:tcPr marL="0" marR="0" marT="43815" marB="0">
                    <a:lnL w="53975">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a:lnSpc>
                          <a:spcPts val="2555"/>
                        </a:lnSpc>
                        <a:spcBef>
                          <a:spcPts val="345"/>
                        </a:spcBef>
                      </a:pPr>
                      <a:r>
                        <a:rPr sz="2400" dirty="0">
                          <a:solidFill>
                            <a:srgbClr val="FFFF00"/>
                          </a:solidFill>
                          <a:latin typeface="Calibri"/>
                          <a:cs typeface="Calibri"/>
                        </a:rPr>
                        <a:t>323.33</a:t>
                      </a:r>
                      <a:endParaRPr sz="2400">
                        <a:latin typeface="Calibri"/>
                        <a:cs typeface="Calibri"/>
                      </a:endParaRPr>
                    </a:p>
                  </a:txBody>
                  <a:tcPr marL="0" marR="0" marT="43815" marB="0">
                    <a:lnL w="1270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8415" marR="21590">
                        <a:lnSpc>
                          <a:spcPts val="2555"/>
                        </a:lnSpc>
                        <a:spcBef>
                          <a:spcPts val="345"/>
                        </a:spcBef>
                      </a:pPr>
                      <a:r>
                        <a:rPr sz="2400" spc="-5" dirty="0">
                          <a:solidFill>
                            <a:srgbClr val="FFFF00"/>
                          </a:solidFill>
                          <a:latin typeface="Calibri"/>
                          <a:cs typeface="Calibri"/>
                        </a:rPr>
                        <a:t>23.33</a:t>
                      </a:r>
                      <a:endParaRPr sz="2400">
                        <a:latin typeface="Calibri"/>
                        <a:cs typeface="Calibri"/>
                      </a:endParaRPr>
                    </a:p>
                  </a:txBody>
                  <a:tcPr marL="0" marR="0" marT="43815" marB="0">
                    <a:lnL w="1270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13970" marR="12065">
                        <a:lnSpc>
                          <a:spcPts val="2555"/>
                        </a:lnSpc>
                        <a:spcBef>
                          <a:spcPts val="345"/>
                        </a:spcBef>
                      </a:pPr>
                      <a:r>
                        <a:rPr sz="2400" spc="-5" dirty="0">
                          <a:solidFill>
                            <a:srgbClr val="FFFF00"/>
                          </a:solidFill>
                          <a:latin typeface="Calibri"/>
                          <a:cs typeface="Calibri"/>
                        </a:rPr>
                        <a:t>23.33</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L="83185">
                        <a:lnSpc>
                          <a:spcPts val="2555"/>
                        </a:lnSpc>
                        <a:spcBef>
                          <a:spcPts val="345"/>
                        </a:spcBef>
                      </a:pPr>
                      <a:r>
                        <a:rPr sz="2400" dirty="0">
                          <a:solidFill>
                            <a:srgbClr val="FFFF00"/>
                          </a:solidFill>
                          <a:latin typeface="Calibri"/>
                          <a:cs typeface="Calibri"/>
                        </a:rPr>
                        <a:t>2</a:t>
                      </a:r>
                      <a:r>
                        <a:rPr sz="2400" spc="10" dirty="0">
                          <a:solidFill>
                            <a:srgbClr val="FFFF00"/>
                          </a:solidFill>
                          <a:latin typeface="Calibri"/>
                          <a:cs typeface="Calibri"/>
                        </a:rPr>
                        <a:t>3</a:t>
                      </a:r>
                      <a:r>
                        <a:rPr sz="2400" spc="-5" dirty="0">
                          <a:solidFill>
                            <a:srgbClr val="FFFF00"/>
                          </a:solidFill>
                          <a:latin typeface="Calibri"/>
                          <a:cs typeface="Calibri"/>
                        </a:rPr>
                        <a:t>.33</a:t>
                      </a:r>
                      <a:endParaRPr sz="2400">
                        <a:latin typeface="Calibri"/>
                        <a:cs typeface="Calibri"/>
                      </a:endParaRPr>
                    </a:p>
                  </a:txBody>
                  <a:tcPr marL="0" marR="0" marT="43815" marB="0">
                    <a:lnL w="19050">
                      <a:solidFill>
                        <a:srgbClr val="FFFF00"/>
                      </a:solidFill>
                      <a:prstDash val="solid"/>
                    </a:lnL>
                    <a:lnR w="19050">
                      <a:solidFill>
                        <a:srgbClr val="FFFF00"/>
                      </a:solidFill>
                      <a:prstDash val="solid"/>
                    </a:lnR>
                    <a:lnT w="19050">
                      <a:solidFill>
                        <a:srgbClr val="FFFF00"/>
                      </a:solidFill>
                      <a:prstDash val="solid"/>
                    </a:lnT>
                    <a:lnB w="53975">
                      <a:solidFill>
                        <a:srgbClr val="FFFF00"/>
                      </a:solidFill>
                      <a:prstDash val="solid"/>
                    </a:lnB>
                    <a:solidFill>
                      <a:srgbClr val="000000"/>
                    </a:solidFill>
                  </a:tcPr>
                </a:tc>
                <a:tc>
                  <a:txBody>
                    <a:bodyPr/>
                    <a:lstStyle/>
                    <a:p>
                      <a:pPr marR="161925" algn="r">
                        <a:lnSpc>
                          <a:spcPts val="2555"/>
                        </a:lnSpc>
                        <a:spcBef>
                          <a:spcPts val="345"/>
                        </a:spcBef>
                      </a:pPr>
                      <a:r>
                        <a:rPr sz="2400" dirty="0">
                          <a:solidFill>
                            <a:srgbClr val="FFFF00"/>
                          </a:solidFill>
                          <a:latin typeface="Calibri"/>
                          <a:cs typeface="Calibri"/>
                        </a:rPr>
                        <a:t>10</a:t>
                      </a:r>
                      <a:endParaRPr sz="2400">
                        <a:latin typeface="Calibri"/>
                        <a:cs typeface="Calibri"/>
                      </a:endParaRPr>
                    </a:p>
                  </a:txBody>
                  <a:tcPr marL="0" marR="0" marT="43815" marB="0">
                    <a:lnL w="19050">
                      <a:solidFill>
                        <a:srgbClr val="FFFF00"/>
                      </a:solidFill>
                      <a:prstDash val="solid"/>
                    </a:lnL>
                    <a:lnR w="12700">
                      <a:solidFill>
                        <a:srgbClr val="FFFF00"/>
                      </a:solidFill>
                      <a:prstDash val="solid"/>
                    </a:lnR>
                    <a:lnT w="19050">
                      <a:solidFill>
                        <a:srgbClr val="FFFF00"/>
                      </a:solidFill>
                      <a:prstDash val="solid"/>
                    </a:lnT>
                    <a:lnB w="53975">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R="108585" algn="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R="8255" algn="ctr">
                        <a:lnSpc>
                          <a:spcPts val="2660"/>
                        </a:lnSpc>
                        <a:spcBef>
                          <a:spcPts val="225"/>
                        </a:spcBef>
                      </a:pPr>
                      <a:r>
                        <a:rPr sz="2400" dirty="0">
                          <a:solidFill>
                            <a:srgbClr val="FFFF00"/>
                          </a:solidFill>
                          <a:latin typeface="Calibri"/>
                          <a:cs typeface="Calibri"/>
                        </a:rPr>
                        <a:t>36.66</a:t>
                      </a:r>
                      <a:endParaRPr sz="2400">
                        <a:latin typeface="Calibri"/>
                        <a:cs typeface="Calibri"/>
                      </a:endParaRPr>
                    </a:p>
                  </a:txBody>
                  <a:tcPr marL="0" marR="0" marT="28575" marB="0">
                    <a:lnL w="19050">
                      <a:solidFill>
                        <a:srgbClr val="FFFF00"/>
                      </a:solidFill>
                      <a:prstDash val="solid"/>
                    </a:lnL>
                    <a:lnR w="53975">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27305">
                        <a:lnSpc>
                          <a:spcPts val="2660"/>
                        </a:lnSpc>
                        <a:spcBef>
                          <a:spcPts val="225"/>
                        </a:spcBef>
                      </a:pPr>
                      <a:r>
                        <a:rPr sz="2400" dirty="0">
                          <a:solidFill>
                            <a:srgbClr val="FFFF00"/>
                          </a:solidFill>
                          <a:latin typeface="Calibri"/>
                          <a:cs typeface="Calibri"/>
                        </a:rPr>
                        <a:t>36.6</a:t>
                      </a:r>
                      <a:endParaRPr sz="2400">
                        <a:latin typeface="Calibri"/>
                        <a:cs typeface="Calibri"/>
                      </a:endParaRPr>
                    </a:p>
                  </a:txBody>
                  <a:tcPr marL="0" marR="0" marT="28575" marB="0">
                    <a:lnL w="53975">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nSpc>
                          <a:spcPts val="2660"/>
                        </a:lnSpc>
                        <a:spcBef>
                          <a:spcPts val="225"/>
                        </a:spcBef>
                      </a:pPr>
                      <a:r>
                        <a:rPr sz="2400" spc="-75" dirty="0" smtClean="0">
                          <a:solidFill>
                            <a:srgbClr val="FFFF00"/>
                          </a:solidFill>
                          <a:latin typeface="Calibri"/>
                          <a:cs typeface="Calibri"/>
                        </a:rPr>
                        <a:t> </a:t>
                      </a:r>
                      <a:r>
                        <a:rPr sz="2400" dirty="0">
                          <a:solidFill>
                            <a:srgbClr val="FFFF00"/>
                          </a:solidFill>
                          <a:latin typeface="Calibri"/>
                          <a:cs typeface="Calibri"/>
                        </a:rPr>
                        <a:t>36.6</a:t>
                      </a:r>
                      <a:endParaRPr sz="2400" dirty="0">
                        <a:latin typeface="Calibri"/>
                        <a:cs typeface="Calibri"/>
                      </a:endParaRPr>
                    </a:p>
                  </a:txBody>
                  <a:tcPr marL="0" marR="0" marT="28575" marB="0">
                    <a:lnL w="1270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a:lnSpc>
                          <a:spcPts val="2660"/>
                        </a:lnSpc>
                        <a:spcBef>
                          <a:spcPts val="225"/>
                        </a:spcBef>
                      </a:pPr>
                      <a:r>
                        <a:rPr sz="2400" dirty="0" smtClean="0">
                          <a:solidFill>
                            <a:srgbClr val="FFFF00"/>
                          </a:solidFill>
                          <a:latin typeface="Calibri"/>
                          <a:cs typeface="Calibri"/>
                        </a:rPr>
                        <a:t>36.66</a:t>
                      </a:r>
                      <a:endParaRPr sz="2400" dirty="0">
                        <a:latin typeface="Calibri"/>
                        <a:cs typeface="Calibri"/>
                      </a:endParaRPr>
                    </a:p>
                  </a:txBody>
                  <a:tcPr marL="0" marR="0" marT="28575" marB="0">
                    <a:lnL w="1270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81280">
                        <a:lnSpc>
                          <a:spcPts val="2660"/>
                        </a:lnSpc>
                        <a:spcBef>
                          <a:spcPts val="22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L="80645">
                        <a:lnSpc>
                          <a:spcPts val="2660"/>
                        </a:lnSpc>
                        <a:spcBef>
                          <a:spcPts val="225"/>
                        </a:spcBef>
                      </a:pPr>
                      <a:r>
                        <a:rPr sz="2400" dirty="0">
                          <a:solidFill>
                            <a:srgbClr val="FFFF00"/>
                          </a:solidFill>
                          <a:latin typeface="Calibri"/>
                          <a:cs typeface="Calibri"/>
                        </a:rPr>
                        <a:t>3</a:t>
                      </a:r>
                      <a:r>
                        <a:rPr sz="2400" spc="10" dirty="0">
                          <a:solidFill>
                            <a:srgbClr val="FFFF00"/>
                          </a:solidFill>
                          <a:latin typeface="Calibri"/>
                          <a:cs typeface="Calibri"/>
                        </a:rPr>
                        <a:t>6</a:t>
                      </a:r>
                      <a:r>
                        <a:rPr sz="2400" spc="-5" dirty="0">
                          <a:solidFill>
                            <a:srgbClr val="FFFF00"/>
                          </a:solidFill>
                          <a:latin typeface="Calibri"/>
                          <a:cs typeface="Calibri"/>
                        </a:rPr>
                        <a:t>.66</a:t>
                      </a:r>
                      <a:endParaRPr sz="2400">
                        <a:latin typeface="Calibri"/>
                        <a:cs typeface="Calibri"/>
                      </a:endParaRPr>
                    </a:p>
                  </a:txBody>
                  <a:tcPr marL="0" marR="0" marT="28575" marB="0">
                    <a:lnL w="19050">
                      <a:solidFill>
                        <a:srgbClr val="FFFF00"/>
                      </a:solidFill>
                      <a:prstDash val="solid"/>
                    </a:lnL>
                    <a:lnR w="19050">
                      <a:solidFill>
                        <a:srgbClr val="FFFF00"/>
                      </a:solidFill>
                      <a:prstDash val="solid"/>
                    </a:lnR>
                    <a:lnT w="53975">
                      <a:solidFill>
                        <a:srgbClr val="FFFF00"/>
                      </a:solidFill>
                      <a:prstDash val="solid"/>
                    </a:lnT>
                    <a:lnB w="19050">
                      <a:solidFill>
                        <a:srgbClr val="FFFF00"/>
                      </a:solidFill>
                      <a:prstDash val="solid"/>
                    </a:lnB>
                    <a:solidFill>
                      <a:srgbClr val="000000"/>
                    </a:solidFill>
                  </a:tcPr>
                </a:tc>
                <a:tc>
                  <a:txBody>
                    <a:bodyPr/>
                    <a:lstStyle/>
                    <a:p>
                      <a:pPr marR="160655" algn="r">
                        <a:lnSpc>
                          <a:spcPts val="2660"/>
                        </a:lnSpc>
                        <a:spcBef>
                          <a:spcPts val="225"/>
                        </a:spcBef>
                      </a:pPr>
                      <a:r>
                        <a:rPr sz="2400" dirty="0">
                          <a:solidFill>
                            <a:srgbClr val="FFFF00"/>
                          </a:solidFill>
                          <a:latin typeface="Calibri"/>
                          <a:cs typeface="Calibri"/>
                        </a:rPr>
                        <a:t>50</a:t>
                      </a:r>
                      <a:endParaRPr sz="2400">
                        <a:latin typeface="Calibri"/>
                        <a:cs typeface="Calibri"/>
                      </a:endParaRPr>
                    </a:p>
                  </a:txBody>
                  <a:tcPr marL="0" marR="0" marT="28575" marB="0">
                    <a:lnL w="19050">
                      <a:solidFill>
                        <a:srgbClr val="FFFF00"/>
                      </a:solidFill>
                      <a:prstDash val="solid"/>
                    </a:lnL>
                    <a:lnR w="12700">
                      <a:solidFill>
                        <a:srgbClr val="FFFF00"/>
                      </a:solidFill>
                      <a:prstDash val="solid"/>
                    </a:lnR>
                    <a:lnT w="53975">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050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7329" marR="2159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marR="1206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marR="12065">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62560">
                        <a:lnSpc>
                          <a:spcPts val="2790"/>
                        </a:lnSpc>
                        <a:spcBef>
                          <a:spcPts val="120"/>
                        </a:spcBef>
                      </a:pPr>
                      <a:r>
                        <a:rPr sz="2400" dirty="0">
                          <a:solidFill>
                            <a:srgbClr val="FFFF00"/>
                          </a:solidFill>
                          <a:latin typeface="Calibri"/>
                          <a:cs typeface="Calibri"/>
                        </a:rPr>
                        <a:t>50</a:t>
                      </a:r>
                      <a:endParaRPr sz="2400">
                        <a:latin typeface="Calibri"/>
                        <a:cs typeface="Calibri"/>
                      </a:endParaRPr>
                    </a:p>
                  </a:txBody>
                  <a:tcPr marL="0" marR="0" marT="1524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911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marR="2159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marR="1206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6573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2192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065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4033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60655" marR="21590">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16205" marR="1206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36525" marR="12065">
                        <a:lnSpc>
                          <a:spcPct val="100000"/>
                        </a:lnSpc>
                        <a:spcBef>
                          <a:spcPts val="165"/>
                        </a:spcBef>
                      </a:pPr>
                      <a:r>
                        <a:rPr sz="2400" dirty="0">
                          <a:solidFill>
                            <a:srgbClr val="FFFF00"/>
                          </a:solidFill>
                          <a:latin typeface="Calibri"/>
                          <a:cs typeface="Calibri"/>
                        </a:rPr>
                        <a:t>50</a:t>
                      </a:r>
                      <a:endParaRPr sz="2400">
                        <a:latin typeface="Calibri"/>
                        <a:cs typeface="Calibri"/>
                      </a:endParaRPr>
                    </a:p>
                  </a:txBody>
                  <a:tcPr marL="0" marR="0" marT="2095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60020">
                        <a:lnSpc>
                          <a:spcPct val="100000"/>
                        </a:lnSpc>
                        <a:spcBef>
                          <a:spcPts val="165"/>
                        </a:spcBef>
                      </a:pPr>
                      <a:r>
                        <a:rPr sz="2400" dirty="0">
                          <a:solidFill>
                            <a:srgbClr val="FFFF00"/>
                          </a:solidFill>
                          <a:latin typeface="Calibri"/>
                          <a:cs typeface="Calibri"/>
                        </a:rPr>
                        <a:t>50</a:t>
                      </a:r>
                      <a:endParaRPr sz="2400" dirty="0">
                        <a:latin typeface="Calibri"/>
                        <a:cs typeface="Calibri"/>
                      </a:endParaRPr>
                    </a:p>
                  </a:txBody>
                  <a:tcPr marL="0" marR="0" marT="2095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4" name="object 4"/>
          <p:cNvSpPr/>
          <p:nvPr/>
        </p:nvSpPr>
        <p:spPr>
          <a:xfrm>
            <a:off x="3523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06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39806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378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44013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82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48676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9272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35326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5797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35326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797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35478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5927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35326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797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sp>
        <p:nvSpPr>
          <p:cNvPr id="20" name="object 20"/>
          <p:cNvSpPr txBox="1"/>
          <p:nvPr/>
        </p:nvSpPr>
        <p:spPr>
          <a:xfrm>
            <a:off x="2856357" y="4741062"/>
            <a:ext cx="49784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endParaRPr sz="2400">
              <a:latin typeface="Calibri"/>
              <a:cs typeface="Calibri"/>
            </a:endParaRPr>
          </a:p>
          <a:p>
            <a:pPr marL="216535" marR="5080" indent="-204470">
              <a:lnSpc>
                <a:spcPct val="100000"/>
              </a:lnSpc>
            </a:pPr>
            <a:r>
              <a:rPr sz="2400" spc="5" dirty="0">
                <a:latin typeface="Calibri"/>
                <a:cs typeface="Calibri"/>
              </a:rPr>
              <a:t>-----  </a:t>
            </a:r>
            <a:r>
              <a:rPr sz="2400" dirty="0">
                <a:latin typeface="Calibri"/>
                <a:cs typeface="Calibri"/>
              </a:rPr>
              <a:t>9</a:t>
            </a:r>
            <a:endParaRPr sz="2400">
              <a:latin typeface="Calibri"/>
              <a:cs typeface="Calibri"/>
            </a:endParaRPr>
          </a:p>
        </p:txBody>
      </p:sp>
      <p:sp>
        <p:nvSpPr>
          <p:cNvPr id="21" name="object 21"/>
          <p:cNvSpPr txBox="1"/>
          <p:nvPr/>
        </p:nvSpPr>
        <p:spPr>
          <a:xfrm>
            <a:off x="3693782" y="4741062"/>
            <a:ext cx="247650"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a:t>
            </a:r>
            <a:endParaRPr sz="2400">
              <a:latin typeface="Calibri"/>
              <a:cs typeface="Calibri"/>
            </a:endParaRPr>
          </a:p>
          <a:p>
            <a:pPr marL="53340">
              <a:lnSpc>
                <a:spcPct val="100000"/>
              </a:lnSpc>
            </a:pPr>
            <a:r>
              <a:rPr sz="2400" dirty="0">
                <a:latin typeface="Calibri"/>
                <a:cs typeface="Calibri"/>
              </a:rPr>
              <a:t>1</a:t>
            </a:r>
            <a:endParaRPr sz="2400">
              <a:latin typeface="Calibri"/>
              <a:cs typeface="Calibri"/>
            </a:endParaRPr>
          </a:p>
          <a:p>
            <a:pPr marL="79375">
              <a:lnSpc>
                <a:spcPct val="100000"/>
              </a:lnSpc>
              <a:spcBef>
                <a:spcPts val="5"/>
              </a:spcBef>
            </a:pPr>
            <a:r>
              <a:rPr sz="2400" dirty="0">
                <a:latin typeface="Calibri"/>
                <a:cs typeface="Calibri"/>
              </a:rPr>
              <a:t>1</a:t>
            </a:r>
            <a:endParaRPr sz="2400">
              <a:latin typeface="Calibri"/>
              <a:cs typeface="Calibri"/>
            </a:endParaRPr>
          </a:p>
        </p:txBody>
      </p:sp>
      <p:sp>
        <p:nvSpPr>
          <p:cNvPr id="22" name="object 22"/>
          <p:cNvSpPr txBox="1"/>
          <p:nvPr/>
        </p:nvSpPr>
        <p:spPr>
          <a:xfrm>
            <a:off x="4160722" y="4741062"/>
            <a:ext cx="207010" cy="1062990"/>
          </a:xfrm>
          <a:prstGeom prst="rect">
            <a:avLst/>
          </a:prstGeom>
        </p:spPr>
        <p:txBody>
          <a:bodyPr vert="horz" wrap="square" lIns="0" tIns="0" rIns="0" bIns="0" rtlCol="0">
            <a:spAutoFit/>
          </a:bodyPr>
          <a:lstStyle/>
          <a:p>
            <a:pPr marL="35560">
              <a:lnSpc>
                <a:spcPts val="2380"/>
              </a:lnSpc>
            </a:pPr>
            <a:r>
              <a:rPr sz="2400" dirty="0">
                <a:latin typeface="Calibri"/>
                <a:cs typeface="Calibri"/>
              </a:rPr>
              <a:t>1</a:t>
            </a:r>
            <a:endParaRPr sz="2400">
              <a:latin typeface="Calibri"/>
              <a:cs typeface="Calibri"/>
            </a:endParaRPr>
          </a:p>
          <a:p>
            <a:pPr marL="12700">
              <a:lnSpc>
                <a:spcPct val="100000"/>
              </a:lnSpc>
            </a:pPr>
            <a:r>
              <a:rPr sz="2400" dirty="0">
                <a:latin typeface="Calibri"/>
                <a:cs typeface="Calibri"/>
              </a:rPr>
              <a:t>1</a:t>
            </a:r>
            <a:endParaRPr sz="2400">
              <a:latin typeface="Calibri"/>
              <a:cs typeface="Calibri"/>
            </a:endParaRPr>
          </a:p>
          <a:p>
            <a:pPr marL="38735">
              <a:lnSpc>
                <a:spcPct val="100000"/>
              </a:lnSpc>
              <a:spcBef>
                <a:spcPts val="5"/>
              </a:spcBef>
            </a:pPr>
            <a:r>
              <a:rPr sz="2400" dirty="0">
                <a:latin typeface="Calibri"/>
                <a:cs typeface="Calibri"/>
              </a:rPr>
              <a:t>1</a:t>
            </a:r>
            <a:endParaRPr sz="2400">
              <a:latin typeface="Calibri"/>
              <a:cs typeface="Calibri"/>
            </a:endParaRPr>
          </a:p>
        </p:txBody>
      </p:sp>
      <p:sp>
        <p:nvSpPr>
          <p:cNvPr id="23" name="object 23"/>
          <p:cNvSpPr txBox="1"/>
          <p:nvPr/>
        </p:nvSpPr>
        <p:spPr>
          <a:xfrm>
            <a:off x="4613401" y="4741062"/>
            <a:ext cx="220979"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a:t>
            </a:r>
            <a:endParaRPr sz="2400">
              <a:latin typeface="Calibri"/>
              <a:cs typeface="Calibri"/>
            </a:endParaRPr>
          </a:p>
          <a:p>
            <a:pPr marL="52705">
              <a:lnSpc>
                <a:spcPct val="100000"/>
              </a:lnSpc>
            </a:pPr>
            <a:r>
              <a:rPr sz="2400" dirty="0">
                <a:latin typeface="Calibri"/>
                <a:cs typeface="Calibri"/>
              </a:rPr>
              <a:t>1</a:t>
            </a:r>
            <a:endParaRPr sz="2400">
              <a:latin typeface="Calibri"/>
              <a:cs typeface="Calibri"/>
            </a:endParaRPr>
          </a:p>
          <a:p>
            <a:pPr marL="12700">
              <a:lnSpc>
                <a:spcPct val="100000"/>
              </a:lnSpc>
              <a:spcBef>
                <a:spcPts val="5"/>
              </a:spcBef>
            </a:pPr>
            <a:r>
              <a:rPr sz="2400" dirty="0">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505700" cy="2952750"/>
          </a:xfrm>
          <a:prstGeom prst="rect">
            <a:avLst/>
          </a:prstGeom>
        </p:spPr>
        <p:txBody>
          <a:bodyPr vert="horz" wrap="square" lIns="0" tIns="12700" rIns="0" bIns="0" rtlCol="0">
            <a:spAutoFit/>
          </a:bodyPr>
          <a:lstStyle/>
          <a:p>
            <a:pPr marL="356870" marR="638175" indent="-344805">
              <a:lnSpc>
                <a:spcPct val="100000"/>
              </a:lnSpc>
              <a:spcBef>
                <a:spcPts val="100"/>
              </a:spcBef>
              <a:buClr>
                <a:srgbClr val="FFFF00"/>
              </a:buClr>
              <a:buFont typeface="Wingdings"/>
              <a:buChar char=""/>
              <a:tabLst>
                <a:tab pos="421005" algn="l"/>
                <a:tab pos="421640" algn="l"/>
              </a:tabLst>
            </a:pPr>
            <a:r>
              <a:rPr dirty="0"/>
              <a:t>	</a:t>
            </a:r>
            <a:r>
              <a:rPr sz="2400" dirty="0">
                <a:latin typeface="Calibri"/>
                <a:cs typeface="Calibri"/>
              </a:rPr>
              <a:t>In the </a:t>
            </a:r>
            <a:r>
              <a:rPr sz="2400" spc="-5" dirty="0">
                <a:latin typeface="Calibri"/>
                <a:cs typeface="Calibri"/>
              </a:rPr>
              <a:t>resultant image </a:t>
            </a:r>
            <a:r>
              <a:rPr sz="2400" dirty="0">
                <a:latin typeface="Calibri"/>
                <a:cs typeface="Calibri"/>
              </a:rPr>
              <a:t>the </a:t>
            </a:r>
            <a:r>
              <a:rPr sz="2400" spc="-5" dirty="0">
                <a:latin typeface="Calibri"/>
                <a:cs typeface="Calibri"/>
              </a:rPr>
              <a:t>Low </a:t>
            </a:r>
            <a:r>
              <a:rPr sz="2400" dirty="0">
                <a:latin typeface="Calibri"/>
                <a:cs typeface="Calibri"/>
              </a:rPr>
              <a:t>frequency </a:t>
            </a:r>
            <a:r>
              <a:rPr sz="2400" spc="-5" dirty="0">
                <a:latin typeface="Calibri"/>
                <a:cs typeface="Calibri"/>
              </a:rPr>
              <a:t>region</a:t>
            </a:r>
            <a:r>
              <a:rPr sz="2400" spc="-254" dirty="0">
                <a:latin typeface="Calibri"/>
                <a:cs typeface="Calibri"/>
              </a:rPr>
              <a:t> </a:t>
            </a:r>
            <a:r>
              <a:rPr sz="2400" dirty="0">
                <a:latin typeface="Calibri"/>
                <a:cs typeface="Calibri"/>
              </a:rPr>
              <a:t>has  </a:t>
            </a:r>
            <a:r>
              <a:rPr sz="2400" spc="-5" dirty="0">
                <a:latin typeface="Calibri"/>
                <a:cs typeface="Calibri"/>
              </a:rPr>
              <a:t>remained</a:t>
            </a:r>
            <a:r>
              <a:rPr sz="2400" spc="-55" dirty="0">
                <a:latin typeface="Calibri"/>
                <a:cs typeface="Calibri"/>
              </a:rPr>
              <a:t> </a:t>
            </a:r>
            <a:r>
              <a:rPr sz="2400" dirty="0">
                <a:latin typeface="Calibri"/>
                <a:cs typeface="Calibri"/>
              </a:rPr>
              <a:t>unchanged.</a:t>
            </a:r>
          </a:p>
          <a:p>
            <a:pPr marL="356870" indent="-344805">
              <a:lnSpc>
                <a:spcPct val="100000"/>
              </a:lnSpc>
              <a:buFont typeface="Wingdings"/>
              <a:buChar char=""/>
              <a:tabLst>
                <a:tab pos="357505" algn="l"/>
              </a:tabLst>
            </a:pPr>
            <a:r>
              <a:rPr sz="2400" dirty="0">
                <a:latin typeface="Calibri"/>
                <a:cs typeface="Calibri"/>
              </a:rPr>
              <a:t>Sharp </a:t>
            </a:r>
            <a:r>
              <a:rPr sz="2400" spc="-5" dirty="0">
                <a:latin typeface="Calibri"/>
                <a:cs typeface="Calibri"/>
              </a:rPr>
              <a:t>transition </a:t>
            </a:r>
            <a:r>
              <a:rPr sz="2400" spc="-10" dirty="0">
                <a:latin typeface="Calibri"/>
                <a:cs typeface="Calibri"/>
              </a:rPr>
              <a:t>between </a:t>
            </a:r>
            <a:r>
              <a:rPr sz="2400" dirty="0">
                <a:latin typeface="Calibri"/>
                <a:cs typeface="Calibri"/>
              </a:rPr>
              <a:t>10 &amp; </a:t>
            </a:r>
            <a:r>
              <a:rPr sz="2400" spc="5" dirty="0">
                <a:latin typeface="Calibri"/>
                <a:cs typeface="Calibri"/>
              </a:rPr>
              <a:t>50 </a:t>
            </a:r>
            <a:r>
              <a:rPr sz="2400" dirty="0">
                <a:latin typeface="Calibri"/>
                <a:cs typeface="Calibri"/>
              </a:rPr>
              <a:t>has </a:t>
            </a:r>
            <a:r>
              <a:rPr sz="2400" spc="-5" dirty="0">
                <a:latin typeface="Calibri"/>
                <a:cs typeface="Calibri"/>
              </a:rPr>
              <a:t>changed </a:t>
            </a:r>
            <a:r>
              <a:rPr sz="2400" spc="-10" dirty="0">
                <a:latin typeface="Calibri"/>
                <a:cs typeface="Calibri"/>
              </a:rPr>
              <a:t>from </a:t>
            </a:r>
            <a:r>
              <a:rPr sz="2400" dirty="0">
                <a:latin typeface="Calibri"/>
                <a:cs typeface="Calibri"/>
              </a:rPr>
              <a:t>10</a:t>
            </a:r>
            <a:r>
              <a:rPr sz="2400" spc="-245" dirty="0">
                <a:latin typeface="Calibri"/>
                <a:cs typeface="Calibri"/>
              </a:rPr>
              <a:t> </a:t>
            </a:r>
            <a:r>
              <a:rPr sz="2400" spc="-10" dirty="0">
                <a:latin typeface="Calibri"/>
                <a:cs typeface="Calibri"/>
              </a:rPr>
              <a:t>to</a:t>
            </a:r>
            <a:endParaRPr sz="2400" dirty="0">
              <a:latin typeface="Calibri"/>
              <a:cs typeface="Calibri"/>
            </a:endParaRPr>
          </a:p>
          <a:p>
            <a:pPr marL="356870">
              <a:lnSpc>
                <a:spcPct val="100000"/>
              </a:lnSpc>
              <a:spcBef>
                <a:spcPts val="5"/>
              </a:spcBef>
            </a:pPr>
            <a:r>
              <a:rPr sz="2400" dirty="0">
                <a:latin typeface="Calibri"/>
                <a:cs typeface="Calibri"/>
              </a:rPr>
              <a:t>23.33 </a:t>
            </a:r>
            <a:r>
              <a:rPr sz="2400" spc="-10" dirty="0">
                <a:latin typeface="Calibri"/>
                <a:cs typeface="Calibri"/>
              </a:rPr>
              <a:t>to </a:t>
            </a:r>
            <a:r>
              <a:rPr sz="2400" dirty="0">
                <a:latin typeface="Calibri"/>
                <a:cs typeface="Calibri"/>
              </a:rPr>
              <a:t>36.66 and finally </a:t>
            </a:r>
            <a:r>
              <a:rPr sz="2400" spc="-10" dirty="0">
                <a:latin typeface="Calibri"/>
                <a:cs typeface="Calibri"/>
              </a:rPr>
              <a:t>to</a:t>
            </a:r>
            <a:r>
              <a:rPr sz="2400" spc="-225" dirty="0">
                <a:latin typeface="Calibri"/>
                <a:cs typeface="Calibri"/>
              </a:rPr>
              <a:t> </a:t>
            </a:r>
            <a:r>
              <a:rPr sz="2400" dirty="0">
                <a:latin typeface="Calibri"/>
                <a:cs typeface="Calibri"/>
              </a:rPr>
              <a:t>50.</a:t>
            </a:r>
          </a:p>
          <a:p>
            <a:pPr marL="356870" indent="-344805">
              <a:lnSpc>
                <a:spcPct val="100000"/>
              </a:lnSpc>
              <a:buFont typeface="Wingdings"/>
              <a:buChar char=""/>
              <a:tabLst>
                <a:tab pos="357505" algn="l"/>
              </a:tabLst>
            </a:pPr>
            <a:r>
              <a:rPr sz="2400" dirty="0">
                <a:latin typeface="Calibri"/>
                <a:cs typeface="Calibri"/>
              </a:rPr>
              <a:t>Thus, Sharp </a:t>
            </a:r>
            <a:r>
              <a:rPr sz="2400" spc="-5" dirty="0">
                <a:latin typeface="Calibri"/>
                <a:cs typeface="Calibri"/>
              </a:rPr>
              <a:t>edges </a:t>
            </a:r>
            <a:r>
              <a:rPr sz="2400" dirty="0">
                <a:latin typeface="Calibri"/>
                <a:cs typeface="Calibri"/>
              </a:rPr>
              <a:t>has </a:t>
            </a:r>
            <a:r>
              <a:rPr sz="2400" spc="-5" dirty="0">
                <a:latin typeface="Calibri"/>
                <a:cs typeface="Calibri"/>
              </a:rPr>
              <a:t>become</a:t>
            </a:r>
            <a:r>
              <a:rPr sz="2400" spc="-114" dirty="0">
                <a:latin typeface="Calibri"/>
                <a:cs typeface="Calibri"/>
              </a:rPr>
              <a:t> </a:t>
            </a:r>
            <a:r>
              <a:rPr sz="2400" dirty="0">
                <a:latin typeface="Calibri"/>
                <a:cs typeface="Calibri"/>
              </a:rPr>
              <a:t>blurred.</a:t>
            </a:r>
          </a:p>
          <a:p>
            <a:pPr marL="421005" indent="-408940">
              <a:lnSpc>
                <a:spcPct val="100000"/>
              </a:lnSpc>
              <a:buFont typeface="Wingdings"/>
              <a:buChar char=""/>
              <a:tabLst>
                <a:tab pos="421005" algn="l"/>
                <a:tab pos="421640" algn="l"/>
              </a:tabLst>
            </a:pPr>
            <a:r>
              <a:rPr sz="2400" spc="-10" dirty="0">
                <a:latin typeface="Calibri"/>
                <a:cs typeface="Calibri"/>
              </a:rPr>
              <a:t>Best </a:t>
            </a:r>
            <a:r>
              <a:rPr sz="2400" spc="-5" dirty="0">
                <a:latin typeface="Calibri"/>
                <a:cs typeface="Calibri"/>
              </a:rPr>
              <a:t>result when used </a:t>
            </a:r>
            <a:r>
              <a:rPr sz="2400" spc="-10" dirty="0">
                <a:latin typeface="Calibri"/>
                <a:cs typeface="Calibri"/>
              </a:rPr>
              <a:t>over </a:t>
            </a:r>
            <a:r>
              <a:rPr sz="2400" spc="-5" dirty="0">
                <a:latin typeface="Calibri"/>
                <a:cs typeface="Calibri"/>
              </a:rPr>
              <a:t>image corrupted </a:t>
            </a:r>
            <a:r>
              <a:rPr sz="2400" dirty="0">
                <a:latin typeface="Calibri"/>
                <a:cs typeface="Calibri"/>
              </a:rPr>
              <a:t>by</a:t>
            </a:r>
            <a:r>
              <a:rPr sz="2400" spc="-95" dirty="0">
                <a:latin typeface="Calibri"/>
                <a:cs typeface="Calibri"/>
              </a:rPr>
              <a:t> </a:t>
            </a:r>
            <a:r>
              <a:rPr sz="2400" spc="-5" dirty="0">
                <a:latin typeface="Calibri"/>
                <a:cs typeface="Calibri"/>
              </a:rPr>
              <a:t>Gaussian</a:t>
            </a:r>
            <a:endParaRPr sz="2400" dirty="0">
              <a:latin typeface="Calibri"/>
              <a:cs typeface="Calibri"/>
            </a:endParaRPr>
          </a:p>
          <a:p>
            <a:pPr marL="356870">
              <a:lnSpc>
                <a:spcPct val="100000"/>
              </a:lnSpc>
            </a:pPr>
            <a:r>
              <a:rPr sz="2400" dirty="0">
                <a:latin typeface="Calibri"/>
                <a:cs typeface="Calibri"/>
              </a:rPr>
              <a:t>noise.</a:t>
            </a:r>
          </a:p>
          <a:p>
            <a:pPr marL="356870" indent="-344805">
              <a:lnSpc>
                <a:spcPct val="100000"/>
              </a:lnSpc>
              <a:spcBef>
                <a:spcPts val="5"/>
              </a:spcBef>
              <a:buFont typeface="Wingdings"/>
              <a:buChar char=""/>
              <a:tabLst>
                <a:tab pos="357505" algn="l"/>
              </a:tabLst>
            </a:pPr>
            <a:r>
              <a:rPr sz="2400" dirty="0">
                <a:latin typeface="Calibri"/>
                <a:cs typeface="Calibri"/>
              </a:rPr>
              <a:t>Other types </a:t>
            </a:r>
            <a:r>
              <a:rPr sz="2400" spc="-5" dirty="0">
                <a:latin typeface="Calibri"/>
                <a:cs typeface="Calibri"/>
              </a:rPr>
              <a:t>of </a:t>
            </a:r>
            <a:r>
              <a:rPr sz="2400" dirty="0">
                <a:latin typeface="Calibri"/>
                <a:cs typeface="Calibri"/>
              </a:rPr>
              <a:t>low pass </a:t>
            </a:r>
            <a:r>
              <a:rPr sz="2400" spc="-15" dirty="0">
                <a:latin typeface="Calibri"/>
                <a:cs typeface="Calibri"/>
              </a:rPr>
              <a:t>averaging </a:t>
            </a:r>
            <a:r>
              <a:rPr sz="2400" dirty="0">
                <a:latin typeface="Calibri"/>
                <a:cs typeface="Calibri"/>
              </a:rPr>
              <a:t>mask</a:t>
            </a:r>
            <a:r>
              <a:rPr sz="2400" spc="-160" dirty="0">
                <a:latin typeface="Calibri"/>
                <a:cs typeface="Calibri"/>
              </a:rPr>
              <a:t> </a:t>
            </a:r>
            <a:r>
              <a:rPr sz="2400" spc="-10" dirty="0">
                <a:latin typeface="Calibri"/>
                <a:cs typeface="Calibri"/>
              </a:rPr>
              <a:t>are:</a:t>
            </a:r>
            <a:endParaRPr sz="2400" dirty="0">
              <a:latin typeface="Calibri"/>
              <a:cs typeface="Calibri"/>
            </a:endParaRPr>
          </a:p>
        </p:txBody>
      </p:sp>
      <p:sp>
        <p:nvSpPr>
          <p:cNvPr id="4" name="object 4"/>
          <p:cNvSpPr/>
          <p:nvPr/>
        </p:nvSpPr>
        <p:spPr>
          <a:xfrm>
            <a:off x="23042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61438" y="4648961"/>
            <a:ext cx="1905" cy="1143635"/>
          </a:xfrm>
          <a:custGeom>
            <a:avLst/>
            <a:gdLst/>
            <a:ahLst/>
            <a:cxnLst/>
            <a:rect l="l" t="t" r="r" b="b"/>
            <a:pathLst>
              <a:path w="1905" h="1143635">
                <a:moveTo>
                  <a:pt x="1524" y="0"/>
                </a:moveTo>
                <a:lnTo>
                  <a:pt x="0" y="1143025"/>
                </a:lnTo>
              </a:path>
            </a:pathLst>
          </a:custGeom>
          <a:ln w="25400">
            <a:solidFill>
              <a:srgbClr val="FF0000"/>
            </a:solidFill>
          </a:ln>
        </p:spPr>
        <p:txBody>
          <a:bodyPr wrap="square" lIns="0" tIns="0" rIns="0" bIns="0" rtlCol="0"/>
          <a:lstStyle/>
          <a:p>
            <a:endParaRPr/>
          </a:p>
        </p:txBody>
      </p:sp>
      <p:sp>
        <p:nvSpPr>
          <p:cNvPr id="6" name="object 6"/>
          <p:cNvSpPr/>
          <p:nvPr/>
        </p:nvSpPr>
        <p:spPr>
          <a:xfrm>
            <a:off x="27614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818638" y="4648961"/>
            <a:ext cx="1905" cy="1143635"/>
          </a:xfrm>
          <a:custGeom>
            <a:avLst/>
            <a:gdLst/>
            <a:ahLst/>
            <a:cxnLst/>
            <a:rect l="l" t="t" r="r" b="b"/>
            <a:pathLst>
              <a:path w="1905" h="1143635">
                <a:moveTo>
                  <a:pt x="1524" y="0"/>
                </a:moveTo>
                <a:lnTo>
                  <a:pt x="0" y="1143025"/>
                </a:lnTo>
              </a:path>
            </a:pathLst>
          </a:custGeom>
          <a:ln w="25400">
            <a:solidFill>
              <a:srgbClr val="FF0000"/>
            </a:solidFill>
          </a:ln>
        </p:spPr>
        <p:txBody>
          <a:bodyPr wrap="square" lIns="0" tIns="0" rIns="0" bIns="0" rtlCol="0"/>
          <a:lstStyle/>
          <a:p>
            <a:endParaRPr/>
          </a:p>
        </p:txBody>
      </p:sp>
      <p:sp>
        <p:nvSpPr>
          <p:cNvPr id="8" name="object 8"/>
          <p:cNvSpPr/>
          <p:nvPr/>
        </p:nvSpPr>
        <p:spPr>
          <a:xfrm>
            <a:off x="31821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239007" y="4648200"/>
            <a:ext cx="38100" cy="1143000"/>
          </a:xfrm>
          <a:custGeom>
            <a:avLst/>
            <a:gdLst/>
            <a:ahLst/>
            <a:cxnLst/>
            <a:rect l="l" t="t" r="r" b="b"/>
            <a:pathLst>
              <a:path w="38100" h="1143000">
                <a:moveTo>
                  <a:pt x="0" y="0"/>
                </a:moveTo>
                <a:lnTo>
                  <a:pt x="37592" y="1143000"/>
                </a:lnTo>
              </a:path>
            </a:pathLst>
          </a:custGeom>
          <a:ln w="25400">
            <a:solidFill>
              <a:srgbClr val="FF0000"/>
            </a:solidFill>
          </a:ln>
        </p:spPr>
        <p:txBody>
          <a:bodyPr wrap="square" lIns="0" tIns="0" rIns="0" bIns="0" rtlCol="0"/>
          <a:lstStyle/>
          <a:p>
            <a:endParaRPr/>
          </a:p>
        </p:txBody>
      </p:sp>
      <p:sp>
        <p:nvSpPr>
          <p:cNvPr id="10" name="object 10"/>
          <p:cNvSpPr/>
          <p:nvPr/>
        </p:nvSpPr>
        <p:spPr>
          <a:xfrm>
            <a:off x="36484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7080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12" name="object 12"/>
          <p:cNvSpPr/>
          <p:nvPr/>
        </p:nvSpPr>
        <p:spPr>
          <a:xfrm>
            <a:off x="23134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3605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4" name="object 14"/>
          <p:cNvSpPr/>
          <p:nvPr/>
        </p:nvSpPr>
        <p:spPr>
          <a:xfrm>
            <a:off x="23134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23605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16" name="object 16"/>
          <p:cNvSpPr/>
          <p:nvPr/>
        </p:nvSpPr>
        <p:spPr>
          <a:xfrm>
            <a:off x="2328672" y="5370576"/>
            <a:ext cx="1450848" cy="1188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2373502"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18" name="object 18"/>
          <p:cNvSpPr/>
          <p:nvPr/>
        </p:nvSpPr>
        <p:spPr>
          <a:xfrm>
            <a:off x="23134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23605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sp>
        <p:nvSpPr>
          <p:cNvPr id="20" name="object 20"/>
          <p:cNvSpPr/>
          <p:nvPr/>
        </p:nvSpPr>
        <p:spPr>
          <a:xfrm>
            <a:off x="48950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49522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22" name="object 22"/>
          <p:cNvSpPr/>
          <p:nvPr/>
        </p:nvSpPr>
        <p:spPr>
          <a:xfrm>
            <a:off x="5352288" y="4623815"/>
            <a:ext cx="115824" cy="123444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5409438" y="4648961"/>
            <a:ext cx="1905" cy="1143635"/>
          </a:xfrm>
          <a:custGeom>
            <a:avLst/>
            <a:gdLst/>
            <a:ahLst/>
            <a:cxnLst/>
            <a:rect l="l" t="t" r="r" b="b"/>
            <a:pathLst>
              <a:path w="1904" h="1143635">
                <a:moveTo>
                  <a:pt x="1524" y="0"/>
                </a:moveTo>
                <a:lnTo>
                  <a:pt x="0" y="1143025"/>
                </a:lnTo>
              </a:path>
            </a:pathLst>
          </a:custGeom>
          <a:ln w="25400">
            <a:solidFill>
              <a:srgbClr val="FF0000"/>
            </a:solidFill>
          </a:ln>
        </p:spPr>
        <p:txBody>
          <a:bodyPr wrap="square" lIns="0" tIns="0" rIns="0" bIns="0" rtlCol="0"/>
          <a:lstStyle/>
          <a:p>
            <a:endParaRPr/>
          </a:p>
        </p:txBody>
      </p:sp>
      <p:sp>
        <p:nvSpPr>
          <p:cNvPr id="24" name="object 24"/>
          <p:cNvSpPr/>
          <p:nvPr/>
        </p:nvSpPr>
        <p:spPr>
          <a:xfrm>
            <a:off x="5772911" y="4620767"/>
            <a:ext cx="152400" cy="1237488"/>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5829808" y="4648200"/>
            <a:ext cx="38100" cy="1143000"/>
          </a:xfrm>
          <a:custGeom>
            <a:avLst/>
            <a:gdLst/>
            <a:ahLst/>
            <a:cxnLst/>
            <a:rect l="l" t="t" r="r" b="b"/>
            <a:pathLst>
              <a:path w="38100" h="1143000">
                <a:moveTo>
                  <a:pt x="0" y="0"/>
                </a:moveTo>
                <a:lnTo>
                  <a:pt x="37591" y="1143000"/>
                </a:lnTo>
              </a:path>
            </a:pathLst>
          </a:custGeom>
          <a:ln w="25400">
            <a:solidFill>
              <a:srgbClr val="FF0000"/>
            </a:solidFill>
          </a:ln>
        </p:spPr>
        <p:txBody>
          <a:bodyPr wrap="square" lIns="0" tIns="0" rIns="0" bIns="0" rtlCol="0"/>
          <a:lstStyle/>
          <a:p>
            <a:endParaRPr/>
          </a:p>
        </p:txBody>
      </p:sp>
      <p:sp>
        <p:nvSpPr>
          <p:cNvPr id="26" name="object 26"/>
          <p:cNvSpPr/>
          <p:nvPr/>
        </p:nvSpPr>
        <p:spPr>
          <a:xfrm>
            <a:off x="6239255" y="4620767"/>
            <a:ext cx="143255" cy="1237488"/>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6298819" y="4648200"/>
            <a:ext cx="26034" cy="1143000"/>
          </a:xfrm>
          <a:custGeom>
            <a:avLst/>
            <a:gdLst/>
            <a:ahLst/>
            <a:cxnLst/>
            <a:rect l="l" t="t" r="r" b="b"/>
            <a:pathLst>
              <a:path w="26035" h="1143000">
                <a:moveTo>
                  <a:pt x="0" y="0"/>
                </a:moveTo>
                <a:lnTo>
                  <a:pt x="25780" y="1143000"/>
                </a:lnTo>
              </a:path>
            </a:pathLst>
          </a:custGeom>
          <a:ln w="25400">
            <a:solidFill>
              <a:srgbClr val="FF0000"/>
            </a:solidFill>
          </a:ln>
        </p:spPr>
        <p:txBody>
          <a:bodyPr wrap="square" lIns="0" tIns="0" rIns="0" bIns="0" rtlCol="0"/>
          <a:lstStyle/>
          <a:p>
            <a:endParaRPr/>
          </a:p>
        </p:txBody>
      </p:sp>
      <p:sp>
        <p:nvSpPr>
          <p:cNvPr id="28" name="object 28"/>
          <p:cNvSpPr/>
          <p:nvPr/>
        </p:nvSpPr>
        <p:spPr>
          <a:xfrm>
            <a:off x="4904232" y="4608576"/>
            <a:ext cx="1466088" cy="118872"/>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951348" y="4648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30" name="object 30"/>
          <p:cNvSpPr/>
          <p:nvPr/>
        </p:nvSpPr>
        <p:spPr>
          <a:xfrm>
            <a:off x="4904232" y="4989576"/>
            <a:ext cx="1466088" cy="118872"/>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4951348" y="5029200"/>
            <a:ext cx="1373505" cy="1905"/>
          </a:xfrm>
          <a:custGeom>
            <a:avLst/>
            <a:gdLst/>
            <a:ahLst/>
            <a:cxnLst/>
            <a:rect l="l" t="t" r="r" b="b"/>
            <a:pathLst>
              <a:path w="1373504" h="1904">
                <a:moveTo>
                  <a:pt x="0" y="0"/>
                </a:moveTo>
                <a:lnTo>
                  <a:pt x="1373251" y="1524"/>
                </a:lnTo>
              </a:path>
            </a:pathLst>
          </a:custGeom>
          <a:ln w="25400">
            <a:solidFill>
              <a:srgbClr val="FF0000"/>
            </a:solidFill>
          </a:ln>
        </p:spPr>
        <p:txBody>
          <a:bodyPr wrap="square" lIns="0" tIns="0" rIns="0" bIns="0" rtlCol="0"/>
          <a:lstStyle/>
          <a:p>
            <a:endParaRPr/>
          </a:p>
        </p:txBody>
      </p:sp>
      <p:sp>
        <p:nvSpPr>
          <p:cNvPr id="32" name="object 32"/>
          <p:cNvSpPr/>
          <p:nvPr/>
        </p:nvSpPr>
        <p:spPr>
          <a:xfrm>
            <a:off x="4919471" y="5370576"/>
            <a:ext cx="1450848" cy="118872"/>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4964303" y="5410200"/>
            <a:ext cx="1360805" cy="1905"/>
          </a:xfrm>
          <a:custGeom>
            <a:avLst/>
            <a:gdLst/>
            <a:ahLst/>
            <a:cxnLst/>
            <a:rect l="l" t="t" r="r" b="b"/>
            <a:pathLst>
              <a:path w="1360804" h="1904">
                <a:moveTo>
                  <a:pt x="0" y="0"/>
                </a:moveTo>
                <a:lnTo>
                  <a:pt x="1360297" y="1650"/>
                </a:lnTo>
              </a:path>
            </a:pathLst>
          </a:custGeom>
          <a:ln w="25400">
            <a:solidFill>
              <a:srgbClr val="FF0000"/>
            </a:solidFill>
          </a:ln>
        </p:spPr>
        <p:txBody>
          <a:bodyPr wrap="square" lIns="0" tIns="0" rIns="0" bIns="0" rtlCol="0"/>
          <a:lstStyle/>
          <a:p>
            <a:endParaRPr/>
          </a:p>
        </p:txBody>
      </p:sp>
      <p:sp>
        <p:nvSpPr>
          <p:cNvPr id="34" name="object 34"/>
          <p:cNvSpPr/>
          <p:nvPr/>
        </p:nvSpPr>
        <p:spPr>
          <a:xfrm>
            <a:off x="4904232" y="5751576"/>
            <a:ext cx="1466088" cy="118872"/>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951348" y="5791200"/>
            <a:ext cx="1373505" cy="1905"/>
          </a:xfrm>
          <a:custGeom>
            <a:avLst/>
            <a:gdLst/>
            <a:ahLst/>
            <a:cxnLst/>
            <a:rect l="l" t="t" r="r" b="b"/>
            <a:pathLst>
              <a:path w="1373504" h="1904">
                <a:moveTo>
                  <a:pt x="0" y="0"/>
                </a:moveTo>
                <a:lnTo>
                  <a:pt x="1373251" y="1587"/>
                </a:lnTo>
              </a:path>
            </a:pathLst>
          </a:custGeom>
          <a:ln w="25400">
            <a:solidFill>
              <a:srgbClr val="FF0000"/>
            </a:solidFill>
          </a:ln>
        </p:spPr>
        <p:txBody>
          <a:bodyPr wrap="square" lIns="0" tIns="0" rIns="0" bIns="0" rtlCol="0"/>
          <a:lstStyle/>
          <a:p>
            <a:endParaRPr/>
          </a:p>
        </p:txBody>
      </p:sp>
      <p:sp>
        <p:nvSpPr>
          <p:cNvPr id="36" name="object 36"/>
          <p:cNvSpPr txBox="1"/>
          <p:nvPr/>
        </p:nvSpPr>
        <p:spPr>
          <a:xfrm>
            <a:off x="1764919" y="4741062"/>
            <a:ext cx="403860"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p>
          <a:p>
            <a:pPr marL="149860" marR="5080" indent="-137160">
              <a:lnSpc>
                <a:spcPct val="100000"/>
              </a:lnSpc>
            </a:pPr>
            <a:r>
              <a:rPr sz="2400" spc="5" dirty="0">
                <a:latin typeface="Calibri"/>
                <a:cs typeface="Calibri"/>
              </a:rPr>
              <a:t>----  </a:t>
            </a:r>
            <a:r>
              <a:rPr sz="2400" dirty="0">
                <a:latin typeface="Calibri"/>
                <a:cs typeface="Calibri"/>
              </a:rPr>
              <a:t>6</a:t>
            </a:r>
          </a:p>
        </p:txBody>
      </p:sp>
      <p:sp>
        <p:nvSpPr>
          <p:cNvPr id="37" name="object 37"/>
          <p:cNvSpPr txBox="1"/>
          <p:nvPr/>
        </p:nvSpPr>
        <p:spPr>
          <a:xfrm>
            <a:off x="2392432" y="4741062"/>
            <a:ext cx="250190"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0</a:t>
            </a:r>
          </a:p>
          <a:p>
            <a:pPr marL="31115">
              <a:lnSpc>
                <a:spcPct val="100000"/>
              </a:lnSpc>
            </a:pPr>
            <a:r>
              <a:rPr sz="2400" dirty="0">
                <a:latin typeface="Calibri"/>
                <a:cs typeface="Calibri"/>
              </a:rPr>
              <a:t>1</a:t>
            </a:r>
          </a:p>
          <a:p>
            <a:pPr marL="82550">
              <a:lnSpc>
                <a:spcPct val="100000"/>
              </a:lnSpc>
              <a:spcBef>
                <a:spcPts val="5"/>
              </a:spcBef>
            </a:pPr>
            <a:r>
              <a:rPr sz="2400" dirty="0">
                <a:latin typeface="Calibri"/>
                <a:cs typeface="Calibri"/>
              </a:rPr>
              <a:t>0</a:t>
            </a:r>
          </a:p>
        </p:txBody>
      </p:sp>
      <p:sp>
        <p:nvSpPr>
          <p:cNvPr id="38" name="object 38"/>
          <p:cNvSpPr txBox="1"/>
          <p:nvPr/>
        </p:nvSpPr>
        <p:spPr>
          <a:xfrm>
            <a:off x="2888888" y="4741062"/>
            <a:ext cx="195580"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a:t>
            </a:r>
            <a:endParaRPr sz="2400">
              <a:latin typeface="Calibri"/>
              <a:cs typeface="Calibri"/>
            </a:endParaRPr>
          </a:p>
          <a:p>
            <a:pPr marL="27940">
              <a:lnSpc>
                <a:spcPct val="100000"/>
              </a:lnSpc>
            </a:pPr>
            <a:r>
              <a:rPr sz="2400" dirty="0">
                <a:latin typeface="Calibri"/>
                <a:cs typeface="Calibri"/>
              </a:rPr>
              <a:t>2</a:t>
            </a:r>
            <a:endParaRPr sz="2400">
              <a:latin typeface="Calibri"/>
              <a:cs typeface="Calibri"/>
            </a:endParaRPr>
          </a:p>
          <a:p>
            <a:pPr marL="15240">
              <a:lnSpc>
                <a:spcPct val="100000"/>
              </a:lnSpc>
              <a:spcBef>
                <a:spcPts val="5"/>
              </a:spcBef>
            </a:pPr>
            <a:r>
              <a:rPr sz="2400" dirty="0">
                <a:latin typeface="Calibri"/>
                <a:cs typeface="Calibri"/>
              </a:rPr>
              <a:t>1</a:t>
            </a:r>
            <a:endParaRPr sz="2400">
              <a:latin typeface="Calibri"/>
              <a:cs typeface="Calibri"/>
            </a:endParaRPr>
          </a:p>
        </p:txBody>
      </p:sp>
      <p:sp>
        <p:nvSpPr>
          <p:cNvPr id="39" name="object 39"/>
          <p:cNvSpPr txBox="1"/>
          <p:nvPr/>
        </p:nvSpPr>
        <p:spPr>
          <a:xfrm>
            <a:off x="3381987" y="4741062"/>
            <a:ext cx="268605"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0</a:t>
            </a:r>
            <a:endParaRPr sz="2400">
              <a:latin typeface="Calibri"/>
              <a:cs typeface="Calibri"/>
            </a:endParaRPr>
          </a:p>
          <a:p>
            <a:pPr marL="100965">
              <a:lnSpc>
                <a:spcPct val="100000"/>
              </a:lnSpc>
            </a:pPr>
            <a:r>
              <a:rPr sz="2400" dirty="0">
                <a:latin typeface="Calibri"/>
                <a:cs typeface="Calibri"/>
              </a:rPr>
              <a:t>1</a:t>
            </a:r>
            <a:endParaRPr sz="2400">
              <a:latin typeface="Calibri"/>
              <a:cs typeface="Calibri"/>
            </a:endParaRPr>
          </a:p>
          <a:p>
            <a:pPr marL="12700">
              <a:lnSpc>
                <a:spcPct val="100000"/>
              </a:lnSpc>
              <a:spcBef>
                <a:spcPts val="5"/>
              </a:spcBef>
            </a:pPr>
            <a:r>
              <a:rPr sz="2400" dirty="0">
                <a:latin typeface="Calibri"/>
                <a:cs typeface="Calibri"/>
              </a:rPr>
              <a:t>0</a:t>
            </a:r>
            <a:endParaRPr sz="2400">
              <a:latin typeface="Calibri"/>
              <a:cs typeface="Calibri"/>
            </a:endParaRPr>
          </a:p>
        </p:txBody>
      </p:sp>
      <p:sp>
        <p:nvSpPr>
          <p:cNvPr id="40" name="object 40"/>
          <p:cNvSpPr txBox="1"/>
          <p:nvPr/>
        </p:nvSpPr>
        <p:spPr>
          <a:xfrm>
            <a:off x="4493229" y="4741062"/>
            <a:ext cx="422275" cy="1062990"/>
          </a:xfrm>
          <a:prstGeom prst="rect">
            <a:avLst/>
          </a:prstGeom>
        </p:spPr>
        <p:txBody>
          <a:bodyPr vert="horz" wrap="square" lIns="0" tIns="0" rIns="0" bIns="0" rtlCol="0">
            <a:spAutoFit/>
          </a:bodyPr>
          <a:lstStyle/>
          <a:p>
            <a:pPr marL="149860">
              <a:lnSpc>
                <a:spcPts val="2380"/>
              </a:lnSpc>
            </a:pPr>
            <a:r>
              <a:rPr sz="2400" dirty="0">
                <a:latin typeface="Calibri"/>
                <a:cs typeface="Calibri"/>
              </a:rPr>
              <a:t>1</a:t>
            </a:r>
            <a:endParaRPr sz="2400">
              <a:latin typeface="Calibri"/>
              <a:cs typeface="Calibri"/>
            </a:endParaRPr>
          </a:p>
          <a:p>
            <a:pPr marL="12700" marR="5080" indent="18415">
              <a:lnSpc>
                <a:spcPct val="100000"/>
              </a:lnSpc>
            </a:pPr>
            <a:r>
              <a:rPr sz="2400" spc="5" dirty="0">
                <a:latin typeface="Calibri"/>
                <a:cs typeface="Calibri"/>
              </a:rPr>
              <a:t>----  </a:t>
            </a:r>
            <a:r>
              <a:rPr sz="2400" dirty="0">
                <a:latin typeface="Calibri"/>
                <a:cs typeface="Calibri"/>
              </a:rPr>
              <a:t>10</a:t>
            </a:r>
            <a:endParaRPr sz="2400">
              <a:latin typeface="Calibri"/>
              <a:cs typeface="Calibri"/>
            </a:endParaRPr>
          </a:p>
        </p:txBody>
      </p:sp>
      <p:sp>
        <p:nvSpPr>
          <p:cNvPr id="41" name="object 41"/>
          <p:cNvSpPr txBox="1"/>
          <p:nvPr/>
        </p:nvSpPr>
        <p:spPr>
          <a:xfrm>
            <a:off x="5056808" y="4741062"/>
            <a:ext cx="214629"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a:t>
            </a:r>
            <a:endParaRPr sz="2400">
              <a:latin typeface="Calibri"/>
              <a:cs typeface="Calibri"/>
            </a:endParaRPr>
          </a:p>
          <a:p>
            <a:pPr marL="46990">
              <a:lnSpc>
                <a:spcPct val="100000"/>
              </a:lnSpc>
            </a:pPr>
            <a:r>
              <a:rPr sz="2400" dirty="0">
                <a:latin typeface="Calibri"/>
                <a:cs typeface="Calibri"/>
              </a:rPr>
              <a:t>1</a:t>
            </a:r>
            <a:endParaRPr sz="2400">
              <a:latin typeface="Calibri"/>
              <a:cs typeface="Calibri"/>
            </a:endParaRPr>
          </a:p>
          <a:p>
            <a:pPr marL="30480">
              <a:lnSpc>
                <a:spcPct val="100000"/>
              </a:lnSpc>
              <a:spcBef>
                <a:spcPts val="5"/>
              </a:spcBef>
            </a:pPr>
            <a:r>
              <a:rPr sz="2400" dirty="0">
                <a:latin typeface="Calibri"/>
                <a:cs typeface="Calibri"/>
              </a:rPr>
              <a:t>1</a:t>
            </a:r>
            <a:endParaRPr sz="2400">
              <a:latin typeface="Calibri"/>
              <a:cs typeface="Calibri"/>
            </a:endParaRPr>
          </a:p>
        </p:txBody>
      </p:sp>
      <p:sp>
        <p:nvSpPr>
          <p:cNvPr id="42" name="object 42"/>
          <p:cNvSpPr txBox="1"/>
          <p:nvPr/>
        </p:nvSpPr>
        <p:spPr>
          <a:xfrm>
            <a:off x="5550212" y="4741062"/>
            <a:ext cx="214629"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a:t>
            </a:r>
            <a:endParaRPr sz="2400">
              <a:latin typeface="Calibri"/>
              <a:cs typeface="Calibri"/>
            </a:endParaRPr>
          </a:p>
          <a:p>
            <a:pPr marL="46990">
              <a:lnSpc>
                <a:spcPct val="100000"/>
              </a:lnSpc>
            </a:pPr>
            <a:r>
              <a:rPr sz="2400" dirty="0">
                <a:latin typeface="Calibri"/>
                <a:cs typeface="Calibri"/>
              </a:rPr>
              <a:t>2</a:t>
            </a:r>
            <a:endParaRPr sz="2400">
              <a:latin typeface="Calibri"/>
              <a:cs typeface="Calibri"/>
            </a:endParaRPr>
          </a:p>
          <a:p>
            <a:pPr marL="30480">
              <a:lnSpc>
                <a:spcPct val="100000"/>
              </a:lnSpc>
              <a:spcBef>
                <a:spcPts val="5"/>
              </a:spcBef>
            </a:pPr>
            <a:r>
              <a:rPr sz="2400" dirty="0">
                <a:latin typeface="Calibri"/>
                <a:cs typeface="Calibri"/>
              </a:rPr>
              <a:t>1</a:t>
            </a:r>
            <a:endParaRPr sz="2400">
              <a:latin typeface="Calibri"/>
              <a:cs typeface="Calibri"/>
            </a:endParaRPr>
          </a:p>
        </p:txBody>
      </p:sp>
      <p:sp>
        <p:nvSpPr>
          <p:cNvPr id="43" name="object 43"/>
          <p:cNvSpPr txBox="1"/>
          <p:nvPr/>
        </p:nvSpPr>
        <p:spPr>
          <a:xfrm>
            <a:off x="5979545" y="4741062"/>
            <a:ext cx="214629" cy="1062990"/>
          </a:xfrm>
          <a:prstGeom prst="rect">
            <a:avLst/>
          </a:prstGeom>
        </p:spPr>
        <p:txBody>
          <a:bodyPr vert="horz" wrap="square" lIns="0" tIns="0" rIns="0" bIns="0" rtlCol="0">
            <a:spAutoFit/>
          </a:bodyPr>
          <a:lstStyle/>
          <a:p>
            <a:pPr marL="12700">
              <a:lnSpc>
                <a:spcPts val="2380"/>
              </a:lnSpc>
            </a:pPr>
            <a:r>
              <a:rPr sz="2400" dirty="0">
                <a:latin typeface="Calibri"/>
                <a:cs typeface="Calibri"/>
              </a:rPr>
              <a:t>1</a:t>
            </a:r>
            <a:endParaRPr sz="2400">
              <a:latin typeface="Calibri"/>
              <a:cs typeface="Calibri"/>
            </a:endParaRPr>
          </a:p>
          <a:p>
            <a:pPr marL="46990">
              <a:lnSpc>
                <a:spcPct val="100000"/>
              </a:lnSpc>
            </a:pPr>
            <a:r>
              <a:rPr sz="2400" dirty="0">
                <a:latin typeface="Calibri"/>
                <a:cs typeface="Calibri"/>
              </a:rPr>
              <a:t>1</a:t>
            </a:r>
            <a:endParaRPr sz="2400">
              <a:latin typeface="Calibri"/>
              <a:cs typeface="Calibri"/>
            </a:endParaRPr>
          </a:p>
          <a:p>
            <a:pPr marL="27305">
              <a:lnSpc>
                <a:spcPct val="100000"/>
              </a:lnSpc>
              <a:spcBef>
                <a:spcPts val="5"/>
              </a:spcBef>
            </a:pPr>
            <a:r>
              <a:rPr sz="2400" dirty="0">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4" name="object 4"/>
          <p:cNvSpPr txBox="1"/>
          <p:nvPr/>
        </p:nvSpPr>
        <p:spPr>
          <a:xfrm>
            <a:off x="536244" y="5427728"/>
            <a:ext cx="3646170" cy="346249"/>
          </a:xfrm>
          <a:prstGeom prst="rect">
            <a:avLst/>
          </a:prstGeom>
        </p:spPr>
        <p:txBody>
          <a:bodyPr vert="horz" wrap="square" lIns="0" tIns="0" rIns="0" bIns="0" rtlCol="0">
            <a:spAutoFit/>
          </a:bodyPr>
          <a:lstStyle/>
          <a:p>
            <a:pPr marL="12700">
              <a:lnSpc>
                <a:spcPts val="2740"/>
              </a:lnSpc>
            </a:pPr>
            <a:r>
              <a:rPr sz="2400" dirty="0">
                <a:latin typeface="Wingdings"/>
                <a:cs typeface="Wingdings"/>
              </a:rPr>
              <a:t></a:t>
            </a:r>
            <a:r>
              <a:rPr sz="2400" dirty="0">
                <a:latin typeface="Times New Roman"/>
                <a:cs typeface="Times New Roman"/>
              </a:rPr>
              <a:t> </a:t>
            </a:r>
            <a:r>
              <a:rPr sz="2400" spc="-10" dirty="0">
                <a:latin typeface="Calibri"/>
                <a:cs typeface="Calibri"/>
              </a:rPr>
              <a:t>Here </a:t>
            </a:r>
            <a:r>
              <a:rPr sz="2400" spc="-20" dirty="0">
                <a:latin typeface="Calibri"/>
                <a:cs typeface="Calibri"/>
              </a:rPr>
              <a:t>we </a:t>
            </a:r>
            <a:r>
              <a:rPr sz="2400" dirty="0">
                <a:latin typeface="Calibri"/>
                <a:cs typeface="Calibri"/>
              </a:rPr>
              <a:t>use a blank</a:t>
            </a:r>
            <a:r>
              <a:rPr sz="2400" spc="105" dirty="0">
                <a:latin typeface="Calibri"/>
                <a:cs typeface="Calibri"/>
              </a:rPr>
              <a:t> </a:t>
            </a:r>
            <a:r>
              <a:rPr sz="2400" spc="-5" dirty="0">
                <a:latin typeface="Calibri"/>
                <a:cs typeface="Calibri"/>
              </a:rPr>
              <a:t>mask.</a:t>
            </a:r>
            <a:endParaRPr sz="2400" dirty="0">
              <a:latin typeface="Calibri"/>
              <a:cs typeface="Calibri"/>
            </a:endParaRPr>
          </a:p>
        </p:txBody>
      </p:sp>
      <p:sp>
        <p:nvSpPr>
          <p:cNvPr id="3" name="object 3"/>
          <p:cNvSpPr txBox="1"/>
          <p:nvPr/>
        </p:nvSpPr>
        <p:spPr>
          <a:xfrm>
            <a:off x="683895" y="1011303"/>
            <a:ext cx="7776209" cy="4666406"/>
          </a:xfrm>
          <a:prstGeom prst="rect">
            <a:avLst/>
          </a:prstGeom>
        </p:spPr>
        <p:txBody>
          <a:bodyPr vert="horz" wrap="square" lIns="0" tIns="12700" rIns="0" bIns="0" rtlCol="0">
            <a:spAutoFit/>
          </a:bodyPr>
          <a:lstStyle/>
          <a:p>
            <a:pPr marL="12700">
              <a:lnSpc>
                <a:spcPct val="100000"/>
              </a:lnSpc>
              <a:spcBef>
                <a:spcPts val="100"/>
              </a:spcBef>
            </a:pPr>
            <a:r>
              <a:rPr spc="-5" dirty="0">
                <a:uFill>
                  <a:solidFill>
                    <a:srgbClr val="FFFF00"/>
                  </a:solidFill>
                </a:uFill>
                <a:latin typeface="Calibri"/>
                <a:cs typeface="Calibri"/>
              </a:rPr>
              <a:t>Low </a:t>
            </a:r>
            <a:r>
              <a:rPr spc="-10" dirty="0">
                <a:uFill>
                  <a:solidFill>
                    <a:srgbClr val="FFFF00"/>
                  </a:solidFill>
                </a:uFill>
                <a:latin typeface="Calibri"/>
                <a:cs typeface="Calibri"/>
              </a:rPr>
              <a:t>Pass </a:t>
            </a:r>
            <a:r>
              <a:rPr dirty="0">
                <a:uFill>
                  <a:solidFill>
                    <a:srgbClr val="FFFF00"/>
                  </a:solidFill>
                </a:uFill>
                <a:latin typeface="Calibri"/>
                <a:cs typeface="Calibri"/>
              </a:rPr>
              <a:t>Median</a:t>
            </a:r>
            <a:r>
              <a:rPr spc="-90" dirty="0">
                <a:uFill>
                  <a:solidFill>
                    <a:srgbClr val="FFFF00"/>
                  </a:solidFill>
                </a:uFill>
                <a:latin typeface="Calibri"/>
                <a:cs typeface="Calibri"/>
              </a:rPr>
              <a:t> </a:t>
            </a:r>
            <a:r>
              <a:rPr spc="-5" dirty="0">
                <a:uFill>
                  <a:solidFill>
                    <a:srgbClr val="FFFF00"/>
                  </a:solidFill>
                </a:uFill>
                <a:latin typeface="Calibri"/>
                <a:cs typeface="Calibri"/>
              </a:rPr>
              <a:t>Filtering:</a:t>
            </a:r>
            <a:endParaRPr dirty="0">
              <a:latin typeface="Calibri"/>
              <a:cs typeface="Calibri"/>
            </a:endParaRPr>
          </a:p>
          <a:p>
            <a:pPr marL="356870" indent="-344805">
              <a:lnSpc>
                <a:spcPct val="100000"/>
              </a:lnSpc>
              <a:buFont typeface="Wingdings"/>
              <a:buChar char=""/>
              <a:tabLst>
                <a:tab pos="357505" algn="l"/>
              </a:tabLst>
            </a:pPr>
            <a:r>
              <a:rPr spc="-15" dirty="0">
                <a:latin typeface="Calibri"/>
                <a:cs typeface="Calibri"/>
              </a:rPr>
              <a:t>Averaging </a:t>
            </a:r>
            <a:r>
              <a:rPr spc="-5" dirty="0">
                <a:latin typeface="Calibri"/>
                <a:cs typeface="Calibri"/>
              </a:rPr>
              <a:t>Filter </a:t>
            </a:r>
            <a:r>
              <a:rPr spc="-10" dirty="0">
                <a:latin typeface="Calibri"/>
                <a:cs typeface="Calibri"/>
              </a:rPr>
              <a:t>removes </a:t>
            </a:r>
            <a:r>
              <a:rPr dirty="0">
                <a:latin typeface="Calibri"/>
                <a:cs typeface="Calibri"/>
              </a:rPr>
              <a:t>the </a:t>
            </a:r>
            <a:r>
              <a:rPr spc="-5" dirty="0">
                <a:latin typeface="Calibri"/>
                <a:cs typeface="Calibri"/>
              </a:rPr>
              <a:t>noise </a:t>
            </a:r>
            <a:r>
              <a:rPr dirty="0">
                <a:latin typeface="Calibri"/>
                <a:cs typeface="Calibri"/>
              </a:rPr>
              <a:t>by blurring till it is</a:t>
            </a:r>
            <a:r>
              <a:rPr spc="-250" dirty="0">
                <a:latin typeface="Calibri"/>
                <a:cs typeface="Calibri"/>
              </a:rPr>
              <a:t> </a:t>
            </a:r>
            <a:r>
              <a:rPr dirty="0">
                <a:latin typeface="Calibri"/>
                <a:cs typeface="Calibri"/>
              </a:rPr>
              <a:t>no</a:t>
            </a:r>
          </a:p>
          <a:p>
            <a:pPr marL="356870">
              <a:lnSpc>
                <a:spcPct val="100000"/>
              </a:lnSpc>
            </a:pPr>
            <a:r>
              <a:rPr spc="-5" dirty="0">
                <a:latin typeface="Calibri"/>
                <a:cs typeface="Calibri"/>
              </a:rPr>
              <a:t>longer</a:t>
            </a:r>
            <a:r>
              <a:rPr spc="-60" dirty="0">
                <a:latin typeface="Calibri"/>
                <a:cs typeface="Calibri"/>
              </a:rPr>
              <a:t> </a:t>
            </a:r>
            <a:r>
              <a:rPr spc="-5" dirty="0">
                <a:latin typeface="Calibri"/>
                <a:cs typeface="Calibri"/>
              </a:rPr>
              <a:t>seen.</a:t>
            </a:r>
            <a:endParaRPr dirty="0">
              <a:latin typeface="Calibri"/>
              <a:cs typeface="Calibri"/>
            </a:endParaRPr>
          </a:p>
          <a:p>
            <a:pPr marL="421005" indent="-408940">
              <a:lnSpc>
                <a:spcPct val="100000"/>
              </a:lnSpc>
              <a:spcBef>
                <a:spcPts val="5"/>
              </a:spcBef>
              <a:buFont typeface="Wingdings"/>
              <a:buChar char=""/>
              <a:tabLst>
                <a:tab pos="421005" algn="l"/>
                <a:tab pos="421640" algn="l"/>
              </a:tabLst>
            </a:pPr>
            <a:r>
              <a:rPr dirty="0">
                <a:latin typeface="Calibri"/>
                <a:cs typeface="Calibri"/>
              </a:rPr>
              <a:t>It </a:t>
            </a:r>
            <a:r>
              <a:rPr spc="-10" dirty="0">
                <a:latin typeface="Calibri"/>
                <a:cs typeface="Calibri"/>
              </a:rPr>
              <a:t>blurs </a:t>
            </a:r>
            <a:r>
              <a:rPr dirty="0">
                <a:latin typeface="Calibri"/>
                <a:cs typeface="Calibri"/>
              </a:rPr>
              <a:t>the </a:t>
            </a:r>
            <a:r>
              <a:rPr spc="-5" dirty="0">
                <a:latin typeface="Calibri"/>
                <a:cs typeface="Calibri"/>
              </a:rPr>
              <a:t>edges</a:t>
            </a:r>
            <a:r>
              <a:rPr spc="-75" dirty="0">
                <a:latin typeface="Calibri"/>
                <a:cs typeface="Calibri"/>
              </a:rPr>
              <a:t> </a:t>
            </a:r>
            <a:r>
              <a:rPr spc="-5" dirty="0">
                <a:latin typeface="Calibri"/>
                <a:cs typeface="Calibri"/>
              </a:rPr>
              <a:t>too.</a:t>
            </a:r>
            <a:endParaRPr dirty="0">
              <a:latin typeface="Calibri"/>
              <a:cs typeface="Calibri"/>
            </a:endParaRPr>
          </a:p>
          <a:p>
            <a:pPr marL="356870" indent="-344805">
              <a:lnSpc>
                <a:spcPct val="100000"/>
              </a:lnSpc>
              <a:buFont typeface="Wingdings"/>
              <a:buChar char=""/>
              <a:tabLst>
                <a:tab pos="357505" algn="l"/>
              </a:tabLst>
            </a:pPr>
            <a:r>
              <a:rPr spc="-5" dirty="0">
                <a:latin typeface="Calibri"/>
                <a:cs typeface="Calibri"/>
              </a:rPr>
              <a:t>Bigger </a:t>
            </a:r>
            <a:r>
              <a:rPr dirty="0">
                <a:latin typeface="Calibri"/>
                <a:cs typeface="Calibri"/>
              </a:rPr>
              <a:t>the </a:t>
            </a:r>
            <a:r>
              <a:rPr spc="-15" dirty="0">
                <a:latin typeface="Calibri"/>
                <a:cs typeface="Calibri"/>
              </a:rPr>
              <a:t>averaging </a:t>
            </a:r>
            <a:r>
              <a:rPr dirty="0">
                <a:latin typeface="Calibri"/>
                <a:cs typeface="Calibri"/>
              </a:rPr>
              <a:t>mass </a:t>
            </a:r>
            <a:r>
              <a:rPr spc="-5" dirty="0">
                <a:latin typeface="Calibri"/>
                <a:cs typeface="Calibri"/>
              </a:rPr>
              <a:t>more </a:t>
            </a:r>
            <a:r>
              <a:rPr dirty="0">
                <a:latin typeface="Calibri"/>
                <a:cs typeface="Calibri"/>
              </a:rPr>
              <a:t>the</a:t>
            </a:r>
            <a:r>
              <a:rPr spc="-125" dirty="0">
                <a:latin typeface="Calibri"/>
                <a:cs typeface="Calibri"/>
              </a:rPr>
              <a:t> </a:t>
            </a:r>
            <a:r>
              <a:rPr dirty="0">
                <a:latin typeface="Calibri"/>
                <a:cs typeface="Calibri"/>
              </a:rPr>
              <a:t>blurring.</a:t>
            </a:r>
          </a:p>
          <a:p>
            <a:pPr marL="356870" indent="-344805">
              <a:lnSpc>
                <a:spcPct val="100000"/>
              </a:lnSpc>
              <a:buFont typeface="Wingdings"/>
              <a:buChar char=""/>
              <a:tabLst>
                <a:tab pos="357505" algn="l"/>
              </a:tabLst>
            </a:pPr>
            <a:r>
              <a:rPr spc="-5" dirty="0">
                <a:latin typeface="Calibri"/>
                <a:cs typeface="Calibri"/>
              </a:rPr>
              <a:t>Sometimes </a:t>
            </a:r>
            <a:r>
              <a:rPr dirty="0">
                <a:latin typeface="Calibri"/>
                <a:cs typeface="Calibri"/>
              </a:rPr>
              <a:t>the </a:t>
            </a:r>
            <a:r>
              <a:rPr spc="-5" dirty="0">
                <a:latin typeface="Calibri"/>
                <a:cs typeface="Calibri"/>
              </a:rPr>
              <a:t>image </a:t>
            </a:r>
            <a:r>
              <a:rPr spc="-10" dirty="0">
                <a:latin typeface="Calibri"/>
                <a:cs typeface="Calibri"/>
              </a:rPr>
              <a:t>contains </a:t>
            </a:r>
            <a:r>
              <a:rPr spc="-15" dirty="0">
                <a:latin typeface="Calibri"/>
                <a:cs typeface="Calibri"/>
              </a:rPr>
              <a:t>‘salt </a:t>
            </a:r>
            <a:r>
              <a:rPr dirty="0">
                <a:latin typeface="Calibri"/>
                <a:cs typeface="Calibri"/>
              </a:rPr>
              <a:t>&amp; </a:t>
            </a:r>
            <a:r>
              <a:rPr spc="5" dirty="0">
                <a:latin typeface="Calibri"/>
                <a:cs typeface="Calibri"/>
              </a:rPr>
              <a:t>pepper</a:t>
            </a:r>
            <a:r>
              <a:rPr spc="-185" dirty="0">
                <a:latin typeface="Calibri"/>
                <a:cs typeface="Calibri"/>
              </a:rPr>
              <a:t> </a:t>
            </a:r>
            <a:r>
              <a:rPr spc="-40" dirty="0">
                <a:latin typeface="Calibri"/>
                <a:cs typeface="Calibri"/>
              </a:rPr>
              <a:t>noise’.</a:t>
            </a:r>
            <a:endParaRPr dirty="0">
              <a:latin typeface="Calibri"/>
              <a:cs typeface="Calibri"/>
            </a:endParaRPr>
          </a:p>
          <a:p>
            <a:pPr marL="356870" marR="10795" indent="-344805">
              <a:lnSpc>
                <a:spcPct val="100000"/>
              </a:lnSpc>
              <a:buFont typeface="Wingdings"/>
              <a:buChar char=""/>
              <a:tabLst>
                <a:tab pos="357505" algn="l"/>
              </a:tabLst>
            </a:pPr>
            <a:r>
              <a:rPr dirty="0">
                <a:latin typeface="Calibri"/>
                <a:cs typeface="Calibri"/>
              </a:rPr>
              <a:t>If </a:t>
            </a:r>
            <a:r>
              <a:rPr spc="-15" dirty="0">
                <a:latin typeface="Calibri"/>
                <a:cs typeface="Calibri"/>
              </a:rPr>
              <a:t>averaging </a:t>
            </a:r>
            <a:r>
              <a:rPr spc="-5" dirty="0">
                <a:latin typeface="Calibri"/>
                <a:cs typeface="Calibri"/>
              </a:rPr>
              <a:t>filter </a:t>
            </a:r>
            <a:r>
              <a:rPr dirty="0">
                <a:latin typeface="Calibri"/>
                <a:cs typeface="Calibri"/>
              </a:rPr>
              <a:t>is </a:t>
            </a:r>
            <a:r>
              <a:rPr spc="-5" dirty="0">
                <a:latin typeface="Calibri"/>
                <a:cs typeface="Calibri"/>
              </a:rPr>
              <a:t>used </a:t>
            </a:r>
            <a:r>
              <a:rPr dirty="0">
                <a:latin typeface="Calibri"/>
                <a:cs typeface="Calibri"/>
              </a:rPr>
              <a:t>then it </a:t>
            </a:r>
            <a:r>
              <a:rPr spc="-5" dirty="0">
                <a:latin typeface="Calibri"/>
                <a:cs typeface="Calibri"/>
              </a:rPr>
              <a:t>will </a:t>
            </a:r>
            <a:r>
              <a:rPr spc="-10" dirty="0">
                <a:latin typeface="Calibri"/>
                <a:cs typeface="Calibri"/>
              </a:rPr>
              <a:t>remove </a:t>
            </a:r>
            <a:r>
              <a:rPr dirty="0">
                <a:latin typeface="Calibri"/>
                <a:cs typeface="Calibri"/>
              </a:rPr>
              <a:t>the noise </a:t>
            </a:r>
            <a:r>
              <a:rPr spc="-15" dirty="0">
                <a:latin typeface="Calibri"/>
                <a:cs typeface="Calibri"/>
              </a:rPr>
              <a:t>at</a:t>
            </a:r>
            <a:r>
              <a:rPr spc="-195" dirty="0">
                <a:latin typeface="Calibri"/>
                <a:cs typeface="Calibri"/>
              </a:rPr>
              <a:t> </a:t>
            </a:r>
            <a:r>
              <a:rPr dirty="0">
                <a:latin typeface="Calibri"/>
                <a:cs typeface="Calibri"/>
              </a:rPr>
              <a:t>the  </a:t>
            </a:r>
            <a:r>
              <a:rPr spc="-20" dirty="0">
                <a:latin typeface="Calibri"/>
                <a:cs typeface="Calibri"/>
              </a:rPr>
              <a:t>cost </a:t>
            </a:r>
            <a:r>
              <a:rPr spc="-5" dirty="0">
                <a:latin typeface="Calibri"/>
                <a:cs typeface="Calibri"/>
              </a:rPr>
              <a:t>of </a:t>
            </a:r>
            <a:r>
              <a:rPr dirty="0">
                <a:latin typeface="Calibri"/>
                <a:cs typeface="Calibri"/>
              </a:rPr>
              <a:t>ruined</a:t>
            </a:r>
            <a:r>
              <a:rPr spc="-60" dirty="0">
                <a:latin typeface="Calibri"/>
                <a:cs typeface="Calibri"/>
              </a:rPr>
              <a:t> </a:t>
            </a:r>
            <a:r>
              <a:rPr spc="-5" dirty="0">
                <a:latin typeface="Calibri"/>
                <a:cs typeface="Calibri"/>
              </a:rPr>
              <a:t>edges.</a:t>
            </a:r>
            <a:endParaRPr dirty="0">
              <a:latin typeface="Calibri"/>
              <a:cs typeface="Calibri"/>
            </a:endParaRPr>
          </a:p>
          <a:p>
            <a:pPr marL="421005" indent="-408940">
              <a:lnSpc>
                <a:spcPct val="100000"/>
              </a:lnSpc>
              <a:spcBef>
                <a:spcPts val="5"/>
              </a:spcBef>
              <a:buFont typeface="Wingdings"/>
              <a:buChar char=""/>
              <a:tabLst>
                <a:tab pos="421005" algn="l"/>
                <a:tab pos="421640" algn="l"/>
              </a:tabLst>
            </a:pPr>
            <a:r>
              <a:rPr dirty="0">
                <a:latin typeface="Calibri"/>
                <a:cs typeface="Calibri"/>
              </a:rPr>
              <a:t>Thus a nonlinear </a:t>
            </a:r>
            <a:r>
              <a:rPr spc="-5" dirty="0">
                <a:latin typeface="Calibri"/>
                <a:cs typeface="Calibri"/>
              </a:rPr>
              <a:t>filter </a:t>
            </a:r>
            <a:r>
              <a:rPr dirty="0">
                <a:latin typeface="Calibri"/>
                <a:cs typeface="Calibri"/>
              </a:rPr>
              <a:t>Median </a:t>
            </a:r>
            <a:r>
              <a:rPr spc="-5" dirty="0">
                <a:latin typeface="Calibri"/>
                <a:cs typeface="Calibri"/>
              </a:rPr>
              <a:t>filter </a:t>
            </a:r>
            <a:r>
              <a:rPr dirty="0">
                <a:latin typeface="Calibri"/>
                <a:cs typeface="Calibri"/>
              </a:rPr>
              <a:t>is</a:t>
            </a:r>
            <a:r>
              <a:rPr spc="-160" dirty="0">
                <a:latin typeface="Calibri"/>
                <a:cs typeface="Calibri"/>
              </a:rPr>
              <a:t> </a:t>
            </a:r>
            <a:r>
              <a:rPr spc="-5" dirty="0">
                <a:latin typeface="Calibri"/>
                <a:cs typeface="Calibri"/>
              </a:rPr>
              <a:t>required.</a:t>
            </a:r>
            <a:endParaRPr dirty="0">
              <a:latin typeface="Calibri"/>
              <a:cs typeface="Calibri"/>
            </a:endParaRPr>
          </a:p>
          <a:p>
            <a:pPr marL="356870" marR="5080" indent="-344805">
              <a:lnSpc>
                <a:spcPct val="100000"/>
              </a:lnSpc>
              <a:buFont typeface="Wingdings"/>
              <a:buChar char=""/>
              <a:tabLst>
                <a:tab pos="357505" algn="l"/>
              </a:tabLst>
            </a:pPr>
            <a:r>
              <a:rPr spc="-5" dirty="0">
                <a:latin typeface="Calibri"/>
                <a:cs typeface="Calibri"/>
              </a:rPr>
              <a:t>They </a:t>
            </a:r>
            <a:r>
              <a:rPr spc="-10" dirty="0">
                <a:latin typeface="Calibri"/>
                <a:cs typeface="Calibri"/>
              </a:rPr>
              <a:t>are </a:t>
            </a:r>
            <a:r>
              <a:rPr dirty="0">
                <a:latin typeface="Calibri"/>
                <a:cs typeface="Calibri"/>
              </a:rPr>
              <a:t>also </a:t>
            </a:r>
            <a:r>
              <a:rPr spc="-10" dirty="0">
                <a:latin typeface="Calibri"/>
                <a:cs typeface="Calibri"/>
              </a:rPr>
              <a:t>called </a:t>
            </a:r>
            <a:r>
              <a:rPr dirty="0">
                <a:latin typeface="Calibri"/>
                <a:cs typeface="Calibri"/>
              </a:rPr>
              <a:t>as </a:t>
            </a:r>
            <a:r>
              <a:rPr spc="-5" dirty="0">
                <a:latin typeface="Calibri"/>
                <a:cs typeface="Calibri"/>
              </a:rPr>
              <a:t>order </a:t>
            </a:r>
            <a:r>
              <a:rPr spc="-10" dirty="0">
                <a:latin typeface="Calibri"/>
                <a:cs typeface="Calibri"/>
              </a:rPr>
              <a:t>statistics </a:t>
            </a:r>
            <a:r>
              <a:rPr spc="-5" dirty="0">
                <a:latin typeface="Calibri"/>
                <a:cs typeface="Calibri"/>
              </a:rPr>
              <a:t>filter since </a:t>
            </a:r>
            <a:r>
              <a:rPr dirty="0">
                <a:latin typeface="Calibri"/>
                <a:cs typeface="Calibri"/>
              </a:rPr>
              <a:t>their  </a:t>
            </a:r>
            <a:r>
              <a:rPr spc="-5" dirty="0">
                <a:latin typeface="Calibri"/>
                <a:cs typeface="Calibri"/>
              </a:rPr>
              <a:t>response </a:t>
            </a:r>
            <a:r>
              <a:rPr dirty="0">
                <a:latin typeface="Calibri"/>
                <a:cs typeface="Calibri"/>
              </a:rPr>
              <a:t>is based </a:t>
            </a:r>
            <a:r>
              <a:rPr spc="-5" dirty="0">
                <a:latin typeface="Calibri"/>
                <a:cs typeface="Calibri"/>
              </a:rPr>
              <a:t>on ordering or </a:t>
            </a:r>
            <a:r>
              <a:rPr spc="-10" dirty="0">
                <a:latin typeface="Calibri"/>
                <a:cs typeface="Calibri"/>
              </a:rPr>
              <a:t>ranking </a:t>
            </a:r>
            <a:r>
              <a:rPr spc="-5" dirty="0">
                <a:latin typeface="Calibri"/>
                <a:cs typeface="Calibri"/>
              </a:rPr>
              <a:t>of </a:t>
            </a:r>
            <a:r>
              <a:rPr spc="-15" dirty="0">
                <a:latin typeface="Calibri"/>
                <a:cs typeface="Calibri"/>
              </a:rPr>
              <a:t>pixels </a:t>
            </a:r>
            <a:r>
              <a:rPr spc="-10" dirty="0">
                <a:latin typeface="Calibri"/>
                <a:cs typeface="Calibri"/>
              </a:rPr>
              <a:t>contained  </a:t>
            </a:r>
            <a:r>
              <a:rPr dirty="0">
                <a:latin typeface="Calibri"/>
                <a:cs typeface="Calibri"/>
              </a:rPr>
              <a:t>within the</a:t>
            </a:r>
            <a:r>
              <a:rPr spc="-95" dirty="0">
                <a:latin typeface="Calibri"/>
                <a:cs typeface="Calibri"/>
              </a:rPr>
              <a:t> </a:t>
            </a:r>
            <a:r>
              <a:rPr spc="-5" dirty="0">
                <a:latin typeface="Calibri"/>
                <a:cs typeface="Calibri"/>
              </a:rPr>
              <a:t>mask</a:t>
            </a:r>
            <a:r>
              <a:rPr spc="-5" dirty="0" smtClean="0">
                <a:latin typeface="Calibri"/>
                <a:cs typeface="Calibri"/>
              </a:rPr>
              <a:t>.</a:t>
            </a:r>
            <a:endParaRPr lang="en-US" spc="-5" dirty="0" smtClean="0">
              <a:latin typeface="Calibri"/>
              <a:cs typeface="Calibri"/>
            </a:endParaRPr>
          </a:p>
          <a:p>
            <a:pPr>
              <a:lnSpc>
                <a:spcPct val="80000"/>
              </a:lnSpc>
              <a:buClr>
                <a:schemeClr val="accent2"/>
              </a:buClr>
            </a:pPr>
            <a:endParaRPr lang="en-US" altLang="en-US" spc="-5" dirty="0" smtClean="0">
              <a:latin typeface="Calibri"/>
            </a:endParaRPr>
          </a:p>
          <a:p>
            <a:pPr>
              <a:lnSpc>
                <a:spcPct val="80000"/>
              </a:lnSpc>
              <a:buClr>
                <a:schemeClr val="accent2"/>
              </a:buClr>
            </a:pPr>
            <a:r>
              <a:rPr lang="en-US" altLang="en-US" dirty="0" smtClean="0"/>
              <a:t>  Particularly effective when</a:t>
            </a:r>
          </a:p>
          <a:p>
            <a:pPr lvl="1">
              <a:lnSpc>
                <a:spcPct val="80000"/>
              </a:lnSpc>
              <a:buClr>
                <a:schemeClr val="accent2"/>
              </a:buClr>
            </a:pPr>
            <a:r>
              <a:rPr lang="en-US" altLang="en-US" dirty="0" smtClean="0"/>
              <a:t>– </a:t>
            </a:r>
            <a:r>
              <a:rPr lang="en-US" altLang="en-US" i="1" dirty="0" smtClean="0"/>
              <a:t>the noise pattern consists of strong, spiky components (impulse</a:t>
            </a:r>
            <a:br>
              <a:rPr lang="en-US" altLang="en-US" i="1" dirty="0" smtClean="0"/>
            </a:br>
            <a:r>
              <a:rPr lang="en-US" altLang="en-US" i="1" dirty="0" smtClean="0"/>
              <a:t>noise, salt-and-pepper)</a:t>
            </a:r>
          </a:p>
          <a:p>
            <a:pPr lvl="1">
              <a:lnSpc>
                <a:spcPct val="80000"/>
              </a:lnSpc>
              <a:buClr>
                <a:schemeClr val="accent2"/>
              </a:buClr>
            </a:pPr>
            <a:r>
              <a:rPr lang="en-US" altLang="en-US" dirty="0" smtClean="0"/>
              <a:t>– </a:t>
            </a:r>
            <a:r>
              <a:rPr lang="en-US" altLang="en-US" i="1" dirty="0" smtClean="0"/>
              <a:t>edges are to be preserved</a:t>
            </a:r>
          </a:p>
          <a:p>
            <a:pPr lvl="1">
              <a:lnSpc>
                <a:spcPct val="80000"/>
              </a:lnSpc>
              <a:buClr>
                <a:schemeClr val="accent2"/>
              </a:buClr>
            </a:pPr>
            <a:r>
              <a:rPr lang="en-US" altLang="en-US" dirty="0" smtClean="0"/>
              <a:t>– </a:t>
            </a:r>
            <a:r>
              <a:rPr lang="en-US" altLang="en-US" i="1" dirty="0" smtClean="0"/>
              <a:t>Force points with distinct gray levels to be more like their neighbors</a:t>
            </a:r>
          </a:p>
          <a:p>
            <a:pPr marL="356870" marR="5080" indent="-344805">
              <a:lnSpc>
                <a:spcPct val="100000"/>
              </a:lnSpc>
              <a:buFont typeface="Wingdings"/>
              <a:buChar char=""/>
              <a:tabLst>
                <a:tab pos="357505" algn="l"/>
              </a:tabLst>
            </a:pPr>
            <a:endParaRPr dirty="0">
              <a:latin typeface="Calibri"/>
              <a:cs typeface="Calibri"/>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685800" y="1417638"/>
            <a:ext cx="7031355" cy="4521751"/>
          </a:xfrm>
          <a:prstGeom prst="rect">
            <a:avLst/>
          </a:prstGeom>
        </p:spPr>
        <p:txBody>
          <a:bodyPr vert="horz" wrap="square" lIns="0" tIns="12700" rIns="0" bIns="0" rtlCol="0">
            <a:spAutoFit/>
          </a:bodyPr>
          <a:lstStyle/>
          <a:p>
            <a:pPr marL="12700">
              <a:lnSpc>
                <a:spcPct val="100000"/>
              </a:lnSpc>
              <a:spcBef>
                <a:spcPts val="100"/>
              </a:spcBef>
            </a:pPr>
            <a:r>
              <a:rPr sz="2400" u="heavy" spc="-5" dirty="0">
                <a:uFill>
                  <a:solidFill>
                    <a:srgbClr val="FFFF00"/>
                  </a:solidFill>
                </a:uFill>
                <a:latin typeface="Calibri"/>
                <a:cs typeface="Calibri"/>
              </a:rPr>
              <a:t>Steps </a:t>
            </a:r>
            <a:r>
              <a:rPr sz="2400" u="heavy" spc="-10" dirty="0">
                <a:uFill>
                  <a:solidFill>
                    <a:srgbClr val="FFFF00"/>
                  </a:solidFill>
                </a:uFill>
                <a:latin typeface="Calibri"/>
                <a:cs typeface="Calibri"/>
              </a:rPr>
              <a:t>to </a:t>
            </a:r>
            <a:r>
              <a:rPr sz="2400" u="heavy" spc="-5" dirty="0">
                <a:uFill>
                  <a:solidFill>
                    <a:srgbClr val="FFFF00"/>
                  </a:solidFill>
                </a:uFill>
                <a:latin typeface="Calibri"/>
                <a:cs typeface="Calibri"/>
              </a:rPr>
              <a:t>perform </a:t>
            </a:r>
            <a:r>
              <a:rPr sz="2400" u="heavy" dirty="0">
                <a:uFill>
                  <a:solidFill>
                    <a:srgbClr val="FFFF00"/>
                  </a:solidFill>
                </a:uFill>
                <a:latin typeface="Calibri"/>
                <a:cs typeface="Calibri"/>
              </a:rPr>
              <a:t>median</a:t>
            </a:r>
            <a:r>
              <a:rPr sz="2400" u="heavy" spc="-155" dirty="0">
                <a:uFill>
                  <a:solidFill>
                    <a:srgbClr val="FFFF00"/>
                  </a:solidFill>
                </a:uFill>
                <a:latin typeface="Calibri"/>
                <a:cs typeface="Calibri"/>
              </a:rPr>
              <a:t> </a:t>
            </a:r>
            <a:r>
              <a:rPr sz="2400" u="heavy" dirty="0">
                <a:uFill>
                  <a:solidFill>
                    <a:srgbClr val="FFFF00"/>
                  </a:solidFill>
                </a:uFill>
                <a:latin typeface="Calibri"/>
                <a:cs typeface="Calibri"/>
              </a:rPr>
              <a:t>filtering:</a:t>
            </a:r>
            <a:endParaRPr sz="2400" dirty="0">
              <a:latin typeface="Calibri"/>
              <a:cs typeface="Calibri"/>
            </a:endParaRPr>
          </a:p>
          <a:p>
            <a:pPr marL="356870" indent="-344805">
              <a:lnSpc>
                <a:spcPct val="100000"/>
              </a:lnSpc>
              <a:buFont typeface="Wingdings"/>
              <a:buChar char=""/>
              <a:tabLst>
                <a:tab pos="357505" algn="l"/>
              </a:tabLst>
            </a:pPr>
            <a:r>
              <a:rPr sz="2400" dirty="0">
                <a:latin typeface="Calibri"/>
                <a:cs typeface="Calibri"/>
              </a:rPr>
              <a:t>Assume a 3x3 empty</a:t>
            </a:r>
            <a:r>
              <a:rPr sz="2400" spc="-110" dirty="0">
                <a:latin typeface="Calibri"/>
                <a:cs typeface="Calibri"/>
              </a:rPr>
              <a:t> </a:t>
            </a:r>
            <a:r>
              <a:rPr sz="2400" spc="-5" dirty="0">
                <a:latin typeface="Calibri"/>
                <a:cs typeface="Calibri"/>
              </a:rPr>
              <a:t>mask.</a:t>
            </a:r>
            <a:endParaRPr sz="2400" dirty="0">
              <a:latin typeface="Calibri"/>
              <a:cs typeface="Calibri"/>
            </a:endParaRPr>
          </a:p>
          <a:p>
            <a:pPr>
              <a:lnSpc>
                <a:spcPct val="100000"/>
              </a:lnSpc>
              <a:spcBef>
                <a:spcPts val="10"/>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dirty="0">
                <a:latin typeface="Calibri"/>
                <a:cs typeface="Calibri"/>
              </a:rPr>
              <a:t>Place the empty mask </a:t>
            </a:r>
            <a:r>
              <a:rPr sz="2400" spc="-15" dirty="0">
                <a:latin typeface="Calibri"/>
                <a:cs typeface="Calibri"/>
              </a:rPr>
              <a:t>at </a:t>
            </a:r>
            <a:r>
              <a:rPr sz="2400" dirty="0">
                <a:latin typeface="Calibri"/>
                <a:cs typeface="Calibri"/>
              </a:rPr>
              <a:t>the </a:t>
            </a:r>
            <a:r>
              <a:rPr sz="2400" spc="-10" dirty="0">
                <a:latin typeface="Calibri"/>
                <a:cs typeface="Calibri"/>
              </a:rPr>
              <a:t>Left </a:t>
            </a:r>
            <a:r>
              <a:rPr sz="2400" dirty="0">
                <a:latin typeface="Calibri"/>
                <a:cs typeface="Calibri"/>
              </a:rPr>
              <a:t>Hand</a:t>
            </a:r>
            <a:r>
              <a:rPr sz="2400" spc="-180" dirty="0">
                <a:latin typeface="Calibri"/>
                <a:cs typeface="Calibri"/>
              </a:rPr>
              <a:t> </a:t>
            </a:r>
            <a:r>
              <a:rPr sz="2400" spc="-40" dirty="0">
                <a:latin typeface="Calibri"/>
                <a:cs typeface="Calibri"/>
              </a:rPr>
              <a:t>corner.</a:t>
            </a:r>
            <a:endParaRPr sz="2400" dirty="0">
              <a:latin typeface="Calibri"/>
              <a:cs typeface="Calibri"/>
            </a:endParaRPr>
          </a:p>
          <a:p>
            <a:pPr>
              <a:lnSpc>
                <a:spcPct val="100000"/>
              </a:lnSpc>
              <a:spcBef>
                <a:spcPts val="5"/>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spc="-10" dirty="0">
                <a:latin typeface="Calibri"/>
                <a:cs typeface="Calibri"/>
              </a:rPr>
              <a:t>Arrange </a:t>
            </a:r>
            <a:r>
              <a:rPr sz="2400" dirty="0">
                <a:latin typeface="Calibri"/>
                <a:cs typeface="Calibri"/>
              </a:rPr>
              <a:t>the 9 </a:t>
            </a:r>
            <a:r>
              <a:rPr sz="2400" spc="-15" dirty="0">
                <a:latin typeface="Calibri"/>
                <a:cs typeface="Calibri"/>
              </a:rPr>
              <a:t>pixels </a:t>
            </a:r>
            <a:r>
              <a:rPr sz="2400" dirty="0">
                <a:latin typeface="Calibri"/>
                <a:cs typeface="Calibri"/>
              </a:rPr>
              <a:t>in ascending </a:t>
            </a:r>
            <a:r>
              <a:rPr sz="2400" spc="-5" dirty="0">
                <a:latin typeface="Calibri"/>
                <a:cs typeface="Calibri"/>
              </a:rPr>
              <a:t>or </a:t>
            </a:r>
            <a:r>
              <a:rPr sz="2400" dirty="0">
                <a:latin typeface="Calibri"/>
                <a:cs typeface="Calibri"/>
              </a:rPr>
              <a:t>descending</a:t>
            </a:r>
            <a:r>
              <a:rPr sz="2400" spc="-170" dirty="0">
                <a:latin typeface="Calibri"/>
                <a:cs typeface="Calibri"/>
              </a:rPr>
              <a:t> </a:t>
            </a:r>
            <a:r>
              <a:rPr sz="2400" spc="-45" dirty="0">
                <a:latin typeface="Calibri"/>
                <a:cs typeface="Calibri"/>
              </a:rPr>
              <a:t>order.</a:t>
            </a:r>
            <a:endParaRPr sz="2400" dirty="0">
              <a:latin typeface="Calibri"/>
              <a:cs typeface="Calibri"/>
            </a:endParaRPr>
          </a:p>
          <a:p>
            <a:pPr>
              <a:lnSpc>
                <a:spcPct val="100000"/>
              </a:lnSpc>
              <a:spcBef>
                <a:spcPts val="5"/>
              </a:spcBef>
              <a:buClr>
                <a:srgbClr val="FFFF00"/>
              </a:buClr>
              <a:buFont typeface="Wingdings"/>
              <a:buChar char=""/>
            </a:pPr>
            <a:endParaRPr sz="2500" dirty="0">
              <a:latin typeface="Times New Roman"/>
              <a:cs typeface="Times New Roman"/>
            </a:endParaRPr>
          </a:p>
          <a:p>
            <a:pPr marL="356870" indent="-344805">
              <a:lnSpc>
                <a:spcPct val="100000"/>
              </a:lnSpc>
              <a:spcBef>
                <a:spcPts val="5"/>
              </a:spcBef>
              <a:buFont typeface="Wingdings"/>
              <a:buChar char=""/>
              <a:tabLst>
                <a:tab pos="357505" algn="l"/>
              </a:tabLst>
            </a:pPr>
            <a:r>
              <a:rPr sz="2400" spc="-5" dirty="0">
                <a:latin typeface="Calibri"/>
                <a:cs typeface="Calibri"/>
              </a:rPr>
              <a:t>Choose </a:t>
            </a:r>
            <a:r>
              <a:rPr sz="2400" dirty="0">
                <a:latin typeface="Calibri"/>
                <a:cs typeface="Calibri"/>
              </a:rPr>
              <a:t>the median </a:t>
            </a:r>
            <a:r>
              <a:rPr sz="2400" spc="-15" dirty="0">
                <a:latin typeface="Calibri"/>
                <a:cs typeface="Calibri"/>
              </a:rPr>
              <a:t>from </a:t>
            </a:r>
            <a:r>
              <a:rPr sz="2400" dirty="0">
                <a:latin typeface="Calibri"/>
                <a:cs typeface="Calibri"/>
              </a:rPr>
              <a:t>these 9</a:t>
            </a:r>
            <a:r>
              <a:rPr sz="2400" spc="-145" dirty="0">
                <a:latin typeface="Calibri"/>
                <a:cs typeface="Calibri"/>
              </a:rPr>
              <a:t> </a:t>
            </a:r>
            <a:r>
              <a:rPr sz="2400" spc="-5" dirty="0">
                <a:latin typeface="Calibri"/>
                <a:cs typeface="Calibri"/>
              </a:rPr>
              <a:t>values.</a:t>
            </a:r>
            <a:endParaRPr sz="2400" dirty="0">
              <a:latin typeface="Calibri"/>
              <a:cs typeface="Calibri"/>
            </a:endParaRPr>
          </a:p>
          <a:p>
            <a:pPr>
              <a:lnSpc>
                <a:spcPct val="100000"/>
              </a:lnSpc>
              <a:spcBef>
                <a:spcPts val="5"/>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spc="-5" dirty="0">
                <a:latin typeface="Calibri"/>
                <a:cs typeface="Calibri"/>
              </a:rPr>
              <a:t>Place </a:t>
            </a:r>
            <a:r>
              <a:rPr sz="2400" dirty="0">
                <a:latin typeface="Calibri"/>
                <a:cs typeface="Calibri"/>
              </a:rPr>
              <a:t>the median </a:t>
            </a:r>
            <a:r>
              <a:rPr sz="2400" spc="-15" dirty="0">
                <a:latin typeface="Calibri"/>
                <a:cs typeface="Calibri"/>
              </a:rPr>
              <a:t>at </a:t>
            </a:r>
            <a:r>
              <a:rPr sz="2400" dirty="0">
                <a:latin typeface="Calibri"/>
                <a:cs typeface="Calibri"/>
              </a:rPr>
              <a:t>the</a:t>
            </a:r>
            <a:r>
              <a:rPr sz="2400" spc="-125" dirty="0">
                <a:latin typeface="Calibri"/>
                <a:cs typeface="Calibri"/>
              </a:rPr>
              <a:t> </a:t>
            </a:r>
            <a:r>
              <a:rPr sz="2400" spc="-10" dirty="0">
                <a:latin typeface="Calibri"/>
                <a:cs typeface="Calibri"/>
              </a:rPr>
              <a:t>centre.</a:t>
            </a:r>
            <a:endParaRPr sz="2400" dirty="0">
              <a:latin typeface="Calibri"/>
              <a:cs typeface="Calibri"/>
            </a:endParaRPr>
          </a:p>
          <a:p>
            <a:pPr>
              <a:lnSpc>
                <a:spcPct val="100000"/>
              </a:lnSpc>
              <a:spcBef>
                <a:spcPts val="10"/>
              </a:spcBef>
              <a:buClr>
                <a:srgbClr val="FFFF00"/>
              </a:buClr>
              <a:buFont typeface="Wingdings"/>
              <a:buChar char=""/>
            </a:pPr>
            <a:endParaRPr sz="2500" dirty="0">
              <a:latin typeface="Times New Roman"/>
              <a:cs typeface="Times New Roman"/>
            </a:endParaRPr>
          </a:p>
          <a:p>
            <a:pPr marL="356870" indent="-344805">
              <a:lnSpc>
                <a:spcPct val="100000"/>
              </a:lnSpc>
              <a:buFont typeface="Wingdings"/>
              <a:buChar char=""/>
              <a:tabLst>
                <a:tab pos="357505" algn="l"/>
              </a:tabLst>
            </a:pPr>
            <a:r>
              <a:rPr sz="2400" spc="-10" dirty="0">
                <a:latin typeface="Calibri"/>
                <a:cs typeface="Calibri"/>
              </a:rPr>
              <a:t>Move </a:t>
            </a:r>
            <a:r>
              <a:rPr sz="2400" dirty="0">
                <a:latin typeface="Calibri"/>
                <a:cs typeface="Calibri"/>
              </a:rPr>
              <a:t>the mask in </a:t>
            </a:r>
            <a:r>
              <a:rPr sz="2400" spc="-5" dirty="0">
                <a:latin typeface="Calibri"/>
                <a:cs typeface="Calibri"/>
              </a:rPr>
              <a:t>same </a:t>
            </a:r>
            <a:r>
              <a:rPr sz="2400" dirty="0">
                <a:latin typeface="Calibri"/>
                <a:cs typeface="Calibri"/>
              </a:rPr>
              <a:t>manner as </a:t>
            </a:r>
            <a:r>
              <a:rPr sz="2400" spc="-15" dirty="0">
                <a:latin typeface="Calibri"/>
                <a:cs typeface="Calibri"/>
              </a:rPr>
              <a:t>averaging</a:t>
            </a:r>
            <a:r>
              <a:rPr sz="2400" spc="-160" dirty="0">
                <a:latin typeface="Calibri"/>
                <a:cs typeface="Calibri"/>
              </a:rPr>
              <a:t> </a:t>
            </a:r>
            <a:r>
              <a:rPr sz="2400" spc="-35" dirty="0">
                <a:latin typeface="Calibri"/>
                <a:cs typeface="Calibri"/>
              </a:rPr>
              <a:t>filter.</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38243"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
        <p:nvSpPr>
          <p:cNvPr id="138244" name="Rectangle 2"/>
          <p:cNvSpPr>
            <a:spLocks noGrp="1" noChangeArrowheads="1"/>
          </p:cNvSpPr>
          <p:nvPr>
            <p:ph type="title" idx="4294967295"/>
          </p:nvPr>
        </p:nvSpPr>
        <p:spPr>
          <a:xfrm>
            <a:off x="685800" y="228600"/>
            <a:ext cx="7772400" cy="1143000"/>
          </a:xfrm>
        </p:spPr>
        <p:txBody>
          <a:bodyPr>
            <a:normAutofit fontScale="90000"/>
          </a:bodyPr>
          <a:lstStyle/>
          <a:p>
            <a:pPr eaLnBrk="1" hangingPunct="1"/>
            <a:r>
              <a:rPr lang="en-US" altLang="en-US" sz="4000" smtClean="0">
                <a:solidFill>
                  <a:schemeClr val="accent2"/>
                </a:solidFill>
              </a:rPr>
              <a:t>Median Filtering (Example)</a:t>
            </a:r>
            <a:br>
              <a:rPr lang="en-US" altLang="en-US" sz="4000" smtClean="0">
                <a:solidFill>
                  <a:schemeClr val="accent2"/>
                </a:solidFill>
              </a:rPr>
            </a:br>
            <a:endParaRPr lang="en-US" altLang="en-US" sz="4000" smtClean="0">
              <a:solidFill>
                <a:schemeClr val="accent2"/>
              </a:solidFill>
            </a:endParaRPr>
          </a:p>
        </p:txBody>
      </p:sp>
      <p:pic>
        <p:nvPicPr>
          <p:cNvPr id="138245" name="Picture 3"/>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85800" y="1371600"/>
            <a:ext cx="7772400" cy="4419600"/>
          </a:xfrm>
        </p:spPr>
      </p:pic>
      <p:sp>
        <p:nvSpPr>
          <p:cNvPr id="138246" name="Line 4"/>
          <p:cNvSpPr>
            <a:spLocks noChangeShapeType="1"/>
          </p:cNvSpPr>
          <p:nvPr/>
        </p:nvSpPr>
        <p:spPr bwMode="auto">
          <a:xfrm>
            <a:off x="457200" y="8382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98205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5895340" cy="391160"/>
          </a:xfrm>
          <a:prstGeom prst="rect">
            <a:avLst/>
          </a:prstGeom>
        </p:spPr>
        <p:txBody>
          <a:bodyPr vert="horz" wrap="square" lIns="0" tIns="12700" rIns="0" bIns="0" rtlCol="0">
            <a:spAutoFit/>
          </a:bodyPr>
          <a:lstStyle/>
          <a:p>
            <a:pPr marL="421005" indent="-408940">
              <a:lnSpc>
                <a:spcPct val="100000"/>
              </a:lnSpc>
              <a:spcBef>
                <a:spcPts val="100"/>
              </a:spcBef>
              <a:buFont typeface="Wingdings"/>
              <a:buChar char=""/>
              <a:tabLst>
                <a:tab pos="421005" algn="l"/>
                <a:tab pos="421640" algn="l"/>
              </a:tabLst>
            </a:pPr>
            <a:r>
              <a:rPr sz="2400" dirty="0">
                <a:latin typeface="Calibri"/>
                <a:cs typeface="Calibri"/>
              </a:rPr>
              <a:t>Apply 3x3 median </a:t>
            </a:r>
            <a:r>
              <a:rPr sz="2400" spc="-5" dirty="0">
                <a:latin typeface="Calibri"/>
                <a:cs typeface="Calibri"/>
              </a:rPr>
              <a:t>filter </a:t>
            </a:r>
            <a:r>
              <a:rPr sz="2400" spc="-10" dirty="0">
                <a:latin typeface="Calibri"/>
                <a:cs typeface="Calibri"/>
              </a:rPr>
              <a:t>to </a:t>
            </a:r>
            <a:r>
              <a:rPr sz="2400" dirty="0">
                <a:latin typeface="Calibri"/>
                <a:cs typeface="Calibri"/>
              </a:rPr>
              <a:t>find a new</a:t>
            </a:r>
            <a:r>
              <a:rPr sz="2400" spc="-180" dirty="0">
                <a:latin typeface="Calibri"/>
                <a:cs typeface="Calibri"/>
              </a:rPr>
              <a:t> </a:t>
            </a:r>
            <a:r>
              <a:rPr sz="2400" spc="-5" dirty="0">
                <a:latin typeface="Calibri"/>
                <a:cs typeface="Calibri"/>
              </a:rPr>
              <a:t>image.</a:t>
            </a:r>
            <a:endParaRPr sz="2400" dirty="0">
              <a:latin typeface="Calibri"/>
              <a:cs typeface="Calibri"/>
            </a:endParaRPr>
          </a:p>
        </p:txBody>
      </p:sp>
      <p:graphicFrame>
        <p:nvGraphicFramePr>
          <p:cNvPr id="4" name="object 4"/>
          <p:cNvGraphicFramePr>
            <a:graphicFrameLocks noGrp="1"/>
          </p:cNvGraphicFramePr>
          <p:nvPr/>
        </p:nvGraphicFramePr>
        <p:xfrm>
          <a:off x="908050" y="1822450"/>
          <a:ext cx="2590164" cy="2558922"/>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L="17970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7485">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31775"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23304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L="38735" algn="ct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179070" algn="r">
                        <a:lnSpc>
                          <a:spcPts val="2665"/>
                        </a:lnSpc>
                      </a:pPr>
                      <a:r>
                        <a:rPr sz="2400" dirty="0">
                          <a:solidFill>
                            <a:srgbClr val="FFFF00"/>
                          </a:solidFill>
                          <a:latin typeface="Calibri"/>
                          <a:cs typeface="Calibri"/>
                        </a:rPr>
                        <a:t>7</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34315" algn="r">
                        <a:lnSpc>
                          <a:spcPts val="2665"/>
                        </a:lnSpc>
                      </a:pPr>
                      <a:r>
                        <a:rPr sz="2400" dirty="0">
                          <a:solidFill>
                            <a:srgbClr val="FFFF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19710" algn="r">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5051">
                <a:tc>
                  <a:txBody>
                    <a:bodyPr/>
                    <a:lstStyle/>
                    <a:p>
                      <a:pPr marL="38735" algn="ct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79705" algn="r">
                        <a:lnSpc>
                          <a:spcPct val="100000"/>
                        </a:lnSpc>
                        <a:spcBef>
                          <a:spcPts val="115"/>
                        </a:spcBef>
                      </a:pPr>
                      <a:r>
                        <a:rPr sz="2400" dirty="0">
                          <a:solidFill>
                            <a:srgbClr val="FFFF00"/>
                          </a:solidFill>
                          <a:latin typeface="Calibri"/>
                          <a:cs typeface="Calibri"/>
                        </a:rPr>
                        <a:t>5</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34950" algn="r">
                        <a:lnSpc>
                          <a:spcPct val="100000"/>
                        </a:lnSpc>
                        <a:spcBef>
                          <a:spcPts val="115"/>
                        </a:spcBef>
                      </a:pPr>
                      <a:r>
                        <a:rPr sz="2400" dirty="0">
                          <a:solidFill>
                            <a:srgbClr val="FFFF00"/>
                          </a:solidFill>
                          <a:latin typeface="Calibri"/>
                          <a:cs typeface="Calibri"/>
                        </a:rPr>
                        <a:t>3</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20979" algn="r">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8207">
                <a:tc>
                  <a:txBody>
                    <a:bodyPr/>
                    <a:lstStyle/>
                    <a:p>
                      <a:pPr marL="316865">
                        <a:lnSpc>
                          <a:spcPct val="100000"/>
                        </a:lnSpc>
                        <a:spcBef>
                          <a:spcPts val="1660"/>
                        </a:spcBef>
                      </a:pPr>
                      <a:r>
                        <a:rPr sz="2400" dirty="0">
                          <a:solidFill>
                            <a:srgbClr val="FFFF00"/>
                          </a:solidFill>
                          <a:latin typeface="Calibri"/>
                          <a:cs typeface="Calibri"/>
                        </a:rPr>
                        <a:t>2</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79705" algn="r">
                        <a:lnSpc>
                          <a:spcPct val="100000"/>
                        </a:lnSpc>
                        <a:spcBef>
                          <a:spcPts val="1660"/>
                        </a:spcBef>
                      </a:pPr>
                      <a:r>
                        <a:rPr sz="2400" dirty="0">
                          <a:solidFill>
                            <a:srgbClr val="FFFF00"/>
                          </a:solidFill>
                          <a:latin typeface="Calibri"/>
                          <a:cs typeface="Calibri"/>
                        </a:rPr>
                        <a:t>3</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34950" algn="r">
                        <a:lnSpc>
                          <a:spcPct val="100000"/>
                        </a:lnSpc>
                        <a:spcBef>
                          <a:spcPts val="1660"/>
                        </a:spcBef>
                      </a:pPr>
                      <a:r>
                        <a:rPr sz="2400" dirty="0">
                          <a:solidFill>
                            <a:srgbClr val="FFFF00"/>
                          </a:solidFill>
                          <a:latin typeface="Calibri"/>
                          <a:cs typeface="Calibri"/>
                        </a:rPr>
                        <a:t>1</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31775">
                        <a:lnSpc>
                          <a:spcPct val="100000"/>
                        </a:lnSpc>
                        <a:spcBef>
                          <a:spcPts val="1660"/>
                        </a:spcBef>
                      </a:pPr>
                      <a:r>
                        <a:rPr sz="2400" dirty="0">
                          <a:solidFill>
                            <a:srgbClr val="FFFF00"/>
                          </a:solidFill>
                          <a:latin typeface="Calibri"/>
                          <a:cs typeface="Calibri"/>
                        </a:rPr>
                        <a:t>7</a:t>
                      </a:r>
                      <a:endParaRPr sz="2400">
                        <a:latin typeface="Calibri"/>
                        <a:cs typeface="Calibri"/>
                      </a:endParaRPr>
                    </a:p>
                  </a:txBody>
                  <a:tcPr marL="0" marR="0" marT="21082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sp>
        <p:nvSpPr>
          <p:cNvPr id="5" name="object 5"/>
          <p:cNvSpPr txBox="1"/>
          <p:nvPr/>
        </p:nvSpPr>
        <p:spPr>
          <a:xfrm>
            <a:off x="944676" y="3933190"/>
            <a:ext cx="6216015" cy="1136208"/>
          </a:xfrm>
          <a:prstGeom prst="rect">
            <a:avLst/>
          </a:prstGeom>
        </p:spPr>
        <p:txBody>
          <a:bodyPr vert="horz" wrap="square" lIns="0" tIns="12700" rIns="0" bIns="0" rtlCol="0">
            <a:spAutoFit/>
          </a:bodyPr>
          <a:lstStyle/>
          <a:p>
            <a:pPr marR="5080" algn="r">
              <a:lnSpc>
                <a:spcPct val="100000"/>
              </a:lnSpc>
              <a:spcBef>
                <a:spcPts val="100"/>
              </a:spcBef>
            </a:pPr>
            <a:r>
              <a:rPr sz="2400" dirty="0">
                <a:latin typeface="Calibri"/>
                <a:cs typeface="Calibri"/>
              </a:rPr>
              <a:t>3x3 blank</a:t>
            </a:r>
            <a:r>
              <a:rPr sz="2400" spc="-145" dirty="0">
                <a:latin typeface="Calibri"/>
                <a:cs typeface="Calibri"/>
              </a:rPr>
              <a:t> </a:t>
            </a:r>
            <a:r>
              <a:rPr sz="2400" dirty="0">
                <a:latin typeface="Calibri"/>
                <a:cs typeface="Calibri"/>
              </a:rPr>
              <a:t>mask</a:t>
            </a:r>
          </a:p>
          <a:p>
            <a:pPr>
              <a:lnSpc>
                <a:spcPct val="100000"/>
              </a:lnSpc>
              <a:spcBef>
                <a:spcPts val="5"/>
              </a:spcBef>
            </a:pPr>
            <a:endParaRPr sz="2500" dirty="0">
              <a:latin typeface="Times New Roman"/>
              <a:cs typeface="Times New Roman"/>
            </a:endParaRPr>
          </a:p>
          <a:p>
            <a:pPr marL="12700">
              <a:lnSpc>
                <a:spcPct val="100000"/>
              </a:lnSpc>
            </a:pPr>
            <a:r>
              <a:rPr sz="2400" spc="-10" dirty="0">
                <a:latin typeface="Calibri"/>
                <a:cs typeface="Calibri"/>
              </a:rPr>
              <a:t>Noisy Image </a:t>
            </a:r>
            <a:r>
              <a:rPr sz="2400" dirty="0">
                <a:latin typeface="Calibri"/>
                <a:cs typeface="Calibri"/>
              </a:rPr>
              <a:t>S &amp; P</a:t>
            </a:r>
            <a:r>
              <a:rPr sz="2400" spc="-75" dirty="0">
                <a:latin typeface="Calibri"/>
                <a:cs typeface="Calibri"/>
              </a:rPr>
              <a:t> </a:t>
            </a:r>
            <a:r>
              <a:rPr sz="2400" spc="-5" dirty="0">
                <a:latin typeface="Calibri"/>
                <a:cs typeface="Calibri"/>
              </a:rPr>
              <a:t>noise</a:t>
            </a:r>
            <a:endParaRPr sz="2400" dirty="0">
              <a:latin typeface="Calibri"/>
              <a:cs typeface="Calibri"/>
            </a:endParaRPr>
          </a:p>
        </p:txBody>
      </p:sp>
      <p:graphicFrame>
        <p:nvGraphicFramePr>
          <p:cNvPr id="6" name="object 6"/>
          <p:cNvGraphicFramePr>
            <a:graphicFrameLocks noGrp="1"/>
          </p:cNvGraphicFramePr>
          <p:nvPr/>
        </p:nvGraphicFramePr>
        <p:xfrm>
          <a:off x="5174488" y="1822450"/>
          <a:ext cx="1905000" cy="190499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149">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187">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663">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297551"/>
            <a:ext cx="8229600" cy="566181"/>
          </a:xfrm>
          <a:prstGeom prst="rect">
            <a:avLst/>
          </a:prstGeom>
        </p:spPr>
        <p:txBody>
          <a:bodyPr vert="horz" wrap="square" lIns="0" tIns="12065" rIns="0" bIns="0" rtlCol="0">
            <a:spAutoFit/>
          </a:bodyPr>
          <a:lstStyle/>
          <a:p>
            <a:pPr marL="12700">
              <a:lnSpc>
                <a:spcPct val="100000"/>
              </a:lnSpc>
              <a:spcBef>
                <a:spcPts val="95"/>
              </a:spcBef>
            </a:pPr>
            <a:r>
              <a:rPr sz="3600" spc="-10" dirty="0"/>
              <a:t>Neighborhood </a:t>
            </a:r>
            <a:r>
              <a:rPr sz="3600" spc="-20" dirty="0"/>
              <a:t>Pixels</a:t>
            </a:r>
            <a:r>
              <a:rPr sz="3600" spc="25" dirty="0"/>
              <a:t> </a:t>
            </a:r>
            <a:r>
              <a:rPr sz="3600" spc="-10" dirty="0"/>
              <a:t>Processing</a:t>
            </a:r>
          </a:p>
        </p:txBody>
      </p:sp>
      <p:sp>
        <p:nvSpPr>
          <p:cNvPr id="3" name="object 3"/>
          <p:cNvSpPr txBox="1"/>
          <p:nvPr/>
        </p:nvSpPr>
        <p:spPr>
          <a:xfrm>
            <a:off x="536244" y="1005966"/>
            <a:ext cx="5895340" cy="391160"/>
          </a:xfrm>
          <a:prstGeom prst="rect">
            <a:avLst/>
          </a:prstGeom>
        </p:spPr>
        <p:txBody>
          <a:bodyPr vert="horz" wrap="square" lIns="0" tIns="12700" rIns="0" bIns="0" rtlCol="0">
            <a:spAutoFit/>
          </a:bodyPr>
          <a:lstStyle/>
          <a:p>
            <a:pPr marL="421005" indent="-408940">
              <a:lnSpc>
                <a:spcPct val="100000"/>
              </a:lnSpc>
              <a:spcBef>
                <a:spcPts val="100"/>
              </a:spcBef>
              <a:buFont typeface="Wingdings"/>
              <a:buChar char=""/>
              <a:tabLst>
                <a:tab pos="421005" algn="l"/>
                <a:tab pos="421640" algn="l"/>
              </a:tabLst>
            </a:pPr>
            <a:r>
              <a:rPr sz="2400" dirty="0">
                <a:latin typeface="Calibri"/>
                <a:cs typeface="Calibri"/>
              </a:rPr>
              <a:t>Apply 3x3 median </a:t>
            </a:r>
            <a:r>
              <a:rPr sz="2400" spc="-5" dirty="0">
                <a:latin typeface="Calibri"/>
                <a:cs typeface="Calibri"/>
              </a:rPr>
              <a:t>filter </a:t>
            </a:r>
            <a:r>
              <a:rPr sz="2400" spc="-10" dirty="0">
                <a:latin typeface="Calibri"/>
                <a:cs typeface="Calibri"/>
              </a:rPr>
              <a:t>to </a:t>
            </a:r>
            <a:r>
              <a:rPr sz="2400" dirty="0">
                <a:latin typeface="Calibri"/>
                <a:cs typeface="Calibri"/>
              </a:rPr>
              <a:t>find a new</a:t>
            </a:r>
            <a:r>
              <a:rPr sz="2400" spc="-180" dirty="0">
                <a:latin typeface="Calibri"/>
                <a:cs typeface="Calibri"/>
              </a:rPr>
              <a:t> </a:t>
            </a:r>
            <a:r>
              <a:rPr sz="2400" spc="-5" dirty="0">
                <a:latin typeface="Calibri"/>
                <a:cs typeface="Calibri"/>
              </a:rPr>
              <a:t>image.</a:t>
            </a:r>
            <a:endParaRPr sz="2400" dirty="0">
              <a:latin typeface="Calibri"/>
              <a:cs typeface="Calibri"/>
            </a:endParaRPr>
          </a:p>
        </p:txBody>
      </p:sp>
      <p:graphicFrame>
        <p:nvGraphicFramePr>
          <p:cNvPr id="4" name="object 4"/>
          <p:cNvGraphicFramePr>
            <a:graphicFrameLocks noGrp="1"/>
          </p:cNvGraphicFramePr>
          <p:nvPr/>
        </p:nvGraphicFramePr>
        <p:xfrm>
          <a:off x="5175250" y="1822450"/>
          <a:ext cx="2590164" cy="2558922"/>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R="170815" algn="r">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13995" algn="r">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250190">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8120">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R="166370" algn="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07010" algn="r">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6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67970" algn="r">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5051">
                <a:tc>
                  <a:txBody>
                    <a:bodyPr/>
                    <a:lstStyle/>
                    <a:p>
                      <a:pPr marR="171450" algn="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6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6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23520">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8207">
                <a:tc>
                  <a:txBody>
                    <a:bodyPr/>
                    <a:lstStyle/>
                    <a:p>
                      <a:pPr marR="173990" algn="r">
                        <a:lnSpc>
                          <a:spcPct val="100000"/>
                        </a:lnSpc>
                        <a:spcBef>
                          <a:spcPts val="1660"/>
                        </a:spcBef>
                      </a:pPr>
                      <a:r>
                        <a:rPr sz="2400" dirty="0">
                          <a:solidFill>
                            <a:srgbClr val="FFFF00"/>
                          </a:solidFill>
                          <a:latin typeface="Calibri"/>
                          <a:cs typeface="Calibri"/>
                        </a:rPr>
                        <a:t>2</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7170" algn="r">
                        <a:lnSpc>
                          <a:spcPct val="100000"/>
                        </a:lnSpc>
                        <a:spcBef>
                          <a:spcPts val="1660"/>
                        </a:spcBef>
                      </a:pPr>
                      <a:r>
                        <a:rPr sz="2400" dirty="0">
                          <a:solidFill>
                            <a:srgbClr val="FFFF00"/>
                          </a:solidFill>
                          <a:latin typeface="Calibri"/>
                          <a:cs typeface="Calibri"/>
                        </a:rPr>
                        <a:t>3</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47015">
                        <a:lnSpc>
                          <a:spcPct val="100000"/>
                        </a:lnSpc>
                        <a:spcBef>
                          <a:spcPts val="1660"/>
                        </a:spcBef>
                      </a:pPr>
                      <a:r>
                        <a:rPr sz="2400" dirty="0">
                          <a:solidFill>
                            <a:srgbClr val="FFFF00"/>
                          </a:solidFill>
                          <a:latin typeface="Calibri"/>
                          <a:cs typeface="Calibri"/>
                        </a:rPr>
                        <a:t>1</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59079" algn="r">
                        <a:lnSpc>
                          <a:spcPct val="100000"/>
                        </a:lnSpc>
                        <a:spcBef>
                          <a:spcPts val="1660"/>
                        </a:spcBef>
                      </a:pPr>
                      <a:r>
                        <a:rPr sz="2400" dirty="0">
                          <a:solidFill>
                            <a:srgbClr val="FFFF00"/>
                          </a:solidFill>
                          <a:latin typeface="Calibri"/>
                          <a:cs typeface="Calibri"/>
                        </a:rPr>
                        <a:t>7</a:t>
                      </a:r>
                      <a:endParaRPr sz="2400">
                        <a:latin typeface="Calibri"/>
                        <a:cs typeface="Calibri"/>
                      </a:endParaRPr>
                    </a:p>
                  </a:txBody>
                  <a:tcPr marL="0" marR="0" marT="21082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907249" y="1822450"/>
          <a:ext cx="2590799" cy="2558922"/>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6435">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L="17970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8120">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31140"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23304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FF0000"/>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L="39370" algn="ct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177800" algn="r">
                        <a:lnSpc>
                          <a:spcPts val="2665"/>
                        </a:lnSpc>
                      </a:pPr>
                      <a:r>
                        <a:rPr sz="2400" dirty="0">
                          <a:solidFill>
                            <a:srgbClr val="FF0000"/>
                          </a:solidFill>
                          <a:latin typeface="Calibri"/>
                          <a:cs typeface="Calibri"/>
                        </a:rPr>
                        <a:t>7</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32410" algn="r">
                        <a:lnSpc>
                          <a:spcPts val="2665"/>
                        </a:lnSpc>
                      </a:pPr>
                      <a:r>
                        <a:rPr sz="2400" dirty="0">
                          <a:solidFill>
                            <a:srgbClr val="FFFF00"/>
                          </a:solidFill>
                          <a:latin typeface="Calibri"/>
                          <a:cs typeface="Calibri"/>
                        </a:rPr>
                        <a:t>3</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18440" algn="r">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FF0000"/>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4225">
                <a:tc>
                  <a:txBody>
                    <a:bodyPr/>
                    <a:lstStyle/>
                    <a:p>
                      <a:pPr marL="39370" algn="ct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179070" algn="r">
                        <a:lnSpc>
                          <a:spcPct val="100000"/>
                        </a:lnSpc>
                        <a:spcBef>
                          <a:spcPts val="115"/>
                        </a:spcBef>
                      </a:pPr>
                      <a:r>
                        <a:rPr sz="2400" dirty="0">
                          <a:solidFill>
                            <a:srgbClr val="FFFF00"/>
                          </a:solidFill>
                          <a:latin typeface="Calibri"/>
                          <a:cs typeface="Calibri"/>
                        </a:rPr>
                        <a:t>5</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34950" algn="r">
                        <a:lnSpc>
                          <a:spcPct val="100000"/>
                        </a:lnSpc>
                        <a:spcBef>
                          <a:spcPts val="115"/>
                        </a:spcBef>
                      </a:pPr>
                      <a:r>
                        <a:rPr sz="2400" dirty="0">
                          <a:solidFill>
                            <a:srgbClr val="FFFF00"/>
                          </a:solidFill>
                          <a:latin typeface="Calibri"/>
                          <a:cs typeface="Calibri"/>
                        </a:rPr>
                        <a:t>3</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20979" algn="r">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FF0000"/>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9033">
                <a:tc>
                  <a:txBody>
                    <a:bodyPr/>
                    <a:lstStyle/>
                    <a:p>
                      <a:pPr marL="316865">
                        <a:lnSpc>
                          <a:spcPct val="100000"/>
                        </a:lnSpc>
                        <a:spcBef>
                          <a:spcPts val="1670"/>
                        </a:spcBef>
                      </a:pPr>
                      <a:r>
                        <a:rPr sz="2400" dirty="0">
                          <a:solidFill>
                            <a:srgbClr val="FFFF00"/>
                          </a:solidFill>
                          <a:latin typeface="Calibri"/>
                          <a:cs typeface="Calibri"/>
                        </a:rPr>
                        <a:t>2</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FF0000"/>
                      </a:solidFill>
                      <a:prstDash val="solid"/>
                    </a:lnT>
                    <a:lnB w="19050">
                      <a:solidFill>
                        <a:srgbClr val="D7D7D7"/>
                      </a:solidFill>
                      <a:prstDash val="solid"/>
                    </a:lnB>
                    <a:solidFill>
                      <a:srgbClr val="000000"/>
                    </a:solidFill>
                  </a:tcPr>
                </a:tc>
                <a:tc>
                  <a:txBody>
                    <a:bodyPr/>
                    <a:lstStyle/>
                    <a:p>
                      <a:pPr marR="179070" algn="r">
                        <a:lnSpc>
                          <a:spcPct val="100000"/>
                        </a:lnSpc>
                        <a:spcBef>
                          <a:spcPts val="1670"/>
                        </a:spcBef>
                      </a:pPr>
                      <a:r>
                        <a:rPr sz="2400" dirty="0">
                          <a:solidFill>
                            <a:srgbClr val="FFFF00"/>
                          </a:solidFill>
                          <a:latin typeface="Calibri"/>
                          <a:cs typeface="Calibri"/>
                        </a:rPr>
                        <a:t>3</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FF0000"/>
                      </a:solidFill>
                      <a:prstDash val="solid"/>
                    </a:lnT>
                    <a:lnB w="19050">
                      <a:solidFill>
                        <a:srgbClr val="D7D7D7"/>
                      </a:solidFill>
                      <a:prstDash val="solid"/>
                    </a:lnB>
                    <a:solidFill>
                      <a:srgbClr val="000000"/>
                    </a:solidFill>
                  </a:tcPr>
                </a:tc>
                <a:tc>
                  <a:txBody>
                    <a:bodyPr/>
                    <a:lstStyle/>
                    <a:p>
                      <a:pPr marR="234950" algn="r">
                        <a:lnSpc>
                          <a:spcPct val="100000"/>
                        </a:lnSpc>
                        <a:spcBef>
                          <a:spcPts val="1670"/>
                        </a:spcBef>
                      </a:pPr>
                      <a:r>
                        <a:rPr sz="2400" dirty="0">
                          <a:solidFill>
                            <a:srgbClr val="FFFF00"/>
                          </a:solidFill>
                          <a:latin typeface="Calibri"/>
                          <a:cs typeface="Calibri"/>
                        </a:rPr>
                        <a:t>1</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FF0000"/>
                      </a:solidFill>
                      <a:prstDash val="solid"/>
                    </a:lnT>
                    <a:lnB w="19050">
                      <a:solidFill>
                        <a:srgbClr val="D7D7D7"/>
                      </a:solidFill>
                      <a:prstDash val="solid"/>
                    </a:lnB>
                    <a:solidFill>
                      <a:srgbClr val="000000"/>
                    </a:solidFill>
                  </a:tcPr>
                </a:tc>
                <a:tc>
                  <a:txBody>
                    <a:bodyPr/>
                    <a:lstStyle/>
                    <a:p>
                      <a:pPr marL="232410">
                        <a:lnSpc>
                          <a:spcPct val="100000"/>
                        </a:lnSpc>
                        <a:spcBef>
                          <a:spcPts val="1670"/>
                        </a:spcBef>
                      </a:pPr>
                      <a:r>
                        <a:rPr sz="2400" dirty="0">
                          <a:solidFill>
                            <a:srgbClr val="FFFF00"/>
                          </a:solidFill>
                          <a:latin typeface="Calibri"/>
                          <a:cs typeface="Calibri"/>
                        </a:rPr>
                        <a:t>7</a:t>
                      </a:r>
                      <a:endParaRPr sz="2400">
                        <a:latin typeface="Calibri"/>
                        <a:cs typeface="Calibri"/>
                      </a:endParaRPr>
                    </a:p>
                  </a:txBody>
                  <a:tcPr marL="0" marR="0" marT="21209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sp>
        <p:nvSpPr>
          <p:cNvPr id="6" name="object 6"/>
          <p:cNvSpPr txBox="1"/>
          <p:nvPr/>
        </p:nvSpPr>
        <p:spPr>
          <a:xfrm>
            <a:off x="536244" y="4664786"/>
            <a:ext cx="2959735" cy="391795"/>
          </a:xfrm>
          <a:prstGeom prst="rect">
            <a:avLst/>
          </a:prstGeom>
        </p:spPr>
        <p:txBody>
          <a:bodyPr vert="horz" wrap="square" lIns="0" tIns="12700" rIns="0" bIns="0" rtlCol="0">
            <a:spAutoFit/>
          </a:bodyPr>
          <a:lstStyle/>
          <a:p>
            <a:pPr marL="12700">
              <a:lnSpc>
                <a:spcPct val="100000"/>
              </a:lnSpc>
              <a:spcBef>
                <a:spcPts val="100"/>
              </a:spcBef>
              <a:tabLst>
                <a:tab pos="469265" algn="l"/>
                <a:tab pos="758825" algn="l"/>
                <a:tab pos="1048385" algn="l"/>
                <a:tab pos="1340485" algn="l"/>
                <a:tab pos="1631314" algn="l"/>
                <a:tab pos="1920875" algn="l"/>
                <a:tab pos="2210435" algn="l"/>
                <a:tab pos="2502535" algn="l"/>
                <a:tab pos="2792095" algn="l"/>
              </a:tabLst>
            </a:pPr>
            <a:r>
              <a:rPr sz="2400" spc="5" dirty="0">
                <a:latin typeface="Calibri"/>
                <a:cs typeface="Calibri"/>
              </a:rPr>
              <a:t>1</a:t>
            </a:r>
            <a:r>
              <a:rPr sz="2400" dirty="0">
                <a:latin typeface="Calibri"/>
                <a:cs typeface="Calibri"/>
              </a:rPr>
              <a:t>)	1	2	3	3	</a:t>
            </a:r>
            <a:r>
              <a:rPr sz="2400" dirty="0">
                <a:solidFill>
                  <a:srgbClr val="FF0000"/>
                </a:solidFill>
                <a:latin typeface="Calibri"/>
                <a:cs typeface="Calibri"/>
              </a:rPr>
              <a:t>3</a:t>
            </a:r>
            <a:r>
              <a:rPr sz="2400" dirty="0">
                <a:latin typeface="Calibri"/>
                <a:cs typeface="Calibri"/>
              </a:rPr>
              <a:t>	4	4	5	7</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92188"/>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5895340" cy="391160"/>
          </a:xfrm>
          <a:prstGeom prst="rect">
            <a:avLst/>
          </a:prstGeom>
        </p:spPr>
        <p:txBody>
          <a:bodyPr vert="horz" wrap="square" lIns="0" tIns="12700" rIns="0" bIns="0" rtlCol="0">
            <a:spAutoFit/>
          </a:bodyPr>
          <a:lstStyle/>
          <a:p>
            <a:pPr marL="421005" indent="-408940">
              <a:lnSpc>
                <a:spcPct val="100000"/>
              </a:lnSpc>
              <a:spcBef>
                <a:spcPts val="100"/>
              </a:spcBef>
              <a:buFont typeface="Wingdings"/>
              <a:buChar char=""/>
              <a:tabLst>
                <a:tab pos="421005" algn="l"/>
                <a:tab pos="421640" algn="l"/>
              </a:tabLst>
            </a:pPr>
            <a:r>
              <a:rPr sz="2400" dirty="0">
                <a:latin typeface="Calibri"/>
                <a:cs typeface="Calibri"/>
              </a:rPr>
              <a:t>Apply 3x3 median </a:t>
            </a:r>
            <a:r>
              <a:rPr sz="2400" spc="-5" dirty="0">
                <a:latin typeface="Calibri"/>
                <a:cs typeface="Calibri"/>
              </a:rPr>
              <a:t>filter </a:t>
            </a:r>
            <a:r>
              <a:rPr sz="2400" spc="-10" dirty="0">
                <a:latin typeface="Calibri"/>
                <a:cs typeface="Calibri"/>
              </a:rPr>
              <a:t>to </a:t>
            </a:r>
            <a:r>
              <a:rPr sz="2400" dirty="0">
                <a:latin typeface="Calibri"/>
                <a:cs typeface="Calibri"/>
              </a:rPr>
              <a:t>find a new</a:t>
            </a:r>
            <a:r>
              <a:rPr sz="2400" spc="-180" dirty="0">
                <a:latin typeface="Calibri"/>
                <a:cs typeface="Calibri"/>
              </a:rPr>
              <a:t> </a:t>
            </a:r>
            <a:r>
              <a:rPr sz="2400" spc="-5" dirty="0">
                <a:latin typeface="Calibri"/>
                <a:cs typeface="Calibri"/>
              </a:rPr>
              <a:t>image.</a:t>
            </a:r>
            <a:endParaRPr sz="2400" dirty="0">
              <a:latin typeface="Calibri"/>
              <a:cs typeface="Calibri"/>
            </a:endParaRPr>
          </a:p>
        </p:txBody>
      </p:sp>
      <p:graphicFrame>
        <p:nvGraphicFramePr>
          <p:cNvPr id="4" name="object 4"/>
          <p:cNvGraphicFramePr>
            <a:graphicFrameLocks noGrp="1"/>
          </p:cNvGraphicFramePr>
          <p:nvPr/>
        </p:nvGraphicFramePr>
        <p:xfrm>
          <a:off x="5175250" y="1822450"/>
          <a:ext cx="2590164" cy="2558922"/>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R="170815" algn="r">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13995" algn="r">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72415"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8120">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R="165100" algn="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07010" algn="r">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L="190500">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L="206375">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5051">
                <a:tc>
                  <a:txBody>
                    <a:bodyPr/>
                    <a:lstStyle/>
                    <a:p>
                      <a:pPr marR="171450" algn="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23520">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8207">
                <a:tc>
                  <a:txBody>
                    <a:bodyPr/>
                    <a:lstStyle/>
                    <a:p>
                      <a:pPr marR="173990" algn="r">
                        <a:lnSpc>
                          <a:spcPct val="100000"/>
                        </a:lnSpc>
                        <a:spcBef>
                          <a:spcPts val="1660"/>
                        </a:spcBef>
                      </a:pPr>
                      <a:r>
                        <a:rPr sz="2400" dirty="0">
                          <a:solidFill>
                            <a:srgbClr val="FFFF00"/>
                          </a:solidFill>
                          <a:latin typeface="Calibri"/>
                          <a:cs typeface="Calibri"/>
                        </a:rPr>
                        <a:t>2</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7170" algn="r">
                        <a:lnSpc>
                          <a:spcPct val="100000"/>
                        </a:lnSpc>
                        <a:spcBef>
                          <a:spcPts val="1660"/>
                        </a:spcBef>
                      </a:pPr>
                      <a:r>
                        <a:rPr sz="2400" dirty="0">
                          <a:solidFill>
                            <a:srgbClr val="FFFF00"/>
                          </a:solidFill>
                          <a:latin typeface="Calibri"/>
                          <a:cs typeface="Calibri"/>
                        </a:rPr>
                        <a:t>3</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76225" algn="r">
                        <a:lnSpc>
                          <a:spcPct val="100000"/>
                        </a:lnSpc>
                        <a:spcBef>
                          <a:spcPts val="1660"/>
                        </a:spcBef>
                      </a:pPr>
                      <a:r>
                        <a:rPr sz="2400" dirty="0">
                          <a:solidFill>
                            <a:srgbClr val="FFFF00"/>
                          </a:solidFill>
                          <a:latin typeface="Calibri"/>
                          <a:cs typeface="Calibri"/>
                        </a:rPr>
                        <a:t>1</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gn="ctr">
                        <a:lnSpc>
                          <a:spcPct val="100000"/>
                        </a:lnSpc>
                        <a:spcBef>
                          <a:spcPts val="1660"/>
                        </a:spcBef>
                      </a:pPr>
                      <a:r>
                        <a:rPr sz="2400" dirty="0">
                          <a:solidFill>
                            <a:srgbClr val="FFFF00"/>
                          </a:solidFill>
                          <a:latin typeface="Calibri"/>
                          <a:cs typeface="Calibri"/>
                        </a:rPr>
                        <a:t>7</a:t>
                      </a:r>
                      <a:endParaRPr sz="2400">
                        <a:latin typeface="Calibri"/>
                        <a:cs typeface="Calibri"/>
                      </a:endParaRPr>
                    </a:p>
                  </a:txBody>
                  <a:tcPr marL="0" marR="0" marT="21082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908050" y="1822450"/>
          <a:ext cx="2589528" cy="2558922"/>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164">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L="17970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FF0000"/>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8120">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31140"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23304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L="39370" algn="ct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FF0000"/>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178435" algn="r">
                        <a:lnSpc>
                          <a:spcPts val="2665"/>
                        </a:lnSpc>
                      </a:pPr>
                      <a:r>
                        <a:rPr sz="2400" dirty="0">
                          <a:solidFill>
                            <a:srgbClr val="FFFF00"/>
                          </a:solidFill>
                          <a:latin typeface="Calibri"/>
                          <a:cs typeface="Calibri"/>
                        </a:rPr>
                        <a:t>7</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32410" algn="r">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16535" algn="r">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1"/>
                  </a:ext>
                </a:extLst>
              </a:tr>
              <a:tr h="534225">
                <a:tc>
                  <a:txBody>
                    <a:bodyPr/>
                    <a:lstStyle/>
                    <a:p>
                      <a:pPr marL="38735" algn="ct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FF0000"/>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79070" algn="r">
                        <a:lnSpc>
                          <a:spcPct val="100000"/>
                        </a:lnSpc>
                        <a:spcBef>
                          <a:spcPts val="115"/>
                        </a:spcBef>
                      </a:pPr>
                      <a:r>
                        <a:rPr sz="2400" dirty="0">
                          <a:solidFill>
                            <a:srgbClr val="FFFF00"/>
                          </a:solidFill>
                          <a:latin typeface="Calibri"/>
                          <a:cs typeface="Calibri"/>
                        </a:rPr>
                        <a:t>5</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34950" algn="r">
                        <a:lnSpc>
                          <a:spcPct val="100000"/>
                        </a:lnSpc>
                        <a:spcBef>
                          <a:spcPts val="115"/>
                        </a:spcBef>
                      </a:pPr>
                      <a:r>
                        <a:rPr sz="2400" dirty="0">
                          <a:solidFill>
                            <a:srgbClr val="FFFF00"/>
                          </a:solidFill>
                          <a:latin typeface="Calibri"/>
                          <a:cs typeface="Calibri"/>
                        </a:rPr>
                        <a:t>3</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20345" algn="r">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2"/>
                  </a:ext>
                </a:extLst>
              </a:tr>
              <a:tr h="649033">
                <a:tc>
                  <a:txBody>
                    <a:bodyPr/>
                    <a:lstStyle/>
                    <a:p>
                      <a:pPr marL="316865">
                        <a:lnSpc>
                          <a:spcPct val="100000"/>
                        </a:lnSpc>
                        <a:spcBef>
                          <a:spcPts val="1670"/>
                        </a:spcBef>
                      </a:pPr>
                      <a:r>
                        <a:rPr sz="2400" dirty="0">
                          <a:solidFill>
                            <a:srgbClr val="FFFF00"/>
                          </a:solidFill>
                          <a:latin typeface="Calibri"/>
                          <a:cs typeface="Calibri"/>
                        </a:rPr>
                        <a:t>2</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79070" algn="r">
                        <a:lnSpc>
                          <a:spcPct val="100000"/>
                        </a:lnSpc>
                        <a:spcBef>
                          <a:spcPts val="1670"/>
                        </a:spcBef>
                      </a:pPr>
                      <a:r>
                        <a:rPr sz="2400" dirty="0">
                          <a:solidFill>
                            <a:srgbClr val="FFFF00"/>
                          </a:solidFill>
                          <a:latin typeface="Calibri"/>
                          <a:cs typeface="Calibri"/>
                        </a:rPr>
                        <a:t>3</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FF0000"/>
                      </a:solidFill>
                      <a:prstDash val="solid"/>
                    </a:lnT>
                    <a:lnB w="19050">
                      <a:solidFill>
                        <a:srgbClr val="D7D7D7"/>
                      </a:solidFill>
                      <a:prstDash val="solid"/>
                    </a:lnB>
                    <a:solidFill>
                      <a:srgbClr val="000000"/>
                    </a:solidFill>
                  </a:tcPr>
                </a:tc>
                <a:tc>
                  <a:txBody>
                    <a:bodyPr/>
                    <a:lstStyle/>
                    <a:p>
                      <a:pPr marR="234950" algn="r">
                        <a:lnSpc>
                          <a:spcPct val="100000"/>
                        </a:lnSpc>
                        <a:spcBef>
                          <a:spcPts val="1670"/>
                        </a:spcBef>
                      </a:pPr>
                      <a:r>
                        <a:rPr sz="2400" dirty="0">
                          <a:solidFill>
                            <a:srgbClr val="FFFF00"/>
                          </a:solidFill>
                          <a:latin typeface="Calibri"/>
                          <a:cs typeface="Calibri"/>
                        </a:rPr>
                        <a:t>1</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FF0000"/>
                      </a:solidFill>
                      <a:prstDash val="solid"/>
                    </a:lnT>
                    <a:lnB w="19050">
                      <a:solidFill>
                        <a:srgbClr val="D7D7D7"/>
                      </a:solidFill>
                      <a:prstDash val="solid"/>
                    </a:lnB>
                    <a:solidFill>
                      <a:srgbClr val="000000"/>
                    </a:solidFill>
                  </a:tcPr>
                </a:tc>
                <a:tc>
                  <a:txBody>
                    <a:bodyPr/>
                    <a:lstStyle/>
                    <a:p>
                      <a:pPr marL="232410">
                        <a:lnSpc>
                          <a:spcPct val="100000"/>
                        </a:lnSpc>
                        <a:spcBef>
                          <a:spcPts val="1670"/>
                        </a:spcBef>
                      </a:pPr>
                      <a:r>
                        <a:rPr sz="2400" dirty="0">
                          <a:solidFill>
                            <a:srgbClr val="FFFF00"/>
                          </a:solidFill>
                          <a:latin typeface="Calibri"/>
                          <a:cs typeface="Calibri"/>
                        </a:rPr>
                        <a:t>7</a:t>
                      </a:r>
                      <a:endParaRPr sz="2400">
                        <a:latin typeface="Calibri"/>
                        <a:cs typeface="Calibri"/>
                      </a:endParaRPr>
                    </a:p>
                  </a:txBody>
                  <a:tcPr marL="0" marR="0" marT="212090" marB="0">
                    <a:lnL w="19050">
                      <a:solidFill>
                        <a:srgbClr val="D7D7D7"/>
                      </a:solidFill>
                      <a:prstDash val="solid"/>
                    </a:lnL>
                    <a:lnR w="12700">
                      <a:solidFill>
                        <a:srgbClr val="D7D7D7"/>
                      </a:solidFill>
                      <a:prstDash val="solid"/>
                    </a:lnR>
                    <a:lnT w="19050">
                      <a:solidFill>
                        <a:srgbClr val="FF0000"/>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sp>
        <p:nvSpPr>
          <p:cNvPr id="6" name="object 6"/>
          <p:cNvSpPr txBox="1"/>
          <p:nvPr/>
        </p:nvSpPr>
        <p:spPr>
          <a:xfrm>
            <a:off x="536244" y="4664786"/>
            <a:ext cx="2959735" cy="757555"/>
          </a:xfrm>
          <a:prstGeom prst="rect">
            <a:avLst/>
          </a:prstGeom>
        </p:spPr>
        <p:txBody>
          <a:bodyPr vert="horz" wrap="square" lIns="0" tIns="12700" rIns="0" bIns="0" rtlCol="0">
            <a:spAutoFit/>
          </a:bodyPr>
          <a:lstStyle/>
          <a:p>
            <a:pPr marL="12700">
              <a:lnSpc>
                <a:spcPct val="100000"/>
              </a:lnSpc>
              <a:spcBef>
                <a:spcPts val="100"/>
              </a:spcBef>
              <a:tabLst>
                <a:tab pos="469265" algn="l"/>
                <a:tab pos="758825" algn="l"/>
                <a:tab pos="1048385" algn="l"/>
                <a:tab pos="1340485" algn="l"/>
                <a:tab pos="1631314" algn="l"/>
                <a:tab pos="1920875" algn="l"/>
                <a:tab pos="2210435" algn="l"/>
                <a:tab pos="2502535" algn="l"/>
                <a:tab pos="2792095" algn="l"/>
              </a:tabLst>
            </a:pPr>
            <a:r>
              <a:rPr sz="2400" spc="5" dirty="0">
                <a:latin typeface="Calibri"/>
                <a:cs typeface="Calibri"/>
              </a:rPr>
              <a:t>1</a:t>
            </a:r>
            <a:r>
              <a:rPr sz="2400" dirty="0">
                <a:latin typeface="Calibri"/>
                <a:cs typeface="Calibri"/>
              </a:rPr>
              <a:t>)	1	2	3	3	</a:t>
            </a:r>
            <a:r>
              <a:rPr sz="2400" dirty="0">
                <a:solidFill>
                  <a:srgbClr val="FF0000"/>
                </a:solidFill>
                <a:latin typeface="Calibri"/>
                <a:cs typeface="Calibri"/>
              </a:rPr>
              <a:t>3</a:t>
            </a:r>
            <a:r>
              <a:rPr sz="2400" dirty="0">
                <a:latin typeface="Calibri"/>
                <a:cs typeface="Calibri"/>
              </a:rPr>
              <a:t>	4	4	5	7</a:t>
            </a:r>
          </a:p>
          <a:p>
            <a:pPr marL="12700">
              <a:lnSpc>
                <a:spcPct val="100000"/>
              </a:lnSpc>
              <a:spcBef>
                <a:spcPts val="5"/>
              </a:spcBef>
              <a:tabLst>
                <a:tab pos="469265" algn="l"/>
                <a:tab pos="758825" algn="l"/>
                <a:tab pos="1048385" algn="l"/>
                <a:tab pos="1340485" algn="l"/>
                <a:tab pos="1631314" algn="l"/>
                <a:tab pos="1920875" algn="l"/>
                <a:tab pos="2210435" algn="l"/>
                <a:tab pos="2502535" algn="l"/>
                <a:tab pos="2792095" algn="l"/>
              </a:tabLst>
            </a:pPr>
            <a:r>
              <a:rPr sz="2400" spc="5" dirty="0">
                <a:latin typeface="Calibri"/>
                <a:cs typeface="Calibri"/>
              </a:rPr>
              <a:t>2</a:t>
            </a:r>
            <a:r>
              <a:rPr sz="2400" dirty="0">
                <a:latin typeface="Calibri"/>
                <a:cs typeface="Calibri"/>
              </a:rPr>
              <a:t>)	2	2	3	3	</a:t>
            </a:r>
            <a:r>
              <a:rPr sz="2400" dirty="0">
                <a:solidFill>
                  <a:srgbClr val="FF0000"/>
                </a:solidFill>
                <a:latin typeface="Calibri"/>
                <a:cs typeface="Calibri"/>
              </a:rPr>
              <a:t>3</a:t>
            </a:r>
            <a:r>
              <a:rPr sz="2400" dirty="0">
                <a:latin typeface="Calibri"/>
                <a:cs typeface="Calibri"/>
              </a:rPr>
              <a:t>	4	5	7	8</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7509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5895340" cy="391160"/>
          </a:xfrm>
          <a:prstGeom prst="rect">
            <a:avLst/>
          </a:prstGeom>
        </p:spPr>
        <p:txBody>
          <a:bodyPr vert="horz" wrap="square" lIns="0" tIns="12700" rIns="0" bIns="0" rtlCol="0">
            <a:spAutoFit/>
          </a:bodyPr>
          <a:lstStyle/>
          <a:p>
            <a:pPr marL="421005" indent="-408940">
              <a:lnSpc>
                <a:spcPct val="100000"/>
              </a:lnSpc>
              <a:spcBef>
                <a:spcPts val="100"/>
              </a:spcBef>
              <a:buFont typeface="Wingdings"/>
              <a:buChar char=""/>
              <a:tabLst>
                <a:tab pos="421005" algn="l"/>
                <a:tab pos="421640" algn="l"/>
              </a:tabLst>
            </a:pPr>
            <a:r>
              <a:rPr sz="2400" dirty="0">
                <a:latin typeface="Calibri"/>
                <a:cs typeface="Calibri"/>
              </a:rPr>
              <a:t>Apply 3x3 median </a:t>
            </a:r>
            <a:r>
              <a:rPr sz="2400" spc="-5" dirty="0">
                <a:latin typeface="Calibri"/>
                <a:cs typeface="Calibri"/>
              </a:rPr>
              <a:t>filter </a:t>
            </a:r>
            <a:r>
              <a:rPr sz="2400" spc="-10" dirty="0">
                <a:latin typeface="Calibri"/>
                <a:cs typeface="Calibri"/>
              </a:rPr>
              <a:t>to </a:t>
            </a:r>
            <a:r>
              <a:rPr sz="2400" dirty="0">
                <a:latin typeface="Calibri"/>
                <a:cs typeface="Calibri"/>
              </a:rPr>
              <a:t>find a new</a:t>
            </a:r>
            <a:r>
              <a:rPr sz="2400" spc="-180" dirty="0">
                <a:latin typeface="Calibri"/>
                <a:cs typeface="Calibri"/>
              </a:rPr>
              <a:t> </a:t>
            </a:r>
            <a:r>
              <a:rPr sz="2400" spc="-5" dirty="0">
                <a:latin typeface="Calibri"/>
                <a:cs typeface="Calibri"/>
              </a:rPr>
              <a:t>image.</a:t>
            </a:r>
            <a:endParaRPr sz="2400" dirty="0">
              <a:latin typeface="Calibri"/>
              <a:cs typeface="Calibri"/>
            </a:endParaRPr>
          </a:p>
        </p:txBody>
      </p:sp>
      <p:graphicFrame>
        <p:nvGraphicFramePr>
          <p:cNvPr id="4" name="object 4"/>
          <p:cNvGraphicFramePr>
            <a:graphicFrameLocks noGrp="1"/>
          </p:cNvGraphicFramePr>
          <p:nvPr/>
        </p:nvGraphicFramePr>
        <p:xfrm>
          <a:off x="5175250" y="1822450"/>
          <a:ext cx="2590164" cy="2558922"/>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R="170815" algn="r">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13995" algn="r">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72415"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8120">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R="167640" algn="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07010" algn="r">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L="190500">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L="206375">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5051">
                <a:tc>
                  <a:txBody>
                    <a:bodyPr/>
                    <a:lstStyle/>
                    <a:p>
                      <a:pPr marR="168910" algn="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07010" algn="r">
                        <a:lnSpc>
                          <a:spcPct val="100000"/>
                        </a:lnSpc>
                        <a:spcBef>
                          <a:spcPts val="115"/>
                        </a:spcBef>
                      </a:pPr>
                      <a:r>
                        <a:rPr sz="2400" dirty="0">
                          <a:solidFill>
                            <a:srgbClr val="FF0000"/>
                          </a:solidFill>
                          <a:latin typeface="Calibri"/>
                          <a:cs typeface="Calibri"/>
                        </a:rPr>
                        <a:t>3</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pPr>
                      <a:endParaRPr sz="2500">
                        <a:latin typeface="Times New Roman"/>
                        <a:cs typeface="Times New Roman"/>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67970" algn="r">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8207">
                <a:tc>
                  <a:txBody>
                    <a:bodyPr/>
                    <a:lstStyle/>
                    <a:p>
                      <a:pPr marR="173990" algn="r">
                        <a:lnSpc>
                          <a:spcPct val="100000"/>
                        </a:lnSpc>
                        <a:spcBef>
                          <a:spcPts val="1660"/>
                        </a:spcBef>
                      </a:pPr>
                      <a:r>
                        <a:rPr sz="2400" dirty="0">
                          <a:solidFill>
                            <a:srgbClr val="FFFF00"/>
                          </a:solidFill>
                          <a:latin typeface="Calibri"/>
                          <a:cs typeface="Calibri"/>
                        </a:rPr>
                        <a:t>2</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7170" algn="r">
                        <a:lnSpc>
                          <a:spcPct val="100000"/>
                        </a:lnSpc>
                        <a:spcBef>
                          <a:spcPts val="1660"/>
                        </a:spcBef>
                      </a:pPr>
                      <a:r>
                        <a:rPr sz="2400" dirty="0">
                          <a:solidFill>
                            <a:srgbClr val="FFFF00"/>
                          </a:solidFill>
                          <a:latin typeface="Calibri"/>
                          <a:cs typeface="Calibri"/>
                        </a:rPr>
                        <a:t>3</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76225" algn="r">
                        <a:lnSpc>
                          <a:spcPct val="100000"/>
                        </a:lnSpc>
                        <a:spcBef>
                          <a:spcPts val="1660"/>
                        </a:spcBef>
                      </a:pPr>
                      <a:r>
                        <a:rPr sz="2400" dirty="0">
                          <a:solidFill>
                            <a:srgbClr val="FFFF00"/>
                          </a:solidFill>
                          <a:latin typeface="Calibri"/>
                          <a:cs typeface="Calibri"/>
                        </a:rPr>
                        <a:t>1</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59079" algn="r">
                        <a:lnSpc>
                          <a:spcPct val="100000"/>
                        </a:lnSpc>
                        <a:spcBef>
                          <a:spcPts val="1660"/>
                        </a:spcBef>
                      </a:pPr>
                      <a:r>
                        <a:rPr sz="2400" dirty="0">
                          <a:solidFill>
                            <a:srgbClr val="FFFF00"/>
                          </a:solidFill>
                          <a:latin typeface="Calibri"/>
                          <a:cs typeface="Calibri"/>
                        </a:rPr>
                        <a:t>7</a:t>
                      </a:r>
                      <a:endParaRPr sz="2400">
                        <a:latin typeface="Calibri"/>
                        <a:cs typeface="Calibri"/>
                      </a:endParaRPr>
                    </a:p>
                  </a:txBody>
                  <a:tcPr marL="0" marR="0" marT="21082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908050" y="1822450"/>
          <a:ext cx="2588259" cy="2557589"/>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8329">
                  <a:extLst>
                    <a:ext uri="{9D8B030D-6E8A-4147-A177-3AD203B41FA5}">
                      <a16:colId xmlns:a16="http://schemas.microsoft.com/office/drawing/2014/main" val="20001"/>
                    </a:ext>
                  </a:extLst>
                </a:gridCol>
                <a:gridCol w="685165">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L="179070">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6850">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31140"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23304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L="38100" algn="ct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178435" algn="r">
                        <a:lnSpc>
                          <a:spcPts val="2665"/>
                        </a:lnSpc>
                      </a:pPr>
                      <a:r>
                        <a:rPr sz="2400" dirty="0">
                          <a:solidFill>
                            <a:srgbClr val="FFFF00"/>
                          </a:solidFill>
                          <a:latin typeface="Calibri"/>
                          <a:cs typeface="Calibri"/>
                        </a:rPr>
                        <a:t>7</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34950" algn="r">
                        <a:lnSpc>
                          <a:spcPts val="2665"/>
                        </a:lnSpc>
                      </a:pPr>
                      <a:r>
                        <a:rPr sz="2400" dirty="0">
                          <a:solidFill>
                            <a:srgbClr val="FFFF00"/>
                          </a:solidFill>
                          <a:latin typeface="Calibri"/>
                          <a:cs typeface="Calibri"/>
                        </a:rPr>
                        <a:t>3</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19710" algn="r">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FF0000"/>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4225">
                <a:tc>
                  <a:txBody>
                    <a:bodyPr/>
                    <a:lstStyle/>
                    <a:p>
                      <a:pPr marL="37465" algn="ct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177800" algn="r">
                        <a:lnSpc>
                          <a:spcPct val="100000"/>
                        </a:lnSpc>
                        <a:spcBef>
                          <a:spcPts val="115"/>
                        </a:spcBef>
                      </a:pPr>
                      <a:r>
                        <a:rPr sz="2400" dirty="0">
                          <a:solidFill>
                            <a:srgbClr val="FF0000"/>
                          </a:solidFill>
                          <a:latin typeface="Calibri"/>
                          <a:cs typeface="Calibri"/>
                        </a:rPr>
                        <a:t>5</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32410" algn="r">
                        <a:lnSpc>
                          <a:spcPct val="100000"/>
                        </a:lnSpc>
                        <a:spcBef>
                          <a:spcPts val="115"/>
                        </a:spcBef>
                      </a:pPr>
                      <a:r>
                        <a:rPr sz="2400" dirty="0">
                          <a:solidFill>
                            <a:srgbClr val="FFFF00"/>
                          </a:solidFill>
                          <a:latin typeface="Calibri"/>
                          <a:cs typeface="Calibri"/>
                        </a:rPr>
                        <a:t>3</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19075" algn="r">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FF0000"/>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7700">
                <a:tc>
                  <a:txBody>
                    <a:bodyPr/>
                    <a:lstStyle/>
                    <a:p>
                      <a:pPr marL="316230">
                        <a:lnSpc>
                          <a:spcPct val="100000"/>
                        </a:lnSpc>
                        <a:spcBef>
                          <a:spcPts val="1670"/>
                        </a:spcBef>
                      </a:pPr>
                      <a:r>
                        <a:rPr sz="2400" dirty="0">
                          <a:solidFill>
                            <a:srgbClr val="FFFF00"/>
                          </a:solidFill>
                          <a:latin typeface="Calibri"/>
                          <a:cs typeface="Calibri"/>
                        </a:rPr>
                        <a:t>2</a:t>
                      </a:r>
                      <a:endParaRPr sz="2400">
                        <a:latin typeface="Calibri"/>
                        <a:cs typeface="Calibri"/>
                      </a:endParaRPr>
                    </a:p>
                  </a:txBody>
                  <a:tcPr marL="0" marR="0" marT="212090"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179070" algn="r">
                        <a:lnSpc>
                          <a:spcPct val="100000"/>
                        </a:lnSpc>
                        <a:spcBef>
                          <a:spcPts val="1670"/>
                        </a:spcBef>
                      </a:pPr>
                      <a:r>
                        <a:rPr sz="2400" dirty="0">
                          <a:solidFill>
                            <a:srgbClr val="FFFF00"/>
                          </a:solidFill>
                          <a:latin typeface="Calibri"/>
                          <a:cs typeface="Calibri"/>
                        </a:rPr>
                        <a:t>3</a:t>
                      </a:r>
                      <a:endParaRPr sz="2400">
                        <a:latin typeface="Calibri"/>
                        <a:cs typeface="Calibri"/>
                      </a:endParaRPr>
                    </a:p>
                  </a:txBody>
                  <a:tcPr marL="0" marR="0" marT="212090"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34950" algn="r">
                        <a:lnSpc>
                          <a:spcPct val="100000"/>
                        </a:lnSpc>
                        <a:spcBef>
                          <a:spcPts val="1670"/>
                        </a:spcBef>
                      </a:pPr>
                      <a:r>
                        <a:rPr sz="2400" dirty="0">
                          <a:solidFill>
                            <a:srgbClr val="FFFF00"/>
                          </a:solidFill>
                          <a:latin typeface="Calibri"/>
                          <a:cs typeface="Calibri"/>
                        </a:rPr>
                        <a:t>1</a:t>
                      </a:r>
                      <a:endParaRPr sz="2400">
                        <a:latin typeface="Calibri"/>
                        <a:cs typeface="Calibri"/>
                      </a:endParaRPr>
                    </a:p>
                  </a:txBody>
                  <a:tcPr marL="0" marR="0" marT="212090"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232410">
                        <a:lnSpc>
                          <a:spcPct val="100000"/>
                        </a:lnSpc>
                        <a:spcBef>
                          <a:spcPts val="1670"/>
                        </a:spcBef>
                      </a:pPr>
                      <a:r>
                        <a:rPr sz="2400" dirty="0">
                          <a:solidFill>
                            <a:srgbClr val="FFFF00"/>
                          </a:solidFill>
                          <a:latin typeface="Calibri"/>
                          <a:cs typeface="Calibri"/>
                        </a:rPr>
                        <a:t>7</a:t>
                      </a:r>
                      <a:endParaRPr sz="2400">
                        <a:latin typeface="Calibri"/>
                        <a:cs typeface="Calibri"/>
                      </a:endParaRPr>
                    </a:p>
                  </a:txBody>
                  <a:tcPr marL="0" marR="0" marT="212090" marB="0">
                    <a:lnL w="19050">
                      <a:solidFill>
                        <a:srgbClr val="FF0000"/>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sp>
        <p:nvSpPr>
          <p:cNvPr id="6" name="object 6"/>
          <p:cNvSpPr txBox="1"/>
          <p:nvPr/>
        </p:nvSpPr>
        <p:spPr>
          <a:xfrm>
            <a:off x="536244" y="4664786"/>
            <a:ext cx="2959735" cy="1123950"/>
          </a:xfrm>
          <a:prstGeom prst="rect">
            <a:avLst/>
          </a:prstGeom>
        </p:spPr>
        <p:txBody>
          <a:bodyPr vert="horz" wrap="square" lIns="0" tIns="12700" rIns="0" bIns="0" rtlCol="0">
            <a:spAutoFit/>
          </a:bodyPr>
          <a:lstStyle/>
          <a:p>
            <a:pPr marL="12700">
              <a:lnSpc>
                <a:spcPct val="100000"/>
              </a:lnSpc>
              <a:spcBef>
                <a:spcPts val="100"/>
              </a:spcBef>
              <a:tabLst>
                <a:tab pos="469265" algn="l"/>
                <a:tab pos="758825" algn="l"/>
                <a:tab pos="1048385" algn="l"/>
                <a:tab pos="1340485" algn="l"/>
                <a:tab pos="1631314" algn="l"/>
                <a:tab pos="1920875" algn="l"/>
                <a:tab pos="2210435" algn="l"/>
                <a:tab pos="2502535" algn="l"/>
                <a:tab pos="2792095" algn="l"/>
              </a:tabLst>
            </a:pPr>
            <a:r>
              <a:rPr sz="2400" spc="5" dirty="0">
                <a:latin typeface="Calibri"/>
                <a:cs typeface="Calibri"/>
              </a:rPr>
              <a:t>1</a:t>
            </a:r>
            <a:r>
              <a:rPr sz="2400" dirty="0">
                <a:latin typeface="Calibri"/>
                <a:cs typeface="Calibri"/>
              </a:rPr>
              <a:t>)	1	2	3	3	</a:t>
            </a:r>
            <a:r>
              <a:rPr sz="2400" dirty="0">
                <a:solidFill>
                  <a:srgbClr val="FF0000"/>
                </a:solidFill>
                <a:latin typeface="Calibri"/>
                <a:cs typeface="Calibri"/>
              </a:rPr>
              <a:t>3</a:t>
            </a:r>
            <a:r>
              <a:rPr sz="2400" dirty="0">
                <a:latin typeface="Calibri"/>
                <a:cs typeface="Calibri"/>
              </a:rPr>
              <a:t>	4	4	5	7</a:t>
            </a:r>
          </a:p>
          <a:p>
            <a:pPr marL="12700">
              <a:lnSpc>
                <a:spcPct val="100000"/>
              </a:lnSpc>
              <a:spcBef>
                <a:spcPts val="5"/>
              </a:spcBef>
              <a:tabLst>
                <a:tab pos="469265" algn="l"/>
                <a:tab pos="758825" algn="l"/>
                <a:tab pos="1048385" algn="l"/>
                <a:tab pos="1340485" algn="l"/>
                <a:tab pos="1631314" algn="l"/>
                <a:tab pos="1920875" algn="l"/>
                <a:tab pos="2210435" algn="l"/>
                <a:tab pos="2502535" algn="l"/>
                <a:tab pos="2792095" algn="l"/>
              </a:tabLst>
            </a:pPr>
            <a:r>
              <a:rPr sz="2400" spc="5" dirty="0">
                <a:latin typeface="Calibri"/>
                <a:cs typeface="Calibri"/>
              </a:rPr>
              <a:t>2</a:t>
            </a:r>
            <a:r>
              <a:rPr sz="2400" dirty="0">
                <a:latin typeface="Calibri"/>
                <a:cs typeface="Calibri"/>
              </a:rPr>
              <a:t>)	2	2	3	3	</a:t>
            </a:r>
            <a:r>
              <a:rPr sz="2400" dirty="0">
                <a:solidFill>
                  <a:srgbClr val="FF0000"/>
                </a:solidFill>
                <a:latin typeface="Calibri"/>
                <a:cs typeface="Calibri"/>
              </a:rPr>
              <a:t>3</a:t>
            </a:r>
            <a:r>
              <a:rPr sz="2400" dirty="0">
                <a:latin typeface="Calibri"/>
                <a:cs typeface="Calibri"/>
              </a:rPr>
              <a:t>	4	5	7	8</a:t>
            </a:r>
          </a:p>
          <a:p>
            <a:pPr marL="12700">
              <a:lnSpc>
                <a:spcPct val="100000"/>
              </a:lnSpc>
              <a:tabLst>
                <a:tab pos="469265" algn="l"/>
                <a:tab pos="758825" algn="l"/>
                <a:tab pos="1048385" algn="l"/>
                <a:tab pos="1340485" algn="l"/>
                <a:tab pos="1631314" algn="l"/>
                <a:tab pos="1920875" algn="l"/>
                <a:tab pos="2210435" algn="l"/>
                <a:tab pos="2502535" algn="l"/>
                <a:tab pos="2792095" algn="l"/>
              </a:tabLst>
            </a:pPr>
            <a:r>
              <a:rPr sz="2400" spc="5" dirty="0">
                <a:latin typeface="Calibri"/>
                <a:cs typeface="Calibri"/>
              </a:rPr>
              <a:t>3</a:t>
            </a:r>
            <a:r>
              <a:rPr sz="2400" dirty="0">
                <a:latin typeface="Calibri"/>
                <a:cs typeface="Calibri"/>
              </a:rPr>
              <a:t>)	1	1	2	3	</a:t>
            </a:r>
            <a:r>
              <a:rPr sz="2400" dirty="0">
                <a:solidFill>
                  <a:srgbClr val="FF0000"/>
                </a:solidFill>
                <a:latin typeface="Calibri"/>
                <a:cs typeface="Calibri"/>
              </a:rPr>
              <a:t>3</a:t>
            </a:r>
            <a:r>
              <a:rPr sz="2400" dirty="0">
                <a:latin typeface="Calibri"/>
                <a:cs typeface="Calibri"/>
              </a:rPr>
              <a:t>	3	4	5	7</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536244" y="1005966"/>
            <a:ext cx="5895340" cy="751488"/>
          </a:xfrm>
          <a:prstGeom prst="rect">
            <a:avLst/>
          </a:prstGeom>
        </p:spPr>
        <p:txBody>
          <a:bodyPr vert="horz" wrap="square" lIns="0" tIns="12700" rIns="0" bIns="0" rtlCol="0">
            <a:spAutoFit/>
          </a:bodyPr>
          <a:lstStyle/>
          <a:p>
            <a:pPr marL="421005" indent="-408940">
              <a:lnSpc>
                <a:spcPct val="100000"/>
              </a:lnSpc>
              <a:spcBef>
                <a:spcPts val="100"/>
              </a:spcBef>
              <a:buFont typeface="Wingdings"/>
              <a:buChar char=""/>
              <a:tabLst>
                <a:tab pos="421005" algn="l"/>
                <a:tab pos="421640" algn="l"/>
              </a:tabLst>
            </a:pPr>
            <a:r>
              <a:rPr sz="2400" b="1" dirty="0">
                <a:latin typeface="Calibri"/>
                <a:cs typeface="Calibri"/>
              </a:rPr>
              <a:t>Apply 3x3 median </a:t>
            </a:r>
            <a:r>
              <a:rPr sz="2400" b="1" spc="-5" dirty="0">
                <a:latin typeface="Calibri"/>
                <a:cs typeface="Calibri"/>
              </a:rPr>
              <a:t>filter </a:t>
            </a:r>
            <a:r>
              <a:rPr sz="2400" b="1" spc="-10" dirty="0">
                <a:latin typeface="Calibri"/>
                <a:cs typeface="Calibri"/>
              </a:rPr>
              <a:t>to </a:t>
            </a:r>
            <a:r>
              <a:rPr sz="2400" b="1" dirty="0">
                <a:latin typeface="Calibri"/>
                <a:cs typeface="Calibri"/>
              </a:rPr>
              <a:t>find a new</a:t>
            </a:r>
            <a:r>
              <a:rPr sz="2400" b="1" spc="-180" dirty="0">
                <a:latin typeface="Calibri"/>
                <a:cs typeface="Calibri"/>
              </a:rPr>
              <a:t> </a:t>
            </a:r>
            <a:r>
              <a:rPr sz="2400" b="1" spc="-5" dirty="0">
                <a:latin typeface="Calibri"/>
                <a:cs typeface="Calibri"/>
              </a:rPr>
              <a:t>image.</a:t>
            </a:r>
            <a:endParaRPr sz="2400" b="1" dirty="0">
              <a:latin typeface="Calibri"/>
              <a:cs typeface="Calibri"/>
            </a:endParaRPr>
          </a:p>
        </p:txBody>
      </p:sp>
      <p:graphicFrame>
        <p:nvGraphicFramePr>
          <p:cNvPr id="4" name="object 4"/>
          <p:cNvGraphicFramePr>
            <a:graphicFrameLocks noGrp="1"/>
          </p:cNvGraphicFramePr>
          <p:nvPr/>
        </p:nvGraphicFramePr>
        <p:xfrm>
          <a:off x="517194" y="4753762"/>
          <a:ext cx="2998468" cy="1402890"/>
        </p:xfrm>
        <a:graphic>
          <a:graphicData uri="http://schemas.openxmlformats.org/drawingml/2006/table">
            <a:tbl>
              <a:tblPr firstRow="1" bandRow="1">
                <a:tableStyleId>{2D5ABB26-0587-4C30-8999-92F81FD0307C}</a:tableStyleId>
              </a:tblPr>
              <a:tblGrid>
                <a:gridCol w="711200">
                  <a:extLst>
                    <a:ext uri="{9D8B030D-6E8A-4147-A177-3AD203B41FA5}">
                      <a16:colId xmlns:a16="http://schemas.microsoft.com/office/drawing/2014/main" val="20000"/>
                    </a:ext>
                  </a:extLst>
                </a:gridCol>
                <a:gridCol w="289559">
                  <a:extLst>
                    <a:ext uri="{9D8B030D-6E8A-4147-A177-3AD203B41FA5}">
                      <a16:colId xmlns:a16="http://schemas.microsoft.com/office/drawing/2014/main" val="20001"/>
                    </a:ext>
                  </a:extLst>
                </a:gridCol>
                <a:gridCol w="290829">
                  <a:extLst>
                    <a:ext uri="{9D8B030D-6E8A-4147-A177-3AD203B41FA5}">
                      <a16:colId xmlns:a16="http://schemas.microsoft.com/office/drawing/2014/main" val="20002"/>
                    </a:ext>
                  </a:extLst>
                </a:gridCol>
                <a:gridCol w="291465">
                  <a:extLst>
                    <a:ext uri="{9D8B030D-6E8A-4147-A177-3AD203B41FA5}">
                      <a16:colId xmlns:a16="http://schemas.microsoft.com/office/drawing/2014/main" val="20003"/>
                    </a:ext>
                  </a:extLst>
                </a:gridCol>
                <a:gridCol w="290195">
                  <a:extLst>
                    <a:ext uri="{9D8B030D-6E8A-4147-A177-3AD203B41FA5}">
                      <a16:colId xmlns:a16="http://schemas.microsoft.com/office/drawing/2014/main" val="20004"/>
                    </a:ext>
                  </a:extLst>
                </a:gridCol>
                <a:gridCol w="289560">
                  <a:extLst>
                    <a:ext uri="{9D8B030D-6E8A-4147-A177-3AD203B41FA5}">
                      <a16:colId xmlns:a16="http://schemas.microsoft.com/office/drawing/2014/main" val="20005"/>
                    </a:ext>
                  </a:extLst>
                </a:gridCol>
                <a:gridCol w="290830">
                  <a:extLst>
                    <a:ext uri="{9D8B030D-6E8A-4147-A177-3AD203B41FA5}">
                      <a16:colId xmlns:a16="http://schemas.microsoft.com/office/drawing/2014/main" val="20006"/>
                    </a:ext>
                  </a:extLst>
                </a:gridCol>
                <a:gridCol w="29083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tblGrid>
              <a:tr h="335673">
                <a:tc>
                  <a:txBody>
                    <a:bodyPr/>
                    <a:lstStyle/>
                    <a:p>
                      <a:pPr marR="27940" algn="ctr">
                        <a:lnSpc>
                          <a:spcPts val="2280"/>
                        </a:lnSpc>
                        <a:tabLst>
                          <a:tab pos="456565" algn="l"/>
                        </a:tabLst>
                      </a:pPr>
                      <a:r>
                        <a:rPr sz="2400" dirty="0">
                          <a:solidFill>
                            <a:srgbClr val="FFFF00"/>
                          </a:solidFill>
                          <a:latin typeface="Calibri"/>
                          <a:cs typeface="Calibri"/>
                        </a:rPr>
                        <a:t>1)	1</a:t>
                      </a:r>
                      <a:endParaRPr sz="2400">
                        <a:latin typeface="Calibri"/>
                        <a:cs typeface="Calibri"/>
                      </a:endParaRPr>
                    </a:p>
                  </a:txBody>
                  <a:tcPr marL="0" marR="0" marT="0" marB="0">
                    <a:solidFill>
                      <a:srgbClr val="000000"/>
                    </a:solidFill>
                  </a:tcPr>
                </a:tc>
                <a:tc>
                  <a:txBody>
                    <a:bodyPr/>
                    <a:lstStyle/>
                    <a:p>
                      <a:pPr marR="59690" algn="r">
                        <a:lnSpc>
                          <a:spcPts val="2280"/>
                        </a:lnSpc>
                      </a:pPr>
                      <a:r>
                        <a:rPr sz="2400" dirty="0">
                          <a:solidFill>
                            <a:srgbClr val="FFFF00"/>
                          </a:solidFill>
                          <a:latin typeface="Calibri"/>
                          <a:cs typeface="Calibri"/>
                        </a:rPr>
                        <a:t>2</a:t>
                      </a:r>
                      <a:endParaRPr sz="2400">
                        <a:latin typeface="Calibri"/>
                        <a:cs typeface="Calibri"/>
                      </a:endParaRPr>
                    </a:p>
                  </a:txBody>
                  <a:tcPr marL="0" marR="0" marT="0" marB="0">
                    <a:solidFill>
                      <a:srgbClr val="000000"/>
                    </a:solidFill>
                  </a:tcPr>
                </a:tc>
                <a:tc>
                  <a:txBody>
                    <a:bodyPr/>
                    <a:lstStyle/>
                    <a:p>
                      <a:pPr marL="67310">
                        <a:lnSpc>
                          <a:spcPts val="228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35" algn="ctr">
                        <a:lnSpc>
                          <a:spcPts val="228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R="59690" algn="r">
                        <a:lnSpc>
                          <a:spcPts val="2280"/>
                        </a:lnSpc>
                      </a:pPr>
                      <a:r>
                        <a:rPr sz="2400" dirty="0">
                          <a:solidFill>
                            <a:srgbClr val="FF00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7310">
                        <a:lnSpc>
                          <a:spcPts val="2280"/>
                        </a:lnSpc>
                      </a:pPr>
                      <a:r>
                        <a:rPr sz="2400" dirty="0">
                          <a:solidFill>
                            <a:srgbClr val="FFFF00"/>
                          </a:solidFill>
                          <a:latin typeface="Calibri"/>
                          <a:cs typeface="Calibri"/>
                        </a:rPr>
                        <a:t>4</a:t>
                      </a:r>
                      <a:endParaRPr sz="2400">
                        <a:latin typeface="Calibri"/>
                        <a:cs typeface="Calibri"/>
                      </a:endParaRPr>
                    </a:p>
                  </a:txBody>
                  <a:tcPr marL="0" marR="0" marT="0" marB="0">
                    <a:solidFill>
                      <a:srgbClr val="000000"/>
                    </a:solidFill>
                  </a:tcPr>
                </a:tc>
                <a:tc>
                  <a:txBody>
                    <a:bodyPr/>
                    <a:lstStyle/>
                    <a:p>
                      <a:pPr algn="ctr">
                        <a:lnSpc>
                          <a:spcPts val="2280"/>
                        </a:lnSpc>
                      </a:pPr>
                      <a:r>
                        <a:rPr sz="2400" dirty="0">
                          <a:solidFill>
                            <a:srgbClr val="FFFF00"/>
                          </a:solidFill>
                          <a:latin typeface="Calibri"/>
                          <a:cs typeface="Calibri"/>
                        </a:rPr>
                        <a:t>4</a:t>
                      </a:r>
                      <a:endParaRPr sz="2400">
                        <a:latin typeface="Calibri"/>
                        <a:cs typeface="Calibri"/>
                      </a:endParaRPr>
                    </a:p>
                  </a:txBody>
                  <a:tcPr marL="0" marR="0" marT="0" marB="0">
                    <a:solidFill>
                      <a:srgbClr val="000000"/>
                    </a:solidFill>
                  </a:tcPr>
                </a:tc>
                <a:tc>
                  <a:txBody>
                    <a:bodyPr/>
                    <a:lstStyle/>
                    <a:p>
                      <a:pPr marR="59690" algn="r">
                        <a:lnSpc>
                          <a:spcPts val="2280"/>
                        </a:lnSpc>
                      </a:pPr>
                      <a:r>
                        <a:rPr sz="2400" dirty="0">
                          <a:solidFill>
                            <a:srgbClr val="FFFF00"/>
                          </a:solidFill>
                          <a:latin typeface="Calibri"/>
                          <a:cs typeface="Calibri"/>
                        </a:rPr>
                        <a:t>5</a:t>
                      </a:r>
                      <a:endParaRPr sz="2400">
                        <a:latin typeface="Calibri"/>
                        <a:cs typeface="Calibri"/>
                      </a:endParaRPr>
                    </a:p>
                  </a:txBody>
                  <a:tcPr marL="0" marR="0" marT="0" marB="0">
                    <a:solidFill>
                      <a:srgbClr val="000000"/>
                    </a:solidFill>
                  </a:tcPr>
                </a:tc>
                <a:tc>
                  <a:txBody>
                    <a:bodyPr/>
                    <a:lstStyle/>
                    <a:p>
                      <a:pPr marR="24130" algn="r">
                        <a:lnSpc>
                          <a:spcPts val="2280"/>
                        </a:lnSpc>
                      </a:pPr>
                      <a:r>
                        <a:rPr sz="2400" dirty="0">
                          <a:solidFill>
                            <a:srgbClr val="FFFF00"/>
                          </a:solidFill>
                          <a:latin typeface="Calibri"/>
                          <a:cs typeface="Calibri"/>
                        </a:rPr>
                        <a:t>7</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0"/>
                  </a:ext>
                </a:extLst>
              </a:tr>
              <a:tr h="365899">
                <a:tc>
                  <a:txBody>
                    <a:bodyPr/>
                    <a:lstStyle/>
                    <a:p>
                      <a:pPr marR="27940" algn="ctr">
                        <a:lnSpc>
                          <a:spcPts val="2520"/>
                        </a:lnSpc>
                        <a:tabLst>
                          <a:tab pos="456565" algn="l"/>
                        </a:tabLst>
                      </a:pPr>
                      <a:r>
                        <a:rPr sz="2400" dirty="0">
                          <a:solidFill>
                            <a:srgbClr val="FFFF00"/>
                          </a:solidFill>
                          <a:latin typeface="Calibri"/>
                          <a:cs typeface="Calibri"/>
                        </a:rPr>
                        <a:t>2)	2</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FF00"/>
                          </a:solidFill>
                          <a:latin typeface="Calibri"/>
                          <a:cs typeface="Calibri"/>
                        </a:rPr>
                        <a:t>2</a:t>
                      </a:r>
                      <a:endParaRPr sz="2400">
                        <a:latin typeface="Calibri"/>
                        <a:cs typeface="Calibri"/>
                      </a:endParaRPr>
                    </a:p>
                  </a:txBody>
                  <a:tcPr marL="0" marR="0" marT="0" marB="0">
                    <a:solidFill>
                      <a:srgbClr val="000000"/>
                    </a:solidFill>
                  </a:tcPr>
                </a:tc>
                <a:tc>
                  <a:txBody>
                    <a:bodyPr/>
                    <a:lstStyle/>
                    <a:p>
                      <a:pPr marL="67310">
                        <a:lnSpc>
                          <a:spcPts val="252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35" algn="ctr">
                        <a:lnSpc>
                          <a:spcPts val="252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00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7310">
                        <a:lnSpc>
                          <a:spcPts val="2520"/>
                        </a:lnSpc>
                      </a:pPr>
                      <a:r>
                        <a:rPr sz="2400" dirty="0">
                          <a:solidFill>
                            <a:srgbClr val="FFFF00"/>
                          </a:solidFill>
                          <a:latin typeface="Calibri"/>
                          <a:cs typeface="Calibri"/>
                        </a:rPr>
                        <a:t>4</a:t>
                      </a:r>
                      <a:endParaRPr sz="2400">
                        <a:latin typeface="Calibri"/>
                        <a:cs typeface="Calibri"/>
                      </a:endParaRPr>
                    </a:p>
                  </a:txBody>
                  <a:tcPr marL="0" marR="0" marT="0" marB="0">
                    <a:solidFill>
                      <a:srgbClr val="000000"/>
                    </a:solidFill>
                  </a:tcPr>
                </a:tc>
                <a:tc>
                  <a:txBody>
                    <a:bodyPr/>
                    <a:lstStyle/>
                    <a:p>
                      <a:pPr algn="ctr">
                        <a:lnSpc>
                          <a:spcPts val="2520"/>
                        </a:lnSpc>
                      </a:pPr>
                      <a:r>
                        <a:rPr sz="2400" dirty="0">
                          <a:solidFill>
                            <a:srgbClr val="FFFF00"/>
                          </a:solidFill>
                          <a:latin typeface="Calibri"/>
                          <a:cs typeface="Calibri"/>
                        </a:rPr>
                        <a:t>5</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FF00"/>
                          </a:solidFill>
                          <a:latin typeface="Calibri"/>
                          <a:cs typeface="Calibri"/>
                        </a:rPr>
                        <a:t>7</a:t>
                      </a:r>
                      <a:endParaRPr sz="2400">
                        <a:latin typeface="Calibri"/>
                        <a:cs typeface="Calibri"/>
                      </a:endParaRPr>
                    </a:p>
                  </a:txBody>
                  <a:tcPr marL="0" marR="0" marT="0" marB="0">
                    <a:solidFill>
                      <a:srgbClr val="000000"/>
                    </a:solidFill>
                  </a:tcPr>
                </a:tc>
                <a:tc>
                  <a:txBody>
                    <a:bodyPr/>
                    <a:lstStyle/>
                    <a:p>
                      <a:pPr marR="24130" algn="r">
                        <a:lnSpc>
                          <a:spcPts val="2520"/>
                        </a:lnSpc>
                      </a:pPr>
                      <a:r>
                        <a:rPr sz="2400" dirty="0">
                          <a:solidFill>
                            <a:srgbClr val="FFFF00"/>
                          </a:solidFill>
                          <a:latin typeface="Calibri"/>
                          <a:cs typeface="Calibri"/>
                        </a:rPr>
                        <a:t>8</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1"/>
                  </a:ext>
                </a:extLst>
              </a:tr>
              <a:tr h="366077">
                <a:tc>
                  <a:txBody>
                    <a:bodyPr/>
                    <a:lstStyle/>
                    <a:p>
                      <a:pPr marR="27940" algn="ctr">
                        <a:lnSpc>
                          <a:spcPts val="2520"/>
                        </a:lnSpc>
                        <a:tabLst>
                          <a:tab pos="456565" algn="l"/>
                        </a:tabLst>
                      </a:pPr>
                      <a:r>
                        <a:rPr sz="2400" dirty="0">
                          <a:solidFill>
                            <a:srgbClr val="FFFF00"/>
                          </a:solidFill>
                          <a:latin typeface="Calibri"/>
                          <a:cs typeface="Calibri"/>
                        </a:rPr>
                        <a:t>3)	1</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FF00"/>
                          </a:solidFill>
                          <a:latin typeface="Calibri"/>
                          <a:cs typeface="Calibri"/>
                        </a:rPr>
                        <a:t>1</a:t>
                      </a:r>
                      <a:endParaRPr sz="2400">
                        <a:latin typeface="Calibri"/>
                        <a:cs typeface="Calibri"/>
                      </a:endParaRPr>
                    </a:p>
                  </a:txBody>
                  <a:tcPr marL="0" marR="0" marT="0" marB="0">
                    <a:solidFill>
                      <a:srgbClr val="000000"/>
                    </a:solidFill>
                  </a:tcPr>
                </a:tc>
                <a:tc>
                  <a:txBody>
                    <a:bodyPr/>
                    <a:lstStyle/>
                    <a:p>
                      <a:pPr marL="67310">
                        <a:lnSpc>
                          <a:spcPts val="2520"/>
                        </a:lnSpc>
                      </a:pPr>
                      <a:r>
                        <a:rPr sz="2400" dirty="0">
                          <a:solidFill>
                            <a:srgbClr val="FFFF00"/>
                          </a:solidFill>
                          <a:latin typeface="Calibri"/>
                          <a:cs typeface="Calibri"/>
                        </a:rPr>
                        <a:t>2</a:t>
                      </a:r>
                      <a:endParaRPr sz="2400">
                        <a:latin typeface="Calibri"/>
                        <a:cs typeface="Calibri"/>
                      </a:endParaRPr>
                    </a:p>
                  </a:txBody>
                  <a:tcPr marL="0" marR="0" marT="0" marB="0">
                    <a:solidFill>
                      <a:srgbClr val="000000"/>
                    </a:solidFill>
                  </a:tcPr>
                </a:tc>
                <a:tc>
                  <a:txBody>
                    <a:bodyPr/>
                    <a:lstStyle/>
                    <a:p>
                      <a:pPr marL="635" algn="ctr">
                        <a:lnSpc>
                          <a:spcPts val="252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00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7310">
                        <a:lnSpc>
                          <a:spcPts val="252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algn="ctr">
                        <a:lnSpc>
                          <a:spcPts val="2520"/>
                        </a:lnSpc>
                      </a:pPr>
                      <a:r>
                        <a:rPr sz="2400" dirty="0">
                          <a:solidFill>
                            <a:srgbClr val="FFFF00"/>
                          </a:solidFill>
                          <a:latin typeface="Calibri"/>
                          <a:cs typeface="Calibri"/>
                        </a:rPr>
                        <a:t>4</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FF00"/>
                          </a:solidFill>
                          <a:latin typeface="Calibri"/>
                          <a:cs typeface="Calibri"/>
                        </a:rPr>
                        <a:t>5</a:t>
                      </a:r>
                      <a:endParaRPr sz="2400">
                        <a:latin typeface="Calibri"/>
                        <a:cs typeface="Calibri"/>
                      </a:endParaRPr>
                    </a:p>
                  </a:txBody>
                  <a:tcPr marL="0" marR="0" marT="0" marB="0">
                    <a:solidFill>
                      <a:srgbClr val="000000"/>
                    </a:solidFill>
                  </a:tcPr>
                </a:tc>
                <a:tc>
                  <a:txBody>
                    <a:bodyPr/>
                    <a:lstStyle/>
                    <a:p>
                      <a:pPr marR="24130" algn="r">
                        <a:lnSpc>
                          <a:spcPts val="2520"/>
                        </a:lnSpc>
                      </a:pPr>
                      <a:r>
                        <a:rPr sz="2400" dirty="0">
                          <a:solidFill>
                            <a:srgbClr val="FFFF00"/>
                          </a:solidFill>
                          <a:latin typeface="Calibri"/>
                          <a:cs typeface="Calibri"/>
                        </a:rPr>
                        <a:t>7</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2"/>
                  </a:ext>
                </a:extLst>
              </a:tr>
              <a:tr h="335241">
                <a:tc>
                  <a:txBody>
                    <a:bodyPr/>
                    <a:lstStyle/>
                    <a:p>
                      <a:pPr marR="27940" algn="ctr">
                        <a:lnSpc>
                          <a:spcPts val="2520"/>
                        </a:lnSpc>
                        <a:tabLst>
                          <a:tab pos="456565" algn="l"/>
                        </a:tabLst>
                      </a:pPr>
                      <a:r>
                        <a:rPr sz="2400" dirty="0">
                          <a:solidFill>
                            <a:srgbClr val="FFFF00"/>
                          </a:solidFill>
                          <a:latin typeface="Calibri"/>
                          <a:cs typeface="Calibri"/>
                        </a:rPr>
                        <a:t>4)	1</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FF00"/>
                          </a:solidFill>
                          <a:latin typeface="Calibri"/>
                          <a:cs typeface="Calibri"/>
                        </a:rPr>
                        <a:t>2</a:t>
                      </a:r>
                      <a:endParaRPr sz="2400">
                        <a:latin typeface="Calibri"/>
                        <a:cs typeface="Calibri"/>
                      </a:endParaRPr>
                    </a:p>
                  </a:txBody>
                  <a:tcPr marL="0" marR="0" marT="0" marB="0">
                    <a:solidFill>
                      <a:srgbClr val="000000"/>
                    </a:solidFill>
                  </a:tcPr>
                </a:tc>
                <a:tc>
                  <a:txBody>
                    <a:bodyPr/>
                    <a:lstStyle/>
                    <a:p>
                      <a:pPr marL="67310">
                        <a:lnSpc>
                          <a:spcPts val="252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35" algn="ctr">
                        <a:lnSpc>
                          <a:spcPts val="2520"/>
                        </a:lnSpc>
                      </a:pPr>
                      <a:r>
                        <a:rPr sz="2400" dirty="0">
                          <a:solidFill>
                            <a:srgbClr val="FFFF00"/>
                          </a:solidFill>
                          <a:latin typeface="Calibri"/>
                          <a:cs typeface="Calibri"/>
                        </a:rPr>
                        <a:t>3</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0000"/>
                          </a:solidFill>
                          <a:latin typeface="Calibri"/>
                          <a:cs typeface="Calibri"/>
                        </a:rPr>
                        <a:t>3</a:t>
                      </a:r>
                      <a:endParaRPr sz="2400">
                        <a:latin typeface="Calibri"/>
                        <a:cs typeface="Calibri"/>
                      </a:endParaRPr>
                    </a:p>
                  </a:txBody>
                  <a:tcPr marL="0" marR="0" marT="0" marB="0">
                    <a:solidFill>
                      <a:srgbClr val="000000"/>
                    </a:solidFill>
                  </a:tcPr>
                </a:tc>
                <a:tc>
                  <a:txBody>
                    <a:bodyPr/>
                    <a:lstStyle/>
                    <a:p>
                      <a:pPr marL="67310">
                        <a:lnSpc>
                          <a:spcPts val="2520"/>
                        </a:lnSpc>
                      </a:pPr>
                      <a:r>
                        <a:rPr sz="2400" dirty="0">
                          <a:solidFill>
                            <a:srgbClr val="FFFF00"/>
                          </a:solidFill>
                          <a:latin typeface="Calibri"/>
                          <a:cs typeface="Calibri"/>
                        </a:rPr>
                        <a:t>5</a:t>
                      </a:r>
                      <a:endParaRPr sz="2400">
                        <a:latin typeface="Calibri"/>
                        <a:cs typeface="Calibri"/>
                      </a:endParaRPr>
                    </a:p>
                  </a:txBody>
                  <a:tcPr marL="0" marR="0" marT="0" marB="0">
                    <a:solidFill>
                      <a:srgbClr val="000000"/>
                    </a:solidFill>
                  </a:tcPr>
                </a:tc>
                <a:tc>
                  <a:txBody>
                    <a:bodyPr/>
                    <a:lstStyle/>
                    <a:p>
                      <a:pPr algn="ctr">
                        <a:lnSpc>
                          <a:spcPts val="2520"/>
                        </a:lnSpc>
                      </a:pPr>
                      <a:r>
                        <a:rPr sz="2400" dirty="0">
                          <a:solidFill>
                            <a:srgbClr val="FFFF00"/>
                          </a:solidFill>
                          <a:latin typeface="Calibri"/>
                          <a:cs typeface="Calibri"/>
                        </a:rPr>
                        <a:t>7</a:t>
                      </a:r>
                      <a:endParaRPr sz="2400">
                        <a:latin typeface="Calibri"/>
                        <a:cs typeface="Calibri"/>
                      </a:endParaRPr>
                    </a:p>
                  </a:txBody>
                  <a:tcPr marL="0" marR="0" marT="0" marB="0">
                    <a:solidFill>
                      <a:srgbClr val="000000"/>
                    </a:solidFill>
                  </a:tcPr>
                </a:tc>
                <a:tc>
                  <a:txBody>
                    <a:bodyPr/>
                    <a:lstStyle/>
                    <a:p>
                      <a:pPr marR="59690" algn="r">
                        <a:lnSpc>
                          <a:spcPts val="2520"/>
                        </a:lnSpc>
                      </a:pPr>
                      <a:r>
                        <a:rPr sz="2400" dirty="0">
                          <a:solidFill>
                            <a:srgbClr val="FFFF00"/>
                          </a:solidFill>
                          <a:latin typeface="Calibri"/>
                          <a:cs typeface="Calibri"/>
                        </a:rPr>
                        <a:t>7</a:t>
                      </a:r>
                      <a:endParaRPr sz="2400">
                        <a:latin typeface="Calibri"/>
                        <a:cs typeface="Calibri"/>
                      </a:endParaRPr>
                    </a:p>
                  </a:txBody>
                  <a:tcPr marL="0" marR="0" marT="0" marB="0">
                    <a:solidFill>
                      <a:srgbClr val="000000"/>
                    </a:solidFill>
                  </a:tcPr>
                </a:tc>
                <a:tc>
                  <a:txBody>
                    <a:bodyPr/>
                    <a:lstStyle/>
                    <a:p>
                      <a:pPr marR="24130" algn="r">
                        <a:lnSpc>
                          <a:spcPts val="2520"/>
                        </a:lnSpc>
                      </a:pPr>
                      <a:r>
                        <a:rPr sz="2400" dirty="0">
                          <a:solidFill>
                            <a:srgbClr val="FFFF00"/>
                          </a:solidFill>
                          <a:latin typeface="Calibri"/>
                          <a:cs typeface="Calibri"/>
                        </a:rPr>
                        <a:t>8</a:t>
                      </a:r>
                      <a:endParaRPr sz="2400">
                        <a:latin typeface="Calibri"/>
                        <a:cs typeface="Calibri"/>
                      </a:endParaRPr>
                    </a:p>
                  </a:txBody>
                  <a:tcPr marL="0" marR="0" marT="0" marB="0">
                    <a:solidFill>
                      <a:srgbClr val="000000"/>
                    </a:solidFill>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5175250" y="1822450"/>
          <a:ext cx="2590164" cy="2584703"/>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R="170815" algn="r">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13995" algn="r">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72415"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8120">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R="167640" algn="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07010" algn="r">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L="190500">
                        <a:lnSpc>
                          <a:spcPts val="2665"/>
                        </a:lnSpc>
                      </a:pPr>
                      <a:r>
                        <a:rPr sz="2400" dirty="0">
                          <a:solidFill>
                            <a:srgbClr val="FF00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L="206375">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5051">
                <a:tc>
                  <a:txBody>
                    <a:bodyPr/>
                    <a:lstStyle/>
                    <a:p>
                      <a:pPr marR="167005" algn="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07010" algn="r">
                        <a:lnSpc>
                          <a:spcPct val="100000"/>
                        </a:lnSpc>
                        <a:spcBef>
                          <a:spcPts val="115"/>
                        </a:spcBef>
                      </a:pPr>
                      <a:r>
                        <a:rPr sz="2400" dirty="0">
                          <a:solidFill>
                            <a:srgbClr val="FF0000"/>
                          </a:solidFill>
                          <a:latin typeface="Calibri"/>
                          <a:cs typeface="Calibri"/>
                        </a:rPr>
                        <a:t>3</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90500">
                        <a:lnSpc>
                          <a:spcPct val="100000"/>
                        </a:lnSpc>
                        <a:spcBef>
                          <a:spcPts val="115"/>
                        </a:spcBef>
                      </a:pPr>
                      <a:r>
                        <a:rPr sz="2400" dirty="0">
                          <a:solidFill>
                            <a:srgbClr val="FF0000"/>
                          </a:solidFill>
                          <a:latin typeface="Calibri"/>
                          <a:cs typeface="Calibri"/>
                        </a:rPr>
                        <a:t>3</a:t>
                      </a:r>
                      <a:endParaRPr sz="2400">
                        <a:latin typeface="Calibri"/>
                        <a:cs typeface="Calibri"/>
                      </a:endParaRPr>
                    </a:p>
                  </a:txBody>
                  <a:tcPr marL="0" marR="0" marT="146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343535">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73988">
                <a:tc>
                  <a:txBody>
                    <a:bodyPr/>
                    <a:lstStyle/>
                    <a:p>
                      <a:pPr marR="173990" algn="r">
                        <a:lnSpc>
                          <a:spcPct val="100000"/>
                        </a:lnSpc>
                        <a:spcBef>
                          <a:spcPts val="1660"/>
                        </a:spcBef>
                      </a:pPr>
                      <a:r>
                        <a:rPr sz="2400" dirty="0">
                          <a:solidFill>
                            <a:srgbClr val="FFFF00"/>
                          </a:solidFill>
                          <a:latin typeface="Calibri"/>
                          <a:cs typeface="Calibri"/>
                        </a:rPr>
                        <a:t>2</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7170" algn="r">
                        <a:lnSpc>
                          <a:spcPct val="100000"/>
                        </a:lnSpc>
                        <a:spcBef>
                          <a:spcPts val="1660"/>
                        </a:spcBef>
                      </a:pPr>
                      <a:r>
                        <a:rPr sz="2400" dirty="0">
                          <a:solidFill>
                            <a:srgbClr val="FFFF00"/>
                          </a:solidFill>
                          <a:latin typeface="Calibri"/>
                          <a:cs typeface="Calibri"/>
                        </a:rPr>
                        <a:t>3</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76225" algn="r">
                        <a:lnSpc>
                          <a:spcPct val="100000"/>
                        </a:lnSpc>
                        <a:spcBef>
                          <a:spcPts val="1660"/>
                        </a:spcBef>
                      </a:pPr>
                      <a:r>
                        <a:rPr sz="2400" dirty="0">
                          <a:solidFill>
                            <a:srgbClr val="FFFF00"/>
                          </a:solidFill>
                          <a:latin typeface="Calibri"/>
                          <a:cs typeface="Calibri"/>
                        </a:rPr>
                        <a:t>1</a:t>
                      </a:r>
                      <a:endParaRPr sz="2400">
                        <a:latin typeface="Calibri"/>
                        <a:cs typeface="Calibri"/>
                      </a:endParaRPr>
                    </a:p>
                  </a:txBody>
                  <a:tcPr marL="0" marR="0" marT="2108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gn="ctr">
                        <a:lnSpc>
                          <a:spcPct val="100000"/>
                        </a:lnSpc>
                        <a:spcBef>
                          <a:spcPts val="1660"/>
                        </a:spcBef>
                      </a:pPr>
                      <a:r>
                        <a:rPr sz="2400" dirty="0">
                          <a:solidFill>
                            <a:srgbClr val="FFFF00"/>
                          </a:solidFill>
                          <a:latin typeface="Calibri"/>
                          <a:cs typeface="Calibri"/>
                        </a:rPr>
                        <a:t>7</a:t>
                      </a:r>
                      <a:endParaRPr sz="2400">
                        <a:latin typeface="Calibri"/>
                        <a:cs typeface="Calibri"/>
                      </a:endParaRPr>
                    </a:p>
                  </a:txBody>
                  <a:tcPr marL="0" marR="0" marT="21082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graphicFrame>
        <p:nvGraphicFramePr>
          <p:cNvPr id="6" name="object 6"/>
          <p:cNvGraphicFramePr>
            <a:graphicFrameLocks noGrp="1"/>
          </p:cNvGraphicFramePr>
          <p:nvPr/>
        </p:nvGraphicFramePr>
        <p:xfrm>
          <a:off x="908050" y="1822450"/>
          <a:ext cx="2589528" cy="255758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8965">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164">
                  <a:extLst>
                    <a:ext uri="{9D8B030D-6E8A-4147-A177-3AD203B41FA5}">
                      <a16:colId xmlns:a16="http://schemas.microsoft.com/office/drawing/2014/main" val="20003"/>
                    </a:ext>
                  </a:extLst>
                </a:gridCol>
              </a:tblGrid>
              <a:tr h="684149">
                <a:tc>
                  <a:txBody>
                    <a:bodyPr/>
                    <a:lstStyle/>
                    <a:p>
                      <a:pPr>
                        <a:lnSpc>
                          <a:spcPct val="100000"/>
                        </a:lnSpc>
                        <a:spcBef>
                          <a:spcPts val="15"/>
                        </a:spcBef>
                      </a:pPr>
                      <a:endParaRPr sz="1950">
                        <a:latin typeface="Times New Roman"/>
                        <a:cs typeface="Times New Roman"/>
                      </a:endParaRPr>
                    </a:p>
                    <a:p>
                      <a:pPr marL="17970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196850">
                        <a:lnSpc>
                          <a:spcPct val="100000"/>
                        </a:lnSpc>
                      </a:pPr>
                      <a:r>
                        <a:rPr sz="2400" dirty="0">
                          <a:solidFill>
                            <a:srgbClr val="FFFF00"/>
                          </a:solidFill>
                          <a:latin typeface="Calibri"/>
                          <a:cs typeface="Calibri"/>
                        </a:rPr>
                        <a:t>4</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R="231140" algn="r">
                        <a:lnSpc>
                          <a:spcPct val="100000"/>
                        </a:lnSpc>
                      </a:pPr>
                      <a:r>
                        <a:rPr sz="2400" dirty="0">
                          <a:solidFill>
                            <a:srgbClr val="FFFF00"/>
                          </a:solidFill>
                          <a:latin typeface="Calibri"/>
                          <a:cs typeface="Calibri"/>
                        </a:rPr>
                        <a:t>2</a:t>
                      </a:r>
                      <a:endParaRPr sz="2400">
                        <a:latin typeface="Calibri"/>
                        <a:cs typeface="Calibri"/>
                      </a:endParaRPr>
                    </a:p>
                  </a:txBody>
                  <a:tcPr marL="0" marR="0" marT="1905" marB="0">
                    <a:lnL w="19050">
                      <a:solidFill>
                        <a:srgbClr val="D7D7D7"/>
                      </a:solidFill>
                      <a:prstDash val="solid"/>
                    </a:lnL>
                    <a:lnR w="19050">
                      <a:solidFill>
                        <a:srgbClr val="D7D7D7"/>
                      </a:solidFill>
                      <a:prstDash val="solid"/>
                    </a:lnR>
                    <a:lnT w="19050">
                      <a:solidFill>
                        <a:srgbClr val="D7D7D7"/>
                      </a:solidFill>
                      <a:prstDash val="solid"/>
                    </a:lnT>
                    <a:lnB w="19050">
                      <a:solidFill>
                        <a:srgbClr val="FF0000"/>
                      </a:solidFill>
                      <a:prstDash val="solid"/>
                    </a:lnB>
                    <a:solidFill>
                      <a:srgbClr val="000000"/>
                    </a:solidFill>
                  </a:tcPr>
                </a:tc>
                <a:tc>
                  <a:txBody>
                    <a:bodyPr/>
                    <a:lstStyle/>
                    <a:p>
                      <a:pPr>
                        <a:lnSpc>
                          <a:spcPct val="100000"/>
                        </a:lnSpc>
                        <a:spcBef>
                          <a:spcPts val="15"/>
                        </a:spcBef>
                      </a:pPr>
                      <a:endParaRPr sz="1950">
                        <a:latin typeface="Times New Roman"/>
                        <a:cs typeface="Times New Roman"/>
                      </a:endParaRPr>
                    </a:p>
                    <a:p>
                      <a:pPr marL="233045">
                        <a:lnSpc>
                          <a:spcPct val="100000"/>
                        </a:lnSpc>
                      </a:pPr>
                      <a:r>
                        <a:rPr sz="2400" dirty="0">
                          <a:solidFill>
                            <a:srgbClr val="FFFF00"/>
                          </a:solidFill>
                          <a:latin typeface="Calibri"/>
                          <a:cs typeface="Calibri"/>
                        </a:rPr>
                        <a:t>3</a:t>
                      </a:r>
                      <a:endParaRPr sz="2400">
                        <a:latin typeface="Calibri"/>
                        <a:cs typeface="Calibri"/>
                      </a:endParaRPr>
                    </a:p>
                  </a:txBody>
                  <a:tcPr marL="0" marR="0" marT="1905" marB="0">
                    <a:lnL w="19050">
                      <a:solidFill>
                        <a:srgbClr val="D7D7D7"/>
                      </a:solidFill>
                      <a:prstDash val="solid"/>
                    </a:lnL>
                    <a:lnR w="12700">
                      <a:solidFill>
                        <a:srgbClr val="D7D7D7"/>
                      </a:solidFill>
                      <a:prstDash val="solid"/>
                    </a:lnR>
                    <a:lnT w="19050">
                      <a:solidFill>
                        <a:srgbClr val="D7D7D7"/>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250">
                        <a:latin typeface="Times New Roman"/>
                        <a:cs typeface="Times New Roman"/>
                      </a:endParaRPr>
                    </a:p>
                    <a:p>
                      <a:pPr marL="38100" algn="ctr">
                        <a:lnSpc>
                          <a:spcPts val="2665"/>
                        </a:lnSpc>
                      </a:pPr>
                      <a:r>
                        <a:rPr sz="2400" dirty="0">
                          <a:solidFill>
                            <a:srgbClr val="FFFF00"/>
                          </a:solidFill>
                          <a:latin typeface="Calibri"/>
                          <a:cs typeface="Calibri"/>
                        </a:rPr>
                        <a:t>1</a:t>
                      </a:r>
                      <a:endParaRPr sz="2400">
                        <a:latin typeface="Calibri"/>
                        <a:cs typeface="Calibri"/>
                      </a:endParaRPr>
                    </a:p>
                  </a:txBody>
                  <a:tcPr marL="0" marR="0" marT="5715" marB="0">
                    <a:lnL w="19050">
                      <a:solidFill>
                        <a:srgbClr val="D7D7D7"/>
                      </a:solidFill>
                      <a:prstDash val="solid"/>
                    </a:lnL>
                    <a:lnR w="19050">
                      <a:solidFill>
                        <a:srgbClr val="FF0000"/>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178435" algn="r">
                        <a:lnSpc>
                          <a:spcPts val="2665"/>
                        </a:lnSpc>
                      </a:pPr>
                      <a:r>
                        <a:rPr sz="2400" dirty="0">
                          <a:solidFill>
                            <a:srgbClr val="FFFF00"/>
                          </a:solidFill>
                          <a:latin typeface="Calibri"/>
                          <a:cs typeface="Calibri"/>
                        </a:rPr>
                        <a:t>7</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34950" algn="r">
                        <a:lnSpc>
                          <a:spcPts val="2665"/>
                        </a:lnSpc>
                      </a:pPr>
                      <a:r>
                        <a:rPr sz="2400" dirty="0">
                          <a:solidFill>
                            <a:srgbClr val="FFFF00"/>
                          </a:solidFill>
                          <a:latin typeface="Calibri"/>
                          <a:cs typeface="Calibri"/>
                        </a:rPr>
                        <a:t>3</a:t>
                      </a:r>
                      <a:endParaRPr sz="2400">
                        <a:latin typeface="Calibri"/>
                        <a:cs typeface="Calibri"/>
                      </a:endParaRPr>
                    </a:p>
                  </a:txBody>
                  <a:tcPr marL="0" marR="0" marT="571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a:lnSpc>
                          <a:spcPct val="100000"/>
                        </a:lnSpc>
                        <a:spcBef>
                          <a:spcPts val="45"/>
                        </a:spcBef>
                      </a:pPr>
                      <a:endParaRPr sz="2250">
                        <a:latin typeface="Times New Roman"/>
                        <a:cs typeface="Times New Roman"/>
                      </a:endParaRPr>
                    </a:p>
                    <a:p>
                      <a:pPr marR="219075" algn="r">
                        <a:lnSpc>
                          <a:spcPts val="2665"/>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FF0000"/>
                      </a:solidFill>
                      <a:prstDash val="solid"/>
                    </a:lnL>
                    <a:lnR w="12700">
                      <a:solidFill>
                        <a:srgbClr val="FF0000"/>
                      </a:solidFill>
                      <a:prstDash val="solid"/>
                    </a:lnR>
                    <a:lnT w="19050">
                      <a:solidFill>
                        <a:srgbClr val="FF0000"/>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1"/>
                  </a:ext>
                </a:extLst>
              </a:tr>
              <a:tr h="534225">
                <a:tc>
                  <a:txBody>
                    <a:bodyPr/>
                    <a:lstStyle/>
                    <a:p>
                      <a:pPr marL="38100" algn="ctr">
                        <a:lnSpc>
                          <a:spcPct val="100000"/>
                        </a:lnSpc>
                        <a:spcBef>
                          <a:spcPts val="115"/>
                        </a:spcBef>
                      </a:pPr>
                      <a:r>
                        <a:rPr sz="2400" dirty="0">
                          <a:solidFill>
                            <a:srgbClr val="FFFF00"/>
                          </a:solidFill>
                          <a:latin typeface="Calibri"/>
                          <a:cs typeface="Calibri"/>
                        </a:rPr>
                        <a:t>4</a:t>
                      </a:r>
                      <a:endParaRPr sz="2400">
                        <a:latin typeface="Calibri"/>
                        <a:cs typeface="Calibri"/>
                      </a:endParaRPr>
                    </a:p>
                  </a:txBody>
                  <a:tcPr marL="0" marR="0" marT="14605" marB="0">
                    <a:lnL w="19050">
                      <a:solidFill>
                        <a:srgbClr val="D7D7D7"/>
                      </a:solidFill>
                      <a:prstDash val="solid"/>
                    </a:lnL>
                    <a:lnR w="19050">
                      <a:solidFill>
                        <a:srgbClr val="FF0000"/>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79070" algn="r">
                        <a:lnSpc>
                          <a:spcPct val="100000"/>
                        </a:lnSpc>
                        <a:spcBef>
                          <a:spcPts val="115"/>
                        </a:spcBef>
                      </a:pPr>
                      <a:r>
                        <a:rPr sz="2400" dirty="0">
                          <a:solidFill>
                            <a:srgbClr val="FFFF00"/>
                          </a:solidFill>
                          <a:latin typeface="Calibri"/>
                          <a:cs typeface="Calibri"/>
                        </a:rPr>
                        <a:t>5</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32410" algn="r">
                        <a:lnSpc>
                          <a:spcPct val="100000"/>
                        </a:lnSpc>
                        <a:spcBef>
                          <a:spcPts val="115"/>
                        </a:spcBef>
                      </a:pPr>
                      <a:r>
                        <a:rPr sz="2400" dirty="0">
                          <a:solidFill>
                            <a:srgbClr val="FF0000"/>
                          </a:solidFill>
                          <a:latin typeface="Calibri"/>
                          <a:cs typeface="Calibri"/>
                        </a:rPr>
                        <a:t>3</a:t>
                      </a:r>
                      <a:endParaRPr sz="2400">
                        <a:latin typeface="Calibri"/>
                        <a:cs typeface="Calibri"/>
                      </a:endParaRPr>
                    </a:p>
                  </a:txBody>
                  <a:tcPr marL="0" marR="0" marT="14605"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16535" algn="r">
                        <a:lnSpc>
                          <a:spcPct val="100000"/>
                        </a:lnSpc>
                        <a:spcBef>
                          <a:spcPts val="115"/>
                        </a:spcBef>
                      </a:pPr>
                      <a:r>
                        <a:rPr sz="2400" dirty="0">
                          <a:solidFill>
                            <a:srgbClr val="FFFF00"/>
                          </a:solidFill>
                          <a:latin typeface="Calibri"/>
                          <a:cs typeface="Calibri"/>
                        </a:rPr>
                        <a:t>8</a:t>
                      </a:r>
                      <a:endParaRPr sz="2400">
                        <a:latin typeface="Calibri"/>
                        <a:cs typeface="Calibri"/>
                      </a:endParaRPr>
                    </a:p>
                  </a:txBody>
                  <a:tcPr marL="0" marR="0" marT="14605" marB="0">
                    <a:lnL w="19050">
                      <a:solidFill>
                        <a:srgbClr val="FF0000"/>
                      </a:solidFill>
                      <a:prstDash val="solid"/>
                    </a:lnL>
                    <a:lnR w="12700">
                      <a:solidFill>
                        <a:srgbClr val="FF0000"/>
                      </a:solidFill>
                      <a:prstDash val="solid"/>
                    </a:lnR>
                    <a:lnT w="19050">
                      <a:solidFill>
                        <a:srgbClr val="FF0000"/>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2"/>
                  </a:ext>
                </a:extLst>
              </a:tr>
              <a:tr h="647700">
                <a:tc>
                  <a:txBody>
                    <a:bodyPr/>
                    <a:lstStyle/>
                    <a:p>
                      <a:pPr marL="316865">
                        <a:lnSpc>
                          <a:spcPct val="100000"/>
                        </a:lnSpc>
                        <a:spcBef>
                          <a:spcPts val="1670"/>
                        </a:spcBef>
                      </a:pPr>
                      <a:r>
                        <a:rPr sz="2400" dirty="0">
                          <a:solidFill>
                            <a:srgbClr val="FFFF00"/>
                          </a:solidFill>
                          <a:latin typeface="Calibri"/>
                          <a:cs typeface="Calibri"/>
                        </a:rPr>
                        <a:t>2</a:t>
                      </a:r>
                      <a:endParaRPr sz="2400">
                        <a:latin typeface="Calibri"/>
                        <a:cs typeface="Calibri"/>
                      </a:endParaRPr>
                    </a:p>
                  </a:txBody>
                  <a:tcPr marL="0" marR="0" marT="212090" marB="0">
                    <a:lnL w="19050">
                      <a:solidFill>
                        <a:srgbClr val="D7D7D7"/>
                      </a:solidFill>
                      <a:prstDash val="solid"/>
                    </a:lnL>
                    <a:lnR w="19050">
                      <a:solidFill>
                        <a:srgbClr val="FF0000"/>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79070" algn="r">
                        <a:lnSpc>
                          <a:spcPct val="100000"/>
                        </a:lnSpc>
                        <a:spcBef>
                          <a:spcPts val="1670"/>
                        </a:spcBef>
                      </a:pPr>
                      <a:r>
                        <a:rPr sz="2400" dirty="0">
                          <a:solidFill>
                            <a:srgbClr val="FFFF00"/>
                          </a:solidFill>
                          <a:latin typeface="Calibri"/>
                          <a:cs typeface="Calibri"/>
                        </a:rPr>
                        <a:t>3</a:t>
                      </a:r>
                      <a:endParaRPr sz="2400">
                        <a:latin typeface="Calibri"/>
                        <a:cs typeface="Calibri"/>
                      </a:endParaRPr>
                    </a:p>
                  </a:txBody>
                  <a:tcPr marL="0" marR="0" marT="212090"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R="234950" algn="r">
                        <a:lnSpc>
                          <a:spcPct val="100000"/>
                        </a:lnSpc>
                        <a:spcBef>
                          <a:spcPts val="1670"/>
                        </a:spcBef>
                      </a:pPr>
                      <a:r>
                        <a:rPr sz="2400" dirty="0">
                          <a:solidFill>
                            <a:srgbClr val="FFFF00"/>
                          </a:solidFill>
                          <a:latin typeface="Calibri"/>
                          <a:cs typeface="Calibri"/>
                        </a:rPr>
                        <a:t>1</a:t>
                      </a:r>
                      <a:endParaRPr sz="2400">
                        <a:latin typeface="Calibri"/>
                        <a:cs typeface="Calibri"/>
                      </a:endParaRPr>
                    </a:p>
                  </a:txBody>
                  <a:tcPr marL="0" marR="0" marT="212090" marB="0">
                    <a:lnL w="19050">
                      <a:solidFill>
                        <a:srgbClr val="FF0000"/>
                      </a:solidFill>
                      <a:prstDash val="solid"/>
                    </a:lnL>
                    <a:lnR w="19050">
                      <a:solidFill>
                        <a:srgbClr val="FF0000"/>
                      </a:solidFill>
                      <a:prstDash val="solid"/>
                    </a:lnR>
                    <a:lnT w="19050">
                      <a:solidFill>
                        <a:srgbClr val="FF0000"/>
                      </a:solidFill>
                      <a:prstDash val="solid"/>
                    </a:lnT>
                    <a:lnB w="19050">
                      <a:solidFill>
                        <a:srgbClr val="FF0000"/>
                      </a:solidFill>
                      <a:prstDash val="solid"/>
                    </a:lnB>
                    <a:solidFill>
                      <a:srgbClr val="000000"/>
                    </a:solidFill>
                  </a:tcPr>
                </a:tc>
                <a:tc>
                  <a:txBody>
                    <a:bodyPr/>
                    <a:lstStyle/>
                    <a:p>
                      <a:pPr marL="232410">
                        <a:lnSpc>
                          <a:spcPct val="100000"/>
                        </a:lnSpc>
                        <a:spcBef>
                          <a:spcPts val="1670"/>
                        </a:spcBef>
                      </a:pPr>
                      <a:r>
                        <a:rPr sz="2400" dirty="0">
                          <a:solidFill>
                            <a:srgbClr val="FFFF00"/>
                          </a:solidFill>
                          <a:latin typeface="Calibri"/>
                          <a:cs typeface="Calibri"/>
                        </a:rPr>
                        <a:t>7</a:t>
                      </a:r>
                      <a:endParaRPr sz="2400">
                        <a:latin typeface="Calibri"/>
                        <a:cs typeface="Calibri"/>
                      </a:endParaRPr>
                    </a:p>
                  </a:txBody>
                  <a:tcPr marL="0" marR="0" marT="212090" marB="0">
                    <a:lnL w="19050">
                      <a:solidFill>
                        <a:srgbClr val="FF0000"/>
                      </a:solidFill>
                      <a:prstDash val="solid"/>
                    </a:lnL>
                    <a:lnR w="12700">
                      <a:solidFill>
                        <a:srgbClr val="FF0000"/>
                      </a:solidFill>
                      <a:prstDash val="solid"/>
                    </a:lnR>
                    <a:lnT w="19050">
                      <a:solidFill>
                        <a:srgbClr val="FF0000"/>
                      </a:solidFill>
                      <a:prstDash val="solid"/>
                    </a:lnT>
                    <a:lnB w="19050">
                      <a:solidFill>
                        <a:srgbClr val="FF0000"/>
                      </a:solidFill>
                      <a:prstDash val="solid"/>
                    </a:lnB>
                    <a:solidFill>
                      <a:srgbClr val="000000"/>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19811"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
        <p:nvSpPr>
          <p:cNvPr id="119812" name="Rectangle 2"/>
          <p:cNvSpPr>
            <a:spLocks noGrp="1" noChangeArrowheads="1"/>
          </p:cNvSpPr>
          <p:nvPr>
            <p:ph type="title" idx="4294967295"/>
          </p:nvPr>
        </p:nvSpPr>
        <p:spPr>
          <a:xfrm>
            <a:off x="685800" y="152400"/>
            <a:ext cx="7772400" cy="1143000"/>
          </a:xfrm>
        </p:spPr>
        <p:txBody>
          <a:bodyPr/>
          <a:lstStyle/>
          <a:p>
            <a:pPr eaLnBrk="1" hangingPunct="1"/>
            <a:r>
              <a:rPr lang="en-IE" altLang="en-US" sz="3600" smtClean="0">
                <a:solidFill>
                  <a:schemeClr val="accent2"/>
                </a:solidFill>
              </a:rPr>
              <a:t>The Spatial Filtering Process</a:t>
            </a:r>
            <a:endParaRPr lang="en-US" altLang="en-US" sz="3600" smtClean="0">
              <a:solidFill>
                <a:schemeClr val="accent2"/>
              </a:solidFill>
            </a:endParaRPr>
          </a:p>
        </p:txBody>
      </p:sp>
      <p:grpSp>
        <p:nvGrpSpPr>
          <p:cNvPr id="2" name="Group 3"/>
          <p:cNvGrpSpPr>
            <a:grpSpLocks/>
          </p:cNvGrpSpPr>
          <p:nvPr/>
        </p:nvGrpSpPr>
        <p:grpSpPr bwMode="auto">
          <a:xfrm>
            <a:off x="7140575" y="1425575"/>
            <a:ext cx="1568450" cy="1560513"/>
            <a:chOff x="3696" y="2149"/>
            <a:chExt cx="988" cy="983"/>
          </a:xfrm>
        </p:grpSpPr>
        <p:sp>
          <p:nvSpPr>
            <p:cNvPr id="119814" name="Rectangle 4"/>
            <p:cNvSpPr>
              <a:spLocks noChangeArrowheads="1"/>
            </p:cNvSpPr>
            <p:nvPr/>
          </p:nvSpPr>
          <p:spPr bwMode="auto">
            <a:xfrm>
              <a:off x="3696" y="2149"/>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r</a:t>
              </a:r>
              <a:endParaRPr lang="en-US" altLang="en-US" i="1"/>
            </a:p>
          </p:txBody>
        </p:sp>
        <p:sp>
          <p:nvSpPr>
            <p:cNvPr id="119815" name="Rectangle 5"/>
            <p:cNvSpPr>
              <a:spLocks noChangeArrowheads="1"/>
            </p:cNvSpPr>
            <p:nvPr/>
          </p:nvSpPr>
          <p:spPr bwMode="auto">
            <a:xfrm>
              <a:off x="4025" y="2149"/>
              <a:ext cx="330"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s</a:t>
              </a:r>
              <a:endParaRPr lang="en-US" altLang="en-US" i="1"/>
            </a:p>
          </p:txBody>
        </p:sp>
        <p:sp>
          <p:nvSpPr>
            <p:cNvPr id="119816" name="Rectangle 6"/>
            <p:cNvSpPr>
              <a:spLocks noChangeArrowheads="1"/>
            </p:cNvSpPr>
            <p:nvPr/>
          </p:nvSpPr>
          <p:spPr bwMode="auto">
            <a:xfrm>
              <a:off x="4355" y="2149"/>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t</a:t>
              </a:r>
              <a:endParaRPr lang="en-US" altLang="en-US" i="1"/>
            </a:p>
          </p:txBody>
        </p:sp>
        <p:sp>
          <p:nvSpPr>
            <p:cNvPr id="119817" name="Rectangle 7"/>
            <p:cNvSpPr>
              <a:spLocks noChangeArrowheads="1"/>
            </p:cNvSpPr>
            <p:nvPr/>
          </p:nvSpPr>
          <p:spPr bwMode="auto">
            <a:xfrm>
              <a:off x="3696" y="2474"/>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u</a:t>
              </a:r>
              <a:endParaRPr lang="en-US" altLang="en-US" i="1"/>
            </a:p>
          </p:txBody>
        </p:sp>
        <p:sp>
          <p:nvSpPr>
            <p:cNvPr id="119818" name="Rectangle 8"/>
            <p:cNvSpPr>
              <a:spLocks noChangeArrowheads="1"/>
            </p:cNvSpPr>
            <p:nvPr/>
          </p:nvSpPr>
          <p:spPr bwMode="auto">
            <a:xfrm>
              <a:off x="4025" y="2474"/>
              <a:ext cx="330" cy="329"/>
            </a:xfrm>
            <a:prstGeom prst="rect">
              <a:avLst/>
            </a:prstGeom>
            <a:solidFill>
              <a:srgbClr val="000080">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v</a:t>
              </a:r>
              <a:endParaRPr lang="el-GR" altLang="en-US" i="1"/>
            </a:p>
          </p:txBody>
        </p:sp>
        <p:sp>
          <p:nvSpPr>
            <p:cNvPr id="119819" name="Rectangle 9"/>
            <p:cNvSpPr>
              <a:spLocks noChangeArrowheads="1"/>
            </p:cNvSpPr>
            <p:nvPr/>
          </p:nvSpPr>
          <p:spPr bwMode="auto">
            <a:xfrm>
              <a:off x="4355" y="2474"/>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w</a:t>
              </a:r>
              <a:endParaRPr lang="en-US" altLang="en-US" i="1"/>
            </a:p>
          </p:txBody>
        </p:sp>
        <p:sp>
          <p:nvSpPr>
            <p:cNvPr id="119820" name="Rectangle 10"/>
            <p:cNvSpPr>
              <a:spLocks noChangeArrowheads="1"/>
            </p:cNvSpPr>
            <p:nvPr/>
          </p:nvSpPr>
          <p:spPr bwMode="auto">
            <a:xfrm>
              <a:off x="3696" y="2803"/>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x</a:t>
              </a:r>
              <a:endParaRPr lang="en-US" altLang="en-US" i="1"/>
            </a:p>
          </p:txBody>
        </p:sp>
        <p:sp>
          <p:nvSpPr>
            <p:cNvPr id="119821" name="Rectangle 11"/>
            <p:cNvSpPr>
              <a:spLocks noChangeArrowheads="1"/>
            </p:cNvSpPr>
            <p:nvPr/>
          </p:nvSpPr>
          <p:spPr bwMode="auto">
            <a:xfrm>
              <a:off x="4025" y="2803"/>
              <a:ext cx="330"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y</a:t>
              </a:r>
              <a:endParaRPr lang="en-US" altLang="en-US" i="1"/>
            </a:p>
          </p:txBody>
        </p:sp>
        <p:sp>
          <p:nvSpPr>
            <p:cNvPr id="119822" name="Rectangle 12"/>
            <p:cNvSpPr>
              <a:spLocks noChangeArrowheads="1"/>
            </p:cNvSpPr>
            <p:nvPr/>
          </p:nvSpPr>
          <p:spPr bwMode="auto">
            <a:xfrm>
              <a:off x="4355" y="2803"/>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z</a:t>
              </a:r>
              <a:endParaRPr lang="en-US" altLang="en-US" i="1"/>
            </a:p>
          </p:txBody>
        </p:sp>
      </p:grpSp>
      <p:grpSp>
        <p:nvGrpSpPr>
          <p:cNvPr id="119823" name="Group 13"/>
          <p:cNvGrpSpPr>
            <a:grpSpLocks/>
          </p:cNvGrpSpPr>
          <p:nvPr/>
        </p:nvGrpSpPr>
        <p:grpSpPr bwMode="auto">
          <a:xfrm>
            <a:off x="523875" y="1624013"/>
            <a:ext cx="3625850" cy="3384550"/>
            <a:chOff x="330" y="1023"/>
            <a:chExt cx="2284" cy="2132"/>
          </a:xfrm>
        </p:grpSpPr>
        <p:sp>
          <p:nvSpPr>
            <p:cNvPr id="119824" name="Rectangle 14"/>
            <p:cNvSpPr>
              <a:spLocks noChangeArrowheads="1"/>
            </p:cNvSpPr>
            <p:nvPr/>
          </p:nvSpPr>
          <p:spPr bwMode="auto">
            <a:xfrm>
              <a:off x="330"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25" name="Rectangle 15"/>
            <p:cNvSpPr>
              <a:spLocks noChangeArrowheads="1"/>
            </p:cNvSpPr>
            <p:nvPr/>
          </p:nvSpPr>
          <p:spPr bwMode="auto">
            <a:xfrm>
              <a:off x="474"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26" name="Rectangle 16"/>
            <p:cNvSpPr>
              <a:spLocks noChangeArrowheads="1"/>
            </p:cNvSpPr>
            <p:nvPr/>
          </p:nvSpPr>
          <p:spPr bwMode="auto">
            <a:xfrm>
              <a:off x="618"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27" name="Rectangle 17"/>
            <p:cNvSpPr>
              <a:spLocks noChangeArrowheads="1"/>
            </p:cNvSpPr>
            <p:nvPr/>
          </p:nvSpPr>
          <p:spPr bwMode="auto">
            <a:xfrm>
              <a:off x="762"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28" name="Rectangle 18"/>
            <p:cNvSpPr>
              <a:spLocks noChangeArrowheads="1"/>
            </p:cNvSpPr>
            <p:nvPr/>
          </p:nvSpPr>
          <p:spPr bwMode="auto">
            <a:xfrm>
              <a:off x="906"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29" name="Rectangle 19"/>
            <p:cNvSpPr>
              <a:spLocks noChangeArrowheads="1"/>
            </p:cNvSpPr>
            <p:nvPr/>
          </p:nvSpPr>
          <p:spPr bwMode="auto">
            <a:xfrm>
              <a:off x="1045"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0" name="Rectangle 20"/>
            <p:cNvSpPr>
              <a:spLocks noChangeArrowheads="1"/>
            </p:cNvSpPr>
            <p:nvPr/>
          </p:nvSpPr>
          <p:spPr bwMode="auto">
            <a:xfrm>
              <a:off x="1189"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1" name="Rectangle 21"/>
            <p:cNvSpPr>
              <a:spLocks noChangeArrowheads="1"/>
            </p:cNvSpPr>
            <p:nvPr/>
          </p:nvSpPr>
          <p:spPr bwMode="auto">
            <a:xfrm>
              <a:off x="1333"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2" name="Rectangle 22"/>
            <p:cNvSpPr>
              <a:spLocks noChangeArrowheads="1"/>
            </p:cNvSpPr>
            <p:nvPr/>
          </p:nvSpPr>
          <p:spPr bwMode="auto">
            <a:xfrm>
              <a:off x="1477"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3" name="Rectangle 23"/>
            <p:cNvSpPr>
              <a:spLocks noChangeArrowheads="1"/>
            </p:cNvSpPr>
            <p:nvPr/>
          </p:nvSpPr>
          <p:spPr bwMode="auto">
            <a:xfrm>
              <a:off x="1616"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4" name="Rectangle 24"/>
            <p:cNvSpPr>
              <a:spLocks noChangeArrowheads="1"/>
            </p:cNvSpPr>
            <p:nvPr/>
          </p:nvSpPr>
          <p:spPr bwMode="auto">
            <a:xfrm>
              <a:off x="330"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5" name="Rectangle 25"/>
            <p:cNvSpPr>
              <a:spLocks noChangeArrowheads="1"/>
            </p:cNvSpPr>
            <p:nvPr/>
          </p:nvSpPr>
          <p:spPr bwMode="auto">
            <a:xfrm>
              <a:off x="474"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6" name="Rectangle 26"/>
            <p:cNvSpPr>
              <a:spLocks noChangeArrowheads="1"/>
            </p:cNvSpPr>
            <p:nvPr/>
          </p:nvSpPr>
          <p:spPr bwMode="auto">
            <a:xfrm>
              <a:off x="618"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7" name="Rectangle 27"/>
            <p:cNvSpPr>
              <a:spLocks noChangeArrowheads="1"/>
            </p:cNvSpPr>
            <p:nvPr/>
          </p:nvSpPr>
          <p:spPr bwMode="auto">
            <a:xfrm>
              <a:off x="762"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8" name="Rectangle 28"/>
            <p:cNvSpPr>
              <a:spLocks noChangeArrowheads="1"/>
            </p:cNvSpPr>
            <p:nvPr/>
          </p:nvSpPr>
          <p:spPr bwMode="auto">
            <a:xfrm>
              <a:off x="906"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39" name="Rectangle 29"/>
            <p:cNvSpPr>
              <a:spLocks noChangeArrowheads="1"/>
            </p:cNvSpPr>
            <p:nvPr/>
          </p:nvSpPr>
          <p:spPr bwMode="auto">
            <a:xfrm>
              <a:off x="1045"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0" name="Rectangle 30"/>
            <p:cNvSpPr>
              <a:spLocks noChangeArrowheads="1"/>
            </p:cNvSpPr>
            <p:nvPr/>
          </p:nvSpPr>
          <p:spPr bwMode="auto">
            <a:xfrm>
              <a:off x="1189"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1" name="Rectangle 31"/>
            <p:cNvSpPr>
              <a:spLocks noChangeArrowheads="1"/>
            </p:cNvSpPr>
            <p:nvPr/>
          </p:nvSpPr>
          <p:spPr bwMode="auto">
            <a:xfrm>
              <a:off x="1333"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2" name="Rectangle 32"/>
            <p:cNvSpPr>
              <a:spLocks noChangeArrowheads="1"/>
            </p:cNvSpPr>
            <p:nvPr/>
          </p:nvSpPr>
          <p:spPr bwMode="auto">
            <a:xfrm>
              <a:off x="1477"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3" name="Rectangle 33"/>
            <p:cNvSpPr>
              <a:spLocks noChangeArrowheads="1"/>
            </p:cNvSpPr>
            <p:nvPr/>
          </p:nvSpPr>
          <p:spPr bwMode="auto">
            <a:xfrm>
              <a:off x="1616"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4" name="Rectangle 34"/>
            <p:cNvSpPr>
              <a:spLocks noChangeArrowheads="1"/>
            </p:cNvSpPr>
            <p:nvPr/>
          </p:nvSpPr>
          <p:spPr bwMode="auto">
            <a:xfrm>
              <a:off x="330"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5" name="Rectangle 35"/>
            <p:cNvSpPr>
              <a:spLocks noChangeArrowheads="1"/>
            </p:cNvSpPr>
            <p:nvPr/>
          </p:nvSpPr>
          <p:spPr bwMode="auto">
            <a:xfrm>
              <a:off x="474"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6" name="Rectangle 36"/>
            <p:cNvSpPr>
              <a:spLocks noChangeArrowheads="1"/>
            </p:cNvSpPr>
            <p:nvPr/>
          </p:nvSpPr>
          <p:spPr bwMode="auto">
            <a:xfrm>
              <a:off x="618"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7" name="Rectangle 37"/>
            <p:cNvSpPr>
              <a:spLocks noChangeArrowheads="1"/>
            </p:cNvSpPr>
            <p:nvPr/>
          </p:nvSpPr>
          <p:spPr bwMode="auto">
            <a:xfrm>
              <a:off x="762"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8" name="Rectangle 38"/>
            <p:cNvSpPr>
              <a:spLocks noChangeArrowheads="1"/>
            </p:cNvSpPr>
            <p:nvPr/>
          </p:nvSpPr>
          <p:spPr bwMode="auto">
            <a:xfrm>
              <a:off x="906"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49" name="Rectangle 39"/>
            <p:cNvSpPr>
              <a:spLocks noChangeArrowheads="1"/>
            </p:cNvSpPr>
            <p:nvPr/>
          </p:nvSpPr>
          <p:spPr bwMode="auto">
            <a:xfrm>
              <a:off x="1045"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0" name="Rectangle 40"/>
            <p:cNvSpPr>
              <a:spLocks noChangeArrowheads="1"/>
            </p:cNvSpPr>
            <p:nvPr/>
          </p:nvSpPr>
          <p:spPr bwMode="auto">
            <a:xfrm>
              <a:off x="1189"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1" name="Rectangle 41"/>
            <p:cNvSpPr>
              <a:spLocks noChangeArrowheads="1"/>
            </p:cNvSpPr>
            <p:nvPr/>
          </p:nvSpPr>
          <p:spPr bwMode="auto">
            <a:xfrm>
              <a:off x="1333"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2" name="Rectangle 42"/>
            <p:cNvSpPr>
              <a:spLocks noChangeArrowheads="1"/>
            </p:cNvSpPr>
            <p:nvPr/>
          </p:nvSpPr>
          <p:spPr bwMode="auto">
            <a:xfrm>
              <a:off x="1477"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3" name="Rectangle 43"/>
            <p:cNvSpPr>
              <a:spLocks noChangeArrowheads="1"/>
            </p:cNvSpPr>
            <p:nvPr/>
          </p:nvSpPr>
          <p:spPr bwMode="auto">
            <a:xfrm>
              <a:off x="1616"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4" name="Rectangle 44"/>
            <p:cNvSpPr>
              <a:spLocks noChangeArrowheads="1"/>
            </p:cNvSpPr>
            <p:nvPr/>
          </p:nvSpPr>
          <p:spPr bwMode="auto">
            <a:xfrm>
              <a:off x="330"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5" name="Rectangle 45"/>
            <p:cNvSpPr>
              <a:spLocks noChangeArrowheads="1"/>
            </p:cNvSpPr>
            <p:nvPr/>
          </p:nvSpPr>
          <p:spPr bwMode="auto">
            <a:xfrm>
              <a:off x="474"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6" name="Rectangle 46"/>
            <p:cNvSpPr>
              <a:spLocks noChangeArrowheads="1"/>
            </p:cNvSpPr>
            <p:nvPr/>
          </p:nvSpPr>
          <p:spPr bwMode="auto">
            <a:xfrm>
              <a:off x="618"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7" name="Rectangle 47"/>
            <p:cNvSpPr>
              <a:spLocks noChangeArrowheads="1"/>
            </p:cNvSpPr>
            <p:nvPr/>
          </p:nvSpPr>
          <p:spPr bwMode="auto">
            <a:xfrm>
              <a:off x="762"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8" name="Rectangle 48"/>
            <p:cNvSpPr>
              <a:spLocks noChangeArrowheads="1"/>
            </p:cNvSpPr>
            <p:nvPr/>
          </p:nvSpPr>
          <p:spPr bwMode="auto">
            <a:xfrm>
              <a:off x="906"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59" name="Rectangle 49"/>
            <p:cNvSpPr>
              <a:spLocks noChangeArrowheads="1"/>
            </p:cNvSpPr>
            <p:nvPr/>
          </p:nvSpPr>
          <p:spPr bwMode="auto">
            <a:xfrm>
              <a:off x="1045"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0" name="Rectangle 50"/>
            <p:cNvSpPr>
              <a:spLocks noChangeArrowheads="1"/>
            </p:cNvSpPr>
            <p:nvPr/>
          </p:nvSpPr>
          <p:spPr bwMode="auto">
            <a:xfrm>
              <a:off x="1189"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1" name="Rectangle 51"/>
            <p:cNvSpPr>
              <a:spLocks noChangeArrowheads="1"/>
            </p:cNvSpPr>
            <p:nvPr/>
          </p:nvSpPr>
          <p:spPr bwMode="auto">
            <a:xfrm>
              <a:off x="1333"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2" name="Rectangle 52"/>
            <p:cNvSpPr>
              <a:spLocks noChangeArrowheads="1"/>
            </p:cNvSpPr>
            <p:nvPr/>
          </p:nvSpPr>
          <p:spPr bwMode="auto">
            <a:xfrm>
              <a:off x="1477"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3" name="Rectangle 53"/>
            <p:cNvSpPr>
              <a:spLocks noChangeArrowheads="1"/>
            </p:cNvSpPr>
            <p:nvPr/>
          </p:nvSpPr>
          <p:spPr bwMode="auto">
            <a:xfrm>
              <a:off x="1616"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4" name="Rectangle 54"/>
            <p:cNvSpPr>
              <a:spLocks noChangeArrowheads="1"/>
            </p:cNvSpPr>
            <p:nvPr/>
          </p:nvSpPr>
          <p:spPr bwMode="auto">
            <a:xfrm>
              <a:off x="330"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5" name="Rectangle 55"/>
            <p:cNvSpPr>
              <a:spLocks noChangeArrowheads="1"/>
            </p:cNvSpPr>
            <p:nvPr/>
          </p:nvSpPr>
          <p:spPr bwMode="auto">
            <a:xfrm>
              <a:off x="474"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6" name="Rectangle 56"/>
            <p:cNvSpPr>
              <a:spLocks noChangeArrowheads="1"/>
            </p:cNvSpPr>
            <p:nvPr/>
          </p:nvSpPr>
          <p:spPr bwMode="auto">
            <a:xfrm>
              <a:off x="618"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7" name="Rectangle 57"/>
            <p:cNvSpPr>
              <a:spLocks noChangeArrowheads="1"/>
            </p:cNvSpPr>
            <p:nvPr/>
          </p:nvSpPr>
          <p:spPr bwMode="auto">
            <a:xfrm>
              <a:off x="762"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8" name="Rectangle 58"/>
            <p:cNvSpPr>
              <a:spLocks noChangeArrowheads="1"/>
            </p:cNvSpPr>
            <p:nvPr/>
          </p:nvSpPr>
          <p:spPr bwMode="auto">
            <a:xfrm>
              <a:off x="906"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69" name="Rectangle 59"/>
            <p:cNvSpPr>
              <a:spLocks noChangeArrowheads="1"/>
            </p:cNvSpPr>
            <p:nvPr/>
          </p:nvSpPr>
          <p:spPr bwMode="auto">
            <a:xfrm>
              <a:off x="1045"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0" name="Rectangle 60"/>
            <p:cNvSpPr>
              <a:spLocks noChangeArrowheads="1"/>
            </p:cNvSpPr>
            <p:nvPr/>
          </p:nvSpPr>
          <p:spPr bwMode="auto">
            <a:xfrm>
              <a:off x="1189"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1" name="Rectangle 61"/>
            <p:cNvSpPr>
              <a:spLocks noChangeArrowheads="1"/>
            </p:cNvSpPr>
            <p:nvPr/>
          </p:nvSpPr>
          <p:spPr bwMode="auto">
            <a:xfrm>
              <a:off x="1333"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2" name="Rectangle 62"/>
            <p:cNvSpPr>
              <a:spLocks noChangeArrowheads="1"/>
            </p:cNvSpPr>
            <p:nvPr/>
          </p:nvSpPr>
          <p:spPr bwMode="auto">
            <a:xfrm>
              <a:off x="1477"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3" name="Rectangle 63"/>
            <p:cNvSpPr>
              <a:spLocks noChangeArrowheads="1"/>
            </p:cNvSpPr>
            <p:nvPr/>
          </p:nvSpPr>
          <p:spPr bwMode="auto">
            <a:xfrm>
              <a:off x="1616"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4" name="Rectangle 64"/>
            <p:cNvSpPr>
              <a:spLocks noChangeArrowheads="1"/>
            </p:cNvSpPr>
            <p:nvPr/>
          </p:nvSpPr>
          <p:spPr bwMode="auto">
            <a:xfrm>
              <a:off x="330"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5" name="Rectangle 65"/>
            <p:cNvSpPr>
              <a:spLocks noChangeArrowheads="1"/>
            </p:cNvSpPr>
            <p:nvPr/>
          </p:nvSpPr>
          <p:spPr bwMode="auto">
            <a:xfrm>
              <a:off x="474"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6" name="Rectangle 66"/>
            <p:cNvSpPr>
              <a:spLocks noChangeArrowheads="1"/>
            </p:cNvSpPr>
            <p:nvPr/>
          </p:nvSpPr>
          <p:spPr bwMode="auto">
            <a:xfrm>
              <a:off x="618"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7" name="Rectangle 67"/>
            <p:cNvSpPr>
              <a:spLocks noChangeArrowheads="1"/>
            </p:cNvSpPr>
            <p:nvPr/>
          </p:nvSpPr>
          <p:spPr bwMode="auto">
            <a:xfrm>
              <a:off x="762"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8" name="Rectangle 68"/>
            <p:cNvSpPr>
              <a:spLocks noChangeArrowheads="1"/>
            </p:cNvSpPr>
            <p:nvPr/>
          </p:nvSpPr>
          <p:spPr bwMode="auto">
            <a:xfrm>
              <a:off x="906"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79" name="Rectangle 69"/>
            <p:cNvSpPr>
              <a:spLocks noChangeArrowheads="1"/>
            </p:cNvSpPr>
            <p:nvPr/>
          </p:nvSpPr>
          <p:spPr bwMode="auto">
            <a:xfrm>
              <a:off x="1045"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0" name="Rectangle 70"/>
            <p:cNvSpPr>
              <a:spLocks noChangeArrowheads="1"/>
            </p:cNvSpPr>
            <p:nvPr/>
          </p:nvSpPr>
          <p:spPr bwMode="auto">
            <a:xfrm>
              <a:off x="1189"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1" name="Rectangle 71"/>
            <p:cNvSpPr>
              <a:spLocks noChangeArrowheads="1"/>
            </p:cNvSpPr>
            <p:nvPr/>
          </p:nvSpPr>
          <p:spPr bwMode="auto">
            <a:xfrm>
              <a:off x="1333"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2" name="Rectangle 72"/>
            <p:cNvSpPr>
              <a:spLocks noChangeArrowheads="1"/>
            </p:cNvSpPr>
            <p:nvPr/>
          </p:nvSpPr>
          <p:spPr bwMode="auto">
            <a:xfrm>
              <a:off x="1477"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3" name="Rectangle 73"/>
            <p:cNvSpPr>
              <a:spLocks noChangeArrowheads="1"/>
            </p:cNvSpPr>
            <p:nvPr/>
          </p:nvSpPr>
          <p:spPr bwMode="auto">
            <a:xfrm>
              <a:off x="1616"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4" name="Rectangle 74"/>
            <p:cNvSpPr>
              <a:spLocks noChangeArrowheads="1"/>
            </p:cNvSpPr>
            <p:nvPr/>
          </p:nvSpPr>
          <p:spPr bwMode="auto">
            <a:xfrm>
              <a:off x="330"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5" name="Rectangle 75"/>
            <p:cNvSpPr>
              <a:spLocks noChangeArrowheads="1"/>
            </p:cNvSpPr>
            <p:nvPr/>
          </p:nvSpPr>
          <p:spPr bwMode="auto">
            <a:xfrm>
              <a:off x="474"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6" name="Rectangle 76"/>
            <p:cNvSpPr>
              <a:spLocks noChangeArrowheads="1"/>
            </p:cNvSpPr>
            <p:nvPr/>
          </p:nvSpPr>
          <p:spPr bwMode="auto">
            <a:xfrm>
              <a:off x="618"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7" name="Rectangle 77"/>
            <p:cNvSpPr>
              <a:spLocks noChangeArrowheads="1"/>
            </p:cNvSpPr>
            <p:nvPr/>
          </p:nvSpPr>
          <p:spPr bwMode="auto">
            <a:xfrm>
              <a:off x="762"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8" name="Rectangle 78"/>
            <p:cNvSpPr>
              <a:spLocks noChangeArrowheads="1"/>
            </p:cNvSpPr>
            <p:nvPr/>
          </p:nvSpPr>
          <p:spPr bwMode="auto">
            <a:xfrm>
              <a:off x="906"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89" name="Rectangle 79"/>
            <p:cNvSpPr>
              <a:spLocks noChangeArrowheads="1"/>
            </p:cNvSpPr>
            <p:nvPr/>
          </p:nvSpPr>
          <p:spPr bwMode="auto">
            <a:xfrm>
              <a:off x="1045"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0" name="Rectangle 80"/>
            <p:cNvSpPr>
              <a:spLocks noChangeArrowheads="1"/>
            </p:cNvSpPr>
            <p:nvPr/>
          </p:nvSpPr>
          <p:spPr bwMode="auto">
            <a:xfrm>
              <a:off x="1189"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1" name="Rectangle 81"/>
            <p:cNvSpPr>
              <a:spLocks noChangeArrowheads="1"/>
            </p:cNvSpPr>
            <p:nvPr/>
          </p:nvSpPr>
          <p:spPr bwMode="auto">
            <a:xfrm>
              <a:off x="1333"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2" name="Rectangle 82"/>
            <p:cNvSpPr>
              <a:spLocks noChangeArrowheads="1"/>
            </p:cNvSpPr>
            <p:nvPr/>
          </p:nvSpPr>
          <p:spPr bwMode="auto">
            <a:xfrm>
              <a:off x="1477"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3" name="Rectangle 83"/>
            <p:cNvSpPr>
              <a:spLocks noChangeArrowheads="1"/>
            </p:cNvSpPr>
            <p:nvPr/>
          </p:nvSpPr>
          <p:spPr bwMode="auto">
            <a:xfrm>
              <a:off x="1616"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4" name="Rectangle 84"/>
            <p:cNvSpPr>
              <a:spLocks noChangeArrowheads="1"/>
            </p:cNvSpPr>
            <p:nvPr/>
          </p:nvSpPr>
          <p:spPr bwMode="auto">
            <a:xfrm>
              <a:off x="330"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5" name="Rectangle 85"/>
            <p:cNvSpPr>
              <a:spLocks noChangeArrowheads="1"/>
            </p:cNvSpPr>
            <p:nvPr/>
          </p:nvSpPr>
          <p:spPr bwMode="auto">
            <a:xfrm>
              <a:off x="474"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6" name="Rectangle 86"/>
            <p:cNvSpPr>
              <a:spLocks noChangeArrowheads="1"/>
            </p:cNvSpPr>
            <p:nvPr/>
          </p:nvSpPr>
          <p:spPr bwMode="auto">
            <a:xfrm>
              <a:off x="618"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7" name="Rectangle 87"/>
            <p:cNvSpPr>
              <a:spLocks noChangeArrowheads="1"/>
            </p:cNvSpPr>
            <p:nvPr/>
          </p:nvSpPr>
          <p:spPr bwMode="auto">
            <a:xfrm>
              <a:off x="762"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8" name="Rectangle 88"/>
            <p:cNvSpPr>
              <a:spLocks noChangeArrowheads="1"/>
            </p:cNvSpPr>
            <p:nvPr/>
          </p:nvSpPr>
          <p:spPr bwMode="auto">
            <a:xfrm>
              <a:off x="906"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899" name="Rectangle 89"/>
            <p:cNvSpPr>
              <a:spLocks noChangeArrowheads="1"/>
            </p:cNvSpPr>
            <p:nvPr/>
          </p:nvSpPr>
          <p:spPr bwMode="auto">
            <a:xfrm>
              <a:off x="1045"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0" name="Rectangle 90"/>
            <p:cNvSpPr>
              <a:spLocks noChangeArrowheads="1"/>
            </p:cNvSpPr>
            <p:nvPr/>
          </p:nvSpPr>
          <p:spPr bwMode="auto">
            <a:xfrm>
              <a:off x="1189"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1" name="Rectangle 91"/>
            <p:cNvSpPr>
              <a:spLocks noChangeArrowheads="1"/>
            </p:cNvSpPr>
            <p:nvPr/>
          </p:nvSpPr>
          <p:spPr bwMode="auto">
            <a:xfrm>
              <a:off x="1333"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2" name="Rectangle 92"/>
            <p:cNvSpPr>
              <a:spLocks noChangeArrowheads="1"/>
            </p:cNvSpPr>
            <p:nvPr/>
          </p:nvSpPr>
          <p:spPr bwMode="auto">
            <a:xfrm>
              <a:off x="1477"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3" name="Rectangle 93"/>
            <p:cNvSpPr>
              <a:spLocks noChangeArrowheads="1"/>
            </p:cNvSpPr>
            <p:nvPr/>
          </p:nvSpPr>
          <p:spPr bwMode="auto">
            <a:xfrm>
              <a:off x="1616"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4" name="Rectangle 94"/>
            <p:cNvSpPr>
              <a:spLocks noChangeArrowheads="1"/>
            </p:cNvSpPr>
            <p:nvPr/>
          </p:nvSpPr>
          <p:spPr bwMode="auto">
            <a:xfrm>
              <a:off x="330"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5" name="Rectangle 95"/>
            <p:cNvSpPr>
              <a:spLocks noChangeArrowheads="1"/>
            </p:cNvSpPr>
            <p:nvPr/>
          </p:nvSpPr>
          <p:spPr bwMode="auto">
            <a:xfrm>
              <a:off x="474"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6" name="Rectangle 96"/>
            <p:cNvSpPr>
              <a:spLocks noChangeArrowheads="1"/>
            </p:cNvSpPr>
            <p:nvPr/>
          </p:nvSpPr>
          <p:spPr bwMode="auto">
            <a:xfrm>
              <a:off x="618"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7" name="Rectangle 97"/>
            <p:cNvSpPr>
              <a:spLocks noChangeArrowheads="1"/>
            </p:cNvSpPr>
            <p:nvPr/>
          </p:nvSpPr>
          <p:spPr bwMode="auto">
            <a:xfrm>
              <a:off x="762"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8" name="Rectangle 98"/>
            <p:cNvSpPr>
              <a:spLocks noChangeArrowheads="1"/>
            </p:cNvSpPr>
            <p:nvPr/>
          </p:nvSpPr>
          <p:spPr bwMode="auto">
            <a:xfrm>
              <a:off x="906"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09" name="Rectangle 99"/>
            <p:cNvSpPr>
              <a:spLocks noChangeArrowheads="1"/>
            </p:cNvSpPr>
            <p:nvPr/>
          </p:nvSpPr>
          <p:spPr bwMode="auto">
            <a:xfrm>
              <a:off x="1045"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0" name="Rectangle 100"/>
            <p:cNvSpPr>
              <a:spLocks noChangeArrowheads="1"/>
            </p:cNvSpPr>
            <p:nvPr/>
          </p:nvSpPr>
          <p:spPr bwMode="auto">
            <a:xfrm>
              <a:off x="1189"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1" name="Rectangle 101"/>
            <p:cNvSpPr>
              <a:spLocks noChangeArrowheads="1"/>
            </p:cNvSpPr>
            <p:nvPr/>
          </p:nvSpPr>
          <p:spPr bwMode="auto">
            <a:xfrm>
              <a:off x="1333"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2" name="Rectangle 102"/>
            <p:cNvSpPr>
              <a:spLocks noChangeArrowheads="1"/>
            </p:cNvSpPr>
            <p:nvPr/>
          </p:nvSpPr>
          <p:spPr bwMode="auto">
            <a:xfrm>
              <a:off x="1477"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3" name="Rectangle 103"/>
            <p:cNvSpPr>
              <a:spLocks noChangeArrowheads="1"/>
            </p:cNvSpPr>
            <p:nvPr/>
          </p:nvSpPr>
          <p:spPr bwMode="auto">
            <a:xfrm>
              <a:off x="1616"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4" name="Rectangle 104"/>
            <p:cNvSpPr>
              <a:spLocks noChangeArrowheads="1"/>
            </p:cNvSpPr>
            <p:nvPr/>
          </p:nvSpPr>
          <p:spPr bwMode="auto">
            <a:xfrm>
              <a:off x="330"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5" name="Rectangle 105"/>
            <p:cNvSpPr>
              <a:spLocks noChangeArrowheads="1"/>
            </p:cNvSpPr>
            <p:nvPr/>
          </p:nvSpPr>
          <p:spPr bwMode="auto">
            <a:xfrm>
              <a:off x="474"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6" name="Rectangle 106"/>
            <p:cNvSpPr>
              <a:spLocks noChangeArrowheads="1"/>
            </p:cNvSpPr>
            <p:nvPr/>
          </p:nvSpPr>
          <p:spPr bwMode="auto">
            <a:xfrm>
              <a:off x="618"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7" name="Rectangle 107"/>
            <p:cNvSpPr>
              <a:spLocks noChangeArrowheads="1"/>
            </p:cNvSpPr>
            <p:nvPr/>
          </p:nvSpPr>
          <p:spPr bwMode="auto">
            <a:xfrm>
              <a:off x="762"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8" name="Rectangle 108"/>
            <p:cNvSpPr>
              <a:spLocks noChangeArrowheads="1"/>
            </p:cNvSpPr>
            <p:nvPr/>
          </p:nvSpPr>
          <p:spPr bwMode="auto">
            <a:xfrm>
              <a:off x="906"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19" name="Rectangle 109"/>
            <p:cNvSpPr>
              <a:spLocks noChangeArrowheads="1"/>
            </p:cNvSpPr>
            <p:nvPr/>
          </p:nvSpPr>
          <p:spPr bwMode="auto">
            <a:xfrm>
              <a:off x="1045"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0" name="Rectangle 110"/>
            <p:cNvSpPr>
              <a:spLocks noChangeArrowheads="1"/>
            </p:cNvSpPr>
            <p:nvPr/>
          </p:nvSpPr>
          <p:spPr bwMode="auto">
            <a:xfrm>
              <a:off x="1189"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1" name="Rectangle 111"/>
            <p:cNvSpPr>
              <a:spLocks noChangeArrowheads="1"/>
            </p:cNvSpPr>
            <p:nvPr/>
          </p:nvSpPr>
          <p:spPr bwMode="auto">
            <a:xfrm>
              <a:off x="1333"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2" name="Rectangle 112"/>
            <p:cNvSpPr>
              <a:spLocks noChangeArrowheads="1"/>
            </p:cNvSpPr>
            <p:nvPr/>
          </p:nvSpPr>
          <p:spPr bwMode="auto">
            <a:xfrm>
              <a:off x="1477"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3" name="Rectangle 113"/>
            <p:cNvSpPr>
              <a:spLocks noChangeArrowheads="1"/>
            </p:cNvSpPr>
            <p:nvPr/>
          </p:nvSpPr>
          <p:spPr bwMode="auto">
            <a:xfrm>
              <a:off x="1616"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4" name="Rectangle 114"/>
            <p:cNvSpPr>
              <a:spLocks noChangeArrowheads="1"/>
            </p:cNvSpPr>
            <p:nvPr/>
          </p:nvSpPr>
          <p:spPr bwMode="auto">
            <a:xfrm>
              <a:off x="1755"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5" name="Rectangle 115"/>
            <p:cNvSpPr>
              <a:spLocks noChangeArrowheads="1"/>
            </p:cNvSpPr>
            <p:nvPr/>
          </p:nvSpPr>
          <p:spPr bwMode="auto">
            <a:xfrm>
              <a:off x="1899"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6" name="Rectangle 116"/>
            <p:cNvSpPr>
              <a:spLocks noChangeArrowheads="1"/>
            </p:cNvSpPr>
            <p:nvPr/>
          </p:nvSpPr>
          <p:spPr bwMode="auto">
            <a:xfrm>
              <a:off x="2043"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7" name="Rectangle 117"/>
            <p:cNvSpPr>
              <a:spLocks noChangeArrowheads="1"/>
            </p:cNvSpPr>
            <p:nvPr/>
          </p:nvSpPr>
          <p:spPr bwMode="auto">
            <a:xfrm>
              <a:off x="2187"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8" name="Rectangle 118"/>
            <p:cNvSpPr>
              <a:spLocks noChangeArrowheads="1"/>
            </p:cNvSpPr>
            <p:nvPr/>
          </p:nvSpPr>
          <p:spPr bwMode="auto">
            <a:xfrm>
              <a:off x="2331"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29" name="Rectangle 119"/>
            <p:cNvSpPr>
              <a:spLocks noChangeArrowheads="1"/>
            </p:cNvSpPr>
            <p:nvPr/>
          </p:nvSpPr>
          <p:spPr bwMode="auto">
            <a:xfrm>
              <a:off x="2470" y="1023"/>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0" name="Rectangle 120"/>
            <p:cNvSpPr>
              <a:spLocks noChangeArrowheads="1"/>
            </p:cNvSpPr>
            <p:nvPr/>
          </p:nvSpPr>
          <p:spPr bwMode="auto">
            <a:xfrm>
              <a:off x="1755"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1" name="Rectangle 121"/>
            <p:cNvSpPr>
              <a:spLocks noChangeArrowheads="1"/>
            </p:cNvSpPr>
            <p:nvPr/>
          </p:nvSpPr>
          <p:spPr bwMode="auto">
            <a:xfrm>
              <a:off x="1899"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2" name="Rectangle 122"/>
            <p:cNvSpPr>
              <a:spLocks noChangeArrowheads="1"/>
            </p:cNvSpPr>
            <p:nvPr/>
          </p:nvSpPr>
          <p:spPr bwMode="auto">
            <a:xfrm>
              <a:off x="2043"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3" name="Rectangle 123"/>
            <p:cNvSpPr>
              <a:spLocks noChangeArrowheads="1"/>
            </p:cNvSpPr>
            <p:nvPr/>
          </p:nvSpPr>
          <p:spPr bwMode="auto">
            <a:xfrm>
              <a:off x="2187"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4" name="Rectangle 124"/>
            <p:cNvSpPr>
              <a:spLocks noChangeArrowheads="1"/>
            </p:cNvSpPr>
            <p:nvPr/>
          </p:nvSpPr>
          <p:spPr bwMode="auto">
            <a:xfrm>
              <a:off x="2331"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5" name="Rectangle 125"/>
            <p:cNvSpPr>
              <a:spLocks noChangeArrowheads="1"/>
            </p:cNvSpPr>
            <p:nvPr/>
          </p:nvSpPr>
          <p:spPr bwMode="auto">
            <a:xfrm>
              <a:off x="2470" y="1165"/>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6" name="Rectangle 126"/>
            <p:cNvSpPr>
              <a:spLocks noChangeArrowheads="1"/>
            </p:cNvSpPr>
            <p:nvPr/>
          </p:nvSpPr>
          <p:spPr bwMode="auto">
            <a:xfrm>
              <a:off x="1755"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7" name="Rectangle 127"/>
            <p:cNvSpPr>
              <a:spLocks noChangeArrowheads="1"/>
            </p:cNvSpPr>
            <p:nvPr/>
          </p:nvSpPr>
          <p:spPr bwMode="auto">
            <a:xfrm>
              <a:off x="1899"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8" name="Rectangle 128"/>
            <p:cNvSpPr>
              <a:spLocks noChangeArrowheads="1"/>
            </p:cNvSpPr>
            <p:nvPr/>
          </p:nvSpPr>
          <p:spPr bwMode="auto">
            <a:xfrm>
              <a:off x="2043"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39" name="Rectangle 129"/>
            <p:cNvSpPr>
              <a:spLocks noChangeArrowheads="1"/>
            </p:cNvSpPr>
            <p:nvPr/>
          </p:nvSpPr>
          <p:spPr bwMode="auto">
            <a:xfrm>
              <a:off x="2187"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0" name="Rectangle 130"/>
            <p:cNvSpPr>
              <a:spLocks noChangeArrowheads="1"/>
            </p:cNvSpPr>
            <p:nvPr/>
          </p:nvSpPr>
          <p:spPr bwMode="auto">
            <a:xfrm>
              <a:off x="2331"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1" name="Rectangle 131"/>
            <p:cNvSpPr>
              <a:spLocks noChangeArrowheads="1"/>
            </p:cNvSpPr>
            <p:nvPr/>
          </p:nvSpPr>
          <p:spPr bwMode="auto">
            <a:xfrm>
              <a:off x="2470" y="1309"/>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2" name="Rectangle 132"/>
            <p:cNvSpPr>
              <a:spLocks noChangeArrowheads="1"/>
            </p:cNvSpPr>
            <p:nvPr/>
          </p:nvSpPr>
          <p:spPr bwMode="auto">
            <a:xfrm>
              <a:off x="1755"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3" name="Rectangle 133"/>
            <p:cNvSpPr>
              <a:spLocks noChangeArrowheads="1"/>
            </p:cNvSpPr>
            <p:nvPr/>
          </p:nvSpPr>
          <p:spPr bwMode="auto">
            <a:xfrm>
              <a:off x="1899"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4" name="Rectangle 134"/>
            <p:cNvSpPr>
              <a:spLocks noChangeArrowheads="1"/>
            </p:cNvSpPr>
            <p:nvPr/>
          </p:nvSpPr>
          <p:spPr bwMode="auto">
            <a:xfrm>
              <a:off x="2043"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5" name="Rectangle 135"/>
            <p:cNvSpPr>
              <a:spLocks noChangeArrowheads="1"/>
            </p:cNvSpPr>
            <p:nvPr/>
          </p:nvSpPr>
          <p:spPr bwMode="auto">
            <a:xfrm>
              <a:off x="2187"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6" name="Rectangle 136"/>
            <p:cNvSpPr>
              <a:spLocks noChangeArrowheads="1"/>
            </p:cNvSpPr>
            <p:nvPr/>
          </p:nvSpPr>
          <p:spPr bwMode="auto">
            <a:xfrm>
              <a:off x="2331"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7" name="Rectangle 137"/>
            <p:cNvSpPr>
              <a:spLocks noChangeArrowheads="1"/>
            </p:cNvSpPr>
            <p:nvPr/>
          </p:nvSpPr>
          <p:spPr bwMode="auto">
            <a:xfrm>
              <a:off x="2470" y="145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8" name="Rectangle 138"/>
            <p:cNvSpPr>
              <a:spLocks noChangeArrowheads="1"/>
            </p:cNvSpPr>
            <p:nvPr/>
          </p:nvSpPr>
          <p:spPr bwMode="auto">
            <a:xfrm>
              <a:off x="1755"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49" name="Rectangle 139"/>
            <p:cNvSpPr>
              <a:spLocks noChangeArrowheads="1"/>
            </p:cNvSpPr>
            <p:nvPr/>
          </p:nvSpPr>
          <p:spPr bwMode="auto">
            <a:xfrm>
              <a:off x="1899"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0" name="Rectangle 140"/>
            <p:cNvSpPr>
              <a:spLocks noChangeArrowheads="1"/>
            </p:cNvSpPr>
            <p:nvPr/>
          </p:nvSpPr>
          <p:spPr bwMode="auto">
            <a:xfrm>
              <a:off x="2043"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1" name="Rectangle 141"/>
            <p:cNvSpPr>
              <a:spLocks noChangeArrowheads="1"/>
            </p:cNvSpPr>
            <p:nvPr/>
          </p:nvSpPr>
          <p:spPr bwMode="auto">
            <a:xfrm>
              <a:off x="2187"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2" name="Rectangle 142"/>
            <p:cNvSpPr>
              <a:spLocks noChangeArrowheads="1"/>
            </p:cNvSpPr>
            <p:nvPr/>
          </p:nvSpPr>
          <p:spPr bwMode="auto">
            <a:xfrm>
              <a:off x="2331"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3" name="Rectangle 143"/>
            <p:cNvSpPr>
              <a:spLocks noChangeArrowheads="1"/>
            </p:cNvSpPr>
            <p:nvPr/>
          </p:nvSpPr>
          <p:spPr bwMode="auto">
            <a:xfrm>
              <a:off x="2470" y="1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4" name="Rectangle 144"/>
            <p:cNvSpPr>
              <a:spLocks noChangeArrowheads="1"/>
            </p:cNvSpPr>
            <p:nvPr/>
          </p:nvSpPr>
          <p:spPr bwMode="auto">
            <a:xfrm>
              <a:off x="1755"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5" name="Rectangle 145"/>
            <p:cNvSpPr>
              <a:spLocks noChangeArrowheads="1"/>
            </p:cNvSpPr>
            <p:nvPr/>
          </p:nvSpPr>
          <p:spPr bwMode="auto">
            <a:xfrm>
              <a:off x="1899"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6" name="Rectangle 146"/>
            <p:cNvSpPr>
              <a:spLocks noChangeArrowheads="1"/>
            </p:cNvSpPr>
            <p:nvPr/>
          </p:nvSpPr>
          <p:spPr bwMode="auto">
            <a:xfrm>
              <a:off x="2043"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7" name="Rectangle 147"/>
            <p:cNvSpPr>
              <a:spLocks noChangeArrowheads="1"/>
            </p:cNvSpPr>
            <p:nvPr/>
          </p:nvSpPr>
          <p:spPr bwMode="auto">
            <a:xfrm>
              <a:off x="2187"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8" name="Rectangle 148"/>
            <p:cNvSpPr>
              <a:spLocks noChangeArrowheads="1"/>
            </p:cNvSpPr>
            <p:nvPr/>
          </p:nvSpPr>
          <p:spPr bwMode="auto">
            <a:xfrm>
              <a:off x="2331"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59" name="Rectangle 149"/>
            <p:cNvSpPr>
              <a:spLocks noChangeArrowheads="1"/>
            </p:cNvSpPr>
            <p:nvPr/>
          </p:nvSpPr>
          <p:spPr bwMode="auto">
            <a:xfrm>
              <a:off x="2470" y="1730"/>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0" name="Rectangle 150"/>
            <p:cNvSpPr>
              <a:spLocks noChangeArrowheads="1"/>
            </p:cNvSpPr>
            <p:nvPr/>
          </p:nvSpPr>
          <p:spPr bwMode="auto">
            <a:xfrm>
              <a:off x="1755"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1" name="Rectangle 151"/>
            <p:cNvSpPr>
              <a:spLocks noChangeArrowheads="1"/>
            </p:cNvSpPr>
            <p:nvPr/>
          </p:nvSpPr>
          <p:spPr bwMode="auto">
            <a:xfrm>
              <a:off x="1899"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2" name="Rectangle 152"/>
            <p:cNvSpPr>
              <a:spLocks noChangeArrowheads="1"/>
            </p:cNvSpPr>
            <p:nvPr/>
          </p:nvSpPr>
          <p:spPr bwMode="auto">
            <a:xfrm>
              <a:off x="2043"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3" name="Rectangle 153"/>
            <p:cNvSpPr>
              <a:spLocks noChangeArrowheads="1"/>
            </p:cNvSpPr>
            <p:nvPr/>
          </p:nvSpPr>
          <p:spPr bwMode="auto">
            <a:xfrm>
              <a:off x="2187"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4" name="Rectangle 154"/>
            <p:cNvSpPr>
              <a:spLocks noChangeArrowheads="1"/>
            </p:cNvSpPr>
            <p:nvPr/>
          </p:nvSpPr>
          <p:spPr bwMode="auto">
            <a:xfrm>
              <a:off x="2331"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5" name="Rectangle 155"/>
            <p:cNvSpPr>
              <a:spLocks noChangeArrowheads="1"/>
            </p:cNvSpPr>
            <p:nvPr/>
          </p:nvSpPr>
          <p:spPr bwMode="auto">
            <a:xfrm>
              <a:off x="2470" y="1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6" name="Rectangle 156"/>
            <p:cNvSpPr>
              <a:spLocks noChangeArrowheads="1"/>
            </p:cNvSpPr>
            <p:nvPr/>
          </p:nvSpPr>
          <p:spPr bwMode="auto">
            <a:xfrm>
              <a:off x="1755"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7" name="Rectangle 157"/>
            <p:cNvSpPr>
              <a:spLocks noChangeArrowheads="1"/>
            </p:cNvSpPr>
            <p:nvPr/>
          </p:nvSpPr>
          <p:spPr bwMode="auto">
            <a:xfrm>
              <a:off x="1899"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8" name="Rectangle 158"/>
            <p:cNvSpPr>
              <a:spLocks noChangeArrowheads="1"/>
            </p:cNvSpPr>
            <p:nvPr/>
          </p:nvSpPr>
          <p:spPr bwMode="auto">
            <a:xfrm>
              <a:off x="2043"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69" name="Rectangle 159"/>
            <p:cNvSpPr>
              <a:spLocks noChangeArrowheads="1"/>
            </p:cNvSpPr>
            <p:nvPr/>
          </p:nvSpPr>
          <p:spPr bwMode="auto">
            <a:xfrm>
              <a:off x="2187"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0" name="Rectangle 160"/>
            <p:cNvSpPr>
              <a:spLocks noChangeArrowheads="1"/>
            </p:cNvSpPr>
            <p:nvPr/>
          </p:nvSpPr>
          <p:spPr bwMode="auto">
            <a:xfrm>
              <a:off x="2331"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1" name="Rectangle 161"/>
            <p:cNvSpPr>
              <a:spLocks noChangeArrowheads="1"/>
            </p:cNvSpPr>
            <p:nvPr/>
          </p:nvSpPr>
          <p:spPr bwMode="auto">
            <a:xfrm>
              <a:off x="2470" y="201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2" name="Rectangle 162"/>
            <p:cNvSpPr>
              <a:spLocks noChangeArrowheads="1"/>
            </p:cNvSpPr>
            <p:nvPr/>
          </p:nvSpPr>
          <p:spPr bwMode="auto">
            <a:xfrm>
              <a:off x="1755" y="2162"/>
              <a:ext cx="144" cy="144"/>
            </a:xfrm>
            <a:prstGeom prst="rect">
              <a:avLst/>
            </a:prstGeom>
            <a:solidFill>
              <a:schemeClr val="bg1"/>
            </a:solidFill>
            <a:ln w="12700">
              <a:solidFill>
                <a:schemeClr val="tx1"/>
              </a:solidFill>
              <a:miter lim="800000"/>
              <a:headEnd/>
              <a:tailEnd/>
            </a:ln>
          </p:spPr>
          <p:txBody>
            <a:bodyPr anchor="ctr" anchorCtr="1"/>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3" name="Rectangle 163"/>
            <p:cNvSpPr>
              <a:spLocks noChangeArrowheads="1"/>
            </p:cNvSpPr>
            <p:nvPr/>
          </p:nvSpPr>
          <p:spPr bwMode="auto">
            <a:xfrm>
              <a:off x="1899"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4" name="Rectangle 164"/>
            <p:cNvSpPr>
              <a:spLocks noChangeArrowheads="1"/>
            </p:cNvSpPr>
            <p:nvPr/>
          </p:nvSpPr>
          <p:spPr bwMode="auto">
            <a:xfrm>
              <a:off x="2043"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5" name="Rectangle 165"/>
            <p:cNvSpPr>
              <a:spLocks noChangeArrowheads="1"/>
            </p:cNvSpPr>
            <p:nvPr/>
          </p:nvSpPr>
          <p:spPr bwMode="auto">
            <a:xfrm>
              <a:off x="2187"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6" name="Rectangle 166"/>
            <p:cNvSpPr>
              <a:spLocks noChangeArrowheads="1"/>
            </p:cNvSpPr>
            <p:nvPr/>
          </p:nvSpPr>
          <p:spPr bwMode="auto">
            <a:xfrm>
              <a:off x="2331"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7" name="Rectangle 167"/>
            <p:cNvSpPr>
              <a:spLocks noChangeArrowheads="1"/>
            </p:cNvSpPr>
            <p:nvPr/>
          </p:nvSpPr>
          <p:spPr bwMode="auto">
            <a:xfrm>
              <a:off x="2470" y="216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8" name="Rectangle 168"/>
            <p:cNvSpPr>
              <a:spLocks noChangeArrowheads="1"/>
            </p:cNvSpPr>
            <p:nvPr/>
          </p:nvSpPr>
          <p:spPr bwMode="auto">
            <a:xfrm>
              <a:off x="1755"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79" name="Rectangle 169"/>
            <p:cNvSpPr>
              <a:spLocks noChangeArrowheads="1"/>
            </p:cNvSpPr>
            <p:nvPr/>
          </p:nvSpPr>
          <p:spPr bwMode="auto">
            <a:xfrm>
              <a:off x="1899"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0" name="Rectangle 170"/>
            <p:cNvSpPr>
              <a:spLocks noChangeArrowheads="1"/>
            </p:cNvSpPr>
            <p:nvPr/>
          </p:nvSpPr>
          <p:spPr bwMode="auto">
            <a:xfrm>
              <a:off x="2043"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1" name="Rectangle 171"/>
            <p:cNvSpPr>
              <a:spLocks noChangeArrowheads="1"/>
            </p:cNvSpPr>
            <p:nvPr/>
          </p:nvSpPr>
          <p:spPr bwMode="auto">
            <a:xfrm>
              <a:off x="2187"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2" name="Rectangle 172"/>
            <p:cNvSpPr>
              <a:spLocks noChangeArrowheads="1"/>
            </p:cNvSpPr>
            <p:nvPr/>
          </p:nvSpPr>
          <p:spPr bwMode="auto">
            <a:xfrm>
              <a:off x="2331"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3" name="Rectangle 173"/>
            <p:cNvSpPr>
              <a:spLocks noChangeArrowheads="1"/>
            </p:cNvSpPr>
            <p:nvPr/>
          </p:nvSpPr>
          <p:spPr bwMode="auto">
            <a:xfrm>
              <a:off x="2470" y="230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4" name="Rectangle 174"/>
            <p:cNvSpPr>
              <a:spLocks noChangeArrowheads="1"/>
            </p:cNvSpPr>
            <p:nvPr/>
          </p:nvSpPr>
          <p:spPr bwMode="auto">
            <a:xfrm>
              <a:off x="330"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5" name="Rectangle 175"/>
            <p:cNvSpPr>
              <a:spLocks noChangeArrowheads="1"/>
            </p:cNvSpPr>
            <p:nvPr/>
          </p:nvSpPr>
          <p:spPr bwMode="auto">
            <a:xfrm>
              <a:off x="474"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6" name="Rectangle 176"/>
            <p:cNvSpPr>
              <a:spLocks noChangeArrowheads="1"/>
            </p:cNvSpPr>
            <p:nvPr/>
          </p:nvSpPr>
          <p:spPr bwMode="auto">
            <a:xfrm>
              <a:off x="618"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7" name="Rectangle 177"/>
            <p:cNvSpPr>
              <a:spLocks noChangeArrowheads="1"/>
            </p:cNvSpPr>
            <p:nvPr/>
          </p:nvSpPr>
          <p:spPr bwMode="auto">
            <a:xfrm>
              <a:off x="762"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8" name="Rectangle 178"/>
            <p:cNvSpPr>
              <a:spLocks noChangeArrowheads="1"/>
            </p:cNvSpPr>
            <p:nvPr/>
          </p:nvSpPr>
          <p:spPr bwMode="auto">
            <a:xfrm>
              <a:off x="906"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89" name="Rectangle 179"/>
            <p:cNvSpPr>
              <a:spLocks noChangeArrowheads="1"/>
            </p:cNvSpPr>
            <p:nvPr/>
          </p:nvSpPr>
          <p:spPr bwMode="auto">
            <a:xfrm>
              <a:off x="1045"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0" name="Rectangle 180"/>
            <p:cNvSpPr>
              <a:spLocks noChangeArrowheads="1"/>
            </p:cNvSpPr>
            <p:nvPr/>
          </p:nvSpPr>
          <p:spPr bwMode="auto">
            <a:xfrm>
              <a:off x="1189"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1" name="Rectangle 181"/>
            <p:cNvSpPr>
              <a:spLocks noChangeArrowheads="1"/>
            </p:cNvSpPr>
            <p:nvPr/>
          </p:nvSpPr>
          <p:spPr bwMode="auto">
            <a:xfrm>
              <a:off x="1333"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2" name="Rectangle 182"/>
            <p:cNvSpPr>
              <a:spLocks noChangeArrowheads="1"/>
            </p:cNvSpPr>
            <p:nvPr/>
          </p:nvSpPr>
          <p:spPr bwMode="auto">
            <a:xfrm>
              <a:off x="1477"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3" name="Rectangle 183"/>
            <p:cNvSpPr>
              <a:spLocks noChangeArrowheads="1"/>
            </p:cNvSpPr>
            <p:nvPr/>
          </p:nvSpPr>
          <p:spPr bwMode="auto">
            <a:xfrm>
              <a:off x="1616"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4" name="Rectangle 184"/>
            <p:cNvSpPr>
              <a:spLocks noChangeArrowheads="1"/>
            </p:cNvSpPr>
            <p:nvPr/>
          </p:nvSpPr>
          <p:spPr bwMode="auto">
            <a:xfrm>
              <a:off x="330"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5" name="Rectangle 185"/>
            <p:cNvSpPr>
              <a:spLocks noChangeArrowheads="1"/>
            </p:cNvSpPr>
            <p:nvPr/>
          </p:nvSpPr>
          <p:spPr bwMode="auto">
            <a:xfrm>
              <a:off x="474"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6" name="Rectangle 186"/>
            <p:cNvSpPr>
              <a:spLocks noChangeArrowheads="1"/>
            </p:cNvSpPr>
            <p:nvPr/>
          </p:nvSpPr>
          <p:spPr bwMode="auto">
            <a:xfrm>
              <a:off x="618"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7" name="Rectangle 187"/>
            <p:cNvSpPr>
              <a:spLocks noChangeArrowheads="1"/>
            </p:cNvSpPr>
            <p:nvPr/>
          </p:nvSpPr>
          <p:spPr bwMode="auto">
            <a:xfrm>
              <a:off x="762"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8" name="Rectangle 188"/>
            <p:cNvSpPr>
              <a:spLocks noChangeArrowheads="1"/>
            </p:cNvSpPr>
            <p:nvPr/>
          </p:nvSpPr>
          <p:spPr bwMode="auto">
            <a:xfrm>
              <a:off x="906"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19999" name="Rectangle 189"/>
            <p:cNvSpPr>
              <a:spLocks noChangeArrowheads="1"/>
            </p:cNvSpPr>
            <p:nvPr/>
          </p:nvSpPr>
          <p:spPr bwMode="auto">
            <a:xfrm>
              <a:off x="1045"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0" name="Rectangle 190"/>
            <p:cNvSpPr>
              <a:spLocks noChangeArrowheads="1"/>
            </p:cNvSpPr>
            <p:nvPr/>
          </p:nvSpPr>
          <p:spPr bwMode="auto">
            <a:xfrm>
              <a:off x="1189"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1" name="Rectangle 191"/>
            <p:cNvSpPr>
              <a:spLocks noChangeArrowheads="1"/>
            </p:cNvSpPr>
            <p:nvPr/>
          </p:nvSpPr>
          <p:spPr bwMode="auto">
            <a:xfrm>
              <a:off x="1333"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2" name="Rectangle 192"/>
            <p:cNvSpPr>
              <a:spLocks noChangeArrowheads="1"/>
            </p:cNvSpPr>
            <p:nvPr/>
          </p:nvSpPr>
          <p:spPr bwMode="auto">
            <a:xfrm>
              <a:off x="1477"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3" name="Rectangle 193"/>
            <p:cNvSpPr>
              <a:spLocks noChangeArrowheads="1"/>
            </p:cNvSpPr>
            <p:nvPr/>
          </p:nvSpPr>
          <p:spPr bwMode="auto">
            <a:xfrm>
              <a:off x="1616"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4" name="Rectangle 194"/>
            <p:cNvSpPr>
              <a:spLocks noChangeArrowheads="1"/>
            </p:cNvSpPr>
            <p:nvPr/>
          </p:nvSpPr>
          <p:spPr bwMode="auto">
            <a:xfrm>
              <a:off x="330"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5" name="Rectangle 195"/>
            <p:cNvSpPr>
              <a:spLocks noChangeArrowheads="1"/>
            </p:cNvSpPr>
            <p:nvPr/>
          </p:nvSpPr>
          <p:spPr bwMode="auto">
            <a:xfrm>
              <a:off x="474"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6" name="Rectangle 196"/>
            <p:cNvSpPr>
              <a:spLocks noChangeArrowheads="1"/>
            </p:cNvSpPr>
            <p:nvPr/>
          </p:nvSpPr>
          <p:spPr bwMode="auto">
            <a:xfrm>
              <a:off x="618"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7" name="Rectangle 197"/>
            <p:cNvSpPr>
              <a:spLocks noChangeArrowheads="1"/>
            </p:cNvSpPr>
            <p:nvPr/>
          </p:nvSpPr>
          <p:spPr bwMode="auto">
            <a:xfrm>
              <a:off x="762"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8" name="Rectangle 198"/>
            <p:cNvSpPr>
              <a:spLocks noChangeArrowheads="1"/>
            </p:cNvSpPr>
            <p:nvPr/>
          </p:nvSpPr>
          <p:spPr bwMode="auto">
            <a:xfrm>
              <a:off x="906"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09" name="Rectangle 199"/>
            <p:cNvSpPr>
              <a:spLocks noChangeArrowheads="1"/>
            </p:cNvSpPr>
            <p:nvPr/>
          </p:nvSpPr>
          <p:spPr bwMode="auto">
            <a:xfrm>
              <a:off x="1045"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0" name="Rectangle 200"/>
            <p:cNvSpPr>
              <a:spLocks noChangeArrowheads="1"/>
            </p:cNvSpPr>
            <p:nvPr/>
          </p:nvSpPr>
          <p:spPr bwMode="auto">
            <a:xfrm>
              <a:off x="1189"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1" name="Rectangle 201"/>
            <p:cNvSpPr>
              <a:spLocks noChangeArrowheads="1"/>
            </p:cNvSpPr>
            <p:nvPr/>
          </p:nvSpPr>
          <p:spPr bwMode="auto">
            <a:xfrm>
              <a:off x="1333"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2" name="Rectangle 202"/>
            <p:cNvSpPr>
              <a:spLocks noChangeArrowheads="1"/>
            </p:cNvSpPr>
            <p:nvPr/>
          </p:nvSpPr>
          <p:spPr bwMode="auto">
            <a:xfrm>
              <a:off x="1477"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3" name="Rectangle 203"/>
            <p:cNvSpPr>
              <a:spLocks noChangeArrowheads="1"/>
            </p:cNvSpPr>
            <p:nvPr/>
          </p:nvSpPr>
          <p:spPr bwMode="auto">
            <a:xfrm>
              <a:off x="1616"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4" name="Rectangle 204"/>
            <p:cNvSpPr>
              <a:spLocks noChangeArrowheads="1"/>
            </p:cNvSpPr>
            <p:nvPr/>
          </p:nvSpPr>
          <p:spPr bwMode="auto">
            <a:xfrm>
              <a:off x="330"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5" name="Rectangle 205"/>
            <p:cNvSpPr>
              <a:spLocks noChangeArrowheads="1"/>
            </p:cNvSpPr>
            <p:nvPr/>
          </p:nvSpPr>
          <p:spPr bwMode="auto">
            <a:xfrm>
              <a:off x="474"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6" name="Rectangle 206"/>
            <p:cNvSpPr>
              <a:spLocks noChangeArrowheads="1"/>
            </p:cNvSpPr>
            <p:nvPr/>
          </p:nvSpPr>
          <p:spPr bwMode="auto">
            <a:xfrm>
              <a:off x="618"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7" name="Rectangle 207"/>
            <p:cNvSpPr>
              <a:spLocks noChangeArrowheads="1"/>
            </p:cNvSpPr>
            <p:nvPr/>
          </p:nvSpPr>
          <p:spPr bwMode="auto">
            <a:xfrm>
              <a:off x="762"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8" name="Rectangle 208"/>
            <p:cNvSpPr>
              <a:spLocks noChangeArrowheads="1"/>
            </p:cNvSpPr>
            <p:nvPr/>
          </p:nvSpPr>
          <p:spPr bwMode="auto">
            <a:xfrm>
              <a:off x="906"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19" name="Rectangle 209"/>
            <p:cNvSpPr>
              <a:spLocks noChangeArrowheads="1"/>
            </p:cNvSpPr>
            <p:nvPr/>
          </p:nvSpPr>
          <p:spPr bwMode="auto">
            <a:xfrm>
              <a:off x="1045"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0" name="Rectangle 210"/>
            <p:cNvSpPr>
              <a:spLocks noChangeArrowheads="1"/>
            </p:cNvSpPr>
            <p:nvPr/>
          </p:nvSpPr>
          <p:spPr bwMode="auto">
            <a:xfrm>
              <a:off x="1189"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1" name="Rectangle 211"/>
            <p:cNvSpPr>
              <a:spLocks noChangeArrowheads="1"/>
            </p:cNvSpPr>
            <p:nvPr/>
          </p:nvSpPr>
          <p:spPr bwMode="auto">
            <a:xfrm>
              <a:off x="1333"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2" name="Rectangle 212"/>
            <p:cNvSpPr>
              <a:spLocks noChangeArrowheads="1"/>
            </p:cNvSpPr>
            <p:nvPr/>
          </p:nvSpPr>
          <p:spPr bwMode="auto">
            <a:xfrm>
              <a:off x="1477"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3" name="Rectangle 213"/>
            <p:cNvSpPr>
              <a:spLocks noChangeArrowheads="1"/>
            </p:cNvSpPr>
            <p:nvPr/>
          </p:nvSpPr>
          <p:spPr bwMode="auto">
            <a:xfrm>
              <a:off x="1616"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4" name="Rectangle 214"/>
            <p:cNvSpPr>
              <a:spLocks noChangeArrowheads="1"/>
            </p:cNvSpPr>
            <p:nvPr/>
          </p:nvSpPr>
          <p:spPr bwMode="auto">
            <a:xfrm>
              <a:off x="330"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5" name="Rectangle 215"/>
            <p:cNvSpPr>
              <a:spLocks noChangeArrowheads="1"/>
            </p:cNvSpPr>
            <p:nvPr/>
          </p:nvSpPr>
          <p:spPr bwMode="auto">
            <a:xfrm>
              <a:off x="474"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6" name="Rectangle 216"/>
            <p:cNvSpPr>
              <a:spLocks noChangeArrowheads="1"/>
            </p:cNvSpPr>
            <p:nvPr/>
          </p:nvSpPr>
          <p:spPr bwMode="auto">
            <a:xfrm>
              <a:off x="618"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7" name="Rectangle 217"/>
            <p:cNvSpPr>
              <a:spLocks noChangeArrowheads="1"/>
            </p:cNvSpPr>
            <p:nvPr/>
          </p:nvSpPr>
          <p:spPr bwMode="auto">
            <a:xfrm>
              <a:off x="762"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8" name="Rectangle 218"/>
            <p:cNvSpPr>
              <a:spLocks noChangeArrowheads="1"/>
            </p:cNvSpPr>
            <p:nvPr/>
          </p:nvSpPr>
          <p:spPr bwMode="auto">
            <a:xfrm>
              <a:off x="906"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29" name="Rectangle 219"/>
            <p:cNvSpPr>
              <a:spLocks noChangeArrowheads="1"/>
            </p:cNvSpPr>
            <p:nvPr/>
          </p:nvSpPr>
          <p:spPr bwMode="auto">
            <a:xfrm>
              <a:off x="1045"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0" name="Rectangle 220"/>
            <p:cNvSpPr>
              <a:spLocks noChangeArrowheads="1"/>
            </p:cNvSpPr>
            <p:nvPr/>
          </p:nvSpPr>
          <p:spPr bwMode="auto">
            <a:xfrm>
              <a:off x="1189"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1" name="Rectangle 221"/>
            <p:cNvSpPr>
              <a:spLocks noChangeArrowheads="1"/>
            </p:cNvSpPr>
            <p:nvPr/>
          </p:nvSpPr>
          <p:spPr bwMode="auto">
            <a:xfrm>
              <a:off x="1333"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2" name="Rectangle 222"/>
            <p:cNvSpPr>
              <a:spLocks noChangeArrowheads="1"/>
            </p:cNvSpPr>
            <p:nvPr/>
          </p:nvSpPr>
          <p:spPr bwMode="auto">
            <a:xfrm>
              <a:off x="1477"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3" name="Rectangle 223"/>
            <p:cNvSpPr>
              <a:spLocks noChangeArrowheads="1"/>
            </p:cNvSpPr>
            <p:nvPr/>
          </p:nvSpPr>
          <p:spPr bwMode="auto">
            <a:xfrm>
              <a:off x="1616"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4" name="Rectangle 224"/>
            <p:cNvSpPr>
              <a:spLocks noChangeArrowheads="1"/>
            </p:cNvSpPr>
            <p:nvPr/>
          </p:nvSpPr>
          <p:spPr bwMode="auto">
            <a:xfrm>
              <a:off x="1755"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5" name="Rectangle 225"/>
            <p:cNvSpPr>
              <a:spLocks noChangeArrowheads="1"/>
            </p:cNvSpPr>
            <p:nvPr/>
          </p:nvSpPr>
          <p:spPr bwMode="auto">
            <a:xfrm>
              <a:off x="1899"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6" name="Rectangle 226"/>
            <p:cNvSpPr>
              <a:spLocks noChangeArrowheads="1"/>
            </p:cNvSpPr>
            <p:nvPr/>
          </p:nvSpPr>
          <p:spPr bwMode="auto">
            <a:xfrm>
              <a:off x="2043"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7" name="Rectangle 227"/>
            <p:cNvSpPr>
              <a:spLocks noChangeArrowheads="1"/>
            </p:cNvSpPr>
            <p:nvPr/>
          </p:nvSpPr>
          <p:spPr bwMode="auto">
            <a:xfrm>
              <a:off x="2187"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8" name="Rectangle 228"/>
            <p:cNvSpPr>
              <a:spLocks noChangeArrowheads="1"/>
            </p:cNvSpPr>
            <p:nvPr/>
          </p:nvSpPr>
          <p:spPr bwMode="auto">
            <a:xfrm>
              <a:off x="2331"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39" name="Rectangle 229"/>
            <p:cNvSpPr>
              <a:spLocks noChangeArrowheads="1"/>
            </p:cNvSpPr>
            <p:nvPr/>
          </p:nvSpPr>
          <p:spPr bwMode="auto">
            <a:xfrm>
              <a:off x="2470" y="2446"/>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0" name="Rectangle 230"/>
            <p:cNvSpPr>
              <a:spLocks noChangeArrowheads="1"/>
            </p:cNvSpPr>
            <p:nvPr/>
          </p:nvSpPr>
          <p:spPr bwMode="auto">
            <a:xfrm>
              <a:off x="1755"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1" name="Rectangle 231"/>
            <p:cNvSpPr>
              <a:spLocks noChangeArrowheads="1"/>
            </p:cNvSpPr>
            <p:nvPr/>
          </p:nvSpPr>
          <p:spPr bwMode="auto">
            <a:xfrm>
              <a:off x="1899"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2" name="Rectangle 232"/>
            <p:cNvSpPr>
              <a:spLocks noChangeArrowheads="1"/>
            </p:cNvSpPr>
            <p:nvPr/>
          </p:nvSpPr>
          <p:spPr bwMode="auto">
            <a:xfrm>
              <a:off x="2043"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3" name="Rectangle 233"/>
            <p:cNvSpPr>
              <a:spLocks noChangeArrowheads="1"/>
            </p:cNvSpPr>
            <p:nvPr/>
          </p:nvSpPr>
          <p:spPr bwMode="auto">
            <a:xfrm>
              <a:off x="2187"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4" name="Rectangle 234"/>
            <p:cNvSpPr>
              <a:spLocks noChangeArrowheads="1"/>
            </p:cNvSpPr>
            <p:nvPr/>
          </p:nvSpPr>
          <p:spPr bwMode="auto">
            <a:xfrm>
              <a:off x="2331"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5" name="Rectangle 235"/>
            <p:cNvSpPr>
              <a:spLocks noChangeArrowheads="1"/>
            </p:cNvSpPr>
            <p:nvPr/>
          </p:nvSpPr>
          <p:spPr bwMode="auto">
            <a:xfrm>
              <a:off x="2470" y="2588"/>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6" name="Rectangle 236"/>
            <p:cNvSpPr>
              <a:spLocks noChangeArrowheads="1"/>
            </p:cNvSpPr>
            <p:nvPr/>
          </p:nvSpPr>
          <p:spPr bwMode="auto">
            <a:xfrm>
              <a:off x="1755"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7" name="Rectangle 237"/>
            <p:cNvSpPr>
              <a:spLocks noChangeArrowheads="1"/>
            </p:cNvSpPr>
            <p:nvPr/>
          </p:nvSpPr>
          <p:spPr bwMode="auto">
            <a:xfrm>
              <a:off x="1899"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8" name="Rectangle 238"/>
            <p:cNvSpPr>
              <a:spLocks noChangeArrowheads="1"/>
            </p:cNvSpPr>
            <p:nvPr/>
          </p:nvSpPr>
          <p:spPr bwMode="auto">
            <a:xfrm>
              <a:off x="2043"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49" name="Rectangle 239"/>
            <p:cNvSpPr>
              <a:spLocks noChangeArrowheads="1"/>
            </p:cNvSpPr>
            <p:nvPr/>
          </p:nvSpPr>
          <p:spPr bwMode="auto">
            <a:xfrm>
              <a:off x="2187"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0" name="Rectangle 240"/>
            <p:cNvSpPr>
              <a:spLocks noChangeArrowheads="1"/>
            </p:cNvSpPr>
            <p:nvPr/>
          </p:nvSpPr>
          <p:spPr bwMode="auto">
            <a:xfrm>
              <a:off x="2331"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1" name="Rectangle 241"/>
            <p:cNvSpPr>
              <a:spLocks noChangeArrowheads="1"/>
            </p:cNvSpPr>
            <p:nvPr/>
          </p:nvSpPr>
          <p:spPr bwMode="auto">
            <a:xfrm>
              <a:off x="2470" y="2732"/>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2" name="Rectangle 242"/>
            <p:cNvSpPr>
              <a:spLocks noChangeArrowheads="1"/>
            </p:cNvSpPr>
            <p:nvPr/>
          </p:nvSpPr>
          <p:spPr bwMode="auto">
            <a:xfrm>
              <a:off x="1755"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3" name="Rectangle 243"/>
            <p:cNvSpPr>
              <a:spLocks noChangeArrowheads="1"/>
            </p:cNvSpPr>
            <p:nvPr/>
          </p:nvSpPr>
          <p:spPr bwMode="auto">
            <a:xfrm>
              <a:off x="1899"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4" name="Rectangle 244"/>
            <p:cNvSpPr>
              <a:spLocks noChangeArrowheads="1"/>
            </p:cNvSpPr>
            <p:nvPr/>
          </p:nvSpPr>
          <p:spPr bwMode="auto">
            <a:xfrm>
              <a:off x="2043"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5" name="Rectangle 245"/>
            <p:cNvSpPr>
              <a:spLocks noChangeArrowheads="1"/>
            </p:cNvSpPr>
            <p:nvPr/>
          </p:nvSpPr>
          <p:spPr bwMode="auto">
            <a:xfrm>
              <a:off x="2187"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6" name="Rectangle 246"/>
            <p:cNvSpPr>
              <a:spLocks noChangeArrowheads="1"/>
            </p:cNvSpPr>
            <p:nvPr/>
          </p:nvSpPr>
          <p:spPr bwMode="auto">
            <a:xfrm>
              <a:off x="2331"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7" name="Rectangle 247"/>
            <p:cNvSpPr>
              <a:spLocks noChangeArrowheads="1"/>
            </p:cNvSpPr>
            <p:nvPr/>
          </p:nvSpPr>
          <p:spPr bwMode="auto">
            <a:xfrm>
              <a:off x="2470" y="2874"/>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8" name="Rectangle 248"/>
            <p:cNvSpPr>
              <a:spLocks noChangeArrowheads="1"/>
            </p:cNvSpPr>
            <p:nvPr/>
          </p:nvSpPr>
          <p:spPr bwMode="auto">
            <a:xfrm>
              <a:off x="1755"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59" name="Rectangle 249"/>
            <p:cNvSpPr>
              <a:spLocks noChangeArrowheads="1"/>
            </p:cNvSpPr>
            <p:nvPr/>
          </p:nvSpPr>
          <p:spPr bwMode="auto">
            <a:xfrm>
              <a:off x="1899"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60" name="Rectangle 250"/>
            <p:cNvSpPr>
              <a:spLocks noChangeArrowheads="1"/>
            </p:cNvSpPr>
            <p:nvPr/>
          </p:nvSpPr>
          <p:spPr bwMode="auto">
            <a:xfrm>
              <a:off x="2043"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61" name="Rectangle 251"/>
            <p:cNvSpPr>
              <a:spLocks noChangeArrowheads="1"/>
            </p:cNvSpPr>
            <p:nvPr/>
          </p:nvSpPr>
          <p:spPr bwMode="auto">
            <a:xfrm>
              <a:off x="2187"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62" name="Rectangle 252"/>
            <p:cNvSpPr>
              <a:spLocks noChangeArrowheads="1"/>
            </p:cNvSpPr>
            <p:nvPr/>
          </p:nvSpPr>
          <p:spPr bwMode="auto">
            <a:xfrm>
              <a:off x="2331"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sp>
          <p:nvSpPr>
            <p:cNvPr id="120063" name="Rectangle 253"/>
            <p:cNvSpPr>
              <a:spLocks noChangeArrowheads="1"/>
            </p:cNvSpPr>
            <p:nvPr/>
          </p:nvSpPr>
          <p:spPr bwMode="auto">
            <a:xfrm>
              <a:off x="2470" y="3011"/>
              <a:ext cx="144" cy="144"/>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800">
                <a:latin typeface="Arial" panose="020B0604020202020204" pitchFamily="34" charset="0"/>
              </a:endParaRPr>
            </a:p>
          </p:txBody>
        </p:sp>
      </p:grpSp>
      <p:sp>
        <p:nvSpPr>
          <p:cNvPr id="120064" name="Line 254"/>
          <p:cNvSpPr>
            <a:spLocks noChangeShapeType="1"/>
          </p:cNvSpPr>
          <p:nvPr/>
        </p:nvSpPr>
        <p:spPr bwMode="auto">
          <a:xfrm>
            <a:off x="523875" y="1624013"/>
            <a:ext cx="3838575"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0065" name="Line 255"/>
          <p:cNvSpPr>
            <a:spLocks noChangeShapeType="1"/>
          </p:cNvSpPr>
          <p:nvPr/>
        </p:nvSpPr>
        <p:spPr bwMode="auto">
          <a:xfrm rot="5400000">
            <a:off x="-1256506" y="3404394"/>
            <a:ext cx="3560762" cy="0"/>
          </a:xfrm>
          <a:prstGeom prst="line">
            <a:avLst/>
          </a:prstGeom>
          <a:noFill/>
          <a:ln w="254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0066" name="Text Box 256"/>
          <p:cNvSpPr txBox="1">
            <a:spLocks noChangeArrowheads="1"/>
          </p:cNvSpPr>
          <p:nvPr/>
        </p:nvSpPr>
        <p:spPr bwMode="auto">
          <a:xfrm>
            <a:off x="0" y="1255713"/>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Origin</a:t>
            </a:r>
            <a:endParaRPr lang="en-US" altLang="en-US" sz="1800" b="1" i="1">
              <a:solidFill>
                <a:srgbClr val="0033CC"/>
              </a:solidFill>
            </a:endParaRPr>
          </a:p>
        </p:txBody>
      </p:sp>
      <p:sp>
        <p:nvSpPr>
          <p:cNvPr id="120067" name="Text Box 257"/>
          <p:cNvSpPr txBox="1">
            <a:spLocks noChangeArrowheads="1"/>
          </p:cNvSpPr>
          <p:nvPr/>
        </p:nvSpPr>
        <p:spPr bwMode="auto">
          <a:xfrm>
            <a:off x="4140200" y="1257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x</a:t>
            </a:r>
            <a:endParaRPr lang="en-US" altLang="en-US" sz="1800" b="1" i="1">
              <a:solidFill>
                <a:srgbClr val="0033CC"/>
              </a:solidFill>
            </a:endParaRPr>
          </a:p>
        </p:txBody>
      </p:sp>
      <p:sp>
        <p:nvSpPr>
          <p:cNvPr id="120068" name="Text Box 258"/>
          <p:cNvSpPr txBox="1">
            <a:spLocks noChangeArrowheads="1"/>
          </p:cNvSpPr>
          <p:nvPr/>
        </p:nvSpPr>
        <p:spPr bwMode="auto">
          <a:xfrm>
            <a:off x="239713" y="4970463"/>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y</a:t>
            </a:r>
            <a:endParaRPr lang="en-US" altLang="en-US" sz="1800" b="1" i="1">
              <a:solidFill>
                <a:srgbClr val="0033CC"/>
              </a:solidFill>
            </a:endParaRPr>
          </a:p>
        </p:txBody>
      </p:sp>
      <p:sp>
        <p:nvSpPr>
          <p:cNvPr id="120069" name="Text Box 259"/>
          <p:cNvSpPr txBox="1">
            <a:spLocks noChangeArrowheads="1"/>
          </p:cNvSpPr>
          <p:nvPr/>
        </p:nvSpPr>
        <p:spPr bwMode="auto">
          <a:xfrm>
            <a:off x="2797175" y="499745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IE" altLang="en-US" sz="1800" b="1" i="1">
                <a:solidFill>
                  <a:srgbClr val="0033CC"/>
                </a:solidFill>
              </a:rPr>
              <a:t>Image f (x, y)</a:t>
            </a:r>
            <a:endParaRPr lang="en-US" altLang="en-US" sz="1800" b="1" i="1">
              <a:solidFill>
                <a:srgbClr val="0033CC"/>
              </a:solidFill>
            </a:endParaRPr>
          </a:p>
        </p:txBody>
      </p:sp>
      <p:cxnSp>
        <p:nvCxnSpPr>
          <p:cNvPr id="53508" name="AutoShape 260"/>
          <p:cNvCxnSpPr>
            <a:cxnSpLocks noChangeShapeType="1"/>
            <a:stCxn id="53512" idx="6"/>
            <a:endCxn id="120102" idx="1"/>
          </p:cNvCxnSpPr>
          <p:nvPr/>
        </p:nvCxnSpPr>
        <p:spPr bwMode="auto">
          <a:xfrm flipV="1">
            <a:off x="3698875" y="2203450"/>
            <a:ext cx="1254125" cy="1344613"/>
          </a:xfrm>
          <a:prstGeom prst="curvedConnector3">
            <a:avLst>
              <a:gd name="adj1" fmla="val 49495"/>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53509" name="Text Box 261"/>
          <p:cNvSpPr txBox="1">
            <a:spLocks noChangeArrowheads="1"/>
          </p:cNvSpPr>
          <p:nvPr/>
        </p:nvSpPr>
        <p:spPr bwMode="auto">
          <a:xfrm>
            <a:off x="4694238" y="3754438"/>
            <a:ext cx="40767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tabLst>
                <a:tab pos="1436688" algn="l"/>
              </a:tabLst>
              <a:defRPr sz="2400">
                <a:solidFill>
                  <a:schemeClr val="tx1"/>
                </a:solidFill>
                <a:latin typeface="Times New Roman" panose="02020603050405020304" pitchFamily="18" charset="0"/>
              </a:defRPr>
            </a:lvl1pPr>
            <a:lvl2pPr marL="742950" indent="-285750" eaLnBrk="0" hangingPunct="0">
              <a:tabLst>
                <a:tab pos="1436688" algn="l"/>
              </a:tabLst>
              <a:defRPr sz="2400">
                <a:solidFill>
                  <a:schemeClr val="tx1"/>
                </a:solidFill>
                <a:latin typeface="Times New Roman" panose="02020603050405020304" pitchFamily="18" charset="0"/>
              </a:defRPr>
            </a:lvl2pPr>
            <a:lvl3pPr marL="1143000" indent="-228600" eaLnBrk="0" hangingPunct="0">
              <a:tabLst>
                <a:tab pos="1436688" algn="l"/>
              </a:tabLst>
              <a:defRPr sz="2400">
                <a:solidFill>
                  <a:schemeClr val="tx1"/>
                </a:solidFill>
                <a:latin typeface="Times New Roman" panose="02020603050405020304" pitchFamily="18" charset="0"/>
              </a:defRPr>
            </a:lvl3pPr>
            <a:lvl4pPr marL="1600200" indent="-228600" eaLnBrk="0" hangingPunct="0">
              <a:tabLst>
                <a:tab pos="1436688" algn="l"/>
              </a:tabLst>
              <a:defRPr sz="2400">
                <a:solidFill>
                  <a:schemeClr val="tx1"/>
                </a:solidFill>
                <a:latin typeface="Times New Roman" panose="02020603050405020304" pitchFamily="18" charset="0"/>
              </a:defRPr>
            </a:lvl4pPr>
            <a:lvl5pPr marL="2057400" indent="-228600" eaLnBrk="0" hangingPunct="0">
              <a:tabLst>
                <a:tab pos="143668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9pPr>
          </a:lstStyle>
          <a:p>
            <a:pPr eaLnBrk="1" hangingPunct="1"/>
            <a:r>
              <a:rPr lang="en-IE" altLang="en-US" sz="2600" i="1"/>
              <a:t>e</a:t>
            </a:r>
            <a:r>
              <a:rPr lang="en-IE" altLang="en-US" sz="2600" i="1" baseline="-25000"/>
              <a:t>processed</a:t>
            </a:r>
            <a:r>
              <a:rPr lang="en-IE" altLang="en-US" sz="2600" i="1"/>
              <a:t> = 	</a:t>
            </a:r>
            <a:r>
              <a:rPr lang="en-IE" altLang="en-US" i="1"/>
              <a:t>v</a:t>
            </a:r>
            <a:r>
              <a:rPr lang="en-IE" altLang="en-US" sz="2600" i="1"/>
              <a:t>*e + </a:t>
            </a:r>
            <a:br>
              <a:rPr lang="en-IE" altLang="en-US" sz="2600" i="1"/>
            </a:br>
            <a:r>
              <a:rPr lang="en-IE" altLang="en-US" sz="2600" i="1"/>
              <a:t>	</a:t>
            </a:r>
            <a:r>
              <a:rPr lang="en-IE" altLang="en-US" i="1"/>
              <a:t>r</a:t>
            </a:r>
            <a:r>
              <a:rPr lang="en-IE" altLang="en-US" sz="2600" i="1"/>
              <a:t>*a + </a:t>
            </a:r>
            <a:r>
              <a:rPr lang="en-IE" altLang="en-US" i="1"/>
              <a:t>s</a:t>
            </a:r>
            <a:r>
              <a:rPr lang="en-IE" altLang="en-US" sz="2600" i="1"/>
              <a:t>*b + </a:t>
            </a:r>
            <a:r>
              <a:rPr lang="en-IE" altLang="en-US" i="1"/>
              <a:t>t</a:t>
            </a:r>
            <a:r>
              <a:rPr lang="en-IE" altLang="en-US" sz="2600" i="1"/>
              <a:t>*c + </a:t>
            </a:r>
            <a:br>
              <a:rPr lang="en-IE" altLang="en-US" sz="2600" i="1"/>
            </a:br>
            <a:r>
              <a:rPr lang="en-IE" altLang="en-US" sz="2600" i="1"/>
              <a:t>	</a:t>
            </a:r>
            <a:r>
              <a:rPr lang="en-IE" altLang="en-US" i="1"/>
              <a:t>u</a:t>
            </a:r>
            <a:r>
              <a:rPr lang="en-IE" altLang="en-US" sz="2600" i="1"/>
              <a:t>*d + </a:t>
            </a:r>
            <a:r>
              <a:rPr lang="en-IE" altLang="en-US" i="1"/>
              <a:t>w</a:t>
            </a:r>
            <a:r>
              <a:rPr lang="en-IE" altLang="en-US" sz="2600" i="1"/>
              <a:t>*f + </a:t>
            </a:r>
            <a:br>
              <a:rPr lang="en-IE" altLang="en-US" sz="2600" i="1"/>
            </a:br>
            <a:r>
              <a:rPr lang="en-IE" altLang="en-US" sz="2600" i="1"/>
              <a:t>	</a:t>
            </a:r>
            <a:r>
              <a:rPr lang="en-IE" altLang="en-US" i="1"/>
              <a:t>x</a:t>
            </a:r>
            <a:r>
              <a:rPr lang="en-IE" altLang="en-US" sz="2600" i="1"/>
              <a:t>*g + </a:t>
            </a:r>
            <a:r>
              <a:rPr lang="en-IE" altLang="en-US" i="1"/>
              <a:t>y</a:t>
            </a:r>
            <a:r>
              <a:rPr lang="en-IE" altLang="en-US" sz="2600" i="1"/>
              <a:t>*h + </a:t>
            </a:r>
            <a:r>
              <a:rPr lang="en-IE" altLang="en-US" i="1"/>
              <a:t>z</a:t>
            </a:r>
            <a:r>
              <a:rPr lang="en-IE" altLang="en-US" sz="2600" i="1"/>
              <a:t>*i</a:t>
            </a:r>
          </a:p>
        </p:txBody>
      </p:sp>
      <p:sp>
        <p:nvSpPr>
          <p:cNvPr id="53510" name="Text Box 262"/>
          <p:cNvSpPr txBox="1">
            <a:spLocks noChangeArrowheads="1"/>
          </p:cNvSpPr>
          <p:nvPr/>
        </p:nvSpPr>
        <p:spPr bwMode="auto">
          <a:xfrm>
            <a:off x="7013575" y="3038475"/>
            <a:ext cx="1820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b="1">
                <a:latin typeface="Arial" panose="020B0604020202020204" pitchFamily="34" charset="0"/>
              </a:rPr>
              <a:t>Filter</a:t>
            </a:r>
            <a:endParaRPr lang="en-US" altLang="en-US" sz="1800" b="1">
              <a:latin typeface="Arial" panose="020B0604020202020204" pitchFamily="34" charset="0"/>
            </a:endParaRPr>
          </a:p>
        </p:txBody>
      </p:sp>
      <p:sp>
        <p:nvSpPr>
          <p:cNvPr id="53511" name="Text Box 263"/>
          <p:cNvSpPr txBox="1">
            <a:spLocks noChangeArrowheads="1"/>
          </p:cNvSpPr>
          <p:nvPr/>
        </p:nvSpPr>
        <p:spPr bwMode="auto">
          <a:xfrm>
            <a:off x="1412875" y="3309938"/>
            <a:ext cx="1311275" cy="4889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8000" tIns="0" rIns="1800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IE" altLang="en-US" sz="1600" i="1"/>
              <a:t>Simple 3*3</a:t>
            </a:r>
            <a:br>
              <a:rPr lang="en-IE" altLang="en-US" sz="1600" i="1"/>
            </a:br>
            <a:r>
              <a:rPr lang="en-IE" altLang="en-US" sz="1600" i="1"/>
              <a:t>Neighbourhood</a:t>
            </a:r>
            <a:endParaRPr lang="en-US" altLang="en-US" sz="1600" i="1"/>
          </a:p>
        </p:txBody>
      </p:sp>
      <p:sp>
        <p:nvSpPr>
          <p:cNvPr id="53512" name="Oval 264"/>
          <p:cNvSpPr>
            <a:spLocks noChangeArrowheads="1"/>
          </p:cNvSpPr>
          <p:nvPr/>
        </p:nvSpPr>
        <p:spPr bwMode="auto">
          <a:xfrm>
            <a:off x="2597150" y="3009900"/>
            <a:ext cx="1076325" cy="1076325"/>
          </a:xfrm>
          <a:prstGeom prst="ellipse">
            <a:avLst/>
          </a:prstGeom>
          <a:noFill/>
          <a:ln w="508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513" name="Rectangle 265"/>
          <p:cNvSpPr>
            <a:spLocks noChangeArrowheads="1"/>
          </p:cNvSpPr>
          <p:nvPr/>
        </p:nvSpPr>
        <p:spPr bwMode="auto">
          <a:xfrm>
            <a:off x="3014663" y="3432175"/>
            <a:ext cx="228600" cy="228600"/>
          </a:xfrm>
          <a:prstGeom prst="rect">
            <a:avLst/>
          </a:prstGeom>
          <a:solidFill>
            <a:srgbClr val="C0C0C0"/>
          </a:solidFill>
          <a:ln w="25400">
            <a:solidFill>
              <a:schemeClr val="tx1"/>
            </a:solidFill>
            <a:miter lim="800000"/>
            <a:headEnd/>
            <a:tailEnd/>
          </a:ln>
        </p:spPr>
        <p:txBody>
          <a:bodyPr wrap="none" lIns="0" tIns="0" rIns="0" bIns="0" anchor="ctr" anchorCtr="1"/>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600" i="1"/>
              <a:t>e</a:t>
            </a:r>
            <a:endParaRPr lang="en-US" altLang="en-US" sz="1600" i="1"/>
          </a:p>
        </p:txBody>
      </p:sp>
      <p:grpSp>
        <p:nvGrpSpPr>
          <p:cNvPr id="4" name="Group 266"/>
          <p:cNvGrpSpPr>
            <a:grpSpLocks/>
          </p:cNvGrpSpPr>
          <p:nvPr/>
        </p:nvGrpSpPr>
        <p:grpSpPr bwMode="auto">
          <a:xfrm>
            <a:off x="2790825" y="3206750"/>
            <a:ext cx="677863" cy="685800"/>
            <a:chOff x="1752" y="2422"/>
            <a:chExt cx="427" cy="432"/>
          </a:xfrm>
        </p:grpSpPr>
        <p:sp>
          <p:nvSpPr>
            <p:cNvPr id="120077" name="Rectangle 267"/>
            <p:cNvSpPr>
              <a:spLocks noChangeArrowheads="1"/>
            </p:cNvSpPr>
            <p:nvPr/>
          </p:nvSpPr>
          <p:spPr bwMode="auto">
            <a:xfrm>
              <a:off x="1752" y="2422"/>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78" name="Rectangle 268"/>
            <p:cNvSpPr>
              <a:spLocks noChangeArrowheads="1"/>
            </p:cNvSpPr>
            <p:nvPr/>
          </p:nvSpPr>
          <p:spPr bwMode="auto">
            <a:xfrm>
              <a:off x="1752" y="2568"/>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79" name="Rectangle 269"/>
            <p:cNvSpPr>
              <a:spLocks noChangeArrowheads="1"/>
            </p:cNvSpPr>
            <p:nvPr/>
          </p:nvSpPr>
          <p:spPr bwMode="auto">
            <a:xfrm>
              <a:off x="1752" y="2710"/>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80" name="Rectangle 270"/>
            <p:cNvSpPr>
              <a:spLocks noChangeArrowheads="1"/>
            </p:cNvSpPr>
            <p:nvPr/>
          </p:nvSpPr>
          <p:spPr bwMode="auto">
            <a:xfrm>
              <a:off x="1891" y="2422"/>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81" name="Rectangle 271"/>
            <p:cNvSpPr>
              <a:spLocks noChangeArrowheads="1"/>
            </p:cNvSpPr>
            <p:nvPr/>
          </p:nvSpPr>
          <p:spPr bwMode="auto">
            <a:xfrm>
              <a:off x="2035" y="2422"/>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82" name="Rectangle 272"/>
            <p:cNvSpPr>
              <a:spLocks noChangeArrowheads="1"/>
            </p:cNvSpPr>
            <p:nvPr/>
          </p:nvSpPr>
          <p:spPr bwMode="auto">
            <a:xfrm>
              <a:off x="2035" y="2568"/>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83" name="Rectangle 273"/>
            <p:cNvSpPr>
              <a:spLocks noChangeArrowheads="1"/>
            </p:cNvSpPr>
            <p:nvPr/>
          </p:nvSpPr>
          <p:spPr bwMode="auto">
            <a:xfrm>
              <a:off x="1891" y="2710"/>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sp>
          <p:nvSpPr>
            <p:cNvPr id="120084" name="Rectangle 274"/>
            <p:cNvSpPr>
              <a:spLocks noChangeArrowheads="1"/>
            </p:cNvSpPr>
            <p:nvPr/>
          </p:nvSpPr>
          <p:spPr bwMode="auto">
            <a:xfrm>
              <a:off x="2035" y="2710"/>
              <a:ext cx="144" cy="144"/>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900">
                <a:latin typeface="Arial" panose="020B0604020202020204" pitchFamily="34" charset="0"/>
              </a:endParaRPr>
            </a:p>
          </p:txBody>
        </p:sp>
      </p:grpSp>
      <p:grpSp>
        <p:nvGrpSpPr>
          <p:cNvPr id="5" name="Group 275"/>
          <p:cNvGrpSpPr>
            <a:grpSpLocks/>
          </p:cNvGrpSpPr>
          <p:nvPr/>
        </p:nvGrpSpPr>
        <p:grpSpPr bwMode="auto">
          <a:xfrm>
            <a:off x="2784475" y="3203575"/>
            <a:ext cx="685800" cy="682625"/>
            <a:chOff x="3168" y="2244"/>
            <a:chExt cx="432" cy="430"/>
          </a:xfrm>
        </p:grpSpPr>
        <p:sp>
          <p:nvSpPr>
            <p:cNvPr id="120086" name="Rectangle 276"/>
            <p:cNvSpPr>
              <a:spLocks noChangeArrowheads="1"/>
            </p:cNvSpPr>
            <p:nvPr/>
          </p:nvSpPr>
          <p:spPr bwMode="auto">
            <a:xfrm>
              <a:off x="3168" y="2244"/>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87" name="Rectangle 277"/>
            <p:cNvSpPr>
              <a:spLocks noChangeArrowheads="1"/>
            </p:cNvSpPr>
            <p:nvPr/>
          </p:nvSpPr>
          <p:spPr bwMode="auto">
            <a:xfrm>
              <a:off x="3312" y="2244"/>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88" name="Rectangle 278"/>
            <p:cNvSpPr>
              <a:spLocks noChangeArrowheads="1"/>
            </p:cNvSpPr>
            <p:nvPr/>
          </p:nvSpPr>
          <p:spPr bwMode="auto">
            <a:xfrm>
              <a:off x="3456" y="2244"/>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89" name="Rectangle 279"/>
            <p:cNvSpPr>
              <a:spLocks noChangeArrowheads="1"/>
            </p:cNvSpPr>
            <p:nvPr/>
          </p:nvSpPr>
          <p:spPr bwMode="auto">
            <a:xfrm>
              <a:off x="3168" y="2386"/>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90" name="Rectangle 280"/>
            <p:cNvSpPr>
              <a:spLocks noChangeArrowheads="1"/>
            </p:cNvSpPr>
            <p:nvPr/>
          </p:nvSpPr>
          <p:spPr bwMode="auto">
            <a:xfrm>
              <a:off x="3312" y="2386"/>
              <a:ext cx="144" cy="144"/>
            </a:xfrm>
            <a:prstGeom prst="rect">
              <a:avLst/>
            </a:prstGeom>
            <a:solidFill>
              <a:srgbClr val="000080">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solidFill>
                  <a:schemeClr val="bg1"/>
                </a:solidFill>
                <a:latin typeface="Arial" panose="020B0604020202020204" pitchFamily="34" charset="0"/>
              </a:endParaRPr>
            </a:p>
          </p:txBody>
        </p:sp>
        <p:sp>
          <p:nvSpPr>
            <p:cNvPr id="120091" name="Rectangle 281"/>
            <p:cNvSpPr>
              <a:spLocks noChangeArrowheads="1"/>
            </p:cNvSpPr>
            <p:nvPr/>
          </p:nvSpPr>
          <p:spPr bwMode="auto">
            <a:xfrm>
              <a:off x="3456" y="2386"/>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92" name="Rectangle 282"/>
            <p:cNvSpPr>
              <a:spLocks noChangeArrowheads="1"/>
            </p:cNvSpPr>
            <p:nvPr/>
          </p:nvSpPr>
          <p:spPr bwMode="auto">
            <a:xfrm>
              <a:off x="3168" y="2530"/>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93" name="Rectangle 283"/>
            <p:cNvSpPr>
              <a:spLocks noChangeArrowheads="1"/>
            </p:cNvSpPr>
            <p:nvPr/>
          </p:nvSpPr>
          <p:spPr bwMode="auto">
            <a:xfrm>
              <a:off x="3312" y="2530"/>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sp>
          <p:nvSpPr>
            <p:cNvPr id="120094" name="Rectangle 284"/>
            <p:cNvSpPr>
              <a:spLocks noChangeArrowheads="1"/>
            </p:cNvSpPr>
            <p:nvPr/>
          </p:nvSpPr>
          <p:spPr bwMode="auto">
            <a:xfrm>
              <a:off x="3456" y="2530"/>
              <a:ext cx="144" cy="144"/>
            </a:xfrm>
            <a:prstGeom prst="rect">
              <a:avLst/>
            </a:prstGeom>
            <a:solidFill>
              <a:srgbClr val="99CCFF">
                <a:alpha val="21960"/>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GB" altLang="en-US" sz="1000" baseline="-25000">
                <a:latin typeface="Arial" panose="020B0604020202020204" pitchFamily="34" charset="0"/>
              </a:endParaRPr>
            </a:p>
          </p:txBody>
        </p:sp>
      </p:grpSp>
      <p:sp>
        <p:nvSpPr>
          <p:cNvPr id="53533" name="Text Box 285"/>
          <p:cNvSpPr txBox="1">
            <a:spLocks noChangeArrowheads="1"/>
          </p:cNvSpPr>
          <p:nvPr/>
        </p:nvSpPr>
        <p:spPr bwMode="auto">
          <a:xfrm>
            <a:off x="3541713" y="3421063"/>
            <a:ext cx="855662" cy="2444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8000" tIns="0" rIns="1800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IE" altLang="en-US" sz="1600" i="1">
                <a:solidFill>
                  <a:srgbClr val="0033CC"/>
                </a:solidFill>
              </a:rPr>
              <a:t>3*3 Filter</a:t>
            </a:r>
            <a:endParaRPr lang="en-US" altLang="en-US" sz="1600" i="1">
              <a:solidFill>
                <a:srgbClr val="0033CC"/>
              </a:solidFill>
            </a:endParaRPr>
          </a:p>
        </p:txBody>
      </p:sp>
      <p:cxnSp>
        <p:nvCxnSpPr>
          <p:cNvPr id="53534" name="AutoShape 286"/>
          <p:cNvCxnSpPr>
            <a:cxnSpLocks noChangeShapeType="1"/>
            <a:stCxn id="53535" idx="6"/>
            <a:endCxn id="119817" idx="1"/>
          </p:cNvCxnSpPr>
          <p:nvPr/>
        </p:nvCxnSpPr>
        <p:spPr bwMode="auto">
          <a:xfrm flipV="1">
            <a:off x="3697288" y="2203450"/>
            <a:ext cx="3430587" cy="1347788"/>
          </a:xfrm>
          <a:prstGeom prst="curvedConnector3">
            <a:avLst>
              <a:gd name="adj1" fmla="val 49792"/>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53535" name="Oval 287"/>
          <p:cNvSpPr>
            <a:spLocks noChangeArrowheads="1"/>
          </p:cNvSpPr>
          <p:nvPr/>
        </p:nvSpPr>
        <p:spPr bwMode="auto">
          <a:xfrm>
            <a:off x="2595563" y="3013075"/>
            <a:ext cx="1076325" cy="1076325"/>
          </a:xfrm>
          <a:prstGeom prst="ellipse">
            <a:avLst/>
          </a:prstGeom>
          <a:noFill/>
          <a:ln w="508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6" name="Group 288"/>
          <p:cNvGrpSpPr>
            <a:grpSpLocks/>
          </p:cNvGrpSpPr>
          <p:nvPr/>
        </p:nvGrpSpPr>
        <p:grpSpPr bwMode="auto">
          <a:xfrm>
            <a:off x="4965700" y="1425575"/>
            <a:ext cx="1568450" cy="1560513"/>
            <a:chOff x="3689" y="895"/>
            <a:chExt cx="988" cy="983"/>
          </a:xfrm>
        </p:grpSpPr>
        <p:sp>
          <p:nvSpPr>
            <p:cNvPr id="120099" name="Rectangle 289"/>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a</a:t>
              </a:r>
              <a:endParaRPr lang="en-US" altLang="en-US" i="1"/>
            </a:p>
          </p:txBody>
        </p:sp>
        <p:sp>
          <p:nvSpPr>
            <p:cNvPr id="120100" name="Rectangle 290"/>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b</a:t>
              </a:r>
              <a:endParaRPr lang="en-US" altLang="en-US" i="1"/>
            </a:p>
          </p:txBody>
        </p:sp>
        <p:sp>
          <p:nvSpPr>
            <p:cNvPr id="120101" name="Rectangle 291"/>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c</a:t>
              </a:r>
              <a:endParaRPr lang="en-US" altLang="en-US" i="1"/>
            </a:p>
          </p:txBody>
        </p:sp>
        <p:sp>
          <p:nvSpPr>
            <p:cNvPr id="120102" name="Rectangle 292"/>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d</a:t>
              </a:r>
              <a:endParaRPr lang="en-US" altLang="en-US" i="1"/>
            </a:p>
          </p:txBody>
        </p:sp>
        <p:sp>
          <p:nvSpPr>
            <p:cNvPr id="120103" name="Rectangle 293"/>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e</a:t>
              </a:r>
              <a:endParaRPr lang="en-US" altLang="en-US" i="1"/>
            </a:p>
          </p:txBody>
        </p:sp>
        <p:sp>
          <p:nvSpPr>
            <p:cNvPr id="120104" name="Rectangle 294"/>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f</a:t>
              </a:r>
              <a:endParaRPr lang="en-US" altLang="en-US" i="1"/>
            </a:p>
          </p:txBody>
        </p:sp>
        <p:sp>
          <p:nvSpPr>
            <p:cNvPr id="120105" name="Rectangle 295"/>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g</a:t>
              </a:r>
              <a:endParaRPr lang="en-US" altLang="en-US" i="1"/>
            </a:p>
          </p:txBody>
        </p:sp>
        <p:sp>
          <p:nvSpPr>
            <p:cNvPr id="120106" name="Rectangle 296"/>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h</a:t>
              </a:r>
              <a:endParaRPr lang="en-US" altLang="en-US" i="1"/>
            </a:p>
          </p:txBody>
        </p:sp>
        <p:sp>
          <p:nvSpPr>
            <p:cNvPr id="120107" name="Rectangle 297"/>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i</a:t>
              </a:r>
              <a:endParaRPr lang="en-US" altLang="en-US" i="1"/>
            </a:p>
          </p:txBody>
        </p:sp>
      </p:grpSp>
      <p:sp>
        <p:nvSpPr>
          <p:cNvPr id="53546" name="Text Box 298"/>
          <p:cNvSpPr txBox="1">
            <a:spLocks noChangeArrowheads="1"/>
          </p:cNvSpPr>
          <p:nvPr/>
        </p:nvSpPr>
        <p:spPr bwMode="auto">
          <a:xfrm>
            <a:off x="4840288" y="3017838"/>
            <a:ext cx="1820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b="1">
                <a:latin typeface="Arial" panose="020B0604020202020204" pitchFamily="34" charset="0"/>
              </a:rPr>
              <a:t>Original Image Pixels</a:t>
            </a:r>
            <a:endParaRPr lang="en-US" altLang="en-US" sz="1800" b="1">
              <a:latin typeface="Arial" panose="020B0604020202020204" pitchFamily="34" charset="0"/>
            </a:endParaRPr>
          </a:p>
        </p:txBody>
      </p:sp>
      <p:sp>
        <p:nvSpPr>
          <p:cNvPr id="53547" name="Text Box 299"/>
          <p:cNvSpPr txBox="1">
            <a:spLocks noChangeArrowheads="1"/>
          </p:cNvSpPr>
          <p:nvPr/>
        </p:nvSpPr>
        <p:spPr bwMode="auto">
          <a:xfrm>
            <a:off x="6503988" y="1828800"/>
            <a:ext cx="527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5400" i="1"/>
              <a:t>*</a:t>
            </a:r>
            <a:endParaRPr lang="en-US" altLang="en-US" sz="5400" i="1"/>
          </a:p>
        </p:txBody>
      </p:sp>
      <p:sp>
        <p:nvSpPr>
          <p:cNvPr id="53548" name="Rectangle 300"/>
          <p:cNvSpPr>
            <a:spLocks noChangeArrowheads="1"/>
          </p:cNvSpPr>
          <p:nvPr/>
        </p:nvSpPr>
        <p:spPr bwMode="auto">
          <a:xfrm>
            <a:off x="76200" y="5726113"/>
            <a:ext cx="89154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IE" altLang="en-US" sz="2800" dirty="0"/>
              <a:t>The above is repeated for every pixel in the original image to generate the smoothed image</a:t>
            </a:r>
          </a:p>
        </p:txBody>
      </p:sp>
      <p:sp>
        <p:nvSpPr>
          <p:cNvPr id="120111" name="Line 301"/>
          <p:cNvSpPr>
            <a:spLocks noChangeShapeType="1"/>
          </p:cNvSpPr>
          <p:nvPr/>
        </p:nvSpPr>
        <p:spPr bwMode="auto">
          <a:xfrm>
            <a:off x="685800" y="10668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7010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5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5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5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5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5350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3512"/>
                                        </p:tgtEl>
                                        <p:attrNameLst>
                                          <p:attrName>style.visibility</p:attrName>
                                        </p:attrNameLst>
                                      </p:cBhvr>
                                      <p:to>
                                        <p:strVal val="hidden"/>
                                      </p:to>
                                    </p:set>
                                  </p:childTnLst>
                                </p:cTn>
                              </p:par>
                              <p:par>
                                <p:cTn id="29" presetID="23" presetClass="entr" presetSubtype="32"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ppt_w"/>
                                          </p:val>
                                        </p:tav>
                                        <p:tav tm="100000">
                                          <p:val>
                                            <p:strVal val="#ppt_w"/>
                                          </p:val>
                                        </p:tav>
                                      </p:tavLst>
                                    </p:anim>
                                    <p:anim calcmode="lin" valueType="num">
                                      <p:cBhvr>
                                        <p:cTn id="32" dur="500" fill="hold"/>
                                        <p:tgtEl>
                                          <p:spTgt spid="5"/>
                                        </p:tgtEl>
                                        <p:attrNameLst>
                                          <p:attrName>ppt_h</p:attrName>
                                        </p:attrNameLst>
                                      </p:cBhvr>
                                      <p:tavLst>
                                        <p:tav tm="0">
                                          <p:val>
                                            <p:strVal val="4*#ppt_h"/>
                                          </p:val>
                                        </p:tav>
                                        <p:tav tm="100000">
                                          <p:val>
                                            <p:strVal val="#ppt_h"/>
                                          </p:val>
                                        </p:tav>
                                      </p:tavLst>
                                    </p:anim>
                                  </p:childTnLst>
                                </p:cTn>
                              </p:par>
                              <p:par>
                                <p:cTn id="33" presetID="23" presetClass="entr" presetSubtype="32" fill="hold" grpId="0" nodeType="withEffect">
                                  <p:stCondLst>
                                    <p:cond delay="0"/>
                                  </p:stCondLst>
                                  <p:childTnLst>
                                    <p:set>
                                      <p:cBhvr>
                                        <p:cTn id="34" dur="1" fill="hold">
                                          <p:stCondLst>
                                            <p:cond delay="0"/>
                                          </p:stCondLst>
                                        </p:cTn>
                                        <p:tgtEl>
                                          <p:spTgt spid="53533"/>
                                        </p:tgtEl>
                                        <p:attrNameLst>
                                          <p:attrName>style.visibility</p:attrName>
                                        </p:attrNameLst>
                                      </p:cBhvr>
                                      <p:to>
                                        <p:strVal val="visible"/>
                                      </p:to>
                                    </p:set>
                                    <p:anim calcmode="lin" valueType="num">
                                      <p:cBhvr>
                                        <p:cTn id="35" dur="500" fill="hold"/>
                                        <p:tgtEl>
                                          <p:spTgt spid="53533"/>
                                        </p:tgtEl>
                                        <p:attrNameLst>
                                          <p:attrName>ppt_w</p:attrName>
                                        </p:attrNameLst>
                                      </p:cBhvr>
                                      <p:tavLst>
                                        <p:tav tm="0">
                                          <p:val>
                                            <p:strVal val="4*#ppt_w"/>
                                          </p:val>
                                        </p:tav>
                                        <p:tav tm="100000">
                                          <p:val>
                                            <p:strVal val="#ppt_w"/>
                                          </p:val>
                                        </p:tav>
                                      </p:tavLst>
                                    </p:anim>
                                    <p:anim calcmode="lin" valueType="num">
                                      <p:cBhvr>
                                        <p:cTn id="36" dur="500" fill="hold"/>
                                        <p:tgtEl>
                                          <p:spTgt spid="53533"/>
                                        </p:tgtEl>
                                        <p:attrNameLst>
                                          <p:attrName>ppt_h</p:attrName>
                                        </p:attrNameLst>
                                      </p:cBhvr>
                                      <p:tavLst>
                                        <p:tav tm="0">
                                          <p:val>
                                            <p:strVal val="4*#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5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5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5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353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353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350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3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09" grpId="0"/>
      <p:bldP spid="53510" grpId="0"/>
      <p:bldP spid="53511" grpId="0" animBg="1"/>
      <p:bldP spid="53512" grpId="0" animBg="1"/>
      <p:bldP spid="53512" grpId="1" animBg="1"/>
      <p:bldP spid="53513" grpId="0" animBg="1"/>
      <p:bldP spid="53533" grpId="0" animBg="1"/>
      <p:bldP spid="53535" grpId="0" animBg="1"/>
      <p:bldP spid="53535" grpId="1" animBg="1"/>
      <p:bldP spid="53546" grpId="0"/>
      <p:bldP spid="53547" grpId="0"/>
      <p:bldP spid="5354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781925" cy="757555"/>
          </a:xfrm>
          <a:prstGeom prst="rect">
            <a:avLst/>
          </a:prstGeom>
        </p:spPr>
        <p:txBody>
          <a:bodyPr vert="horz" wrap="square" lIns="0" tIns="12700" rIns="0" bIns="0" rtlCol="0">
            <a:spAutoFit/>
          </a:bodyPr>
          <a:lstStyle/>
          <a:p>
            <a:pPr marL="356870" marR="5080" indent="-344805">
              <a:lnSpc>
                <a:spcPct val="100000"/>
              </a:lnSpc>
              <a:spcBef>
                <a:spcPts val="100"/>
              </a:spcBef>
            </a:pPr>
            <a:r>
              <a:rPr sz="2400" spc="-5" dirty="0">
                <a:latin typeface="Calibri"/>
                <a:cs typeface="Calibri"/>
              </a:rPr>
              <a:t>Ex. </a:t>
            </a:r>
            <a:r>
              <a:rPr sz="2400" dirty="0">
                <a:latin typeface="Calibri"/>
                <a:cs typeface="Calibri"/>
              </a:rPr>
              <a:t>2) 8x8 </a:t>
            </a:r>
            <a:r>
              <a:rPr sz="2400" spc="-10" dirty="0">
                <a:latin typeface="Calibri"/>
                <a:cs typeface="Calibri"/>
              </a:rPr>
              <a:t>Pseudo </a:t>
            </a:r>
            <a:r>
              <a:rPr sz="2400" spc="-5" dirty="0">
                <a:latin typeface="Calibri"/>
                <a:cs typeface="Calibri"/>
              </a:rPr>
              <a:t>image with </a:t>
            </a:r>
            <a:r>
              <a:rPr sz="2400" dirty="0">
                <a:latin typeface="Calibri"/>
                <a:cs typeface="Calibri"/>
              </a:rPr>
              <a:t>a </a:t>
            </a:r>
            <a:r>
              <a:rPr sz="2400" spc="-5" dirty="0">
                <a:latin typeface="Calibri"/>
                <a:cs typeface="Calibri"/>
              </a:rPr>
              <a:t>single edge (High Frequency)</a:t>
            </a:r>
            <a:r>
              <a:rPr sz="2400" spc="-150" dirty="0">
                <a:latin typeface="Calibri"/>
                <a:cs typeface="Calibri"/>
              </a:rPr>
              <a:t> </a:t>
            </a:r>
            <a:r>
              <a:rPr sz="2400" dirty="0">
                <a:latin typeface="Calibri"/>
                <a:cs typeface="Calibri"/>
              </a:rPr>
              <a:t>of  10 &amp; 50. </a:t>
            </a:r>
            <a:r>
              <a:rPr sz="2400" spc="-15" dirty="0">
                <a:latin typeface="Calibri"/>
                <a:cs typeface="Calibri"/>
              </a:rPr>
              <a:t>Remove </a:t>
            </a:r>
            <a:r>
              <a:rPr sz="2400" spc="-5" dirty="0">
                <a:latin typeface="Calibri"/>
                <a:cs typeface="Calibri"/>
              </a:rPr>
              <a:t>using </a:t>
            </a:r>
            <a:r>
              <a:rPr sz="2400" dirty="0">
                <a:latin typeface="Calibri"/>
                <a:cs typeface="Calibri"/>
              </a:rPr>
              <a:t>a 3x3 </a:t>
            </a:r>
            <a:r>
              <a:rPr sz="2400" spc="-15" dirty="0">
                <a:latin typeface="Calibri"/>
                <a:cs typeface="Calibri"/>
              </a:rPr>
              <a:t>size </a:t>
            </a:r>
            <a:r>
              <a:rPr sz="2400" dirty="0">
                <a:latin typeface="Calibri"/>
                <a:cs typeface="Calibri"/>
              </a:rPr>
              <a:t>median </a:t>
            </a:r>
            <a:r>
              <a:rPr sz="2400" spc="-5" dirty="0">
                <a:latin typeface="Calibri"/>
                <a:cs typeface="Calibri"/>
              </a:rPr>
              <a:t>filter</a:t>
            </a:r>
            <a:r>
              <a:rPr sz="2400" spc="-190" dirty="0">
                <a:latin typeface="Calibri"/>
                <a:cs typeface="Calibri"/>
              </a:rPr>
              <a:t> </a:t>
            </a:r>
            <a:r>
              <a:rPr sz="2400" spc="-5" dirty="0">
                <a:latin typeface="Calibri"/>
                <a:cs typeface="Calibri"/>
              </a:rPr>
              <a:t>mask.</a:t>
            </a:r>
            <a:endParaRPr sz="2400" dirty="0">
              <a:latin typeface="Calibri"/>
              <a:cs typeface="Calibri"/>
            </a:endParaRPr>
          </a:p>
        </p:txBody>
      </p:sp>
      <p:graphicFrame>
        <p:nvGraphicFramePr>
          <p:cNvPr id="4" name="object 4"/>
          <p:cNvGraphicFramePr>
            <a:graphicFrameLocks noGrp="1"/>
          </p:cNvGraphicFramePr>
          <p:nvPr/>
        </p:nvGraphicFramePr>
        <p:xfrm>
          <a:off x="1441450" y="2090801"/>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495" algn="ctr">
                        <a:lnSpc>
                          <a:spcPts val="2595"/>
                        </a:lnSpc>
                      </a:pPr>
                      <a:r>
                        <a:rPr sz="2400" spc="5" dirty="0">
                          <a:solidFill>
                            <a:srgbClr val="00AFEF"/>
                          </a:solidFill>
                          <a:latin typeface="Calibri"/>
                          <a:cs typeface="Calibri"/>
                        </a:rPr>
                        <a:t>250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85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860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35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574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019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2545" algn="ctr">
                        <a:lnSpc>
                          <a:spcPts val="2865"/>
                        </a:lnSpc>
                      </a:pPr>
                      <a:r>
                        <a:rPr sz="2400" spc="5" dirty="0">
                          <a:solidFill>
                            <a:srgbClr val="00AFEF"/>
                          </a:solidFill>
                          <a:latin typeface="Calibri"/>
                          <a:cs typeface="Calibri"/>
                        </a:rPr>
                        <a:t>250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97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232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3926585" y="5396890"/>
            <a:ext cx="129032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8x8</a:t>
            </a:r>
            <a:r>
              <a:rPr sz="2400" spc="-100" dirty="0">
                <a:latin typeface="Calibri"/>
                <a:cs typeface="Calibri"/>
              </a:rPr>
              <a:t> </a:t>
            </a:r>
            <a:r>
              <a:rPr sz="2400" spc="-10" dirty="0">
                <a:latin typeface="Calibri"/>
                <a:cs typeface="Calibri"/>
              </a:rPr>
              <a:t>Image</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4" name="object 4"/>
          <p:cNvSpPr txBox="1"/>
          <p:nvPr/>
        </p:nvSpPr>
        <p:spPr>
          <a:xfrm>
            <a:off x="2889885" y="5473166"/>
            <a:ext cx="3364229"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8x8 </a:t>
            </a:r>
            <a:r>
              <a:rPr sz="2400" spc="-10" dirty="0">
                <a:latin typeface="Calibri"/>
                <a:cs typeface="Calibri"/>
              </a:rPr>
              <a:t>Image </a:t>
            </a:r>
            <a:r>
              <a:rPr sz="2400" spc="-5" dirty="0">
                <a:latin typeface="Calibri"/>
                <a:cs typeface="Calibri"/>
              </a:rPr>
              <a:t>with </a:t>
            </a:r>
            <a:r>
              <a:rPr sz="2400" dirty="0">
                <a:latin typeface="Calibri"/>
                <a:cs typeface="Calibri"/>
              </a:rPr>
              <a:t>blank</a:t>
            </a:r>
            <a:r>
              <a:rPr sz="2400" spc="-130" dirty="0">
                <a:latin typeface="Calibri"/>
                <a:cs typeface="Calibri"/>
              </a:rPr>
              <a:t> </a:t>
            </a:r>
            <a:r>
              <a:rPr sz="2400" dirty="0">
                <a:latin typeface="Calibri"/>
                <a:cs typeface="Calibri"/>
              </a:rPr>
              <a:t>mask</a:t>
            </a:r>
          </a:p>
        </p:txBody>
      </p:sp>
      <p:graphicFrame>
        <p:nvGraphicFramePr>
          <p:cNvPr id="3" name="object 3"/>
          <p:cNvGraphicFramePr>
            <a:graphicFrameLocks noGrp="1"/>
          </p:cNvGraphicFramePr>
          <p:nvPr/>
        </p:nvGraphicFramePr>
        <p:xfrm>
          <a:off x="1428369" y="2090801"/>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4445"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8255" algn="ctr">
                        <a:lnSpc>
                          <a:spcPts val="2615"/>
                        </a:lnSpc>
                      </a:pPr>
                      <a:r>
                        <a:rPr sz="2400" spc="5" dirty="0">
                          <a:solidFill>
                            <a:srgbClr val="FF00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955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698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605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23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3495" algn="ctr">
                        <a:lnSpc>
                          <a:spcPts val="2595"/>
                        </a:lnSpc>
                      </a:pPr>
                      <a:r>
                        <a:rPr sz="2400" spc="5" dirty="0">
                          <a:solidFill>
                            <a:srgbClr val="00AFEF"/>
                          </a:solidFill>
                          <a:latin typeface="Calibri"/>
                          <a:cs typeface="Calibri"/>
                        </a:rPr>
                        <a:t>250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85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8600">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635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574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019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3175"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701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270"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2545" algn="ctr">
                        <a:lnSpc>
                          <a:spcPts val="2865"/>
                        </a:lnSpc>
                      </a:pPr>
                      <a:r>
                        <a:rPr sz="2400" spc="5" dirty="0">
                          <a:solidFill>
                            <a:srgbClr val="00AFEF"/>
                          </a:solidFill>
                          <a:latin typeface="Calibri"/>
                          <a:cs typeface="Calibri"/>
                        </a:rPr>
                        <a:t>250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97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232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4" name="object 4"/>
          <p:cNvSpPr txBox="1"/>
          <p:nvPr/>
        </p:nvSpPr>
        <p:spPr>
          <a:xfrm>
            <a:off x="2889885" y="5473166"/>
            <a:ext cx="3364229"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8x8 </a:t>
            </a:r>
            <a:r>
              <a:rPr sz="2400" spc="-10" dirty="0">
                <a:latin typeface="Calibri"/>
                <a:cs typeface="Calibri"/>
              </a:rPr>
              <a:t>Image </a:t>
            </a:r>
            <a:r>
              <a:rPr sz="2400" spc="-5" dirty="0">
                <a:latin typeface="Calibri"/>
                <a:cs typeface="Calibri"/>
              </a:rPr>
              <a:t>with </a:t>
            </a:r>
            <a:r>
              <a:rPr sz="2400" dirty="0">
                <a:latin typeface="Calibri"/>
                <a:cs typeface="Calibri"/>
              </a:rPr>
              <a:t>blank</a:t>
            </a:r>
            <a:r>
              <a:rPr sz="2400" spc="-130" dirty="0">
                <a:latin typeface="Calibri"/>
                <a:cs typeface="Calibri"/>
              </a:rPr>
              <a:t> </a:t>
            </a:r>
            <a:r>
              <a:rPr sz="2400" dirty="0">
                <a:latin typeface="Calibri"/>
                <a:cs typeface="Calibri"/>
              </a:rPr>
              <a:t>mask</a:t>
            </a:r>
          </a:p>
        </p:txBody>
      </p:sp>
      <p:graphicFrame>
        <p:nvGraphicFramePr>
          <p:cNvPr id="3" name="object 3"/>
          <p:cNvGraphicFramePr>
            <a:graphicFrameLocks noGrp="1"/>
          </p:cNvGraphicFramePr>
          <p:nvPr/>
        </p:nvGraphicFramePr>
        <p:xfrm>
          <a:off x="1441450" y="2078037"/>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5080"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615"/>
                        </a:lnSpc>
                      </a:pPr>
                      <a:r>
                        <a:rPr sz="2400" spc="5" dirty="0">
                          <a:solidFill>
                            <a:srgbClr val="FF00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11454">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016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732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1082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0504">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495" algn="ctr">
                        <a:lnSpc>
                          <a:spcPts val="2595"/>
                        </a:lnSpc>
                      </a:pPr>
                      <a:r>
                        <a:rPr sz="2400" spc="5" dirty="0">
                          <a:solidFill>
                            <a:srgbClr val="00AFEF"/>
                          </a:solidFill>
                          <a:latin typeface="Calibri"/>
                          <a:cs typeface="Calibri"/>
                        </a:rPr>
                        <a:t>250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85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8600">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635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574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5019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701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270"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2545" algn="ctr">
                        <a:lnSpc>
                          <a:spcPts val="2865"/>
                        </a:lnSpc>
                      </a:pPr>
                      <a:r>
                        <a:rPr sz="2400" spc="5" dirty="0">
                          <a:solidFill>
                            <a:srgbClr val="00AFEF"/>
                          </a:solidFill>
                          <a:latin typeface="Calibri"/>
                          <a:cs typeface="Calibri"/>
                        </a:rPr>
                        <a:t>250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97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232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4" name="object 4"/>
          <p:cNvSpPr txBox="1"/>
          <p:nvPr/>
        </p:nvSpPr>
        <p:spPr>
          <a:xfrm>
            <a:off x="2889885" y="5473166"/>
            <a:ext cx="3364229" cy="330835"/>
          </a:xfrm>
          <a:prstGeom prst="rect">
            <a:avLst/>
          </a:prstGeom>
        </p:spPr>
        <p:txBody>
          <a:bodyPr vert="horz" wrap="square" lIns="0" tIns="0" rIns="0" bIns="0" rtlCol="0">
            <a:spAutoFit/>
          </a:bodyPr>
          <a:lstStyle/>
          <a:p>
            <a:pPr marL="12700">
              <a:lnSpc>
                <a:spcPts val="2380"/>
              </a:lnSpc>
            </a:pPr>
            <a:r>
              <a:rPr sz="2400" dirty="0">
                <a:solidFill>
                  <a:srgbClr val="FFFF00"/>
                </a:solidFill>
                <a:latin typeface="Calibri"/>
                <a:cs typeface="Calibri"/>
              </a:rPr>
              <a:t>8x8 </a:t>
            </a:r>
            <a:r>
              <a:rPr sz="2400" spc="-10" dirty="0">
                <a:solidFill>
                  <a:srgbClr val="FFFF00"/>
                </a:solidFill>
                <a:latin typeface="Calibri"/>
                <a:cs typeface="Calibri"/>
              </a:rPr>
              <a:t>Image </a:t>
            </a:r>
            <a:r>
              <a:rPr sz="2400" spc="-5" dirty="0">
                <a:solidFill>
                  <a:srgbClr val="FFFF00"/>
                </a:solidFill>
                <a:latin typeface="Calibri"/>
                <a:cs typeface="Calibri"/>
              </a:rPr>
              <a:t>with </a:t>
            </a:r>
            <a:r>
              <a:rPr sz="2400" dirty="0">
                <a:solidFill>
                  <a:srgbClr val="FFFF00"/>
                </a:solidFill>
                <a:latin typeface="Calibri"/>
                <a:cs typeface="Calibri"/>
              </a:rPr>
              <a:t>blank</a:t>
            </a:r>
            <a:r>
              <a:rPr sz="2400" spc="-130" dirty="0">
                <a:solidFill>
                  <a:srgbClr val="FFFF00"/>
                </a:solidFill>
                <a:latin typeface="Calibri"/>
                <a:cs typeface="Calibri"/>
              </a:rPr>
              <a:t> </a:t>
            </a:r>
            <a:r>
              <a:rPr sz="2400" dirty="0">
                <a:solidFill>
                  <a:srgbClr val="FFFF00"/>
                </a:solidFill>
                <a:latin typeface="Calibri"/>
                <a:cs typeface="Calibri"/>
              </a:rPr>
              <a:t>mask</a:t>
            </a:r>
            <a:endParaRPr sz="2400">
              <a:latin typeface="Calibri"/>
              <a:cs typeface="Calibri"/>
            </a:endParaRPr>
          </a:p>
        </p:txBody>
      </p:sp>
      <p:graphicFrame>
        <p:nvGraphicFramePr>
          <p:cNvPr id="3" name="object 3"/>
          <p:cNvGraphicFramePr>
            <a:graphicFrameLocks noGrp="1"/>
          </p:cNvGraphicFramePr>
          <p:nvPr/>
        </p:nvGraphicFramePr>
        <p:xfrm>
          <a:off x="1428305" y="2090801"/>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19050">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2225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0000"/>
                      </a:solidFill>
                      <a:prstDash val="solid"/>
                    </a:lnL>
                    <a:lnR w="53975">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53975">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127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2885">
                        <a:lnSpc>
                          <a:spcPts val="2595"/>
                        </a:lnSpc>
                      </a:pPr>
                      <a:r>
                        <a:rPr sz="2400" dirty="0">
                          <a:solidFill>
                            <a:srgbClr val="FF0000"/>
                          </a:solidFill>
                          <a:latin typeface="Calibri"/>
                          <a:cs typeface="Calibri"/>
                        </a:rPr>
                        <a:t>10</a:t>
                      </a:r>
                      <a:endParaRPr sz="2400">
                        <a:latin typeface="Calibri"/>
                        <a:cs typeface="Calibri"/>
                      </a:endParaRPr>
                    </a:p>
                  </a:txBody>
                  <a:tcPr marL="0" marR="0" marT="0" marB="0">
                    <a:lnL w="19050">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10185">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889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732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1082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114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19050">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216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20701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12700">
                      <a:solidFill>
                        <a:srgbClr val="FFFF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1270"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22225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208279">
                        <a:lnSpc>
                          <a:spcPts val="28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L="42545" algn="ctr">
                        <a:lnSpc>
                          <a:spcPts val="2865"/>
                        </a:lnSpc>
                      </a:pPr>
                      <a:r>
                        <a:rPr sz="2400" spc="5" dirty="0">
                          <a:solidFill>
                            <a:srgbClr val="00AFEF"/>
                          </a:solidFill>
                          <a:latin typeface="Calibri"/>
                          <a:cs typeface="Calibri"/>
                        </a:rPr>
                        <a:t>250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97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232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4"/>
          <p:cNvSpPr txBox="1"/>
          <p:nvPr/>
        </p:nvSpPr>
        <p:spPr>
          <a:xfrm>
            <a:off x="2889885" y="5473166"/>
            <a:ext cx="3364229"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8x8 </a:t>
            </a:r>
            <a:r>
              <a:rPr sz="2400" spc="-10" dirty="0">
                <a:latin typeface="Calibri"/>
                <a:cs typeface="Calibri"/>
              </a:rPr>
              <a:t>Image </a:t>
            </a:r>
            <a:r>
              <a:rPr sz="2400" spc="-5" dirty="0">
                <a:latin typeface="Calibri"/>
                <a:cs typeface="Calibri"/>
              </a:rPr>
              <a:t>with </a:t>
            </a:r>
            <a:r>
              <a:rPr sz="2400" dirty="0">
                <a:latin typeface="Calibri"/>
                <a:cs typeface="Calibri"/>
              </a:rPr>
              <a:t>blank</a:t>
            </a:r>
            <a:r>
              <a:rPr sz="2400" spc="-130" dirty="0">
                <a:latin typeface="Calibri"/>
                <a:cs typeface="Calibri"/>
              </a:rPr>
              <a:t> </a:t>
            </a:r>
            <a:r>
              <a:rPr sz="2400" dirty="0">
                <a:latin typeface="Calibri"/>
                <a:cs typeface="Calibri"/>
              </a:rPr>
              <a:t>mask</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4" name="object 4"/>
          <p:cNvSpPr txBox="1"/>
          <p:nvPr/>
        </p:nvSpPr>
        <p:spPr>
          <a:xfrm>
            <a:off x="2889885" y="5473166"/>
            <a:ext cx="3364229" cy="330835"/>
          </a:xfrm>
          <a:prstGeom prst="rect">
            <a:avLst/>
          </a:prstGeom>
        </p:spPr>
        <p:txBody>
          <a:bodyPr vert="horz" wrap="square" lIns="0" tIns="0" rIns="0" bIns="0" rtlCol="0">
            <a:spAutoFit/>
          </a:bodyPr>
          <a:lstStyle/>
          <a:p>
            <a:pPr marL="12700">
              <a:lnSpc>
                <a:spcPts val="2380"/>
              </a:lnSpc>
            </a:pPr>
            <a:r>
              <a:rPr sz="2400" dirty="0">
                <a:solidFill>
                  <a:srgbClr val="FFFF00"/>
                </a:solidFill>
                <a:latin typeface="Calibri"/>
                <a:cs typeface="Calibri"/>
              </a:rPr>
              <a:t>8x8 </a:t>
            </a:r>
            <a:r>
              <a:rPr sz="2400" spc="-10" dirty="0">
                <a:solidFill>
                  <a:srgbClr val="FFFF00"/>
                </a:solidFill>
                <a:latin typeface="Calibri"/>
                <a:cs typeface="Calibri"/>
              </a:rPr>
              <a:t>Image </a:t>
            </a:r>
            <a:r>
              <a:rPr sz="2400" spc="-5" dirty="0">
                <a:solidFill>
                  <a:srgbClr val="FFFF00"/>
                </a:solidFill>
                <a:latin typeface="Calibri"/>
                <a:cs typeface="Calibri"/>
              </a:rPr>
              <a:t>with </a:t>
            </a:r>
            <a:r>
              <a:rPr sz="2400" dirty="0">
                <a:solidFill>
                  <a:srgbClr val="FFFF00"/>
                </a:solidFill>
                <a:latin typeface="Calibri"/>
                <a:cs typeface="Calibri"/>
              </a:rPr>
              <a:t>blank</a:t>
            </a:r>
            <a:r>
              <a:rPr sz="2400" spc="-130" dirty="0">
                <a:solidFill>
                  <a:srgbClr val="FFFF00"/>
                </a:solidFill>
                <a:latin typeface="Calibri"/>
                <a:cs typeface="Calibri"/>
              </a:rPr>
              <a:t> </a:t>
            </a:r>
            <a:r>
              <a:rPr sz="2400" dirty="0">
                <a:solidFill>
                  <a:srgbClr val="FFFF00"/>
                </a:solidFill>
                <a:latin typeface="Calibri"/>
                <a:cs typeface="Calibri"/>
              </a:rPr>
              <a:t>mask</a:t>
            </a:r>
            <a:endParaRPr sz="2400">
              <a:latin typeface="Calibri"/>
              <a:cs typeface="Calibri"/>
            </a:endParaRPr>
          </a:p>
        </p:txBody>
      </p:sp>
      <p:graphicFrame>
        <p:nvGraphicFramePr>
          <p:cNvPr id="3" name="object 3"/>
          <p:cNvGraphicFramePr>
            <a:graphicFrameLocks noGrp="1"/>
          </p:cNvGraphicFramePr>
          <p:nvPr/>
        </p:nvGraphicFramePr>
        <p:xfrm>
          <a:off x="1428305" y="2090801"/>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FF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00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222885">
                        <a:lnSpc>
                          <a:spcPts val="2595"/>
                        </a:lnSpc>
                      </a:pPr>
                      <a:r>
                        <a:rPr sz="2400" spc="5"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19050">
                      <a:solidFill>
                        <a:srgbClr val="FF0000"/>
                      </a:solidFill>
                      <a:prstDash val="solid"/>
                    </a:lnT>
                    <a:lnB w="53975">
                      <a:solidFill>
                        <a:srgbClr val="FF0000"/>
                      </a:solidFill>
                      <a:prstDash val="solid"/>
                    </a:lnB>
                    <a:solidFill>
                      <a:srgbClr val="000000"/>
                    </a:solidFill>
                  </a:tcPr>
                </a:tc>
                <a:tc>
                  <a:txBody>
                    <a:bodyPr/>
                    <a:lstStyle/>
                    <a:p>
                      <a:pPr marL="210185">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89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732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1082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114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2885">
                        <a:lnSpc>
                          <a:spcPts val="2800"/>
                        </a:lnSpc>
                        <a:spcBef>
                          <a:spcPts val="100"/>
                        </a:spcBef>
                      </a:pPr>
                      <a:r>
                        <a:rPr sz="2400" spc="5" dirty="0">
                          <a:solidFill>
                            <a:srgbClr val="FF0000"/>
                          </a:solidFill>
                          <a:latin typeface="Calibri"/>
                          <a:cs typeface="Calibri"/>
                        </a:rPr>
                        <a:t>10</a:t>
                      </a:r>
                      <a:endParaRPr sz="2400">
                        <a:latin typeface="Calibri"/>
                        <a:cs typeface="Calibri"/>
                      </a:endParaRPr>
                    </a:p>
                  </a:txBody>
                  <a:tcPr marL="0" marR="0" marT="1270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955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6985"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605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23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2250">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8279">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42545" algn="ctr">
                        <a:lnSpc>
                          <a:spcPts val="2865"/>
                        </a:lnSpc>
                      </a:pPr>
                      <a:r>
                        <a:rPr sz="2400" spc="5" dirty="0">
                          <a:solidFill>
                            <a:srgbClr val="00AFEF"/>
                          </a:solidFill>
                          <a:latin typeface="Calibri"/>
                          <a:cs typeface="Calibri"/>
                        </a:rPr>
                        <a:t>250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97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232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16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4"/>
          <p:cNvSpPr txBox="1"/>
          <p:nvPr/>
        </p:nvSpPr>
        <p:spPr>
          <a:xfrm>
            <a:off x="2889885" y="5486400"/>
            <a:ext cx="3364229"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8x8 </a:t>
            </a:r>
            <a:r>
              <a:rPr sz="2400" spc="-10" dirty="0">
                <a:latin typeface="Calibri"/>
                <a:cs typeface="Calibri"/>
              </a:rPr>
              <a:t>Image </a:t>
            </a:r>
            <a:r>
              <a:rPr sz="2400" spc="-5" dirty="0">
                <a:latin typeface="Calibri"/>
                <a:cs typeface="Calibri"/>
              </a:rPr>
              <a:t>with </a:t>
            </a:r>
            <a:r>
              <a:rPr sz="2400" dirty="0">
                <a:latin typeface="Calibri"/>
                <a:cs typeface="Calibri"/>
              </a:rPr>
              <a:t>blank</a:t>
            </a:r>
            <a:r>
              <a:rPr sz="2400" spc="-130" dirty="0">
                <a:latin typeface="Calibri"/>
                <a:cs typeface="Calibri"/>
              </a:rPr>
              <a:t> </a:t>
            </a:r>
            <a:r>
              <a:rPr sz="2400" dirty="0">
                <a:latin typeface="Calibri"/>
                <a:cs typeface="Calibri"/>
              </a:rPr>
              <a:t>mask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4" name="object 4"/>
          <p:cNvSpPr txBox="1"/>
          <p:nvPr/>
        </p:nvSpPr>
        <p:spPr>
          <a:xfrm>
            <a:off x="2889885" y="5473166"/>
            <a:ext cx="3364229" cy="330835"/>
          </a:xfrm>
          <a:prstGeom prst="rect">
            <a:avLst/>
          </a:prstGeom>
        </p:spPr>
        <p:txBody>
          <a:bodyPr vert="horz" wrap="square" lIns="0" tIns="0" rIns="0" bIns="0" rtlCol="0">
            <a:spAutoFit/>
          </a:bodyPr>
          <a:lstStyle/>
          <a:p>
            <a:pPr marL="12700">
              <a:lnSpc>
                <a:spcPts val="2380"/>
              </a:lnSpc>
            </a:pPr>
            <a:r>
              <a:rPr sz="2400" dirty="0">
                <a:solidFill>
                  <a:srgbClr val="FFFF00"/>
                </a:solidFill>
                <a:latin typeface="Calibri"/>
                <a:cs typeface="Calibri"/>
              </a:rPr>
              <a:t>8x8 </a:t>
            </a:r>
            <a:r>
              <a:rPr sz="2400" spc="-10" dirty="0">
                <a:solidFill>
                  <a:srgbClr val="FFFF00"/>
                </a:solidFill>
                <a:latin typeface="Calibri"/>
                <a:cs typeface="Calibri"/>
              </a:rPr>
              <a:t>Image </a:t>
            </a:r>
            <a:r>
              <a:rPr sz="2400" spc="-5" dirty="0">
                <a:solidFill>
                  <a:srgbClr val="FFFF00"/>
                </a:solidFill>
                <a:latin typeface="Calibri"/>
                <a:cs typeface="Calibri"/>
              </a:rPr>
              <a:t>with </a:t>
            </a:r>
            <a:r>
              <a:rPr sz="2400" dirty="0">
                <a:solidFill>
                  <a:srgbClr val="FFFF00"/>
                </a:solidFill>
                <a:latin typeface="Calibri"/>
                <a:cs typeface="Calibri"/>
              </a:rPr>
              <a:t>blank</a:t>
            </a:r>
            <a:r>
              <a:rPr sz="2400" spc="-130" dirty="0">
                <a:solidFill>
                  <a:srgbClr val="FFFF00"/>
                </a:solidFill>
                <a:latin typeface="Calibri"/>
                <a:cs typeface="Calibri"/>
              </a:rPr>
              <a:t> </a:t>
            </a:r>
            <a:r>
              <a:rPr sz="2400" dirty="0">
                <a:solidFill>
                  <a:srgbClr val="FFFF00"/>
                </a:solidFill>
                <a:latin typeface="Calibri"/>
                <a:cs typeface="Calibri"/>
              </a:rPr>
              <a:t>mask</a:t>
            </a:r>
            <a:endParaRPr sz="2400">
              <a:latin typeface="Calibri"/>
              <a:cs typeface="Calibri"/>
            </a:endParaRPr>
          </a:p>
        </p:txBody>
      </p:sp>
      <p:graphicFrame>
        <p:nvGraphicFramePr>
          <p:cNvPr id="3" name="object 3"/>
          <p:cNvGraphicFramePr>
            <a:graphicFrameLocks noGrp="1"/>
          </p:cNvGraphicFramePr>
          <p:nvPr/>
        </p:nvGraphicFramePr>
        <p:xfrm>
          <a:off x="1428305" y="2090801"/>
          <a:ext cx="5942329"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01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19177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22885">
                        <a:lnSpc>
                          <a:spcPts val="2595"/>
                        </a:lnSpc>
                      </a:pPr>
                      <a:r>
                        <a:rPr sz="2400" spc="5"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1018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89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7325">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1082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1140">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63">
                <a:tc>
                  <a:txBody>
                    <a:bodyPr/>
                    <a:lstStyle/>
                    <a:p>
                      <a:pPr marL="19177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19050">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16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7010">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53975">
                      <a:solidFill>
                        <a:srgbClr val="FF00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1270" algn="ctr">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800"/>
                        </a:lnSpc>
                        <a:spcBef>
                          <a:spcPts val="100"/>
                        </a:spcBef>
                      </a:pPr>
                      <a:r>
                        <a:rPr sz="2400" dirty="0">
                          <a:solidFill>
                            <a:srgbClr val="FFFF00"/>
                          </a:solidFill>
                          <a:latin typeface="Calibri"/>
                          <a:cs typeface="Calibri"/>
                        </a:rPr>
                        <a:t>10</a:t>
                      </a:r>
                      <a:endParaRPr sz="2400">
                        <a:latin typeface="Calibri"/>
                        <a:cs typeface="Calibri"/>
                      </a:endParaRPr>
                    </a:p>
                  </a:txBody>
                  <a:tcPr marL="0" marR="0" marT="1270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349">
                <a:tc>
                  <a:txBody>
                    <a:bodyPr/>
                    <a:lstStyle/>
                    <a:p>
                      <a:pPr marL="191770">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9050">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2885">
                        <a:lnSpc>
                          <a:spcPts val="2865"/>
                        </a:lnSpc>
                      </a:pPr>
                      <a:r>
                        <a:rPr sz="2400" spc="5" dirty="0">
                          <a:solidFill>
                            <a:srgbClr val="FF0000"/>
                          </a:solidFill>
                          <a:latin typeface="Calibri"/>
                          <a:cs typeface="Calibri"/>
                        </a:rPr>
                        <a:t>50</a:t>
                      </a:r>
                      <a:endParaRPr sz="2400">
                        <a:latin typeface="Calibri"/>
                        <a:cs typeface="Calibri"/>
                      </a:endParaRPr>
                    </a:p>
                  </a:txBody>
                  <a:tcPr marL="0" marR="0" marT="0" marB="0">
                    <a:lnL w="19050">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10185">
                        <a:lnSpc>
                          <a:spcPts val="28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2545" algn="ctr">
                        <a:lnSpc>
                          <a:spcPts val="2865"/>
                        </a:lnSpc>
                      </a:pPr>
                      <a:r>
                        <a:rPr sz="2400" spc="5" dirty="0">
                          <a:solidFill>
                            <a:srgbClr val="00AFEF"/>
                          </a:solidFill>
                          <a:latin typeface="Calibri"/>
                          <a:cs typeface="Calibri"/>
                        </a:rPr>
                        <a:t>250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7876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9720">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23215">
                        <a:lnSpc>
                          <a:spcPts val="28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9050">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16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7010">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270"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19177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16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7010">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270" algn="ctr">
                        <a:lnSpc>
                          <a:spcPts val="26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279">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4"/>
          <p:cNvSpPr txBox="1"/>
          <p:nvPr/>
        </p:nvSpPr>
        <p:spPr>
          <a:xfrm>
            <a:off x="2889885" y="5473166"/>
            <a:ext cx="3364229"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8x8 </a:t>
            </a:r>
            <a:r>
              <a:rPr sz="2400" spc="-10" dirty="0">
                <a:latin typeface="Calibri"/>
                <a:cs typeface="Calibri"/>
              </a:rPr>
              <a:t>Image </a:t>
            </a:r>
            <a:r>
              <a:rPr sz="2400" spc="-5" dirty="0">
                <a:latin typeface="Calibri"/>
                <a:cs typeface="Calibri"/>
              </a:rPr>
              <a:t>with </a:t>
            </a:r>
            <a:r>
              <a:rPr sz="2400" dirty="0">
                <a:latin typeface="Calibri"/>
                <a:cs typeface="Calibri"/>
              </a:rPr>
              <a:t>blank</a:t>
            </a:r>
            <a:r>
              <a:rPr sz="2400" spc="-130" dirty="0">
                <a:latin typeface="Calibri"/>
                <a:cs typeface="Calibri"/>
              </a:rPr>
              <a:t> </a:t>
            </a:r>
            <a:r>
              <a:rPr sz="2400" dirty="0">
                <a:latin typeface="Calibri"/>
                <a:cs typeface="Calibri"/>
              </a:rPr>
              <a:t>mask</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4" name="object 4"/>
          <p:cNvSpPr txBox="1"/>
          <p:nvPr/>
        </p:nvSpPr>
        <p:spPr>
          <a:xfrm>
            <a:off x="2889885" y="5473166"/>
            <a:ext cx="3364229" cy="330835"/>
          </a:xfrm>
          <a:prstGeom prst="rect">
            <a:avLst/>
          </a:prstGeom>
        </p:spPr>
        <p:txBody>
          <a:bodyPr vert="horz" wrap="square" lIns="0" tIns="0" rIns="0" bIns="0" rtlCol="0">
            <a:spAutoFit/>
          </a:bodyPr>
          <a:lstStyle/>
          <a:p>
            <a:pPr marL="12700">
              <a:lnSpc>
                <a:spcPts val="2380"/>
              </a:lnSpc>
            </a:pPr>
            <a:r>
              <a:rPr sz="2400" dirty="0">
                <a:solidFill>
                  <a:srgbClr val="FFFF00"/>
                </a:solidFill>
                <a:latin typeface="Calibri"/>
                <a:cs typeface="Calibri"/>
              </a:rPr>
              <a:t>8x8 </a:t>
            </a:r>
            <a:r>
              <a:rPr sz="2400" spc="-10" dirty="0">
                <a:solidFill>
                  <a:srgbClr val="FFFF00"/>
                </a:solidFill>
                <a:latin typeface="Calibri"/>
                <a:cs typeface="Calibri"/>
              </a:rPr>
              <a:t>Image </a:t>
            </a:r>
            <a:r>
              <a:rPr sz="2400" spc="-5" dirty="0">
                <a:solidFill>
                  <a:srgbClr val="FFFF00"/>
                </a:solidFill>
                <a:latin typeface="Calibri"/>
                <a:cs typeface="Calibri"/>
              </a:rPr>
              <a:t>with </a:t>
            </a:r>
            <a:r>
              <a:rPr sz="2400" dirty="0">
                <a:solidFill>
                  <a:srgbClr val="FFFF00"/>
                </a:solidFill>
                <a:latin typeface="Calibri"/>
                <a:cs typeface="Calibri"/>
              </a:rPr>
              <a:t>blank</a:t>
            </a:r>
            <a:r>
              <a:rPr sz="2400" spc="-130" dirty="0">
                <a:solidFill>
                  <a:srgbClr val="FFFF00"/>
                </a:solidFill>
                <a:latin typeface="Calibri"/>
                <a:cs typeface="Calibri"/>
              </a:rPr>
              <a:t> </a:t>
            </a:r>
            <a:r>
              <a:rPr sz="2400" dirty="0">
                <a:solidFill>
                  <a:srgbClr val="FFFF00"/>
                </a:solidFill>
                <a:latin typeface="Calibri"/>
                <a:cs typeface="Calibri"/>
              </a:rPr>
              <a:t>mask</a:t>
            </a:r>
            <a:endParaRPr sz="2400">
              <a:latin typeface="Calibri"/>
              <a:cs typeface="Calibri"/>
            </a:endParaRPr>
          </a:p>
        </p:txBody>
      </p:sp>
      <p:graphicFrame>
        <p:nvGraphicFramePr>
          <p:cNvPr id="3" name="object 3"/>
          <p:cNvGraphicFramePr>
            <a:graphicFrameLocks noGrp="1"/>
          </p:cNvGraphicFramePr>
          <p:nvPr/>
        </p:nvGraphicFramePr>
        <p:xfrm>
          <a:off x="1441450" y="2090801"/>
          <a:ext cx="5941692" cy="3002404"/>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9134">
                  <a:extLst>
                    <a:ext uri="{9D8B030D-6E8A-4147-A177-3AD203B41FA5}">
                      <a16:colId xmlns:a16="http://schemas.microsoft.com/office/drawing/2014/main" val="20002"/>
                    </a:ext>
                  </a:extLst>
                </a:gridCol>
                <a:gridCol w="766444">
                  <a:extLst>
                    <a:ext uri="{9D8B030D-6E8A-4147-A177-3AD203B41FA5}">
                      <a16:colId xmlns:a16="http://schemas.microsoft.com/office/drawing/2014/main" val="20003"/>
                    </a:ext>
                  </a:extLst>
                </a:gridCol>
                <a:gridCol w="756284">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1917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64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35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ct val="100000"/>
                        </a:lnSpc>
                        <a:spcBef>
                          <a:spcPts val="145"/>
                        </a:spcBef>
                      </a:pPr>
                      <a:r>
                        <a:rPr sz="2400" dirty="0">
                          <a:solidFill>
                            <a:srgbClr val="FFFF00"/>
                          </a:solidFill>
                          <a:latin typeface="Calibri"/>
                          <a:cs typeface="Calibri"/>
                        </a:rPr>
                        <a:t>10</a:t>
                      </a:r>
                      <a:endParaRPr sz="2400">
                        <a:latin typeface="Calibri"/>
                        <a:cs typeface="Calibri"/>
                      </a:endParaRPr>
                    </a:p>
                  </a:txBody>
                  <a:tcPr marL="0" marR="0" marT="1841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191770">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35" algn="ctr">
                        <a:lnSpc>
                          <a:spcPts val="261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351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1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8170">
                <a:tc>
                  <a:txBody>
                    <a:bodyPr/>
                    <a:lstStyle/>
                    <a:p>
                      <a:pPr marL="191770">
                        <a:lnSpc>
                          <a:spcPts val="264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885">
                        <a:lnSpc>
                          <a:spcPts val="2640"/>
                        </a:lnSpc>
                      </a:pPr>
                      <a:r>
                        <a:rPr sz="2400" spc="5"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4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9550">
                        <a:lnSpc>
                          <a:spcPts val="264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25425">
                        <a:lnSpc>
                          <a:spcPts val="264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187325">
                        <a:lnSpc>
                          <a:spcPts val="264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210820">
                        <a:lnSpc>
                          <a:spcPts val="264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1140">
                        <a:lnSpc>
                          <a:spcPts val="264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67538">
                <a:tc>
                  <a:txBody>
                    <a:bodyPr/>
                    <a:lstStyle/>
                    <a:p>
                      <a:pPr marL="191770">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35" algn="ctr">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53975">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1615">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83515">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6375">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40"/>
                        </a:lnSpc>
                        <a:spcBef>
                          <a:spcPts val="55"/>
                        </a:spcBef>
                      </a:pPr>
                      <a:r>
                        <a:rPr sz="2400" dirty="0">
                          <a:solidFill>
                            <a:srgbClr val="FFFF00"/>
                          </a:solidFill>
                          <a:latin typeface="Calibri"/>
                          <a:cs typeface="Calibri"/>
                        </a:rPr>
                        <a:t>10</a:t>
                      </a:r>
                      <a:endParaRPr sz="2400">
                        <a:latin typeface="Calibri"/>
                        <a:cs typeface="Calibri"/>
                      </a:endParaRPr>
                    </a:p>
                  </a:txBody>
                  <a:tcPr marL="0" marR="0" marT="698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87032">
                <a:tc>
                  <a:txBody>
                    <a:bodyPr/>
                    <a:lstStyle/>
                    <a:p>
                      <a:pPr marL="191770">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53975">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645">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7329">
                        <a:lnSpc>
                          <a:spcPct val="100000"/>
                        </a:lnSpc>
                        <a:spcBef>
                          <a:spcPts val="40"/>
                        </a:spcBef>
                      </a:pPr>
                      <a:r>
                        <a:rPr sz="2400" spc="5" dirty="0">
                          <a:solidFill>
                            <a:srgbClr val="FF0000"/>
                          </a:solidFill>
                          <a:latin typeface="Calibri"/>
                          <a:cs typeface="Calibri"/>
                        </a:rPr>
                        <a:t>50</a:t>
                      </a:r>
                      <a:endParaRPr sz="2400">
                        <a:latin typeface="Calibri"/>
                        <a:cs typeface="Calibri"/>
                      </a:endParaRPr>
                    </a:p>
                  </a:txBody>
                  <a:tcPr marL="0" marR="0" marT="508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90500">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13995">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34950">
                        <a:lnSpc>
                          <a:spcPct val="100000"/>
                        </a:lnSpc>
                        <a:spcBef>
                          <a:spcPts val="40"/>
                        </a:spcBef>
                      </a:pPr>
                      <a:r>
                        <a:rPr sz="2400" dirty="0">
                          <a:solidFill>
                            <a:srgbClr val="FFFF00"/>
                          </a:solidFill>
                          <a:latin typeface="Calibri"/>
                          <a:cs typeface="Calibri"/>
                        </a:rPr>
                        <a:t>50</a:t>
                      </a:r>
                      <a:endParaRPr sz="2400">
                        <a:latin typeface="Calibri"/>
                        <a:cs typeface="Calibri"/>
                      </a:endParaRPr>
                    </a:p>
                  </a:txBody>
                  <a:tcPr marL="0" marR="0" marT="508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74713">
                <a:tc>
                  <a:txBody>
                    <a:bodyPr/>
                    <a:lstStyle/>
                    <a:p>
                      <a:pPr marL="191770">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35" algn="ctr">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53975">
                      <a:solidFill>
                        <a:srgbClr val="FF00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216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183515">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206375">
                        <a:lnSpc>
                          <a:spcPts val="275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00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75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51345">
                <a:tc>
                  <a:txBody>
                    <a:bodyPr/>
                    <a:lstStyle/>
                    <a:p>
                      <a:pPr marL="191770">
                        <a:lnSpc>
                          <a:spcPts val="26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1615">
                        <a:lnSpc>
                          <a:spcPts val="26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35" algn="ctr">
                        <a:lnSpc>
                          <a:spcPts val="266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6375">
                        <a:lnSpc>
                          <a:spcPts val="26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21615">
                        <a:lnSpc>
                          <a:spcPts val="266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183515">
                        <a:lnSpc>
                          <a:spcPts val="26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206375">
                        <a:lnSpc>
                          <a:spcPts val="26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6695">
                        <a:lnSpc>
                          <a:spcPts val="266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1917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225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05"/>
                        </a:lnSpc>
                      </a:pPr>
                      <a:r>
                        <a:rPr sz="2400" dirty="0">
                          <a:solidFill>
                            <a:srgbClr val="FFFF00"/>
                          </a:solidFill>
                          <a:latin typeface="Calibri"/>
                          <a:cs typeface="Calibri"/>
                        </a:rPr>
                        <a:t>50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764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35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8542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08915">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29870">
                        <a:lnSpc>
                          <a:spcPts val="2805"/>
                        </a:lnSpc>
                      </a:pPr>
                      <a:r>
                        <a:rPr sz="2400" dirty="0">
                          <a:solidFill>
                            <a:srgbClr val="FFFF00"/>
                          </a:solidFill>
                          <a:latin typeface="Calibri"/>
                          <a:cs typeface="Calibri"/>
                        </a:rPr>
                        <a:t>50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4"/>
          <p:cNvSpPr txBox="1"/>
          <p:nvPr/>
        </p:nvSpPr>
        <p:spPr>
          <a:xfrm>
            <a:off x="2889885" y="5473166"/>
            <a:ext cx="3364229" cy="312073"/>
          </a:xfrm>
          <a:prstGeom prst="rect">
            <a:avLst/>
          </a:prstGeom>
        </p:spPr>
        <p:txBody>
          <a:bodyPr vert="horz" wrap="square" lIns="0" tIns="0" rIns="0" bIns="0" rtlCol="0">
            <a:spAutoFit/>
          </a:bodyPr>
          <a:lstStyle/>
          <a:p>
            <a:pPr marL="12700">
              <a:lnSpc>
                <a:spcPts val="2380"/>
              </a:lnSpc>
            </a:pPr>
            <a:r>
              <a:rPr sz="2400" dirty="0">
                <a:latin typeface="Calibri"/>
                <a:cs typeface="Calibri"/>
              </a:rPr>
              <a:t>8x8 </a:t>
            </a:r>
            <a:r>
              <a:rPr sz="2400" spc="-10" dirty="0">
                <a:latin typeface="Calibri"/>
                <a:cs typeface="Calibri"/>
              </a:rPr>
              <a:t>Image </a:t>
            </a:r>
            <a:r>
              <a:rPr sz="2400" spc="-5" dirty="0">
                <a:latin typeface="Calibri"/>
                <a:cs typeface="Calibri"/>
              </a:rPr>
              <a:t>with </a:t>
            </a:r>
            <a:r>
              <a:rPr sz="2400" dirty="0">
                <a:latin typeface="Calibri"/>
                <a:cs typeface="Calibri"/>
              </a:rPr>
              <a:t>blank</a:t>
            </a:r>
            <a:r>
              <a:rPr sz="2400" spc="-130" dirty="0">
                <a:latin typeface="Calibri"/>
                <a:cs typeface="Calibri"/>
              </a:rPr>
              <a:t> </a:t>
            </a:r>
            <a:r>
              <a:rPr sz="2400" dirty="0">
                <a:latin typeface="Calibri"/>
                <a:cs typeface="Calibri"/>
              </a:rPr>
              <a:t>mask</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781925" cy="757555"/>
          </a:xfrm>
          <a:prstGeom prst="rect">
            <a:avLst/>
          </a:prstGeom>
        </p:spPr>
        <p:txBody>
          <a:bodyPr vert="horz" wrap="square" lIns="0" tIns="12700" rIns="0" bIns="0" rtlCol="0">
            <a:spAutoFit/>
          </a:bodyPr>
          <a:lstStyle/>
          <a:p>
            <a:pPr marL="356870" marR="5080" indent="-344805">
              <a:lnSpc>
                <a:spcPct val="100000"/>
              </a:lnSpc>
              <a:spcBef>
                <a:spcPts val="100"/>
              </a:spcBef>
            </a:pPr>
            <a:r>
              <a:rPr sz="2400" spc="-5" dirty="0">
                <a:latin typeface="Calibri"/>
                <a:cs typeface="Calibri"/>
              </a:rPr>
              <a:t>Ex </a:t>
            </a:r>
            <a:r>
              <a:rPr lang="en-US" sz="2400" dirty="0">
                <a:latin typeface="Calibri"/>
                <a:cs typeface="Calibri"/>
              </a:rPr>
              <a:t>3</a:t>
            </a:r>
            <a:r>
              <a:rPr sz="2400" dirty="0" smtClean="0">
                <a:latin typeface="Calibri"/>
                <a:cs typeface="Calibri"/>
              </a:rPr>
              <a:t>). </a:t>
            </a:r>
            <a:r>
              <a:rPr sz="2400" dirty="0">
                <a:latin typeface="Calibri"/>
                <a:cs typeface="Calibri"/>
              </a:rPr>
              <a:t>Find the median </a:t>
            </a:r>
            <a:r>
              <a:rPr sz="2400" spc="-5" dirty="0">
                <a:latin typeface="Calibri"/>
                <a:cs typeface="Calibri"/>
              </a:rPr>
              <a:t>filtered image </a:t>
            </a:r>
            <a:r>
              <a:rPr sz="2400" dirty="0">
                <a:latin typeface="Calibri"/>
                <a:cs typeface="Calibri"/>
              </a:rPr>
              <a:t>by 3x3 mask </a:t>
            </a:r>
            <a:r>
              <a:rPr sz="2400" spc="-15" dirty="0">
                <a:latin typeface="Calibri"/>
                <a:cs typeface="Calibri"/>
              </a:rPr>
              <a:t>for </a:t>
            </a:r>
            <a:r>
              <a:rPr sz="2400" dirty="0">
                <a:latin typeface="Calibri"/>
                <a:cs typeface="Calibri"/>
              </a:rPr>
              <a:t>the</a:t>
            </a:r>
            <a:r>
              <a:rPr sz="2400" spc="-270" dirty="0">
                <a:latin typeface="Calibri"/>
                <a:cs typeface="Calibri"/>
              </a:rPr>
              <a:t> </a:t>
            </a:r>
            <a:r>
              <a:rPr sz="2400" spc="-10" dirty="0">
                <a:latin typeface="Calibri"/>
                <a:cs typeface="Calibri"/>
              </a:rPr>
              <a:t>given  </a:t>
            </a:r>
            <a:r>
              <a:rPr sz="2400" spc="-5" dirty="0">
                <a:latin typeface="Calibri"/>
                <a:cs typeface="Calibri"/>
              </a:rPr>
              <a:t>image.</a:t>
            </a:r>
            <a:endParaRPr sz="2400" dirty="0">
              <a:latin typeface="Calibri"/>
              <a:cs typeface="Calibri"/>
            </a:endParaRPr>
          </a:p>
        </p:txBody>
      </p:sp>
      <p:graphicFrame>
        <p:nvGraphicFramePr>
          <p:cNvPr id="4" name="object 4"/>
          <p:cNvGraphicFramePr>
            <a:graphicFrameLocks noGrp="1"/>
          </p:cNvGraphicFramePr>
          <p:nvPr/>
        </p:nvGraphicFramePr>
        <p:xfrm>
          <a:off x="3041650" y="2202688"/>
          <a:ext cx="2590164" cy="2556381"/>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684212">
                <a:tc>
                  <a:txBody>
                    <a:bodyPr/>
                    <a:lstStyle/>
                    <a:p>
                      <a:pPr marL="159385">
                        <a:lnSpc>
                          <a:spcPct val="100000"/>
                        </a:lnSpc>
                        <a:spcBef>
                          <a:spcPts val="2145"/>
                        </a:spcBef>
                      </a:pPr>
                      <a:r>
                        <a:rPr sz="2400" dirty="0">
                          <a:solidFill>
                            <a:srgbClr val="FFFF00"/>
                          </a:solidFill>
                          <a:latin typeface="Calibri"/>
                          <a:cs typeface="Calibri"/>
                        </a:rPr>
                        <a:t>2</a:t>
                      </a:r>
                      <a:endParaRPr sz="2400">
                        <a:latin typeface="Calibri"/>
                        <a:cs typeface="Calibri"/>
                      </a:endParaRPr>
                    </a:p>
                  </a:txBody>
                  <a:tcPr marL="0" marR="0" marT="2724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82880">
                        <a:lnSpc>
                          <a:spcPct val="100000"/>
                        </a:lnSpc>
                        <a:spcBef>
                          <a:spcPts val="2145"/>
                        </a:spcBef>
                      </a:pPr>
                      <a:r>
                        <a:rPr sz="2400" dirty="0">
                          <a:solidFill>
                            <a:srgbClr val="FFFF00"/>
                          </a:solidFill>
                          <a:latin typeface="Calibri"/>
                          <a:cs typeface="Calibri"/>
                        </a:rPr>
                        <a:t>4</a:t>
                      </a:r>
                      <a:endParaRPr sz="2400">
                        <a:latin typeface="Calibri"/>
                        <a:cs typeface="Calibri"/>
                      </a:endParaRPr>
                    </a:p>
                  </a:txBody>
                  <a:tcPr marL="0" marR="0" marT="2724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30480" algn="ctr">
                        <a:lnSpc>
                          <a:spcPct val="100000"/>
                        </a:lnSpc>
                        <a:spcBef>
                          <a:spcPts val="2145"/>
                        </a:spcBef>
                      </a:pPr>
                      <a:r>
                        <a:rPr sz="2400" dirty="0">
                          <a:solidFill>
                            <a:srgbClr val="FFFF00"/>
                          </a:solidFill>
                          <a:latin typeface="Calibri"/>
                          <a:cs typeface="Calibri"/>
                        </a:rPr>
                        <a:t>15</a:t>
                      </a:r>
                      <a:endParaRPr sz="2400">
                        <a:latin typeface="Calibri"/>
                        <a:cs typeface="Calibri"/>
                      </a:endParaRPr>
                    </a:p>
                  </a:txBody>
                  <a:tcPr marL="0" marR="0" marT="2724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35585">
                        <a:lnSpc>
                          <a:spcPct val="100000"/>
                        </a:lnSpc>
                        <a:spcBef>
                          <a:spcPts val="2145"/>
                        </a:spcBef>
                      </a:pPr>
                      <a:r>
                        <a:rPr sz="2400" dirty="0">
                          <a:solidFill>
                            <a:srgbClr val="FFFF00"/>
                          </a:solidFill>
                          <a:latin typeface="Calibri"/>
                          <a:cs typeface="Calibri"/>
                        </a:rPr>
                        <a:t>0</a:t>
                      </a:r>
                      <a:endParaRPr sz="2400">
                        <a:latin typeface="Calibri"/>
                        <a:cs typeface="Calibri"/>
                      </a:endParaRPr>
                    </a:p>
                  </a:txBody>
                  <a:tcPr marL="0" marR="0" marT="2724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85800">
                <a:tc>
                  <a:txBody>
                    <a:bodyPr/>
                    <a:lstStyle/>
                    <a:p>
                      <a:pPr>
                        <a:lnSpc>
                          <a:spcPct val="100000"/>
                        </a:lnSpc>
                        <a:spcBef>
                          <a:spcPts val="45"/>
                        </a:spcBef>
                      </a:pPr>
                      <a:endParaRPr sz="2150">
                        <a:latin typeface="Times New Roman"/>
                        <a:cs typeface="Times New Roman"/>
                      </a:endParaRPr>
                    </a:p>
                    <a:p>
                      <a:pPr marL="3810" algn="ctr">
                        <a:lnSpc>
                          <a:spcPts val="2780"/>
                        </a:lnSpc>
                      </a:pPr>
                      <a:r>
                        <a:rPr sz="2400" dirty="0">
                          <a:solidFill>
                            <a:srgbClr val="FFFF00"/>
                          </a:solidFill>
                          <a:latin typeface="Calibri"/>
                          <a:cs typeface="Calibri"/>
                        </a:rPr>
                        <a:t>3</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150">
                        <a:latin typeface="Times New Roman"/>
                        <a:cs typeface="Times New Roman"/>
                      </a:endParaRPr>
                    </a:p>
                    <a:p>
                      <a:pPr marL="45085" algn="ctr">
                        <a:lnSpc>
                          <a:spcPts val="2780"/>
                        </a:lnSpc>
                      </a:pPr>
                      <a:r>
                        <a:rPr sz="2400" dirty="0">
                          <a:solidFill>
                            <a:srgbClr val="FFFF00"/>
                          </a:solidFill>
                          <a:latin typeface="Calibri"/>
                          <a:cs typeface="Calibri"/>
                        </a:rPr>
                        <a:t>5</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150">
                        <a:latin typeface="Times New Roman"/>
                        <a:cs typeface="Times New Roman"/>
                      </a:endParaRPr>
                    </a:p>
                    <a:p>
                      <a:pPr marL="10160" algn="ctr">
                        <a:lnSpc>
                          <a:spcPts val="2780"/>
                        </a:lnSpc>
                      </a:pPr>
                      <a:r>
                        <a:rPr sz="2400" dirty="0">
                          <a:solidFill>
                            <a:srgbClr val="FFFF00"/>
                          </a:solidFill>
                          <a:latin typeface="Calibri"/>
                          <a:cs typeface="Calibri"/>
                        </a:rPr>
                        <a:t>2</a:t>
                      </a:r>
                      <a:endParaRPr sz="2400">
                        <a:latin typeface="Calibri"/>
                        <a:cs typeface="Calibri"/>
                      </a:endParaRPr>
                    </a:p>
                  </a:txBody>
                  <a:tcPr marL="0" marR="0" marT="57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nSpc>
                          <a:spcPct val="100000"/>
                        </a:lnSpc>
                        <a:spcBef>
                          <a:spcPts val="45"/>
                        </a:spcBef>
                      </a:pPr>
                      <a:endParaRPr sz="2150">
                        <a:latin typeface="Times New Roman"/>
                        <a:cs typeface="Times New Roman"/>
                      </a:endParaRPr>
                    </a:p>
                    <a:p>
                      <a:pPr marL="44450" algn="ctr">
                        <a:lnSpc>
                          <a:spcPts val="2780"/>
                        </a:lnSpc>
                      </a:pPr>
                      <a:r>
                        <a:rPr sz="2400" dirty="0">
                          <a:solidFill>
                            <a:srgbClr val="FFFF00"/>
                          </a:solidFill>
                          <a:latin typeface="Calibri"/>
                          <a:cs typeface="Calibri"/>
                        </a:rPr>
                        <a:t>6</a:t>
                      </a:r>
                      <a:endParaRPr sz="2400">
                        <a:latin typeface="Calibri"/>
                        <a:cs typeface="Calibri"/>
                      </a:endParaRPr>
                    </a:p>
                  </a:txBody>
                  <a:tcPr marL="0" marR="0" marT="5715"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534987">
                <a:tc>
                  <a:txBody>
                    <a:bodyPr/>
                    <a:lstStyle/>
                    <a:p>
                      <a:pPr marL="159385">
                        <a:lnSpc>
                          <a:spcPct val="100000"/>
                        </a:lnSpc>
                      </a:pPr>
                      <a:r>
                        <a:rPr sz="2400" dirty="0">
                          <a:solidFill>
                            <a:srgbClr val="FFFF00"/>
                          </a:solidFill>
                          <a:latin typeface="Calibri"/>
                          <a:cs typeface="Calibri"/>
                        </a:rPr>
                        <a:t>11</a:t>
                      </a:r>
                      <a:endParaRPr sz="2400">
                        <a:latin typeface="Calibri"/>
                        <a:cs typeface="Calibri"/>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68605">
                        <a:lnSpc>
                          <a:spcPct val="10000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47625" algn="ctr">
                        <a:lnSpc>
                          <a:spcPct val="100000"/>
                        </a:lnSpc>
                      </a:pPr>
                      <a:r>
                        <a:rPr sz="2400" dirty="0">
                          <a:solidFill>
                            <a:srgbClr val="FFFF00"/>
                          </a:solidFill>
                          <a:latin typeface="Calibri"/>
                          <a:cs typeface="Calibri"/>
                        </a:rPr>
                        <a:t>2</a:t>
                      </a:r>
                      <a:endParaRPr sz="2400">
                        <a:latin typeface="Calibri"/>
                        <a:cs typeface="Calibri"/>
                      </a:endParaRPr>
                    </a:p>
                  </a:txBody>
                  <a:tcPr marL="0" marR="0" marT="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33679">
                        <a:lnSpc>
                          <a:spcPct val="10000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r h="648207">
                <a:tc>
                  <a:txBody>
                    <a:bodyPr/>
                    <a:lstStyle/>
                    <a:p>
                      <a:pPr marL="3810" algn="ctr">
                        <a:lnSpc>
                          <a:spcPct val="100000"/>
                        </a:lnSpc>
                        <a:spcBef>
                          <a:spcPts val="1550"/>
                        </a:spcBef>
                      </a:pPr>
                      <a:r>
                        <a:rPr sz="2400" dirty="0">
                          <a:solidFill>
                            <a:srgbClr val="FFFF00"/>
                          </a:solidFill>
                          <a:latin typeface="Calibri"/>
                          <a:cs typeface="Calibri"/>
                        </a:rPr>
                        <a:t>6</a:t>
                      </a:r>
                      <a:endParaRPr sz="2400">
                        <a:latin typeface="Calibri"/>
                        <a:cs typeface="Calibri"/>
                      </a:endParaRPr>
                    </a:p>
                  </a:txBody>
                  <a:tcPr marL="0" marR="0" marT="19685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82880">
                        <a:lnSpc>
                          <a:spcPct val="100000"/>
                        </a:lnSpc>
                        <a:spcBef>
                          <a:spcPts val="1550"/>
                        </a:spcBef>
                      </a:pPr>
                      <a:r>
                        <a:rPr sz="2400" dirty="0">
                          <a:solidFill>
                            <a:srgbClr val="FFFF00"/>
                          </a:solidFill>
                          <a:latin typeface="Calibri"/>
                          <a:cs typeface="Calibri"/>
                        </a:rPr>
                        <a:t>16</a:t>
                      </a:r>
                      <a:endParaRPr sz="2400">
                        <a:latin typeface="Calibri"/>
                        <a:cs typeface="Calibri"/>
                      </a:endParaRPr>
                    </a:p>
                  </a:txBody>
                  <a:tcPr marL="0" marR="0" marT="19685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52069" algn="ctr">
                        <a:lnSpc>
                          <a:spcPct val="100000"/>
                        </a:lnSpc>
                        <a:spcBef>
                          <a:spcPts val="1550"/>
                        </a:spcBef>
                      </a:pPr>
                      <a:r>
                        <a:rPr sz="2400" dirty="0">
                          <a:solidFill>
                            <a:srgbClr val="FFFF00"/>
                          </a:solidFill>
                          <a:latin typeface="Calibri"/>
                          <a:cs typeface="Calibri"/>
                        </a:rPr>
                        <a:t>0</a:t>
                      </a:r>
                      <a:endParaRPr sz="2400">
                        <a:latin typeface="Calibri"/>
                        <a:cs typeface="Calibri"/>
                      </a:endParaRPr>
                    </a:p>
                  </a:txBody>
                  <a:tcPr marL="0" marR="0" marT="19685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302260">
                        <a:lnSpc>
                          <a:spcPct val="100000"/>
                        </a:lnSpc>
                        <a:spcBef>
                          <a:spcPts val="1550"/>
                        </a:spcBef>
                      </a:pPr>
                      <a:r>
                        <a:rPr sz="2400" dirty="0">
                          <a:solidFill>
                            <a:srgbClr val="FFFF00"/>
                          </a:solidFill>
                          <a:latin typeface="Calibri"/>
                          <a:cs typeface="Calibri"/>
                        </a:rPr>
                        <a:t>2</a:t>
                      </a:r>
                      <a:endParaRPr sz="2400">
                        <a:latin typeface="Calibri"/>
                        <a:cs typeface="Calibri"/>
                      </a:endParaRPr>
                    </a:p>
                  </a:txBody>
                  <a:tcPr marL="0" marR="0" marT="196850" marB="0">
                    <a:lnL w="19050">
                      <a:solidFill>
                        <a:srgbClr val="D7D7D7"/>
                      </a:solidFill>
                      <a:prstDash val="solid"/>
                    </a:lnL>
                    <a:lnR w="1270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47459"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442EC5DE-5561-4BCC-8224-921ABEA46CD5}" type="slidenum">
              <a:rPr lang="en-US" altLang="en-US" sz="1400"/>
              <a:pPr algn="r" eaLnBrk="1" hangingPunct="1"/>
              <a:t>68</a:t>
            </a:fld>
            <a:endParaRPr lang="en-US" altLang="en-US" sz="1400"/>
          </a:p>
        </p:txBody>
      </p:sp>
      <p:sp>
        <p:nvSpPr>
          <p:cNvPr id="147460" name="Rectangle 2"/>
          <p:cNvSpPr>
            <a:spLocks noGrp="1" noChangeArrowheads="1"/>
          </p:cNvSpPr>
          <p:nvPr>
            <p:ph type="title" idx="4294967295"/>
          </p:nvPr>
        </p:nvSpPr>
        <p:spPr>
          <a:xfrm>
            <a:off x="762000" y="0"/>
            <a:ext cx="7772400" cy="1143000"/>
          </a:xfrm>
        </p:spPr>
        <p:txBody>
          <a:bodyPr/>
          <a:lstStyle/>
          <a:p>
            <a:pPr eaLnBrk="1" hangingPunct="1"/>
            <a:r>
              <a:rPr lang="en-IE" altLang="en-US" sz="4000" smtClean="0">
                <a:solidFill>
                  <a:schemeClr val="accent2"/>
                </a:solidFill>
              </a:rPr>
              <a:t>Correlation &amp; Convolution</a:t>
            </a:r>
            <a:endParaRPr lang="en-US" altLang="en-US" sz="4000" smtClean="0">
              <a:solidFill>
                <a:schemeClr val="accent2"/>
              </a:solidFill>
            </a:endParaRPr>
          </a:p>
        </p:txBody>
      </p:sp>
      <p:sp>
        <p:nvSpPr>
          <p:cNvPr id="147461" name="Rectangle 3"/>
          <p:cNvSpPr>
            <a:spLocks noGrp="1" noChangeArrowheads="1"/>
          </p:cNvSpPr>
          <p:nvPr>
            <p:ph type="body" idx="4294967295"/>
          </p:nvPr>
        </p:nvSpPr>
        <p:spPr>
          <a:xfrm>
            <a:off x="457200" y="1333501"/>
            <a:ext cx="8229600" cy="5372100"/>
          </a:xfrm>
        </p:spPr>
        <p:txBody>
          <a:bodyPr>
            <a:normAutofit fontScale="92500" lnSpcReduction="10000"/>
          </a:bodyPr>
          <a:lstStyle/>
          <a:p>
            <a:pPr eaLnBrk="1" hangingPunct="1"/>
            <a:r>
              <a:rPr lang="en-IE" altLang="en-US" dirty="0" smtClean="0"/>
              <a:t>The filtering we have been talking about so far is referred to as </a:t>
            </a:r>
            <a:r>
              <a:rPr lang="en-IE" altLang="en-US" i="1" dirty="0" smtClean="0"/>
              <a:t>correlation </a:t>
            </a:r>
            <a:r>
              <a:rPr lang="en-IE" altLang="en-US" dirty="0" smtClean="0"/>
              <a:t>with the filter itself referred to as the </a:t>
            </a:r>
            <a:r>
              <a:rPr lang="en-IE" altLang="en-US" i="1" dirty="0" smtClean="0"/>
              <a:t>correlation kernel</a:t>
            </a:r>
            <a:endParaRPr lang="en-IE" altLang="en-US" dirty="0" smtClean="0"/>
          </a:p>
          <a:p>
            <a:pPr eaLnBrk="1" hangingPunct="1"/>
            <a:r>
              <a:rPr lang="en-IE" altLang="en-US" i="1" dirty="0" smtClean="0"/>
              <a:t>Convolution</a:t>
            </a:r>
            <a:r>
              <a:rPr lang="en-IE" altLang="en-US" dirty="0" smtClean="0"/>
              <a:t> is a similar operation, with just one subtle difference</a:t>
            </a:r>
          </a:p>
          <a:p>
            <a:pPr eaLnBrk="1" hangingPunct="1"/>
            <a:endParaRPr lang="en-IE" altLang="en-US" dirty="0" smtClean="0"/>
          </a:p>
          <a:p>
            <a:pPr eaLnBrk="1" hangingPunct="1"/>
            <a:endParaRPr lang="en-IE" altLang="en-US" dirty="0" smtClean="0"/>
          </a:p>
          <a:p>
            <a:pPr eaLnBrk="1" hangingPunct="1"/>
            <a:endParaRPr lang="en-IE" altLang="en-US" dirty="0" smtClean="0"/>
          </a:p>
          <a:p>
            <a:pPr eaLnBrk="1" hangingPunct="1"/>
            <a:endParaRPr lang="en-IE" altLang="en-US" dirty="0" smtClean="0"/>
          </a:p>
          <a:p>
            <a:pPr eaLnBrk="1" hangingPunct="1"/>
            <a:endParaRPr lang="en-IE" altLang="en-US" dirty="0" smtClean="0"/>
          </a:p>
          <a:p>
            <a:pPr eaLnBrk="1" hangingPunct="1"/>
            <a:r>
              <a:rPr lang="en-IE" altLang="en-US" dirty="0" smtClean="0"/>
              <a:t>For </a:t>
            </a:r>
            <a:r>
              <a:rPr lang="en-IE" altLang="en-US" dirty="0" smtClean="0"/>
              <a:t>symmetric filters it makes no difference</a:t>
            </a:r>
            <a:endParaRPr lang="en-US" altLang="en-US" i="1" dirty="0" smtClean="0"/>
          </a:p>
        </p:txBody>
      </p:sp>
      <p:sp>
        <p:nvSpPr>
          <p:cNvPr id="147462" name="Text Box 4"/>
          <p:cNvSpPr txBox="1">
            <a:spLocks noChangeArrowheads="1"/>
          </p:cNvSpPr>
          <p:nvPr/>
        </p:nvSpPr>
        <p:spPr bwMode="auto">
          <a:xfrm>
            <a:off x="4906963" y="4049713"/>
            <a:ext cx="41656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tabLst>
                <a:tab pos="1436688" algn="l"/>
              </a:tabLst>
              <a:defRPr sz="2400">
                <a:solidFill>
                  <a:schemeClr val="tx1"/>
                </a:solidFill>
                <a:latin typeface="Times New Roman" panose="02020603050405020304" pitchFamily="18" charset="0"/>
              </a:defRPr>
            </a:lvl1pPr>
            <a:lvl2pPr marL="742950" indent="-285750" eaLnBrk="0" hangingPunct="0">
              <a:tabLst>
                <a:tab pos="1436688" algn="l"/>
              </a:tabLst>
              <a:defRPr sz="2400">
                <a:solidFill>
                  <a:schemeClr val="tx1"/>
                </a:solidFill>
                <a:latin typeface="Times New Roman" panose="02020603050405020304" pitchFamily="18" charset="0"/>
              </a:defRPr>
            </a:lvl2pPr>
            <a:lvl3pPr marL="1143000" indent="-228600" eaLnBrk="0" hangingPunct="0">
              <a:tabLst>
                <a:tab pos="1436688" algn="l"/>
              </a:tabLst>
              <a:defRPr sz="2400">
                <a:solidFill>
                  <a:schemeClr val="tx1"/>
                </a:solidFill>
                <a:latin typeface="Times New Roman" panose="02020603050405020304" pitchFamily="18" charset="0"/>
              </a:defRPr>
            </a:lvl3pPr>
            <a:lvl4pPr marL="1600200" indent="-228600" eaLnBrk="0" hangingPunct="0">
              <a:tabLst>
                <a:tab pos="1436688" algn="l"/>
              </a:tabLst>
              <a:defRPr sz="2400">
                <a:solidFill>
                  <a:schemeClr val="tx1"/>
                </a:solidFill>
                <a:latin typeface="Times New Roman" panose="02020603050405020304" pitchFamily="18" charset="0"/>
              </a:defRPr>
            </a:lvl4pPr>
            <a:lvl5pPr marL="2057400" indent="-228600" eaLnBrk="0" hangingPunct="0">
              <a:tabLst>
                <a:tab pos="143668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436688" algn="l"/>
              </a:tabLst>
              <a:defRPr sz="2400">
                <a:solidFill>
                  <a:schemeClr val="tx1"/>
                </a:solidFill>
                <a:latin typeface="Times New Roman" panose="02020603050405020304" pitchFamily="18" charset="0"/>
              </a:defRPr>
            </a:lvl9pPr>
          </a:lstStyle>
          <a:p>
            <a:pPr eaLnBrk="1" hangingPunct="1"/>
            <a:r>
              <a:rPr lang="en-IE" altLang="en-US" sz="2600" i="1"/>
              <a:t>e</a:t>
            </a:r>
            <a:r>
              <a:rPr lang="en-IE" altLang="en-US" sz="2600" i="1" baseline="-25000"/>
              <a:t>processed</a:t>
            </a:r>
            <a:r>
              <a:rPr lang="en-IE" altLang="en-US" sz="2600" i="1"/>
              <a:t> = 	</a:t>
            </a:r>
            <a:r>
              <a:rPr lang="en-IE" altLang="en-US" i="1"/>
              <a:t>v</a:t>
            </a:r>
            <a:r>
              <a:rPr lang="en-IE" altLang="en-US" sz="2600" i="1"/>
              <a:t>*e + </a:t>
            </a:r>
            <a:br>
              <a:rPr lang="en-IE" altLang="en-US" sz="2600" i="1"/>
            </a:br>
            <a:r>
              <a:rPr lang="en-IE" altLang="en-US" sz="2600" i="1"/>
              <a:t>	</a:t>
            </a:r>
            <a:r>
              <a:rPr lang="en-IE" altLang="en-US" i="1"/>
              <a:t>z</a:t>
            </a:r>
            <a:r>
              <a:rPr lang="en-IE" altLang="en-US" sz="2600" i="1"/>
              <a:t>*a + y*b + x*c + </a:t>
            </a:r>
            <a:br>
              <a:rPr lang="en-IE" altLang="en-US" sz="2600" i="1"/>
            </a:br>
            <a:r>
              <a:rPr lang="en-IE" altLang="en-US" sz="2600" i="1"/>
              <a:t>	</a:t>
            </a:r>
            <a:r>
              <a:rPr lang="en-IE" altLang="en-US" i="1"/>
              <a:t>w</a:t>
            </a:r>
            <a:r>
              <a:rPr lang="en-IE" altLang="en-US" sz="2600" i="1"/>
              <a:t>*d + </a:t>
            </a:r>
            <a:r>
              <a:rPr lang="en-IE" altLang="en-US" i="1"/>
              <a:t>u</a:t>
            </a:r>
            <a:r>
              <a:rPr lang="en-IE" altLang="en-US" sz="2600" i="1"/>
              <a:t>*e + </a:t>
            </a:r>
            <a:br>
              <a:rPr lang="en-IE" altLang="en-US" sz="2600" i="1"/>
            </a:br>
            <a:r>
              <a:rPr lang="en-IE" altLang="en-US" sz="2600" i="1"/>
              <a:t>	</a:t>
            </a:r>
            <a:r>
              <a:rPr lang="en-IE" altLang="en-US" i="1"/>
              <a:t>t</a:t>
            </a:r>
            <a:r>
              <a:rPr lang="en-IE" altLang="en-US" sz="2600" i="1"/>
              <a:t>*f + </a:t>
            </a:r>
            <a:r>
              <a:rPr lang="en-IE" altLang="en-US" i="1"/>
              <a:t>s</a:t>
            </a:r>
            <a:r>
              <a:rPr lang="en-IE" altLang="en-US" sz="2600" i="1"/>
              <a:t>*g + </a:t>
            </a:r>
            <a:r>
              <a:rPr lang="en-IE" altLang="en-US" i="1"/>
              <a:t>r</a:t>
            </a:r>
            <a:r>
              <a:rPr lang="en-IE" altLang="en-US" sz="2600" i="1"/>
              <a:t>*h</a:t>
            </a:r>
          </a:p>
        </p:txBody>
      </p:sp>
      <p:grpSp>
        <p:nvGrpSpPr>
          <p:cNvPr id="147463" name="Group 5"/>
          <p:cNvGrpSpPr>
            <a:grpSpLocks/>
          </p:cNvGrpSpPr>
          <p:nvPr/>
        </p:nvGrpSpPr>
        <p:grpSpPr bwMode="auto">
          <a:xfrm>
            <a:off x="2997200" y="4049713"/>
            <a:ext cx="1820863" cy="1979612"/>
            <a:chOff x="1818" y="2371"/>
            <a:chExt cx="1147" cy="1247"/>
          </a:xfrm>
        </p:grpSpPr>
        <p:grpSp>
          <p:nvGrpSpPr>
            <p:cNvPr id="147464" name="Group 6"/>
            <p:cNvGrpSpPr>
              <a:grpSpLocks/>
            </p:cNvGrpSpPr>
            <p:nvPr/>
          </p:nvGrpSpPr>
          <p:grpSpPr bwMode="auto">
            <a:xfrm>
              <a:off x="1898" y="2371"/>
              <a:ext cx="988" cy="983"/>
              <a:chOff x="3696" y="2149"/>
              <a:chExt cx="988" cy="983"/>
            </a:xfrm>
          </p:grpSpPr>
          <p:sp>
            <p:nvSpPr>
              <p:cNvPr id="147465" name="Rectangle 7"/>
              <p:cNvSpPr>
                <a:spLocks noChangeArrowheads="1"/>
              </p:cNvSpPr>
              <p:nvPr/>
            </p:nvSpPr>
            <p:spPr bwMode="auto">
              <a:xfrm>
                <a:off x="3696" y="2149"/>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r</a:t>
                </a:r>
                <a:endParaRPr lang="en-US" altLang="en-US" i="1"/>
              </a:p>
            </p:txBody>
          </p:sp>
          <p:sp>
            <p:nvSpPr>
              <p:cNvPr id="147466" name="Rectangle 8"/>
              <p:cNvSpPr>
                <a:spLocks noChangeArrowheads="1"/>
              </p:cNvSpPr>
              <p:nvPr/>
            </p:nvSpPr>
            <p:spPr bwMode="auto">
              <a:xfrm>
                <a:off x="4025" y="2149"/>
                <a:ext cx="330"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s</a:t>
                </a:r>
                <a:endParaRPr lang="en-US" altLang="en-US" i="1"/>
              </a:p>
            </p:txBody>
          </p:sp>
          <p:sp>
            <p:nvSpPr>
              <p:cNvPr id="147467" name="Rectangle 9"/>
              <p:cNvSpPr>
                <a:spLocks noChangeArrowheads="1"/>
              </p:cNvSpPr>
              <p:nvPr/>
            </p:nvSpPr>
            <p:spPr bwMode="auto">
              <a:xfrm>
                <a:off x="4355" y="2149"/>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t</a:t>
                </a:r>
                <a:endParaRPr lang="en-US" altLang="en-US" i="1"/>
              </a:p>
            </p:txBody>
          </p:sp>
          <p:sp>
            <p:nvSpPr>
              <p:cNvPr id="147468" name="Rectangle 10"/>
              <p:cNvSpPr>
                <a:spLocks noChangeArrowheads="1"/>
              </p:cNvSpPr>
              <p:nvPr/>
            </p:nvSpPr>
            <p:spPr bwMode="auto">
              <a:xfrm>
                <a:off x="3696" y="2474"/>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u</a:t>
                </a:r>
                <a:endParaRPr lang="en-US" altLang="en-US" i="1"/>
              </a:p>
            </p:txBody>
          </p:sp>
          <p:sp>
            <p:nvSpPr>
              <p:cNvPr id="147469" name="Rectangle 11"/>
              <p:cNvSpPr>
                <a:spLocks noChangeArrowheads="1"/>
              </p:cNvSpPr>
              <p:nvPr/>
            </p:nvSpPr>
            <p:spPr bwMode="auto">
              <a:xfrm>
                <a:off x="4025" y="2474"/>
                <a:ext cx="330" cy="329"/>
              </a:xfrm>
              <a:prstGeom prst="rect">
                <a:avLst/>
              </a:prstGeom>
              <a:solidFill>
                <a:srgbClr val="000080">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v</a:t>
                </a:r>
                <a:endParaRPr lang="el-GR" altLang="en-US" i="1"/>
              </a:p>
            </p:txBody>
          </p:sp>
          <p:sp>
            <p:nvSpPr>
              <p:cNvPr id="147470" name="Rectangle 12"/>
              <p:cNvSpPr>
                <a:spLocks noChangeArrowheads="1"/>
              </p:cNvSpPr>
              <p:nvPr/>
            </p:nvSpPr>
            <p:spPr bwMode="auto">
              <a:xfrm>
                <a:off x="4355" y="2474"/>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w</a:t>
                </a:r>
                <a:endParaRPr lang="en-US" altLang="en-US" i="1"/>
              </a:p>
            </p:txBody>
          </p:sp>
          <p:sp>
            <p:nvSpPr>
              <p:cNvPr id="147471" name="Rectangle 13"/>
              <p:cNvSpPr>
                <a:spLocks noChangeArrowheads="1"/>
              </p:cNvSpPr>
              <p:nvPr/>
            </p:nvSpPr>
            <p:spPr bwMode="auto">
              <a:xfrm>
                <a:off x="3696" y="2803"/>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x</a:t>
                </a:r>
                <a:endParaRPr lang="en-US" altLang="en-US" i="1"/>
              </a:p>
            </p:txBody>
          </p:sp>
          <p:sp>
            <p:nvSpPr>
              <p:cNvPr id="147472" name="Rectangle 14"/>
              <p:cNvSpPr>
                <a:spLocks noChangeArrowheads="1"/>
              </p:cNvSpPr>
              <p:nvPr/>
            </p:nvSpPr>
            <p:spPr bwMode="auto">
              <a:xfrm>
                <a:off x="4025" y="2803"/>
                <a:ext cx="330"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y</a:t>
                </a:r>
                <a:endParaRPr lang="en-US" altLang="en-US" i="1"/>
              </a:p>
            </p:txBody>
          </p:sp>
          <p:sp>
            <p:nvSpPr>
              <p:cNvPr id="147473" name="Rectangle 15"/>
              <p:cNvSpPr>
                <a:spLocks noChangeArrowheads="1"/>
              </p:cNvSpPr>
              <p:nvPr/>
            </p:nvSpPr>
            <p:spPr bwMode="auto">
              <a:xfrm>
                <a:off x="4355" y="2803"/>
                <a:ext cx="329" cy="329"/>
              </a:xfrm>
              <a:prstGeom prst="rect">
                <a:avLst/>
              </a:prstGeom>
              <a:solidFill>
                <a:srgbClr val="99CCFF">
                  <a:alpha val="18823"/>
                </a:srgbClr>
              </a:solidFill>
              <a:ln w="25400">
                <a:solidFill>
                  <a:srgbClr val="00008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z</a:t>
                </a:r>
                <a:endParaRPr lang="en-US" altLang="en-US" i="1"/>
              </a:p>
            </p:txBody>
          </p:sp>
        </p:grpSp>
        <p:sp>
          <p:nvSpPr>
            <p:cNvPr id="147474" name="Text Box 16"/>
            <p:cNvSpPr txBox="1">
              <a:spLocks noChangeArrowheads="1"/>
            </p:cNvSpPr>
            <p:nvPr/>
          </p:nvSpPr>
          <p:spPr bwMode="auto">
            <a:xfrm>
              <a:off x="1818" y="3387"/>
              <a:ext cx="1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b="1">
                  <a:latin typeface="Arial" panose="020B0604020202020204" pitchFamily="34" charset="0"/>
                </a:rPr>
                <a:t>Filter</a:t>
              </a:r>
              <a:endParaRPr lang="en-US" altLang="en-US" sz="1800" b="1">
                <a:latin typeface="Arial" panose="020B0604020202020204" pitchFamily="34" charset="0"/>
              </a:endParaRPr>
            </a:p>
          </p:txBody>
        </p:sp>
      </p:grpSp>
      <p:grpSp>
        <p:nvGrpSpPr>
          <p:cNvPr id="147475" name="Group 17"/>
          <p:cNvGrpSpPr>
            <a:grpSpLocks/>
          </p:cNvGrpSpPr>
          <p:nvPr/>
        </p:nvGrpSpPr>
        <p:grpSpPr bwMode="auto">
          <a:xfrm>
            <a:off x="823913" y="4049713"/>
            <a:ext cx="1820862" cy="2233612"/>
            <a:chOff x="449" y="2371"/>
            <a:chExt cx="1147" cy="1407"/>
          </a:xfrm>
        </p:grpSpPr>
        <p:grpSp>
          <p:nvGrpSpPr>
            <p:cNvPr id="147476" name="Group 18"/>
            <p:cNvGrpSpPr>
              <a:grpSpLocks/>
            </p:cNvGrpSpPr>
            <p:nvPr/>
          </p:nvGrpSpPr>
          <p:grpSpPr bwMode="auto">
            <a:xfrm>
              <a:off x="528" y="2371"/>
              <a:ext cx="988" cy="983"/>
              <a:chOff x="3689" y="895"/>
              <a:chExt cx="988" cy="983"/>
            </a:xfrm>
          </p:grpSpPr>
          <p:sp>
            <p:nvSpPr>
              <p:cNvPr id="147477" name="Rectangle 19"/>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a</a:t>
                </a:r>
                <a:endParaRPr lang="en-US" altLang="en-US" i="1"/>
              </a:p>
            </p:txBody>
          </p:sp>
          <p:sp>
            <p:nvSpPr>
              <p:cNvPr id="147478" name="Rectangle 20"/>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b</a:t>
                </a:r>
                <a:endParaRPr lang="en-US" altLang="en-US" i="1"/>
              </a:p>
            </p:txBody>
          </p:sp>
          <p:sp>
            <p:nvSpPr>
              <p:cNvPr id="147479" name="Rectangle 21"/>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c</a:t>
                </a:r>
                <a:endParaRPr lang="en-US" altLang="en-US" i="1"/>
              </a:p>
            </p:txBody>
          </p:sp>
          <p:sp>
            <p:nvSpPr>
              <p:cNvPr id="147480" name="Rectangle 22"/>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d</a:t>
                </a:r>
                <a:endParaRPr lang="en-US" altLang="en-US" i="1"/>
              </a:p>
            </p:txBody>
          </p:sp>
          <p:sp>
            <p:nvSpPr>
              <p:cNvPr id="147481" name="Rectangle 23"/>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e</a:t>
                </a:r>
                <a:endParaRPr lang="en-US" altLang="en-US" i="1"/>
              </a:p>
            </p:txBody>
          </p:sp>
          <p:sp>
            <p:nvSpPr>
              <p:cNvPr id="147482" name="Rectangle 24"/>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e</a:t>
                </a:r>
                <a:endParaRPr lang="en-US" altLang="en-US" i="1"/>
              </a:p>
            </p:txBody>
          </p:sp>
          <p:sp>
            <p:nvSpPr>
              <p:cNvPr id="147483" name="Rectangle 25"/>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f</a:t>
                </a:r>
                <a:endParaRPr lang="en-US" altLang="en-US" i="1"/>
              </a:p>
            </p:txBody>
          </p:sp>
          <p:sp>
            <p:nvSpPr>
              <p:cNvPr id="147484" name="Rectangle 26"/>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g</a:t>
                </a:r>
                <a:endParaRPr lang="en-US" altLang="en-US" i="1"/>
              </a:p>
            </p:txBody>
          </p:sp>
          <p:sp>
            <p:nvSpPr>
              <p:cNvPr id="147485" name="Rectangle 27"/>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i="1"/>
                  <a:t>h</a:t>
                </a:r>
                <a:endParaRPr lang="en-US" altLang="en-US" i="1"/>
              </a:p>
            </p:txBody>
          </p:sp>
        </p:grpSp>
        <p:sp>
          <p:nvSpPr>
            <p:cNvPr id="147486" name="Text Box 28"/>
            <p:cNvSpPr txBox="1">
              <a:spLocks noChangeArrowheads="1"/>
            </p:cNvSpPr>
            <p:nvPr/>
          </p:nvSpPr>
          <p:spPr bwMode="auto">
            <a:xfrm>
              <a:off x="449" y="3374"/>
              <a:ext cx="11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800" b="1">
                  <a:latin typeface="Arial" panose="020B0604020202020204" pitchFamily="34" charset="0"/>
                </a:rPr>
                <a:t>Original Image Pixels</a:t>
              </a:r>
              <a:endParaRPr lang="en-US" altLang="en-US" sz="1800" b="1">
                <a:latin typeface="Arial" panose="020B0604020202020204" pitchFamily="34" charset="0"/>
              </a:endParaRPr>
            </a:p>
          </p:txBody>
        </p:sp>
      </p:grpSp>
      <p:sp>
        <p:nvSpPr>
          <p:cNvPr id="147487" name="Text Box 29"/>
          <p:cNvSpPr txBox="1">
            <a:spLocks noChangeArrowheads="1"/>
          </p:cNvSpPr>
          <p:nvPr/>
        </p:nvSpPr>
        <p:spPr bwMode="auto">
          <a:xfrm>
            <a:off x="2487613" y="4452938"/>
            <a:ext cx="527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5400" i="1"/>
              <a:t>*</a:t>
            </a:r>
            <a:endParaRPr lang="en-US" altLang="en-US" sz="5400" i="1"/>
          </a:p>
        </p:txBody>
      </p:sp>
      <p:sp>
        <p:nvSpPr>
          <p:cNvPr id="147488" name="Line 4"/>
          <p:cNvSpPr>
            <a:spLocks noChangeShapeType="1"/>
          </p:cNvSpPr>
          <p:nvPr/>
        </p:nvSpPr>
        <p:spPr bwMode="auto">
          <a:xfrm>
            <a:off x="533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482044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944484" cy="5361940"/>
          </a:xfrm>
          <a:prstGeom prst="rect">
            <a:avLst/>
          </a:prstGeom>
        </p:spPr>
        <p:txBody>
          <a:bodyPr vert="horz" wrap="square" lIns="0" tIns="12700" rIns="0" bIns="0" rtlCol="0">
            <a:spAutoFit/>
          </a:bodyPr>
          <a:lstStyle/>
          <a:p>
            <a:pPr marL="12700">
              <a:lnSpc>
                <a:spcPct val="100000"/>
              </a:lnSpc>
              <a:spcBef>
                <a:spcPts val="100"/>
              </a:spcBef>
            </a:pPr>
            <a:r>
              <a:rPr sz="2400" spc="-5" dirty="0">
                <a:uFill>
                  <a:solidFill>
                    <a:srgbClr val="FFFF00"/>
                  </a:solidFill>
                </a:uFill>
                <a:latin typeface="Calibri"/>
                <a:cs typeface="Calibri"/>
              </a:rPr>
              <a:t>High </a:t>
            </a:r>
            <a:r>
              <a:rPr sz="2400" spc="-10" dirty="0">
                <a:uFill>
                  <a:solidFill>
                    <a:srgbClr val="FFFF00"/>
                  </a:solidFill>
                </a:uFill>
                <a:latin typeface="Calibri"/>
                <a:cs typeface="Calibri"/>
              </a:rPr>
              <a:t>Pass</a:t>
            </a:r>
            <a:r>
              <a:rPr sz="2400" spc="-55" dirty="0">
                <a:uFill>
                  <a:solidFill>
                    <a:srgbClr val="FFFF00"/>
                  </a:solidFill>
                </a:uFill>
                <a:latin typeface="Calibri"/>
                <a:cs typeface="Calibri"/>
              </a:rPr>
              <a:t> </a:t>
            </a:r>
            <a:r>
              <a:rPr sz="2400" spc="-5" dirty="0">
                <a:uFill>
                  <a:solidFill>
                    <a:srgbClr val="FFFF00"/>
                  </a:solidFill>
                </a:uFill>
                <a:latin typeface="Calibri"/>
                <a:cs typeface="Calibri"/>
              </a:rPr>
              <a:t>Filtering:</a:t>
            </a:r>
            <a:endParaRPr sz="2400" dirty="0">
              <a:latin typeface="Calibri"/>
              <a:cs typeface="Calibri"/>
            </a:endParaRPr>
          </a:p>
          <a:p>
            <a:pPr marL="421005" indent="-408940">
              <a:lnSpc>
                <a:spcPct val="100000"/>
              </a:lnSpc>
              <a:buFont typeface="Wingdings"/>
              <a:buChar char=""/>
              <a:tabLst>
                <a:tab pos="421005" algn="l"/>
                <a:tab pos="421640" algn="l"/>
              </a:tabLst>
            </a:pPr>
            <a:r>
              <a:rPr sz="2400" spc="-15" dirty="0">
                <a:latin typeface="Calibri"/>
                <a:cs typeface="Calibri"/>
              </a:rPr>
              <a:t>Retains </a:t>
            </a:r>
            <a:r>
              <a:rPr sz="2400" spc="-5" dirty="0">
                <a:latin typeface="Calibri"/>
                <a:cs typeface="Calibri"/>
              </a:rPr>
              <a:t>HF component while eliminates LF</a:t>
            </a:r>
            <a:r>
              <a:rPr sz="2400" spc="-100" dirty="0">
                <a:latin typeface="Calibri"/>
                <a:cs typeface="Calibri"/>
              </a:rPr>
              <a:t> </a:t>
            </a:r>
            <a:r>
              <a:rPr sz="2400" spc="-5" dirty="0">
                <a:latin typeface="Calibri"/>
                <a:cs typeface="Calibri"/>
              </a:rPr>
              <a:t>components.</a:t>
            </a:r>
            <a:endParaRPr sz="2400" dirty="0">
              <a:latin typeface="Calibri"/>
              <a:cs typeface="Calibri"/>
            </a:endParaRPr>
          </a:p>
          <a:p>
            <a:pPr marL="356870" indent="-344805">
              <a:lnSpc>
                <a:spcPct val="100000"/>
              </a:lnSpc>
              <a:spcBef>
                <a:spcPts val="1440"/>
              </a:spcBef>
              <a:buFont typeface="Wingdings"/>
              <a:buChar char=""/>
              <a:tabLst>
                <a:tab pos="357505" algn="l"/>
              </a:tabLst>
            </a:pPr>
            <a:r>
              <a:rPr sz="2400" spc="-5" dirty="0">
                <a:latin typeface="Calibri"/>
                <a:cs typeface="Calibri"/>
              </a:rPr>
              <a:t>High </a:t>
            </a:r>
            <a:r>
              <a:rPr sz="2400" dirty="0">
                <a:latin typeface="Calibri"/>
                <a:cs typeface="Calibri"/>
              </a:rPr>
              <a:t>passed </a:t>
            </a:r>
            <a:r>
              <a:rPr sz="2400" spc="-5" dirty="0">
                <a:latin typeface="Calibri"/>
                <a:cs typeface="Calibri"/>
              </a:rPr>
              <a:t>image will </a:t>
            </a:r>
            <a:r>
              <a:rPr sz="2400" spc="-20" dirty="0">
                <a:latin typeface="Calibri"/>
                <a:cs typeface="Calibri"/>
              </a:rPr>
              <a:t>have </a:t>
            </a:r>
            <a:r>
              <a:rPr sz="2400" dirty="0">
                <a:latin typeface="Calibri"/>
                <a:cs typeface="Calibri"/>
              </a:rPr>
              <a:t>no </a:t>
            </a:r>
            <a:r>
              <a:rPr sz="2400" spc="-5" dirty="0">
                <a:latin typeface="Calibri"/>
                <a:cs typeface="Calibri"/>
              </a:rPr>
              <a:t>background(Low freq</a:t>
            </a:r>
            <a:r>
              <a:rPr sz="2400" spc="-160" dirty="0">
                <a:latin typeface="Calibri"/>
                <a:cs typeface="Calibri"/>
              </a:rPr>
              <a:t> </a:t>
            </a:r>
            <a:r>
              <a:rPr sz="2400" spc="-5" dirty="0">
                <a:latin typeface="Calibri"/>
                <a:cs typeface="Calibri"/>
              </a:rPr>
              <a:t>region).</a:t>
            </a:r>
            <a:endParaRPr sz="2400" dirty="0">
              <a:latin typeface="Calibri"/>
              <a:cs typeface="Calibri"/>
            </a:endParaRPr>
          </a:p>
          <a:p>
            <a:pPr marL="356870" indent="-344805">
              <a:lnSpc>
                <a:spcPct val="100000"/>
              </a:lnSpc>
              <a:spcBef>
                <a:spcPts val="1445"/>
              </a:spcBef>
              <a:buFont typeface="Wingdings"/>
              <a:buChar char=""/>
              <a:tabLst>
                <a:tab pos="357505" algn="l"/>
              </a:tabLst>
            </a:pPr>
            <a:r>
              <a:rPr sz="2400" dirty="0">
                <a:latin typeface="Calibri"/>
                <a:cs typeface="Calibri"/>
              </a:rPr>
              <a:t>It </a:t>
            </a:r>
            <a:r>
              <a:rPr sz="2400" spc="-5" dirty="0">
                <a:latin typeface="Calibri"/>
                <a:cs typeface="Calibri"/>
              </a:rPr>
              <a:t>will </a:t>
            </a:r>
            <a:r>
              <a:rPr sz="2400" spc="-20" dirty="0">
                <a:latin typeface="Calibri"/>
                <a:cs typeface="Calibri"/>
              </a:rPr>
              <a:t>have </a:t>
            </a:r>
            <a:r>
              <a:rPr sz="2400" dirty="0">
                <a:latin typeface="Calibri"/>
                <a:cs typeface="Calibri"/>
              </a:rPr>
              <a:t>enhanced</a:t>
            </a:r>
            <a:r>
              <a:rPr sz="2400" spc="-45" dirty="0">
                <a:latin typeface="Calibri"/>
                <a:cs typeface="Calibri"/>
              </a:rPr>
              <a:t> </a:t>
            </a:r>
            <a:r>
              <a:rPr sz="2400" spc="-5" dirty="0">
                <a:latin typeface="Calibri"/>
                <a:cs typeface="Calibri"/>
              </a:rPr>
              <a:t>edges.</a:t>
            </a:r>
            <a:endParaRPr sz="2400" dirty="0">
              <a:latin typeface="Calibri"/>
              <a:cs typeface="Calibri"/>
            </a:endParaRPr>
          </a:p>
          <a:p>
            <a:pPr marL="356870" indent="-344805">
              <a:lnSpc>
                <a:spcPct val="100000"/>
              </a:lnSpc>
              <a:spcBef>
                <a:spcPts val="1440"/>
              </a:spcBef>
              <a:buFont typeface="Wingdings"/>
              <a:buChar char=""/>
              <a:tabLst>
                <a:tab pos="357505" algn="l"/>
              </a:tabLst>
            </a:pPr>
            <a:r>
              <a:rPr sz="2400" spc="-5" dirty="0">
                <a:latin typeface="Calibri"/>
                <a:cs typeface="Calibri"/>
              </a:rPr>
              <a:t>Used </a:t>
            </a:r>
            <a:r>
              <a:rPr sz="2400" spc="-10" dirty="0">
                <a:latin typeface="Calibri"/>
                <a:cs typeface="Calibri"/>
              </a:rPr>
              <a:t>to </a:t>
            </a:r>
            <a:r>
              <a:rPr sz="2400" dirty="0">
                <a:latin typeface="Calibri"/>
                <a:cs typeface="Calibri"/>
              </a:rPr>
              <a:t>sharpen </a:t>
            </a:r>
            <a:r>
              <a:rPr sz="2400" spc="-5" dirty="0">
                <a:latin typeface="Calibri"/>
                <a:cs typeface="Calibri"/>
              </a:rPr>
              <a:t>blurred</a:t>
            </a:r>
            <a:r>
              <a:rPr sz="2400" spc="-100" dirty="0">
                <a:latin typeface="Calibri"/>
                <a:cs typeface="Calibri"/>
              </a:rPr>
              <a:t> </a:t>
            </a:r>
            <a:r>
              <a:rPr sz="2400" spc="-5" dirty="0">
                <a:latin typeface="Calibri"/>
                <a:cs typeface="Calibri"/>
              </a:rPr>
              <a:t>images.</a:t>
            </a:r>
            <a:endParaRPr sz="2400" dirty="0">
              <a:latin typeface="Calibri"/>
              <a:cs typeface="Calibri"/>
            </a:endParaRPr>
          </a:p>
          <a:p>
            <a:pPr marL="356870" indent="-344805">
              <a:lnSpc>
                <a:spcPct val="100000"/>
              </a:lnSpc>
              <a:spcBef>
                <a:spcPts val="1445"/>
              </a:spcBef>
              <a:buFont typeface="Wingdings"/>
              <a:buChar char=""/>
              <a:tabLst>
                <a:tab pos="357505" algn="l"/>
              </a:tabLst>
            </a:pPr>
            <a:r>
              <a:rPr sz="2400" spc="-10" dirty="0">
                <a:latin typeface="Calibri"/>
                <a:cs typeface="Calibri"/>
              </a:rPr>
              <a:t>Process </a:t>
            </a:r>
            <a:r>
              <a:rPr sz="2400" spc="-5" dirty="0">
                <a:latin typeface="Calibri"/>
                <a:cs typeface="Calibri"/>
              </a:rPr>
              <a:t>of </a:t>
            </a:r>
            <a:r>
              <a:rPr sz="2400" dirty="0">
                <a:latin typeface="Calibri"/>
                <a:cs typeface="Calibri"/>
              </a:rPr>
              <a:t>mask moving </a:t>
            </a:r>
            <a:r>
              <a:rPr sz="2400" spc="-5" dirty="0">
                <a:latin typeface="Calibri"/>
                <a:cs typeface="Calibri"/>
              </a:rPr>
              <a:t>on image </a:t>
            </a:r>
            <a:r>
              <a:rPr sz="2400" dirty="0">
                <a:latin typeface="Calibri"/>
                <a:cs typeface="Calibri"/>
              </a:rPr>
              <a:t>is </a:t>
            </a:r>
            <a:r>
              <a:rPr sz="2400" spc="-5" dirty="0">
                <a:latin typeface="Calibri"/>
                <a:cs typeface="Calibri"/>
              </a:rPr>
              <a:t>same </a:t>
            </a:r>
            <a:r>
              <a:rPr sz="2400" dirty="0">
                <a:latin typeface="Calibri"/>
                <a:cs typeface="Calibri"/>
              </a:rPr>
              <a:t>only the</a:t>
            </a:r>
            <a:r>
              <a:rPr sz="2400" spc="-215" dirty="0">
                <a:latin typeface="Calibri"/>
                <a:cs typeface="Calibri"/>
              </a:rPr>
              <a:t> </a:t>
            </a:r>
            <a:r>
              <a:rPr sz="2400" dirty="0">
                <a:latin typeface="Calibri"/>
                <a:cs typeface="Calibri"/>
              </a:rPr>
              <a:t>mask</a:t>
            </a:r>
          </a:p>
          <a:p>
            <a:pPr marL="356870">
              <a:lnSpc>
                <a:spcPct val="100000"/>
              </a:lnSpc>
            </a:pPr>
            <a:r>
              <a:rPr sz="2400" spc="-10" dirty="0">
                <a:latin typeface="Calibri"/>
                <a:cs typeface="Calibri"/>
              </a:rPr>
              <a:t>coefficients</a:t>
            </a:r>
            <a:r>
              <a:rPr sz="2400" spc="-75" dirty="0">
                <a:latin typeface="Calibri"/>
                <a:cs typeface="Calibri"/>
              </a:rPr>
              <a:t> </a:t>
            </a:r>
            <a:r>
              <a:rPr sz="2400" spc="-5" dirty="0">
                <a:latin typeface="Calibri"/>
                <a:cs typeface="Calibri"/>
              </a:rPr>
              <a:t>change.</a:t>
            </a:r>
            <a:endParaRPr sz="2400" dirty="0">
              <a:latin typeface="Calibri"/>
              <a:cs typeface="Calibri"/>
            </a:endParaRPr>
          </a:p>
          <a:p>
            <a:pPr marL="356870" marR="400050" indent="-344805">
              <a:lnSpc>
                <a:spcPct val="100000"/>
              </a:lnSpc>
              <a:spcBef>
                <a:spcPts val="1440"/>
              </a:spcBef>
              <a:buFont typeface="Wingdings"/>
              <a:buChar char=""/>
              <a:tabLst>
                <a:tab pos="357505" algn="l"/>
              </a:tabLst>
            </a:pPr>
            <a:r>
              <a:rPr sz="2400" dirty="0">
                <a:latin typeface="Calibri"/>
                <a:cs typeface="Calibri"/>
              </a:rPr>
              <a:t>Mask </a:t>
            </a:r>
            <a:r>
              <a:rPr sz="2400" spc="-10" dirty="0">
                <a:latin typeface="Calibri"/>
                <a:cs typeface="Calibri"/>
              </a:rPr>
              <a:t>coefficients </a:t>
            </a:r>
            <a:r>
              <a:rPr sz="2400" dirty="0">
                <a:latin typeface="Calibri"/>
                <a:cs typeface="Calibri"/>
              </a:rPr>
              <a:t>should </a:t>
            </a:r>
            <a:r>
              <a:rPr sz="2400" spc="-20" dirty="0">
                <a:latin typeface="Calibri"/>
                <a:cs typeface="Calibri"/>
              </a:rPr>
              <a:t>have </a:t>
            </a:r>
            <a:r>
              <a:rPr sz="2400" spc="-5" dirty="0">
                <a:latin typeface="Calibri"/>
                <a:cs typeface="Calibri"/>
              </a:rPr>
              <a:t>positive value </a:t>
            </a:r>
            <a:r>
              <a:rPr sz="2400" spc="-15" dirty="0">
                <a:latin typeface="Calibri"/>
                <a:cs typeface="Calibri"/>
              </a:rPr>
              <a:t>at </a:t>
            </a:r>
            <a:r>
              <a:rPr sz="2400" spc="-10" dirty="0">
                <a:latin typeface="Calibri"/>
                <a:cs typeface="Calibri"/>
              </a:rPr>
              <a:t>centre</a:t>
            </a:r>
            <a:r>
              <a:rPr sz="2400" spc="-175" dirty="0">
                <a:latin typeface="Calibri"/>
                <a:cs typeface="Calibri"/>
              </a:rPr>
              <a:t> </a:t>
            </a:r>
            <a:r>
              <a:rPr sz="2400" dirty="0">
                <a:latin typeface="Calibri"/>
                <a:cs typeface="Calibri"/>
              </a:rPr>
              <a:t>and  </a:t>
            </a:r>
            <a:r>
              <a:rPr sz="2400" spc="-15" dirty="0">
                <a:latin typeface="Calibri"/>
                <a:cs typeface="Calibri"/>
              </a:rPr>
              <a:t>negative </a:t>
            </a:r>
            <a:r>
              <a:rPr sz="2400" spc="-5" dirty="0">
                <a:latin typeface="Calibri"/>
                <a:cs typeface="Calibri"/>
              </a:rPr>
              <a:t>values</a:t>
            </a:r>
            <a:r>
              <a:rPr sz="2400" spc="-65" dirty="0">
                <a:latin typeface="Calibri"/>
                <a:cs typeface="Calibri"/>
              </a:rPr>
              <a:t> </a:t>
            </a:r>
            <a:r>
              <a:rPr sz="2400" spc="-5" dirty="0">
                <a:latin typeface="Calibri"/>
                <a:cs typeface="Calibri"/>
              </a:rPr>
              <a:t>elsewhere.</a:t>
            </a:r>
            <a:endParaRPr sz="2400" dirty="0">
              <a:latin typeface="Calibri"/>
              <a:cs typeface="Calibri"/>
            </a:endParaRPr>
          </a:p>
          <a:p>
            <a:pPr marL="356870" indent="-344805">
              <a:lnSpc>
                <a:spcPct val="100000"/>
              </a:lnSpc>
              <a:spcBef>
                <a:spcPts val="1445"/>
              </a:spcBef>
              <a:buFont typeface="Wingdings"/>
              <a:buChar char=""/>
              <a:tabLst>
                <a:tab pos="357505" algn="l"/>
              </a:tabLst>
            </a:pPr>
            <a:r>
              <a:rPr sz="2400" dirty="0">
                <a:latin typeface="Calibri"/>
                <a:cs typeface="Calibri"/>
              </a:rPr>
              <a:t>Sum </a:t>
            </a:r>
            <a:r>
              <a:rPr sz="2400" spc="-5" dirty="0">
                <a:latin typeface="Calibri"/>
                <a:cs typeface="Calibri"/>
              </a:rPr>
              <a:t>of </a:t>
            </a:r>
            <a:r>
              <a:rPr sz="2400" spc="-10" dirty="0">
                <a:latin typeface="Calibri"/>
                <a:cs typeface="Calibri"/>
              </a:rPr>
              <a:t>coefficients </a:t>
            </a:r>
            <a:r>
              <a:rPr sz="2400" spc="-5" dirty="0">
                <a:latin typeface="Calibri"/>
                <a:cs typeface="Calibri"/>
              </a:rPr>
              <a:t>must </a:t>
            </a:r>
            <a:r>
              <a:rPr sz="2400" dirty="0">
                <a:latin typeface="Calibri"/>
                <a:cs typeface="Calibri"/>
              </a:rPr>
              <a:t>be</a:t>
            </a:r>
            <a:r>
              <a:rPr sz="2400" spc="-135" dirty="0">
                <a:latin typeface="Calibri"/>
                <a:cs typeface="Calibri"/>
              </a:rPr>
              <a:t> </a:t>
            </a:r>
            <a:r>
              <a:rPr sz="2400" spc="-20" dirty="0">
                <a:latin typeface="Calibri"/>
                <a:cs typeface="Calibri"/>
              </a:rPr>
              <a:t>zero.</a:t>
            </a:r>
            <a:endParaRPr sz="2400" dirty="0">
              <a:latin typeface="Calibri"/>
              <a:cs typeface="Calibri"/>
            </a:endParaRPr>
          </a:p>
          <a:p>
            <a:pPr marL="356870" indent="-344805">
              <a:lnSpc>
                <a:spcPct val="100000"/>
              </a:lnSpc>
              <a:spcBef>
                <a:spcPts val="1680"/>
              </a:spcBef>
              <a:buFont typeface="Wingdings"/>
              <a:buChar char=""/>
              <a:tabLst>
                <a:tab pos="357505" algn="l"/>
              </a:tabLst>
            </a:pPr>
            <a:r>
              <a:rPr sz="2400" spc="-5" dirty="0">
                <a:latin typeface="Calibri"/>
                <a:cs typeface="Calibri"/>
              </a:rPr>
              <a:t>Since, </a:t>
            </a:r>
            <a:r>
              <a:rPr sz="2400" dirty="0">
                <a:latin typeface="Calibri"/>
                <a:cs typeface="Calibri"/>
              </a:rPr>
              <a:t>it should </a:t>
            </a:r>
            <a:r>
              <a:rPr sz="2400" spc="-10" dirty="0">
                <a:latin typeface="Calibri"/>
                <a:cs typeface="Calibri"/>
              </a:rPr>
              <a:t>give </a:t>
            </a:r>
            <a:r>
              <a:rPr sz="2400" spc="-25" dirty="0">
                <a:latin typeface="Calibri"/>
                <a:cs typeface="Calibri"/>
              </a:rPr>
              <a:t>Zero </a:t>
            </a:r>
            <a:r>
              <a:rPr sz="2400" spc="-10" dirty="0">
                <a:latin typeface="Calibri"/>
                <a:cs typeface="Calibri"/>
              </a:rPr>
              <a:t>after </a:t>
            </a:r>
            <a:r>
              <a:rPr sz="2400" dirty="0">
                <a:latin typeface="Calibri"/>
                <a:cs typeface="Calibri"/>
              </a:rPr>
              <a:t>being placed on </a:t>
            </a:r>
            <a:r>
              <a:rPr sz="2400" spc="-5" dirty="0">
                <a:latin typeface="Calibri"/>
                <a:cs typeface="Calibri"/>
              </a:rPr>
              <a:t>LP</a:t>
            </a:r>
            <a:r>
              <a:rPr sz="2400" spc="-120" dirty="0">
                <a:latin typeface="Calibri"/>
                <a:cs typeface="Calibri"/>
              </a:rPr>
              <a:t> </a:t>
            </a:r>
            <a:r>
              <a:rPr sz="2400" spc="-5" dirty="0">
                <a:latin typeface="Calibri"/>
                <a:cs typeface="Calibri"/>
              </a:rPr>
              <a:t>region.</a:t>
            </a:r>
            <a:endParaRPr sz="2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sp>
        <p:nvSpPr>
          <p:cNvPr id="3" name="object 3"/>
          <p:cNvSpPr txBox="1"/>
          <p:nvPr/>
        </p:nvSpPr>
        <p:spPr>
          <a:xfrm>
            <a:off x="536244" y="1371676"/>
            <a:ext cx="7578725" cy="4490973"/>
          </a:xfrm>
          <a:prstGeom prst="rect">
            <a:avLst/>
          </a:prstGeom>
        </p:spPr>
        <p:txBody>
          <a:bodyPr vert="horz" wrap="square" lIns="0" tIns="12700" rIns="0" bIns="0" rtlCol="0">
            <a:spAutoFit/>
          </a:bodyPr>
          <a:lstStyle/>
          <a:p>
            <a:pPr marL="421005" indent="-408940">
              <a:lnSpc>
                <a:spcPct val="100000"/>
              </a:lnSpc>
              <a:spcBef>
                <a:spcPts val="100"/>
              </a:spcBef>
              <a:buFont typeface="Arial"/>
              <a:buChar char="•"/>
              <a:tabLst>
                <a:tab pos="421005" algn="l"/>
                <a:tab pos="421640" algn="l"/>
              </a:tabLst>
            </a:pPr>
            <a:r>
              <a:rPr sz="2400" spc="-105" dirty="0">
                <a:latin typeface="Calibri"/>
                <a:cs typeface="Calibri"/>
              </a:rPr>
              <a:t>To </a:t>
            </a:r>
            <a:r>
              <a:rPr sz="2400" spc="-5" dirty="0">
                <a:latin typeface="Calibri"/>
                <a:cs typeface="Calibri"/>
              </a:rPr>
              <a:t>achieve </a:t>
            </a:r>
            <a:r>
              <a:rPr sz="2400" dirty="0">
                <a:latin typeface="Calibri"/>
                <a:cs typeface="Calibri"/>
              </a:rPr>
              <a:t>neighborhood </a:t>
            </a:r>
            <a:r>
              <a:rPr sz="2400" spc="-10" dirty="0">
                <a:latin typeface="Calibri"/>
                <a:cs typeface="Calibri"/>
              </a:rPr>
              <a:t>processing:</a:t>
            </a:r>
            <a:endParaRPr sz="2400" dirty="0">
              <a:latin typeface="Calibri"/>
              <a:cs typeface="Calibri"/>
            </a:endParaRPr>
          </a:p>
          <a:p>
            <a:pPr>
              <a:lnSpc>
                <a:spcPct val="100000"/>
              </a:lnSpc>
              <a:spcBef>
                <a:spcPts val="10"/>
              </a:spcBef>
              <a:buClr>
                <a:srgbClr val="FFFF00"/>
              </a:buClr>
              <a:buFont typeface="Arial"/>
              <a:buChar char="•"/>
            </a:pPr>
            <a:endParaRPr sz="2500" dirty="0">
              <a:latin typeface="Times New Roman"/>
              <a:cs typeface="Times New Roman"/>
            </a:endParaRPr>
          </a:p>
          <a:p>
            <a:pPr marL="356870" indent="-344805">
              <a:lnSpc>
                <a:spcPct val="100000"/>
              </a:lnSpc>
              <a:buFont typeface="Arial"/>
              <a:buChar char="•"/>
              <a:tabLst>
                <a:tab pos="356870" algn="l"/>
                <a:tab pos="357505" algn="l"/>
              </a:tabLst>
            </a:pPr>
            <a:r>
              <a:rPr sz="2400" dirty="0">
                <a:latin typeface="Calibri"/>
                <a:cs typeface="Calibri"/>
              </a:rPr>
              <a:t>Place the mask </a:t>
            </a:r>
            <a:r>
              <a:rPr sz="2400" spc="-5" dirty="0">
                <a:latin typeface="Calibri"/>
                <a:cs typeface="Calibri"/>
              </a:rPr>
              <a:t>on </a:t>
            </a:r>
            <a:r>
              <a:rPr sz="2400" dirty="0">
                <a:latin typeface="Calibri"/>
                <a:cs typeface="Calibri"/>
              </a:rPr>
              <a:t>the</a:t>
            </a:r>
            <a:r>
              <a:rPr sz="2400" spc="-114" dirty="0">
                <a:latin typeface="Calibri"/>
                <a:cs typeface="Calibri"/>
              </a:rPr>
              <a:t> </a:t>
            </a:r>
            <a:r>
              <a:rPr sz="2400" spc="-5" dirty="0">
                <a:latin typeface="Calibri"/>
                <a:cs typeface="Calibri"/>
              </a:rPr>
              <a:t>image.</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Multiply </a:t>
            </a:r>
            <a:r>
              <a:rPr sz="2400" spc="-5" dirty="0">
                <a:latin typeface="Calibri"/>
                <a:cs typeface="Calibri"/>
              </a:rPr>
              <a:t>each </a:t>
            </a:r>
            <a:r>
              <a:rPr sz="2400" dirty="0">
                <a:latin typeface="Calibri"/>
                <a:cs typeface="Calibri"/>
              </a:rPr>
              <a:t>mask </a:t>
            </a:r>
            <a:r>
              <a:rPr sz="2400" spc="-5" dirty="0">
                <a:latin typeface="Calibri"/>
                <a:cs typeface="Calibri"/>
              </a:rPr>
              <a:t>component with </a:t>
            </a:r>
            <a:r>
              <a:rPr sz="2400" dirty="0">
                <a:latin typeface="Calibri"/>
                <a:cs typeface="Calibri"/>
              </a:rPr>
              <a:t>the </a:t>
            </a:r>
            <a:r>
              <a:rPr sz="2400" spc="-15" dirty="0">
                <a:latin typeface="Calibri"/>
                <a:cs typeface="Calibri"/>
              </a:rPr>
              <a:t>pixel</a:t>
            </a:r>
            <a:r>
              <a:rPr sz="2400" spc="-190" dirty="0">
                <a:latin typeface="Calibri"/>
                <a:cs typeface="Calibri"/>
              </a:rPr>
              <a:t> </a:t>
            </a:r>
            <a:r>
              <a:rPr sz="2400" spc="-5" dirty="0">
                <a:latin typeface="Calibri"/>
                <a:cs typeface="Calibri"/>
              </a:rPr>
              <a:t>component.</a:t>
            </a:r>
            <a:endParaRPr sz="2400" dirty="0">
              <a:latin typeface="Calibri"/>
              <a:cs typeface="Calibri"/>
            </a:endParaRPr>
          </a:p>
          <a:p>
            <a:pPr marL="356870" indent="-344805">
              <a:lnSpc>
                <a:spcPct val="100000"/>
              </a:lnSpc>
              <a:buFont typeface="Arial"/>
              <a:buChar char="•"/>
              <a:tabLst>
                <a:tab pos="356870" algn="l"/>
                <a:tab pos="357505" algn="l"/>
              </a:tabLst>
            </a:pPr>
            <a:r>
              <a:rPr sz="2400" dirty="0">
                <a:latin typeface="Calibri"/>
                <a:cs typeface="Calibri"/>
              </a:rPr>
              <a:t>Add them, place </a:t>
            </a:r>
            <a:r>
              <a:rPr sz="2400" spc="-5" dirty="0">
                <a:latin typeface="Calibri"/>
                <a:cs typeface="Calibri"/>
              </a:rPr>
              <a:t>value </a:t>
            </a:r>
            <a:r>
              <a:rPr sz="2400" spc="-15" dirty="0">
                <a:latin typeface="Calibri"/>
                <a:cs typeface="Calibri"/>
              </a:rPr>
              <a:t>at </a:t>
            </a:r>
            <a:r>
              <a:rPr sz="2400" spc="-40" dirty="0">
                <a:latin typeface="Calibri"/>
                <a:cs typeface="Calibri"/>
              </a:rPr>
              <a:t>center. </a:t>
            </a:r>
            <a:r>
              <a:rPr sz="2400" spc="-5" dirty="0">
                <a:latin typeface="Calibri"/>
                <a:cs typeface="Calibri"/>
              </a:rPr>
              <a:t>Similar </a:t>
            </a:r>
            <a:r>
              <a:rPr sz="2400" spc="-10" dirty="0">
                <a:latin typeface="Calibri"/>
                <a:cs typeface="Calibri"/>
              </a:rPr>
              <a:t>to</a:t>
            </a:r>
            <a:r>
              <a:rPr sz="2400" spc="-120" dirty="0">
                <a:latin typeface="Calibri"/>
                <a:cs typeface="Calibri"/>
              </a:rPr>
              <a:t> </a:t>
            </a:r>
            <a:r>
              <a:rPr sz="2400" i="1" spc="-20" dirty="0">
                <a:latin typeface="Calibri"/>
                <a:cs typeface="Calibri"/>
              </a:rPr>
              <a:t>CONVOLUTION</a:t>
            </a:r>
            <a:r>
              <a:rPr sz="2400" spc="-20" dirty="0">
                <a:latin typeface="Calibri"/>
                <a:cs typeface="Calibri"/>
              </a:rPr>
              <a:t>.</a:t>
            </a:r>
            <a:endParaRPr sz="2400" dirty="0">
              <a:latin typeface="Calibri"/>
              <a:cs typeface="Calibri"/>
            </a:endParaRPr>
          </a:p>
          <a:p>
            <a:pPr marL="356870" indent="-344805">
              <a:lnSpc>
                <a:spcPct val="100000"/>
              </a:lnSpc>
              <a:buFont typeface="Arial"/>
              <a:buChar char="•"/>
              <a:tabLst>
                <a:tab pos="356870" algn="l"/>
                <a:tab pos="357505" algn="l"/>
              </a:tabLst>
            </a:pPr>
            <a:r>
              <a:rPr sz="2400" spc="-5" dirty="0">
                <a:latin typeface="Calibri"/>
                <a:cs typeface="Calibri"/>
              </a:rPr>
              <a:t>Only here </a:t>
            </a:r>
            <a:r>
              <a:rPr sz="2400" spc="-20" dirty="0">
                <a:latin typeface="Calibri"/>
                <a:cs typeface="Calibri"/>
              </a:rPr>
              <a:t>we </a:t>
            </a:r>
            <a:r>
              <a:rPr sz="2400" dirty="0">
                <a:latin typeface="Calibri"/>
                <a:cs typeface="Calibri"/>
              </a:rPr>
              <a:t>need not flip the mask as it is</a:t>
            </a:r>
            <a:r>
              <a:rPr sz="2400" spc="-175" dirty="0">
                <a:latin typeface="Calibri"/>
                <a:cs typeface="Calibri"/>
              </a:rPr>
              <a:t> </a:t>
            </a:r>
            <a:r>
              <a:rPr sz="2400" spc="-10" dirty="0">
                <a:latin typeface="Calibri"/>
                <a:cs typeface="Calibri"/>
              </a:rPr>
              <a:t>symmetric.</a:t>
            </a:r>
            <a:endParaRPr sz="2400" dirty="0">
              <a:latin typeface="Calibri"/>
              <a:cs typeface="Calibri"/>
            </a:endParaRPr>
          </a:p>
          <a:p>
            <a:pPr>
              <a:lnSpc>
                <a:spcPct val="100000"/>
              </a:lnSpc>
              <a:spcBef>
                <a:spcPts val="5"/>
              </a:spcBef>
              <a:buClr>
                <a:srgbClr val="FFFF00"/>
              </a:buClr>
              <a:buFont typeface="Arial"/>
              <a:buChar char="•"/>
            </a:pPr>
            <a:endParaRPr sz="2500" dirty="0">
              <a:latin typeface="Times New Roman"/>
              <a:cs typeface="Times New Roman"/>
            </a:endParaRPr>
          </a:p>
          <a:p>
            <a:pPr marL="356870" indent="-344805">
              <a:lnSpc>
                <a:spcPct val="100000"/>
              </a:lnSpc>
              <a:spcBef>
                <a:spcPts val="5"/>
              </a:spcBef>
              <a:buFont typeface="Arial"/>
              <a:buChar char="•"/>
              <a:tabLst>
                <a:tab pos="356870" algn="l"/>
                <a:tab pos="357505" algn="l"/>
              </a:tabLst>
            </a:pPr>
            <a:r>
              <a:rPr sz="2400" dirty="0">
                <a:latin typeface="Calibri"/>
                <a:cs typeface="Calibri"/>
              </a:rPr>
              <a:t>If g is original </a:t>
            </a:r>
            <a:r>
              <a:rPr sz="2400" spc="-5" dirty="0">
                <a:latin typeface="Calibri"/>
                <a:cs typeface="Calibri"/>
              </a:rPr>
              <a:t>image </a:t>
            </a:r>
            <a:r>
              <a:rPr sz="2400" dirty="0">
                <a:latin typeface="Calibri"/>
                <a:cs typeface="Calibri"/>
              </a:rPr>
              <a:t>&amp; f is modified </a:t>
            </a:r>
            <a:r>
              <a:rPr sz="2400" spc="-5" dirty="0">
                <a:latin typeface="Calibri"/>
                <a:cs typeface="Calibri"/>
              </a:rPr>
              <a:t>image,</a:t>
            </a:r>
            <a:r>
              <a:rPr sz="2400" spc="-200" dirty="0">
                <a:latin typeface="Calibri"/>
                <a:cs typeface="Calibri"/>
              </a:rPr>
              <a:t> </a:t>
            </a:r>
            <a:r>
              <a:rPr sz="2400" spc="5" dirty="0">
                <a:latin typeface="Calibri"/>
                <a:cs typeface="Calibri"/>
              </a:rPr>
              <a:t>then:</a:t>
            </a:r>
            <a:endParaRPr sz="2400" dirty="0">
              <a:latin typeface="Calibri"/>
              <a:cs typeface="Calibri"/>
            </a:endParaRPr>
          </a:p>
          <a:p>
            <a:pPr>
              <a:lnSpc>
                <a:spcPct val="100000"/>
              </a:lnSpc>
              <a:spcBef>
                <a:spcPts val="5"/>
              </a:spcBef>
            </a:pPr>
            <a:endParaRPr sz="2500" dirty="0">
              <a:latin typeface="Times New Roman"/>
              <a:cs typeface="Times New Roman"/>
            </a:endParaRPr>
          </a:p>
          <a:p>
            <a:pPr marR="600710" algn="ctr">
              <a:lnSpc>
                <a:spcPct val="100000"/>
              </a:lnSpc>
            </a:pPr>
            <a:r>
              <a:rPr sz="2400" dirty="0">
                <a:latin typeface="Calibri"/>
                <a:cs typeface="Calibri"/>
              </a:rPr>
              <a:t>f( </a:t>
            </a:r>
            <a:r>
              <a:rPr sz="2400" spc="-5" dirty="0">
                <a:latin typeface="Calibri"/>
                <a:cs typeface="Calibri"/>
              </a:rPr>
              <a:t>x, y) </a:t>
            </a:r>
            <a:r>
              <a:rPr sz="2400" dirty="0">
                <a:latin typeface="Calibri"/>
                <a:cs typeface="Calibri"/>
              </a:rPr>
              <a:t>= </a:t>
            </a:r>
            <a:r>
              <a:rPr sz="2400" spc="-10" dirty="0">
                <a:latin typeface="Calibri"/>
                <a:cs typeface="Calibri"/>
              </a:rPr>
              <a:t>g(x-1,y-1).w1 </a:t>
            </a:r>
            <a:r>
              <a:rPr sz="2400" dirty="0">
                <a:latin typeface="Calibri"/>
                <a:cs typeface="Calibri"/>
              </a:rPr>
              <a:t>+ </a:t>
            </a:r>
            <a:r>
              <a:rPr sz="2400" spc="-15" dirty="0">
                <a:latin typeface="Calibri"/>
                <a:cs typeface="Calibri"/>
              </a:rPr>
              <a:t>g(x-1,y).w2 </a:t>
            </a:r>
            <a:r>
              <a:rPr sz="2400" dirty="0">
                <a:latin typeface="Calibri"/>
                <a:cs typeface="Calibri"/>
              </a:rPr>
              <a:t>+</a:t>
            </a:r>
            <a:r>
              <a:rPr sz="2400" spc="-65" dirty="0">
                <a:latin typeface="Calibri"/>
                <a:cs typeface="Calibri"/>
              </a:rPr>
              <a:t> </a:t>
            </a:r>
            <a:r>
              <a:rPr sz="2400" spc="-10" dirty="0">
                <a:latin typeface="Calibri"/>
                <a:cs typeface="Calibri"/>
              </a:rPr>
              <a:t>g(x-1,y+1).w3</a:t>
            </a:r>
            <a:endParaRPr sz="2400" dirty="0">
              <a:latin typeface="Calibri"/>
              <a:cs typeface="Calibri"/>
            </a:endParaRPr>
          </a:p>
          <a:p>
            <a:pPr marL="319405" algn="ctr">
              <a:lnSpc>
                <a:spcPct val="100000"/>
              </a:lnSpc>
              <a:spcBef>
                <a:spcPts val="5"/>
              </a:spcBef>
            </a:pPr>
            <a:r>
              <a:rPr sz="2400" dirty="0">
                <a:latin typeface="Calibri"/>
                <a:cs typeface="Calibri"/>
              </a:rPr>
              <a:t>+ </a:t>
            </a:r>
            <a:r>
              <a:rPr sz="2400" spc="-15" dirty="0">
                <a:latin typeface="Calibri"/>
                <a:cs typeface="Calibri"/>
              </a:rPr>
              <a:t>g(x,y-1).w4 </a:t>
            </a:r>
            <a:r>
              <a:rPr sz="2400" dirty="0">
                <a:latin typeface="Calibri"/>
                <a:cs typeface="Calibri"/>
              </a:rPr>
              <a:t>+ g( </a:t>
            </a:r>
            <a:r>
              <a:rPr sz="2400" spc="-5" dirty="0">
                <a:latin typeface="Calibri"/>
                <a:cs typeface="Calibri"/>
              </a:rPr>
              <a:t>x, </a:t>
            </a:r>
            <a:r>
              <a:rPr sz="2400" spc="-25" dirty="0">
                <a:latin typeface="Calibri"/>
                <a:cs typeface="Calibri"/>
              </a:rPr>
              <a:t>y).w5 </a:t>
            </a:r>
            <a:r>
              <a:rPr sz="2400" dirty="0">
                <a:latin typeface="Calibri"/>
                <a:cs typeface="Calibri"/>
              </a:rPr>
              <a:t>+</a:t>
            </a:r>
            <a:r>
              <a:rPr sz="2400" spc="-10" dirty="0">
                <a:latin typeface="Calibri"/>
                <a:cs typeface="Calibri"/>
              </a:rPr>
              <a:t> </a:t>
            </a:r>
            <a:r>
              <a:rPr sz="2400" spc="-15" dirty="0">
                <a:latin typeface="Calibri"/>
                <a:cs typeface="Calibri"/>
              </a:rPr>
              <a:t>g(x,y+1).w6</a:t>
            </a:r>
            <a:endParaRPr sz="2400" dirty="0">
              <a:latin typeface="Calibri"/>
              <a:cs typeface="Calibri"/>
            </a:endParaRPr>
          </a:p>
          <a:p>
            <a:pPr marL="1648460" algn="ctr">
              <a:lnSpc>
                <a:spcPct val="100000"/>
              </a:lnSpc>
            </a:pPr>
            <a:r>
              <a:rPr sz="2400" dirty="0">
                <a:latin typeface="Calibri"/>
                <a:cs typeface="Calibri"/>
              </a:rPr>
              <a:t>+ </a:t>
            </a:r>
            <a:r>
              <a:rPr sz="2400" spc="-10" dirty="0">
                <a:latin typeface="Calibri"/>
                <a:cs typeface="Calibri"/>
              </a:rPr>
              <a:t>g(x+1,y-1).w7 </a:t>
            </a:r>
            <a:r>
              <a:rPr sz="2400" dirty="0">
                <a:latin typeface="Calibri"/>
                <a:cs typeface="Calibri"/>
              </a:rPr>
              <a:t>+ </a:t>
            </a:r>
            <a:r>
              <a:rPr sz="2400" spc="-15" dirty="0">
                <a:latin typeface="Calibri"/>
                <a:cs typeface="Calibri"/>
              </a:rPr>
              <a:t>g(x+1,y).w8 </a:t>
            </a:r>
            <a:r>
              <a:rPr sz="2400" dirty="0">
                <a:latin typeface="Calibri"/>
                <a:cs typeface="Calibri"/>
              </a:rPr>
              <a:t>+</a:t>
            </a:r>
            <a:r>
              <a:rPr sz="2400" spc="-50" dirty="0">
                <a:latin typeface="Calibri"/>
                <a:cs typeface="Calibri"/>
              </a:rPr>
              <a:t> </a:t>
            </a:r>
            <a:r>
              <a:rPr sz="2400" spc="-10" dirty="0">
                <a:latin typeface="Calibri"/>
                <a:cs typeface="Calibri"/>
              </a:rPr>
              <a:t>g(x+1,y+1).w9</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5200650" cy="757555"/>
          </a:xfrm>
          <a:prstGeom prst="rect">
            <a:avLst/>
          </a:prstGeom>
        </p:spPr>
        <p:txBody>
          <a:bodyPr vert="horz" wrap="square" lIns="0" tIns="12700" rIns="0" bIns="0" rtlCol="0">
            <a:spAutoFit/>
          </a:bodyPr>
          <a:lstStyle/>
          <a:p>
            <a:pPr marL="12700">
              <a:lnSpc>
                <a:spcPct val="100000"/>
              </a:lnSpc>
              <a:spcBef>
                <a:spcPts val="100"/>
              </a:spcBef>
            </a:pPr>
            <a:r>
              <a:rPr sz="2400" spc="-5" dirty="0">
                <a:uFill>
                  <a:solidFill>
                    <a:srgbClr val="FFFF00"/>
                  </a:solidFill>
                </a:uFill>
                <a:latin typeface="Calibri"/>
                <a:cs typeface="Calibri"/>
              </a:rPr>
              <a:t>High </a:t>
            </a:r>
            <a:r>
              <a:rPr sz="2400" spc="-10" dirty="0">
                <a:uFill>
                  <a:solidFill>
                    <a:srgbClr val="FFFF00"/>
                  </a:solidFill>
                </a:uFill>
                <a:latin typeface="Calibri"/>
                <a:cs typeface="Calibri"/>
              </a:rPr>
              <a:t>Pass</a:t>
            </a:r>
            <a:r>
              <a:rPr sz="2400" spc="-55" dirty="0">
                <a:uFill>
                  <a:solidFill>
                    <a:srgbClr val="FFFF00"/>
                  </a:solidFill>
                </a:uFill>
                <a:latin typeface="Calibri"/>
                <a:cs typeface="Calibri"/>
              </a:rPr>
              <a:t> </a:t>
            </a:r>
            <a:r>
              <a:rPr sz="2400" spc="-10" dirty="0">
                <a:uFill>
                  <a:solidFill>
                    <a:srgbClr val="FFFF00"/>
                  </a:solidFill>
                </a:uFill>
                <a:latin typeface="Calibri"/>
                <a:cs typeface="Calibri"/>
              </a:rPr>
              <a:t>Masks:</a:t>
            </a:r>
            <a:endParaRPr sz="2400" dirty="0">
              <a:latin typeface="Calibri"/>
              <a:cs typeface="Calibri"/>
            </a:endParaRPr>
          </a:p>
          <a:p>
            <a:pPr marL="2671445">
              <a:lnSpc>
                <a:spcPct val="100000"/>
              </a:lnSpc>
            </a:pPr>
            <a:r>
              <a:rPr sz="2400" dirty="0">
                <a:latin typeface="Calibri"/>
                <a:cs typeface="Calibri"/>
              </a:rPr>
              <a:t>3x3 </a:t>
            </a:r>
            <a:r>
              <a:rPr sz="2400" spc="-5" dirty="0">
                <a:latin typeface="Calibri"/>
                <a:cs typeface="Calibri"/>
              </a:rPr>
              <a:t>High </a:t>
            </a:r>
            <a:r>
              <a:rPr sz="2400" dirty="0">
                <a:latin typeface="Calibri"/>
                <a:cs typeface="Calibri"/>
              </a:rPr>
              <a:t>pass</a:t>
            </a:r>
            <a:r>
              <a:rPr sz="2400" spc="-90" dirty="0">
                <a:latin typeface="Calibri"/>
                <a:cs typeface="Calibri"/>
              </a:rPr>
              <a:t> </a:t>
            </a:r>
            <a:r>
              <a:rPr sz="2400" spc="-10" dirty="0">
                <a:latin typeface="Calibri"/>
                <a:cs typeface="Calibri"/>
              </a:rPr>
              <a:t>masks</a:t>
            </a:r>
            <a:endParaRPr sz="2400" dirty="0">
              <a:latin typeface="Calibri"/>
              <a:cs typeface="Calibri"/>
            </a:endParaRPr>
          </a:p>
        </p:txBody>
      </p:sp>
      <p:graphicFrame>
        <p:nvGraphicFramePr>
          <p:cNvPr id="4" name="object 4"/>
          <p:cNvGraphicFramePr>
            <a:graphicFrameLocks noGrp="1"/>
          </p:cNvGraphicFramePr>
          <p:nvPr/>
        </p:nvGraphicFramePr>
        <p:xfrm>
          <a:off x="3498088" y="2051050"/>
          <a:ext cx="1905000" cy="1904936"/>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149">
                <a:tc>
                  <a:txBody>
                    <a:bodyPr/>
                    <a:lstStyle/>
                    <a:p>
                      <a:pPr marL="114300">
                        <a:lnSpc>
                          <a:spcPct val="100000"/>
                        </a:lnSpc>
                        <a:spcBef>
                          <a:spcPts val="459"/>
                        </a:spcBef>
                      </a:pPr>
                      <a:r>
                        <a:rPr sz="2400" dirty="0">
                          <a:solidFill>
                            <a:srgbClr val="FFFF00"/>
                          </a:solidFill>
                          <a:latin typeface="Calibri"/>
                          <a:cs typeface="Calibri"/>
                        </a:rPr>
                        <a:t>-1</a:t>
                      </a:r>
                      <a:endParaRPr sz="2400">
                        <a:latin typeface="Calibri"/>
                        <a:cs typeface="Calibri"/>
                      </a:endParaRPr>
                    </a:p>
                  </a:txBody>
                  <a:tcPr marL="0" marR="0" marT="58419"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59079" algn="r">
                        <a:lnSpc>
                          <a:spcPct val="100000"/>
                        </a:lnSpc>
                        <a:spcBef>
                          <a:spcPts val="459"/>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58419"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42240">
                        <a:lnSpc>
                          <a:spcPct val="100000"/>
                        </a:lnSpc>
                        <a:spcBef>
                          <a:spcPts val="459"/>
                        </a:spcBef>
                      </a:pPr>
                      <a:r>
                        <a:rPr sz="2400" dirty="0">
                          <a:solidFill>
                            <a:srgbClr val="FFFF00"/>
                          </a:solidFill>
                          <a:latin typeface="Calibri"/>
                          <a:cs typeface="Calibri"/>
                        </a:rPr>
                        <a:t>-1</a:t>
                      </a:r>
                      <a:endParaRPr sz="2400">
                        <a:latin typeface="Calibri"/>
                        <a:cs typeface="Calibri"/>
                      </a:endParaRPr>
                    </a:p>
                  </a:txBody>
                  <a:tcPr marL="0" marR="0" marT="58419"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51">
                <a:tc>
                  <a:txBody>
                    <a:bodyPr/>
                    <a:lstStyle/>
                    <a:p>
                      <a:pPr marL="114300">
                        <a:lnSpc>
                          <a:spcPct val="100000"/>
                        </a:lnSpc>
                        <a:spcBef>
                          <a:spcPts val="835"/>
                        </a:spcBef>
                      </a:pPr>
                      <a:r>
                        <a:rPr sz="2400" dirty="0">
                          <a:solidFill>
                            <a:srgbClr val="FFFF00"/>
                          </a:solidFill>
                          <a:latin typeface="Calibri"/>
                          <a:cs typeface="Calibri"/>
                        </a:rPr>
                        <a:t>-1</a:t>
                      </a:r>
                      <a:endParaRPr sz="2400">
                        <a:latin typeface="Calibri"/>
                        <a:cs typeface="Calibri"/>
                      </a:endParaRPr>
                    </a:p>
                  </a:txBody>
                  <a:tcPr marL="0" marR="0" marT="10604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84480" algn="r">
                        <a:lnSpc>
                          <a:spcPct val="100000"/>
                        </a:lnSpc>
                        <a:spcBef>
                          <a:spcPts val="835"/>
                        </a:spcBef>
                      </a:pPr>
                      <a:r>
                        <a:rPr sz="2400" dirty="0">
                          <a:solidFill>
                            <a:srgbClr val="FFFF00"/>
                          </a:solidFill>
                          <a:latin typeface="Calibri"/>
                          <a:cs typeface="Calibri"/>
                        </a:rPr>
                        <a:t>8</a:t>
                      </a:r>
                      <a:endParaRPr sz="2400">
                        <a:latin typeface="Calibri"/>
                        <a:cs typeface="Calibri"/>
                      </a:endParaRPr>
                    </a:p>
                  </a:txBody>
                  <a:tcPr marL="0" marR="0" marT="10604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84785">
                        <a:lnSpc>
                          <a:spcPct val="100000"/>
                        </a:lnSpc>
                        <a:spcBef>
                          <a:spcPts val="835"/>
                        </a:spcBef>
                      </a:pPr>
                      <a:r>
                        <a:rPr sz="2400" dirty="0">
                          <a:solidFill>
                            <a:srgbClr val="FFFF00"/>
                          </a:solidFill>
                          <a:latin typeface="Calibri"/>
                          <a:cs typeface="Calibri"/>
                        </a:rPr>
                        <a:t>-1</a:t>
                      </a:r>
                      <a:endParaRPr sz="2400">
                        <a:latin typeface="Calibri"/>
                        <a:cs typeface="Calibri"/>
                      </a:endParaRPr>
                    </a:p>
                  </a:txBody>
                  <a:tcPr marL="0" marR="0" marT="10604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536">
                <a:tc>
                  <a:txBody>
                    <a:bodyPr/>
                    <a:lstStyle/>
                    <a:p>
                      <a:pPr marL="114300">
                        <a:lnSpc>
                          <a:spcPct val="100000"/>
                        </a:lnSpc>
                        <a:spcBef>
                          <a:spcPts val="1780"/>
                        </a:spcBef>
                      </a:pPr>
                      <a:r>
                        <a:rPr sz="2400" dirty="0">
                          <a:solidFill>
                            <a:srgbClr val="FFFF00"/>
                          </a:solidFill>
                          <a:latin typeface="Calibri"/>
                          <a:cs typeface="Calibri"/>
                        </a:rPr>
                        <a:t>-1</a:t>
                      </a:r>
                      <a:endParaRPr sz="2400">
                        <a:latin typeface="Calibri"/>
                        <a:cs typeface="Calibri"/>
                      </a:endParaRPr>
                    </a:p>
                  </a:txBody>
                  <a:tcPr marL="0" marR="0" marT="22606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59079" algn="r">
                        <a:lnSpc>
                          <a:spcPct val="100000"/>
                        </a:lnSpc>
                        <a:spcBef>
                          <a:spcPts val="178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22606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42240">
                        <a:lnSpc>
                          <a:spcPct val="100000"/>
                        </a:lnSpc>
                        <a:spcBef>
                          <a:spcPts val="1780"/>
                        </a:spcBef>
                      </a:pPr>
                      <a:r>
                        <a:rPr sz="2400" dirty="0">
                          <a:solidFill>
                            <a:srgbClr val="FFFF00"/>
                          </a:solidFill>
                          <a:latin typeface="Calibri"/>
                          <a:cs typeface="Calibri"/>
                        </a:rPr>
                        <a:t>-1</a:t>
                      </a:r>
                      <a:endParaRPr sz="2400">
                        <a:latin typeface="Calibri"/>
                        <a:cs typeface="Calibri"/>
                      </a:endParaRPr>
                    </a:p>
                  </a:txBody>
                  <a:tcPr marL="0" marR="0" marT="22606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1136650" y="4260850"/>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R="224154" algn="r">
                        <a:lnSpc>
                          <a:spcPct val="100000"/>
                        </a:lnSpc>
                        <a:spcBef>
                          <a:spcPts val="345"/>
                        </a:spcBef>
                      </a:pPr>
                      <a:r>
                        <a:rPr sz="2400" dirty="0">
                          <a:solidFill>
                            <a:srgbClr val="FFFF00"/>
                          </a:solidFill>
                          <a:latin typeface="Calibri"/>
                          <a:cs typeface="Calibri"/>
                        </a:rPr>
                        <a:t>0</a:t>
                      </a:r>
                      <a:endParaRPr sz="2400">
                        <a:latin typeface="Calibri"/>
                        <a:cs typeface="Calibri"/>
                      </a:endParaRPr>
                    </a:p>
                  </a:txBody>
                  <a:tcPr marL="0" marR="0" marT="438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gn="ctr">
                        <a:lnSpc>
                          <a:spcPct val="100000"/>
                        </a:lnSpc>
                        <a:spcBef>
                          <a:spcPts val="345"/>
                        </a:spcBef>
                      </a:pPr>
                      <a:r>
                        <a:rPr sz="2400" dirty="0">
                          <a:solidFill>
                            <a:srgbClr val="FFFF00"/>
                          </a:solidFill>
                          <a:latin typeface="Calibri"/>
                          <a:cs typeface="Calibri"/>
                        </a:rPr>
                        <a:t>-1</a:t>
                      </a:r>
                      <a:endParaRPr sz="2400">
                        <a:latin typeface="Calibri"/>
                        <a:cs typeface="Calibri"/>
                      </a:endParaRPr>
                    </a:p>
                  </a:txBody>
                  <a:tcPr marL="0" marR="0" marT="438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98450" algn="r">
                        <a:lnSpc>
                          <a:spcPct val="100000"/>
                        </a:lnSpc>
                        <a:spcBef>
                          <a:spcPts val="345"/>
                        </a:spcBef>
                      </a:pPr>
                      <a:r>
                        <a:rPr sz="2400" dirty="0">
                          <a:solidFill>
                            <a:srgbClr val="FFFF00"/>
                          </a:solidFill>
                          <a:latin typeface="Calibri"/>
                          <a:cs typeface="Calibri"/>
                        </a:rPr>
                        <a:t>0</a:t>
                      </a:r>
                      <a:endParaRPr sz="2400">
                        <a:latin typeface="Calibri"/>
                        <a:cs typeface="Calibri"/>
                      </a:endParaRPr>
                    </a:p>
                  </a:txBody>
                  <a:tcPr marL="0" marR="0" marT="438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51">
                <a:tc>
                  <a:txBody>
                    <a:bodyPr/>
                    <a:lstStyle/>
                    <a:p>
                      <a:pPr marR="200025" algn="r">
                        <a:lnSpc>
                          <a:spcPct val="100000"/>
                        </a:lnSpc>
                        <a:spcBef>
                          <a:spcPts val="720"/>
                        </a:spcBef>
                      </a:pPr>
                      <a:r>
                        <a:rPr sz="2400" spc="10"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9144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40005" algn="ctr">
                        <a:lnSpc>
                          <a:spcPct val="100000"/>
                        </a:lnSpc>
                        <a:spcBef>
                          <a:spcPts val="720"/>
                        </a:spcBef>
                      </a:pPr>
                      <a:r>
                        <a:rPr sz="2400" dirty="0">
                          <a:solidFill>
                            <a:srgbClr val="FFFF00"/>
                          </a:solidFill>
                          <a:latin typeface="Calibri"/>
                          <a:cs typeface="Calibri"/>
                        </a:rPr>
                        <a:t>4</a:t>
                      </a:r>
                      <a:endParaRPr sz="2400">
                        <a:latin typeface="Calibri"/>
                        <a:cs typeface="Calibri"/>
                      </a:endParaRPr>
                    </a:p>
                  </a:txBody>
                  <a:tcPr marL="0" marR="0" marT="9144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73050" algn="r">
                        <a:lnSpc>
                          <a:spcPct val="100000"/>
                        </a:lnSpc>
                        <a:spcBef>
                          <a:spcPts val="72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9144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568">
                <a:tc>
                  <a:txBody>
                    <a:bodyPr/>
                    <a:lstStyle/>
                    <a:p>
                      <a:pPr marR="224154" algn="r">
                        <a:lnSpc>
                          <a:spcPct val="100000"/>
                        </a:lnSpc>
                        <a:spcBef>
                          <a:spcPts val="1670"/>
                        </a:spcBef>
                      </a:pPr>
                      <a:r>
                        <a:rPr sz="2400" dirty="0">
                          <a:solidFill>
                            <a:srgbClr val="FFFF00"/>
                          </a:solidFill>
                          <a:latin typeface="Calibri"/>
                          <a:cs typeface="Calibri"/>
                        </a:rPr>
                        <a:t>0</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algn="ctr">
                        <a:lnSpc>
                          <a:spcPct val="100000"/>
                        </a:lnSpc>
                        <a:spcBef>
                          <a:spcPts val="1670"/>
                        </a:spcBef>
                      </a:pPr>
                      <a:r>
                        <a:rPr sz="2400" dirty="0">
                          <a:solidFill>
                            <a:srgbClr val="FFFF00"/>
                          </a:solidFill>
                          <a:latin typeface="Calibri"/>
                          <a:cs typeface="Calibri"/>
                        </a:rPr>
                        <a:t>-1</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98450" algn="r">
                        <a:lnSpc>
                          <a:spcPct val="100000"/>
                        </a:lnSpc>
                        <a:spcBef>
                          <a:spcPts val="1670"/>
                        </a:spcBef>
                      </a:pPr>
                      <a:r>
                        <a:rPr sz="2400" dirty="0">
                          <a:solidFill>
                            <a:srgbClr val="FFFF00"/>
                          </a:solidFill>
                          <a:latin typeface="Calibri"/>
                          <a:cs typeface="Calibri"/>
                        </a:rPr>
                        <a:t>0</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5860288" y="4260850"/>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R="200660" algn="r">
                        <a:lnSpc>
                          <a:spcPct val="100000"/>
                        </a:lnSpc>
                        <a:spcBef>
                          <a:spcPts val="345"/>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438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51765" algn="r">
                        <a:lnSpc>
                          <a:spcPct val="100000"/>
                        </a:lnSpc>
                        <a:spcBef>
                          <a:spcPts val="345"/>
                        </a:spcBef>
                      </a:pPr>
                      <a:r>
                        <a:rPr sz="2400" spc="5" dirty="0">
                          <a:solidFill>
                            <a:srgbClr val="FFFF00"/>
                          </a:solidFill>
                          <a:latin typeface="Calibri"/>
                          <a:cs typeface="Calibri"/>
                        </a:rPr>
                        <a:t>-</a:t>
                      </a:r>
                      <a:r>
                        <a:rPr sz="2400" dirty="0">
                          <a:solidFill>
                            <a:srgbClr val="FFFF00"/>
                          </a:solidFill>
                          <a:latin typeface="Calibri"/>
                          <a:cs typeface="Calibri"/>
                        </a:rPr>
                        <a:t>2</a:t>
                      </a:r>
                      <a:endParaRPr sz="2400">
                        <a:latin typeface="Calibri"/>
                        <a:cs typeface="Calibri"/>
                      </a:endParaRPr>
                    </a:p>
                  </a:txBody>
                  <a:tcPr marL="0" marR="0" marT="438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12395">
                        <a:lnSpc>
                          <a:spcPct val="100000"/>
                        </a:lnSpc>
                        <a:spcBef>
                          <a:spcPts val="345"/>
                        </a:spcBef>
                      </a:pPr>
                      <a:r>
                        <a:rPr sz="2400" dirty="0">
                          <a:solidFill>
                            <a:srgbClr val="FFFF00"/>
                          </a:solidFill>
                          <a:latin typeface="Calibri"/>
                          <a:cs typeface="Calibri"/>
                        </a:rPr>
                        <a:t>-1</a:t>
                      </a:r>
                      <a:endParaRPr sz="2400">
                        <a:latin typeface="Calibri"/>
                        <a:cs typeface="Calibri"/>
                      </a:endParaRPr>
                    </a:p>
                  </a:txBody>
                  <a:tcPr marL="0" marR="0" marT="43815"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51">
                <a:tc>
                  <a:txBody>
                    <a:bodyPr/>
                    <a:lstStyle/>
                    <a:p>
                      <a:pPr marR="173355" algn="r">
                        <a:lnSpc>
                          <a:spcPct val="100000"/>
                        </a:lnSpc>
                        <a:spcBef>
                          <a:spcPts val="720"/>
                        </a:spcBef>
                      </a:pPr>
                      <a:r>
                        <a:rPr sz="2400" spc="5" dirty="0">
                          <a:solidFill>
                            <a:srgbClr val="FFFF00"/>
                          </a:solidFill>
                          <a:latin typeface="Calibri"/>
                          <a:cs typeface="Calibri"/>
                        </a:rPr>
                        <a:t>-</a:t>
                      </a:r>
                      <a:r>
                        <a:rPr sz="2400" dirty="0">
                          <a:solidFill>
                            <a:srgbClr val="FFFF00"/>
                          </a:solidFill>
                          <a:latin typeface="Calibri"/>
                          <a:cs typeface="Calibri"/>
                        </a:rPr>
                        <a:t>2</a:t>
                      </a:r>
                      <a:endParaRPr sz="2400">
                        <a:latin typeface="Calibri"/>
                        <a:cs typeface="Calibri"/>
                      </a:endParaRPr>
                    </a:p>
                  </a:txBody>
                  <a:tcPr marL="0" marR="0" marT="9144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38430" algn="r">
                        <a:lnSpc>
                          <a:spcPct val="100000"/>
                        </a:lnSpc>
                        <a:spcBef>
                          <a:spcPts val="720"/>
                        </a:spcBef>
                      </a:pPr>
                      <a:r>
                        <a:rPr sz="2400" dirty="0">
                          <a:solidFill>
                            <a:srgbClr val="FFFF00"/>
                          </a:solidFill>
                          <a:latin typeface="Calibri"/>
                          <a:cs typeface="Calibri"/>
                        </a:rPr>
                        <a:t>12</a:t>
                      </a:r>
                      <a:endParaRPr sz="2400">
                        <a:latin typeface="Calibri"/>
                        <a:cs typeface="Calibri"/>
                      </a:endParaRPr>
                    </a:p>
                  </a:txBody>
                  <a:tcPr marL="0" marR="0" marT="9144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30175">
                        <a:lnSpc>
                          <a:spcPct val="100000"/>
                        </a:lnSpc>
                        <a:spcBef>
                          <a:spcPts val="720"/>
                        </a:spcBef>
                      </a:pPr>
                      <a:r>
                        <a:rPr sz="2400" dirty="0">
                          <a:solidFill>
                            <a:srgbClr val="FFFF00"/>
                          </a:solidFill>
                          <a:latin typeface="Calibri"/>
                          <a:cs typeface="Calibri"/>
                        </a:rPr>
                        <a:t>-2</a:t>
                      </a:r>
                      <a:endParaRPr sz="2400">
                        <a:latin typeface="Calibri"/>
                        <a:cs typeface="Calibri"/>
                      </a:endParaRPr>
                    </a:p>
                  </a:txBody>
                  <a:tcPr marL="0" marR="0" marT="9144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568">
                <a:tc>
                  <a:txBody>
                    <a:bodyPr/>
                    <a:lstStyle/>
                    <a:p>
                      <a:pPr marR="200660" algn="r">
                        <a:lnSpc>
                          <a:spcPct val="100000"/>
                        </a:lnSpc>
                        <a:spcBef>
                          <a:spcPts val="167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151765" algn="r">
                        <a:lnSpc>
                          <a:spcPct val="100000"/>
                        </a:lnSpc>
                        <a:spcBef>
                          <a:spcPts val="1670"/>
                        </a:spcBef>
                      </a:pPr>
                      <a:r>
                        <a:rPr sz="2400" spc="5" dirty="0">
                          <a:solidFill>
                            <a:srgbClr val="FFFF00"/>
                          </a:solidFill>
                          <a:latin typeface="Calibri"/>
                          <a:cs typeface="Calibri"/>
                        </a:rPr>
                        <a:t>-</a:t>
                      </a:r>
                      <a:r>
                        <a:rPr sz="2400" dirty="0">
                          <a:solidFill>
                            <a:srgbClr val="FFFF00"/>
                          </a:solidFill>
                          <a:latin typeface="Calibri"/>
                          <a:cs typeface="Calibri"/>
                        </a:rPr>
                        <a:t>2</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79070">
                        <a:lnSpc>
                          <a:spcPct val="100000"/>
                        </a:lnSpc>
                        <a:spcBef>
                          <a:spcPts val="1670"/>
                        </a:spcBef>
                      </a:pPr>
                      <a:r>
                        <a:rPr sz="2400" dirty="0">
                          <a:solidFill>
                            <a:srgbClr val="FFFF00"/>
                          </a:solidFill>
                          <a:latin typeface="Calibri"/>
                          <a:cs typeface="Calibri"/>
                        </a:rPr>
                        <a:t>-1</a:t>
                      </a:r>
                      <a:endParaRPr sz="2400">
                        <a:latin typeface="Calibri"/>
                        <a:cs typeface="Calibri"/>
                      </a:endParaRPr>
                    </a:p>
                  </a:txBody>
                  <a:tcPr marL="0" marR="0" marT="21209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sp>
        <p:nvSpPr>
          <p:cNvPr id="3" name="object 3"/>
          <p:cNvSpPr txBox="1"/>
          <p:nvPr/>
        </p:nvSpPr>
        <p:spPr>
          <a:xfrm>
            <a:off x="536244" y="1005966"/>
            <a:ext cx="7705725" cy="757555"/>
          </a:xfrm>
          <a:prstGeom prst="rect">
            <a:avLst/>
          </a:prstGeom>
        </p:spPr>
        <p:txBody>
          <a:bodyPr vert="horz" wrap="square" lIns="0" tIns="12700" rIns="0" bIns="0" rtlCol="0">
            <a:spAutoFit/>
          </a:bodyPr>
          <a:lstStyle/>
          <a:p>
            <a:pPr marL="356870" marR="5080" indent="-344805">
              <a:lnSpc>
                <a:spcPct val="100000"/>
              </a:lnSpc>
              <a:spcBef>
                <a:spcPts val="100"/>
              </a:spcBef>
            </a:pPr>
            <a:r>
              <a:rPr sz="2400" spc="-5" dirty="0">
                <a:latin typeface="Calibri"/>
                <a:cs typeface="Calibri"/>
              </a:rPr>
              <a:t>Ex </a:t>
            </a:r>
            <a:r>
              <a:rPr lang="en-US" sz="2400" dirty="0">
                <a:latin typeface="Calibri"/>
                <a:cs typeface="Calibri"/>
              </a:rPr>
              <a:t>4</a:t>
            </a:r>
            <a:r>
              <a:rPr sz="2400" dirty="0" smtClean="0">
                <a:latin typeface="Calibri"/>
                <a:cs typeface="Calibri"/>
              </a:rPr>
              <a:t>) </a:t>
            </a:r>
            <a:r>
              <a:rPr sz="2400" dirty="0">
                <a:latin typeface="Calibri"/>
                <a:cs typeface="Calibri"/>
              </a:rPr>
              <a:t>8x8 </a:t>
            </a:r>
            <a:r>
              <a:rPr sz="2400" spc="-10" dirty="0">
                <a:latin typeface="Calibri"/>
                <a:cs typeface="Calibri"/>
              </a:rPr>
              <a:t>Pseudo </a:t>
            </a:r>
            <a:r>
              <a:rPr sz="2400" spc="-5" dirty="0">
                <a:latin typeface="Calibri"/>
                <a:cs typeface="Calibri"/>
              </a:rPr>
              <a:t>image with </a:t>
            </a:r>
            <a:r>
              <a:rPr sz="2400" dirty="0">
                <a:latin typeface="Calibri"/>
                <a:cs typeface="Calibri"/>
              </a:rPr>
              <a:t>a </a:t>
            </a:r>
            <a:r>
              <a:rPr sz="2400" spc="-5" dirty="0">
                <a:latin typeface="Calibri"/>
                <a:cs typeface="Calibri"/>
              </a:rPr>
              <a:t>single edge (High Frequency)</a:t>
            </a:r>
            <a:r>
              <a:rPr sz="2400" spc="-145" dirty="0">
                <a:latin typeface="Calibri"/>
                <a:cs typeface="Calibri"/>
              </a:rPr>
              <a:t> </a:t>
            </a:r>
            <a:r>
              <a:rPr sz="2400" dirty="0">
                <a:latin typeface="Calibri"/>
                <a:cs typeface="Calibri"/>
              </a:rPr>
              <a:t>of  10 &amp; 100. </a:t>
            </a:r>
            <a:r>
              <a:rPr sz="2400" spc="-15" dirty="0">
                <a:latin typeface="Calibri"/>
                <a:cs typeface="Calibri"/>
              </a:rPr>
              <a:t>Remove </a:t>
            </a:r>
            <a:r>
              <a:rPr sz="2400" spc="-5" dirty="0">
                <a:latin typeface="Calibri"/>
                <a:cs typeface="Calibri"/>
              </a:rPr>
              <a:t>LP using </a:t>
            </a:r>
            <a:r>
              <a:rPr sz="2400" dirty="0">
                <a:latin typeface="Calibri"/>
                <a:cs typeface="Calibri"/>
              </a:rPr>
              <a:t>a 3x3 </a:t>
            </a:r>
            <a:r>
              <a:rPr sz="2400" spc="-15" dirty="0">
                <a:latin typeface="Calibri"/>
                <a:cs typeface="Calibri"/>
              </a:rPr>
              <a:t>size </a:t>
            </a:r>
            <a:r>
              <a:rPr sz="2400" spc="-5" dirty="0">
                <a:latin typeface="Calibri"/>
                <a:cs typeface="Calibri"/>
              </a:rPr>
              <a:t>High </a:t>
            </a:r>
            <a:r>
              <a:rPr sz="2400" dirty="0">
                <a:latin typeface="Calibri"/>
                <a:cs typeface="Calibri"/>
              </a:rPr>
              <a:t>pass </a:t>
            </a:r>
            <a:r>
              <a:rPr sz="2400" spc="-5" dirty="0">
                <a:latin typeface="Calibri"/>
                <a:cs typeface="Calibri"/>
              </a:rPr>
              <a:t>filter</a:t>
            </a:r>
            <a:r>
              <a:rPr sz="2400" spc="-170" dirty="0">
                <a:latin typeface="Calibri"/>
                <a:cs typeface="Calibri"/>
              </a:rPr>
              <a:t> </a:t>
            </a:r>
            <a:r>
              <a:rPr sz="2400" spc="-5" dirty="0">
                <a:latin typeface="Calibri"/>
                <a:cs typeface="Calibri"/>
              </a:rPr>
              <a:t>mask.</a:t>
            </a:r>
            <a:endParaRPr sz="2400" dirty="0">
              <a:latin typeface="Calibri"/>
              <a:cs typeface="Calibri"/>
            </a:endParaRPr>
          </a:p>
        </p:txBody>
      </p:sp>
      <p:graphicFrame>
        <p:nvGraphicFramePr>
          <p:cNvPr id="4" name="object 4"/>
          <p:cNvGraphicFramePr>
            <a:graphicFrameLocks noGrp="1"/>
          </p:cNvGraphicFramePr>
          <p:nvPr/>
        </p:nvGraphicFramePr>
        <p:xfrm>
          <a:off x="1441450" y="2470911"/>
          <a:ext cx="5942329" cy="3002403"/>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925">
                <a:tc>
                  <a:txBody>
                    <a:bodyPr/>
                    <a:lstStyle/>
                    <a:p>
                      <a:pPr marL="7620" algn="ct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ct val="100000"/>
                        </a:lnSpc>
                        <a:spcBef>
                          <a:spcPts val="30"/>
                        </a:spcBef>
                      </a:pPr>
                      <a:r>
                        <a:rPr sz="2400" dirty="0">
                          <a:solidFill>
                            <a:srgbClr val="FFFF00"/>
                          </a:solidFill>
                          <a:latin typeface="Calibri"/>
                          <a:cs typeface="Calibri"/>
                        </a:rPr>
                        <a:t>10</a:t>
                      </a:r>
                      <a:endParaRPr sz="2400">
                        <a:latin typeface="Calibri"/>
                        <a:cs typeface="Calibri"/>
                      </a:endParaRPr>
                    </a:p>
                  </a:txBody>
                  <a:tcPr marL="0" marR="0" marT="381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4995">
                <a:tc>
                  <a:txBody>
                    <a:bodyPr/>
                    <a:lstStyle/>
                    <a:p>
                      <a:pPr marL="8255" algn="ct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2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52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91">
                <a:tc>
                  <a:txBody>
                    <a:bodyPr/>
                    <a:lstStyle/>
                    <a:p>
                      <a:pPr marL="762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8255" algn="ct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7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87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34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3495" algn="ctr">
                        <a:lnSpc>
                          <a:spcPts val="264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64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64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64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64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64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64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4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07">
                <a:tc>
                  <a:txBody>
                    <a:bodyPr/>
                    <a:lstStyle/>
                    <a:p>
                      <a:pPr marL="24130" algn="ctr">
                        <a:lnSpc>
                          <a:spcPts val="25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5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260" algn="ctr">
                        <a:lnSpc>
                          <a:spcPts val="25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5560" algn="ctr">
                        <a:lnSpc>
                          <a:spcPts val="251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0500" algn="r">
                        <a:lnSpc>
                          <a:spcPts val="25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1130" algn="r">
                        <a:lnSpc>
                          <a:spcPts val="25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9705" algn="r">
                        <a:lnSpc>
                          <a:spcPts val="25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23495" algn="ctr">
                        <a:lnSpc>
                          <a:spcPts val="269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69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69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69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69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69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69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69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229600" cy="627736"/>
          </a:xfrm>
          <a:prstGeom prst="rect">
            <a:avLst/>
          </a:prstGeom>
        </p:spPr>
        <p:txBody>
          <a:bodyPr vert="horz" wrap="square" lIns="0" tIns="12065" rIns="0" bIns="0" rtlCol="0">
            <a:spAutoFit/>
          </a:bodyPr>
          <a:lstStyle/>
          <a:p>
            <a:pPr marL="12700">
              <a:lnSpc>
                <a:spcPct val="100000"/>
              </a:lnSpc>
              <a:spcBef>
                <a:spcPts val="95"/>
              </a:spcBef>
            </a:pPr>
            <a:r>
              <a:rPr sz="4000" spc="-10" dirty="0"/>
              <a:t>Neighborhood </a:t>
            </a:r>
            <a:r>
              <a:rPr sz="4000" spc="-20" dirty="0"/>
              <a:t>Pixels</a:t>
            </a:r>
            <a:r>
              <a:rPr sz="4000" spc="25" dirty="0"/>
              <a:t> </a:t>
            </a:r>
            <a:r>
              <a:rPr sz="4000" spc="-10" dirty="0"/>
              <a:t>Processing</a:t>
            </a:r>
          </a:p>
        </p:txBody>
      </p:sp>
      <p:graphicFrame>
        <p:nvGraphicFramePr>
          <p:cNvPr id="3" name="object 3"/>
          <p:cNvGraphicFramePr>
            <a:graphicFrameLocks noGrp="1"/>
          </p:cNvGraphicFramePr>
          <p:nvPr/>
        </p:nvGraphicFramePr>
        <p:xfrm>
          <a:off x="1441450" y="4411598"/>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R="160655" algn="r">
                        <a:lnSpc>
                          <a:spcPct val="100000"/>
                        </a:lnSpc>
                        <a:spcBef>
                          <a:spcPts val="24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70815">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4986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19">
                <a:tc>
                  <a:txBody>
                    <a:bodyPr/>
                    <a:lstStyle/>
                    <a:p>
                      <a:pPr marL="121920">
                        <a:lnSpc>
                          <a:spcPct val="100000"/>
                        </a:lnSpc>
                        <a:spcBef>
                          <a:spcPts val="610"/>
                        </a:spcBef>
                      </a:pP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9050" algn="ctr">
                        <a:lnSpc>
                          <a:spcPct val="100000"/>
                        </a:lnSpc>
                        <a:spcBef>
                          <a:spcPts val="610"/>
                        </a:spcBef>
                      </a:pPr>
                      <a:r>
                        <a:rPr sz="2400" dirty="0">
                          <a:solidFill>
                            <a:srgbClr val="FFFF00"/>
                          </a:solidFill>
                          <a:latin typeface="Calibri"/>
                          <a:cs typeface="Calibri"/>
                        </a:rPr>
                        <a:t>8</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36220" algn="r">
                        <a:lnSpc>
                          <a:spcPct val="100000"/>
                        </a:lnSpc>
                        <a:spcBef>
                          <a:spcPts val="61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600">
                <a:tc>
                  <a:txBody>
                    <a:bodyPr/>
                    <a:lstStyle/>
                    <a:p>
                      <a:pPr marR="160655"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41300">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2090"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1428305" y="1123950"/>
          <a:ext cx="5942329" cy="3002341"/>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762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3175"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048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825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44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2794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762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31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048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825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L="444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2794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34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34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2413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2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55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050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113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9705"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23">
                <a:tc>
                  <a:txBody>
                    <a:bodyPr/>
                    <a:lstStyle/>
                    <a:p>
                      <a:pPr marL="234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3530346" y="4436491"/>
            <a:ext cx="4142740"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Calibri"/>
                <a:cs typeface="Calibri"/>
              </a:rPr>
              <a:t>-10-10-10-10-10-10-10-10+80 </a:t>
            </a:r>
            <a:r>
              <a:rPr sz="2400" dirty="0">
                <a:latin typeface="Calibri"/>
                <a:cs typeface="Calibri"/>
              </a:rPr>
              <a:t>=</a:t>
            </a:r>
            <a:r>
              <a:rPr sz="2400" spc="-85" dirty="0">
                <a:latin typeface="Calibri"/>
                <a:cs typeface="Calibri"/>
              </a:rPr>
              <a:t> </a:t>
            </a:r>
            <a:r>
              <a:rPr sz="2400" dirty="0">
                <a:latin typeface="Calibri"/>
                <a:cs typeface="Calibri"/>
              </a:rPr>
              <a:t>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1441450" y="4411598"/>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R="160655" algn="r">
                        <a:lnSpc>
                          <a:spcPct val="100000"/>
                        </a:lnSpc>
                        <a:spcBef>
                          <a:spcPts val="24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70815">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4986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19">
                <a:tc>
                  <a:txBody>
                    <a:bodyPr/>
                    <a:lstStyle/>
                    <a:p>
                      <a:pPr marL="121920">
                        <a:lnSpc>
                          <a:spcPct val="100000"/>
                        </a:lnSpc>
                        <a:spcBef>
                          <a:spcPts val="610"/>
                        </a:spcBef>
                      </a:pP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9050" algn="ctr">
                        <a:lnSpc>
                          <a:spcPct val="100000"/>
                        </a:lnSpc>
                        <a:spcBef>
                          <a:spcPts val="610"/>
                        </a:spcBef>
                      </a:pPr>
                      <a:r>
                        <a:rPr sz="2400" dirty="0">
                          <a:solidFill>
                            <a:srgbClr val="FFFF00"/>
                          </a:solidFill>
                          <a:latin typeface="Calibri"/>
                          <a:cs typeface="Calibri"/>
                        </a:rPr>
                        <a:t>8</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36220" algn="r">
                        <a:lnSpc>
                          <a:spcPct val="100000"/>
                        </a:lnSpc>
                        <a:spcBef>
                          <a:spcPts val="61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600">
                <a:tc>
                  <a:txBody>
                    <a:bodyPr/>
                    <a:lstStyle/>
                    <a:p>
                      <a:pPr marR="160655"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41300">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2090"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1428305" y="1136650"/>
          <a:ext cx="5942329" cy="3002341"/>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762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53975">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3175"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53975">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53975">
                      <a:solidFill>
                        <a:srgbClr val="FF00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R="3048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825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44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2794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762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31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048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825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L="444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19050">
                      <a:solidFill>
                        <a:srgbClr val="FF0000"/>
                      </a:solidFill>
                      <a:prstDash val="solid"/>
                    </a:lnB>
                    <a:solidFill>
                      <a:srgbClr val="000000"/>
                    </a:solidFill>
                  </a:tcPr>
                </a:tc>
                <a:tc>
                  <a:txBody>
                    <a:bodyPr/>
                    <a:lstStyle/>
                    <a:p>
                      <a:pPr marR="2794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34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R="68580"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R="488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0000"/>
                      </a:solidFill>
                      <a:prstDash val="solid"/>
                    </a:lnT>
                    <a:lnB w="19050">
                      <a:solidFill>
                        <a:srgbClr val="FFFF00"/>
                      </a:solidFill>
                      <a:prstDash val="solid"/>
                    </a:lnB>
                    <a:solidFill>
                      <a:srgbClr val="000000"/>
                    </a:solidFill>
                  </a:tcPr>
                </a:tc>
                <a:tc>
                  <a:txBody>
                    <a:bodyPr/>
                    <a:lstStyle/>
                    <a:p>
                      <a:pPr marR="361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34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2413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2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55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050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113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9705"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23">
                <a:tc>
                  <a:txBody>
                    <a:bodyPr/>
                    <a:lstStyle/>
                    <a:p>
                      <a:pPr marL="234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3530346" y="4436491"/>
            <a:ext cx="41427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-10-10-10-10-10-10-10-10+80 </a:t>
            </a:r>
            <a:r>
              <a:rPr sz="2400" dirty="0">
                <a:latin typeface="Calibri"/>
                <a:cs typeface="Calibri"/>
              </a:rPr>
              <a:t>=</a:t>
            </a:r>
            <a:r>
              <a:rPr sz="2400" spc="-85" dirty="0">
                <a:latin typeface="Calibri"/>
                <a:cs typeface="Calibri"/>
              </a:rPr>
              <a:t> </a:t>
            </a:r>
            <a:r>
              <a:rPr sz="2400" dirty="0">
                <a:latin typeface="Calibri"/>
                <a:cs typeface="Calibri"/>
              </a:rPr>
              <a:t>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1441450" y="4411598"/>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R="160655" algn="r">
                        <a:lnSpc>
                          <a:spcPct val="100000"/>
                        </a:lnSpc>
                        <a:spcBef>
                          <a:spcPts val="24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70815">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4986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19">
                <a:tc>
                  <a:txBody>
                    <a:bodyPr/>
                    <a:lstStyle/>
                    <a:p>
                      <a:pPr marL="121920">
                        <a:lnSpc>
                          <a:spcPct val="100000"/>
                        </a:lnSpc>
                        <a:spcBef>
                          <a:spcPts val="610"/>
                        </a:spcBef>
                      </a:pP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9050" algn="ctr">
                        <a:lnSpc>
                          <a:spcPct val="100000"/>
                        </a:lnSpc>
                        <a:spcBef>
                          <a:spcPts val="610"/>
                        </a:spcBef>
                      </a:pPr>
                      <a:r>
                        <a:rPr sz="2400" dirty="0">
                          <a:solidFill>
                            <a:srgbClr val="FFFF00"/>
                          </a:solidFill>
                          <a:latin typeface="Calibri"/>
                          <a:cs typeface="Calibri"/>
                        </a:rPr>
                        <a:t>8</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36220" algn="r">
                        <a:lnSpc>
                          <a:spcPct val="100000"/>
                        </a:lnSpc>
                        <a:spcBef>
                          <a:spcPts val="61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600">
                <a:tc>
                  <a:txBody>
                    <a:bodyPr/>
                    <a:lstStyle/>
                    <a:p>
                      <a:pPr marR="160655"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241300">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12090"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1428305" y="1136650"/>
          <a:ext cx="5942329" cy="3002341"/>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762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825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444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R="2794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762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31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048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825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44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2794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34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68580"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88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61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34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68580"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488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361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2413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2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55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050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113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9705"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23">
                <a:tc>
                  <a:txBody>
                    <a:bodyPr/>
                    <a:lstStyle/>
                    <a:p>
                      <a:pPr marL="234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3530346" y="4436491"/>
            <a:ext cx="50107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-10-10-10-10-10-100-100-100+80 </a:t>
            </a:r>
            <a:r>
              <a:rPr sz="2400" dirty="0">
                <a:latin typeface="Calibri"/>
                <a:cs typeface="Calibri"/>
              </a:rPr>
              <a:t>=</a:t>
            </a:r>
            <a:r>
              <a:rPr sz="2400" spc="-90" dirty="0">
                <a:latin typeface="Calibri"/>
                <a:cs typeface="Calibri"/>
              </a:rPr>
              <a:t> </a:t>
            </a:r>
            <a:r>
              <a:rPr sz="2400" spc="5" dirty="0">
                <a:latin typeface="Calibri"/>
                <a:cs typeface="Calibri"/>
              </a:rPr>
              <a:t>-270</a:t>
            </a:r>
            <a:endParaRPr sz="2400" dirty="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679450" y="4411598"/>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L="133985">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1303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9144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19">
                <a:tc>
                  <a:txBody>
                    <a:bodyPr/>
                    <a:lstStyle/>
                    <a:p>
                      <a:pPr marL="133985">
                        <a:lnSpc>
                          <a:spcPct val="100000"/>
                        </a:lnSpc>
                        <a:spcBef>
                          <a:spcPts val="610"/>
                        </a:spcBef>
                      </a:pP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42545" algn="ctr">
                        <a:lnSpc>
                          <a:spcPct val="100000"/>
                        </a:lnSpc>
                        <a:spcBef>
                          <a:spcPts val="610"/>
                        </a:spcBef>
                      </a:pPr>
                      <a:r>
                        <a:rPr sz="2400" dirty="0">
                          <a:solidFill>
                            <a:srgbClr val="FFFF00"/>
                          </a:solidFill>
                          <a:latin typeface="Calibri"/>
                          <a:cs typeface="Calibri"/>
                        </a:rPr>
                        <a:t>8</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24154" algn="r">
                        <a:lnSpc>
                          <a:spcPct val="100000"/>
                        </a:lnSpc>
                        <a:spcBef>
                          <a:spcPts val="61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600">
                <a:tc>
                  <a:txBody>
                    <a:bodyPr/>
                    <a:lstStyle/>
                    <a:p>
                      <a:pPr marL="133985">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82880">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69875"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1428305" y="1136650"/>
          <a:ext cx="5942329" cy="3002341"/>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762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825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762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31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R="3048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825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L="444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2794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34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68580"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88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61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34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68580"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88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61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2413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6858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482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355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050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113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9705"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23">
                <a:tc>
                  <a:txBody>
                    <a:bodyPr/>
                    <a:lstStyle/>
                    <a:p>
                      <a:pPr marL="234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68580"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88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61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2710052" y="4436491"/>
            <a:ext cx="55289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-10-10-10-100-100-100-100-100+800 </a:t>
            </a:r>
            <a:r>
              <a:rPr sz="2400" dirty="0">
                <a:latin typeface="Calibri"/>
                <a:cs typeface="Calibri"/>
              </a:rPr>
              <a:t>=</a:t>
            </a:r>
            <a:r>
              <a:rPr sz="2400" spc="-70" dirty="0">
                <a:latin typeface="Calibri"/>
                <a:cs typeface="Calibri"/>
              </a:rPr>
              <a:t> </a:t>
            </a:r>
            <a:r>
              <a:rPr sz="2400" dirty="0">
                <a:latin typeface="Calibri"/>
                <a:cs typeface="Calibri"/>
              </a:rPr>
              <a:t>+270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679450" y="4411598"/>
          <a:ext cx="1905000" cy="1905031"/>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84212">
                <a:tc>
                  <a:txBody>
                    <a:bodyPr/>
                    <a:lstStyle/>
                    <a:p>
                      <a:pPr marL="133985">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1303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91440">
                        <a:lnSpc>
                          <a:spcPct val="100000"/>
                        </a:lnSpc>
                        <a:spcBef>
                          <a:spcPts val="240"/>
                        </a:spcBef>
                      </a:pPr>
                      <a:r>
                        <a:rPr sz="2400" dirty="0">
                          <a:solidFill>
                            <a:srgbClr val="FFFF00"/>
                          </a:solidFill>
                          <a:latin typeface="Calibri"/>
                          <a:cs typeface="Calibri"/>
                        </a:rPr>
                        <a:t>-1</a:t>
                      </a:r>
                      <a:endParaRPr sz="2400">
                        <a:latin typeface="Calibri"/>
                        <a:cs typeface="Calibri"/>
                      </a:endParaRPr>
                    </a:p>
                  </a:txBody>
                  <a:tcPr marL="0" marR="0" marT="3048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0"/>
                  </a:ext>
                </a:extLst>
              </a:tr>
              <a:tr h="611219">
                <a:tc>
                  <a:txBody>
                    <a:bodyPr/>
                    <a:lstStyle/>
                    <a:p>
                      <a:pPr marL="133985">
                        <a:lnSpc>
                          <a:spcPct val="100000"/>
                        </a:lnSpc>
                        <a:spcBef>
                          <a:spcPts val="610"/>
                        </a:spcBef>
                      </a:pP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42545" algn="ctr">
                        <a:lnSpc>
                          <a:spcPct val="100000"/>
                        </a:lnSpc>
                        <a:spcBef>
                          <a:spcPts val="610"/>
                        </a:spcBef>
                      </a:pPr>
                      <a:r>
                        <a:rPr sz="2400" dirty="0">
                          <a:solidFill>
                            <a:srgbClr val="FFFF00"/>
                          </a:solidFill>
                          <a:latin typeface="Calibri"/>
                          <a:cs typeface="Calibri"/>
                        </a:rPr>
                        <a:t>8</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24154" algn="r">
                        <a:lnSpc>
                          <a:spcPct val="100000"/>
                        </a:lnSpc>
                        <a:spcBef>
                          <a:spcPts val="61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7747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1"/>
                  </a:ext>
                </a:extLst>
              </a:tr>
              <a:tr h="609600">
                <a:tc>
                  <a:txBody>
                    <a:bodyPr/>
                    <a:lstStyle/>
                    <a:p>
                      <a:pPr marL="133985">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L="182880">
                        <a:lnSpc>
                          <a:spcPct val="100000"/>
                        </a:lnSpc>
                        <a:spcBef>
                          <a:spcPts val="1560"/>
                        </a:spcBef>
                      </a:pP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tc>
                  <a:txBody>
                    <a:bodyPr/>
                    <a:lstStyle/>
                    <a:p>
                      <a:pPr marR="269875" algn="r">
                        <a:lnSpc>
                          <a:spcPct val="100000"/>
                        </a:lnSpc>
                        <a:spcBef>
                          <a:spcPts val="1560"/>
                        </a:spcBef>
                      </a:pPr>
                      <a:r>
                        <a:rPr sz="2400" spc="5" dirty="0">
                          <a:solidFill>
                            <a:srgbClr val="FFFF00"/>
                          </a:solidFill>
                          <a:latin typeface="Calibri"/>
                          <a:cs typeface="Calibri"/>
                        </a:rPr>
                        <a:t>-</a:t>
                      </a:r>
                      <a:r>
                        <a:rPr sz="2400" dirty="0">
                          <a:solidFill>
                            <a:srgbClr val="FFFF00"/>
                          </a:solidFill>
                          <a:latin typeface="Calibri"/>
                          <a:cs typeface="Calibri"/>
                        </a:rPr>
                        <a:t>1</a:t>
                      </a:r>
                      <a:endParaRPr sz="2400">
                        <a:latin typeface="Calibri"/>
                        <a:cs typeface="Calibri"/>
                      </a:endParaRPr>
                    </a:p>
                  </a:txBody>
                  <a:tcPr marL="0" marR="0" marT="198120" marB="0">
                    <a:lnL w="19050">
                      <a:solidFill>
                        <a:srgbClr val="D7D7D7"/>
                      </a:solidFill>
                      <a:prstDash val="solid"/>
                    </a:lnL>
                    <a:lnR w="19050">
                      <a:solidFill>
                        <a:srgbClr val="D7D7D7"/>
                      </a:solidFill>
                      <a:prstDash val="solid"/>
                    </a:lnR>
                    <a:lnT w="19050">
                      <a:solidFill>
                        <a:srgbClr val="D7D7D7"/>
                      </a:solidFill>
                      <a:prstDash val="solid"/>
                    </a:lnT>
                    <a:lnB w="19050">
                      <a:solidFill>
                        <a:srgbClr val="D7D7D7"/>
                      </a:solidFill>
                      <a:prstDash val="solid"/>
                    </a:lnB>
                    <a:solidFill>
                      <a:srgbClr val="000000"/>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1428305" y="1136650"/>
          <a:ext cx="5942329" cy="3002341"/>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762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ct val="100000"/>
                        </a:lnSpc>
                        <a:spcBef>
                          <a:spcPts val="95"/>
                        </a:spcBef>
                      </a:pPr>
                      <a:r>
                        <a:rPr sz="2400" dirty="0">
                          <a:solidFill>
                            <a:srgbClr val="FFFF00"/>
                          </a:solidFill>
                          <a:latin typeface="Calibri"/>
                          <a:cs typeface="Calibri"/>
                        </a:rPr>
                        <a:t>10</a:t>
                      </a:r>
                      <a:endParaRPr sz="2400">
                        <a:latin typeface="Calibri"/>
                        <a:cs typeface="Calibri"/>
                      </a:endParaRPr>
                    </a:p>
                  </a:txBody>
                  <a:tcPr marL="0" marR="0" marT="12065"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9">
                <a:tc>
                  <a:txBody>
                    <a:bodyPr/>
                    <a:lstStyle/>
                    <a:p>
                      <a:pPr marL="825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445"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794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580"/>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762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175"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7804"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431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1450" algn="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350" algn="ctr">
                        <a:lnSpc>
                          <a:spcPts val="2595"/>
                        </a:lnSpc>
                      </a:pPr>
                      <a:r>
                        <a:rPr sz="2400" dirty="0">
                          <a:solidFill>
                            <a:srgbClr val="FFFF00"/>
                          </a:solidFill>
                          <a:latin typeface="Calibri"/>
                          <a:cs typeface="Calibri"/>
                        </a:rPr>
                        <a:t>10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L="825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L="4445"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53975">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53975">
                      <a:solidFill>
                        <a:srgbClr val="FFFF00"/>
                      </a:solidFill>
                      <a:prstDash val="solid"/>
                    </a:lnL>
                    <a:lnR w="12700">
                      <a:solidFill>
                        <a:srgbClr val="FFFF00"/>
                      </a:solidFill>
                      <a:prstDash val="solid"/>
                    </a:lnR>
                    <a:lnT w="19050">
                      <a:solidFill>
                        <a:srgbClr val="FFFF00"/>
                      </a:solidFill>
                      <a:prstDash val="solid"/>
                    </a:lnT>
                    <a:lnB w="53975">
                      <a:solidFill>
                        <a:srgbClr val="FF0000"/>
                      </a:solidFill>
                      <a:prstDash val="solid"/>
                    </a:lnB>
                    <a:solidFill>
                      <a:srgbClr val="000000"/>
                    </a:solidFill>
                  </a:tcPr>
                </a:tc>
                <a:tc>
                  <a:txBody>
                    <a:bodyPr/>
                    <a:lstStyle/>
                    <a:p>
                      <a:pPr marR="2794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21526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770"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8275" algn="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700" algn="ctr">
                        <a:lnSpc>
                          <a:spcPts val="2850"/>
                        </a:lnSpc>
                        <a:spcBef>
                          <a:spcPts val="50"/>
                        </a:spcBef>
                      </a:pPr>
                      <a:r>
                        <a:rPr sz="2400" dirty="0">
                          <a:solidFill>
                            <a:srgbClr val="FFFF00"/>
                          </a:solidFill>
                          <a:latin typeface="Calibri"/>
                          <a:cs typeface="Calibri"/>
                        </a:rPr>
                        <a:t>10</a:t>
                      </a:r>
                      <a:endParaRPr sz="2400">
                        <a:latin typeface="Calibri"/>
                        <a:cs typeface="Calibri"/>
                      </a:endParaRPr>
                    </a:p>
                  </a:txBody>
                  <a:tcPr marL="0" marR="0" marT="635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L="234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68580"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88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6195"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81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81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234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68580"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88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6195"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0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0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2413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6858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482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53975">
                      <a:solidFill>
                        <a:srgbClr val="FF0000"/>
                      </a:solidFill>
                      <a:prstDash val="solid"/>
                    </a:lnR>
                    <a:lnT w="53975">
                      <a:solidFill>
                        <a:srgbClr val="FF0000"/>
                      </a:solidFill>
                      <a:prstDash val="solid"/>
                    </a:lnT>
                    <a:lnB w="53975">
                      <a:solidFill>
                        <a:srgbClr val="FF0000"/>
                      </a:solidFill>
                      <a:prstDash val="solid"/>
                    </a:lnB>
                    <a:solidFill>
                      <a:srgbClr val="000000"/>
                    </a:solidFill>
                  </a:tcPr>
                </a:tc>
                <a:tc>
                  <a:txBody>
                    <a:bodyPr/>
                    <a:lstStyle/>
                    <a:p>
                      <a:pPr marR="35560"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00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050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1130"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79705" algn="r">
                        <a:lnSpc>
                          <a:spcPts val="2575"/>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575"/>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23">
                <a:tc>
                  <a:txBody>
                    <a:bodyPr/>
                    <a:lstStyle/>
                    <a:p>
                      <a:pPr marL="234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68580"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488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53975">
                      <a:solidFill>
                        <a:srgbClr val="FF0000"/>
                      </a:solidFill>
                      <a:prstDash val="solid"/>
                    </a:lnT>
                    <a:lnB w="19050">
                      <a:solidFill>
                        <a:srgbClr val="FFFF00"/>
                      </a:solidFill>
                      <a:prstDash val="solid"/>
                    </a:lnB>
                    <a:solidFill>
                      <a:srgbClr val="000000"/>
                    </a:solidFill>
                  </a:tcPr>
                </a:tc>
                <a:tc>
                  <a:txBody>
                    <a:bodyPr/>
                    <a:lstStyle/>
                    <a:p>
                      <a:pPr marR="36195"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91135"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5240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80340" algn="r">
                        <a:lnSpc>
                          <a:spcPts val="2750"/>
                        </a:lnSpc>
                      </a:pPr>
                      <a:r>
                        <a:rPr sz="2400" dirty="0">
                          <a:solidFill>
                            <a:srgbClr val="FFFF00"/>
                          </a:solidFill>
                          <a:latin typeface="Calibri"/>
                          <a:cs typeface="Calibri"/>
                        </a:rPr>
                        <a:t>1</a:t>
                      </a:r>
                      <a:r>
                        <a:rPr sz="2400" spc="10" dirty="0">
                          <a:solidFill>
                            <a:srgbClr val="FFFF00"/>
                          </a:solidFill>
                          <a:latin typeface="Calibri"/>
                          <a:cs typeface="Calibri"/>
                        </a:rPr>
                        <a:t>0</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algn="ctr">
                        <a:lnSpc>
                          <a:spcPts val="2750"/>
                        </a:lnSpc>
                      </a:pPr>
                      <a:r>
                        <a:rPr sz="2400" dirty="0">
                          <a:solidFill>
                            <a:srgbClr val="FFFF00"/>
                          </a:solidFill>
                          <a:latin typeface="Calibri"/>
                          <a:cs typeface="Calibri"/>
                        </a:rPr>
                        <a:t>100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5" name="object 5"/>
          <p:cNvSpPr txBox="1"/>
          <p:nvPr/>
        </p:nvSpPr>
        <p:spPr>
          <a:xfrm>
            <a:off x="2572892" y="4436491"/>
            <a:ext cx="55302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-100-100-100-100-100-100-100-100+800 </a:t>
            </a:r>
            <a:r>
              <a:rPr sz="2400" dirty="0">
                <a:latin typeface="Calibri"/>
                <a:cs typeface="Calibri"/>
              </a:rPr>
              <a:t>=</a:t>
            </a:r>
            <a:r>
              <a:rPr sz="2400" spc="-70" dirty="0">
                <a:latin typeface="Calibri"/>
                <a:cs typeface="Calibri"/>
              </a:rPr>
              <a:t> </a:t>
            </a:r>
            <a:r>
              <a:rPr sz="2400" dirty="0">
                <a:latin typeface="Calibri"/>
                <a:cs typeface="Calibri"/>
              </a:rPr>
              <a:t>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Neighborhood </a:t>
            </a:r>
            <a:r>
              <a:rPr spc="-20" dirty="0"/>
              <a:t>Pixels</a:t>
            </a:r>
            <a:r>
              <a:rPr spc="25" dirty="0"/>
              <a:t> </a:t>
            </a:r>
            <a:r>
              <a:rPr spc="-10" dirty="0"/>
              <a:t>Processing</a:t>
            </a:r>
          </a:p>
        </p:txBody>
      </p:sp>
      <p:graphicFrame>
        <p:nvGraphicFramePr>
          <p:cNvPr id="3" name="object 3"/>
          <p:cNvGraphicFramePr>
            <a:graphicFrameLocks noGrp="1"/>
          </p:cNvGraphicFramePr>
          <p:nvPr/>
        </p:nvGraphicFramePr>
        <p:xfrm>
          <a:off x="1441450" y="1885823"/>
          <a:ext cx="5942329" cy="3002403"/>
        </p:xfrm>
        <a:graphic>
          <a:graphicData uri="http://schemas.openxmlformats.org/drawingml/2006/table">
            <a:tbl>
              <a:tblPr firstRow="1" bandRow="1">
                <a:tableStyleId>{2D5ABB26-0587-4C30-8999-92F81FD0307C}</a:tableStyleId>
              </a:tblPr>
              <a:tblGrid>
                <a:gridCol w="685165">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15861">
                <a:tc>
                  <a:txBody>
                    <a:bodyPr/>
                    <a:lstStyle/>
                    <a:p>
                      <a:pPr marL="42545"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7620"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2384"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670"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6195"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355"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5880"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53975" algn="ctr">
                        <a:lnSpc>
                          <a:spcPts val="28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0"/>
                  </a:ext>
                </a:extLst>
              </a:tr>
              <a:tr h="345058">
                <a:tc>
                  <a:txBody>
                    <a:bodyPr/>
                    <a:lstStyle/>
                    <a:p>
                      <a:pPr marL="42545"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255"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209"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0005"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0"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1594"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7625" algn="ctr">
                        <a:lnSpc>
                          <a:spcPts val="244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1"/>
                  </a:ext>
                </a:extLst>
              </a:tr>
              <a:tr h="342328">
                <a:tc>
                  <a:txBody>
                    <a:bodyPr/>
                    <a:lstStyle/>
                    <a:p>
                      <a:pPr marL="42545"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7620"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2384"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670"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6195"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355"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5880"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53975" algn="ctr">
                        <a:lnSpc>
                          <a:spcPts val="259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2"/>
                  </a:ext>
                </a:extLst>
              </a:tr>
              <a:tr h="381000">
                <a:tc>
                  <a:txBody>
                    <a:bodyPr/>
                    <a:lstStyle/>
                    <a:p>
                      <a:pPr marR="62865" algn="r">
                        <a:lnSpc>
                          <a:spcPts val="2795"/>
                        </a:lnSpc>
                      </a:pPr>
                      <a:r>
                        <a:rPr sz="2400" spc="5" dirty="0">
                          <a:solidFill>
                            <a:srgbClr val="FFFF00"/>
                          </a:solidFill>
                          <a:latin typeface="Calibri"/>
                          <a:cs typeface="Calibri"/>
                        </a:rPr>
                        <a:t>-</a:t>
                      </a:r>
                      <a:r>
                        <a:rPr sz="2400" dirty="0">
                          <a:solidFill>
                            <a:srgbClr val="FFFF00"/>
                          </a:solidFill>
                          <a:latin typeface="Calibri"/>
                          <a:cs typeface="Calibri"/>
                        </a:rPr>
                        <a:t>2</a:t>
                      </a:r>
                      <a:r>
                        <a:rPr sz="2400" spc="10" dirty="0">
                          <a:solidFill>
                            <a:srgbClr val="FFFF00"/>
                          </a:solidFill>
                          <a:latin typeface="Calibri"/>
                          <a:cs typeface="Calibri"/>
                        </a:rPr>
                        <a:t>7</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28905">
                        <a:lnSpc>
                          <a:spcPts val="279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74295">
                        <a:lnSpc>
                          <a:spcPts val="2795"/>
                        </a:lnSpc>
                      </a:pPr>
                      <a:r>
                        <a:rPr sz="2400" dirty="0">
                          <a:solidFill>
                            <a:srgbClr val="FFFF00"/>
                          </a:solidFill>
                          <a:latin typeface="Calibri"/>
                          <a:cs typeface="Calibri"/>
                        </a:rPr>
                        <a:t>-270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26364" algn="r">
                        <a:lnSpc>
                          <a:spcPts val="2795"/>
                        </a:lnSpc>
                      </a:pPr>
                      <a:r>
                        <a:rPr sz="2400" spc="5" dirty="0">
                          <a:solidFill>
                            <a:srgbClr val="FFFF00"/>
                          </a:solidFill>
                          <a:latin typeface="Calibri"/>
                          <a:cs typeface="Calibri"/>
                        </a:rPr>
                        <a:t>-</a:t>
                      </a:r>
                      <a:r>
                        <a:rPr sz="2400" dirty="0">
                          <a:solidFill>
                            <a:srgbClr val="FFFF00"/>
                          </a:solidFill>
                          <a:latin typeface="Calibri"/>
                          <a:cs typeface="Calibri"/>
                        </a:rPr>
                        <a:t>2</a:t>
                      </a:r>
                      <a:r>
                        <a:rPr sz="2400" spc="10" dirty="0">
                          <a:solidFill>
                            <a:srgbClr val="FFFF00"/>
                          </a:solidFill>
                          <a:latin typeface="Calibri"/>
                          <a:cs typeface="Calibri"/>
                        </a:rPr>
                        <a:t>7</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8580" algn="ctr">
                        <a:lnSpc>
                          <a:spcPts val="2795"/>
                        </a:lnSpc>
                      </a:pPr>
                      <a:r>
                        <a:rPr sz="2400" dirty="0">
                          <a:solidFill>
                            <a:srgbClr val="FFFF00"/>
                          </a:solidFill>
                          <a:latin typeface="Calibri"/>
                          <a:cs typeface="Calibri"/>
                        </a:rPr>
                        <a:t>-270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2865" algn="ctr">
                        <a:lnSpc>
                          <a:spcPts val="279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7785" algn="ctr">
                        <a:lnSpc>
                          <a:spcPts val="279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30175">
                        <a:lnSpc>
                          <a:spcPts val="2795"/>
                        </a:lnSpc>
                      </a:pPr>
                      <a:r>
                        <a:rPr sz="2400" spc="5"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3"/>
                  </a:ext>
                </a:extLst>
              </a:tr>
              <a:tr h="379412">
                <a:tc>
                  <a:txBody>
                    <a:bodyPr/>
                    <a:lstStyle/>
                    <a:p>
                      <a:pPr marR="90170" algn="r">
                        <a:lnSpc>
                          <a:spcPts val="2675"/>
                        </a:lnSpc>
                      </a:pPr>
                      <a:r>
                        <a:rPr sz="2400" dirty="0">
                          <a:solidFill>
                            <a:srgbClr val="FFFF00"/>
                          </a:solidFill>
                          <a:latin typeface="Calibri"/>
                          <a:cs typeface="Calibri"/>
                        </a:rPr>
                        <a:t>2</a:t>
                      </a:r>
                      <a:r>
                        <a:rPr sz="2400" spc="10" dirty="0">
                          <a:solidFill>
                            <a:srgbClr val="FFFF00"/>
                          </a:solidFill>
                          <a:latin typeface="Calibri"/>
                          <a:cs typeface="Calibri"/>
                        </a:rPr>
                        <a:t>7</a:t>
                      </a: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73355">
                        <a:lnSpc>
                          <a:spcPts val="267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8265">
                        <a:lnSpc>
                          <a:spcPts val="2675"/>
                        </a:lnSpc>
                      </a:pPr>
                      <a:r>
                        <a:rPr sz="2400" dirty="0">
                          <a:solidFill>
                            <a:srgbClr val="FFFF00"/>
                          </a:solidFill>
                          <a:latin typeface="Calibri"/>
                          <a:cs typeface="Calibri"/>
                        </a:rPr>
                        <a:t>270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61925" algn="r">
                        <a:lnSpc>
                          <a:spcPts val="2675"/>
                        </a:lnSpc>
                      </a:pPr>
                      <a:r>
                        <a:rPr sz="2400" dirty="0">
                          <a:solidFill>
                            <a:srgbClr val="FFFF00"/>
                          </a:solidFill>
                          <a:latin typeface="Calibri"/>
                          <a:cs typeface="Calibri"/>
                        </a:rPr>
                        <a:t>2</a:t>
                      </a:r>
                      <a:r>
                        <a:rPr sz="2400" spc="10" dirty="0">
                          <a:solidFill>
                            <a:srgbClr val="FFFF00"/>
                          </a:solidFill>
                          <a:latin typeface="Calibri"/>
                          <a:cs typeface="Calibri"/>
                        </a:rPr>
                        <a:t>7</a:t>
                      </a: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4290" algn="ctr">
                        <a:lnSpc>
                          <a:spcPts val="2675"/>
                        </a:lnSpc>
                      </a:pPr>
                      <a:r>
                        <a:rPr sz="2400" dirty="0">
                          <a:solidFill>
                            <a:srgbClr val="FFFF00"/>
                          </a:solidFill>
                          <a:latin typeface="Calibri"/>
                          <a:cs typeface="Calibri"/>
                        </a:rPr>
                        <a:t>270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13970" algn="ctr">
                        <a:lnSpc>
                          <a:spcPts val="267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5880" algn="ctr">
                        <a:lnSpc>
                          <a:spcPts val="267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151130">
                        <a:lnSpc>
                          <a:spcPts val="2675"/>
                        </a:lnSpc>
                      </a:pPr>
                      <a:r>
                        <a:rPr sz="2400" dirty="0">
                          <a:solidFill>
                            <a:srgbClr val="FFFF00"/>
                          </a:solidFill>
                          <a:latin typeface="Calibri"/>
                          <a:cs typeface="Calibri"/>
                        </a:rPr>
                        <a:t>270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4"/>
                  </a:ext>
                </a:extLst>
              </a:tr>
              <a:tr h="382587">
                <a:tc>
                  <a:txBody>
                    <a:bodyPr/>
                    <a:lstStyle/>
                    <a:p>
                      <a:pPr marL="42545"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7620"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2384"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670"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6195"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355"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5880"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53975" algn="ctr">
                        <a:lnSpc>
                          <a:spcPts val="257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5"/>
                  </a:ext>
                </a:extLst>
              </a:tr>
              <a:tr h="343471">
                <a:tc>
                  <a:txBody>
                    <a:bodyPr/>
                    <a:lstStyle/>
                    <a:p>
                      <a:pPr marL="42545"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8255"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0480"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9209"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0005"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0800"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61594"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47625" algn="ctr">
                        <a:lnSpc>
                          <a:spcPts val="2440"/>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6"/>
                  </a:ext>
                </a:extLst>
              </a:tr>
              <a:tr h="412686">
                <a:tc>
                  <a:txBody>
                    <a:bodyPr/>
                    <a:lstStyle/>
                    <a:p>
                      <a:pPr marL="42545"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7620"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53975">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32384"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53975">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26670"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36195"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270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46355"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L="55880"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9050">
                      <a:solidFill>
                        <a:srgbClr val="FFFF00"/>
                      </a:solidFill>
                      <a:prstDash val="solid"/>
                    </a:lnR>
                    <a:lnT w="19050">
                      <a:solidFill>
                        <a:srgbClr val="FFFF00"/>
                      </a:solidFill>
                      <a:prstDash val="solid"/>
                    </a:lnT>
                    <a:lnB w="19050">
                      <a:solidFill>
                        <a:srgbClr val="FFFF00"/>
                      </a:solidFill>
                      <a:prstDash val="solid"/>
                    </a:lnB>
                    <a:solidFill>
                      <a:srgbClr val="000000"/>
                    </a:solidFill>
                  </a:tcPr>
                </a:tc>
                <a:tc>
                  <a:txBody>
                    <a:bodyPr/>
                    <a:lstStyle/>
                    <a:p>
                      <a:pPr marR="53975" algn="ctr">
                        <a:lnSpc>
                          <a:spcPts val="2615"/>
                        </a:lnSpc>
                      </a:pPr>
                      <a:r>
                        <a:rPr sz="2400" dirty="0">
                          <a:solidFill>
                            <a:srgbClr val="FFFF00"/>
                          </a:solidFill>
                          <a:latin typeface="Calibri"/>
                          <a:cs typeface="Calibri"/>
                        </a:rPr>
                        <a:t>0</a:t>
                      </a:r>
                      <a:endParaRPr sz="2400">
                        <a:latin typeface="Calibri"/>
                        <a:cs typeface="Calibri"/>
                      </a:endParaRPr>
                    </a:p>
                  </a:txBody>
                  <a:tcPr marL="0" marR="0" marT="0" marB="0">
                    <a:lnL w="19050">
                      <a:solidFill>
                        <a:srgbClr val="FFFF00"/>
                      </a:solidFill>
                      <a:prstDash val="solid"/>
                    </a:lnL>
                    <a:lnR w="12700">
                      <a:solidFill>
                        <a:srgbClr val="FFFF00"/>
                      </a:solidFill>
                      <a:prstDash val="solid"/>
                    </a:lnR>
                    <a:lnT w="19050">
                      <a:solidFill>
                        <a:srgbClr val="FFFF00"/>
                      </a:solidFill>
                      <a:prstDash val="solid"/>
                    </a:lnT>
                    <a:lnB w="19050">
                      <a:solidFill>
                        <a:srgbClr val="FFFF00"/>
                      </a:solidFill>
                      <a:prstDash val="solid"/>
                    </a:lnB>
                    <a:solidFill>
                      <a:srgbClr val="000000"/>
                    </a:solidFill>
                  </a:tcPr>
                </a:tc>
                <a:extLst>
                  <a:ext uri="{0D108BD9-81ED-4DB2-BD59-A6C34878D82A}">
                    <a16:rowId xmlns:a16="http://schemas.microsoft.com/office/drawing/2014/main" val="10007"/>
                  </a:ext>
                </a:extLst>
              </a:tr>
            </a:tbl>
          </a:graphicData>
        </a:graphic>
      </p:graphicFrame>
      <p:sp>
        <p:nvSpPr>
          <p:cNvPr id="4" name="object 4"/>
          <p:cNvSpPr txBox="1"/>
          <p:nvPr/>
        </p:nvSpPr>
        <p:spPr>
          <a:xfrm>
            <a:off x="536244" y="5168265"/>
            <a:ext cx="7188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N</a:t>
            </a:r>
            <a:r>
              <a:rPr sz="2400" dirty="0">
                <a:latin typeface="Calibri"/>
                <a:cs typeface="Calibri"/>
              </a:rPr>
              <a:t>o</a:t>
            </a:r>
            <a:r>
              <a:rPr sz="2400" spc="-15" dirty="0">
                <a:latin typeface="Calibri"/>
                <a:cs typeface="Calibri"/>
              </a:rPr>
              <a:t>t</a:t>
            </a:r>
            <a:r>
              <a:rPr sz="2400" dirty="0">
                <a:latin typeface="Calibri"/>
                <a:cs typeface="Calibri"/>
              </a:rPr>
              <a:t>e:</a:t>
            </a:r>
          </a:p>
        </p:txBody>
      </p:sp>
      <p:sp>
        <p:nvSpPr>
          <p:cNvPr id="5" name="object 5"/>
          <p:cNvSpPr txBox="1"/>
          <p:nvPr/>
        </p:nvSpPr>
        <p:spPr>
          <a:xfrm>
            <a:off x="1633854" y="5168265"/>
            <a:ext cx="2938146" cy="764312"/>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-270 is </a:t>
            </a:r>
            <a:r>
              <a:rPr sz="2400" spc="-5" dirty="0">
                <a:latin typeface="Calibri"/>
                <a:cs typeface="Calibri"/>
              </a:rPr>
              <a:t>replaced </a:t>
            </a:r>
            <a:r>
              <a:rPr sz="2400" dirty="0">
                <a:latin typeface="Calibri"/>
                <a:cs typeface="Calibri"/>
              </a:rPr>
              <a:t>by</a:t>
            </a:r>
            <a:r>
              <a:rPr sz="2400" spc="-165" dirty="0">
                <a:latin typeface="Calibri"/>
                <a:cs typeface="Calibri"/>
              </a:rPr>
              <a:t> </a:t>
            </a:r>
            <a:r>
              <a:rPr sz="2400" dirty="0">
                <a:latin typeface="Calibri"/>
                <a:cs typeface="Calibri"/>
              </a:rPr>
              <a:t>0</a:t>
            </a:r>
            <a:r>
              <a:rPr sz="2400" dirty="0" smtClean="0">
                <a:latin typeface="Calibri"/>
                <a:cs typeface="Calibri"/>
              </a:rPr>
              <a:t>.</a:t>
            </a:r>
            <a:endParaRPr lang="en-US" sz="2400" dirty="0" smtClean="0">
              <a:latin typeface="Calibri"/>
              <a:cs typeface="Calibri"/>
            </a:endParaRPr>
          </a:p>
          <a:p>
            <a:pPr marL="12700">
              <a:lnSpc>
                <a:spcPct val="100000"/>
              </a:lnSpc>
              <a:spcBef>
                <a:spcPts val="100"/>
              </a:spcBef>
            </a:pPr>
            <a:r>
              <a:rPr lang="en-US" sz="2400" dirty="0" smtClean="0">
                <a:latin typeface="Calibri"/>
                <a:cs typeface="Calibri"/>
              </a:rPr>
              <a:t>270 is replaced by 255</a:t>
            </a:r>
            <a:endParaRPr sz="2400" dirty="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High-Boost Filtering</a:t>
            </a:r>
            <a:endParaRPr lang="en-US" dirty="0"/>
          </a:p>
        </p:txBody>
      </p:sp>
      <p:sp>
        <p:nvSpPr>
          <p:cNvPr id="3" name="Content Placeholder 2"/>
          <p:cNvSpPr>
            <a:spLocks noGrp="1"/>
          </p:cNvSpPr>
          <p:nvPr>
            <p:ph idx="1"/>
          </p:nvPr>
        </p:nvSpPr>
        <p:spPr/>
        <p:txBody>
          <a:bodyPr/>
          <a:lstStyle/>
          <a:p>
            <a:r>
              <a:rPr lang="en-US" sz="2400" dirty="0" smtClean="0"/>
              <a:t>There are times when we </a:t>
            </a:r>
            <a:r>
              <a:rPr lang="en-US" sz="2400" dirty="0"/>
              <a:t>w</a:t>
            </a:r>
            <a:r>
              <a:rPr lang="en-US" sz="2400" dirty="0" smtClean="0"/>
              <a:t>ant to enhance the images without loosing background.</a:t>
            </a:r>
          </a:p>
          <a:p>
            <a:r>
              <a:rPr lang="en-US" sz="2400" dirty="0" smtClean="0"/>
              <a:t>In High-Boost filters we pass some of the background </a:t>
            </a:r>
            <a:r>
              <a:rPr lang="en-US" sz="2400" dirty="0" err="1" smtClean="0"/>
              <a:t>alongwith</a:t>
            </a:r>
            <a:r>
              <a:rPr lang="en-US" sz="2400" dirty="0" smtClean="0"/>
              <a:t> high frequency content.</a:t>
            </a:r>
            <a:r>
              <a:rPr lang="en-US" dirty="0" smtClean="0"/>
              <a:t> </a:t>
            </a:r>
          </a:p>
          <a:p>
            <a:r>
              <a:rPr lang="en-US" dirty="0" smtClean="0"/>
              <a:t>We know that,</a:t>
            </a:r>
          </a:p>
          <a:p>
            <a:pPr marL="0" indent="0">
              <a:buNone/>
            </a:pPr>
            <a:r>
              <a:rPr lang="en-US" dirty="0" smtClean="0"/>
              <a:t>High Pass = Original – Low Pass</a:t>
            </a:r>
          </a:p>
          <a:p>
            <a:pPr marL="0" indent="0">
              <a:buNone/>
            </a:pPr>
            <a:r>
              <a:rPr lang="en-US" dirty="0" smtClean="0"/>
              <a:t>To pass some of the background, we multiply the original image with a multiplicative factor A. This gives us High-Boost Filtering.</a:t>
            </a:r>
          </a:p>
          <a:p>
            <a:pPr marL="0" indent="0">
              <a:buNone/>
            </a:pPr>
            <a:endParaRPr lang="en-US" dirty="0"/>
          </a:p>
        </p:txBody>
      </p:sp>
    </p:spTree>
    <p:extLst>
      <p:ext uri="{BB962C8B-B14F-4D97-AF65-F5344CB8AC3E}">
        <p14:creationId xmlns:p14="http://schemas.microsoft.com/office/powerpoint/2010/main" val="33434146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High-Boost Filtering</a:t>
            </a:r>
          </a:p>
        </p:txBody>
      </p:sp>
      <p:sp>
        <p:nvSpPr>
          <p:cNvPr id="3" name="Content Placeholder 2"/>
          <p:cNvSpPr>
            <a:spLocks noGrp="1"/>
          </p:cNvSpPr>
          <p:nvPr>
            <p:ph idx="1"/>
          </p:nvPr>
        </p:nvSpPr>
        <p:spPr/>
        <p:txBody>
          <a:bodyPr>
            <a:normAutofit fontScale="92500" lnSpcReduction="10000"/>
          </a:bodyPr>
          <a:lstStyle/>
          <a:p>
            <a:pPr marL="0" indent="0">
              <a:buNone/>
            </a:pPr>
            <a:r>
              <a:rPr lang="en-US" sz="2200" dirty="0"/>
              <a:t>We know that,</a:t>
            </a:r>
          </a:p>
          <a:p>
            <a:pPr marL="0" indent="0">
              <a:buNone/>
            </a:pPr>
            <a:r>
              <a:rPr lang="en-US" sz="2200" dirty="0"/>
              <a:t>High Pass = Original – Low Pass</a:t>
            </a:r>
          </a:p>
          <a:p>
            <a:pPr marL="0" indent="0">
              <a:buNone/>
            </a:pPr>
            <a:r>
              <a:rPr lang="en-US" sz="2200" dirty="0"/>
              <a:t>To pass some of the background, we multiply the original image with a multiplicative factor A. This gives us High-Boost Filtering</a:t>
            </a:r>
            <a:r>
              <a:rPr lang="en-US" sz="2200" dirty="0" smtClean="0"/>
              <a:t>.</a:t>
            </a:r>
          </a:p>
          <a:p>
            <a:pPr marL="0" indent="0">
              <a:buNone/>
            </a:pPr>
            <a:r>
              <a:rPr lang="en-US" sz="2200" dirty="0" smtClean="0"/>
              <a:t>High-Boost = A*Original – Low Pass</a:t>
            </a:r>
          </a:p>
          <a:p>
            <a:pPr marL="0" indent="0">
              <a:buNone/>
            </a:pPr>
            <a:r>
              <a:rPr lang="en-US" sz="2200" dirty="0" smtClean="0"/>
              <a:t>                     = (A-1) *Original +</a:t>
            </a:r>
            <a:r>
              <a:rPr lang="en-US" sz="2200" u="sng" dirty="0" smtClean="0"/>
              <a:t>Original – Low Pass</a:t>
            </a:r>
          </a:p>
          <a:p>
            <a:pPr marL="0" indent="0">
              <a:buNone/>
            </a:pPr>
            <a:r>
              <a:rPr lang="en-US" sz="2200" dirty="0"/>
              <a:t> </a:t>
            </a:r>
            <a:r>
              <a:rPr lang="en-US" sz="2200" dirty="0" smtClean="0"/>
              <a:t>                    = (</a:t>
            </a:r>
            <a:r>
              <a:rPr lang="en-US" sz="2200" dirty="0"/>
              <a:t>A-1) *Original </a:t>
            </a:r>
            <a:r>
              <a:rPr lang="en-US" sz="2200" dirty="0" smtClean="0"/>
              <a:t>+ High Pass</a:t>
            </a:r>
          </a:p>
          <a:p>
            <a:pPr marL="0" indent="0">
              <a:buNone/>
            </a:pPr>
            <a:r>
              <a:rPr lang="en-US" sz="2200" dirty="0" smtClean="0"/>
              <a:t>If A  = 1, then</a:t>
            </a:r>
          </a:p>
          <a:p>
            <a:pPr marL="0" indent="0">
              <a:buNone/>
            </a:pPr>
            <a:r>
              <a:rPr lang="en-US" sz="2200" dirty="0"/>
              <a:t> </a:t>
            </a:r>
            <a:r>
              <a:rPr lang="en-US" sz="2200" dirty="0" smtClean="0"/>
              <a:t> High-Boost  = High Pass</a:t>
            </a:r>
          </a:p>
          <a:p>
            <a:pPr marL="0" indent="0">
              <a:buNone/>
            </a:pPr>
            <a:r>
              <a:rPr lang="en-US" sz="2200" dirty="0" smtClean="0"/>
              <a:t>If A &gt; 1, then</a:t>
            </a:r>
          </a:p>
          <a:p>
            <a:pPr marL="0" indent="0">
              <a:buNone/>
            </a:pPr>
            <a:r>
              <a:rPr lang="en-US" sz="2200" dirty="0" smtClean="0"/>
              <a:t>Some original signal is added back to the high pass result. Thus some of the background is restored in high passed image. </a:t>
            </a:r>
          </a:p>
          <a:p>
            <a:pPr marL="0" indent="0">
              <a:buNone/>
            </a:pPr>
            <a:r>
              <a:rPr lang="en-US" sz="2200" dirty="0" smtClean="0"/>
              <a:t>This technique is also known as </a:t>
            </a:r>
            <a:r>
              <a:rPr lang="en-US" sz="2200" b="1" u="sng" dirty="0" err="1" smtClean="0"/>
              <a:t>Unsharp</a:t>
            </a:r>
            <a:r>
              <a:rPr lang="en-US" sz="2200" b="1" u="sng" dirty="0" smtClean="0"/>
              <a:t> Masking</a:t>
            </a:r>
            <a:r>
              <a:rPr lang="en-US" sz="2200" dirty="0" smtClean="0"/>
              <a:t>. </a:t>
            </a:r>
          </a:p>
          <a:p>
            <a:pPr marL="0" indent="0">
              <a:buNone/>
            </a:pPr>
            <a:endParaRPr lang="en-US" sz="1800" dirty="0" smtClean="0"/>
          </a:p>
          <a:p>
            <a:pPr marL="0" indent="0">
              <a:buNone/>
            </a:pPr>
            <a:endParaRPr lang="en-US" sz="1800" dirty="0" smtClean="0"/>
          </a:p>
          <a:p>
            <a:pPr marL="0" indent="0">
              <a:buNone/>
            </a:pPr>
            <a:endParaRPr lang="en-US" sz="1800" u="sng" dirty="0" smtClean="0"/>
          </a:p>
          <a:p>
            <a:pPr marL="0" indent="0">
              <a:buNone/>
            </a:pPr>
            <a:endParaRPr lang="en-US" sz="1800" dirty="0" smtClean="0"/>
          </a:p>
          <a:p>
            <a:endParaRPr lang="en-US" sz="1800" dirty="0"/>
          </a:p>
        </p:txBody>
      </p:sp>
    </p:spTree>
    <p:extLst>
      <p:ext uri="{BB962C8B-B14F-4D97-AF65-F5344CB8AC3E}">
        <p14:creationId xmlns:p14="http://schemas.microsoft.com/office/powerpoint/2010/main" val="120465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23907"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
        <p:nvSpPr>
          <p:cNvPr id="123908" name="Rectangle 2"/>
          <p:cNvSpPr>
            <a:spLocks noGrp="1" noChangeArrowheads="1"/>
          </p:cNvSpPr>
          <p:nvPr>
            <p:ph type="title" idx="4294967295"/>
          </p:nvPr>
        </p:nvSpPr>
        <p:spPr>
          <a:xfrm>
            <a:off x="685800" y="-152400"/>
            <a:ext cx="7772400" cy="1447800"/>
          </a:xfrm>
        </p:spPr>
        <p:txBody>
          <a:bodyPr/>
          <a:lstStyle/>
          <a:p>
            <a:pPr eaLnBrk="1" hangingPunct="1"/>
            <a:r>
              <a:rPr lang="en-US" altLang="en-US" sz="4000" smtClean="0">
                <a:solidFill>
                  <a:schemeClr val="accent2"/>
                </a:solidFill>
              </a:rPr>
              <a:t>Basics of Spatial Filtering</a:t>
            </a:r>
          </a:p>
        </p:txBody>
      </p:sp>
      <p:sp>
        <p:nvSpPr>
          <p:cNvPr id="123909" name="Rectangle 3"/>
          <p:cNvSpPr>
            <a:spLocks noGrp="1" noChangeArrowheads="1"/>
          </p:cNvSpPr>
          <p:nvPr>
            <p:ph type="body" idx="4294967295"/>
          </p:nvPr>
        </p:nvSpPr>
        <p:spPr>
          <a:xfrm>
            <a:off x="762000" y="1447800"/>
            <a:ext cx="7848600" cy="4343400"/>
          </a:xfrm>
        </p:spPr>
        <p:txBody>
          <a:bodyPr/>
          <a:lstStyle/>
          <a:p>
            <a:pPr eaLnBrk="1" hangingPunct="1">
              <a:lnSpc>
                <a:spcPct val="80000"/>
              </a:lnSpc>
              <a:buFontTx/>
              <a:buNone/>
            </a:pPr>
            <a:r>
              <a:rPr lang="en-US" altLang="en-US" sz="2400" dirty="0" smtClean="0">
                <a:solidFill>
                  <a:schemeClr val="accent2"/>
                </a:solidFill>
              </a:rPr>
              <a:t>Mask operation near the image border</a:t>
            </a:r>
          </a:p>
          <a:p>
            <a:pPr eaLnBrk="1" hangingPunct="1">
              <a:lnSpc>
                <a:spcPct val="80000"/>
              </a:lnSpc>
              <a:buFontTx/>
              <a:buNone/>
            </a:pPr>
            <a:r>
              <a:rPr lang="en-US" altLang="en-US" sz="2400" dirty="0" smtClean="0"/>
              <a:t>Problem arises when part of the mask is located outside the</a:t>
            </a:r>
          </a:p>
          <a:p>
            <a:pPr eaLnBrk="1" hangingPunct="1">
              <a:lnSpc>
                <a:spcPct val="80000"/>
              </a:lnSpc>
              <a:buFontTx/>
              <a:buNone/>
            </a:pPr>
            <a:r>
              <a:rPr lang="en-US" altLang="en-US" sz="2400" dirty="0" smtClean="0"/>
              <a:t>image plane; to handle the problem:</a:t>
            </a:r>
          </a:p>
          <a:p>
            <a:pPr eaLnBrk="1" hangingPunct="1">
              <a:lnSpc>
                <a:spcPct val="80000"/>
              </a:lnSpc>
              <a:buFontTx/>
              <a:buNone/>
            </a:pPr>
            <a:r>
              <a:rPr lang="en-US" altLang="en-US" sz="2400" dirty="0" smtClean="0">
                <a:solidFill>
                  <a:schemeClr val="accent2"/>
                </a:solidFill>
              </a:rPr>
              <a:t>1.</a:t>
            </a:r>
            <a:r>
              <a:rPr lang="en-US" altLang="en-US" sz="2400" dirty="0" smtClean="0"/>
              <a:t> Discard the problem pixels (e.g. 512x512input 510x510output, if mask size is 3x3)</a:t>
            </a:r>
          </a:p>
          <a:p>
            <a:pPr eaLnBrk="1" hangingPunct="1">
              <a:lnSpc>
                <a:spcPct val="80000"/>
              </a:lnSpc>
              <a:buFontTx/>
              <a:buNone/>
            </a:pPr>
            <a:r>
              <a:rPr lang="en-US" altLang="en-US" sz="2400" dirty="0" smtClean="0">
                <a:solidFill>
                  <a:schemeClr val="accent2"/>
                </a:solidFill>
              </a:rPr>
              <a:t>2.</a:t>
            </a:r>
            <a:r>
              <a:rPr lang="en-US" altLang="en-US" sz="2400" dirty="0" smtClean="0"/>
              <a:t> Zero padding: expand the input image by padding zeros</a:t>
            </a:r>
            <a:br>
              <a:rPr lang="en-US" altLang="en-US" sz="2400" dirty="0" smtClean="0"/>
            </a:br>
            <a:r>
              <a:rPr lang="en-US" altLang="en-US" sz="2400" dirty="0" smtClean="0"/>
              <a:t>(512x512input 514x514output)</a:t>
            </a:r>
          </a:p>
          <a:p>
            <a:pPr lvl="1" eaLnBrk="1" hangingPunct="1">
              <a:lnSpc>
                <a:spcPct val="80000"/>
              </a:lnSpc>
              <a:buFontTx/>
              <a:buNone/>
            </a:pPr>
            <a:r>
              <a:rPr lang="en-US" altLang="en-US" sz="2000" dirty="0" smtClean="0"/>
              <a:t>– </a:t>
            </a:r>
            <a:r>
              <a:rPr lang="en-US" altLang="en-US" sz="2000" i="1" dirty="0" smtClean="0"/>
              <a:t>Zero padding is not good; creates artificial lines or edges on the </a:t>
            </a:r>
            <a:br>
              <a:rPr lang="en-US" altLang="en-US" sz="2000" i="1" dirty="0" smtClean="0"/>
            </a:br>
            <a:r>
              <a:rPr lang="en-US" altLang="en-US" sz="2000" i="1" dirty="0" smtClean="0"/>
              <a:t>border</a:t>
            </a:r>
          </a:p>
          <a:p>
            <a:pPr eaLnBrk="1" hangingPunct="1">
              <a:lnSpc>
                <a:spcPct val="80000"/>
              </a:lnSpc>
              <a:buFontTx/>
              <a:buNone/>
            </a:pPr>
            <a:r>
              <a:rPr lang="en-US" altLang="en-US" sz="2400" dirty="0" smtClean="0">
                <a:solidFill>
                  <a:schemeClr val="accent2"/>
                </a:solidFill>
              </a:rPr>
              <a:t>3.</a:t>
            </a:r>
            <a:r>
              <a:rPr lang="en-US" altLang="en-US" sz="2400" dirty="0" smtClean="0"/>
              <a:t> </a:t>
            </a:r>
            <a:r>
              <a:rPr lang="en-US" altLang="en-US" sz="2400" dirty="0" smtClean="0"/>
              <a:t>Normally,  </a:t>
            </a:r>
            <a:r>
              <a:rPr lang="en-US" altLang="en-US" sz="2400" dirty="0" smtClean="0"/>
              <a:t>the gray levels of border pixels to fill up the expanded region (for 3x3 mask). For larger masks a border region equal to half of the mask size is mirrored on the expanded region.</a:t>
            </a:r>
          </a:p>
          <a:p>
            <a:pPr eaLnBrk="1" hangingPunct="1">
              <a:lnSpc>
                <a:spcPct val="80000"/>
              </a:lnSpc>
              <a:buFontTx/>
              <a:buNone/>
            </a:pPr>
            <a:endParaRPr lang="en-US" altLang="en-US" sz="2400" dirty="0" smtClean="0"/>
          </a:p>
        </p:txBody>
      </p:sp>
      <p:sp>
        <p:nvSpPr>
          <p:cNvPr id="123910" name="Line 4"/>
          <p:cNvSpPr>
            <a:spLocks noChangeShapeType="1"/>
          </p:cNvSpPr>
          <p:nvPr/>
        </p:nvSpPr>
        <p:spPr bwMode="auto">
          <a:xfrm>
            <a:off x="6096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221095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731963"/>
            <a:ext cx="2847975" cy="3906837"/>
            <a:chOff x="480" y="1091"/>
            <a:chExt cx="1794" cy="2461"/>
          </a:xfrm>
        </p:grpSpPr>
        <p:graphicFrame>
          <p:nvGraphicFramePr>
            <p:cNvPr id="2051" name="Object 3"/>
            <p:cNvGraphicFramePr>
              <a:graphicFrameLocks noChangeAspect="1"/>
            </p:cNvGraphicFramePr>
            <p:nvPr/>
          </p:nvGraphicFramePr>
          <p:xfrm>
            <a:off x="480" y="1091"/>
            <a:ext cx="1794" cy="2238"/>
          </p:xfrm>
          <a:graphic>
            <a:graphicData uri="http://schemas.openxmlformats.org/presentationml/2006/ole">
              <mc:AlternateContent xmlns:mc="http://schemas.openxmlformats.org/markup-compatibility/2006">
                <mc:Choice xmlns:v="urn:schemas-microsoft-com:vml" Requires="v">
                  <p:oleObj spid="_x0000_s1034" name="Bitmap Image" r:id="rId4" imgW="2847619" imgH="3552381" progId="Paint.Picture">
                    <p:embed/>
                  </p:oleObj>
                </mc:Choice>
                <mc:Fallback>
                  <p:oleObj name="Bitmap Image" r:id="rId4" imgW="2847619" imgH="3552381" progId="Paint.Picture">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091"/>
                          <a:ext cx="1794" cy="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4"/>
            <p:cNvSpPr txBox="1">
              <a:spLocks noChangeArrowheads="1"/>
            </p:cNvSpPr>
            <p:nvPr/>
          </p:nvSpPr>
          <p:spPr bwMode="auto">
            <a:xfrm>
              <a:off x="780" y="3321"/>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Original Image</a:t>
              </a:r>
            </a:p>
          </p:txBody>
        </p:sp>
      </p:grpSp>
      <p:sp>
        <p:nvSpPr>
          <p:cNvPr id="27653" name="Line 5"/>
          <p:cNvSpPr>
            <a:spLocks noChangeShapeType="1"/>
          </p:cNvSpPr>
          <p:nvPr/>
        </p:nvSpPr>
        <p:spPr bwMode="auto">
          <a:xfrm>
            <a:off x="3762375" y="3429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4" name="Text Box 6"/>
          <p:cNvSpPr txBox="1">
            <a:spLocks noChangeArrowheads="1"/>
          </p:cNvSpPr>
          <p:nvPr/>
        </p:nvSpPr>
        <p:spPr bwMode="auto">
          <a:xfrm>
            <a:off x="3822700" y="3095625"/>
            <a:ext cx="1447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3 x 3 Smoothing filter</a:t>
            </a:r>
          </a:p>
        </p:txBody>
      </p:sp>
      <p:grpSp>
        <p:nvGrpSpPr>
          <p:cNvPr id="3" name="Group 7"/>
          <p:cNvGrpSpPr>
            <a:grpSpLocks/>
          </p:cNvGrpSpPr>
          <p:nvPr/>
        </p:nvGrpSpPr>
        <p:grpSpPr bwMode="auto">
          <a:xfrm>
            <a:off x="5514975" y="1643063"/>
            <a:ext cx="3095625" cy="3905250"/>
            <a:chOff x="3474" y="1035"/>
            <a:chExt cx="1950" cy="2460"/>
          </a:xfrm>
        </p:grpSpPr>
        <p:graphicFrame>
          <p:nvGraphicFramePr>
            <p:cNvPr id="2050" name="Object 8"/>
            <p:cNvGraphicFramePr>
              <a:graphicFrameLocks noChangeAspect="1"/>
            </p:cNvGraphicFramePr>
            <p:nvPr/>
          </p:nvGraphicFramePr>
          <p:xfrm>
            <a:off x="3474" y="1035"/>
            <a:ext cx="1806" cy="2250"/>
          </p:xfrm>
          <a:graphic>
            <a:graphicData uri="http://schemas.openxmlformats.org/presentationml/2006/ole">
              <mc:AlternateContent xmlns:mc="http://schemas.openxmlformats.org/markup-compatibility/2006">
                <mc:Choice xmlns:v="urn:schemas-microsoft-com:vml" Requires="v">
                  <p:oleObj spid="_x0000_s1035" name="Bitmap Image" r:id="rId6" imgW="2866667" imgH="3572374" progId="Paint.Picture">
                    <p:embed/>
                  </p:oleObj>
                </mc:Choice>
                <mc:Fallback>
                  <p:oleObj name="Bitmap Image" r:id="rId6" imgW="2866667" imgH="3572374" progId="Paint.Picture">
                    <p:embed/>
                    <p:pic>
                      <p:nvPicPr>
                        <p:cNvPr id="205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 y="1035"/>
                          <a:ext cx="1806" cy="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 name="Text Box 9"/>
            <p:cNvSpPr txBox="1">
              <a:spLocks noChangeArrowheads="1"/>
            </p:cNvSpPr>
            <p:nvPr/>
          </p:nvSpPr>
          <p:spPr bwMode="auto">
            <a:xfrm>
              <a:off x="3600" y="3264"/>
              <a:ext cx="1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Smoothened Image</a:t>
              </a:r>
            </a:p>
          </p:txBody>
        </p:sp>
      </p:grpSp>
      <p:sp>
        <p:nvSpPr>
          <p:cNvPr id="2056" name="Text Box 10"/>
          <p:cNvSpPr txBox="1">
            <a:spLocks noChangeArrowheads="1"/>
          </p:cNvSpPr>
          <p:nvPr/>
        </p:nvSpPr>
        <p:spPr bwMode="auto">
          <a:xfrm>
            <a:off x="1447800" y="3810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Spatial Averaging</a:t>
            </a:r>
          </a:p>
        </p:txBody>
      </p:sp>
      <p:pic>
        <p:nvPicPr>
          <p:cNvPr id="11" name="29.mp3">
            <a:hlinkClick r:id="" action="ppaction://media"/>
          </p:cNvPr>
          <p:cNvPicPr>
            <a:picLocks noRot="1" noChangeAspect="1"/>
          </p:cNvPicPr>
          <p:nvPr>
            <a:audioFile r:link="rId2"/>
          </p:nvPr>
        </p:nvPicPr>
        <p:blipFill>
          <a:blip r:embed="rId8">
            <a:extLst>
              <a:ext uri="{28A0092B-C50C-407E-A947-70E740481C1C}">
                <a14:useLocalDpi xmlns:a14="http://schemas.microsoft.com/office/drawing/2010/main" val="0"/>
              </a:ext>
            </a:extLst>
          </a:blip>
          <a:srcRect/>
          <a:stretch>
            <a:fillRect/>
          </a:stretch>
        </p:blipFill>
        <p:spPr bwMode="auto">
          <a:xfrm>
            <a:off x="8358188" y="6215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78267AB9-32C5-4044-BD11-EA0C5152825A}" type="slidenum">
              <a:rPr lang="en-US" smtClean="0"/>
              <a:pPr>
                <a:defRPr/>
              </a:pPr>
              <a:t>80</a:t>
            </a:fld>
            <a:endParaRPr lang="en-US"/>
          </a:p>
        </p:txBody>
      </p:sp>
    </p:spTree>
    <p:extLst>
      <p:ext uri="{BB962C8B-B14F-4D97-AF65-F5344CB8AC3E}">
        <p14:creationId xmlns:p14="http://schemas.microsoft.com/office/powerpoint/2010/main" val="156333774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15658" fill="hold"/>
                                        <p:tgtEl>
                                          <p:spTgt spid="11"/>
                                        </p:tgtEl>
                                      </p:cBhvr>
                                    </p:cmd>
                                  </p:childTnLst>
                                </p:cTn>
                              </p:par>
                              <p:par>
                                <p:cTn id="7" presetID="10" presetClass="entr" presetSubtype="0" fill="hold" nodeType="withEffect">
                                  <p:stCondLst>
                                    <p:cond delay="30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1" presetClass="entr" presetSubtype="0" fill="hold" grpId="0" nodeType="withEffect">
                                  <p:stCondLst>
                                    <p:cond delay="5000"/>
                                  </p:stCondLst>
                                  <p:childTnLst>
                                    <p:set>
                                      <p:cBhvr>
                                        <p:cTn id="11" dur="1" fill="hold">
                                          <p:stCondLst>
                                            <p:cond delay="0"/>
                                          </p:stCondLst>
                                        </p:cTn>
                                        <p:tgtEl>
                                          <p:spTgt spid="27653"/>
                                        </p:tgtEl>
                                        <p:attrNameLst>
                                          <p:attrName>style.visibility</p:attrName>
                                        </p:attrNameLst>
                                      </p:cBhvr>
                                      <p:to>
                                        <p:strVal val="visible"/>
                                      </p:to>
                                    </p:set>
                                  </p:childTnLst>
                                </p:cTn>
                              </p:par>
                              <p:par>
                                <p:cTn id="12" presetID="3" presetClass="entr" presetSubtype="10" fill="hold" grpId="0" nodeType="withEffect">
                                  <p:stCondLst>
                                    <p:cond delay="5000"/>
                                  </p:stCondLst>
                                  <p:childTnLst>
                                    <p:set>
                                      <p:cBhvr>
                                        <p:cTn id="13" dur="1" fill="hold">
                                          <p:stCondLst>
                                            <p:cond delay="0"/>
                                          </p:stCondLst>
                                        </p:cTn>
                                        <p:tgtEl>
                                          <p:spTgt spid="27654"/>
                                        </p:tgtEl>
                                        <p:attrNameLst>
                                          <p:attrName>style.visibility</p:attrName>
                                        </p:attrNameLst>
                                      </p:cBhvr>
                                      <p:to>
                                        <p:strVal val="visible"/>
                                      </p:to>
                                    </p:set>
                                    <p:animEffect transition="in" filter="blinds(horizontal)">
                                      <p:cBhvr>
                                        <p:cTn id="14" dur="500"/>
                                        <p:tgtEl>
                                          <p:spTgt spid="27654"/>
                                        </p:tgtEl>
                                      </p:cBhvr>
                                    </p:animEffect>
                                  </p:childTnLst>
                                </p:cTn>
                              </p:par>
                              <p:par>
                                <p:cTn id="15" presetID="10" presetClass="entr" presetSubtype="0" fill="hold" nodeType="withEffect">
                                  <p:stCondLst>
                                    <p:cond delay="70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56"/>
                                        </p:tgtEl>
                                        <p:attrNameLst>
                                          <p:attrName>style.visibility</p:attrName>
                                        </p:attrNameLst>
                                      </p:cBhvr>
                                      <p:to>
                                        <p:strVal val="visible"/>
                                      </p:to>
                                    </p:set>
                                    <p:animEffect transition="in" filter="fade">
                                      <p:cBhvr>
                                        <p:cTn id="20" dur="2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78000" showWhenStopped="0">
                <p:cTn id="21"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childTnLst>
        </p:cTn>
      </p:par>
    </p:tnLst>
    <p:bldLst>
      <p:bldP spid="27653" grpId="0" animBg="1"/>
      <p:bldP spid="27654" grpId="0"/>
      <p:bldP spid="205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731963"/>
            <a:ext cx="2847975" cy="3906837"/>
            <a:chOff x="480" y="1091"/>
            <a:chExt cx="1794" cy="2461"/>
          </a:xfrm>
        </p:grpSpPr>
        <p:graphicFrame>
          <p:nvGraphicFramePr>
            <p:cNvPr id="3075" name="Object 3"/>
            <p:cNvGraphicFramePr>
              <a:graphicFrameLocks noChangeAspect="1"/>
            </p:cNvGraphicFramePr>
            <p:nvPr/>
          </p:nvGraphicFramePr>
          <p:xfrm>
            <a:off x="480" y="1091"/>
            <a:ext cx="1794" cy="2238"/>
          </p:xfrm>
          <a:graphic>
            <a:graphicData uri="http://schemas.openxmlformats.org/presentationml/2006/ole">
              <mc:AlternateContent xmlns:mc="http://schemas.openxmlformats.org/markup-compatibility/2006">
                <mc:Choice xmlns:v="urn:schemas-microsoft-com:vml" Requires="v">
                  <p:oleObj spid="_x0000_s2058" name="Bitmap Image" r:id="rId4" imgW="2847619" imgH="3552381" progId="Paint.Picture">
                    <p:embed/>
                  </p:oleObj>
                </mc:Choice>
                <mc:Fallback>
                  <p:oleObj name="Bitmap Image" r:id="rId4" imgW="2847619" imgH="3552381" progId="Paint.Picture">
                    <p:embed/>
                    <p:pic>
                      <p:nvPicPr>
                        <p:cNvPr id="30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091"/>
                          <a:ext cx="1794" cy="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Text Box 4"/>
            <p:cNvSpPr txBox="1">
              <a:spLocks noChangeArrowheads="1"/>
            </p:cNvSpPr>
            <p:nvPr/>
          </p:nvSpPr>
          <p:spPr bwMode="auto">
            <a:xfrm>
              <a:off x="780" y="3321"/>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Original Image</a:t>
              </a:r>
            </a:p>
          </p:txBody>
        </p:sp>
      </p:grpSp>
      <p:sp>
        <p:nvSpPr>
          <p:cNvPr id="28677" name="Text Box 5"/>
          <p:cNvSpPr txBox="1">
            <a:spLocks noChangeArrowheads="1"/>
          </p:cNvSpPr>
          <p:nvPr/>
        </p:nvSpPr>
        <p:spPr bwMode="auto">
          <a:xfrm>
            <a:off x="3886200" y="3095625"/>
            <a:ext cx="1447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5 x 5 Smoothing filter</a:t>
            </a:r>
          </a:p>
        </p:txBody>
      </p:sp>
      <p:grpSp>
        <p:nvGrpSpPr>
          <p:cNvPr id="3" name="Group 6"/>
          <p:cNvGrpSpPr>
            <a:grpSpLocks/>
          </p:cNvGrpSpPr>
          <p:nvPr/>
        </p:nvGrpSpPr>
        <p:grpSpPr bwMode="auto">
          <a:xfrm>
            <a:off x="5514975" y="1638300"/>
            <a:ext cx="2914650" cy="3897313"/>
            <a:chOff x="3234" y="1032"/>
            <a:chExt cx="1836" cy="2455"/>
          </a:xfrm>
        </p:grpSpPr>
        <p:graphicFrame>
          <p:nvGraphicFramePr>
            <p:cNvPr id="3074" name="Object 7"/>
            <p:cNvGraphicFramePr>
              <a:graphicFrameLocks noChangeAspect="1"/>
            </p:cNvGraphicFramePr>
            <p:nvPr/>
          </p:nvGraphicFramePr>
          <p:xfrm>
            <a:off x="3234" y="1032"/>
            <a:ext cx="1806" cy="2256"/>
          </p:xfrm>
          <a:graphic>
            <a:graphicData uri="http://schemas.openxmlformats.org/presentationml/2006/ole">
              <mc:AlternateContent xmlns:mc="http://schemas.openxmlformats.org/markup-compatibility/2006">
                <mc:Choice xmlns:v="urn:schemas-microsoft-com:vml" Requires="v">
                  <p:oleObj spid="_x0000_s2059" name="Bitmap Image" r:id="rId6" imgW="2866667" imgH="3580952" progId="Paint.Picture">
                    <p:embed/>
                  </p:oleObj>
                </mc:Choice>
                <mc:Fallback>
                  <p:oleObj name="Bitmap Image" r:id="rId6" imgW="2866667" imgH="3580952" progId="Paint.Picture">
                    <p:embed/>
                    <p:pic>
                      <p:nvPicPr>
                        <p:cNvPr id="307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4" y="1032"/>
                          <a:ext cx="1806"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 name="Text Box 8"/>
            <p:cNvSpPr txBox="1">
              <a:spLocks noChangeArrowheads="1"/>
            </p:cNvSpPr>
            <p:nvPr/>
          </p:nvSpPr>
          <p:spPr bwMode="auto">
            <a:xfrm>
              <a:off x="3438" y="3256"/>
              <a:ext cx="1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Smoothened Image</a:t>
              </a:r>
            </a:p>
          </p:txBody>
        </p:sp>
      </p:grpSp>
      <p:sp>
        <p:nvSpPr>
          <p:cNvPr id="28681" name="Line 9"/>
          <p:cNvSpPr>
            <a:spLocks noChangeShapeType="1"/>
          </p:cNvSpPr>
          <p:nvPr/>
        </p:nvSpPr>
        <p:spPr bwMode="auto">
          <a:xfrm>
            <a:off x="3810000" y="3429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0" name="Text Box 10"/>
          <p:cNvSpPr txBox="1">
            <a:spLocks noChangeArrowheads="1"/>
          </p:cNvSpPr>
          <p:nvPr/>
        </p:nvSpPr>
        <p:spPr bwMode="auto">
          <a:xfrm>
            <a:off x="1447800" y="3810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Spatial Averaging</a:t>
            </a:r>
          </a:p>
        </p:txBody>
      </p:sp>
      <p:pic>
        <p:nvPicPr>
          <p:cNvPr id="11" name="30.mp3">
            <a:hlinkClick r:id="" action="ppaction://media"/>
          </p:cNvPr>
          <p:cNvPicPr>
            <a:picLocks noRot="1" noChangeAspect="1"/>
          </p:cNvPicPr>
          <p:nvPr>
            <a:audioFile r:link="rId2"/>
          </p:nvPr>
        </p:nvPicPr>
        <p:blipFill>
          <a:blip r:embed="rId8">
            <a:extLst>
              <a:ext uri="{28A0092B-C50C-407E-A947-70E740481C1C}">
                <a14:useLocalDpi xmlns:a14="http://schemas.microsoft.com/office/drawing/2010/main" val="0"/>
              </a:ext>
            </a:extLst>
          </a:blip>
          <a:srcRect/>
          <a:stretch>
            <a:fillRect/>
          </a:stretch>
        </p:blipFill>
        <p:spPr bwMode="auto">
          <a:xfrm>
            <a:off x="8501063" y="635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2AC6CC64-3F5F-49C0-8F59-E5CABC983BE7}" type="slidenum">
              <a:rPr lang="en-US" smtClean="0"/>
              <a:pPr>
                <a:defRPr/>
              </a:pPr>
              <a:t>81</a:t>
            </a:fld>
            <a:endParaRPr lang="en-US"/>
          </a:p>
        </p:txBody>
      </p:sp>
    </p:spTree>
    <p:extLst>
      <p:ext uri="{BB962C8B-B14F-4D97-AF65-F5344CB8AC3E}">
        <p14:creationId xmlns:p14="http://schemas.microsoft.com/office/powerpoint/2010/main" val="155770639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7952" fill="hold"/>
                                        <p:tgtEl>
                                          <p:spTgt spid="11"/>
                                        </p:tgtEl>
                                      </p:cBhvr>
                                    </p:cmd>
                                  </p:childTnLst>
                                </p:cTn>
                              </p:par>
                              <p:par>
                                <p:cTn id="7" presetID="10" presetClass="entr" presetSubtype="0" fill="hold" grpId="0" nodeType="withEffect">
                                  <p:stCondLst>
                                    <p:cond delay="0"/>
                                  </p:stCondLst>
                                  <p:childTnLst>
                                    <p:set>
                                      <p:cBhvr>
                                        <p:cTn id="8" dur="1" fill="hold">
                                          <p:stCondLst>
                                            <p:cond delay="0"/>
                                          </p:stCondLst>
                                        </p:cTn>
                                        <p:tgtEl>
                                          <p:spTgt spid="3080"/>
                                        </p:tgtEl>
                                        <p:attrNameLst>
                                          <p:attrName>style.visibility</p:attrName>
                                        </p:attrNameLst>
                                      </p:cBhvr>
                                      <p:to>
                                        <p:strVal val="visible"/>
                                      </p:to>
                                    </p:set>
                                    <p:animEffect transition="in" filter="fade">
                                      <p:cBhvr>
                                        <p:cTn id="9" dur="2000"/>
                                        <p:tgtEl>
                                          <p:spTgt spid="3080"/>
                                        </p:tgtEl>
                                      </p:cBhvr>
                                    </p:animEffect>
                                  </p:childTnLst>
                                </p:cTn>
                              </p:par>
                              <p:par>
                                <p:cTn id="10" presetID="10" presetClass="entr" presetSubtype="0" fill="hold" nodeType="withEffect">
                                  <p:stCondLst>
                                    <p:cond delay="2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 presetClass="entr" presetSubtype="0" fill="hold" grpId="0" nodeType="withEffect">
                                  <p:stCondLst>
                                    <p:cond delay="4000"/>
                                  </p:stCondLst>
                                  <p:childTnLst>
                                    <p:set>
                                      <p:cBhvr>
                                        <p:cTn id="14" dur="1" fill="hold">
                                          <p:stCondLst>
                                            <p:cond delay="0"/>
                                          </p:stCondLst>
                                        </p:cTn>
                                        <p:tgtEl>
                                          <p:spTgt spid="28681"/>
                                        </p:tgtEl>
                                        <p:attrNameLst>
                                          <p:attrName>style.visibility</p:attrName>
                                        </p:attrNameLst>
                                      </p:cBhvr>
                                      <p:to>
                                        <p:strVal val="visible"/>
                                      </p:to>
                                    </p:set>
                                  </p:childTnLst>
                                </p:cTn>
                              </p:par>
                              <p:par>
                                <p:cTn id="15" presetID="3" presetClass="entr" presetSubtype="10" fill="hold" grpId="0" nodeType="withEffect">
                                  <p:stCondLst>
                                    <p:cond delay="4000"/>
                                  </p:stCondLst>
                                  <p:childTnLst>
                                    <p:set>
                                      <p:cBhvr>
                                        <p:cTn id="16" dur="1" fill="hold">
                                          <p:stCondLst>
                                            <p:cond delay="0"/>
                                          </p:stCondLst>
                                        </p:cTn>
                                        <p:tgtEl>
                                          <p:spTgt spid="28677"/>
                                        </p:tgtEl>
                                        <p:attrNameLst>
                                          <p:attrName>style.visibility</p:attrName>
                                        </p:attrNameLst>
                                      </p:cBhvr>
                                      <p:to>
                                        <p:strVal val="visible"/>
                                      </p:to>
                                    </p:set>
                                    <p:animEffect transition="in" filter="blinds(horizontal)">
                                      <p:cBhvr>
                                        <p:cTn id="17" dur="500"/>
                                        <p:tgtEl>
                                          <p:spTgt spid="28677"/>
                                        </p:tgtEl>
                                      </p:cBhvr>
                                    </p:animEffect>
                                  </p:childTnLst>
                                </p:cTn>
                              </p:par>
                              <p:par>
                                <p:cTn id="18" presetID="3" presetClass="entr" presetSubtype="10" fill="hold" nodeType="withEffect">
                                  <p:stCondLst>
                                    <p:cond delay="600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78000" showWhenStopped="0">
                <p:cTn id="21"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childTnLst>
        </p:cTn>
      </p:par>
    </p:tnLst>
    <p:bldLst>
      <p:bldP spid="28677" grpId="0"/>
      <p:bldP spid="28681" grpId="0" animBg="1"/>
      <p:bldP spid="308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5200650" y="4173538"/>
          <a:ext cx="3281363" cy="2357437"/>
        </p:xfrm>
        <a:graphic>
          <a:graphicData uri="http://schemas.openxmlformats.org/presentationml/2006/ole">
            <mc:AlternateContent xmlns:mc="http://schemas.openxmlformats.org/markup-compatibility/2006">
              <mc:Choice xmlns:v="urn:schemas-microsoft-com:vml" Requires="v">
                <p:oleObj spid="_x0000_s3094" name="Bitmap Image" r:id="rId4" imgW="1895238" imgH="1362265" progId="Paint.Picture">
                  <p:embed/>
                </p:oleObj>
              </mc:Choice>
              <mc:Fallback>
                <p:oleObj name="Bitmap Image" r:id="rId4" imgW="1895238" imgH="1362265" progId="Paint.Picture">
                  <p:embed/>
                  <p:pic>
                    <p:nvPicPr>
                      <p:cNvPr id="29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650" y="4173538"/>
                        <a:ext cx="3281363"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5133975" y="1284288"/>
          <a:ext cx="3271838" cy="2355850"/>
        </p:xfrm>
        <a:graphic>
          <a:graphicData uri="http://schemas.openxmlformats.org/presentationml/2006/ole">
            <mc:AlternateContent xmlns:mc="http://schemas.openxmlformats.org/markup-compatibility/2006">
              <mc:Choice xmlns:v="urn:schemas-microsoft-com:vml" Requires="v">
                <p:oleObj spid="_x0000_s3095" name="Bitmap Image" r:id="rId6" imgW="1905266" imgH="1371429" progId="Paint.Picture">
                  <p:embed/>
                </p:oleObj>
              </mc:Choice>
              <mc:Fallback>
                <p:oleObj name="Bitmap Image" r:id="rId6" imgW="1905266" imgH="1371429" progId="Paint.Picture">
                  <p:embed/>
                  <p:pic>
                    <p:nvPicPr>
                      <p:cNvPr id="296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3975" y="1284288"/>
                        <a:ext cx="3271838"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304800" y="2800350"/>
            <a:ext cx="3276600" cy="2720975"/>
            <a:chOff x="192" y="1349"/>
            <a:chExt cx="2064" cy="1714"/>
          </a:xfrm>
        </p:grpSpPr>
        <p:graphicFrame>
          <p:nvGraphicFramePr>
            <p:cNvPr id="4102" name="Object 5"/>
            <p:cNvGraphicFramePr>
              <a:graphicFrameLocks noChangeAspect="1"/>
            </p:cNvGraphicFramePr>
            <p:nvPr/>
          </p:nvGraphicFramePr>
          <p:xfrm>
            <a:off x="192" y="1349"/>
            <a:ext cx="2064" cy="1483"/>
          </p:xfrm>
          <a:graphic>
            <a:graphicData uri="http://schemas.openxmlformats.org/presentationml/2006/ole">
              <mc:AlternateContent xmlns:mc="http://schemas.openxmlformats.org/markup-compatibility/2006">
                <mc:Choice xmlns:v="urn:schemas-microsoft-com:vml" Requires="v">
                  <p:oleObj spid="_x0000_s3096" name="Bitmap Image" r:id="rId8" imgW="1895238" imgH="1362265" progId="Paint.Picture">
                    <p:embed/>
                  </p:oleObj>
                </mc:Choice>
                <mc:Fallback>
                  <p:oleObj name="Bitmap Image" r:id="rId8" imgW="1895238" imgH="1362265" progId="Paint.Picture">
                    <p:embed/>
                    <p:pic>
                      <p:nvPicPr>
                        <p:cNvPr id="410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 y="1349"/>
                          <a:ext cx="2064" cy="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3" name="Text Box 6"/>
            <p:cNvSpPr txBox="1">
              <a:spLocks noChangeArrowheads="1"/>
            </p:cNvSpPr>
            <p:nvPr/>
          </p:nvSpPr>
          <p:spPr bwMode="auto">
            <a:xfrm>
              <a:off x="700" y="2832"/>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Original Image</a:t>
              </a:r>
            </a:p>
          </p:txBody>
        </p:sp>
      </p:grpSp>
      <p:grpSp>
        <p:nvGrpSpPr>
          <p:cNvPr id="3" name="Group 15"/>
          <p:cNvGrpSpPr>
            <a:grpSpLocks/>
          </p:cNvGrpSpPr>
          <p:nvPr/>
        </p:nvGrpSpPr>
        <p:grpSpPr bwMode="auto">
          <a:xfrm>
            <a:off x="3581400" y="3249613"/>
            <a:ext cx="1533525" cy="838200"/>
            <a:chOff x="2256" y="2047"/>
            <a:chExt cx="966" cy="528"/>
          </a:xfrm>
        </p:grpSpPr>
        <p:sp>
          <p:nvSpPr>
            <p:cNvPr id="4110" name="Line 8"/>
            <p:cNvSpPr>
              <a:spLocks noChangeShapeType="1"/>
            </p:cNvSpPr>
            <p:nvPr/>
          </p:nvSpPr>
          <p:spPr bwMode="auto">
            <a:xfrm>
              <a:off x="2256" y="2575"/>
              <a:ext cx="4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Line 9"/>
            <p:cNvSpPr>
              <a:spLocks noChangeShapeType="1"/>
            </p:cNvSpPr>
            <p:nvPr/>
          </p:nvSpPr>
          <p:spPr bwMode="auto">
            <a:xfrm flipH="1">
              <a:off x="2744" y="2053"/>
              <a:ext cx="0" cy="52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Line 10"/>
            <p:cNvSpPr>
              <a:spLocks noChangeShapeType="1"/>
            </p:cNvSpPr>
            <p:nvPr/>
          </p:nvSpPr>
          <p:spPr bwMode="auto">
            <a:xfrm>
              <a:off x="2742" y="2047"/>
              <a:ext cx="48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29708" name="Object 12"/>
          <p:cNvGraphicFramePr>
            <a:graphicFrameLocks noChangeAspect="1"/>
          </p:cNvGraphicFramePr>
          <p:nvPr/>
        </p:nvGraphicFramePr>
        <p:xfrm>
          <a:off x="3962400" y="2182813"/>
          <a:ext cx="1066800" cy="749300"/>
        </p:xfrm>
        <a:graphic>
          <a:graphicData uri="http://schemas.openxmlformats.org/presentationml/2006/ole">
            <mc:AlternateContent xmlns:mc="http://schemas.openxmlformats.org/markup-compatibility/2006">
              <mc:Choice xmlns:v="urn:schemas-microsoft-com:vml" Requires="v">
                <p:oleObj spid="_x0000_s3097" name="Equation" r:id="rId10" imgW="774360" imgH="749160" progId="Equation.3">
                  <p:embed/>
                </p:oleObj>
              </mc:Choice>
              <mc:Fallback>
                <p:oleObj name="Equation" r:id="rId10" imgW="774360" imgH="749160" progId="Equation.3">
                  <p:embed/>
                  <p:pic>
                    <p:nvPicPr>
                      <p:cNvPr id="29708"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2182813"/>
                        <a:ext cx="1066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9" name="Object 13"/>
          <p:cNvGraphicFramePr>
            <a:graphicFrameLocks noChangeAspect="1"/>
          </p:cNvGraphicFramePr>
          <p:nvPr/>
        </p:nvGraphicFramePr>
        <p:xfrm>
          <a:off x="3924300" y="5091113"/>
          <a:ext cx="1066800" cy="796925"/>
        </p:xfrm>
        <a:graphic>
          <a:graphicData uri="http://schemas.openxmlformats.org/presentationml/2006/ole">
            <mc:AlternateContent xmlns:mc="http://schemas.openxmlformats.org/markup-compatibility/2006">
              <mc:Choice xmlns:v="urn:schemas-microsoft-com:vml" Requires="v">
                <p:oleObj spid="_x0000_s3098" name="Equation" r:id="rId12" imgW="939600" imgH="749160" progId="Equation.3">
                  <p:embed/>
                </p:oleObj>
              </mc:Choice>
              <mc:Fallback>
                <p:oleObj name="Equation" r:id="rId12" imgW="939600" imgH="749160" progId="Equation.3">
                  <p:embed/>
                  <p:pic>
                    <p:nvPicPr>
                      <p:cNvPr id="29709"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4300" y="5091113"/>
                        <a:ext cx="10668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Text Box 14"/>
          <p:cNvSpPr txBox="1">
            <a:spLocks noChangeArrowheads="1"/>
          </p:cNvSpPr>
          <p:nvPr/>
        </p:nvSpPr>
        <p:spPr bwMode="auto">
          <a:xfrm>
            <a:off x="685800" y="381000"/>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4000">
                <a:solidFill>
                  <a:srgbClr val="0066FF"/>
                </a:solidFill>
              </a:rPr>
              <a:t>Average Vs Weighted Average</a:t>
            </a:r>
          </a:p>
        </p:txBody>
      </p:sp>
      <p:grpSp>
        <p:nvGrpSpPr>
          <p:cNvPr id="4" name="Group 18"/>
          <p:cNvGrpSpPr>
            <a:grpSpLocks/>
          </p:cNvGrpSpPr>
          <p:nvPr/>
        </p:nvGrpSpPr>
        <p:grpSpPr bwMode="auto">
          <a:xfrm>
            <a:off x="4346575" y="4086225"/>
            <a:ext cx="844550" cy="792163"/>
            <a:chOff x="2738" y="2574"/>
            <a:chExt cx="532" cy="499"/>
          </a:xfrm>
        </p:grpSpPr>
        <p:sp>
          <p:nvSpPr>
            <p:cNvPr id="4108" name="Line 11"/>
            <p:cNvSpPr>
              <a:spLocks noChangeShapeType="1"/>
            </p:cNvSpPr>
            <p:nvPr/>
          </p:nvSpPr>
          <p:spPr bwMode="auto">
            <a:xfrm>
              <a:off x="2742" y="3073"/>
              <a:ext cx="52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9" name="Line 16"/>
            <p:cNvSpPr>
              <a:spLocks noChangeShapeType="1"/>
            </p:cNvSpPr>
            <p:nvPr/>
          </p:nvSpPr>
          <p:spPr bwMode="auto">
            <a:xfrm>
              <a:off x="2738" y="2574"/>
              <a:ext cx="0" cy="49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7" name="31.mp3">
            <a:hlinkClick r:id="" action="ppaction://media"/>
          </p:cNvPr>
          <p:cNvPicPr>
            <a:picLocks noRot="1" noChangeAspect="1"/>
          </p:cNvPicPr>
          <p:nvPr>
            <a:audioFile r:link="rId2"/>
          </p:nvPr>
        </p:nvPicPr>
        <p:blipFill>
          <a:blip r:embed="rId14">
            <a:extLst>
              <a:ext uri="{28A0092B-C50C-407E-A947-70E740481C1C}">
                <a14:useLocalDpi xmlns:a14="http://schemas.microsoft.com/office/drawing/2010/main" val="0"/>
              </a:ext>
            </a:extLst>
          </a:blip>
          <a:srcRect/>
          <a:stretch>
            <a:fillRect/>
          </a:stretch>
        </p:blipFill>
        <p:spPr bwMode="auto">
          <a:xfrm>
            <a:off x="500063" y="635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2AC6CC64-3F5F-49C0-8F59-E5CABC983BE7}" type="slidenum">
              <a:rPr lang="en-US" smtClean="0"/>
              <a:pPr>
                <a:defRPr/>
              </a:pPr>
              <a:t>82</a:t>
            </a:fld>
            <a:endParaRPr lang="en-US"/>
          </a:p>
        </p:txBody>
      </p:sp>
    </p:spTree>
    <p:extLst>
      <p:ext uri="{BB962C8B-B14F-4D97-AF65-F5344CB8AC3E}">
        <p14:creationId xmlns:p14="http://schemas.microsoft.com/office/powerpoint/2010/main" val="155212411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2407" fill="hold"/>
                                        <p:tgtEl>
                                          <p:spTgt spid="17"/>
                                        </p:tgtEl>
                                      </p:cBhvr>
                                    </p:cmd>
                                  </p:childTnLst>
                                </p:cTn>
                              </p:par>
                              <p:par>
                                <p:cTn id="7" presetID="10" presetClass="entr" presetSubtype="0" fill="hold" grpId="0" nodeType="withEffect">
                                  <p:stCondLst>
                                    <p:cond delay="0"/>
                                  </p:stCondLst>
                                  <p:childTnLst>
                                    <p:set>
                                      <p:cBhvr>
                                        <p:cTn id="8" dur="1" fill="hold">
                                          <p:stCondLst>
                                            <p:cond delay="0"/>
                                          </p:stCondLst>
                                        </p:cTn>
                                        <p:tgtEl>
                                          <p:spTgt spid="4105"/>
                                        </p:tgtEl>
                                        <p:attrNameLst>
                                          <p:attrName>style.visibility</p:attrName>
                                        </p:attrNameLst>
                                      </p:cBhvr>
                                      <p:to>
                                        <p:strVal val="visible"/>
                                      </p:to>
                                    </p:set>
                                    <p:animEffect transition="in" filter="fade">
                                      <p:cBhvr>
                                        <p:cTn id="9" dur="2000"/>
                                        <p:tgtEl>
                                          <p:spTgt spid="4105"/>
                                        </p:tgtEl>
                                      </p:cBhvr>
                                    </p:animEffect>
                                  </p:childTnLst>
                                </p:cTn>
                              </p:par>
                              <p:par>
                                <p:cTn id="10" presetID="5" presetClass="entr" presetSubtype="10" fill="hold" nodeType="withEffect">
                                  <p:stCondLst>
                                    <p:cond delay="500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10" presetClass="entr" presetSubtype="0" fill="hold" nodeType="withEffect">
                                  <p:stCondLst>
                                    <p:cond delay="2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5" presetClass="entr" presetSubtype="10" fill="hold" nodeType="withEffect">
                                  <p:stCondLst>
                                    <p:cond delay="300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par>
                                <p:cTn id="19" presetID="1" presetClass="entr" presetSubtype="0" fill="hold" nodeType="withEffect">
                                  <p:stCondLst>
                                    <p:cond delay="3000"/>
                                  </p:stCondLst>
                                  <p:childTnLst>
                                    <p:set>
                                      <p:cBhvr>
                                        <p:cTn id="20" dur="1" fill="hold">
                                          <p:stCondLst>
                                            <p:cond delay="0"/>
                                          </p:stCondLst>
                                        </p:cTn>
                                        <p:tgtEl>
                                          <p:spTgt spid="29708"/>
                                        </p:tgtEl>
                                        <p:attrNameLst>
                                          <p:attrName>style.visibility</p:attrName>
                                        </p:attrNameLst>
                                      </p:cBhvr>
                                      <p:to>
                                        <p:strVal val="visible"/>
                                      </p:to>
                                    </p:set>
                                  </p:childTnLst>
                                </p:cTn>
                              </p:par>
                              <p:par>
                                <p:cTn id="21" presetID="10" presetClass="entr" presetSubtype="0" fill="hold" nodeType="withEffect">
                                  <p:stCondLst>
                                    <p:cond delay="4000"/>
                                  </p:stCondLst>
                                  <p:childTnLst>
                                    <p:set>
                                      <p:cBhvr>
                                        <p:cTn id="22" dur="1" fill="hold">
                                          <p:stCondLst>
                                            <p:cond delay="0"/>
                                          </p:stCondLst>
                                        </p:cTn>
                                        <p:tgtEl>
                                          <p:spTgt spid="29699"/>
                                        </p:tgtEl>
                                        <p:attrNameLst>
                                          <p:attrName>style.visibility</p:attrName>
                                        </p:attrNameLst>
                                      </p:cBhvr>
                                      <p:to>
                                        <p:strVal val="visible"/>
                                      </p:to>
                                    </p:set>
                                    <p:animEffect transition="in" filter="fade">
                                      <p:cBhvr>
                                        <p:cTn id="23" dur="500"/>
                                        <p:tgtEl>
                                          <p:spTgt spid="29699"/>
                                        </p:tgtEl>
                                      </p:cBhvr>
                                    </p:animEffect>
                                  </p:childTnLst>
                                </p:cTn>
                              </p:par>
                              <p:par>
                                <p:cTn id="24" presetID="1" presetClass="entr" presetSubtype="0" fill="hold" nodeType="withEffect">
                                  <p:stCondLst>
                                    <p:cond delay="5000"/>
                                  </p:stCondLst>
                                  <p:childTnLst>
                                    <p:set>
                                      <p:cBhvr>
                                        <p:cTn id="25" dur="1" fill="hold">
                                          <p:stCondLst>
                                            <p:cond delay="0"/>
                                          </p:stCondLst>
                                        </p:cTn>
                                        <p:tgtEl>
                                          <p:spTgt spid="29709"/>
                                        </p:tgtEl>
                                        <p:attrNameLst>
                                          <p:attrName>style.visibility</p:attrName>
                                        </p:attrNameLst>
                                      </p:cBhvr>
                                      <p:to>
                                        <p:strVal val="visible"/>
                                      </p:to>
                                    </p:set>
                                  </p:childTnLst>
                                </p:cTn>
                              </p:par>
                              <p:par>
                                <p:cTn id="26" presetID="10" presetClass="entr" presetSubtype="0" fill="hold" nodeType="withEffect">
                                  <p:stCondLst>
                                    <p:cond delay="6000"/>
                                  </p:stCondLst>
                                  <p:childTnLst>
                                    <p:set>
                                      <p:cBhvr>
                                        <p:cTn id="27" dur="1" fill="hold">
                                          <p:stCondLst>
                                            <p:cond delay="0"/>
                                          </p:stCondLst>
                                        </p:cTn>
                                        <p:tgtEl>
                                          <p:spTgt spid="29698"/>
                                        </p:tgtEl>
                                        <p:attrNameLst>
                                          <p:attrName>style.visibility</p:attrName>
                                        </p:attrNameLst>
                                      </p:cBhvr>
                                      <p:to>
                                        <p:strVal val="visible"/>
                                      </p:to>
                                    </p:set>
                                    <p:animEffect transition="in" filter="fade">
                                      <p:cBhvr>
                                        <p:cTn id="28"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showWhenStopped="0">
                <p:cTn id="29"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childTnLst>
        </p:cTn>
      </p:par>
    </p:tnLst>
    <p:bldLst>
      <p:bldP spid="410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altLang="en-US" sz="4000" smtClean="0">
                <a:solidFill>
                  <a:srgbClr val="0066FF"/>
                </a:solidFill>
              </a:rPr>
              <a:t>Image Sharpening</a:t>
            </a:r>
          </a:p>
        </p:txBody>
      </p:sp>
      <p:graphicFrame>
        <p:nvGraphicFramePr>
          <p:cNvPr id="30724" name="Object 4"/>
          <p:cNvGraphicFramePr>
            <a:graphicFrameLocks noChangeAspect="1"/>
          </p:cNvGraphicFramePr>
          <p:nvPr/>
        </p:nvGraphicFramePr>
        <p:xfrm>
          <a:off x="34925" y="2124075"/>
          <a:ext cx="3600450" cy="2692400"/>
        </p:xfrm>
        <a:graphic>
          <a:graphicData uri="http://schemas.openxmlformats.org/presentationml/2006/ole">
            <mc:AlternateContent xmlns:mc="http://schemas.openxmlformats.org/markup-compatibility/2006">
              <mc:Choice xmlns:v="urn:schemas-microsoft-com:vml" Requires="v">
                <p:oleObj spid="_x0000_s4110" name="Bitmap Image" r:id="rId4" imgW="4667902" imgH="3476190" progId="Paint.Picture">
                  <p:embed/>
                </p:oleObj>
              </mc:Choice>
              <mc:Fallback>
                <p:oleObj name="Bitmap Image" r:id="rId4" imgW="4667902" imgH="3476190" progId="Paint.Picture">
                  <p:embed/>
                  <p:pic>
                    <p:nvPicPr>
                      <p:cNvPr id="307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2124075"/>
                        <a:ext cx="360045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Text Box 6"/>
          <p:cNvSpPr txBox="1">
            <a:spLocks noChangeArrowheads="1"/>
          </p:cNvSpPr>
          <p:nvPr/>
        </p:nvSpPr>
        <p:spPr bwMode="auto">
          <a:xfrm>
            <a:off x="611188" y="4933950"/>
            <a:ext cx="2549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Original Image</a:t>
            </a:r>
          </a:p>
        </p:txBody>
      </p:sp>
      <p:graphicFrame>
        <p:nvGraphicFramePr>
          <p:cNvPr id="30725" name="Object 5"/>
          <p:cNvGraphicFramePr>
            <a:graphicFrameLocks/>
          </p:cNvGraphicFramePr>
          <p:nvPr/>
        </p:nvGraphicFramePr>
        <p:xfrm>
          <a:off x="5497513" y="2181225"/>
          <a:ext cx="3602037" cy="2697163"/>
        </p:xfrm>
        <a:graphic>
          <a:graphicData uri="http://schemas.openxmlformats.org/presentationml/2006/ole">
            <mc:AlternateContent xmlns:mc="http://schemas.openxmlformats.org/markup-compatibility/2006">
              <mc:Choice xmlns:v="urn:schemas-microsoft-com:vml" Requires="v">
                <p:oleObj spid="_x0000_s4111" name="Bitmap Image" r:id="rId6" imgW="4667902" imgH="3476190" progId="Paint.Picture">
                  <p:embed/>
                </p:oleObj>
              </mc:Choice>
              <mc:Fallback>
                <p:oleObj name="Bitmap Image" r:id="rId6" imgW="4667902" imgH="3476190" progId="Paint.Picture">
                  <p:embed/>
                  <p:pic>
                    <p:nvPicPr>
                      <p:cNvPr id="30725" name="Object 5"/>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513" y="2181225"/>
                        <a:ext cx="3602037"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 Box 7"/>
          <p:cNvSpPr txBox="1">
            <a:spLocks noChangeArrowheads="1"/>
          </p:cNvSpPr>
          <p:nvPr/>
        </p:nvSpPr>
        <p:spPr bwMode="auto">
          <a:xfrm>
            <a:off x="5724525" y="5013325"/>
            <a:ext cx="2808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Edge Enhanced Image</a:t>
            </a:r>
          </a:p>
        </p:txBody>
      </p:sp>
      <p:graphicFrame>
        <p:nvGraphicFramePr>
          <p:cNvPr id="30729" name="Object 9"/>
          <p:cNvGraphicFramePr>
            <a:graphicFrameLocks noChangeAspect="1"/>
          </p:cNvGraphicFramePr>
          <p:nvPr/>
        </p:nvGraphicFramePr>
        <p:xfrm>
          <a:off x="3756025" y="2349500"/>
          <a:ext cx="1655763" cy="1182688"/>
        </p:xfrm>
        <a:graphic>
          <a:graphicData uri="http://schemas.openxmlformats.org/presentationml/2006/ole">
            <mc:AlternateContent xmlns:mc="http://schemas.openxmlformats.org/markup-compatibility/2006">
              <mc:Choice xmlns:v="urn:schemas-microsoft-com:vml" Requires="v">
                <p:oleObj spid="_x0000_s4112" name="Equation" r:id="rId8" imgW="799920" imgH="749160" progId="Equation.3">
                  <p:embed/>
                </p:oleObj>
              </mc:Choice>
              <mc:Fallback>
                <p:oleObj name="Equation" r:id="rId8" imgW="799920" imgH="749160" progId="Equation.3">
                  <p:embed/>
                  <p:pic>
                    <p:nvPicPr>
                      <p:cNvPr id="30729"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6025" y="2349500"/>
                        <a:ext cx="1655763"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Line 11"/>
          <p:cNvSpPr>
            <a:spLocks noChangeShapeType="1"/>
          </p:cNvSpPr>
          <p:nvPr/>
        </p:nvSpPr>
        <p:spPr bwMode="auto">
          <a:xfrm>
            <a:off x="3794125" y="3716338"/>
            <a:ext cx="1511300" cy="0"/>
          </a:xfrm>
          <a:prstGeom prst="line">
            <a:avLst/>
          </a:prstGeom>
          <a:noFill/>
          <a:ln w="57150" cmpd="thinThick">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9" name="32.mp3">
            <a:hlinkClick r:id="" action="ppaction://media"/>
          </p:cNvPr>
          <p:cNvPicPr>
            <a:picLocks noRot="1" noChangeAspect="1"/>
          </p:cNvPicPr>
          <p:nvPr>
            <a:audioFile r:link="rId2"/>
          </p:nvPr>
        </p:nvPicPr>
        <p:blipFill>
          <a:blip r:embed="rId10">
            <a:extLst>
              <a:ext uri="{28A0092B-C50C-407E-A947-70E740481C1C}">
                <a14:useLocalDpi xmlns:a14="http://schemas.microsoft.com/office/drawing/2010/main" val="0"/>
              </a:ext>
            </a:extLst>
          </a:blip>
          <a:srcRect/>
          <a:stretch>
            <a:fillRect/>
          </a:stretch>
        </p:blipFill>
        <p:spPr bwMode="auto">
          <a:xfrm>
            <a:off x="8358188" y="635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2AC6CC64-3F5F-49C0-8F59-E5CABC983BE7}" type="slidenum">
              <a:rPr lang="en-US" smtClean="0"/>
              <a:pPr>
                <a:defRPr/>
              </a:pPr>
              <a:t>83</a:t>
            </a:fld>
            <a:endParaRPr lang="en-US"/>
          </a:p>
        </p:txBody>
      </p:sp>
    </p:spTree>
    <p:extLst>
      <p:ext uri="{BB962C8B-B14F-4D97-AF65-F5344CB8AC3E}">
        <p14:creationId xmlns:p14="http://schemas.microsoft.com/office/powerpoint/2010/main" val="1618791629"/>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0903" fill="hold"/>
                                        <p:tgtEl>
                                          <p:spTgt spid="9"/>
                                        </p:tgtEl>
                                      </p:cBhvr>
                                    </p:cmd>
                                  </p:childTnLst>
                                </p:cTn>
                              </p:par>
                              <p:par>
                                <p:cTn id="7" presetID="10" presetClass="entr" presetSubtype="0" fill="hold" nodeType="withEffect">
                                  <p:stCondLst>
                                    <p:cond delay="6000"/>
                                  </p:stCondLst>
                                  <p:childTnLst>
                                    <p:set>
                                      <p:cBhvr>
                                        <p:cTn id="8" dur="1" fill="hold">
                                          <p:stCondLst>
                                            <p:cond delay="0"/>
                                          </p:stCondLst>
                                        </p:cTn>
                                        <p:tgtEl>
                                          <p:spTgt spid="30724"/>
                                        </p:tgtEl>
                                        <p:attrNameLst>
                                          <p:attrName>style.visibility</p:attrName>
                                        </p:attrNameLst>
                                      </p:cBhvr>
                                      <p:to>
                                        <p:strVal val="visible"/>
                                      </p:to>
                                    </p:set>
                                    <p:animEffect transition="in" filter="fade">
                                      <p:cBhvr>
                                        <p:cTn id="9" dur="2000"/>
                                        <p:tgtEl>
                                          <p:spTgt spid="30724"/>
                                        </p:tgtEl>
                                      </p:cBhvr>
                                    </p:animEffect>
                                  </p:childTnLst>
                                </p:cTn>
                              </p:par>
                              <p:par>
                                <p:cTn id="10" presetID="3" presetClass="entr" presetSubtype="10" fill="hold" grpId="0" nodeType="withEffect">
                                  <p:stCondLst>
                                    <p:cond delay="600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par>
                                <p:cTn id="13" presetID="5" presetClass="entr" presetSubtype="10" fill="hold" grpId="0" nodeType="withEffect">
                                  <p:stCondLst>
                                    <p:cond delay="7000"/>
                                  </p:stCondLst>
                                  <p:childTnLst>
                                    <p:set>
                                      <p:cBhvr>
                                        <p:cTn id="14" dur="1" fill="hold">
                                          <p:stCondLst>
                                            <p:cond delay="0"/>
                                          </p:stCondLst>
                                        </p:cTn>
                                        <p:tgtEl>
                                          <p:spTgt spid="30731"/>
                                        </p:tgtEl>
                                        <p:attrNameLst>
                                          <p:attrName>style.visibility</p:attrName>
                                        </p:attrNameLst>
                                      </p:cBhvr>
                                      <p:to>
                                        <p:strVal val="visible"/>
                                      </p:to>
                                    </p:set>
                                    <p:animEffect transition="in" filter="checkerboard(across)">
                                      <p:cBhvr>
                                        <p:cTn id="15" dur="500"/>
                                        <p:tgtEl>
                                          <p:spTgt spid="30731"/>
                                        </p:tgtEl>
                                      </p:cBhvr>
                                    </p:animEffect>
                                  </p:childTnLst>
                                </p:cTn>
                              </p:par>
                              <p:par>
                                <p:cTn id="16" presetID="1" presetClass="entr" presetSubtype="0" fill="hold" nodeType="withEffect">
                                  <p:stCondLst>
                                    <p:cond delay="7000"/>
                                  </p:stCondLst>
                                  <p:childTnLst>
                                    <p:set>
                                      <p:cBhvr>
                                        <p:cTn id="17" dur="1" fill="hold">
                                          <p:stCondLst>
                                            <p:cond delay="0"/>
                                          </p:stCondLst>
                                        </p:cTn>
                                        <p:tgtEl>
                                          <p:spTgt spid="30729"/>
                                        </p:tgtEl>
                                        <p:attrNameLst>
                                          <p:attrName>style.visibility</p:attrName>
                                        </p:attrNameLst>
                                      </p:cBhvr>
                                      <p:to>
                                        <p:strVal val="visible"/>
                                      </p:to>
                                    </p:set>
                                  </p:childTnLst>
                                </p:cTn>
                              </p:par>
                              <p:par>
                                <p:cTn id="18" presetID="10" presetClass="entr" presetSubtype="0" fill="hold" nodeType="withEffect">
                                  <p:stCondLst>
                                    <p:cond delay="8000"/>
                                  </p:stCondLst>
                                  <p:childTnLst>
                                    <p:set>
                                      <p:cBhvr>
                                        <p:cTn id="19" dur="1" fill="hold">
                                          <p:stCondLst>
                                            <p:cond delay="0"/>
                                          </p:stCondLst>
                                        </p:cTn>
                                        <p:tgtEl>
                                          <p:spTgt spid="30725"/>
                                        </p:tgtEl>
                                        <p:attrNameLst>
                                          <p:attrName>style.visibility</p:attrName>
                                        </p:attrNameLst>
                                      </p:cBhvr>
                                      <p:to>
                                        <p:strVal val="visible"/>
                                      </p:to>
                                    </p:set>
                                    <p:animEffect transition="in" filter="fade">
                                      <p:cBhvr>
                                        <p:cTn id="20" dur="2000"/>
                                        <p:tgtEl>
                                          <p:spTgt spid="30725"/>
                                        </p:tgtEl>
                                      </p:cBhvr>
                                    </p:animEffect>
                                  </p:childTnLst>
                                </p:cTn>
                              </p:par>
                              <p:par>
                                <p:cTn id="21" presetID="3" presetClass="entr" presetSubtype="10" fill="hold" grpId="0" nodeType="withEffect">
                                  <p:stCondLst>
                                    <p:cond delay="8000"/>
                                  </p:stCondLst>
                                  <p:childTnLst>
                                    <p:set>
                                      <p:cBhvr>
                                        <p:cTn id="22" dur="1" fill="hold">
                                          <p:stCondLst>
                                            <p:cond delay="0"/>
                                          </p:stCondLst>
                                        </p:cTn>
                                        <p:tgtEl>
                                          <p:spTgt spid="30727"/>
                                        </p:tgtEl>
                                        <p:attrNameLst>
                                          <p:attrName>style.visibility</p:attrName>
                                        </p:attrNameLst>
                                      </p:cBhvr>
                                      <p:to>
                                        <p:strVal val="visible"/>
                                      </p:to>
                                    </p:set>
                                    <p:animEffect transition="in" filter="blinds(horizontal)">
                                      <p:cBhvr>
                                        <p:cTn id="23" dur="500"/>
                                        <p:tgtEl>
                                          <p:spTgt spid="307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25"/>
                                        </p:tgtEl>
                                        <p:attrNameLst>
                                          <p:attrName>style.visibility</p:attrName>
                                        </p:attrNameLst>
                                      </p:cBhvr>
                                      <p:to>
                                        <p:strVal val="visible"/>
                                      </p:to>
                                    </p:set>
                                    <p:animEffect transition="in" filter="fade">
                                      <p:cBhvr>
                                        <p:cTn id="26" dur="20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showWhenStopped="0">
                <p:cTn id="27"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bldLst>
      <p:bldP spid="5125" grpId="0"/>
      <p:bldP spid="30726" grpId="0"/>
      <p:bldP spid="30727" grpId="0"/>
      <p:bldP spid="307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dirty="0"/>
          </a:p>
        </p:txBody>
      </p:sp>
      <p:sp>
        <p:nvSpPr>
          <p:cNvPr id="124931"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
        <p:nvSpPr>
          <p:cNvPr id="124932" name="Rectangle 2"/>
          <p:cNvSpPr>
            <a:spLocks noGrp="1" noChangeArrowheads="1"/>
          </p:cNvSpPr>
          <p:nvPr>
            <p:ph type="title" idx="4294967295"/>
          </p:nvPr>
        </p:nvSpPr>
        <p:spPr>
          <a:xfrm>
            <a:off x="304800" y="228600"/>
            <a:ext cx="8839200" cy="1143000"/>
          </a:xfrm>
        </p:spPr>
        <p:txBody>
          <a:bodyPr>
            <a:normAutofit fontScale="90000"/>
          </a:bodyPr>
          <a:lstStyle/>
          <a:p>
            <a:pPr eaLnBrk="1" hangingPunct="1"/>
            <a:r>
              <a:rPr lang="en-US" altLang="en-US" sz="4000" smtClean="0">
                <a:solidFill>
                  <a:schemeClr val="accent2"/>
                </a:solidFill>
              </a:rPr>
              <a:t>Mask Operation Near the Image Border</a:t>
            </a:r>
            <a:br>
              <a:rPr lang="en-US" altLang="en-US" sz="4000" smtClean="0">
                <a:solidFill>
                  <a:schemeClr val="accent2"/>
                </a:solidFill>
              </a:rPr>
            </a:br>
            <a:endParaRPr lang="en-US" altLang="en-US" sz="4000" smtClean="0">
              <a:solidFill>
                <a:schemeClr val="accent2"/>
              </a:solidFill>
            </a:endParaRPr>
          </a:p>
        </p:txBody>
      </p:sp>
      <p:pic>
        <p:nvPicPr>
          <p:cNvPr id="124933" name="Picture 3"/>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762000" y="1447800"/>
            <a:ext cx="7772400" cy="4419600"/>
          </a:xfrm>
        </p:spPr>
      </p:pic>
      <p:sp>
        <p:nvSpPr>
          <p:cNvPr id="124934" name="Line 4"/>
          <p:cNvSpPr>
            <a:spLocks noChangeShapeType="1"/>
          </p:cNvSpPr>
          <p:nvPr/>
        </p:nvSpPr>
        <p:spPr bwMode="auto">
          <a:xfrm>
            <a:off x="533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54461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mim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eaddb5dfd157ccbaed19c6dfaf378904">
  <xsd:schema xmlns:xsd="http://www.w3.org/2001/XMLSchema" xmlns:xs="http://www.w3.org/2001/XMLSchema" xmlns:p="http://schemas.microsoft.com/office/2006/metadata/properties" xmlns:ns2="28a4c2e2-19fe-42a5-bd58-72eddb65ae70" targetNamespace="http://schemas.microsoft.com/office/2006/metadata/properties" ma:root="true" ma:fieldsID="2d13b85741a04720d0bd9eafce9df3bb"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1D36B7-4A84-41A9-9371-C4E6E909B8BA}"/>
</file>

<file path=customXml/itemProps2.xml><?xml version="1.0" encoding="utf-8"?>
<ds:datastoreItem xmlns:ds="http://schemas.openxmlformats.org/officeDocument/2006/customXml" ds:itemID="{E197629D-CEA3-41E1-945F-88D9214AA130}"/>
</file>

<file path=customXml/itemProps3.xml><?xml version="1.0" encoding="utf-8"?>
<ds:datastoreItem xmlns:ds="http://schemas.openxmlformats.org/officeDocument/2006/customXml" ds:itemID="{44EC5251-6D96-40B3-A13F-74F825B5C591}"/>
</file>

<file path=docProps/app.xml><?xml version="1.0" encoding="utf-8"?>
<Properties xmlns="http://schemas.openxmlformats.org/officeDocument/2006/extended-properties" xmlns:vt="http://schemas.openxmlformats.org/officeDocument/2006/docPropsVTypes">
  <Template>nmims</Template>
  <TotalTime>977</TotalTime>
  <Words>5218</Words>
  <Application>Microsoft Office PowerPoint</Application>
  <PresentationFormat>On-screen Show (4:3)</PresentationFormat>
  <Paragraphs>3554</Paragraphs>
  <Slides>83</Slides>
  <Notes>5</Notes>
  <HiddenSlides>0</HiddenSlides>
  <MMClips>5</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90" baseType="lpstr">
      <vt:lpstr>Arial</vt:lpstr>
      <vt:lpstr>Calibri</vt:lpstr>
      <vt:lpstr>Times New Roman</vt:lpstr>
      <vt:lpstr>Wingdings</vt:lpstr>
      <vt:lpstr>nmims</vt:lpstr>
      <vt:lpstr>Bitmap Image</vt:lpstr>
      <vt:lpstr>Equation</vt:lpstr>
      <vt:lpstr>IMAGE ENHANCEMENT Neighborhood Pixels Processing</vt:lpstr>
      <vt:lpstr>Neighbourhood Operations</vt:lpstr>
      <vt:lpstr>Local Enhancement through Spatial Filtering </vt:lpstr>
      <vt:lpstr>Neighborhood Pixels Processing</vt:lpstr>
      <vt:lpstr>Simple Neighbourhood Operations Example</vt:lpstr>
      <vt:lpstr>The Spatial Filtering Process</vt:lpstr>
      <vt:lpstr>Neighborhood Pixels Processing</vt:lpstr>
      <vt:lpstr>Basics of Spatial Filtering</vt:lpstr>
      <vt:lpstr>Mask Operation Near the Image Border </vt:lpstr>
      <vt:lpstr>Neighborhood Pixels Processing</vt:lpstr>
      <vt:lpstr>Neighborhood Pixels Processing</vt:lpstr>
      <vt:lpstr>Frequency Concept - General</vt:lpstr>
      <vt:lpstr>Frequency Concept - Image</vt:lpstr>
      <vt:lpstr>Neighborhood Pixels Processing</vt:lpstr>
      <vt:lpstr>Gaussian Noise</vt:lpstr>
      <vt:lpstr>Salt &amp; Pepper Noise</vt:lpstr>
      <vt:lpstr>Blurring</vt:lpstr>
      <vt:lpstr>Mean filter</vt:lpstr>
      <vt:lpstr>Size of 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Neighborhood Pixels Processing</vt:lpstr>
      <vt:lpstr>Neighborhood Pixels Processing</vt:lpstr>
      <vt:lpstr>Spatial Filtering for Smoothing (Example) </vt:lpstr>
      <vt:lpstr>Spatial Filtering for Smoothing (Example) </vt:lpstr>
      <vt:lpstr>Weighted Smoothing Filters</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Median Filtering (Example) </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Correlation &amp; Convolution</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Neighborhood Pixels Processing</vt:lpstr>
      <vt:lpstr>High-Boost Filtering</vt:lpstr>
      <vt:lpstr>High-Boost Filtering</vt:lpstr>
      <vt:lpstr>PowerPoint Presentation</vt:lpstr>
      <vt:lpstr>PowerPoint Presentation</vt:lpstr>
      <vt:lpstr>PowerPoint Presentation</vt:lpstr>
      <vt:lpstr>Image Sharpening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Image Enhancement Neighborhood Pixels Processing</dc:title>
  <dc:creator>Abhay K Kolhe</dc:creator>
  <cp:lastModifiedBy>Abhay Kolhe</cp:lastModifiedBy>
  <cp:revision>14</cp:revision>
  <dcterms:created xsi:type="dcterms:W3CDTF">2020-07-29T17:14:41Z</dcterms:created>
  <dcterms:modified xsi:type="dcterms:W3CDTF">2020-07-30T09:33:04Z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2012-01-09T00:00:00Z</vt:filetime>
  </property>
  <property fmtid="{D5CDD505-2E9C-101B-9397-08002B2CF9AE}" pid="3" name="Creator">
    <vt:lpwstr>Microsoft® Office PowerPoint® 2007</vt:lpwstr>
  </property>
  <property fmtid="{D5CDD505-2E9C-101B-9397-08002B2CF9AE}" pid="4" name="LastSaved">
    <vt:filetime>2020-07-29T00:00:00Z</vt:filetime>
  </property>
  <property fmtid="{D5CDD505-2E9C-101B-9397-08002B2CF9AE}" pid="5" name="ContentTypeId">
    <vt:lpwstr>0x0101006A92F1126E650D428AAF4DCCFBB26E19</vt:lpwstr>
  </property>
</Properties>
</file>