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ink/ink1.xml" ContentType="application/inkml+xml"/>
  <Override PartName="/ppt/ink/ink2.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ink/ink3.xml" ContentType="application/inkml+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ink/ink4.xml" ContentType="application/inkml+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ink/ink5.xml" ContentType="application/inkml+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ink/ink6.xml" ContentType="application/inkml+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ink/ink7.xml" ContentType="application/inkml+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ink/ink8.xml" ContentType="application/inkml+xml"/>
  <Override PartName="/ppt/ink/ink9.xml" ContentType="application/inkml+xml"/>
  <Override PartName="/ppt/ink/ink10.xml" ContentType="application/inkml+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ink/ink11.xml" ContentType="application/inkml+xml"/>
  <Override PartName="/ppt/ink/ink12.xml" ContentType="application/inkml+xml"/>
  <Override PartName="/ppt/ink/ink13.xml" ContentType="application/inkml+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ink/ink14.xml" ContentType="application/inkml+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ink/ink15.xml" ContentType="application/inkml+xml"/>
  <Override PartName="/ppt/notesSlides/notesSlide1.xml" ContentType="application/vnd.openxmlformats-officedocument.presentationml.notesSlide+xml"/>
  <Override PartName="/ppt/ink/ink16.xml" ContentType="application/inkml+xml"/>
  <Override PartName="/ppt/notesSlides/notesSlide2.xml" ContentType="application/vnd.openxmlformats-officedocument.presentationml.notesSlide+xml"/>
  <Override PartName="/ppt/ink/ink17.xml" ContentType="application/inkml+xml"/>
  <Override PartName="/ppt/tags/tag53.xml" ContentType="application/vnd.openxmlformats-officedocument.presentationml.tags+xml"/>
  <Override PartName="/ppt/tags/tag54.xml" ContentType="application/vnd.openxmlformats-officedocument.presentationml.tags+xml"/>
  <Override PartName="/ppt/ink/ink18.xml" ContentType="application/inkml+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ink/ink19.xml" ContentType="application/inkml+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ink/ink20.xml" ContentType="application/inkml+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ink/ink21.xml" ContentType="application/inkml+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ink/ink22.xml" ContentType="application/inkml+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ink/ink23.xml" ContentType="application/inkml+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ink/ink24.xml" ContentType="application/inkml+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ink/ink25.xml" ContentType="application/inkml+xml"/>
  <Override PartName="/ppt/notesSlides/notesSlide3.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7.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8.xml" ContentType="application/vnd.openxmlformats-officedocument.presentationml.notesSlide+xml"/>
  <Override PartName="/ppt/ink/ink26.xml" ContentType="application/inkml+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9.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10.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1.xml" ContentType="application/vnd.openxmlformats-officedocument.presentationml.notesSlide+xml"/>
  <Override PartName="/ppt/charts/chart12.xml" ContentType="application/vnd.openxmlformats-officedocument.drawingml.chart+xml"/>
  <Override PartName="/ppt/ink/ink27.xml" ContentType="application/inkml+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2.xml" ContentType="application/vnd.openxmlformats-officedocument.presentationml.notesSlide+xml"/>
  <Override PartName="/ppt/ink/ink28.xml" ContentType="application/inkml+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3.xml" ContentType="application/vnd.openxmlformats-officedocument.presentationml.notesSlide+xml"/>
  <Override PartName="/ppt/ink/ink2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66"/>
  </p:notesMasterIdLst>
  <p:sldIdLst>
    <p:sldId id="337" r:id="rId6"/>
    <p:sldId id="258" r:id="rId7"/>
    <p:sldId id="259" r:id="rId8"/>
    <p:sldId id="261" r:id="rId9"/>
    <p:sldId id="260" r:id="rId10"/>
    <p:sldId id="262" r:id="rId11"/>
    <p:sldId id="286" r:id="rId12"/>
    <p:sldId id="287" r:id="rId13"/>
    <p:sldId id="263" r:id="rId14"/>
    <p:sldId id="264" r:id="rId15"/>
    <p:sldId id="265" r:id="rId16"/>
    <p:sldId id="288" r:id="rId17"/>
    <p:sldId id="291" r:id="rId18"/>
    <p:sldId id="292" r:id="rId19"/>
    <p:sldId id="293" r:id="rId20"/>
    <p:sldId id="294" r:id="rId21"/>
    <p:sldId id="297" r:id="rId22"/>
    <p:sldId id="295" r:id="rId23"/>
    <p:sldId id="298" r:id="rId24"/>
    <p:sldId id="299" r:id="rId25"/>
    <p:sldId id="300" r:id="rId26"/>
    <p:sldId id="301" r:id="rId27"/>
    <p:sldId id="302" r:id="rId28"/>
    <p:sldId id="303" r:id="rId29"/>
    <p:sldId id="304" r:id="rId30"/>
    <p:sldId id="305" r:id="rId31"/>
    <p:sldId id="307" r:id="rId32"/>
    <p:sldId id="308" r:id="rId33"/>
    <p:sldId id="309" r:id="rId34"/>
    <p:sldId id="310" r:id="rId35"/>
    <p:sldId id="311" r:id="rId36"/>
    <p:sldId id="312" r:id="rId37"/>
    <p:sldId id="313" r:id="rId38"/>
    <p:sldId id="314" r:id="rId39"/>
    <p:sldId id="269" r:id="rId40"/>
    <p:sldId id="316" r:id="rId41"/>
    <p:sldId id="317" r:id="rId42"/>
    <p:sldId id="318" r:id="rId43"/>
    <p:sldId id="319" r:id="rId44"/>
    <p:sldId id="320" r:id="rId45"/>
    <p:sldId id="321" r:id="rId46"/>
    <p:sldId id="322" r:id="rId47"/>
    <p:sldId id="323" r:id="rId48"/>
    <p:sldId id="324" r:id="rId49"/>
    <p:sldId id="270" r:id="rId50"/>
    <p:sldId id="326" r:id="rId51"/>
    <p:sldId id="327" r:id="rId52"/>
    <p:sldId id="328" r:id="rId53"/>
    <p:sldId id="329" r:id="rId54"/>
    <p:sldId id="330" r:id="rId55"/>
    <p:sldId id="335" r:id="rId56"/>
    <p:sldId id="336" r:id="rId57"/>
    <p:sldId id="331" r:id="rId58"/>
    <p:sldId id="332" r:id="rId59"/>
    <p:sldId id="333" r:id="rId60"/>
    <p:sldId id="334" r:id="rId61"/>
    <p:sldId id="271" r:id="rId62"/>
    <p:sldId id="338" r:id="rId63"/>
    <p:sldId id="272" r:id="rId64"/>
    <p:sldId id="27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A7006-8506-4988-9EA7-C97203104783}" v="4" dt="2020-08-14T13:47:40.354"/>
    <p1510:client id="{F406EEB7-FD2D-42ED-A0C8-C8A856694708}" v="4" dt="2020-08-14T13:46:46.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AN BERIWAL" userId="S::muskaan.beriwal@svkmmumbai.onmicrosoft.com::71c27ed0-026d-4c41-858f-c0cc419fa990" providerId="AD" clId="Web-{F406EEB7-FD2D-42ED-A0C8-C8A856694708}"/>
    <pc:docChg chg="addSld">
      <pc:chgData name="MUSKAAN BERIWAL" userId="S::muskaan.beriwal@svkmmumbai.onmicrosoft.com::71c27ed0-026d-4c41-858f-c0cc419fa990" providerId="AD" clId="Web-{F406EEB7-FD2D-42ED-A0C8-C8A856694708}" dt="2020-08-14T13:46:46.585" v="3"/>
      <pc:docMkLst>
        <pc:docMk/>
      </pc:docMkLst>
      <pc:sldChg chg="new">
        <pc:chgData name="MUSKAAN BERIWAL" userId="S::muskaan.beriwal@svkmmumbai.onmicrosoft.com::71c27ed0-026d-4c41-858f-c0cc419fa990" providerId="AD" clId="Web-{F406EEB7-FD2D-42ED-A0C8-C8A856694708}" dt="2020-08-14T13:45:34.053" v="0"/>
        <pc:sldMkLst>
          <pc:docMk/>
          <pc:sldMk cId="94455399" sldId="339"/>
        </pc:sldMkLst>
      </pc:sldChg>
      <pc:sldChg chg="new">
        <pc:chgData name="MUSKAAN BERIWAL" userId="S::muskaan.beriwal@svkmmumbai.onmicrosoft.com::71c27ed0-026d-4c41-858f-c0cc419fa990" providerId="AD" clId="Web-{F406EEB7-FD2D-42ED-A0C8-C8A856694708}" dt="2020-08-14T13:45:56.615" v="1"/>
        <pc:sldMkLst>
          <pc:docMk/>
          <pc:sldMk cId="3676123782" sldId="340"/>
        </pc:sldMkLst>
      </pc:sldChg>
      <pc:sldChg chg="new">
        <pc:chgData name="MUSKAAN BERIWAL" userId="S::muskaan.beriwal@svkmmumbai.onmicrosoft.com::71c27ed0-026d-4c41-858f-c0cc419fa990" providerId="AD" clId="Web-{F406EEB7-FD2D-42ED-A0C8-C8A856694708}" dt="2020-08-14T13:46:44.460" v="2"/>
        <pc:sldMkLst>
          <pc:docMk/>
          <pc:sldMk cId="526854444" sldId="341"/>
        </pc:sldMkLst>
      </pc:sldChg>
      <pc:sldChg chg="new">
        <pc:chgData name="MUSKAAN BERIWAL" userId="S::muskaan.beriwal@svkmmumbai.onmicrosoft.com::71c27ed0-026d-4c41-858f-c0cc419fa990" providerId="AD" clId="Web-{F406EEB7-FD2D-42ED-A0C8-C8A856694708}" dt="2020-08-14T13:46:46.585" v="3"/>
        <pc:sldMkLst>
          <pc:docMk/>
          <pc:sldMk cId="2560878796" sldId="342"/>
        </pc:sldMkLst>
      </pc:sldChg>
    </pc:docChg>
  </pc:docChgLst>
  <pc:docChgLst>
    <pc:chgData name="MUSKAAN BERIWAL" userId="S::muskaan.beriwal@svkmmumbai.onmicrosoft.com::71c27ed0-026d-4c41-858f-c0cc419fa990" providerId="AD" clId="Web-{5D3A7006-8506-4988-9EA7-C97203104783}"/>
    <pc:docChg chg="delSld">
      <pc:chgData name="MUSKAAN BERIWAL" userId="S::muskaan.beriwal@svkmmumbai.onmicrosoft.com::71c27ed0-026d-4c41-858f-c0cc419fa990" providerId="AD" clId="Web-{5D3A7006-8506-4988-9EA7-C97203104783}" dt="2020-08-14T13:47:40.354" v="3"/>
      <pc:docMkLst>
        <pc:docMk/>
      </pc:docMkLst>
      <pc:sldChg chg="del">
        <pc:chgData name="MUSKAAN BERIWAL" userId="S::muskaan.beriwal@svkmmumbai.onmicrosoft.com::71c27ed0-026d-4c41-858f-c0cc419fa990" providerId="AD" clId="Web-{5D3A7006-8506-4988-9EA7-C97203104783}" dt="2020-08-14T13:47:40.354" v="3"/>
        <pc:sldMkLst>
          <pc:docMk/>
          <pc:sldMk cId="94455399" sldId="339"/>
        </pc:sldMkLst>
      </pc:sldChg>
      <pc:sldChg chg="del">
        <pc:chgData name="MUSKAAN BERIWAL" userId="S::muskaan.beriwal@svkmmumbai.onmicrosoft.com::71c27ed0-026d-4c41-858f-c0cc419fa990" providerId="AD" clId="Web-{5D3A7006-8506-4988-9EA7-C97203104783}" dt="2020-08-14T13:47:32.041" v="0"/>
        <pc:sldMkLst>
          <pc:docMk/>
          <pc:sldMk cId="3676123782" sldId="340"/>
        </pc:sldMkLst>
      </pc:sldChg>
      <pc:sldChg chg="del">
        <pc:chgData name="MUSKAAN BERIWAL" userId="S::muskaan.beriwal@svkmmumbai.onmicrosoft.com::71c27ed0-026d-4c41-858f-c0cc419fa990" providerId="AD" clId="Web-{5D3A7006-8506-4988-9EA7-C97203104783}" dt="2020-08-14T13:47:35.025" v="1"/>
        <pc:sldMkLst>
          <pc:docMk/>
          <pc:sldMk cId="526854444" sldId="341"/>
        </pc:sldMkLst>
      </pc:sldChg>
      <pc:sldChg chg="del">
        <pc:chgData name="MUSKAAN BERIWAL" userId="S::muskaan.beriwal@svkmmumbai.onmicrosoft.com::71c27ed0-026d-4c41-858f-c0cc419fa990" providerId="AD" clId="Web-{5D3A7006-8506-4988-9EA7-C97203104783}" dt="2020-08-14T13:47:37.713" v="2"/>
        <pc:sldMkLst>
          <pc:docMk/>
          <pc:sldMk cId="2560878796" sldId="342"/>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1862-490E-8A49-DA6733FCC651}"/>
            </c:ext>
          </c:extLst>
        </c:ser>
        <c:dLbls>
          <c:showLegendKey val="0"/>
          <c:showVal val="0"/>
          <c:showCatName val="0"/>
          <c:showSerName val="0"/>
          <c:showPercent val="0"/>
          <c:showBubbleSize val="0"/>
        </c:dLbls>
        <c:axId val="138778496"/>
        <c:axId val="138780032"/>
      </c:scatterChart>
      <c:valAx>
        <c:axId val="138778496"/>
        <c:scaling>
          <c:orientation val="minMax"/>
          <c:max val="3000"/>
        </c:scaling>
        <c:delete val="0"/>
        <c:axPos val="b"/>
        <c:numFmt formatCode="General" sourceLinked="1"/>
        <c:majorTickMark val="out"/>
        <c:minorTickMark val="none"/>
        <c:tickLblPos val="nextTo"/>
        <c:crossAx val="138780032"/>
        <c:crosses val="autoZero"/>
        <c:crossBetween val="midCat"/>
      </c:valAx>
      <c:valAx>
        <c:axId val="138780032"/>
        <c:scaling>
          <c:orientation val="minMax"/>
          <c:max val="500000"/>
        </c:scaling>
        <c:delete val="0"/>
        <c:axPos val="l"/>
        <c:majorGridlines/>
        <c:numFmt formatCode="General" sourceLinked="0"/>
        <c:majorTickMark val="out"/>
        <c:minorTickMark val="none"/>
        <c:tickLblPos val="nextTo"/>
        <c:crossAx val="138778496"/>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3B71-4838-8DCA-0CA0B07C0F01}"/>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3B71-4838-8DCA-0CA0B07C0F01}"/>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3B71-4838-8DCA-0CA0B07C0F01}"/>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3B71-4838-8DCA-0CA0B07C0F01}"/>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3B71-4838-8DCA-0CA0B07C0F01}"/>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3B71-4838-8DCA-0CA0B07C0F01}"/>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3B71-4838-8DCA-0CA0B07C0F01}"/>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3B71-4838-8DCA-0CA0B07C0F01}"/>
            </c:ext>
          </c:extLst>
        </c:ser>
        <c:dLbls>
          <c:showLegendKey val="0"/>
          <c:showVal val="0"/>
          <c:showCatName val="0"/>
          <c:showSerName val="0"/>
          <c:showPercent val="0"/>
          <c:showBubbleSize val="0"/>
        </c:dLbls>
        <c:axId val="260934656"/>
        <c:axId val="260944640"/>
      </c:scatterChart>
      <c:valAx>
        <c:axId val="260934656"/>
        <c:scaling>
          <c:orientation val="minMax"/>
          <c:max val="2.5"/>
          <c:min val="-0.5"/>
        </c:scaling>
        <c:delete val="0"/>
        <c:axPos val="b"/>
        <c:numFmt formatCode="General" sourceLinked="1"/>
        <c:majorTickMark val="cross"/>
        <c:minorTickMark val="none"/>
        <c:tickLblPos val="nextTo"/>
        <c:spPr>
          <a:ln w="38100"/>
        </c:spPr>
        <c:crossAx val="260944640"/>
        <c:crosses val="autoZero"/>
        <c:crossBetween val="midCat"/>
        <c:majorUnit val="0.5"/>
      </c:valAx>
      <c:valAx>
        <c:axId val="260944640"/>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260934656"/>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D075-488D-AC0A-6C1FFFFF19E5}"/>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D075-488D-AC0A-6C1FFFFF19E5}"/>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D075-488D-AC0A-6C1FFFFF19E5}"/>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D075-488D-AC0A-6C1FFFFF19E5}"/>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D075-488D-AC0A-6C1FFFFF19E5}"/>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D075-488D-AC0A-6C1FFFFF19E5}"/>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D075-488D-AC0A-6C1FFFFF19E5}"/>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D075-488D-AC0A-6C1FFFFF19E5}"/>
            </c:ext>
          </c:extLst>
        </c:ser>
        <c:dLbls>
          <c:showLegendKey val="0"/>
          <c:showVal val="0"/>
          <c:showCatName val="0"/>
          <c:showSerName val="0"/>
          <c:showPercent val="0"/>
          <c:showBubbleSize val="0"/>
        </c:dLbls>
        <c:axId val="261486464"/>
        <c:axId val="261488000"/>
      </c:scatterChart>
      <c:valAx>
        <c:axId val="261486464"/>
        <c:scaling>
          <c:orientation val="minMax"/>
          <c:max val="3"/>
        </c:scaling>
        <c:delete val="0"/>
        <c:axPos val="b"/>
        <c:numFmt formatCode="General" sourceLinked="1"/>
        <c:majorTickMark val="cross"/>
        <c:minorTickMark val="none"/>
        <c:tickLblPos val="nextTo"/>
        <c:spPr>
          <a:ln w="38100"/>
        </c:spPr>
        <c:crossAx val="261488000"/>
        <c:crosses val="autoZero"/>
        <c:crossBetween val="midCat"/>
        <c:majorUnit val="1"/>
      </c:valAx>
      <c:valAx>
        <c:axId val="261488000"/>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261486464"/>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89A9-400E-BD3E-5857BC42F8FB}"/>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89A9-400E-BD3E-5857BC42F8FB}"/>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89A9-400E-BD3E-5857BC42F8FB}"/>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89A9-400E-BD3E-5857BC42F8FB}"/>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89A9-400E-BD3E-5857BC42F8FB}"/>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89A9-400E-BD3E-5857BC42F8FB}"/>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89A9-400E-BD3E-5857BC42F8FB}"/>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89A9-400E-BD3E-5857BC42F8FB}"/>
            </c:ext>
          </c:extLst>
        </c:ser>
        <c:dLbls>
          <c:showLegendKey val="0"/>
          <c:showVal val="0"/>
          <c:showCatName val="0"/>
          <c:showSerName val="0"/>
          <c:showPercent val="0"/>
          <c:showBubbleSize val="0"/>
        </c:dLbls>
        <c:axId val="260876544"/>
        <c:axId val="260890624"/>
      </c:scatterChart>
      <c:valAx>
        <c:axId val="260876544"/>
        <c:scaling>
          <c:orientation val="minMax"/>
          <c:max val="400"/>
          <c:min val="0"/>
        </c:scaling>
        <c:delete val="0"/>
        <c:axPos val="b"/>
        <c:numFmt formatCode="General" sourceLinked="1"/>
        <c:majorTickMark val="cross"/>
        <c:minorTickMark val="none"/>
        <c:tickLblPos val="nextTo"/>
        <c:spPr>
          <a:ln w="38100"/>
        </c:spPr>
        <c:crossAx val="260890624"/>
        <c:crosses val="autoZero"/>
        <c:crossBetween val="midCat"/>
        <c:majorUnit val="100"/>
      </c:valAx>
      <c:valAx>
        <c:axId val="260890624"/>
        <c:scaling>
          <c:orientation val="minMax"/>
          <c:max val="3"/>
          <c:min val="0"/>
        </c:scaling>
        <c:delete val="0"/>
        <c:axPos val="l"/>
        <c:majorGridlines>
          <c:spPr>
            <a:ln>
              <a:noFill/>
            </a:ln>
          </c:spPr>
        </c:majorGridlines>
        <c:numFmt formatCode="General" sourceLinked="1"/>
        <c:majorTickMark val="none"/>
        <c:minorTickMark val="none"/>
        <c:tickLblPos val="none"/>
        <c:spPr>
          <a:ln w="38100"/>
        </c:spPr>
        <c:crossAx val="260876544"/>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939F-4BD0-B35C-507363A09CBB}"/>
            </c:ext>
          </c:extLst>
        </c:ser>
        <c:dLbls>
          <c:showLegendKey val="0"/>
          <c:showVal val="0"/>
          <c:showCatName val="0"/>
          <c:showSerName val="0"/>
          <c:showPercent val="0"/>
          <c:showBubbleSize val="0"/>
        </c:dLbls>
        <c:axId val="138787456"/>
        <c:axId val="141342208"/>
      </c:scatterChart>
      <c:valAx>
        <c:axId val="138787456"/>
        <c:scaling>
          <c:orientation val="minMax"/>
          <c:max val="3000"/>
        </c:scaling>
        <c:delete val="0"/>
        <c:axPos val="b"/>
        <c:numFmt formatCode="General" sourceLinked="1"/>
        <c:majorTickMark val="out"/>
        <c:minorTickMark val="none"/>
        <c:tickLblPos val="nextTo"/>
        <c:crossAx val="141342208"/>
        <c:crosses val="autoZero"/>
        <c:crossBetween val="midCat"/>
      </c:valAx>
      <c:valAx>
        <c:axId val="141342208"/>
        <c:scaling>
          <c:orientation val="minMax"/>
          <c:max val="500000"/>
        </c:scaling>
        <c:delete val="0"/>
        <c:axPos val="l"/>
        <c:majorGridlines/>
        <c:numFmt formatCode="General" sourceLinked="0"/>
        <c:majorTickMark val="out"/>
        <c:minorTickMark val="none"/>
        <c:tickLblPos val="nextTo"/>
        <c:crossAx val="138787456"/>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2313-41FC-A3CE-1F3B4AA06852}"/>
            </c:ext>
          </c:extLst>
        </c:ser>
        <c:dLbls>
          <c:showLegendKey val="0"/>
          <c:showVal val="0"/>
          <c:showCatName val="0"/>
          <c:showSerName val="0"/>
          <c:showPercent val="0"/>
          <c:showBubbleSize val="0"/>
        </c:dLbls>
        <c:axId val="138030464"/>
        <c:axId val="139052928"/>
      </c:scatterChart>
      <c:valAx>
        <c:axId val="138030464"/>
        <c:scaling>
          <c:orientation val="minMax"/>
        </c:scaling>
        <c:delete val="0"/>
        <c:axPos val="b"/>
        <c:numFmt formatCode="General" sourceLinked="1"/>
        <c:majorTickMark val="cross"/>
        <c:minorTickMark val="none"/>
        <c:tickLblPos val="nextTo"/>
        <c:spPr>
          <a:ln w="38100"/>
        </c:spPr>
        <c:crossAx val="139052928"/>
        <c:crosses val="autoZero"/>
        <c:crossBetween val="midCat"/>
        <c:majorUnit val="1"/>
      </c:valAx>
      <c:valAx>
        <c:axId val="139052928"/>
        <c:scaling>
          <c:orientation val="minMax"/>
        </c:scaling>
        <c:delete val="0"/>
        <c:axPos val="l"/>
        <c:majorGridlines>
          <c:spPr>
            <a:ln>
              <a:noFill/>
            </a:ln>
          </c:spPr>
        </c:majorGridlines>
        <c:numFmt formatCode="General" sourceLinked="1"/>
        <c:majorTickMark val="cross"/>
        <c:minorTickMark val="none"/>
        <c:tickLblPos val="nextTo"/>
        <c:spPr>
          <a:ln w="38100"/>
        </c:spPr>
        <c:crossAx val="138030464"/>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26C7-4CF5-91A0-50A135DBC35A}"/>
            </c:ext>
          </c:extLst>
        </c:ser>
        <c:dLbls>
          <c:showLegendKey val="0"/>
          <c:showVal val="0"/>
          <c:showCatName val="0"/>
          <c:showSerName val="0"/>
          <c:showPercent val="0"/>
          <c:showBubbleSize val="0"/>
        </c:dLbls>
        <c:axId val="141313152"/>
        <c:axId val="141314688"/>
      </c:scatterChart>
      <c:valAx>
        <c:axId val="141313152"/>
        <c:scaling>
          <c:orientation val="minMax"/>
        </c:scaling>
        <c:delete val="0"/>
        <c:axPos val="b"/>
        <c:numFmt formatCode="General" sourceLinked="1"/>
        <c:majorTickMark val="cross"/>
        <c:minorTickMark val="none"/>
        <c:tickLblPos val="nextTo"/>
        <c:spPr>
          <a:ln w="38100"/>
        </c:spPr>
        <c:crossAx val="141314688"/>
        <c:crosses val="autoZero"/>
        <c:crossBetween val="midCat"/>
        <c:majorUnit val="1"/>
      </c:valAx>
      <c:valAx>
        <c:axId val="141314688"/>
        <c:scaling>
          <c:orientation val="minMax"/>
        </c:scaling>
        <c:delete val="0"/>
        <c:axPos val="l"/>
        <c:majorGridlines>
          <c:spPr>
            <a:ln>
              <a:noFill/>
            </a:ln>
          </c:spPr>
        </c:majorGridlines>
        <c:numFmt formatCode="General" sourceLinked="1"/>
        <c:majorTickMark val="cross"/>
        <c:minorTickMark val="none"/>
        <c:tickLblPos val="nextTo"/>
        <c:spPr>
          <a:ln w="38100"/>
        </c:spPr>
        <c:crossAx val="141313152"/>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BF9B-420D-A5E7-5F9BBD0A6AC6}"/>
            </c:ext>
          </c:extLst>
        </c:ser>
        <c:dLbls>
          <c:showLegendKey val="0"/>
          <c:showVal val="0"/>
          <c:showCatName val="0"/>
          <c:showSerName val="0"/>
          <c:showPercent val="0"/>
          <c:showBubbleSize val="0"/>
        </c:dLbls>
        <c:axId val="141330304"/>
        <c:axId val="141331840"/>
      </c:scatterChart>
      <c:valAx>
        <c:axId val="141330304"/>
        <c:scaling>
          <c:orientation val="minMax"/>
        </c:scaling>
        <c:delete val="0"/>
        <c:axPos val="b"/>
        <c:numFmt formatCode="General" sourceLinked="1"/>
        <c:majorTickMark val="cross"/>
        <c:minorTickMark val="none"/>
        <c:tickLblPos val="nextTo"/>
        <c:spPr>
          <a:ln w="38100"/>
        </c:spPr>
        <c:crossAx val="141331840"/>
        <c:crosses val="autoZero"/>
        <c:crossBetween val="midCat"/>
        <c:majorUnit val="1"/>
      </c:valAx>
      <c:valAx>
        <c:axId val="141331840"/>
        <c:scaling>
          <c:orientation val="minMax"/>
        </c:scaling>
        <c:delete val="0"/>
        <c:axPos val="l"/>
        <c:majorGridlines>
          <c:spPr>
            <a:ln>
              <a:noFill/>
            </a:ln>
          </c:spPr>
        </c:majorGridlines>
        <c:numFmt formatCode="General" sourceLinked="1"/>
        <c:majorTickMark val="cross"/>
        <c:minorTickMark val="none"/>
        <c:tickLblPos val="nextTo"/>
        <c:spPr>
          <a:ln w="38100"/>
        </c:spPr>
        <c:crossAx val="141330304"/>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68E8-4333-8AE8-7670BAB8CB39}"/>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68E8-4333-8AE8-7670BAB8CB39}"/>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68E8-4333-8AE8-7670BAB8CB39}"/>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68E8-4333-8AE8-7670BAB8CB39}"/>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68E8-4333-8AE8-7670BAB8CB39}"/>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68E8-4333-8AE8-7670BAB8CB39}"/>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68E8-4333-8AE8-7670BAB8CB39}"/>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68E8-4333-8AE8-7670BAB8CB39}"/>
            </c:ext>
          </c:extLst>
        </c:ser>
        <c:dLbls>
          <c:showLegendKey val="0"/>
          <c:showVal val="0"/>
          <c:showCatName val="0"/>
          <c:showSerName val="0"/>
          <c:showPercent val="0"/>
          <c:showBubbleSize val="0"/>
        </c:dLbls>
        <c:axId val="139154176"/>
        <c:axId val="139156096"/>
      </c:scatterChart>
      <c:valAx>
        <c:axId val="139154176"/>
        <c:scaling>
          <c:orientation val="minMax"/>
          <c:max val="3"/>
        </c:scaling>
        <c:delete val="0"/>
        <c:axPos val="b"/>
        <c:numFmt formatCode="General" sourceLinked="1"/>
        <c:majorTickMark val="cross"/>
        <c:minorTickMark val="none"/>
        <c:tickLblPos val="nextTo"/>
        <c:spPr>
          <a:ln w="38100"/>
        </c:spPr>
        <c:crossAx val="139156096"/>
        <c:crosses val="autoZero"/>
        <c:crossBetween val="midCat"/>
        <c:majorUnit val="1"/>
      </c:valAx>
      <c:valAx>
        <c:axId val="139156096"/>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139154176"/>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3BAB-47F1-8363-FF3D56CCD6F1}"/>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3BAB-47F1-8363-FF3D56CCD6F1}"/>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3BAB-47F1-8363-FF3D56CCD6F1}"/>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3BAB-47F1-8363-FF3D56CCD6F1}"/>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3BAB-47F1-8363-FF3D56CCD6F1}"/>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3BAB-47F1-8363-FF3D56CCD6F1}"/>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3BAB-47F1-8363-FF3D56CCD6F1}"/>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3BAB-47F1-8363-FF3D56CCD6F1}"/>
            </c:ext>
          </c:extLst>
        </c:ser>
        <c:dLbls>
          <c:showLegendKey val="0"/>
          <c:showVal val="0"/>
          <c:showCatName val="0"/>
          <c:showSerName val="0"/>
          <c:showPercent val="0"/>
          <c:showBubbleSize val="0"/>
        </c:dLbls>
        <c:axId val="139194752"/>
        <c:axId val="139196288"/>
      </c:scatterChart>
      <c:valAx>
        <c:axId val="139194752"/>
        <c:scaling>
          <c:orientation val="minMax"/>
          <c:max val="2.5"/>
          <c:min val="-0.5"/>
        </c:scaling>
        <c:delete val="0"/>
        <c:axPos val="b"/>
        <c:numFmt formatCode="General" sourceLinked="1"/>
        <c:majorTickMark val="cross"/>
        <c:minorTickMark val="none"/>
        <c:tickLblPos val="nextTo"/>
        <c:spPr>
          <a:ln w="38100"/>
        </c:spPr>
        <c:crossAx val="139196288"/>
        <c:crosses val="autoZero"/>
        <c:crossBetween val="midCat"/>
        <c:majorUnit val="0.5"/>
      </c:valAx>
      <c:valAx>
        <c:axId val="139196288"/>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139194752"/>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A234-4289-B2C6-CFF9660B7D1C}"/>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A234-4289-B2C6-CFF9660B7D1C}"/>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A234-4289-B2C6-CFF9660B7D1C}"/>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A234-4289-B2C6-CFF9660B7D1C}"/>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A234-4289-B2C6-CFF9660B7D1C}"/>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A234-4289-B2C6-CFF9660B7D1C}"/>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A234-4289-B2C6-CFF9660B7D1C}"/>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A234-4289-B2C6-CFF9660B7D1C}"/>
            </c:ext>
          </c:extLst>
        </c:ser>
        <c:dLbls>
          <c:showLegendKey val="0"/>
          <c:showVal val="0"/>
          <c:showCatName val="0"/>
          <c:showSerName val="0"/>
          <c:showPercent val="0"/>
          <c:showBubbleSize val="0"/>
        </c:dLbls>
        <c:axId val="140123520"/>
        <c:axId val="140178944"/>
      </c:scatterChart>
      <c:valAx>
        <c:axId val="140123520"/>
        <c:scaling>
          <c:orientation val="minMax"/>
          <c:max val="3"/>
        </c:scaling>
        <c:delete val="0"/>
        <c:axPos val="b"/>
        <c:numFmt formatCode="General" sourceLinked="1"/>
        <c:majorTickMark val="cross"/>
        <c:minorTickMark val="none"/>
        <c:tickLblPos val="nextTo"/>
        <c:spPr>
          <a:ln w="38100"/>
        </c:spPr>
        <c:crossAx val="140178944"/>
        <c:crosses val="autoZero"/>
        <c:crossBetween val="midCat"/>
        <c:majorUnit val="1"/>
      </c:valAx>
      <c:valAx>
        <c:axId val="140178944"/>
        <c:scaling>
          <c:orientation val="minMax"/>
          <c:max val="3"/>
        </c:scaling>
        <c:delete val="0"/>
        <c:axPos val="l"/>
        <c:majorGridlines>
          <c:spPr>
            <a:ln>
              <a:noFill/>
            </a:ln>
          </c:spPr>
        </c:majorGridlines>
        <c:numFmt formatCode="General" sourceLinked="1"/>
        <c:majorTickMark val="cross"/>
        <c:minorTickMark val="none"/>
        <c:tickLblPos val="nextTo"/>
        <c:spPr>
          <a:ln w="38100"/>
        </c:spPr>
        <c:crossAx val="140123520"/>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0-C604-4C1D-BAF3-309BA3FB82AE}"/>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1-C604-4C1D-BAF3-309BA3FB82AE}"/>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2-C604-4C1D-BAF3-309BA3FB82AE}"/>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3-C604-4C1D-BAF3-309BA3FB82AE}"/>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4-C604-4C1D-BAF3-309BA3FB82AE}"/>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5-C604-4C1D-BAF3-309BA3FB82AE}"/>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6-C604-4C1D-BAF3-309BA3FB82AE}"/>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smooth val="0"/>
          <c:extLst>
            <c:ext xmlns:c16="http://schemas.microsoft.com/office/drawing/2014/chart" uri="{C3380CC4-5D6E-409C-BE32-E72D297353CC}">
              <c16:uniqueId val="{00000007-C604-4C1D-BAF3-309BA3FB82AE}"/>
            </c:ext>
          </c:extLst>
        </c:ser>
        <c:dLbls>
          <c:showLegendKey val="0"/>
          <c:showVal val="0"/>
          <c:showCatName val="0"/>
          <c:showSerName val="0"/>
          <c:showPercent val="0"/>
          <c:showBubbleSize val="0"/>
        </c:dLbls>
        <c:axId val="260829952"/>
        <c:axId val="260831488"/>
      </c:scatterChart>
      <c:valAx>
        <c:axId val="260829952"/>
        <c:scaling>
          <c:orientation val="minMax"/>
          <c:max val="2.5"/>
          <c:min val="-0.5"/>
        </c:scaling>
        <c:delete val="0"/>
        <c:axPos val="b"/>
        <c:numFmt formatCode="General" sourceLinked="1"/>
        <c:majorTickMark val="cross"/>
        <c:minorTickMark val="none"/>
        <c:tickLblPos val="nextTo"/>
        <c:spPr>
          <a:ln w="38100"/>
        </c:spPr>
        <c:crossAx val="260831488"/>
        <c:crosses val="autoZero"/>
        <c:crossBetween val="midCat"/>
        <c:majorUnit val="0.5"/>
      </c:valAx>
      <c:valAx>
        <c:axId val="260831488"/>
        <c:scaling>
          <c:orientation val="minMax"/>
          <c:max val="3"/>
          <c:min val="0"/>
        </c:scaling>
        <c:delete val="0"/>
        <c:axPos val="l"/>
        <c:majorGridlines>
          <c:spPr>
            <a:ln>
              <a:noFill/>
            </a:ln>
          </c:spPr>
        </c:majorGridlines>
        <c:numFmt formatCode="General" sourceLinked="1"/>
        <c:majorTickMark val="cross"/>
        <c:minorTickMark val="none"/>
        <c:tickLblPos val="nextTo"/>
        <c:spPr>
          <a:ln w="38100"/>
        </c:spPr>
        <c:crossAx val="260829952"/>
        <c:crosses val="autoZero"/>
        <c:crossBetween val="midCat"/>
        <c:majorUnit val="1"/>
      </c:valAx>
    </c:plotArea>
    <c:plotVisOnly val="1"/>
    <c:dispBlanksAs val="gap"/>
    <c:showDLblsOverMax val="0"/>
  </c:chart>
  <c:txPr>
    <a:bodyPr/>
    <a:lstStyle/>
    <a:p>
      <a:pPr>
        <a:defRPr sz="20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0:41:38.593"/>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definitions>
  <inkml:trace contextRef="#ctx0" brushRef="#br0">15125 11404 2274,'0'0'288,"0"0"801,0 0 512,0 0 225,0 0-609,0 0-416,-20 0 96,20 0 160,0 0-160,0-25-160,0 25-97,0 0-288,0 0-63,0 0-97,0 0-32,0 0-96,0 0-32,20 0 0,-20 0-32,20 0 0,0 0 32,1 0-32,-3 0 64,2 0 96,21-27-96,-21 27-64,19 0 0,1 0 33,0 0-33,-1 0 32,1 0 0,-1 0 0,21 0-64,-21 0 32,22 0 0,-23 0-64,3 0 31,-1 27 1,-1-27-32,21 0 64,-21 25 0,1-25 0,19 0 32,2 0-32,-2 28 32,20-28 0,-19 0-32,-1 0-32,20 0 64,2 26-32,-2-26-96,0 0-32,0 0-32,20 0-256,-38 0 224,18 0 31,0 26-127,0-26 32,1 0 96,0 0-129,19 0 97,0 0 0,0 27 256,0-27 64,21 0 32,-21 0 193,0 0 31,0 0-192,-19 0 0,-1 0-127,0 0-33,-39 0-32,0 0-289,-21 0-1088,1 0-2371</inkml:trace>
  <inkml:trace contextRef="#ctx0" brushRef="#br0" timeOffset="1976.11">6391 6212 8071,'0'0'737,"0"0"-2755,20 0 1826,-20 0 576,20 0 513,0 0-288,19 0-33,1 0 161,19 0 96,1-26-33,19 26-191,1 0-417,19 0 64,20 0 161,39-27-33,2 27-160,18-27-32,-20 2 289,2-2-129,-20 27-224,-41-26 65,-40 26-706,-19 0-1537,-1 26-2883</inkml:trace>
  <inkml:trace contextRef="#ctx0" brushRef="#br0" timeOffset="9950.56">15682 8623 448,'0'0'192,"0"0"-384,0 0-32</inkml:trace>
  <inkml:trace contextRef="#ctx0" brushRef="#br0" timeOffset="10447.59">15682 8623 352,'0'0'1377,"0"0"-288,0 0-865,0 0 97,0 0 447,0 0 65,0 0-128,0 0-65,0 0 193,0-25 128,0 25 0,0 0 32,0 0-32,0 0-64,0 0-257,0 0-95,0 0-1,0 0-95,0 0-97,0 0 65,0 0-129,0 0-128,0 0-128,0 0-128,0 0 0,0 25 128,0 2 0,0-1 96,0 28 0,0-28 32,0 26 0,0 28-63,0-28-1,0 2-96,0-1 64,0 0 0,0 1-32,0-29-32,0 28 0,0-26 0,0 0-32,0-27-128,0 26-161,0-26-127,0 0-353,0 0-896,0 0-1154,0 0-3171</inkml:trace>
  <inkml:trace contextRef="#ctx0" brushRef="#br0" timeOffset="10974.62">15483 8888 4676,'0'0'448,"20"0"1090,-20-26 448,19-1-673,-19 27-704,20-27-449,-20 27-128,20-26 96,0 0-96,1 0 96,-21-1 96,18 0 129,-18 1 159,0-1-64,0 27 65,20-25-321,-20 25-192,0 0 0,0-27 64,21 27-64,-21 0 160,0 27 257,20-2-1,-20 2-224,20-1 65,-2 1-97,-18 0-64,21-1-64,-1 0-192,0 0-1762,0 1-5958</inkml:trace>
  <inkml:trace contextRef="#ctx0" brushRef="#br0" timeOffset="11478.65">15344 9815 4163,'0'0'6535,"0"0"-6471,-20 0 897,20 0 1153,0 0-1730,0 0-480,0 27 352,20 26 128,-20-26 1,0 25-193,0 1-96,0-26-32,0-1-96,20 1-96,-20-2-545,0-25-1056,0 0-1859,20 0-4579</inkml:trace>
  <inkml:trace contextRef="#ctx0" brushRef="#br0" timeOffset="11810.67">15483 9790 11883,'20'0'768,"-20"0"-1152,19 0 1057,1 0 95,0 0-511,0 0-289,1 25-32,-3 2-129,2-1 97,-20 1-32,0 0 64,0-1 160,-20 0 64,20 0 289,-18 1 127,-3-27-95,21 27-65,-20-27-160,20 0-159,0 26-194,0-26 1,20 0 160,1 27-32,-3-27-32,2 0-512,1 25-609,-1-25-1922,0 0-6630</inkml:trace>
  <inkml:trace contextRef="#ctx0" brushRef="#br0" timeOffset="12417.71">15860 9895 5925,'0'-27'2563,"20"27"-2467,-20-26 1986,20 26-449,-1 0-896,1-27-65,0 27-319,0 0-289,1-25 0,-3 25-64,2 0-64,-20 0 32,0 0 32,-20 0 160,2 0-192,-3 25-32,1-25 64,-20 27-64,21-1-64,-21 1 128,20-27-96,20 27-97,0-1 129,0 0-160,20-26 64,0 26-128,19 1-225,-19-27 193,20 27 64,-19-27 96,17 26 63,-38-26 65,0 27 257,0-2 607,-20-25-255,2 28-97,-3-28-191,-19 27-65,1-27-160,19 0-32,0 25-32,0-25-352,20 0-577,0 0-2402,0 0-1890</inkml:trace>
  <inkml:trace contextRef="#ctx0" brushRef="#br0" timeOffset="12719.72">16317 9948 10473,'19'-26'2787,"-38"26"-3492,19 0 1250,-20 0 128,0 26-641,0-26-64,0 26 32,20 0-32,0 28 64,0-28 64,20 1-32,0-27 32,0 25 32,0-25 96,19 0 160,-19 0 65,21-25 63,-3-2-63,-18-26-33,-20 26-192,0 1 161,0 0-97,-20 0-96,-18-1-128,-3 27-96,-18 0-512,19 27-1730,-19-1-6150</inkml:trace>
  <inkml:trace contextRef="#ctx0" brushRef="#br1" timeOffset="26553.51">13062 6504 3683,'18'0'545,"-18"0"-417,0 0 576,20-26-63,-20 26-225,21 0-159,-21 0-33,20-27 128,0 27 289,-20 0 288,18 0-161,-18 0-127,0-25-33,0 25 1,0 0-64,0 0-161,0 0-224,21 0 64,-21-28-64,20 28 33,-20 0-65,20-27 32,19 27-32,-19-25 0,0-3 0,20 28-64,-21-26 96,1 0 1,20-1-1,-19 27-32,17-27 0,3 1-32,-3-1-32,3 0 0,-1 2-32,-1-2 64,21 1-192,-21-1 481,1 0-289,1 1-64,-3 0 160,3 0-32,18-2 0,-19 2 0,19-2-64,-19 3 33,19-2-1,-19-1-64,-1 3-32,1 25 0,19-27-32,-18 1 32,-1 0-64,-1-2 64,21 3-32,-21-2 32,21 1 0,-21-1-32,22 0 32,-23 1-32,3 1 32,-1-2-32,19 0 32,-19 1-32,-1-1 0,1 0 0,-1 27 0,1-25 0,19-3-32,-19 3 64,1-3-32,-2 2 0,1 0 0,19-1 0,-19 0 32,0 1-32,19-1 32,-18 2 0,-3-3-32,23 2-32,-22 0 64,1-1-32,19 2 0,-19-30 0,19 30 0,2-2 0,-23 0 0,23 1 0,-2-28 0,-19 29 0,19-3 0,-19 3 0,-1-2 32,1 0 0,19 1 0,-19-28-32,19 28 32,2 0 0,-2-28 0,-19 28-32,19 0 0,-19-1 32,-1 2 0,22-30-64,-21 30 32,19-2 32,-19 0-64,19 1 32,0-1 0,1-25 32,-21 25 0,1 1-32,1-1-32,-3 27 64,3-27-32,-2 1 0,1-1-32,0 2 64,-1-2-32,1 0 0,19 1-32,-19-2 32,-1 28 0,2-26 0,-1 0 0,-1 0 32,21-2-96,-21 2 128,21-1-96,-1 2 64,2-2-32,-23 0 0,23-26 0,-2 26-32,-19 2 64,19-2-32,0 1 0,-19-1 0,19 0 0,2-1 0,-2 3 0,-19-27-32,19 25 64,1-1-32,-1 3-32,2-2 64,18-25-64,-20 24 96,20 2 65,1-26-65,-21 25 0,20 0-64,2-26 0,-2 28 64,0-2 64,0 0 96,0 1 0,20-28 0,21 29-95,-1-28-65,0-1-32,1 1-96,18 0 160,-19 27 64,21-27-224,-2 0 160,1 1 0,-19 25 96,19-26-96,-40 26 96,-20 0-127,0 2-130,-20-2 162,22-1-129,-2 3 128,20-28-96,1 27 32,-1-28 64,-40 27-32,21 0-32,-21-25 64,-19 26-32,-1-1 64,-19-26 32,1 26-96,-1 27-160,-2-25-705,-18 25-928,-18-27-1634,-23 27-4549</inkml:trace>
  <inkml:trace contextRef="#ctx0" brushRef="#br0" timeOffset="30793.76">15641 8464 9032,'0'0'64,"0"0"128,0 0 2050,0 0-960,0 0-1154,0 0-64,0 0 96,0 0-256,0 0-385,0-25-479,0 25-1571,0-28-3747</inkml:trace>
  <inkml:trace contextRef="#ctx0" brushRef="#br0" timeOffset="30936.76">15662 8199 7174,'0'-27'-929,"0"2"1186,0-2 383,0 1-736,0 26-1922,0-27-2146</inkml:trace>
  <inkml:trace contextRef="#ctx0" brushRef="#br0" timeOffset="31080.77">15641 7775 6726,'0'-25'-801,"0"25"641,0-28 320,0 2-128,0 0-737,0 26-2786</inkml:trace>
  <inkml:trace contextRef="#ctx0" brushRef="#br0" timeOffset="31240.78">15641 7326 8199,'0'-54'0,"-20"28"-544,20 0 1056,0 0-416,0-29-1217,0 30-1441,0-2-417</inkml:trace>
  <inkml:trace contextRef="#ctx0" brushRef="#br0" timeOffset="31405.79">15662 6610 7463,'0'-52'993,"0"24"64,0 2-417,0 0-544,0-1-96,0 2-96,0 25-705,0-28-1697,20 1-3684</inkml:trace>
  <inkml:trace contextRef="#ctx0" brushRef="#br0" timeOffset="31556.8">15682 6132 8968,'0'-52'-32,"0"26"961,0-1 320,0-26-576,0 27-321,0 0-448,0-28-641,20 26-1089,-20 3-1985</inkml:trace>
  <inkml:trace contextRef="#ctx0" brushRef="#br0" timeOffset="31715.81">15662 5550 5060,'0'-27'192,"-21"0"898,21 27 543,0-26-864,0 26-545,0-25-224,0 25-32,0-27-128,0 0-1153,0 27-1186,0-26-832</inkml:trace>
  <inkml:trace contextRef="#ctx0" brushRef="#br0" timeOffset="31845.82">15662 5179 7943,'0'-26'513,"0"-1"1056,0 0-576,-21 1-865,21 26-1217,0 0-3716</inkml:trace>
  <inkml:trace contextRef="#ctx0" brushRef="#br0" timeOffset="32408.85">15641 5099 2946,'21'0'801,"-1"-26"1505,-20 26 97,0 0-33,0 0-512,0 0-705,0 0-353,-20 0-191,20 0-321,-41 0-288,23 0-64,-3 26-64,1-26-1025,-20 27-2018,21-27-2498</inkml:trace>
  <inkml:trace contextRef="#ctx0" brushRef="#br0" timeOffset="32552.86">15066 5073 7334,'0'-27'-608,"-20"27"-1442,20 0-577</inkml:trace>
  <inkml:trace contextRef="#ctx0" brushRef="#br0" timeOffset="32754.87">14570 5073 4484,'-79'0'64,"39"26"-64,-1-26 0,3 0-513,-23 0-480,22 0-768</inkml:trace>
  <inkml:trace contextRef="#ctx0" brushRef="#br0" timeOffset="32891.88">13914 5021 1825,'-59'0'1826,"19"0"-1730,20 0 224,-19 0-1056,-1 0-1827</inkml:trace>
  <inkml:trace contextRef="#ctx0" brushRef="#br0" timeOffset="33058.89">13477 5021 4420,'-39'0'448,"19"25"-480,0-25-224,0 0-257,1 0-287,-1 0-2051</inkml:trace>
  <inkml:trace contextRef="#ctx0" brushRef="#br0" timeOffset="33223.9">12803 5046 320,'-59'-25'448,"39"25"-832</inkml:trace>
  <inkml:trace contextRef="#ctx0" brushRef="#br0" timeOffset="33324.9">12248 4993 864,'-81'0'0</inkml:trace>
  <inkml:trace contextRef="#ctx0" brushRef="#br0" timeOffset="33504.91">11849 4941 2626,'-59'26'4260,"39"-26"-4100,-19 0 705,19 0-320,0 0-161,0 0-352,-19 26-737,-1 2-2274,0-28-640</inkml:trace>
  <inkml:trace contextRef="#ctx0" brushRef="#br0" timeOffset="33808.93">11294 5046 3811,'-20'0'1634,"0"-25"352,20 25-705,0-28-609,0 28-511,-19 0-418,19 0-864,-20-26-256,20 26 448,-20 0 417,0 0 223,0 0 257,0 0-192,1 0-737,-1 0 64,0 0-96,-21-26 641,23 26 448,-2 0 641,-1-27 64,1 27-289,20 0-384,-39-25 577,19 25 544,0 0-352,0 25-673,0-25-224,20 0-96,-19 27-416,19-27-578,0 0-319,0 26 160,0-26-417</inkml:trace>
  <inkml:trace contextRef="#ctx0" brushRef="#br0" timeOffset="34111.95">10440 5073 11402,'20'0'32,"0"0"449,21 0 223,-3-27-159,3 27-161,18 0-320,-19 0-64,19 0 0,1 0 0,-21 27-64,1-27-416,-1 26-705,-19-26-929,0 27-961,-20-27-2434</inkml:trace>
  <inkml:trace contextRef="#ctx0" brushRef="#br0" timeOffset="34831.99">9547 4570 7142,'-20'0'160,"1"0"897,19 0-320,19-27-256,1 27 95,20 0-384,-1 0-192,1 0 64,-19 0-128,17 0 128,-18 27-64,1 0 0,-21-2 64,0 3 193,-21 24 415,1-25 65,2-1-64,-2 28-257,-1-29-96,1 2-160,20-27-95,0 0-65,20 28 64,1-28-289,17-28-896,3 28-897,-1-27-480,-1 27-1025</inkml:trace>
  <inkml:trace contextRef="#ctx0" brushRef="#br0" timeOffset="35122">9865 4570 6886,'-20'-27'545,"40"27"-257,-20 0 160,40-26 161,-21 26-1,1 0-383,0 0-193,0 26-32,0 1 0,-20 0 64,0-2 0,0 3 0,0-3 160,-20 2 64,20 0 161,-20-1-193,20-26-224,0 27 64,20-27 96,0 0-32,-1 0-160,1 0-576,20 0-1026,-1 0-1088,1 0-2435</inkml:trace>
  <inkml:trace contextRef="#ctx0" brushRef="#br0" timeOffset="35387.01">10221 4650 6534,'-38'25'416,"17"-25"-64,1 27 673,0-27 64,20 27-704,0 26-161,20-26-64,21-2 64,-3 2 161,3-27 319,-1 0 193,19 0 160,-19-27-128,-20 2 32,-1-2 0,1-26-288,-20 26-193,-20-25-224,1 24-160,-21-24-192,0 25-64,20 1-128,-19 26-737,19 0-673,0 26-1473,-1-26-6053</inkml:trace>
  <inkml:trace contextRef="#ctx0" brushRef="#br0" timeOffset="35957.05">10559 4411 10057,'0'0'1057,"0"26"-1345,0-26 832,0 26 1026,0 1-737,0 26-545,0-26-160,0 25-32,21 1-32,-21-26-32,0 26 0,20-26 32,-20-27-96,0 27-224,20-27-289,-20 0-319,18 0-482,-18 0-1216,21 0-2050</inkml:trace>
  <inkml:trace contextRef="#ctx0" brushRef="#br0" timeOffset="36259.07">10798 4490 4676,'-20'0'1794,"20"0"-1154,-20 0 930,20 0-673,-20 27-769,-19-27-160,19 26 32,0 1 0,-1-27 0,3 27 0,18-2 0,-20-25 128,20 28 416,20-3 161,-20-25-96,18 27-97,23 0-96,-21-27-95,19 26-33,1-26-224,0 0-32,-21 27-32,1-27-96,20 0-1185,-40 27-3268</inkml:trace>
  <inkml:trace contextRef="#ctx0" brushRef="#br0" timeOffset="40419.31">10559 4597 704,'0'-27'1826,"0"27"-321,0 0-768,0 0-385,0 0 193,0 0-353,21 0-128,-21 0 32,0 0 32,0 0 97,0 0 351,0 0 321,0 0-32,0 0-193,0 0 1,0 0-160,0 0-65,0 0-96,0 0-63,0 0-33,0 0-32,0 0 32,0 0-96,0 0 225,0-27-65,0 27-64,0 0-31,0 0 191,0 0-32,0 0 33,0 0-1,0 0-64,0 0-31,-21 0-129,21 0 32,0 0-64,0 0-96,0 0-64,0 0-96,0 0 0,0 0 64,21 27 32,-21-27 0,0 27 32,0-2-32,0 3 0,0-3 64,0 2 0,20 0 0,-20-1 0,0 1-32,0-27-64,0 27 32,0-27 32,0 25-32,0-25 32,0 27 32,0-27-64,0 0 0,0 0-128,0 0-224,0 0-160,20 0-289,-20 0-897,0 0-1120,0 0-1507</inkml:trace>
  <inkml:trace contextRef="#ctx0" brushRef="#br0" timeOffset="50067.86">5040 15115 5541,'20'0'768,"-20"0"-768,0 0 545,0 0 544,0 0-256,0 0-449,20 0 193,-20 0 159,0 0 65,21 0-32,-21 0-96,20 0-193,-20 0-128,18 0-192,-18 0-127,21 0-1,-1 0 32,0 0 32,19 0 128,-19 0-64,20 0-32,-1-27-64,1 27 96,21 0-160,-23 0 0,-17 0 32,19 0-64,-1 0 32,-19 0-32,0 0 32,19 0 0,-19 0 0,20 0 32,-1 0-32,-19 0 0,20 0 0,-20 0 0,19 0 32,2 0-32,-3 0-32,23 0 32,-22 0-128,1 0 128,0 0 0,-1 0-64,21 0 96,-21 0-32,22 27-64,-2-27 96,1 0-32,-1 0-32,-19 0 32,19 0 32,0 0-64,1 0-32,-1 0 64,2 0 0,-2 0 0,0 0 0,1 0 0,-1 0 64,22 0-64,-2 0 0,0 0 32,0 0-32,0-27 32,2 27 0,-23 0 0,22-27-32,-1 27 96,1 0-64,-1-26 97,0 26-65,0 0 32,-18 0-128,18-26 64,0 26 0,0 0-32,2 0 0,-22-26 32,20 26 0,-39-27-32,19 27 0,-39 0 0,20 27-32,-40-27 0,21 26-64,-21-26-193,0 0-159,0 26-417,0-26-736,-21 0-2788</inkml:trace>
  <inkml:trace contextRef="#ctx0" brushRef="#br0" timeOffset="55667.18">8733 15035 1057,'0'0'1505,"0"0"-192,0 0-512,-20 0-192,20 0 159,0-26 33,0 26-321,0 0 802,0 0-289,0 0-481,0 0 1,0 0-33,0 0-320,0 0 96,20 0 161,0 0-65,0 0-128,19 0-63,1 0-33,19 0 32,-18 0-128,-1 0-32,-1 0 0,1 0 0,-20 0 0,19 0-32,-39 0-32,20 0-321,-20 0-640,0 0-1089,0 26-1761</inkml:trace>
  <inkml:trace contextRef="#ctx0" brushRef="#br0" timeOffset="65328.73">12327 13340 960,'0'-28'-32,"20"28"64,-20 0 577,0 0 928,0 0-640,0 0-672,0 0-97,-20 0 480,20 0 225,0 0 160,-20 0-64,20 28-128,0-28-33,0 0-127,0 0-289,0 0 97,0 0-129,20 0-160,0 0-128,-1 0-32,1 0 64,0 0 0,0 0-64,0 0-64,-1 0 160,21 25-32,0-25 0,-1 0 33,22 0-1,-23 0-96,23 0 0,-2 0 0,1 0-32,-1 0 32,-19 0-32,19 27 0,20-27 32,-18 0 0,18 27 64,0-27-32,0 0-32,0 0 64,20 26 0,2-26 224,-2-26 513,19 26-225,2 0 97,-21-27-321,0 27-320,0 0 32,-20 0-32,2 0-128,-2 0 64,0 27-32,20-27-128,-20 0-288,2 0 255,18 0 193,-20 0 0,0 0 64,-20 0 32,2-27-64,-41 27-32,0 0-32,-20 0-256,19 0-993,-19 27-737,0-27-833,0 0-1921</inkml:trace>
  <inkml:trace contextRef="#ctx0" brushRef="#br0" timeOffset="66778.81">14927 15088 1601,'0'27'545,"0"-27"-577,0 0 704,0 0 770,20 0-450,-20 0-191,20 0-256,0 0-33,-1 0 129,1 0-1,20 0 161,-20 0-384,39 0-129,-18 0 417,-3 0-385,23-27-256,-22 27 32,21 0-64,-1 0 32,-19 0-64,19 0 32,20 0 0,-18 27-32,-2-27 0,20 0 0,-19 0 32,19 0-32,0 0 0,2 26 0,-2-26 0,20 0 0,-20 0 0,20-26 0,1 26 64,19 0-64,0 0 160,-19 0-96,19 0-32,-20 0-32,0 0-32,1 26 64,-21-26-32,0 27-128,0-27 64,20 0 128,-20 0 32,22 0 97,-2 0-1,0-27 32,-20 27-224,-20 0-32,2 0 32,-2 0-160,-19 0-160,-1 0-353,-19 0-160,0 0 225,-20 27-834,0-27-1505</inkml:trace>
  <inkml:trace contextRef="#ctx0" brushRef="#br0" timeOffset="69698.98">12485 16173 3651,'0'0'4388,"20"-25"-3011,-40-2 449,20-27-64,-20 28-257,1-27-480,-1 28-512,-20-3-449,1 28-96,-1 0-96,-1 28-129,-18-3-31,19 28 0,21-27-65,-21 28 257,20-2 96,0 2 0,1 26 96,19-2 97,19 2-1,21-1 32,19-24-64,22-3-64,-2-27 96,0 3-127,20-28-33,0 0-257,-20 0-832,-18-28-2146,-2 28-8135</inkml:trace>
  <inkml:trace contextRef="#ctx0" brushRef="#br0" timeOffset="69943">13100 15776 14926,'0'27'-161,"0"-1"-159,0 28 544,0 51 449,0-26-225,-20 2-255,20-2-97,0 1 0,20 25-64,-20-25-96,21 27-224,-1-2-641,0-25-833,-2-28-1057,23-25-2338</inkml:trace>
  <inkml:trace contextRef="#ctx0" brushRef="#br0" timeOffset="70276">13418 16385 6950,'-20'54'3203,"0"-1"-3876,-19-1 577,19 3 545,0-3-545,20 1-481,0 0-288,0-1 641,40-52 256,-20 0-160,19 0-288,-19-25 384,21-28 64,-23-2-160,2 3 128,0 0 224,-20-3 897,-20 30 640,0-2-31,2 1-353,-3 26-832,21 0-225,-20 26 161,0 1 63,20 25-191,0 3-193,20-3-96,0-27-545,1 30-576,17-29-1089,3 1-2178,-3-2-3778</inkml:trace>
  <inkml:trace contextRef="#ctx0" brushRef="#br0" timeOffset="70557.03">13795 16492 10185,'-19'-53'32,"19"26"0,-40 0 929,20 27-192,0 0-641,-19 0-160,19 27 96,0 26 96,-1-26 192,21 25 33,21-24-33,19 24-128,-20-25-160,39-2-32,-19 3 33,-1-1-1,-19-27 0,0 0 192,1 26 833,-21-26-513,0 0-511,-21 27-65,-19-27-417,20 0-672,-19 25-544,19-25-1346,-20 0-2114</inkml:trace>
  <inkml:trace contextRef="#ctx0" brushRef="#br0" timeOffset="70868.05">14034 16517 12780,'0'-25'128,"0"-2"-417,-20 27 450,-19 0 383,19 0-224,-21 0-352,21 27-64,2-2 32,18 2 128,0 1 96,18-28 97,2 27-97,0-2-64,21 2 0,-23-2 0,23 3-32,-21-28 64,0 27 449,-20-1 640,0-26-608,0 0-353,-40 27-64,20-27-160,-19 25-288,-2 2-545,1-27-800,1 27-834,19-27-896,0 0-2018</inkml:trace>
  <inkml:trace contextRef="#ctx0" brushRef="#br0" timeOffset="71041.06">14212 16544 10954,'20'28'256,"-20"-1"-160,-20 25 801,20-27-384,0 3-417,0-1-545,0-1-1280,0 26-834,20-25-1825</inkml:trace>
  <inkml:trace contextRef="#ctx0" brushRef="#br0" timeOffset="71170.07">14232 16572 9865,'-20'-55'288,"0"30"-608,20 25-33,0 0-255,0 0-4805</inkml:trace>
  <inkml:trace contextRef="#ctx0" brushRef="#br0" timeOffset="71429.08">14530 16227 11562,'0'-186'-128,"-20"80"128,1 0 769,-1 53 64,-20 1-353,19 52-672,1-27-224,-18 54 288,38-2-1,-21 55 97,21-1 193,0 1 223,0 27 193,21-54 127,-21 26-223,20-26-353,-2 0-32,2 26-96,1 1-320,-1 0-417,0-1-512,0-26-1186,-20-26-1536</inkml:trace>
  <inkml:trace contextRef="#ctx0" brushRef="#br0" timeOffset="71682.1">14372 16572 10153,'-20'-80'-128,"40"53"128,-20 1 897,18-1-513,2 27-160,21 0-352,-21 0-96,19 27-32,1-27-353,0 0-191,-21 26 447,21-26 353,-20 0-96,0 27 96,-20-27 705,0 0 192,19 25-545,-19-25-224,0 27-32,0-27-192,0 28-416,0-1-353,0-27-641,0 25-1024,20-25-1730</inkml:trace>
  <inkml:trace contextRef="#ctx0" brushRef="#br0" timeOffset="71812.1">14708 16280 14221,'0'-27'-448,"0"1"-2275,0 26 2499,0 0-769</inkml:trace>
  <inkml:trace contextRef="#ctx0" brushRef="#br0" timeOffset="72801.16">15006 16439 7366,'0'0'2435,"0"0"-2179,0 0 1538,-19-27-1282,19 27-512,-20 0-192,0 0 96,0 27 96,20-1-64,-20 1 0,1 25 64,19-24-96,0-1 32,0-2-32,0 2-65,19-2 161,1-25 0,0 0 64,20 0 33,-1 0-1,1 0 64,-20-25-64,19-2-64,-19 2 0,21-2-64,-23-1 32,-18 28-128,20-27-225,-20 27 193,0 0 128,-20 0 160,2 0-128,-3 27 64,21 1-64,-20-1 0,20-2-96,0 2 32,0-2-64,20 3-128,1-28 192,-3 0 224,22 0-64,-19 0 64,19-28-32,-21 3-31,-19-2-1,20 2 128,-20-2-64,-20-1-64,20 28 160,-19-27-192,-1 2-64,0 25-64,20 0-128,-21 0 32,21 0 160,0 25 192,21 2-64,-1 1-96,0-1 0,19-2 0,1 2-64,-20-2-448,19-25-865,-19 28-2019,0-28-3937</inkml:trace>
  <inkml:trace contextRef="#ctx0" brushRef="#br0" timeOffset="72988.17">15483 16517 11723,'-20'-52'1281,"0"26"-705,20-1 385,0 27 577,0 0-545,20 0-705,0 0-192,19-27-32,1 27-64,1-26 64,18 26-352,-19 0-513,-1 0-672,-19 0-930,0-26-960,0 26-2594</inkml:trace>
  <inkml:trace contextRef="#ctx0" brushRef="#br0" timeOffset="73175.18">15603 15963 1601,'0'78'8744,"0"-52"-8263,0 28 1889,0-2-416,0 2-385,0-1-864,0 26-609,0 1-32,0 25-256,18-25-513,-18-28-576,20 29-481,1-54-928,19-2-1794</inkml:trace>
  <inkml:trace contextRef="#ctx0" brushRef="#br0" timeOffset="73313.19">15801 16492 12748,'0'-27'-32,"19"27"-257,-19 0 289,0 27 32,0-2-512,20 2-1538,0 28-1281,-20-30-609</inkml:trace>
  <inkml:trace contextRef="#ctx0" brushRef="#br0" timeOffset="73434.2">15919 16412 8456,'-19'-79'1281,"-1"53"-1858,0-1-1441,0 27-576</inkml:trace>
  <inkml:trace contextRef="#ctx0" brushRef="#br0" timeOffset="73695.2">16137 16385 13292,'-18'54'-64,"-2"-1"128,0-28 256,-1 2-31,1 28-289,0-30 64,20 2-321,0-2 418,20 3 159,21-28-96,-21-28 96,18 28-95,-17-25-1,19-2 641,-40 2 64,20-2-353,-20-1-256,-20 28-352,0-27-448,0 2-897,-19 25-1890,-1-27-4357</inkml:trace>
  <inkml:trace contextRef="#ctx0" brushRef="#br0" timeOffset="73839.22">16376 16624 3267,'-20'27'-3139</inkml:trace>
  <inkml:trace contextRef="#ctx0" brushRef="#br0" timeOffset="74019.23">16356 16651 5349,'0'53'2306,"0"-53"-1762,0 0 33,0-28 512,0 3-288,0-2-449,20-25 353,0 24-321,-20 1-128,21 2 321,-3-2-129,2 1 129,0 26-1,1 26-223,-1-26-161,-2 27 256,-18-2-384,0 30-64,0-28 32,0 25-512,0 1-962,0-26-1216,0-1-2050</inkml:trace>
  <inkml:trace contextRef="#ctx0" brushRef="#br0" timeOffset="74467.25">16753 16041 12235,'20'0'32,"-20"0"-192,20 0 0,-20 0-1442,20 26-2914</inkml:trace>
  <inkml:trace contextRef="#ctx0" brushRef="#br0" timeOffset="74588.25">16852 16359 12844,'0'53'-289,"0"-53"-95,0 27 352,0-1-2498</inkml:trace>
  <inkml:trace contextRef="#ctx0" brushRef="#br0" timeOffset="76038.34">17389 15856 8071,'0'107'128,"0"-29"-96,0-24 609,0 24 224,0 2-417,20 0-288,-20-1 545,0 26 352,20-23-448,-1-5-97,-19-49 513,0-1 544,20-27-1120,-20-27-481,-20-26 160,1-26 0,-1-1-192,0 0 32,-1-25-705,1-1-192,20 26-96,20 0 33,41 27 479,-2 28 385,0 25 256,21 25 128,-1 2-31,-20-1 127,-18 28-288,-1-28 96,-21 26-64,21 2 449,-40-1 255,0 26 33,0-26-160,-40 0-353,1-1-160,-1 3-96,-19-28-480,-2-2-673,22 2-897,-1-27-2979</inkml:trace>
  <inkml:trace contextRef="#ctx0" brushRef="#br0" timeOffset="76226.35">18123 16227 10570,'39'106'384,"-39"-27"-833,0 1 289,0 0 385,0-28-161,0 0-225,0 3-63,0-2-288,20-53-129,-20 25-1569,21-25-2659</inkml:trace>
  <inkml:trace contextRef="#ctx0" brushRef="#br0" timeOffset="76348.36">18162 16307 9769,'-59'-106'544,"39"78"-352,20 3 33,0 25-642,0 0-159,20 0-2916</inkml:trace>
  <inkml:trace contextRef="#ctx0" brushRef="#br0" timeOffset="76587.38">18541 16307 13708,'0'0'577,"0"0"96,-21 0 608,1 0-1057,-20 26-288,21-26-32,-1 26-224,0 0 31,20 28-319,20-28-161,0 1 193,19-2 223,-19 2 257,21 1 0,-3-1 128,-18-2 384,-20 2 705,0-2-352,-20-25-577,-18 28-192,-3-28-416,1 0-417,1 0-736,-1 0-2243</inkml:trace>
  <inkml:trace contextRef="#ctx0" brushRef="#br0" timeOffset="77201.39">18798 16333 15662,'40'-26'96,"-40"26"-512,0 0 640,-20 26 97,-20-26-321,21 26-65,-1 27 65,0 0-64,20-26-320,0 25-160,20-24-193,19-1-64,1-2 128,0 2 97,19-27-225,-18 0-288,-3 0 64,-18 0 961,1 0 256,-1 0 225,-20 0-1,-20 0 449,-1 0 160,1 0-320,0 0-161,-19 0 1,19 0-129,0-27-224,20 2-192,-20-2-64,20-1-64,20 1-128,0-25 64,0 26 192,19-1 32,-19 0 64,21 27 64,-3 0-128,-17 0-64,19 0-32,-20 0-32,19 27-65,-19-27-95,20 0-96,-21 27 288,21-27 96,-20 0 96,0 0-32,-20 0 64,0 0-64,0-27 129,-20 27 31,0 0-32,0 0 64,0 0 97,1 0-97,-1 27-96,0-1-96,0 1-32,20-2 0,20 2 32,0 28-64,19-30 32,1-25 1,0 0-65,19 27-161,-18-27-127,-3-27-320,3 27-866,-1-25-1633,-21-2-3043</inkml:trace>
  <inkml:trace contextRef="#ctx0" brushRef="#br0" timeOffset="77345.42">19573 16439 10249,'-40'0'1121,"40"0"-224,0 0 1313,0 0-736,20-27-738,0 27-255,19 0 63,1 0-95,-1 0-289,1-27-448,19 27-1154,-19 0-672,1 0-1473</inkml:trace>
  <inkml:trace contextRef="#ctx0" brushRef="#br0" timeOffset="77532.42">19731 15935 11883,'0'106'1185,"0"-52"-545,0-28 1250,0 26-32,20 28-1057,-20-26-609,20 24-192,-20 2-384,19-28-769,1 3-673,-20-3-3523,20-25-3492</inkml:trace>
  <inkml:trace contextRef="#ctx0" brushRef="#br0" timeOffset="78267.47">20049 16492 8808,'-40'52'769,"40"-52"1024,0 0 129,0 0-673,20 0-480,0 0-449,0 0-95,19 0 159,-19 0 64,20 0-63,-21-27-65,1 2-160,-20-2-128,20 1-64,-40 26-192,20-27 64,-20 0 160,-19 27 0,-1 0 0,1 27 128,19-27-32,-20 27-64,20-1 0,1 1-32,19-2 0,19 2 0,21 28-128,0-30-160,-1 2-65,21-27-896,-1 25-1185,2-25-2499</inkml:trace>
  <inkml:trace contextRef="#ctx0" brushRef="#br0" timeOffset="78434.48">20446 16492 11050,'-20'-27'2050,"0"1"-1858,20 26 1666,0 0 64,0 0-1474,0 0-32,20-27-127,20 27-289,-20-27-128,39 27-353,-19-26-1024,-1 26-1282,1 0-4580</inkml:trace>
  <inkml:trace contextRef="#ctx0" brushRef="#br0" timeOffset="78909.5">20863 16280 768,'20'-27'12844,"-1"27"-13772,-19 0 767,0 0 354,20 0 127,-20 0 0,20 54-320,-20-28 32,20 53 192,-20-26 65,20-1 95,-1 3-96,1-3 257,0-52 288,0 27 192,-20-27-65,21 0-479,-21-27-97,20 2-224,-20-30-160,0-24-192,0 26-608,-20 0-674,20 1-256,0 25-1505,0 0-5957</inkml:trace>
  <inkml:trace contextRef="#ctx0" brushRef="#br0" timeOffset="79284.53">21359 16385 14573,'0'0'192,"0"0"-95,-20 0 575,-19 0-480,19 0-256,0 27-128,-20 0-96,40-1 64,-19 1-353,19 25-640,19-24 416,1-1 225,0-27 448,20 0 192,-1 0 256,1-27 449,-20-1 192,-1 1 128,1-25-193,-20 26-383,0-28-353,-20 28-64,20 0 0,-19 26-32,-1-26-64,0 26-64,20 26 32,0 0 32,0 0 32,20 1-32,0 0-64,-1 26-288,21-28-33,1 30-63,-3-28-353,-18-2-640,21-25-897,-23 27-1410</inkml:trace>
  <inkml:trace contextRef="#ctx0" brushRef="#br0" timeOffset="79538.53">21616 15671 12940,'-18'132'64,"18"-27"64,18 2 1986,-18-27-416,0-27-962,0 0-480,0 26-95,21 0-33,-21 27-96,20 1-64,-20-28-577,20 1-224,0-27-576,-1-1-2018,1-25-3011</inkml:trace>
  <inkml:trace contextRef="#ctx0" brushRef="#br0" timeOffset="79782.56">21875 16227 9833,'20'26'512,"-20"1"353,0 26 1249,0-1-576,0 2-1186,0-1-320,21-1-32,-21 3-32,18-3-32,2-27-128,-20-25-129,21 28-159,-1-28 128,0-28 63,-20 3-287,0-27-609,18 25-1474,-18-28-1088,21 3-802</inkml:trace>
  <inkml:trace contextRef="#ctx0" brushRef="#br0" timeOffset="80070.57">22074 16385 4260,'0'-52'4035,"20"52"-800,-20 26-1697,0 0-353,20 28-705,-20-1-319,19-1-97,-19-24-32,20 24-160,20-25-193,-20-2-255,19-25 287,1 0 97,-1 0-288,-19-25-225,21-2 481,-41 2 224,20-2-32,-20-1-320,-20-24 544,-1 52 416,1-27-95,0 27 31,-19 0-127,19 27-1,-20-2-32,40 2-127,-19 1-33,19-1-32,19 25-160,1-27-256,20 3-96,-1-28-225,1 27 33,1-27-962,-3 26-2337,3-26-4709</inkml:trace>
  <inkml:trace contextRef="#ctx0" brushRef="#br0" timeOffset="80503.6">22669 16439 9416,'20'0'-1121,"-40"0"-576,20 0 2530,-20 26 608,0 26-1345,1-25-192,19 28-32,-20-3-128,20 1-129,20-26 353,-20-1 320,19 1 449,1-27 96,-20 0 320,20-27 673,0 1-417,0-29-160,1-22-448,-3 22-481,2-50-288,-20 25 0,0-26-320,-20 1-833,2-28-96,-3 26 192,-19 28 128,20 53 641,0 52 288,1 28 705,-1-2 608,20 28-192,0-28 0,20 29-64,-20-2-416,19 27-385,21 26-288,-20-53 96,21 28-288,-3-27-257,3-2-640,18-24-1249,-19-1-5381</inkml:trace>
  <inkml:trace contextRef="#ctx0" brushRef="#br0" timeOffset="81080.63">23483 16359 11627,'-40'-26'672,"1"0"129,-1 26 32,1 0-513,19 26-320,0 0-32,-1 0 256,1 28 257,20-1-33,20-1-96,1-24 33,-1 24 63,18-25 97,3-2-1,-21-25 33,19 0-33,-19 0 129,0-25 64,0-2-65,-20-25-191,0-3-321,0 3-160,-20 26-160,0-28 32,-19 28-353,19 26-512,0 0-416,0 0-353,-1 26-992,21-26-1506,21 27-3588</inkml:trace>
  <inkml:trace contextRef="#ctx0" brushRef="#br0" timeOffset="81398.65">23623 16412 12812,'20'27'448,"-40"-27"-96,20 0 1186,0 26-449,0-26-705,0 52-256,20-25-96,-20 28-32,0-3 0,18 1 0,23-26 32,-21-1 129,0-26-65,-1 0-96,1 0 64,0-26-32,0-1-32,-20-26-64,0 26 32,20-25-64,-20 24 64,0 1 32,0 2-65,0 25-127,0 0-96,0 0 256,0 0 64,0 25-128,0 2-673,0 28-1249,19-30-2594,-19 2-4291</inkml:trace>
  <inkml:trace contextRef="#ctx0" brushRef="#br0" timeOffset="81564.66">23900 16572 10954,'0'-55'352,"0"30"129,20 25 1408,-20-27-511,20 27-930,19-26-352,1 26-64,-19 0 0,37 0-160,-17 0-897,-2 0-1537,-19 0-2179</inkml:trace>
  <inkml:trace contextRef="#ctx0" brushRef="#br0" timeOffset="81745.67">24078 16041 11723,'0'26'416,"0"2"64,0 25 1570,0 0-224,0 26-961,0 0-833,0 1-1025,20 25-576,-20-25-1506,21 0-3460</inkml:trace>
  <inkml:trace contextRef="#ctx0" brushRef="#br0" timeOffset="82126.69">24257 16651 9160,'0'53'-672,"0"0"800,0-1 2626,0 2-1889,0 26-929,0-2-577,0-24-95,0 24-353,0-23 800,0-30 418,0 2 2337,0 0-1441,0-27-609,0-27 930,0 0-161,0-26-769,0 1-352,0-28-288,0-25-673,0 25-576,20-26 416,0 0-225,0 27 322,0 51 960,-1 1 960,1 2 33,0 25-416,0 25-1,-20 2 97,20 28-160,-40-3 63,20-27 97,-20 3-193,0 25-384,0-53-256,1 27-641,-21-2-1313,20 2-2306</inkml:trace>
  <inkml:trace contextRef="#ctx0" brushRef="#br0" timeOffset="82344.7">24536 16544 2882,'38'0'9930,"-17"0"-10187,-21 0 706,0 28 1120,0-1-992,0-2-385,-21 27-32,21 3-64,0-29-128,0 26-544,0-25-449,21 26-128,-1-53-609,0 27-2146,19-27-2882</inkml:trace>
  <inkml:trace contextRef="#ctx0" brushRef="#br0" timeOffset="82487.7">24793 16704 2786,'0'-53'3844,"-20"26"-1218,20 2-1377,0 25-192,-19 0 193,19 25-770,0 2-256,0-2-480,0 30-865,19-29-2306,-19 1-4645</inkml:trace>
  <inkml:trace contextRef="#ctx0" brushRef="#br0" timeOffset="82660.72">24773 16517 12684,'20'-52'-65,"0"52"130,-20-26 2305,20 26-1473,1 0-865,17 0-32,3-27-96,-3 27-225,3 0-992,-1 0-1698,-21 0-2498</inkml:trace>
  <inkml:trace contextRef="#ctx0" brushRef="#br0" timeOffset="82912.73">24953 16067 8584,'18'28'480,"-18"-28"-384,0 26 1474,0 26 1441,0-24-1602,0 51-737,-18 0-287,18 1-193,-20-2-96,20 29 64,-21-27-160,21 0-96,0-1-64,21-53-128,-1 28 160,18-54 64,-17 0-193,19 0-223,-1-27-1346,1 0-2594</inkml:trace>
  <inkml:trace contextRef="#ctx0" brushRef="#br0" timeOffset="84734.84">24694 16995 1153,'-20'0'1153,"20"0"-769,0 0 321,0 26 544,0-26-352,0-26 128,0 26 320,0 0 0,20 0-480,-20 0-256,0 0 416,0 0-257,0 0-287,-20 0-161,20 0-96,0 0 1,0 0 63,0 0-96,0 0-128,0 0 0,0 0 0,0 0-32,0 0-32,0 0 160,20 0-128,-20 0-160,0 0-32,20 0 0,0 0-96,0-26-1,-1 26 386,1-26-1,0-1 192,0-26 32,1 26-95,-21 0-97,0-25-256,0 26-577,0-1-1441,0-1-2434</inkml:trace>
  <inkml:trace contextRef="#ctx0" brushRef="#br0" timeOffset="86045.92">24813 16784 416,'0'-27'2114,"0"27"288,0 0-352,0 0-384,0 0-289,0-26-224,0 26-608,0 0-225,0 0-96,-20 0 96,20 0-191,0 0-129,0 0 128,0 0 128,20 0-64,-20 26-96,0-26-96,0 0 0,20 27 0,-20-2 0,21 2 0,-21-27 0,0 27 96,0-1 0,0 28 97,-21-28 95,1-26-192,20 26-96,-20 0 0,20-26 64,0 0 0,0 0-32,-20 0-32,20 27 0,-19-27-96,19-27-32,-20 27-257,20 0-1120,-20 0-2723</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02:05.776"/>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11135 14739 3427,'0'0'1217,"0"0"160,-19 0 929,19 0-384,0 0-609,0 0-352,-20 0-256,20 0-160,0 0-225,0 0-160,0 0-32,-20-27-64,20 27-32,0 0 128,0 0-32,0 27 193,0-27 127,20-27-160,-20 27-127,20-53-161,19 25 64,1 2-64,0-26 32,-1 26 0,1-29-32,19 30 0,2-29-32,-22 1 0,1 26-32,-20 27-97,-20 0 1,0 27 32,-20 0 96,-20 53 32,1 0 0,-22 24 32,2-23 128,-1 24 193,1-25 191,19 26-159,1-53-161,19-1-160,20-25 128,0-27-96,39-27-128,21-25 64,-1-1-192,22-26 128,18-28 32,-20 2 0,-20 24 0,1 3-96,-1 24 64,-39 27-128,0 27 160,-20 27 0,0 1 0,-20 24 96,-20 0 64,20 29 96,-19-2 257,-1 1-289,1-27-224,19-1 32,0 1-32,0-26 32,40-27 64,0-27-96,19 1 32,1-28-96,19 2 0,1-28 64,-21 27-96,1-26 64,1 25-96,-23 28-65,2 0 290,-20 26-1,-20 52 64,2 2 32,-3 0-32,1 24-96,0-24 0,0-1-96,20-1 0,0-25 32,0-1 64,0-26-704,0 27-1,0-27-1057,0 0-960,0 0-1858</inkml:trace>
  <inkml:trace contextRef="#ctx0" brushRef="#br0" timeOffset="586.03">12266 14553 11979,'-38'0'705,"17"0"-193,21 0 609,-20 0 0,20 0-160,0 0-577,20-26-95,1 26-193,-1 0-96,-2 0 0,2 0-32,1 0-192,-1 0-577,19 0-256,-39 0-160,20 0-97,-20 0-31,0 0-449,0 26-384,-20-26-1217,1 0-288</inkml:trace>
  <inkml:trace contextRef="#ctx0" brushRef="#br0" timeOffset="901.05">12286 14579 1345,'-58'0'2082,"37"26"224,1-26 417,0 0-994,1 26-704,19-26-224,-20 28-161,20-2-63,0 1-32,0-27-33,0 27-32,-20-27-63,20 25 31,0 2-95,0-1-97,20 1-96,-20 26-128,39-26 32,-19-2-64,21 2-64,-3 0 0,3-1-32,-1 1 32,-21 0 0,21-2 64,-40 2 64,20 1 32,-20-28 0,-20 25 0,-20 2 96,21-1 65,-21-26-1,-1 26-96,3-26-160,-3 0-64,2 0-449,19 0-448,20 0-608,0-26-577,20 26-2659</inkml:trace>
  <inkml:trace contextRef="#ctx0" brushRef="#br0" timeOffset="1406.07">12663 14659 6149,'-18'-54'2339,"-3"28"-1955,1 26 545,0 0 224,0 0-256,-19 0-609,19 26-288,20 0 0,-20-26 256,20 28 97,20-2 63,0 1-64,0 0-95,19-2 63,1 2-192,-1-1-32,1 28-32,1-28 0,-23 26-32,3-25 192,-21 26 193,0-26 223,-21 25 1,3-25-161,-2 1-95,-21-3-193,3 2-160,-3-27 0,21 0 32,0 0-96,20-27-64,0 2-192,20-30 32,0 3 31,21-28-63,-3 28 96,3-28 96,-3 0 96,3 28 96,-21-1 0,-20-1 0,-20 28-64,0 0 32,-1 0-160,-17 26-384,-3 0-1698,-18 0-1986</inkml:trace>
  <inkml:trace contextRef="#ctx0" brushRef="#br1" timeOffset="4524.25">18063 7717 960,'-19'0'609,"19"0"1569,0 0 96,0 0-448,-20 0-705,20 0-288,0 0 0,0 0-97,0 0-127,0 0 96,0 0-97,0 0 65,0 0-1,0 0-255,0 0 95,-20 0-95,20 0-65,0 0 96,0 0 1,0 0-65,0 0-128,0 0-192,0 0 449,0 0-385,0 0 64,0 0 65,0 0-65,20 0 32,-20 0-64,0 26 32,20-26-64,-1 0 33,1 26-65,0-26 96,0 26-64,1-26-96,-3 27-32,23 0 160,-21-1-96,0-26-64,19 27 160,-19-2-224,0 2 160,0 0-96,-1-1 96,21 1-288,-20-27 577,0 27-449,-1-2 480,1-25-320,0 28-32,0-1 0,1-27 0,-3 0-32,2 25 0,-20-25 0,0 0 64,20 0-96,-20 0 32,0 0 0,0 0 0,0 0 33,0 0 31,0 0-224,0 0 63,0 0-319,0 0-321,0 0-416,0-25-897,0 25-288,0-27-1922</inkml:trace>
  <inkml:trace contextRef="#ctx0" brushRef="#br1" timeOffset="5729.32">18103 8219 1345,'0'0'128,"-20"0"352,20 0 2083,0 0-1410,20 0-577,-20 0 545,0 0 385,0 0-65,0 0-384,0 0-352,0 0 32,0 0 63,0 0-255,0 0-161,0 0 33,0 0-33,0 0 32,0-26-31,20 26 63,-20 0-63,0-27-33,21 27-160,-3-25 0,-18-2 32,20 27-191,1-28 31,19 3 0,-22-2 64,3-26 0,19 26 0,-1 0 64,-19 2 32,20-2 1,-20 1 31,19-1-64,1 0-32,-19 1-32,17 0 64,-18 26-95,1-26-65,-1 26 64,0-27-160,-20 27 128,0 0 0,0 0-128,0 0-321,0 0-736,0 0-1057,0 0-1153,0 27-5029</inkml:trace>
  <inkml:trace contextRef="#ctx0" brushRef="#br1" timeOffset="13093.74">16654 13678 4804,'0'0'2338,"20"-26"-736,-20-1 576,0 0-416,0 1-257,20-1-128,-20 2-192,0-2-416,0 27-32,-20-27-97,20 27-415,-20-26 159,0 26-736,1 0 448,-1 26-128,-20 1-289,19 25 97,-17 1 32,17 1 192,1 24 0,20-24-64,0 25 64,0 1 0,0-27-32,20 0 0,1 1 32,-1-29 0,19-25 32,1 28 0,19-3 32,1-25 32,-1 0-32,20-25-32,-18-28-32,-2-1 64,-19-52-32,-20 52 32,-20-25-128,-20-1 32,0 2-96,-21 24-32,-17 1 96,-3 28-192,-18-2 96,20 27 288,-1 0 0,1 52-224,0-25 32,39 26 32,-1 0-65,21-27 130,21 27-66,-1-26 130,19-1-1,21 1-96,-21-1 256,21-26-96,-21 26-96,1-26-96,-1 0 64,1 0-320,1 0-897,-21 0-993,-2 0-737,3 0-2851</inkml:trace>
  <inkml:trace contextRef="#ctx0" brushRef="#br1" timeOffset="13361.76">17330 13969 12908,'0'0'576,"0"27"-608,0-2 1762,0 3-97,0-1-896,0 0-256,18-2-129,-18 3-224,0-3-32,0 29-128,20-28-224,-20 26-545,0-25-832,0 0-1058,21-1-3395</inkml:trace>
  <inkml:trace contextRef="#ctx0" brushRef="#br1" timeOffset="13714.78">17686 13757 11787,'-20'0'2882,"20"0"-2305,0 0 1121,0 0-1,20-27-928,0 27-289,19 0-223,2 0-129,-1 27-160,-1-27-32,1 27-577,0-27-864,-1 0-1346,1 0-2306</inkml:trace>
  <inkml:trace contextRef="#ctx0" brushRef="#br1" timeOffset="13879.79">17826 13917 10473,'0'26'481,"0"0"1313,0-26 672,20 0-576,19 27-1090,1-27-319,-20 0-289,19 0-192,1 0-480,-20 0-1795,-20 0-3074</inkml:trace>
  <inkml:trace contextRef="#ctx0" brushRef="#br1" timeOffset="14543.83">18719 13625 4612,'0'-53'5733,"0"53"-4708,0-27 993,-20 27-416,0 0-545,1 0-641,-1 0-352,0 27-96,-1-1-32,1 1 32,0 26-64,20-1 96,0 2 0,20-1 0,-20-1 0,41 2 32,-21-28 0,0 26 0,19-52 96,-19 28 289,0-28 351,19 0-31,21-28-128,-21-24-257,1 0-64,-20 24-96,-20-24-64,-20-1-96,-20-1-32,1 28-64,19 0 64,-20 0-128,1 26-672,19 0-834,0 0-1057,0 26-1729</inkml:trace>
  <inkml:trace contextRef="#ctx0" brushRef="#br1" timeOffset="14954.84">19195 13306 13965,'-20'28'736,"20"-56"97,20 3 1249,0 25-929,0-27-768,19 27-289,-19-26-64,20 26 0,-20 26-160,19 1 64,-39-2 32,20 29 0,-20-29 32,-20 3 128,20 25-160,-20-26 128,1 25 320,-1-25-96,0-1-31,20 1-65,0 0-64,0-27-32,20 26-64,0 0-64,19-26-160,2 26-705,-21 1-1313,18 0-2530</inkml:trace>
  <inkml:trace contextRef="#ctx0" brushRef="#br1" timeOffset="15085.84">19513 14076 14765,'0'27'289,"20"-2"383,-20-25 578,0 0-1090,20 28-929,-20-28-3395</inkml:trace>
  <inkml:trace contextRef="#ctx0" brushRef="#br1" timeOffset="15878.9">16455 15135 11082,'-59'-27'577,"39"2"-161,0 25 513,0-27 640,1 27-416,19 0-704,0 0-193,0 0 0,19 0-192,1 0-64,20 0 64,-1 0 0,1 0-64,1 0 0,-2 0-96,1-27-288,-20 27-128,-20 0-545,0 0-545,-20 0 481,0 0 448,0 27 385,-1 0 192,3-2 64,-2 30 64,-1-3 160,21 0 0,0 2 1,21 25-129,-1-26-64,-2 1 64,3-1 256,-1-28 192,-20 2 225,20 0 384,-20-1 32,0-26-256,-20 27-513,0 0-319,-19-2-65,-2-25-161,21 27-415,-18-27-417,17 0-577,1 0-704,0 0-1537</inkml:trace>
  <inkml:trace contextRef="#ctx0" brushRef="#br1" timeOffset="16173.92">17091 15215 7815,'20'-52'1537,"0"24"65,-20 1 31,-20 27-864,20 0-417,-20 27-31,0 1 95,0 24 161,1 0-225,19 28 0,-20 0 1,20-27-225,-20 0-32,20-1-64,20 2-32,-20-28-64,20 28-481,-1-29-704,1 2-737,0-27-2146</inkml:trace>
  <inkml:trace contextRef="#ctx0" brushRef="#br1" timeOffset="16649.95">17587 15295 11370,'20'-28'705,"-20"2"-641,0 26 897,0-26-128,-20 26-321,0 0-512,0 26 0,1-26 64,-1 54 64,0-28 0,0 28-31,0-29 95,20 28-64,-19 27-96,19-28 96,0-25-96,19 26-32,1-26-32,0 0 0,20-2 32,-1 2 32,1-27 64,-1 0 0,1 0 0,1 0 96,-3-27 97,3 2 159,-21-29 65,0 28 31,-20-28-224,0 2-127,0-1 191,-20 0 193,-20 1-289,-1 24-224,2 2-256,-1 26 0,1 0-1218,-1 0-928,0 26-1025,21 2-7303</inkml:trace>
  <inkml:trace contextRef="#ctx0" brushRef="#br1" timeOffset="17219.98">18044 14976 10089,'-20'-52'833,"0"52"-353,20 0 1122,0-27-417,0 27-897,0 0 417,20 0-32,0 27-1,-1-2-95,21 29-161,1-1-192,-3-1 33,3 28-33,-21-27-96,-2 27 64,3-1-96,-21-26 32,0 27-64,0-28-32,-21 2-32,3-1-64,-2-1-352,0-25-289,-21 26-832,23-53-1410,-3 27-4164</inkml:trace>
  <inkml:trace contextRef="#ctx0" brushRef="#br1" timeOffset="17539">18579 15347 11370,'-20'-26'1378,"2"26"-161,18 0 865,-21 0-96,21 0-1122,0 0-223,21 0 0,17 0-449,-18 0-96,21 0 0,-2 0-192,1 0-96,0 0-737,-1 0-1089,-19 0-1345,0 0-5093</inkml:trace>
  <inkml:trace contextRef="#ctx0" brushRef="#br1" timeOffset="17682">18660 15347 11979,'-61'53'833,"61"-26"-289,0-1 1442,0-26-160,41 27-961,-21-27-769,19 0-128,1 0-545,-1 0-1185,-19-27-2434</inkml:trace>
  <inkml:trace contextRef="#ctx0" brushRef="#br1" timeOffset="18064.03">18996 14897 9833,'-20'-53'224,"20"53"673,0-27 1825,40 27-1152,1 0-705,-2 27-545,1-27-160,19 27-160,-19-1 0,-1 1 0,-19-2-64,-20 2 64,0 26 96,0-26 64,-20 0 33,1-2 191,-1 2 0,-20 1 97,20-3-289,20 2 0,0-27 128,0 26-63,0-26-97,20 26-128,20-26 0,-20 28-64,-1-28-288,1 0-481,0 26-1057,0-26-1345,0 26-3844</inkml:trace>
  <inkml:trace contextRef="#ctx0" brushRef="#br1" timeOffset="18303.04">19294 15665 14061,'-20'54'704,"20"-29"1122,0 2 288,20-27-1569,0 0-449,-20 28-769,20-28-1665,-20 0-5285</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02:53.909"/>
    </inkml:context>
    <inkml:brush xml:id="br0">
      <inkml:brushProperty name="width" value="0.05292" units="cm"/>
      <inkml:brushProperty name="height" value="0.05292" units="cm"/>
      <inkml:brushProperty name="color" value="#FF0000"/>
    </inkml:brush>
  </inkml:definitions>
  <inkml:trace contextRef="#ctx0" brushRef="#br0">19533 8875 960,'-20'-27'1442,"20"27"-577,-21 0-513,21 0-96,0 0 0,0-25 161,0 25 63,0 0 225,0-27-64,0 27 416,0 0-129,0-26-127,0 26-96,0 0-33,-18 0-191,18 0-65,0 0 193,0 0-1,0 0-95,0 0 64,0-27-1,0 27-128,0 0-95,-20 0 63,20 0 97,0 0-97,0 0 65,0 0 63,0 0-128,0 0 1,0 0-161,0 0-32,0 0-64,0 0-63,0 0-1,0 0 64,0 0 0,0 0 32,0 27-32,0-27 0,0 0-160,0 0 32,0 0 33,0 0-33,0 26 64,0-26-96,0 0 64,0 0-64,20 0 32,-20 27-64,0-27 224,0 0-160,0 0 32,18 0-64,-18 0-32,0 25 160,0-25-96,0 0 96,21 0-32,-21 27 129,0-27-161,20 0 64,0 27-96,0-27 96,-1 26-224,1 1 96,0-27 0,0 27 0,19-2 32,-19 3 0,0-3-64,20 2 128,-21 0-224,1-1 160,0 1 0,21 0-96,-23-2 64,2 3 0,1-3 0,19 2 0,-21 0-32,21-1 64,-20-26 0,0 27-32,-20-27-32,19 0 128,-19 27-96,0-27-96,20 0 160,-20 0-32,0 0 32,0 0 32,0 0-64,0 0 0,0 0-64,0 0 32,-20-27 0,20 27-192,0 0 128,-19-27 0,19 27-64,-20 0-33,0-26 97,0 26-96,0-27 96,1 27 0,-1-27-96,0 2 128,-1 25 64,1-28-32,-18 28 96,17-25-192,-19-2 96,21 0 32,-21 1-32,0-1 64,1 0-32,19 2 0,-20-3 0,21 3 64,19-2-64,-20 0 128,0 1-224,0-1 96,-1 27 0,3-27 0,18 2 97,-20 25-193,20-27 64,-20 27 0,20 0 0,0 0 32,0 0-161,20 0 97,-20 0 64,20 27 0,-2-27-32,-18 0 0,21 25-32,-1 2 32,0-27 129,19 27-258,-19-1 129,0 1-32,20 25 64,-21-24-32,21-3 32,0 29-96,-1-28 64,2 28 0,-3-29-32,-18 3 64,21-3-128,-2 2 160,-19 0-128,20-1 160,-20-26-224,-1 0 96,-19 27 32,20-27 0,-20 0-96,0 0 96,0 0-192,0 0-96,0 0-737,0 0-769,-20-27-897,20 27-3330</inkml:trace>
  <inkml:trace contextRef="#ctx0" brushRef="#br0" timeOffset="1">20069 8743 4868,'0'0'513,"0"0"-161,0 0 1762,0 0-352,0 0-930,-20 0-287,20 27 63,-20-27-63,20 26-161,0-26-95,-20 27-97,0-2-32,1-25 64,-1 27 129,0 26-1,-21-26-64,23 25 0,-23 1 1,1-26-225,21 26 32,-21-26-64,20 25 0,0-24 0,1-3 160,-1 2-32,20 0 64,-20-27-127,20 26-65,0-26 0,0 0-32,0 0 32,0 0-32,0 0 0,0 0-64,0 0 0,0 0-1,0 0 1,0 0 64,0 0-128,0 0-32,0 0-32,0-26 160,20 26 32,0-27-32,-20 0-32,19 27-32,1-25-64,0-3 63,0-24 97,19 25 0,-19 1-32,21-28 0,-21 29 0,18-28 64,3 26 0,-2-26-64,1 26 32,0 0-32,-1 2 32,-19-2 32,0 1-32,0 26 0,-20-27 32,0 27 0,0 0 65,0 0 31,0 0-64,-20 0-96,20 27 0,-20-27 32,0 26-32,0 1 0,-19-2 32,-1 2 0,1 0 32,-1-1-32,-19 28 32,18-1 128,-18-1 128,-1 1 0,21-26-63,-21 25 95,21-24-128,19 24-64,0-25 0,0-1-96,-1 1-32,21-27 32,0 27-64,-18-27 32,18 0 32,0 26 0,0-26 32,0 0-64,-20 0 0,20 0-96,0 0 96,-20 26 0,20-26-32,0 0-32,0 0-32,0-26-96,20 26 64,-20-26 32,20-1 32,-2 0-64,3 1 96,19-28-97,-1 29 33,1-28 64,0-1 32,-1 1-64,21 1 64,-21-28 0,2 53 0,-3-26 64,3 26-32,-21 2-32,0-2 32,-1 27 32,-19-26 1,20 26-33,-20 0 32,0 0-96,0 0-32,-20 0-65,1 26 97,19-26-32,-40 27 64,19-2-32,-17 2 32,18 0 0,-21 26 0,2-1 0,-1-24 0,0 24-32,1-25 64,-1 26-32,1-26-32,19 26-128,0-28-801,0 2-416,20 0-1602</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02:53.914"/>
    </inkml:context>
    <inkml:brush xml:id="br0">
      <inkml:brushProperty name="width" value="0.05292" units="cm"/>
      <inkml:brushProperty name="height" value="0.05292" units="cm"/>
      <inkml:brushProperty name="color" value="#FF0000"/>
    </inkml:brush>
  </inkml:definitions>
  <inkml:trace contextRef="#ctx0" brushRef="#br0">18063 7717 960,'-19'0'609,"19"0"1569,0 0 96,0 0-448,-20 0-705,20 0-288,0 0 0,0 0-97,0 0-127,0 0 96,0 0-97,0 0 65,0 0-1,0 0-255,0 0 95,-20 0-95,20 0-65,0 0 96,0 0 1,0 0-65,0 0-128,0 0-192,0 0 449,0 0-385,0 0 64,0 0 65,0 0-65,20 0 32,-20 0-64,0 26 32,20-26-64,-1 0 33,1 26-65,0-26 96,0 26-64,1-26-96,-3 27-32,23 0 160,-21-1-96,0-26-64,19 27 160,-19-2-224,0 2 160,0 0-96,-1 0 96,21-1-288,-20-26 577,0 27-449,-1-2 480,1-25-320,0 28-32,0-1 0,1-27 0,-3 0-32,2 25 0,-20-25 0,0 0 64,20 0-96,-20 0 32,0 0 0,0 0 0,0 0 33,0 0 31,0 0-224,0 0 63,0 0-319,0 0-321,0 0-416,0-25-897,0 25-288,0-27-1922</inkml:trace>
  <inkml:trace contextRef="#ctx0" brushRef="#br0" timeOffset="1">18103 8220 1345,'0'0'128,"-20"0"352,20 0 2083,0 0-1410,20 0-577,-20 0 545,0 0 385,0 0-65,0 0-384,0 0-352,0 0 32,0 0 63,0 0-255,0 0-161,0 0 33,0 0-33,0 0 32,0-27-31,20 27 63,-20 0-63,0-27-33,21 27-160,-3-25 0,-18-2 32,20 27-191,1-28 31,19 3 0,-22-2 64,3-26 0,19 26 0,-1 0 64,-19 2 32,20-2 1,-20 1 31,19-1-64,1 0-32,-19 1-32,17 0 64,-18 26-95,1-26-65,-1 26 64,0-27-160,-20 27 128,0 0 0,0 0-128,0 0-321,0 0-736,0 0-1057,0 0-1153,0 27-5029</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03:41.29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FF00"/>
    </inkml:brush>
    <inkml:brush xml:id="br4">
      <inkml:brushProperty name="width" value="0.05292" units="cm"/>
      <inkml:brushProperty name="height" value="0.05292" units="cm"/>
      <inkml:brushProperty name="color" value="#00FFFF"/>
    </inkml:brush>
    <inkml:brush xml:id="br5">
      <inkml:brushProperty name="width" value="0.05292" units="cm"/>
      <inkml:brushProperty name="height" value="0.05292" units="cm"/>
      <inkml:brushProperty name="color" value="#FF00FF"/>
    </inkml:brush>
  </inkml:definitions>
  <inkml:trace contextRef="#ctx0" brushRef="#br0">9964 9603 3587,'-20'0'1217,"20"0"160,0 0 513,0 0 192,0 0-192,0 0-609,0 0-736,0 0-129,0 0 161,0 0-33,20 0-95,20 0-97,19 0-64,20 0-160,0 0-32,41 0-64,-1 0 353,1 0-225,19 0 0,-1 0 0,2 27 257,-21-27-129,0 0-128,-19 27-128,-21-27-96,0 0 0,-39 26-160,-1-26-513,-19 0-192,-20 0-224,0 0-224,0 0-1602,-20-26-4580</inkml:trace>
  <inkml:trace contextRef="#ctx0" brushRef="#br0" timeOffset="5835.33">2758 12121 544,'-20'0'577,"0"0"448,20 0 672,-20 0 545,1 0-64,-1 0-736,20-27-321,-20 27 0,20 0-160,-20 0-96,20-27-257,0 27-127,0 0-257,0 0-192,0 0-160,0 0 128,20 27 160,-20-27 96,40 0-32,-21 0 97,21 0 127,0 0-64,-1 0-95,1 0-1,1 0-128,17-27-160,1 27 64,2 0-32,-2-25-32,1 25-96,-21 0 160,21 0-96,-1 0 0,-18 0 32,18 25 32,0-25-64,1 0 64,-21 0 0,21 0 32,-21 0 0,21 0-32,-19 0 160,-3 0-256,23 0 64,-22 0 0,21 0-32,-21 0 64,21 0 0,-1 0-64,-18 0 96,18 0-64,-1 0 65,3-25-33,-2 25 64,1 0 96,-21-28-288,1 28 64,-19 0 0,17 0-96,-18 0 96,1 0-97,-1 0-63,18 0 128,-17 0 32,19 28 64,-1-28-128,1 0 96,0 0 0,-1 25 96,1-25-128,-1 0 32,22 0-64,-23 0 128,3 0-32,18 0-64,1 0-32,-1 0 160,22 0-128,-22 0 0,20-25 32,0 25 0,-19 0-32,19-28 32,-20 28 0,2 0 0,-3 0 0,-17-25-64,-2 25-64,1 25 64,0-25 0,-1 0 32,1 0 0,-20 28 64,19-28-32,1 0 64,1 25-32,-2-25 0,1 0-32,-1 0 0,1 0 0,0 0 32,-1 0-32,21 0 0,-21 0 0,1 0 0,-1 0-32,22 0 64,-2 0-64,1-25 32,-1 25 0,1 0 32,-1 0-32,-18 0-32,18 0 32,-1 0-32,3 0 0,-2 0-64,20 0 32,-19 0 64,-1 0 0,2 0 0,-2 0 64,20-28-32,-19 28-32,-1 0 0,20 0 32,-18 0-64,-2 0 32,1 0 0,19-25-64,-20 25 32,1 0 32,20 0 0,-22 0 0,3 0 0,18 0 0,-20 0 32,1 0 0,-1 0-32,2 0 0,-2 0 0,0 0-32,1 0 0,-21 0 0,21 0 32,-1 25-128,2-25-1,18 0 129,-20 0-32,21 0 32,-21 0 32,0 0-32,2 0 32,-3-25 32,3 25-128,-22 0 32,1 0 32,-1 0-32,1 0 0,-20 0 0,19 0-64,-19 0 32,20 0 32,-19 0 32,-3 0 0,-18 0 0,20 0 0,-20 0 32,-20 0-96,2 0-96,-23 0-160,1 0-65,1 0-159,-21 0-1,1 0 225,0 0 192,-22 25 32,-18-25 64,0 0 0,0 28 64,-39-28 0,18 25 32,-19-25 0,1 27-32,-22 0 32,2-1-64,-2 1-64,2 0-96,-20-1 32,18 0-33,2 0 1,-22 1-64,22 0 64,0-1 128,-2 1 64,21-2 0,1 2 32,-22-27 96,22 28 64,19-28-128,-21 0-63,21 25-33,1-25-33,-1 0 1,-1 0 64,21 0 33,0 0-33,0-25 96,19 25 32,-19 0 32,0-28-128,0 28-96,18-27 0,-18 27 0,20 0-32,0-25 0,-20 25 0,40 0-32,-22-27 96,2 27 0,0-26 64,18-1-128,3 0 64,-1 1 0,-2 0-257,22 0 65,-1-1-160,-19 27 96,19-27 160,0 1 0,1-1 64,-22 0 64,23 2 32,-3 25 64,1-28-128,1 28-64,-1 0 32,1-25-225,-21 25-383,21 0 159,-1 0 97,-19-27-32,18 27 255,1 0 129,-19 27-64,19-27 32,1 0 32,-1 25-96,1 3-160,-1-3 160,-1-25 96,3 27 0,17 0 32,-19-27 0,40 26 128,-18-26 288,-3 0 33,21 0-385,0 0 32,0 0 64,0 0 32,0 0-96,0 0 96,0 0-128,0 0-96,21 0 0,-3 0-32,22 0-64,1 0 128,18 0 0,20 0 32,0 0 64,20-26-32,20 26 481,1 0 31,19 0-63,-1 0-257,2 0-32,18 0-64,2 0-31,-2 0-97,2 0 32,-2 0 32,1 0-32,-1 0-64,1 0 0,0 0 96,-19 26-192,18-26 32,0 0 96,2 27 0,-2-27-32,2 0 64,-2 0-32,20 0 64,-38 0 64,18 0 32,22 0-160,-22 0 64,1 0-63,-1 0-1,-18 0-32,18 0 0,2-27 0,-22 27-32,21 0-33,-21-26 1,2-1-32,0 27 160,-23-27-32,3 27 0,-21-25 0,20 25 0,-40 0-32,0-28-32,2 28-64,-22 0-256,1 0-160,-1 0 95,0 0 161,2 0 224,-2-25 64,1 25-32,-1 0 160,0 0 96,-19 0-96,1-27 33,-23 27-97,2 0-96,0 0 0,-20 0 0,0 0-96,0 0 0,-20 0-65,0 0 97,2 0 32,-3 0 0,1 0 0,-20 0-32,21 0 128,-21 0 0,-19 0 128,-1 0-95,-19 0 63,0 0 0,-1 0-64,-39 0-128,0 27 0,-21-27-64,2 25-96,-1-25-33,-19 28-31,-2-28 96,2 25 96,-2-25 64,2 27 32,-2-27 32,2 27 64,-2-27 32,2 26-32,0-26-96,-2 27-96,22-27 32,-21 0 0,19 27-32,22-27 32,-21 0 0,20 0 32,-1 0 32,1 0 64,20-27 0,-19 27-31,18 0-33,-19 0-32,20 0 0,0 0-65,-21 0-31,21 0-64,-20 0 96,19 0 64,1-27 0,0 27 64,0 0-64,-21 0 32,21 0 0,-20 0-32,-1 0 0,3 0 0,-3 0-128,1 0-64,20 0 64,-1 0 64,1 0 64,0 0 0,0 0 128,-21 0-64,41 0-64,-20 0 0,20 0-32,-2 0-32,22 27-128,1-27 32,17 0 128,1 0 64,20 0 128,-19 0 224,39 0 0,-20 0 97,20 0-97,-20 0-192,20 0-192,0 0 0,0 0-160,0 0-160,20 0-128,-20 0 448,40 0-32,-21 0-129,21-27-63,21 27 160,-3 0 32,22 0 32,-1-26-32,20 26 0,20-27 64,21 27 0,-21-27-32,19 27 96,22-25 0,-2 25-64,2-28 32,-2 3 0,0 25-32,22-27-32,-2 0 32,-20 27-32,41-26-32,-20 26 64,0 0 65,-1-27-33,20 27 0,-19 0 128,1 0 64,-2 0-128,0 0 32,-18 0-160,18 0 0,0 0 96,-18 0-96,18 27 0,1-27 0,-20 0 33,0 0 95,-1 26 0,1-26 32,-1 0-32,2 0-64,-22 27-32,22-27-32,-22 0 0,21 0-32,0 0 64,-20 0 0,19 0 0,-18 0 192,-21 0 225,19 0 63,-18 0-223,-1 0-225,-20 0-64,-20 0-32,2 0 0,-22 0 0,0 0-33,1 0 98,-21 0-33,-19 0 0,0 0 0,0 0-257,-20 0-896,-20 0-1794,0 0-7334</inkml:trace>
  <inkml:trace contextRef="#ctx0" brushRef="#br1" timeOffset="9297.53">5001 9949 5925,'0'-55'1441,"0"30"-1088,0-2 512,21 27-65,-21-27-63,18 27-160,-18-26-225,0 26 0,0 0 193,20 26 127,-20 1-191,0 0-97,0 25-95,0 29-33,20-2 0,-20 27-64,0 0 0,0 26-96,0 28-31,0-28-65,0 26 32,0-26-32,0 2 0,0-29-32,0-25-33,0 0-31,0-1 64,0-26 64,0-26 0,0-1 32,0 1 65,-20-2-33,20-25 32,-20 0-64,20 0-320,0-25-225,0-28 97,-18-1 64,18 2-225,0-29-160,18 2 257,-18 1 128,0-56-33,-18 29-287,18-28 159,0-26 289,0 27-32,0-1 192,0 1 480,0 52 545,0 1 352,0 52-256,0 1-96,0 26-416,0 0-641,0 53 64,18 0 64,-18 26 0,20 53 0,-20 0 32,0 28 64,0 25-96,0 2-32,0-28 97,0-2 319,0-24-96,-20-53-352,20-1-32,20 1-32,-20-53-448,20-2-705,1-25-1890,-1 0-8488</inkml:trace>
  <inkml:trace contextRef="#ctx0" brushRef="#br1" timeOffset="10292.58">7324 7644 4964,'20'-26'1057,"0"0"-865,-20 26 161,19-28 640,-19 28 288,0 0-544,0 28 159,0-2-63,0 0 32,20 26-96,-20 28-321,0 26-256,20 0-128,-20 26-32,0 28 0,20-2-64,-20 28 32,0-1 0,20 2 32,-20-3-64,0 28 97,-20-27-1,20 27 96,-20-27 384,0 2 353,0-29-192,1 28 256,-21-1-513,20 0-96,-1 2 161,21-28-1,-18-2-287,18 3-65,-20-1-128,20-1-32,0-51-64,0-2 64,0-25-64,20 0 0,-20-54-129,18 0-159,3-26-609,-1-26-192,0 0 32,0 0-32,-1-54-64,-19 26 0,0-24-65,0-29 578,0 2 608,-19-2 384,19-25 288,-20 25 514,20-25-33,0-1-193,0 1-319,0 0 95,0-27 65,20-26-96,-1 25-33,-19-51-223,0 26-289,0-55-449,0 29-223,-19-27 383,-1 53 258,20-1 31,-20 53 0,20 1 128,0 25-160,0 29 0,-20-2-64,20 28-32,0-2 0,0 1 64,-21 28-32,21-3-32,0 28-129,0 0-1728,0 28-161,0-3-2627</inkml:trace>
  <inkml:trace contextRef="#ctx0" brushRef="#br1" timeOffset="11187.63">9666 5153 5381,'0'27'4260,"0"-27"-4324,21 26 416,-21 0 321,20-26-257,-2 54-352,-18-28-64,20 0 64,-20 26 0,21 2-32,-21 26 577,0-2-257,0 4-288,0-4 160,-21 28 33,21 27-65,-20-1-64,2 1-128,18-1 0,0 0 32,0 2-128,0 26 0,0-2 160,0 26 480,0-24-255,0 26 575,0-2-191,0 29 32,18-28 608,-18 1-1281,0 26 32,20-27-32,-20 0 0,0 1-32,21-1 0,-21 2 32,0 23 32,0-25 32,0 2 96,0-2-31,-21-26 63,21 25-64,0 3 128,0-29 33,0 1-225,0 1 96,0-1-96,0-27 0,0 1 96,21-28-128,-21 2-32,20-2 128,0-26-128,-20 1 33,19-27-65,1 1 0,0-2 64,-20-26-193,0-26 1,0 27 0,20-27 96,-20 0-128,-20-27-224,20 1-161,0 0-224,-20-27-800,20 0-513,0-1-192,-20 1-2114</inkml:trace>
  <inkml:trace contextRef="#ctx0" brushRef="#br1" timeOffset="12327.7">1329 14745 13965,'-59'26'961,"39"-26"-449,20 0 33,0 0-321,0 0 128,20 0-96,-2 0-192,23 0-31,18-26 31,1 26-32,-1-27-96,20 27-481,-19-27-128,-21 27-191,2 0 191,-21 0 449,-20 0 288,0 0-128,0 27 64,-41 0 128,21 26-96,-19-1-32,19 1 0,0-1-32,0 2 0,20-1-64,20-1 0,-20 1 96,20 1 0,0-26 32,1-3 128,-21 2 256,18-1 417,-18-26-513,-18 27-128,-23-27-63,1 0-129,1 0-321,-1 0-992,-19 27-1025,39-27-4805</inkml:trace>
  <inkml:trace contextRef="#ctx0" brushRef="#br1" timeOffset="12565.71">2122 14665 15662,'0'-26'1089,"0"52"-1569,-20 0 352,2 1 1153,18 0 64,-20 26-865,-1-28-32,21 55-192,-20-1-96,0 1-224,20-28-289,0 29-63,20-27-482,-20-2-191,41-26-481,-21 1-2145</inkml:trace>
  <inkml:trace contextRef="#ctx0" brushRef="#br1" timeOffset="12810.73">2341 14982 13901,'-20'27'-321,"0"-1"-191,20 28 640,-19-1 160,19 0-256,0 1 0,19-29 0,21 2 96,0-1 385,-1-26 31,22 0 129,-23 0 224,3-26 32,-3-1-128,-38 2-97,0-3-255,0 2-289,-38-27-288,-3 25-801,3-24-513,-23 25-543,22 27-2564</inkml:trace>
  <inkml:trace contextRef="#ctx0" brushRef="#br1" timeOffset="13120.75">2580 14559 10890,'59'0'160,"-39"0"865,0 26 0,19 0 448,-19 28-448,20 26-352,-21-2 96,21 2 127,-20 26-543,-20-1-161,20-24-128,-20 25-32,0-53 64,0 0 0,0 26 0,-20-26-64,20-26-672,-20 25-1026,0-25-2017,0-27-8072</inkml:trace>
  <inkml:trace contextRef="#ctx0" brushRef="#br1" timeOffset="13539.77">3374 14877 13132,'0'0'929,"0"0"-577,0 0 1666,0 0-288,0 0-609,38 26-288,-18-26-481,21 0-256,-21 0 32,19 0-352,1 0-929,-1 0-1121,-19 0-2082</inkml:trace>
  <inkml:trace contextRef="#ctx0" brushRef="#br1" timeOffset="13690.78">3412 15114 14894,'0'28'-32,"20"-28"224,1 25 1057,19-25 160,-1 0-1024,-19 0-546,20-25-1280,-21 25-1153,1 0-5254</inkml:trace>
  <inkml:trace contextRef="#ctx0" brushRef="#br1" timeOffset="14196.81">4267 14373 11530,'0'0'353,"0"-27"287,0 27 1795,0 27-1538,-21-1-833,21 1 448,0 26 1,0 27-481,0-28 0,21 2-161,-21-1-447,20 0-705,0-26-737,-2-2-2114</inkml:trace>
  <inkml:trace contextRef="#ctx0" brushRef="#br1" timeOffset="14390.82">4068 14850 15182,'0'27'160,"20"-27"-448,0 0 1056,19 0 770,22 0-609,18-27-769,20 27-128,-20-27 0,0 27-32,-18 0-320,-3 0-897,-17 0-641,-3 0-1537,-17 0-4357</inkml:trace>
  <inkml:trace contextRef="#ctx0" brushRef="#br1" timeOffset="14694.84">4088 15167 10602,'59'0'64,"-39"-25"320,21 25 417,-23 0 576,2 25-512,1 3-769,-1-28 160,-20 26 0,0 27 97,0-26-1,-20-1 161,-1 1 255,1 0-95,20-1-481,-18 0-224,36 0-96,-18-26 96,20 27-449,21-27-640,-3 0-800,3-27-1859,18 1-5477</inkml:trace>
  <inkml:trace contextRef="#ctx0" brushRef="#br1" timeOffset="15126.84">4584 15167 12491,'-20'82'-320,"0"-57"576,20 28 1794,-20-26-993,20 0-1121,0 25 0,0-52 96,0 26 32,0-26-64,20-26 128,-20 26 0,20-52-192,0 25 0,-20-26 64,21 26 0,-1 2-128,-2-3 64,2 28 160,-20 0 0,21 0 0,-1 0 0,-20 28-31,20-3-33,-20-25 32,18 27-64,-18-1 0,21-26 0,-21 0 0,0 0-128,0 0-33,20 0-159,-20-26-577,20-1-64,0 2 385,19-3 448,-19 28 512,0 0 865,0 0 161,-20 28-97,0-3-352,19 2-385,-19 26-384,0-26-192,0-1-160,0 0-865,0 0-2050,0 1-5413</inkml:trace>
  <inkml:trace contextRef="#ctx0" brushRef="#br1" timeOffset="15739.9">5656 14798 12075,'0'0'1153,"0"0"-1473,0 25 1024,0-25 1186,20 27-705,-20 26-480,20-1-289,-20 2 1,20 26-417,-20-27-96,20 0-97,-20-27-255,19 2-545,-19-3-384,20 2-449,-20-27-672,20-27-2627</inkml:trace>
  <inkml:trace contextRef="#ctx0" brushRef="#br1" timeOffset="16070.91">5973 14559 13708,'21'-28'385,"-1"28"-449,-20 0 512,20 0 417,-20 0 288,19 28-672,-19 24-353,20-24 0,-20-2-96,0 27-32,0-26-96,0-1 64,0-26 64,0 27 64,0-27 32,0 0-128,0 25-64,0-25 96,20 0 32,0 27-32,0-27-128,19 0-673,-19 0-576,20 0-1346,-19 0-7783</inkml:trace>
  <inkml:trace contextRef="#ctx0" brushRef="#br1" timeOffset="16482.94">6589 14877 13869,'0'0'896,"0"0"-1280,20 0 672,0 26 577,19-26 192,1 0-416,19 0-417,2-26-128,-23 26-128,3-27-320,-1 27-1250,-21 0-864,1 0-2723</inkml:trace>
  <inkml:trace contextRef="#ctx0" brushRef="#br1" timeOffset="16661.95">6749 14771 11402,'0'52'449,"18"2"95,-18-1 609,0 26 225,20-26-1154,-20-1-256,0 1-417,21-25-415,-21-2-418,20 2-1184,0-28-2947</inkml:trace>
  <inkml:trace contextRef="#ctx0" brushRef="#br1" timeOffset="16979.97">7125 14506 15598,'21'0'-160,"-1"0"192,-2 0 96,2 0 193,1 25 63,-1-25-352,0 28-128,-2-28-96,3 26 128,-21 28-97,0-28-159,-21 0 64,21 1 352,-18 0 160,18-27 97,-20 0-225,20 26 0,20-26 0,-20 0 96,18 0 0,23 0-192,-21-26-576,19 26-641,-19 0-1282,20 0-5188</inkml:trace>
  <inkml:trace contextRef="#ctx0" brushRef="#br1" timeOffset="18220.04">7066 15062 5829,'0'-27'1602,"0"27"-161,-20 0 705,20 0 32,-20 0-320,20 0-449,-20-26-320,20 26-128,0 0-224,-20 0-321,20 0-288,0 0-96,0 0-32,0 0-288,20 0 192,-20 0 128,40 26-32,-20-26 0,19 0 64,2 27-128,-3-27 96,3 27 0,-21-2-128,0 3 0,-20-3 0,0 3 192,0-2 0,-40 2 0,19-3 160,-17 2-224,18-1 128,-1-26-96,1 27 65,20-27-258,20 0 65,1 0 193,17 0-97,23 0-32,-2 0-417,1 0-223,-21-27-610,21 27-607,-21 0-1699,22-26-5989</inkml:trace>
  <inkml:trace contextRef="#ctx0" brushRef="#br1" timeOffset="18509.05">8039 14982 16559,'0'0'-192,"0"0"416,40 0 897,-1-27-192,21 27-480,-1-25-385,-19 25-160,19-27-481,-19 27-384,-1-26-1505,-19 26-1986,-20 0-6149</inkml:trace>
  <inkml:trace contextRef="#ctx0" brushRef="#br1" timeOffset="18674.06">8257 14718 6342,'0'53'4964,"20"-26"-4868,-20 25 449,0 1 1697,0-1-512,0-25-1410,0 26-384,0 1-353,0-1-864,19-28-1409,-19 3-5542</inkml:trace>
  <inkml:trace contextRef="#ctx0" brushRef="#br1" timeOffset="19187.09">8674 14745 12908,'0'0'384,"0"-27"-384,20 27 513,-1-27 544,21 27-609,1-26-448,-3 26-160,3 0-225,-3 26 289,-17 1-384,-1 26-193,-20-26 225,0-2 384,-20 29 96,20-28 32,-21 26-64,21-25-96,-18 0-289,18-1 33,18 1 32,3 0 0,19 26 287,-20-28 33,-1 3-32,1-28 32,-20 26 129,0 2 607,-20-28 289,-19 25-288,-1-25-385,-19 0-480,-2 0-512,22 0-321,-1-25-1634</inkml:trace>
  <inkml:trace contextRef="#ctx0" brushRef="#br1" timeOffset="19548.09">9110 14479 7334,'-19'-26'7720,"38"26"-7944,-19 0 256,20 0 192,0 0-96,0 0-96,0 26-96,-1-26-64,1 27-96,0 26 127,-20-27 1,0 0 128,0 2 32,-20 24 289,0-52 287,20 27-31,-19 0-129,19-27-287,0 26-225,0-26-129,19 0 97,21 0-416,19 0-1218,-18 0-1441,-1-26-7527</inkml:trace>
  <inkml:trace contextRef="#ctx0" brushRef="#br1" timeOffset="19843.12">9626 14214 2370,'20'27'9769,"0"-1"-9801,21 1 160,-3 25 1217,3 1 321,-2 1-577,1-1-673,-20 26 65,19 1 127,-39 0-287,20-2-289,-20 2 0,-20-28-128,-19 28-289,19-1-287,-39 2-738,19-27-736,-19-2-1057,-2 1-3555</inkml:trace>
  <inkml:trace contextRef="#ctx0" brushRef="#br1" timeOffset="20399.16">5398 14373 10762,'20'-52'865,"1"52"-898,-21-27 546,0 27 896,0 0-896,-21 27-257,1 25 257,20 1-65,-20 52 32,0 3-255,0 24 31,1 0-160,-1-26-64,20 27-32,0-54-96,0 27 64,20-52-288,-1 24-97,1-51-288,0 26-832,0-26-2178</inkml:trace>
  <inkml:trace contextRef="#ctx0" brushRef="#br1" timeOffset="21012.2">3671 16465 11466,'-20'0'1506,"20"0"-994,0 0 1474,0 0 256,0 0-1057,20 28-224,-20-28-256,20 0-417,-1 0-160,1 0-128,20 0-224,-19 0-705,17 0-608,-18 0-962,1 0-896,-1 0-3715</inkml:trace>
  <inkml:trace contextRef="#ctx0" brushRef="#br1" timeOffset="21178.21">3791 16571 14477,'-41'54'385,"21"-54"-738,20 26 994,-20-26 512,40 0-160,-20 27-449,20-27-95,21 0-321,-3 0-224,3-27-801,-21 27-1473,19 0-1954,1 0-6405</inkml:trace>
  <inkml:trace contextRef="#ctx0" brushRef="#br1" timeOffset="23660.35">4941 15937 12139,'0'0'64,"-19"52"-224,-1-26 320,20 28 481,0 24-353,-20-24-224,20 26-128,0-55-641,0 30-352,0-30-1057,20 28-3363</inkml:trace>
  <inkml:trace contextRef="#ctx0" brushRef="#br1" timeOffset="23839.36">4704 16571 12619,'-61'0'993,"61"0"-1249,0 0 608,0 0 353,41 28 128,-1-28-481,-1 0-352,21-28-128,19 28-128,0-25-577,-20 25-2178,2 0-6630</inkml:trace>
  <inkml:trace contextRef="#ctx0" brushRef="#br1" timeOffset="24156.38">4862 16810 10570,'-20'53'96,"20"-1"-192,-19 3 160,19-3 544,-20 0 129,20 3-321,0 23-288,20-24 161,-1-1 95,1 0-64,20-27-128,-20 0-31,19-26 63,1-26-96,-19 26 128,-3-52 321,2 25 95,-20 0 33,0-26-321,-20 26-127,2 2 63,-23-28-384,1 53-352,21-27-513,-21 27-993,20 0-2146</inkml:trace>
  <inkml:trace contextRef="#ctx0" brushRef="#br1" timeOffset="24322.39">5498 16731 17680,'0'26'160,"0"0"-480,-21-26 320,1 27-160,2-27-1794,-3 27-3875</inkml:trace>
  <inkml:trace contextRef="#ctx0" brushRef="#br1" timeOffset="24698.41">5854 16306 13004,'-39'-25'1249,"39"25"-1281,0 0 865,0 25 288,20 2-64,-20 1-320,0 24-289,19 0-96,-19 29-63,0-28-482,20 26 386,-20-26-322,0-1-543,20-25-641,-20 0-769,21-1-1057,-21-26-4581</inkml:trace>
  <inkml:trace contextRef="#ctx0" brushRef="#br1" timeOffset="24893.42">6073 16361 16751,'40'-55'-192,"-40"55"224,0 27 449,0 1 319,0-3-319,20 2-353,-20 25-32,19-24-96,1 25 0,20-28 96,1-25-256,-3 28-384,23-28-610,-22 0-1120,1-28-1730</inkml:trace>
  <inkml:trace contextRef="#ctx0" brushRef="#br1" timeOffset="25065.43">6370 16333 12651,'-18'28'1186,"18"-3"-1250,0 2 448,0 25 1249,0 2-223,0-2-1282,0 2-384,0-1-994,0 0-799,0-1-1411</inkml:trace>
  <inkml:trace contextRef="#ctx0" brushRef="#br1" timeOffset="25621.46">6986 16519 9480,'40'0'1442,"-40"0"-481,0-26 929,0 26-609,20 0-897,-20-28-96,0 28-95,20-26-129,-20-27-64,19 28 64,1-3-128,0 1-32,1 2-65,-1 25-127,-20 25-64,0-25 320,0 27 192,0 1-128,18-3 64,-18 2 0,0-1 0,20 0 0,-20 2 225,21-2 479,-21-26 129,20 0-224,0 0-225,-2-26-191,3-2-225,-1 2-128,0-27-32,0 28-801,-20-30-577,19 55-800,-19 0-1666,0 0-5252</inkml:trace>
  <inkml:trace contextRef="#ctx0" brushRef="#br1" timeOffset="25967.48">7225 16705 12780,'-41'52'1697,"23"-26"-1985,-2-26 512,20 0 225,-21 0 351,21 0-928,0 0 64,0-26 0,21 0 32,-1 0-32,-2 26 0,-18-27-32,20 27-64,1 0 32,-21 0 96,20 0 96,-20 27-64,0-1 0,20 0-32,-20 0 32,18-26 0,3 27 96,-1-27 160,0 0 256,0 0 65,-1-27 32,1 27-129,20-26-64,-40-26-255,20 25-514,-20 0-544,0 1-800,0 0-1666,0-2-6182</inkml:trace>
  <inkml:trace contextRef="#ctx0" brushRef="#br1" timeOffset="26406.5">7959 16361 10217,'-79'-55'5958,"59"3"-5478,0 25-191,0 27-65,20-26 320,20 26-448,-20 0-288,40 0 224,-1 26-32,1 1 32,-1 0 0,-19-2-128,1 30 128,-1-30 32,0-25 64,-20 53 65,0-27 287,18 2 193,-18 25-97,-18-28-352,18 3-127,-20-2-97,20 0-97,0-26 1,0 0 32,0 27-576,20-27-161,-2 0-608,3 27-673,-1-27-1410,20 0-6213</inkml:trace>
  <inkml:trace contextRef="#ctx0" brushRef="#br1" timeOffset="26551.51">8435 16439 14862,'21'-26'1537,"-21"26"-1633,0 0 288,0 0-64,-21 26-416,21-26-993,0 0-673,21 0-1505,-1 0-5350</inkml:trace>
  <inkml:trace contextRef="#ctx0" brushRef="#br1" timeOffset="26905.53">8694 16227 9545,'-20'-53'2978,"20"53"-3298,0-27 672,20 27 1474,-20 0-577,19 0-640,1 0-513,20 27-128,-40-27 0,21 27-64,-3-1-321,-18 1-127,20 0 95,-20-2 161,0 2 96,0-27-128,0 28 128,20-3-193,-20 2-576,0-1 481,21 0 416,-1 2-32,-20-2 160,18 1 0,-18 26 256,21-27 64,-21 0-223,0 1 63,0 0 288,0-27 33,0 0-161,0 26-288,0-26-96,-21 26 0,3-26-352,-2 0-1442,-1 0-4996</inkml:trace>
  <inkml:trace contextRef="#ctx0" brushRef="#br2" timeOffset="33888.93">16913 6372 8423,'-20'-26'737,"20"26"1697,-21-26-320,1 26-672,20 0-449,-20 0-160,20 0 31,0-28-95,-19 28-224,19 0-65,0 0-192,0 0-31,0 0-161,19 28 192,1-28 160,0 26-223,21 0-65,-3 0-32,3 1-64,-1 26-32,19-26-32,-19-2 96,19 2-288,-19-27 128,-21 27-64,21-1 32,-19-26 128,-21 0-128,0 0 160,0 0 32,0 0 32,-21-26-256,1 26-64,0-27-97,1 0 97,-21 2-224,0-2-97,1 1 513,-21-1-64,21 0 32,-22 27 32,23-26 160,-3 26-224,21 0 128,20-26 32,-20 26 0,20 0 33,0 0-97,0 0 0,20 0 64,0 0 0,1 0-64,-1 26 0,0-26-32,19 0-64,-19 26 128,20-26-32,-1 27-32,1 0 32,-1-1 32,1 1-64,0-2-96,-21-25 0,21 27 256,-19 0-224,-1-27-32,-2 26 0,2-26-32,-20 0-1,0 0-159,0 0-128,0 0 160,0 0-577,0 0-609,-20 0-800,20-26-865,-18 26-6726</inkml:trace>
  <inkml:trace contextRef="#ctx0" brushRef="#br2" timeOffset="34199.95">16933 6716 13773,'-20'0'544,"20"0"321,0 0 1793,0 0-1344,20-26-1442,19 0 192,1-1-96,19-26 64,1-1 0,-1 2 0,0-1-128,2 0 576,-23 27-416,-18 0 0,1-2-96,-1 28-320,-20 0-833,0 0-1410,-20 0-2177</inkml:trace>
  <inkml:trace contextRef="#ctx0" brushRef="#br2" timeOffset="42872.45">15244 13790 1569,'0'0'96,"0"0"256,0 0 1442,0 0-545,0 0-576,0 0 96,0 0 640,0 0 160,0 0-447,0 0-130,0 0 65,0 0-32,0 0-32,0 0-128,0 0-64,0-27-257,21 27-351,-21 0-65,20 0 0,0 0 0,19-25-64,1 25-64,19-28 0,20 28 0,2-25-32,-2 25 64,0 0-64,20-27 32,-20 27-32,0 0 32,2 0 0,-2 0-32,-20 0 64,1 27-64,-21-27 0,1 0 32,-20 0-32,1 0-320,-3 0-834,-18 0-1344,0 0-5413</inkml:trace>
  <inkml:trace contextRef="#ctx0" brushRef="#br3" timeOffset="48895.78">11116 14771 10986,'0'0'160,"0"0"-512,0 0 384,0 27 576,0 25 257,0 28-416,0-1-289,0 1-64,0 26-64,0 0 32,0 0-64,0-27 32,0-26 32,0-26 96,0-2 257,0-25 287,0 0 129,0-25-641,0-28-160,19-1 0,1 2-32,0-1-32,0 0 0,0 26-64,19 2 64,-19 25 0,20 0 32,-19 0-32,-3 52-32,-18-26 64,20 28-32,0-2 0,-20 1-96,0 0-385,21-26-352,-21-2-95,0 2-322,0 0-960,20-27-2947</inkml:trace>
  <inkml:trace contextRef="#ctx0" brushRef="#br3" timeOffset="49127.81">11592 14982 12171,'0'0'769,"-20"27"-673,0 26 801,20-1 832,-19 29-415,19-2-898,-20 1-352,20-1-32,20 1-64,-1-27-128,1-1-449,0-25-191,20-1-257,-1-26-289,-19 0-383,20 0-770,-21-53-2818</inkml:trace>
  <inkml:trace contextRef="#ctx0" brushRef="#br3" timeOffset="49285.81">11750 15249 10281,'20'25'1346,"-20"2"-994,20-1 481,0 1 256,19 0-513,-19-1-416,21 26-320,-3-52-416,-17 27-321,19-27-480,-20 0-1346,0 0-2818</inkml:trace>
  <inkml:trace contextRef="#ctx0" brushRef="#br3" timeOffset="49429.82">11969 15301 7142,'-39'26'1794,"19"1"-673,0 26 833,-21-27-192,23 27-513,-3 27-1025,21-28-448,0-25-1250,0-1-447,0 1-482,21-27-2754</inkml:trace>
  <inkml:trace contextRef="#ctx0" brushRef="#br3" timeOffset="49653.84">12009 14903 13484,'40'0'801,"-21"27"-705,1-2 481,0 29 1216,0-1-415,-20-1-1058,20 29-96,-20-2-224,-20 1 0,20-1-64,-20 1-224,0-27-673,20-1-160,0-25-320,0-1-962,0-26-2978</inkml:trace>
  <inkml:trace contextRef="#ctx0" brushRef="#br3" timeOffset="49812.84">12307 15195 12651,'20'26'449,"0"-26"-449,-1 0 865,1 0 512,0 0-1025,0 0-576,0 0-2050,-1 0-1826</inkml:trace>
  <inkml:trace contextRef="#ctx0" brushRef="#br3" timeOffset="49947.85">12347 15381 13965,'0'26'160,"19"-26"1409,1 0 770,0 0-962,20 0-1121,-21 0-288,21 0-416,-20 0-1122,0 0-2498</inkml:trace>
  <inkml:trace contextRef="#ctx0" brushRef="#br3" timeOffset="50736.9">13161 15249 4580,'-20'25'5829,"20"-25"-5348,0 0 1152,-20 0 609,20 0-768,0 0-962,20 0-63,-20 0 352,20 0-225,-2 0-288,3 0-256,-1 0-32,20 0-32,-21 27-448,1-27-673,0 0-449,20 0-512,-21 0-1569,-19 0-4004</inkml:trace>
  <inkml:trace contextRef="#ctx0" brushRef="#br3" timeOffset="51117.92">13617 15114 13741,'-21'0'288,"21"0"-352,-20 0 1057,-18 28-289,17-3-640,1 3-96,20 26-32,0-2 0,0 1-160,0 0-128,20-27 127,21 27-31,-3-26-96,3-1 288,-1-26 128,-1 0 0,1-26 128,-20 26 64,-1-27-31,1-26-65,-20 27 32,0 0 128,0-1-64,-20 0-223,1 1 95,-21-1 96,20 2-224,0 25-224,1-28-417,-1 28-480,20 0-256,0 0-897,0 0-865,20 0-2243</inkml:trace>
  <inkml:trace contextRef="#ctx0" brushRef="#br3" timeOffset="51261.93">14014 15354 704,'20'27'4292,"-20"-27"-6150,20 0-1279</inkml:trace>
  <inkml:trace contextRef="#ctx0" brushRef="#br3" timeOffset="51704.95">14173 15114 10345,'19'0'353,"1"0"-706,-20-25 674,40 25 543,-20 0-191,-1 0-641,-19 0-64,0-27 32,0 27-352,0 27-289,-19-27 97,-21 25 159,20-25 161,0 28 96,1-3 128,19 3 64,0 26 96,0-29 128,0 2-192,19-1 33,1 1-65,20 26 128,-20-27-160,-1 0-32,1 1 32,0 0 192,1-1 609,-21 1-192,-21-2 191,1 2 97,0 0 64,1-27-352,-21 26-353,20-26-160,-19 0-64,19 0-64,0 0-64,0 27-929,0-27-1890,20 0-4195</inkml:trace>
  <inkml:trace contextRef="#ctx0" brushRef="#br3" timeOffset="52070.97">14014 15433 11947,'0'0'1729,"-21"0"-1600,21 0 1664,0 0 161,-18 0-1185,18-26-513,0 26-352,0 0-384,0 0-2659,0 0-4517</inkml:trace>
  <inkml:trace contextRef="#ctx0" brushRef="#br3" timeOffset="52625.01">14530 15486 8231,'0'0'4068,"0"0"-3619,0-27 1248,0 27 257,0 0-1089,20 27-193,0-27-127,0 27-65,-1-1-31,1 1-97,20-2-64,-1 2-288,-19 0-64,21-1 32,-21 1-288,-2-27-256,2 27-513,1-27-321,-21 25-640,0-25-768,20-25-1763</inkml:trace>
  <inkml:trace contextRef="#ctx0" brushRef="#br3" timeOffset="52799.01">14868 15407 11723,'-20'26'576,"-1"0"353,1 1 1986,-18 26-865,-3-1-1121,2 2-385,-1-1-384,0-1-128,1 1-192,-1 1-1602,40-28-2273,-20 1-7752</inkml:trace>
  <inkml:trace contextRef="#ctx0" brushRef="#br3" timeOffset="54320.1">16119 12598 3875,'0'0'1057,"-20"0"769,20-28 384,-20 28-641,20 0-544,-21 0-64,21 0 0,0 0-224,-20-25-96,0 25-353,2 0-224,-3 0-96,-19 0 0,-19 0 32,-1 0 32,1 0-32,0 25 0,-22-25 0,22 0 0,-20 0-32,19 28 32,1-28-96,19 27-96,1-27 95,19 0 33,-1 26 32,1-26 0,0 0-32,20 27 64,0-2 64,-18-25-32,18 28 64,0-2 97,-21 0-33,21 28-128,0-28-32,0 26 64,0 2-64,0-1 0,0-1 32,-20 28-64,20 0 32,0-1 0,-20 1 128,20-27-96,0 0-64,0-1 32,0 2 32,0-28-64,0 1 64,0-27 0,0 27-32,0-27 128,20 0 64,-20 0 65,20 25-33,1-25-128,17 0-64,-18 0-32,21 0 0,18 0 0,1 0 64,-1 28-64,20-28-32,0 0 0,20 0 32,1 0 32,-1 0 0,20 0-32,-20 0 0,1 0-224,-20 0 96,-21 0-32,0 0-65,-19 0-95,1 0 160,-23 0 128,3 0 64,-21 0 32,0 0 160,0-28-160,0 28 160,0-25 193,0 25-97,-21-27-160,21 0 97,0 1-193,0-28 0,0 2-64,21-1-64,-21 0 32,0-1-129,0-24 97,0-2-96,0 26 96,-21-24 32,21 24 32,0 28 32,0-28 96,-18 29 0,18-2 97,0 1 63,0-1 0,0 0-192,0 27-64,0-26 0,0 0-128,0 26 96,0-28 0,-20 28 64,-1 0 385,-19 0-33,1 0-96,-21 0 65,-19 28-129,0-2-128,0 0-160,-2-26-352,2 27 608,20 0-544,-1-27-577,21 26-737,19-26-1601,0 0-8456</inkml:trace>
  <inkml:trace contextRef="#ctx0" brushRef="#br3" timeOffset="55536.17">11910 16493 6918,'0'-80'1153,"0"28"-64,0 52-96,0-28-64,0 28 32,0 0-353,0 0-319,0 0-225,0 0 128,0 28 353,0-3-1,0 28-288,0-27 97,0 28-97,20 26 96,-20 26-32,0 26-159,0 28 31,-20-2 32,20 28 64,0-1-192,0-26 0,0-26-96,0-1 0,20-53-96,-20 1-32,18-2-320,-18-51-417,21 1-1185,-21-3-1569,0-25-5510</inkml:trace>
  <inkml:trace contextRef="#ctx0" brushRef="#br3" timeOffset="56022.2">11274 17551 7559,'-39'0'3331,"19"0"-2210,0 0-320,0 0 832,20-25-256,-20 25-800,20 0-385,0 0 321,0 0-65,20 0-96,0 0-159,20 0 31,-1 0-64,1 0-128,19 0 32,2 0-32,18-27-64,20 27 64,0 0 32,21 27-64,18-27 64,1 0 0,19 0-64,2 0-32,-2 0 64,20 0-32,-18 0 0,-2 0-32,-18 0 32,-1 0-288,-21 0-64,1 0 352,-19 0-193,-20 0-127,-1 0-96,-40 0-737,1 0-513,-19 0-672,-21 25-3556</inkml:trace>
  <inkml:trace contextRef="#ctx0" brushRef="#br3" timeOffset="57708.3">11414 17049 3138,'-21'0'2627,"21"0"-193,-20-27-224,20 27-576,0 0-481,0 0-64,0 0-416,0 0-257,0 0 129,0 0 159,0 0-191,0 0-97,0 0 1,0 27 31,20-27-64,-20 25-63,21-25-1,-1 28-96,-2-28 0,3 27-128,-1-27 129,20 26 31,-21 1-224,21-27 160,-20 25-160,19 2 32,1 0 0,-20-1-32,19 1 96,1 0-96,1-27 65,-23 26-97,23-26 64,-1 26-32,-1-26-32,-19 26 32,20 1-64,-20 0 64,19-27 0,-19 26-32,20 1 96,-21-2-128,21 2 64,-19 26-64,17-26 64,-18 0-32,1-2 0,-1 3 32,19-1 64,-19-27-192,0 25 128,20 3-32,-21-3 0,1 2 0,20-27 32,-20 27 0,-1-1-96,21-26 96,-20 27 64,19-27-256,-19 27 224,21-1-32,-21-26-32,-2 26 32,23 0-32,-21-26 128,20 27-224,-21 0 96,21-27 64,0 26 0,-1 1-64,1-2 128,-1-25 0,2 27-128,17 1 96,-17-3-96,-1 2 0,19 0 64,-19-27-64,-1 25 129,1-25-193,-1 28 64,-19-28 0,21 0 0,-21 27 0,-2-27-97,2 0-31,-20 0 96,21 25-192,-21-25 64,0 0 32,0 28 96,-21-28-32,21 0-64,0 0 64,-20 25-33,20-25-31,0 0 0,0 0 32,0 0 0,0 0 32,20 0 64,-20 0-32,21 0 32,-21 0-32,0 0 128,0 0-96,20 0 32,-20 0 64,0 0-128,0 0 64,0 27-64,20-27-32,-20 0 128,0 27-32,20-27-32,-20 0 0,19 0 0,-19 0 32,20 26 0,-20-26-32,20 0 64,-20 0-288,20 27 160,-20-27-96,20 0-161,-20 0-287,19 0-513,-19 0-705,0 27-1601,0-27-7079</inkml:trace>
  <inkml:trace contextRef="#ctx0" brushRef="#br3" timeOffset="58329.33">13776 18267 11691,'0'0'1793,"0"0"-768,0 0 385,0 0-257,19-25-417,1-3-223,0 1-257,21 27-96,17-25 0,-17-2-96,18 1 1,20-1-1,-19 0-128,-21 1-33,1 0-447,-1 0-513,-19 26-609,0 0-255,-20 0-930,0 0-2434</inkml:trace>
  <inkml:trace contextRef="#ctx0" brushRef="#br3" timeOffset="58667.35">13835 18109 10345,'0'0'1153,"-20"0"-800,20 0 512,0-27-193,-20 27-448,1 0-95,19 0 63,-20 27 192,0-1-128,0 1 129,0 25-129,1-24-128,-1 24-64,20 0 0,-20-24 288,20 24 321,-20-52 96,40 28 0,-20-3-225,40-25-256,-21 0-192,41 0-96,-21-25-160,21 25-512,-1 0-898,-18-28-1056,-3 28-3236</inkml:trace>
  <inkml:trace contextRef="#ctx0" brushRef="#br3" timeOffset="59287.39">14649 17499 9352,'0'0'481,"0"27"-449,0-2 801,0 2 544,0 53-544,-20 0-545,20 0-224,0-1-64,0 27-32,-20-27 96,20 1-32,0-28 96,0-24 64,0-3 353,20-25 256,-20 0-545,0 0-160,20-53-32,-20 26-64,20 2-64,-20-28 32,20 26 32,-1 0-96,1 1 96,-20 26 224,20 0 128,1 0-63,-21 26-65,0 1-32,0 26-160,0-26-64,20 25-64,-20-24-224,0-3-385,18 2-704,-18-27-705,20 27-3524</inkml:trace>
  <inkml:trace contextRef="#ctx0" brushRef="#br3" timeOffset="59512.4">15046 17606 12203,'0'-28'320,"0"56"97,0-3 832,0 29-288,-20-1-353,0 27-319,1-28-225,-1 28-64,20-1-32,-20 1-96,40-27-769,-20-28-416,20 2-289,19 1-1601,1-28-4004</inkml:trace>
  <inkml:trace contextRef="#ctx0" brushRef="#br3" timeOffset="59835.42">15204 17923 12812,'-18'-26'1377,"18"26"-1409,0 0 608,18 26 513,-18 1-576,20 0-353,0-1-192,1 26-128,19-25-224,-21 0-65,21-1-256,0-26-512,-21 0-801,1 0-832,0 0-1667,0 0 1763,0-26 2626,-20-1 192,0 0 0,0 1 192,-20 0 128,20 0 1410,-20-1 96,0 27 384,0 0-288,1 27-705,-1-1-576,0 0-33,0 27-159,0 0-417,1-26-608,-1-2-1827,20 2-1632,0 1-1507</inkml:trace>
  <inkml:trace contextRef="#ctx0" brushRef="#br3" timeOffset="60074.43">15503 17446 11242,'39'-27'1666,"1"27"-737,-19 27 672,17 26 161,-17-1-481,19 3-544,-22 24-577,3 1-96,-1-27 32,-20 26 32,0 1-160,0-2-256,-20-24-417,-1-1-1153,3-1-1761,-22 1-7496</inkml:trace>
  <inkml:trace contextRef="#ctx0" brushRef="#br2" timeOffset="68104.89">15463 412 3106,'20'0'2787,"-20"-28"-160,0 28-513,0 0-449,-20 0-256,20 0-448,0-27 64,0 27 64,-20 0-128,20 0-192,0 0-545,0 0 65,20 27 159,0 1-224,0-3-224,19 28 32,1 1 0,19 24-32,-18-24-160,-3 24 96,3 2-192,-1-26 64,-21-2-417,21-24 225,-40-3-1058,20 2-992,-20-27-1858</inkml:trace>
  <inkml:trace contextRef="#ctx0" brushRef="#br2" timeOffset="68292.89">15562 968 13965,'-40'25'512,"21"-25"-448,19 0 1538,0 0-449,19 0-705,1-25-191,20-3-129,-1-24 128,2-2-256,17-26-32,-17 28-96,-21-28-609,0 28-864,-1 26-1570,-19-28-6727</inkml:trace>
  <inkml:trace contextRef="#ctx0" brushRef="#br2" timeOffset="68761.92">14331 1656 14958,'-20'0'480,"20"0"577,0 28 577,0-28-1090,20-28-256,1 28-95,17-54 95,3 28-160,38-26 32,-19-28-192,19 26 0,0-24-224,0 24-673,-18-24 0,-2 23-801,-19 3-800,-1 27-1698</inkml:trace>
  <inkml:trace contextRef="#ctx0" brushRef="#br2" timeOffset="68991.92">14987 993 4356,'-40'0'4388,"40"0"-3075,-20 0 1057,20 0-992,0-25-802,20 25-192,0 0-127,0-28-161,39 2-96,-19 0-64,-1 26 64,22-27-32,-23 27-32,-18 0-32,21 0 64,-41 27 160,20-1 160,-40 28 192,20-29-127,-20 30-33,-21-30-32,21 27-384,2 3-1313,-3-29-1378,1 26-5380</inkml:trace>
  <inkml:trace contextRef="#ctx0" brushRef="#br2" timeOffset="71357.08">13398 2080 8071,'20'26'4837,"0"-52"-4805,1 26 640,-3-27 161,2 0-513,0 1-255,-20 0-33,21 0 64,-1 26 64,-20-28-128,0 28-417,0 0 1,-20 0 192,20 28 160,-41-2-32,21 0 64,2 0-64,-3 28-64,1-1-65,0-28-223,20 29 32,20-28 63,0 1 129,1 1 192,17-3-32,3 1 32,-21 2-64,18-3 128,-17 3 160,-21-1 289,0-27 128,0 25 95,-41-25-351,3 27-225,-3-1-160,3-26-353,17 0-800,1 0-1826,20 0-7557</inkml:trace>
  <inkml:trace contextRef="#ctx0" brushRef="#br2" timeOffset="71499.08">13815 2293 13580,'40'0'-96,"-19"0"0,-21 25-288,0-25-2018,0 0-5478</inkml:trace>
  <inkml:trace contextRef="#ctx0" brushRef="#br2" timeOffset="71725.1">13934 2026 4644,'21'0'7655,"-21"0"-7911,0 0 352,20 0-96,-2 0-32,-18 0-128,21 0-64,-1 27 128,0 0 63,-20-1 33,0 26 65,0-25-1,0 26 64,0-26-64,-20 26-64,20-27-64,-20-26-257,20 28-479,20-28-1218,0 0-4645</inkml:trace>
  <inkml:trace contextRef="#ctx0" brushRef="#br2" timeOffset="72064.12">14291 2106 11242,'20'-26'-192,"-20"26"1153,20-27-224,1 0-705,-21-25 0,20 26-64,-2-2-32,-18 28-97,0 0-159,0 0 448,-18 28-128,-2-2 64,-1 0 32,-19 0-96,21 28 0,19-28 128,0 26 33,0-25 31,39 0 64,-19-1 64,21 1-95,-3 1-1,23-28-96,-22 25-96,-19-25-128,0 26 192,-20-26 480,0 28-319,-20-28-193,-19 25-385,-1-25-671,-1 28-1795,3-28-6150</inkml:trace>
  <inkml:trace contextRef="#ctx0" brushRef="#br2" timeOffset="76520.37">20644 10213 8391,'-20'-26'481,"20"26"704,0 0 1281,0 0-800,0 0-705,0 0-192,0 0 191,0 0-191,20 0 64,-20 0 0,20 0-417,1 26-31,-3-26-33,23 26 64,-1 1-95,-1 0-97,21-1-96,-1 26-32,0-25-128,1 0 96,-1-1-64,-18 1 0,-1 0 0,-1-2 0,-19 3-64,0-28-32,0 0-96,-20 0-33,0 27-287,0-27-225,0-27-736,0 27-1570,-20 0-2722</inkml:trace>
  <inkml:trace contextRef="#ctx0" brushRef="#br2" timeOffset="76788.39">20883 10585 14830,'-60'25'992,"39"-25"-767,21 0 2049,0 0-416,21-25-1282,-1 25-448,20-55 32,19 3 1,20-1-161,-18-1 64,-3 2-32,3-1 64,-42 26-224,21 1-193,-20 26-543,-20-26-994,0 26-1890,0 26-4452</inkml:trace>
  <inkml:trace contextRef="#ctx0" brushRef="#br2" timeOffset="77986.45">21975 6716 13612,'-21'0'673,"21"0"192,0 0 1441,0 28-1505,21-28-257,19 25 225,-1 2-96,1 26 31,-1-26-319,21-1-289,-1 0 64,1 2-128,-1-28-96,-18 26-128,-3-26-257,-17 26-319,-1-26-770,0 0-448,-20 0-1089,0 0-5253</inkml:trace>
  <inkml:trace contextRef="#ctx0" brushRef="#br2" timeOffset="78195.47">22033 7141 15214,'-38'0'1505,"38"-27"-1473,20 1 1346,19-2-97,1-24-1057,19 0-128,1-2 64,-21 1 193,21 0-193,-21 26-32,2 2-192,-3-3-320,-38 2-641,20 0-1378,-20 26-1344,-20 0-4933</inkml:trace>
  <inkml:trace contextRef="#ctx0" brushRef="#br2" timeOffset="79204.53">23364 754 8872,'0'0'608,"0"-25"1923,0 25-33,0 0-1185,0 0-864,0 0 256,0 0 416,20 0-289,0 25-127,19 3-289,1-2-191,0 0-65,-1 1-224,22 26 64,-23-27-288,3 27-769,-1-26-993,-1 26-513,1-26-1505,-40-27-5605</inkml:trace>
  <inkml:trace contextRef="#ctx0" brushRef="#br2" timeOffset="79370.53">23463 1180 11851,'-39'0'1825,"39"-28"-1857,0 1 1474,19-25-577,21-1-673,0 1-128,-1-2-64,1 1 64,1 0-416,-3-1-1794,3 29-5318</inkml:trace>
  <inkml:trace contextRef="#ctx0" brushRef="#br2" timeOffset="80387.59">20426 11166 2754,'0'-25'5349,"0"25"-4612,0 0 2146,0 0-225,0-27-640,0 27-288,0 0-481,20 27-352,-20-27 128,20 0-257,0 25-287,19 3-193,-19-28-192,20 27-32,-1-27-160,1 25-32,-1-25-320,2 27-513,-21-27-353,0 0-639,-2 26-802,-18-26-1409,0 0-5349</inkml:trace>
  <inkml:trace contextRef="#ctx0" brushRef="#br2" timeOffset="80560.6">20723 10955 15438,'-38'27'417,"-3"-2"896,1 2 416,1 26-832,-1 1-608,20-1-354,-19-26-159,19 25-160,20-26-513,-20 1-801,20 0-1152,-20-2-2435</inkml:trace>
  <inkml:trace contextRef="#ctx0" brushRef="#br2" timeOffset="81102.63">18877 11166 5733,'0'-25'5541,"-19"25"-4131,19 0 1120,0 0-224,0-27-768,0 27-193,0 0-352,0 0-577,19 27 289,1-27-193,20 25-287,-1-25-97,1 28-128,1-1-128,18-2-289,-19-25-191,-21 27-449,21-27-609,-20 0-1313,0 0-3043</inkml:trace>
  <inkml:trace contextRef="#ctx0" brushRef="#br2" timeOffset="81252.64">19116 11007 16367,'-79'55'384,"38"-30"353,3 29 640,-23 26-672,22-28-641,19-26-1025,0 1-929,20 0-1185,0-2-5028</inkml:trace>
  <inkml:trace contextRef="#ctx0" brushRef="#br2" timeOffset="81844.68">17508 8677 12203,'-20'0'192,"0"0"865,20 0 641,0 28-513,0-28-769,0 25 1,20 1 127,0-26 1,0 28-225,-1-3-224,21 3-96,0-3 0,-1 2 0,-19 0-576,21-27-289,-23 0-512,2 26-802,1-26-1920</inkml:trace>
  <inkml:trace contextRef="#ctx0" brushRef="#br2" timeOffset="81995.68">17745 8677 8295,'-59'28'6086,"19"-3"-6022,21 1 1313,-21 27 417,0-25-929,21 24-673,-1 1-352,0-26-2114,20 25-2050</inkml:trace>
  <inkml:trace contextRef="#ctx0" brushRef="#br2" timeOffset="82543.72">21478 8730 11402,'-20'0'1730,"20"26"-929,-20-26 1665,40 0-480,-20 28-705,20-3-736,19 3-289,1-28-160,1 25 0,18 2-96,-19-27-256,19 27-705,-19-27-769,-21 0-1569,21 26-2947</inkml:trace>
  <inkml:trace contextRef="#ctx0" brushRef="#br2" timeOffset="82709.73">21736 8650 17232,'-39'27'128,"19"1"224,-20 23 1762,1-23-1057,19 25-833,-21 26-288,21-53-961,20 28-1185,0-29-1729,0 2-6215</inkml:trace>
  <inkml:trace contextRef="#ctx0" brushRef="#br2" timeOffset="83726.78">22947 4332 8776,'-39'0'4612,"39"0"-4388,0 0 1762,0-27-608,20 27-898,-1 0-224,21 0 33,0 0 63,-1 0-224,1 0-160,-1 0-192,-19 0-1122,20 0-1088,-19 0-705,-3 0-3811</inkml:trace>
  <inkml:trace contextRef="#ctx0" brushRef="#br2" timeOffset="83871.78">23145 4118 13708,'-59'28'769,"39"-1"-673,0 0 1890,-19 25-416,19-26-1378,-20 28-577,21-1-1825,-1-1-3299</inkml:trace>
  <inkml:trace contextRef="#ctx0" brushRef="#br2" timeOffset="84570.83">16317 3484 13773,'0'0'-32,"-20"0"1665,20 0-256,20 0-864,-20 25 448,19 3-481,21-1-256,-20-1-95,19 0-514,1-26-1024,1 25-897,-2-25-641,-19 0-2883</inkml:trace>
  <inkml:trace contextRef="#ctx0" brushRef="#br2" timeOffset="84706.84">16575 3430 16303,'-79'79'737,"38"-24"1377,3 22-993,-3 4-993,1-2-1185,40-26-4709</inkml:trace>
  <inkml:trace contextRef="#ctx0" brushRef="#br2" timeOffset="89569.12">15801 729 352,'0'0'1153,"0"0"-96,0 25-32,0-25-64,0 0 256,0 28 160,0-28-256,19 26-352,-19 0-288,0 1 63,0 0-64,0-1 1,0 0-129,20 2-224,-20-28 33,20 25-33,-20 2-64,0 1 32,20-3 0,-20 27 0,20-25 128,-20 1-32,0 24 65,19 0-65,-19-24-96,20 25 0,-20-1 0,0-25 0,20 26 32,-20 26-96,0-26 0,20 2 0,1-3-32,-21-27 0,18 30 32,-18-3 32,20 0-96,-20 2 64,20-2 33,-20 2-65,0-1 0,21-1 0,-21 1 0,20 2 0,-20-30 0,20 1 0,-20 2 64,18 25-32,-18-26 64,21-2 128,-21 28 0,20-26-64,-20 26 129,0-27-129,0 27-32,20 0-128,-20-26 0,0 25 0,20-25 0,-20-1-32,0 29 96,0-30-32,19 1-32,-19 2 160,0-3 128,0 3 33,0-3-161,20 2-128,-20 0-32,0-1 0,0 0 32,0 0-32,20 1 32,-20 0 160,20 26 192,-20-28-63,20 2-129,-1 1-64,-19 24-64,20-25 32,0 26-128,-20-26 160,20-1-32,-20 25-96,21-23 64,-21 25 0,18-26 225,2 25-257,0-25 0,-20 26 0,21-26 32,-1 25-32,-2 1-64,-18-25 160,21 24-160,-1 1 64,0-26 32,-20 26 128,20-1 0,-1-25-63,1 26-161,-20 1 160,20-2-160,0-26 96,0 28-128,-20-2 192,19 2 0,1-2 96,-20 0 32,20 3 1,0-3-97,0-25-96,-20 26 32,19 0-64,1-27-32,-20 27 0,20 0 32,1 1-32,-1-28 0,-20 26 0,20 2 128,-2-28-32,3 26 0,-21 2-160,20-28 64,0 1-64,-20 26 224,20-26-192,-1 26 32,-19-27 0,20 2 64,-20 24 0,20-26 97,-20 1-129,0 26-32,0-27 0,20 0 64,-20 28-160,0-28 192,0 1-64,20-2-96,-20 29 160,0-28-160,0 26 32,0-24 64,19 24 0,-19 2 96,0-26-224,0 24 128,20-26-64,-20 28 32,0-28-257,0 1 610,0 25-513,20-25 160,-20-1 0,0 1 96,0 26-64,0-27 192,0 27-320,20-26 192,-20 26-128,0-26 64,0-1-32,0 28 0,0-28 96,0 26-224,0-26 192,0 2-32,20 25-32,-20-28 32,0 2 0,0 26-32,0-26 96,19 0-192,-19 25 64,0-26 64,0 1 64,0 28-192,20-30 128,-20 2 0,0 25 0,0-24 32,0-2-64,0 26 0,0-26 64,20 2-96,-20-2 0,0 0 32,0 27 0,21-26 32,-21-1-64,0 1 32,20-2 32,-20 2 32,0 0 0,0 26-128,0-26 96,18-1 0,-18 28-32,0-29 32,20 2-64,-20 26 32,0-26-32,21-1 64,-21 0-64,0 28 128,20-28-192,-20 0 128,0 1 0,20 0 64,-20 26-192,0-28 64,19 2 96,-19 0 33,20-1-162,-20 1 33,20 1 64,-20-3-96,20 1 128,-20 2 1,20-3-130,-20 3 130,0-3-65,19 2 0,1 0 32,-20-1-32,20 1 0,-20 0-65,20-2 162,-20 2-129,0-27 32,20 26 0,-20 1 64,19 0 32,-19 25-192,0-26 128,20-26-64,-20 27 0,20 0 32,-20-1 0,20 1 0,-20-2 0,21 3 0,-21-2 64,18 2-128,-18-28 128,20 25-96,-20 1 64,21 1-64,-21 0 64,20-1-32,-20-26 0,20 26 0,0 0 0,-20 1 0,19 0-32,-19-1 64,20 1 0,-20-27-64,20 25-161,0 2 482,-20 0-289,20-1 0,-20 1-32,19 0 32,1-2 32,-20 2-32,20 1 0,-20-3-64,20 3 160,0-3-64,-20 1 64,19 2-64,1-2 32,-20 1-32,20-27 0,0 27 0,-20-1-64,21 0 64,-3 0 0,2 1-64,1 0-224,-21-1 544,20 1-320,0-2 32,-20-25 32,18 27-64,3 0-224,-1-1-129,-20-26-255,20 27-449,0 0-929,-20-27-1281,0 25-4421</inkml:trace>
  <inkml:trace contextRef="#ctx0" brushRef="#br2" timeOffset="90817.19">18162 10187 2049,'-18'0'97,"18"-26"95,0 26 576,0-27 289,0 27-288,0 0 128,0 0 705,-21-27 287,21 27-383,0 0-289,0 0-416,0 0-289,0 27-256,0-27-192,0 0 1,0 0-1,0 0 64,21 27 224,-21-27 385,0 0-65,18 26-191,-18-26-65,0 26-95,0 0-129,20 1-96,-20 0 0,21-1-32,-21 1 32,20 25 0,0-25 256,-20-1-63,18 1-33,3 25-64,-1-24-32,-20-1 97,20 25-161,0-26 0,-20 28-288,19-28 480,1 1-192,0-2-32,-20 3 0,20-2 32,0 0-32,-1 1-128,-19 0 160,20-27-64,0 26 0,0-26-96,1 27 128,-3-2-96,2 2 160,0-27-160,1 28 32,-1-3 64,-20-25 0,20 27-96,-1 0 64,-19-2 33,20-25-98,0 28 33,0-1 0,-20-27 33,20 25-33,-1 2 0,1-1 0,0 1 160,0 0-32,19-27 32,-19 25-96,0 3 128,0-28-224,-20 25 64,21 3-32,-3-28 0,2 26 0,0-26 64,1 26-160,-1-26 192,-2 27-96,3-27 0,-1 27 32,0-1 64,0-26-128,-1 27 32,1-2 0,-20-25 0,20 0 0,0 27 96,-20-27-192,20 0 192,-20 27 1,19-27-65,-19 26-32,20-26-32,0 0 64,0 27-64,0-27 64,-1 27-64,1-2 64,0-25-64,1 28-1,19-28 66,-22 0-33,3 0-161,-1 0-159,0 0-385,0 0-95,-1-28-450,-19 28-607,0 0-1506,20 0-7400</inkml:trace>
  <inkml:trace contextRef="#ctx0" brushRef="#br2" timeOffset="91302.22">18818 10955 2530,'-20'-53'2402,"0"53"-320,1 0-737,19 0-224,0 0-288,-20 0 0,20 0-385,0 0 1,0 27-65,20-27-95,-20 0-193,0 26 0,0-26-288,0 0-577,-20 27-705,20-27-1184,-20 0-1410</inkml:trace>
  <inkml:trace contextRef="#ctx0" brushRef="#br2" timeOffset="94264.39">18441 10849 9480,'-20'-26'1057,"20"26"-640,0 0-1,0 0 705,20 0 0,-1 26-384,21 0-224,-20 1-161,19 0 64,22-1 1,-21 26-33,19 3 161,-19-3-417,-1 0-64,21-24 96,-21 24-128,1 1 64,-1-26 0,-19 0-32,21 26 256,-21-28-159,19 3 95,-19-2-32,0 0 64,0 1 65,19 0-33,-19-27-192,-20 26 32,40 1 0,-40-27 33,39 25-161,-19-25 0,0 27 0,-20-27-32,20 0 32,-1 27 0,-19-27 0,20 0-32,-20 26 0,20-26 0,1 0 0,-21 27 64,20-27-64,-20 0 32,20 0 64,-2 27 32,3-27 32,-1 0 0,0 0-64,0 0-160,-1 0 96,1 0 33,0 0-162,0 0 65,0 0 64,-1 0-32,1-27-32,20 27 96,-20 0-64,-1 0 32,1 0-32,0 0 0,1 0-32,-1-27-192,18 27 448,-17 0-192,-1 0-32,19 0-32,-19 0 97,0 0-65,20-26 32,-21 26 0,1-27 32,20 27-128,-20 0 96,-1-27-64,1 27 32,0-25 32,0 25-32,1 0 0,-1-27 32,-2 27-64,3 0 32,-1-26 0,0 26-64,0-27 32,-1 27-65,1-27-63,0 1 32,0 0 96,19-2-32,-39 28 128,20-25-64,0-3 32,0 28-96,0-25 128,-1-2-96,-19 0 32,20 1 0,0-1-32,-20 2-128,20 25 192,-20-27 0,21-1-96,-3 28 192,-18-25-32,20-2-128,-20 27 0,21-27 64,-1 2-32,0 25 32,-2-28-32,-18 1 32,21 2-32,-1-2-64,0 1 96,-20-1-32,20 27-32,-20-27 128,19 27-64,-19-26 32,20 26 64,-20-26-128,0 26 0,20-28 64,0 3-31,-20 25-98,20-27 226,-1 27-257,-19-26 96,20-1 96,-20 27-96,20-27 64,-20 1-64,20 26 0,-20-27 32,0 2-32,21 25 32,-21-27 32,20-1-192,-20 3 64,0-2 160,18 27-160,-18-27 64,20 1-32,-20-1 96,21 0-64,-21 2-32,0-2 64,20 1-32,-20-1 32,20 0-64,-20 1-32,19 0 64,-19 0-96,20-1 96,-20-26 0,20 25 32,-20 2 96,20 1-160,0-28 0,-20 25 96,19 1 0,1-25 32,0 25-160,-20-26 64,20 26 0,0-25 32,-20 26 0,19-28-32,-19 28 0,20 0 96,-20 0-64,0-1-32,0 0 0,0 1 0,20 1 0,-20-3 0,0 2 0,0-2-32,0 3 32,0 25 0,20-27 0,-20 1 64,0-1-96,21 0 128,-21 27-96,0-26 0,18 0 0,-18 26 32,0-26 0,0-1 0,0 0-128,20 27 192,0-26-96,-20-1 0,21 2 0,-1-2 32,-2 0 32,-18 27-64,21-26 0,-1-1 0,0 0-64,0 2 96,-1-28-64,1 25 96,0 2-64,0-27 64,0 26-64,-1-26 32,-19 26-32,20 2 0,-20-28 0,20 26-32,-20 0-32,20 1 96,-20-26-64,20 24 32,-20 2 64,0 0-32,21-1-32,-21 2 0,0-3 0,18 1 0,-18 2-224,0-3 448,0 2-192,0 26-32,20-26 0,-20-1-32,21 27 32,-21-27-32,20 1 0,-20-1 32,20 0 32,-2 27 0,-18-25-32,21-2 0,-21 1 0,20-1 64,-20 0-128,20 1 96,-20 26-64,20-26 64,-1 0-64,1-2 64,0 2-64,-20-26 96,20 26-64,0-2 32,-20-24-32,19 25 64,-19 2-96,0-3 64,0 1-32,20 0 0,-20 1 0,0 0 0,0 0 32,0-1 1,20 0-33,-20 1 32,0-1-32,0 0 0,0 2 0,20-2-65,-20 1 65,20-2-32,-20 2 64,19 0 33,-19 0-65,0-28 32,20 28 0,-20 0-64,20-1 128,-20-26-64,21 26-32,-21 2-160,20-29 160,-2 28-32,-18-28 160,20 1-224,-20 1 192,21 25-385,-21-26 834,0 0-513,20 1-32,-20-2 64,0 1-128,20-2 0,-20 30-32,0-28 64,19-1 128,-19 2-128,0-1 0,20 0 96,-20 1-64,20-2 0,-20 1 0,20 0 0,-20-1-64,20 2 64,-20-1-32,19 0 64,-19-1 0,0 2-96,20 0 96,-20-2 0,20 2-96,-20-28 64,20 28-64,-20-2 32,20 1 32,1 0-32,-21-1 64,18 2-32,2-1-64,-20 0 224,20-1-288,-20 2 64,21 26 64,-1-28 32,-20 1-96,18 1 31,-18 25-31,21 1 128,-21-28-96,20 28 32,-20-26 97,20 25-194,-20 0 65,20-1 64,-20 3-128,19-27 96,-19 24 32,20 1-32,-20-25-32,20 26 64,-20-1 64,0 0-192,20-26 96,-20 28-32,20-2 0,-20-26-64,19-2 160,-19 30-64,20-27 64,-20 25-128,20-26 96,-20-1 64,20 1-32,-20 1-128,20-1 32,-20 26 32,19-26-64,-19 1 64,20-2 64,-20 1-192,20 0 128,0-26 32,1 26-64,-3-26 224,2-1-192,-20 27 32,21-26-32,-21 26-32,20 1 64,-20 25-64,20-26 64,-20-1 1,18 1-33,-18-27 32,21 1-64,-21-1-1,20 2 33,-20-2 0,20 28-32,-20-28 64,20 0 33,-20 0-65,19 1 160,-19-1-32,0 1 32,20 25-192,-20-24 0,0 24 32,0 2-32,-20 25-128,20-26 0,0 26 31,0 2-159,0-3-513,0 2-1152,0 26-2628,-19 0-7654</inkml:trace>
  <inkml:trace contextRef="#ctx0" brushRef="#br2" timeOffset="99055.66">18302 2000 10537,'-79'53'1314,"59"-26"-1026,-1-1 641,1-26 448,20 27-576,20-27-321,21-27-287,-3 27-161,43-26 128,18-1 352,39 27-63,2 0-65,18-27-96,22 27 33,-2 0-129,21 0-128,-21 0 32,0 0 0,-18-26 64,-22 26-736,-39 0-1314,-39-26-2178</inkml:trace>
  <inkml:trace contextRef="#ctx0" brushRef="#br2" timeOffset="105720.04">19930 13975 5220,'20'-52'1122,"0"24"95,-20 3 929,0-2-385,0 27-511,0-26-354,-20-1-223,0 27 32,-1-27-129,-17 27-159,-3 0-321,1 0-64,-19 0-96,-20 0 0,19 27-129,-19-27 1,0 27 32,-1 26 64,20 0 96,-19-1 0,20 2 0,19 24 0,-1 2 96,23 0-32,18-1 64,0 28 0,18-29 33,23 2-33,-1 27-96,19-27 32,20-1 0,0-26 0,22-1-32,-2 1 32,19-26-96,-19-27 0,20 0 128,1-27 256,-21-26 1,0 1-1,1-28 32,-40 1 1,-1-27 127,-19 26-95,-21-26-161,-19 0-192,0 0-64,-39 1-32,-21-2 32,-19 27 64,-1 28 224,-19-1-224,0 0 128,-20 26-320,19 27-544,1 0-1218,20 27-1505,19-1-5638</inkml:trace>
  <inkml:trace contextRef="#ctx0" brushRef="#br2" timeOffset="121771.96">19771 12570 6438,'-20'-25'704,"20"25"513,-20 0 193,0-27-545,0 27-353,-19 0-31,-1 27-65,-19-27 32,19 25-127,1 30-225,-22-2-64,21 0-32,1-1 0,19 28 0,0-1 64,0 28 0,20-29 96,20-24 128,0 26-31,20-2-65,19-50 128,2 24-64,18-25 417,0-27 64,0 0 31,0-27-95,20-25-257,-18-2-191,-2-25-354,-20-1 514,1 0-385,-41-25 0,1 26 0,-20-28 64,-20 27-192,-19 28 224,-40-29-128,-1 56 128,0-29-64,-19 54-128,20 0 0,0 0-865,19 27-641,21 0-800,-1-2-2691</inkml:trace>
  <inkml:trace contextRef="#ctx0" brushRef="#br0" timeOffset="126386.22">2539 12121 64,'0'0'8039,"0"0"-7943,-20 0-192,20 0 609,0 0 384,0 0-641,0 0-192,0 0-64,20 0 352,-20 0 481,0 0-224,0 0-289,21 0-256,-21 0 32,20 0 160,-2-27 129,-18 27-1,21-27 64,19 2-127,-20-28-33,19 26-288,1-26 0,19-1-32,1 1-32,-21 1 32,42-1 0,-22-1-32,20-24 64,0 24 96,1-26-64,0 2-32,-1-2 32,0 1 0,-19 26-32,19-26 32,0-1-32,0 0 0,-18 1 0,18-1 96,0 0 0,20 2-32,-20-2-32,2 0-32,18 1 32,-20-28 0,0 29 160,20-2 33,-20-27 31,2 27 160,-2-25-224,20 26-127,-20-1-65,1-25-65,19 25 65,0 1-96,-18-1-96,-2 0 0,0 2 96,0-2 64,0 1 32,1-1 32,20 0-32,-21 1 96,0-1-32,0 0-32,20 28-32,-18-28 0,18 2 0,-20-2-32,0 0 64,0 28 0,20-28 32,-20 0-64,21 1 0,-20-1 32,20 1-32,-1-1 32,0 2 0,0-2 64,0-27 33,1 28-33,-1-1 32,0 0-32,0-26-32,21 2-64,-1-3 64,-1 2-64,21-2-64,-19 0 128,-1-25-224,1 26 512,-3 0-160,23-26 33,-21 26-65,1 0 128,18-27-32,1 1 64,-19 25-31,18-25-129,-19 0 192,0 26 1,1-26-129,-21 52-96,0-26-160,-20 26 64,-18 28-256,-2-28-929,-1 54-1282,-17-28-1152,-21 54-6631</inkml:trace>
  <inkml:trace contextRef="#ctx0" brushRef="#br1" timeOffset="132729.59">17646 16147 11274,'-19'0'1089,"19"27"-801,19-27 129,21 0 608,1-27-192,18 27-65,20-25-223,1 25-321,19 0-192,-20 0-32,-20 0-256,2 0-577,-22 0-480,-19 0-257,0 0-287,-20 0 383,0 0-384,-20 0-480,-21 0 1730,3 0 608,-23 0 64,2 25 128,0-25 897,-1 27 352,40 0-608,-19-1-320,39 1 736,0 25 160,20 3-384,-1-3 160,1-26-288,20 28-384,-20-28-1,19 1-288,-19-2 0,21 29 161,-23-28-161,2 28 0,1-28 321,-21 26 159,0-25 129,-21 0-160,-17-1-289,-3-26 161,-18 27-289,-21-27-288,21 25-64,0-25-289,-1 27-704,19-27-640,2 0-738,39 0-1248,0 0-5093</inkml:trace>
  <inkml:trace contextRef="#ctx0" brushRef="#br1" timeOffset="133234.62">18778 16042 8904,'20'-27'1537,"-20"1"-512,0 26 64,-20 26-704,20 1 191,0 26 417,-19 26 192,19 28-480,-20-2-128,20 2-161,0-29-320,0 2-32,0-26-64,0 24 64,20 2-96,-1-1-64,1-24-513,20-3-415,-1-27-1443,-19 3-3490</inkml:trace>
  <inkml:trace contextRef="#ctx0" brushRef="#br1" timeOffset="133681.64">19255 16439 13773,'19'-78'2530,"-19"23"-2050,-19 55-448,-1-25 321,0 50-33,0 2-288,-19 26-96,19 0 64,0 1 0,20 24 64,-20-24-32,20 26-32,0 25-32,20-25 64,20-28 64,-1 3-32,21-3 96,-1-52 65,0 0-1,2 0 64,-3-52-288,3-3 128,-22 3-64,1-28 161,-20 27-290,-20-26-95,0 26 0,-40-26-96,-19-2 160,-2 2-64,-18 54 224,20 25-96,-1 0 128,1 52 32,19-26 64,1 0-192,19 2 64,20-2 0,0 1 32,20 26 64,-1-27-63,21 0-97,0 1 32,19-27-353,0 27-1056,-19-1-1474,21 0-1857</inkml:trace>
  <inkml:trace contextRef="#ctx0" brushRef="#br1" timeOffset="133877.65">19889 16757 3683,'20'53'9481,"-20"0"-8937,0-26 738,0 25 607,-20-24-767,20 24-802,0-25-320,0-2-32,20 3-353,-20-28-864,21 27-897,-1-27-1729</inkml:trace>
  <inkml:trace contextRef="#ctx0" brushRef="#br1" timeOffset="134540.69">20108 15989 768,'-20'0'12492,"20"26"-12460,0-26 128,20 27 1442,20-27-129,-1 27-704,1-1-161,21 26 289,-2 28-192,-19-1-161,-1 1-319,1-27 63,-20 27-192,-20-28 96,0 2-160,0 26-32,0-2 64,-20 2-480,20-1-577,-20-24-737,-20 22-736,21-22-1794</inkml:trace>
  <inkml:trace contextRef="#ctx0" brushRef="#br4" timeOffset="141596.09">19393 11697 6213,'-20'-27'1762,"1"27"96,19 0 96,-20-27-225,20 27-447,0 0-450,0-25 1,0 25 0,0-27-96,0 27-129,0 0-95,0 0-161,0 0-224,20 0-32,-1 27 64,21-2 65,-19 29-65,19-28 96,19 28-96,0 24-192,1-24 192,-1-1-96,1-1 0,20 1 0,-22 1 65,3-28-162,-22 1 1,1 0 97,-20-27-33,-1 26-32,-19-26 32,0 0 160,0-26-64,-19 26-192,-1-27 96,0 0-128,-20-26 32,-19 26-32,18-26-65,-18 1-31,0-1 256,-1 26-32,1-25-128,-1 24 160,1 3-32,18-29 0,3 28 32,-3-1-96,21 0 32,0 27 32,20-25-32,-19-2 0,19 27 65,0 0-65,0 0-193,19 0 193,1 0 32,0 27 32,21 25 97,-3-25-65,3 53-32,18-27-32,21-1 32,-21 28-32,20-28-32,0 1 64,2-26-64,-22 26-128,0-26 64,-19-27 32,-20 27-353,0-27-95,-20 0-33,0 0 97,0 0-833,-20-27-321,-20 27-223,20-27-193,-19 1-1025,19-28-4516</inkml:trace>
  <inkml:trace contextRef="#ctx0" brushRef="#br4" timeOffset="142136.12">20049 11643 9096,'39'-78'481,"-39"51"992,20 27 577,-20-27-385,0 27-447,0 0-770,0 27-192,-20 0 65,-19 26 95,-1 26-224,-19 1 0,-20 25 129,-2-25 31,2 25 225,20-25-97,-1-26-192,1-2-128,18-26-31,23 1-194,-2 0 1,20-27 0,38-27-32,-17 0 64,19-25-416,19-1 31,1 0 193,19-26 32,-20 26-192,20-27 159,-18 26 33,-2 1 128,-19-26 96,-20 53 0,-20-28 64,0 54 32,-20-25 161,-20 25-257,1 25 32,-22 29-32,3-1 192,-22 27 128,40-1-127,-19 1 63,-1-2 32,21 2-96,19-26-127,0-28-162,20 0 33,20-26 129,19 0 63,1-26-128,19-27-321,-19 0 33,19-1-32,-19-24 96,1 51 0,-23-26 192,-18 53 64,0 0 160,-18 0-320,-2 26 96,-21 1 32,2 53-160,-21-28-1378,21 1-3491</inkml:trace>
  <inkml:trace contextRef="#ctx0" brushRef="#br4" timeOffset="144390.25">2718 12067 9577,'-20'0'864,"20"0"129,0 0 577,0 0-193,0-25-1089,0 25-192,20 0 193,0-28-33,0 28 160,0-25 129,-1-2-129,21 0-95,0-26 63,-1 26-32,1-26 97,19 1-225,2-1-64,-22-1-32,21 29-96,-21-28 96,21-1-320,-21 2 577,22-1-417,-3 0 64,3-1-32,-22 1 0,21 1-32,-21 24 64,21-24-32,-21 0-97,1-3 194,19 3-65,-18-1-64,-1 26 64,19-25-32,-19-1 32,19 0-64,-19 26 96,19-26-64,0 1-64,-18-3 32,-1 30 96,19-29 64,-19 28-224,-1-1 96,1-25 0,-1 25 0,1 1 0,1-28 32,-3 28 96,-18 0-128,21-27 128,-3 26-64,3-27-32,-1 28 64,-1-27-160,1 28 192,-1-30-192,1 3 160,1 25-192,-3-26 96,3 26-64,-3-25 96,3 26-64,-21-1 0,19 0 0,1-25 64,0 26-32,-1-1 0,1-26-32,1 28 96,-3-3-96,3-26 32,-21 29-64,19-2 32,1-26 96,-1 26-224,1 1 160,0 0 0,-1-27 0,1 26-96,-1 1 96,1-1 0,1 2 0,-23-2 32,23 0-32,-1-26 0,-21 26 32,21 2 0,0-3-160,-21 3 160,21-3-32,0 2 0,-1-27 32,1 26 0,1 1 0,-23-1-96,23-25 96,-1 25-64,-21 1 32,21-1 32,0 0-32,-1-25 0,1 26 0,-20-28-64,19 28-32,1-26 96,-1-3 0,2 30 0,-1-29 0,-1 1 160,1 26-128,-1-26-128,-19 1 96,20 25-32,0-26 0,-1 0 32,2 27-32,-3-28 96,3 2-32,-21 26-32,18-28 0,3 27 0,-1-25-64,-1-1 32,1 26 64,-1-26-32,1 27-32,1-27 64,-3 26-128,3 1 96,-3-28-32,3 29 96,-1-2-96,19-27 32,-19 28 96,-1 0-128,1-26 96,1 24 32,-3-24-160,3 25 192,-3 2-96,-17-3 192,19-24-128,-1 24-96,1 2 128,0 0 0,-1-1-31,1 0 63,-1-26-192,1 26 96,1 2-160,-3-28 96,3 26 672,-2-26-576,1 27 225,0-28-97,-1 28 160,1-27-96,1 26-31,-3-26-33,3 26-96,-3 1-96,3-28 64,-1 2-128,-1 26 160,1-28-64,-1 28-64,1-26 0,0-2 0,-1 28 0,1-26 0,-1-2 0,22 26 32,-23-24-32,3-1 161,19 0-161,-21-1 64,21 2 0,-21 0-32,22-2 0,-23 2-32,23-2 64,-22-24-64,21 24 32,-21 1 32,21 0-64,-21-1 224,1 2-96,-19-1-32,17 26-32,3-25-64,-3 24 0,3-24 0,-1 26-32,-21-1 0,1 27 64,0-27 0,-20 27-416,0 0-833,0 0-2883,-20 0-5445</inkml:trace>
  <inkml:trace contextRef="#ctx0" brushRef="#br5" timeOffset="149326.54">18759 12731 3138,'19'-28'1057,"-19"28"417,0-25 832,20-2-288,-20 1-481,0 26-223,0-27-257,-20-1-96,20 3-65,-19-2-63,-1 27-320,-20-27-193,1 27-288,-1-25 0,-21 25-32,-18 0 0,20 0 0,-20 25-32,19 2 32,1-27 0,-20 52 0,18-24 0,2-1-32,19 26 32,-19 0-64,19-1 32,20 2 32,1-1-64,19 26 32,0-26 32,19 27-32,21-1 0,0-26 0,19 26-128,0 1-289,1-2-159,20-23 31,-22-3 97,23-25 383,-22-27 33,20 26 225,0-52 351,-18-1 225,-2 0-129,1-25 1,-1-28-97,1 0-31,-21 28 63,1-28 1,-19 0 31,-3 2-191,-18 24-33,0-26 65,-18 28 63,-3-28-192,-39 28-128,1-1 97,0 0-65,-21-2-160,21 30-128,-20-2 160,18 0-96,2 2-289,19 25-447,20 0-225,1 25-833,19 2-1345,0 0-2274</inkml:trace>
  <inkml:trace contextRef="#ctx0" brushRef="#br5" timeOffset="150538.61">18203 10425 3331,'-59'-27'800,"38"27"-223,1-27 1857,-20 2 481,21 25-1538,-1-27 193,0 1 95,0 26-447,0-27-129,20 27-64,-19-27-161,19 27-319,0 0-353,0 0-224,19 27 320,21 0 161,0-27-97,-1 53-64,22-28-95,18 2-33,-20 26-32,20-26-64,1 0-64,-1-2 160,0 3-224,-18-1 32,-22-2 64,1-25-32,-20 0-32,-20 0 0,0 0 256,-20 0-160,0-25-288,-20 25 224,1-27-192,-42-26 32,22 26 64,-20 0-1,-20 1-63,20-28 192,-20 29-64,18-2 0,2 27 32,20-26 32,19 26 0,20-27 32,20 27-160,20 0-96,0 0 160,20 0 32,-1 0 96,21 27-96,-1-1 160,0 1-128,22-2 161,-22 29-322,0-28 193,1 28-32,-1-29 1,2 3-33,-23-1 0,-18-2-65,1-25 97,-21 0 33,-21 0 95,1 0-256,0-25 64,-39 25 0,0-27-97,-1-1 33,-19-24-128,0 25 160,0-26 128,-2 26-224,22 2 256,0-2-64,19 1 160,20 26 65,20 0-161,0 0-160,40 0 192,19 0 64,1 26 32,19 1-192,1-2 192,19 2-160,-20 26-32,20-26-32,-20 25-224,2-24 416,-22-1-192,1-2-128,-21 2 0,-19-27-192,0 0 128,-20 0 96,-20 0-609,-20 0-608,21-27-193,-21 27-736,0-25-3235</inkml:trace>
  <inkml:trace contextRef="#ctx0" brushRef="#br5" timeOffset="151224.64">18660 10134 14445,'39'-53'96,"-39"53"353,0 0 2145,0 0-1857,-20 26-769,-19 1 0,-2 26 96,1 26-96,-39-26 160,0 26-128,0 1 160,0 0 32,-2-1-64,22-26 65,0 0-193,19-26 0,20-2-32,20-25-129,20 0-255,0-25 416,39-2-352,-19-26-161,19 0 193,2 1 192,18-28 32,-20 26 32,20-26 96,2 28 160,-23-1 448,3 0 33,-22 27-353,-19 0-224,0 26 289,-20-27-97,-20 27-384,0 27-64,-19-1 32,-22 0 32,3 54 96,-23-27 32,2 26-64,0 1 224,0 0 160,18-2-256,22-24-64,-1-28-64,40-26 64,0 0-32,20 0 64,21-26 64,-3-1-128,41-53 0,-18 28-32,18-28 32,-20 27 0,22-26 32,-23 26 33,-17-1 31,-2 28 64,-19 0 0,-20 26 64,-20 0-256,-19 0-128,-2 52 160,-38 2-32,0 24 96,-1 2 32,1 27 0,0-28 160,20-26-63,-2 0-161,41-26-32,1-2-64,19-25-225,39 0 65,-19 0-673,21-25-1537,-3-2-2178</inkml:trace>
  <inkml:trace contextRef="#ctx0" brushRef="#br5" timeOffset="153553.78">2381 12147 2562,'0'0'192,"0"0"-256,0 0 480,0 0 1827,0 0 191,-20 0-1057,20 0-576,0 0 32,0 0 32,0 0-129,0 0-319,20-26-193,-20 26 256,0 0-31,19 0-33,1 0-96,0-27-95,0 27-1,1-27 64,17 27-128,3-25-96,-3-3 0,3 3 32,-1-2-63,19 0 31,-19 1-32,-1-1 0,1 0 32,19 2-64,-19-3-64,19 3 64,2-2 0,-2 0 0,-19 1 128,19-1-32,-19 0 32,19 27 32,-18-25-64,17-2-32,-17 1 0,18-1-32,-19 0 32,19 1 0,1 26-31,-21-26-33,22-2 0,-3 3 64,3-3-64,-2 3 32,-19-2 0,19 27-32,0-27 32,1 1 0,-1-1 0,2 2-32,-2-2 64,0 27 96,1-28 0,-1 3-64,-19-2-64,19 0 128,-18 2-224,-1-3 128,-1 1-32,1 27-32,19-25 32,-19-2 32,-1 1-96,1 26 64,1-27-32,17 0 33,1 1 31,2 0 32,-2-27-96,1 26 96,-1 1-32,2-1-64,-2 0 0,-19 1 32,19-26-32,0 25-32,1-1 32,19-24 64,-20 25-32,2-26-32,-3 26 32,3 2 32,-2-2 128,0-26-160,1 26 64,-1 1-128,2 0 160,-2 0-160,1-1 128,-1 0 1,0 1-129,1-28 128,-1 29-128,2-3 64,-23 3 0,23-30 128,-2 30-128,-19-2 96,-1 0 32,21 1 32,-21-1-160,1 0 32,1 2 0,18-2-96,-19 27-32,-1-26 160,21-1-128,-21 0 64,-19 1-64,20 26 32,-1-26 32,22 0-32,-23-1 0,23 0 64,-2 1-128,20-27 64,1 27 0,-21-2 32,20-24 0,-18 26-64,18-1 0,-20-26 96,20 27-64,1 0 0,-21-1 33,20-26-66,21 26 33,-20-25 33,20 25-66,-1-26 33,0 26-32,19-26 32,1 28-32,-20-3 64,21-23 0,-1 23-32,21-25 0,-22 26 65,1-25-65,20-1 32,-1-1 0,2 2 0,-1-2 32,-1 2 64,2 0-192,-21-3 32,1 2 128,-2 1-64,-18 25 0,0-26-64,-21-1 64,-20 29-160,1-2-385,-21 1-768,-39-1-833,0 27-1794,-20 27-8327</inkml:trace>
  <inkml:trace contextRef="#ctx0" brushRef="#br1" timeOffset="160543.18">16992 6530 640,'0'-25'897,"-20"25"352,20 0 32,-21 0-864,3-27-257,18 27 641,-20-26 352,0 26 224,-1-27 353,1 27 63,0-27-287,1 27-193,-1 0-288,0-26 32,20 26-64,-20 0-288,20 0-225,0 0-352,0 0-352,20 0 192,0 26 192,39 1 64,2 0-96,-2-1 65,20 1-129,1-2 160,-1 2-416,-20 0 160,20-1 96,-18 1-32,-22 0 0,1-1 32,-20-26-96,0 0 160,-20 0-64,0 0 641,-20 0-513,0 0-320,-20-26 64,1 26-32,-22-27 32,2 0-1,-20 1-127,0-1 128,-1 0 64,1 2-96,20-2-96,-2 1 480,22-1-192,19 0-96,0 27 96,0-26-32,20 26-128,20 0-224,0 26 352,0-26 32,19 27-64,2-27 0,17 27 0,3-1 0,-2 1 0,1-27 129,-1 25-290,-19 2 97,19 0 32,-18-1 0,-3-26-32,-17 27-64,-1-27 96,-20 27-64,0-27-416,0 0-193,0 0-384,0 0-160,0 0-1025,0-27-2595</inkml:trace>
  <inkml:trace contextRef="#ctx0" brushRef="#br1" timeOffset="160997.2">17468 6292 12940,'20'0'1537,"-20"0"-1216,-20 0 992,0 0-1217,-19 28-192,-2 24 64,-17 28 64,-22-2 0,-19 2 128,19 0 64,-20-26 161,42 26-257,-3-55-96,22 28 32,19-53-64,0 26-257,20-26-543,20-26-193,20 0 769,-1-1-417,22-26-256,18 1 289,-20-2 191,21 1-31,-21 0 191,0-1 290,2 2 383,-3-1 801,-17 0-96,-21 27-288,-20 26-96,0-26-1,-20 26-768,-21 0-224,3 26 96,-23 26 224,-18 2-32,0 24 288,0-24 161,-2 26 223,23-54-575,17 28-194,21-29-95,20 2-192,0-27-673,0 28-1025,20-3-2690</inkml:trace>
  <inkml:trace contextRef="#ctx0" brushRef="#br1" timeOffset="163259.31">2560 12174 9961,'-21'0'96,"21"0"-64,0 0 320,-20 0 609,20 0 449,0 0-546,0 0-671,0 0-1,0 0 224,20 0 257,1 0-97,-1 0-255,19 0-97,1 0-160,-1 0 0,1 27-32,19-27 32,-19 0-32,39 0 64,-18 0 0,18 26 0,0-26 33,0 0-97,20 0 64,0 0 0,-18 0 0,18 0 320,0 26-384,1-26 96,19 0-32,-1 26 33,1-26-129,21 0 160,-2 0-160,21 0-32,-19 0 160,18-26-64,-18 26 32,18 0 96,-19 0 257,19 0-417,2 0-32,-22 0 64,22 0-32,-2-26 0,20 26-32,-18 0-224,-2 0 512,20 0-288,-18-26 32,-2 26 64,2 0-128,-2 0 64,2 0-32,-2 0 64,1 0-32,0 0 32,-1 0-64,1 0 128,-1-27-224,2 27 96,-2 0 32,-18 0 0,18 0 64,2 0-128,-2 0 32,-19-27 32,-1 27 0,2 0 0,-1 0 0,-1-26 32,-18 26-64,-21 0 0,0 0 0,-20 0 0,-18 0-32,-2 0 64,-19 0-64,-1 0 0,-39 0 0,0 0 32,0 0 128,-19 0 33,-21 0-322,-1 0 226,-17 0-98,-22 0-31,1 0 32,-21 0 32,0 0-32,-17 0 32,-3 0-64,-19 0 96,1-27-128,-2 27 0,1 0-64,-20 0-32,0-27-64,-19 27 31,19 0 33,-20 0 32,0-25 160,21 25 0,-20 0 0,-2 0 32,2-28 0,-1 28-32,1-25 64,-2 25-128,2-27 0,20 27 64,-22 0 32,2 0-64,-1-27-32,1 27 0,18 0-32,-18 0 128,20 0-160,-22 0-32,22 0 224,-2 0 0,2-26-160,0 26-33,-2 0 129,21 0 0,-19 0 0,18 26 0,2-26 65,-1 0-130,19 0 65,-18 0 33,19 0-66,0 27 1,-1-27-32,1 0 32,20 0 64,-1 27-32,21-27 0,0 0 64,19 0 1,21 0 31,-1 0 128,20 0 32,1 0-96,19 0-128,0 0-352,0 0 96,19-27 224,21 27-96,0 0 64,19 0-97,-19 0 129,39 0 0,1 0 0,19 0 0,0 0 33,20 0 31,1 27-96,-1-27 64,19 0 0,2 0 32,18 0-64,1 0 0,20 0 0,-21 0 0,22-27 0,-2 27 0,0 0 96,21 0-192,-1 0 256,1 0-128,-1 27-128,1-27 64,1 0 96,17 0-32,1 0 64,-19 0-96,19 25 96,1-25 32,-1 0-32,1 0 0,0 0 0,-2 0-32,1 0 1,1 0-130,-1 0 162,21-25-1,-22 25-64,2-27 32,-1 27 192,21-27-96,-20 1 0,-1-1-64,-19 0 161,-1 2-289,-19-3 416,-21 28-352,1-25 0,-39 25 128,-41-27-256,0 27 32,-39 0-320,-1 0-737,-39 0-865,-20 27-641,-19-2-2914</inkml:trace>
  <inkml:trace contextRef="#ctx0" brushRef="#br1" timeOffset="167610.57">17846 17551 9577,'-81'27'192,"61"-27"288,2 0 1474,-3 0-96,21 0-1089,0 0-577,0 0 320,39 0-63,2 0-193,38 0-96,20 0-32,20 0 32,21 0 32,18 0-95,20 0-33,22 0-32,17 0-32,2 0 64,-1-27 0,1 27 0,-21 0-32,1-25 32,-21 25 32,-18 0-32,-22 0-96,-39 0-577,-39 0-672,-21 0-769,-19 0-3331</inkml:trace>
  <inkml:trace contextRef="#ctx0" brushRef="#br1" timeOffset="182836.45">14927 16361 9256,'0'-28'1474,"0"28"-802,0-27 642,20 27 63,-20 0-512,20 27-1,0 26 1,-1 0-192,-19 1-97,20-1-159,-20 0-289,0-1-32,0 2-32,20-2-32,-20-26-32,0 1 288,0 0 193,0-27-385,0-27-128,0-26 0,0-26 96,0 0-512,20-27-65,-20 26 1,20 28 416,-1 24-129,1 28 97,0 0 160,0 28 64,1 24 129,-21 0-97,0-24-64,18 25 0,-18-28-64,0 3 32,0-28 32,20 26 32,-20-26 256,20 0-288,-20 0-32,21-26-32,-1-27 0,0 0-160,-1 25 64,1-24 96,-20 52-96,20 0 64,-20 0-32,20 26 288,-20 0-96,0 28 32,0-27-224,0-2 128,20 29-160,-20-28-512,0 1-417,19 26-577,1-27-1088,0-26-2147</inkml:trace>
  <inkml:trace contextRef="#ctx0" brushRef="#br1" timeOffset="182995.46">15603 16546 13901,'0'0'64,"0"25"256,0 3 1314,0-28-1154,18 52-512,-18-25-513,0 0-736,20 25-32,1-26-961,-1 1-1762,-20-27-1954</inkml:trace>
  <inkml:trace contextRef="#ctx0" brushRef="#br1" timeOffset="183113.47">15603 16201 11114,'18'-27'-2755,"-18"0"-5188</inkml:trace>
  <inkml:trace contextRef="#ctx0" brushRef="#br1" timeOffset="183384.48">15801 16651 6149,'0'80'1378,"19"-80"159,-19 26 705,0-52-1121,0 26-544,0-53-289,20 0-128,-20-1-224,20 2 64,-20-28-32,20 54 32,0-1 32,-1 27 353,-19 27 479,20-1-287,0 0-193,-20 2-256,0 25-96,0-28-64,20 3-448,-20-2-801,21 27-673,-3-26-1858,-18-27-3266</inkml:trace>
  <inkml:trace contextRef="#ctx0" brushRef="#br1" timeOffset="183544.49">16158 16413 9737,'20'26'1153,"-20"0"-993,0 2 929,0 25 545,0-28-962,0 3-672,0-2-704,20 0-289,-20 28-769,20-28-2690</inkml:trace>
  <inkml:trace contextRef="#ctx0" brushRef="#br1" timeOffset="183688.5">16218 16147 11370,'-20'-25'1730,"40"25"-4805,-20 25 2018,19-25 897,-19 27-1730</inkml:trace>
  <inkml:trace contextRef="#ctx0" brushRef="#br1" timeOffset="184113.53">16336 16678 8744,'0'53'224,"0"-27"673,0-26 1345,0 0-1345,0-26-737,20 0-96,0-1-32,-20-26-64,20-1-32,1 2-160,-21 26 96,18-2 128,-18 28 224,0 0 128,0 28 33,0-2-129,0 1-128,0-2-96,0 3 0,0-2-64,20 0 32,-20 1 0,0-27 64,0 0 0,0 0-96,20 0-192,-20-27 32,0 1 128,21 0 32,-21-2 32,20 3 0,-2-2 160,-18 1 288,21 26 225,-21 0 63,20 26-31,-20-26-224,0 27-193,0-27-160,20 25-160,-20 29-320,0-28-962,0 1-832,20 0-1633,-20-1-5574</inkml:trace>
  <inkml:trace contextRef="#ctx0" brushRef="#br1" timeOffset="184265.53">16733 16519 13837,'20'0'256,"-20"0"384,0 27 1987,0-2-1666,0 3-993,0 24-64,0-25-929,0 0-449,20-1-1376,-20 0-4870</inkml:trace>
  <inkml:trace contextRef="#ctx0" brushRef="#br1" timeOffset="184416.54">16753 16254 15566,'0'0'-833,"20"0"-800,-20 0 1697,20 0-673,0 0-3747</inkml:trace>
  <inkml:trace contextRef="#ctx0" brushRef="#br1" timeOffset="184690.56">16852 16413 11947,'20'26'801,"-20"-26"-1570,0 0 1281,0 0 513,21 0-256,19 0-577,-22 26-160,23-26 160,-21 28-63,-20-28-129,20 26 32,-20 1-32,-20-27 0,20 25 96,-20 3-32,0-2 64,-1 27 32,3-26 0,18-1-128,-20 0-160,20-26-705,0 26-1569,20-26-4613</inkml:trace>
  <inkml:trace contextRef="#ctx0" brushRef="#br1" timeOffset="185036.58">17150 16651 8071,'0'-26'5798,"0"26"-6535,20 0 737,-20 0 1153,0 0-705,20 0-416,0 0-32,0-26 161,-1 26-65,21 0 32,-19-28 64,-1 28 160,-2-52-224,2 26-128,-20-2-224,-20 2 64,2 0 64,-23 26 64,21 0 96,-19 26 160,19 0-128,0 2 129,0-2 287,20 1 1,0-2 95,0 3-127,20-2-225,0 0-64,0 1-96,-1 0-32,21-1-96,-19-26 0,17 0-352,-38 0-1218,20 26-2818</inkml:trace>
  <inkml:trace contextRef="#ctx0" brushRef="#br1" timeOffset="185721.62">16277 17287 9128,'0'-26'64,"-20"26"160,0 0 930,1 0-1058,-1 0-96,0 0 0,0 26 0,-1 28 32,3-2 32,-2 1 544,20 0 129,20-1-160,-2 3-289,3-3-160,19-25-64,-1-2 32,21 3 224,-21-28 129,21 0-1,-21 0-160,1-53-63,-19 26-33,-1-25-32,-20-3-64,0 3-160,-20-1 0,-1 0-32,1 1 128,-18 25 128,-3 0-256,21 27 0,-19 0 96,-1 0 128,20 27-64,0 0 32,20-1 32,0 0 97,0 0 31,40 28-32,-20-28 32,19-26-160,1 27-224,1-2-993,-23-25-1473,22 27-4613</inkml:trace>
  <inkml:trace contextRef="#ctx0" brushRef="#br1" timeOffset="185887.63">16773 17526 13612,'20'52'257,"-20"-24"-97,0 24 1345,20-25-544,-20 26-993,0-1-1473,0 1-2627</inkml:trace>
  <inkml:trace contextRef="#ctx0" brushRef="#br1" timeOffset="190015.86">14451 15221 5797,'0'0'545,"0"0"832,0 0 64,0 0-640,0 0 128,0 28 32,0-3-289,0 28-95,20-26-129,-20 26-95,20 26 159,-1 1-160,-19-1-159,20 1 31,-20 24-160,0 4 160,0-3-192,0 27-64,20-25 64,-20-2 0,20 2-32,-20-29 64,0 2 0,20-26-32,-20 24 96,0 2 161,0 27 63,19-28-160,-19 27-32,0-27-63,0 1-65,20-27 0,-20 26 0,0-26 32,0-1-32,20 3 32,-20-3-32,20-25 32,-20 26 32,20-26 64,-20-27-64,19 25 128,-19 3 1,20-28-161,-20 0-64,0 0 0,0 25 64,20-25 0,-20 0-32,0 0 64,21 0-192,-21 0 192,20-25-96,-20 25 64,18 0-32,2 0 32,-20 0-96,21-28 96,-21 28-32,20 0-64,-20 0 64,0 0-32,0 0-32,20-25 64,-20 25-32,0 0-32,0 0 0,19 0 64,-19-27-128,0 27 160,20 0-32,-20 0-64,20 0-32,-20 0 64,20 0-96,-20 27 192,0-27-128,20 0 0,-1 0 64,-19 25-96,40-25 160,-20 0-96,19 0 32,1 0-64,1 0 96,-3 28-96,3-28 64,18 0-128,-19 25 224,19-25-224,1 27 128,-21-27-64,21 27 32,20-27 0,-22 26 32,3 1-32,-2-27 32,20 27-32,-19-1-32,19-26 0,-18 0 128,18 26-192,0-26 192,-20 26-64,22-26-128,-23 27 160,22 0-64,-1-27 0,1 0 0,-1 0 0,0 26 32,0-26-64,2 0 128,18 27-192,-20-27 288,0 25-128,21-25-128,-21 0 128,20 27-32,-20-27 129,20 0-33,2 0 0,-2 0-224,0 0 96,1 0 0,-1 0 32,0 0-128,0 0 192,19 28-64,-17-28-64,17 0 64,-19 0-32,20 0 64,1-28-32,-21 28-32,20 0-64,1 0 128,-1 0-64,-1-27 0,1 27 0,1 0 0,-1 0 0,0 0 96,-19 0-160,19-25 32,-20 25 32,0 0 0,1 0 32,-21-27-160,-20 27 224,20 0-160,-39 0 32,19 0-32,-19 0-32,-20 0 64,1-26-65,-1 26 33,-2 0-64,-18 0 0,0 0 64,0 0 192,0 0-192,0 26 96,0-26 64,0 0 0,0 0-32,0-26 33,0 26-97,0 0-65,0 0 130,20-27-1,-20 27-96,0 0 64,21 0-32,-21-27 64,0 27 96,0 0-96,0-26 32,0 26 64,0-26 0,0 0 129,0-1-225,0 0 0,0-26 160,0 1-128,0-1-96,0-2 0,0-24 32,0-1-64,0-25 0,-21 0 0,21-29-192,-20 29 160,20-27-32,-18-1 96,-2 27 0,-1-54-65,1 2 65,0-1 0,0 27-96,20-1 128,-19 27-160,-1 26-96,20-25 96,0 25-64,0 1-161,0 26 97,0 0 288,0 1-96,0-2 0,0 28 160,0-1-192,0 27-32,0 0-288,0 0-65,0 0-31,0 0 159,0 0 289,0 0 64,0 0 0,-20 0 32,0 0 64,0 27 32,1-27 65,-1 0-129,0 0-32,-21 0-32,3 0-32,-3 0 32,3 26-64,-23-26-32,2 0-1,19 0 33,-39 0 32,20 0 0,-1 0 32,-20 0 0,1 0 0,-20 0 32,0 0 0,0 0 32,-1 0-31,1 0-33,0 27 0,-20-27 0,-1 0-33,1 27 66,0-27-66,-19 0 66,-2 26-66,1-26 66,1 26-1,-2-26 0,-18 26-32,-22-26 0,22 27 64,-20-27 64,18 27 0,2-27 32,-21 26 32,20-26 193,-19 0-385,18 0 128,2 0 96,-21 0-224,20 27 224,-40-27-192,21 0 96,0 25-96,-1-25 0,0 0 96,0 27-192,1-27 32,18 0 64,2 0 32,19 27-320,1-1-769,-2 1-2306,21 0-9353</inkml:trace>
  <inkml:trace contextRef="#ctx0" brushRef="#br1" timeOffset="197714.3">20187 9233 9577,'0'-27'928,"0"1"-511,0 0 1184,20 26-159,-20-26-289,0 26-577,0-27-159,0 27 127,0 0-95,0 0-353,0 27-32,0-27 160,0 52-32,0-26 64,-20 54 65,1 0 31,-1-1 97,0 27-97,-20 0-128,21 26-32,-1-27-32,-20 3 1,20-29-33,-19 27 0,19 0 0,-21-28-96,23 29 160,-23-27-160,21 25 64,0-51-96,20 24 32,-19-50 32,19 24-96,0-25 32,-20-27-96,20 27-224,0-27-128,0 0-257,0 0-384,0-27-321,0 27-383,-20 0-97,20 0-480,0 0-673,0 0-1602</inkml:trace>
  <inkml:trace contextRef="#ctx0" brushRef="#br1" timeOffset="198046.31">19612 10451 13196,'0'0'1345,"0"0"-1505,0 0 448,0 0 481,20 0-288,-20 54-97,20-1-288,0-1 96,-20 28 449,0 25-33,0-25-319,0 0-97,0-1 64,19-26 128,-19 1 289,20-29 0,0 3-129,0-28 65,19 0-193,1 0-160,19-53-95,-18 26-161,18-25-193,-19-3-511,0 30-481,-21-2-1474,1 1-2530</inkml:trace>
  <inkml:trace contextRef="#ctx0" brushRef="#br1" timeOffset="198817.37">19830 7300 11594,'-20'-27'321,"20"27"-193,-20 0 673,1 0-353,-1 0-224,-20 53-192,20-1 0,1 2 257,-1 51 415,0-24-319,20 25-193,0-1 0,20-25-160,19-28 32,1 28 32,19-53 96,2-1 513,-3-26 192,22 0-385,-20-53 449,-21 0-448,1-1-193,-20-24-160,0-2 32,-20 28-31,-20-28 127,-20 0-320,1 28 192,-21 0-192,1 24 160,-2 28-128,-18 0 0,20 28 32,19-3 0,1 27-32,39-25 0,0 27 32,19-28 64,21 26 0,0-24-32,19-2-32,20 0 97,-18-26-194,18 26 65,-20-26-384,-19 0-609,-1 0-1505,1 0-1474,-20 27-5925</inkml:trace>
  <inkml:trace contextRef="#ctx0" brushRef="#br1" timeOffset="199027.37">20466 7856 1505,'20'53'10442,"-20"-53"-9866,0 25 1570,0 29 257,0-28-1378,0 28-673,-20-28-288,20 28 64,0-29-128,0 2 0,20-27-256,-20 28-545,0-28-961,0-28-1601,0 28-7079</inkml:trace>
  <inkml:trace contextRef="#ctx0" brushRef="#br1" timeOffset="199235.39">20664 7644 17552,'0'0'737,"0"0"-801,0 0 1761,21-26-1088,-3 26-577,23 0-128,-1 0-96,-22 0-865,3 0-1378,-1 0-1697,0 26-8359</inkml:trace>
  <inkml:trace contextRef="#ctx0" brushRef="#br1" timeOffset="199372.4">20723 7856 11947,'61'26'96,"-22"-26"384,1 0 834,-1 0-770,1 0-576,0 0-993,-21-26-1858,1 26-7557</inkml:trace>
  <inkml:trace contextRef="#ctx0" brushRef="#br1" timeOffset="199617.41">21220 7326 11851,'0'0'512,"-19"26"-63,19 27 2465,0 27-1184,-20-28-705,20 55-256,0-27 31,0-2-287,20 2-513,-1-1 0,1-26-641,0 1-1409,0-2-2338</inkml:trace>
  <inkml:trace contextRef="#ctx0" brushRef="#br4" timeOffset="205842.77">2916 11935 3235,'-18'0'384,"18"0"-448,-21 0 1057,21 27 1825,0-27 257,-20 0-1057,20 0-448,0 0-449,0-27-192,0 27-32,0 0-353,0 0-192,20 0 1,-20-26-33,21-1-192,-3 0 0,2 2 97,21-3-161,-21-24-193,19 25 418,-19 1-225,20-28-32,-1 2 32,1 26 0,-1-28-32,1 2 32,0-1 32,19 0-192,-18-1 96,-3 28-32,23-26 0,-22-3 128,21 3-224,-21 0 96,1 24 96,-1-24-32,21-1-32,-19-1-32,-3 28 64,3-28-32,-2 29 0,1-2-32,0-26 32,-1 26-64,21-26 64,-21 28 32,22-30 0,-23 30 0,23-29 0,-22 28-64,21-28 128,-21 2-128,1 26 96,-1-28 0,1 2-96,1 26 64,-3-28-128,3 28 192,-1-28-96,-1 29-32,1-28 0,-1 25 64,1-24 0,0 25-96,-1-26 128,1 26-192,-1-25 160,22 25-32,-23-26 96,3 26-192,-1-25 160,-1 26-96,1-1 96,-20 0-128,19 1 96,1 1-128,-20-3 96,19 2 32,-19-2-32,21 3 0,-3-2 0,-17 1-32,19-1 64,-1 0-32,-19-25 32,20 26-64,-1-1 32,1-26 32,0 26 0,-1-25-64,2 25 64,-3 1-64,3-28 32,-1 29-32,-21-3 32,21-25 0,0 27 0,-1 1 32,1-30-64,1 29 32,-3-28 32,3 29 0,18-28-64,-19 26 0,-1-26 64,1 27-32,0-28 32,-1 28-64,1 0 0,-1-26 32,1 24 0,1 1 0,-3-26 0,3 27 0,-3-27 0,3 26-64,18 1 64,-19-28 64,0 29-64,-1-28 0,-19 26 32,21 0-32,-3 1 0,3-26 0,-1 24 0,-1 2-32,1 0 32,-1-26-64,-19 24 128,20 1-64,-1-25 0,1 27 0,1-3 0,-3-26 32,3 28 0,-3 0-96,3-27 96,-21 26 0,19 1-32,1-1-64,0 0 32,-1 2 96,1-28-96,1 25 224,-3 2-224,-17-26 128,19 26-192,-1-28 192,1 28-160,-20-26 128,19 24-64,21-24 128,-21 24-352,1-24 545,-1 25-321,1-26-32,1-1 64,-3 29 0,3-28-289,-2-1 738,1 28-449,0-26 0,-1-2 0,1 1-32,1-2 256,-3 30-128,23-28 64,-22-1-63,21 2 31,-21-1-128,21 0 64,-21 1 32,21-2-192,-21 1 128,22 0-64,-2 27 0,-19-27 96,19 0 32,-19-1-32,19 2 32,1 24-128,-1-24 64,0 0 65,-18-2-226,18 28 97,-19-27 32,19 26-32,-19-26 33,0 28-33,-1-29 32,1 28-32,-1-1 0,1-26 32,1 26-64,-2 0 32,1 2 0,-1-30 0,1 30-97,0-2 97,-1 1-64,1 0 128,1-2-64,-23 2 0,23 0 0,-1 0 32,-22-1 1,3 27-1,-1-27 0,0 27 32,-20-26-160,0 26-833,0 0-2146,-20 0-3748</inkml:trace>
  <inkml:trace contextRef="#ctx0" brushRef="#br4" timeOffset="207615.87">10262 6106 8872,'0'-52'192,"0"24"0,0 28 1346,0 0-449,0-25-801,-20 25-256,-1 25-64,3 3 64,-2-2 192,-1 27-32,1 27-63,0-27-33,20 27 0,0-1 0,0 1-128,40-28 128,-19 1-96,38-26 0,-19 0 256,19-27 161,1 0 287,-21-27-223,21 0-129,-21-26-160,2 1-64,-21-1-128,-20 26 513,0-26-417,-20 1-32,-1 24-224,-38-26-32,19 29 96,-19 25 128,-1-27 32,1 27-32,19 0-32,19 27 64,3-2-64,18 3 64,0-2-64,39 2 96,1-2 32,19 0 0,-19 0-96,19-26 0,1 27-64,-21-27-480,2 0-673,-1 27-994,-22-27-3266</inkml:trace>
  <inkml:trace contextRef="#ctx0" brushRef="#br4" timeOffset="207795.87">10877 6478 10954,'20'52'769,"0"-52"736,-1 27 257,-19 0-930,20-1-223,-20 1-449,0 0-160,20-1-288,-20-26-353,21 0-640,-1 0-993,-2 0-3684</inkml:trace>
  <inkml:trace contextRef="#ctx0" brushRef="#br4" timeOffset="207967.89">11135 6292 13869,'0'-26'-96,"40"26"416,-20-28 833,20 3-865,-21 25-448,1 0-1377,0 0-1730,0 0-3140</inkml:trace>
  <inkml:trace contextRef="#ctx0" brushRef="#br4" timeOffset="208105.9">11215 6505 11242,'20'25'256,"-1"-25"545,21 0 512,-20 0-864,19 0-417,1-25-897,1 25-1377,-2-27-3716</inkml:trace>
  <inkml:trace contextRef="#ctx0" brushRef="#br4" timeOffset="208287.91">11691 6106 12011,'20'0'416,"-20"0"-224,-20 27 2083,20-2-674,0 30-576,0-30-512,-20 29-417,20 0-96,0 25-513,0-26-1377,20-1-1409,-20-25-4997</inkml:trace>
  <inkml:trace contextRef="#ctx0" brushRef="#br4" timeOffset="209685.99">11096 6610 128,'-20'0'2050,"-1"0"-481,21 0-1217,0 0-448,0 0 160,0-26 32,0 26-31,0 0 543,0-27 930,-20 27 319,20 0-543,-18-27-225,18 27 256,-20 0-384,20-25-160,-21 25-65,21 0 674,-20-27-802,20 27 129,-20 0-609,20 0-192,0 0-160,-19 0-641,19 0-160,0 0-288,0 27 544,0-27-640,0 0 768,0 0-192,19 0 673,-19 0 64,0 0 224,0 0 673,0 0-193,0 0 385,0 0-384,0 0 512,0 0-577,0 0 417,0 0-704,20 0 543,-20 0-704,0 0 481,0 0-769,0 0 576,0 0-480,0 25 545,0 2-321,0 0 224,0-1 0,0 28-127,0-2-129,0-24-96,0-3-32,20 30 160,-20-30-128,0-25 32,0 27-64,0-27 96,0 0 64,0 0 64,0-27-288,0 2-96,0-3 0,0 1 96,0-26-65,0 27-31,0-27 64,0 26 0,0-26-96,0 26 544,0 27-160,0 0 321,0 0-257,0 0-160,-20 27 0,20 0 160,0 26-96,0-26-128,0 25 0,0-24 64,20 24-256,-20-24-833,21-3-1281,-1 2-1377,-20-1-7496</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39:46.510"/>
    </inkml:context>
    <inkml:brush xml:id="br0">
      <inkml:brushProperty name="width" value="0.05292" units="cm"/>
      <inkml:brushProperty name="height" value="0.05292" units="cm"/>
      <inkml:brushProperty name="color" value="#0000FF"/>
    </inkml:brush>
  </inkml:definitions>
  <inkml:trace contextRef="#ctx0" brushRef="#br0">9468 14783 5733,'-20'0'352,"20"0"673,0 0 481,0 0 319,0 27-639,0-27-386,0 0-415,0 0-353,0 0-128,0 0-1570,-20 0-3683</inkml:trace>
  <inkml:trace contextRef="#ctx0" brushRef="#br0" timeOffset="4786.26">9646 6543 5733,'0'0'0,"0"0"96,0 0 769,0 0 768,20 0-896,-20 0-288,0 0 95,0 0 225,21 0 128,-21 0-193,20 0-127,18-25-257,-17 25-32,38 0-127,-19-27 31,19 27 0,21 0-64,-1-26 0,41 26 32,-2 0 129,1 0-193,41 0 160,-22 0-32,21 0 64,-1 0-63,-18 0-65,0 0 0,-2 0 128,-19 0-256,-20 0-64,0-27 0,-20 27-448,-38 0-1058,-3 27-992,-38-27-1378</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2:59:19.264"/>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definitions>
  <inkml:trace contextRef="#ctx0" brushRef="#br0">11175 3219 5637,'0'27'544,"0"-27"-255,0 0 1184,0-27 161,0 27-994,20 0-320,-20 0 33,0 0-129,20 0 32,-20 0-160,20 0-32,-20 0 97,19 0 31,-19 0 32,20 0 64,0 0 33,0 0-97,1 0 0,17 0-32,23 0-64,-2-27-96,0 27-64,40 0 64,0 0-32,20 0 32,1 0 32,19 0 193,19 0 95,2 0 0,-22 0 225,22 0 31,-2-28-95,2 28-193,-22-25 1,1-2-65,-19 27-32,17 0-96,-37 0-32,-1 0-96,-18-26-224,-43 26-673,3 0-352,-21 26-1506,-20-26-3491</inkml:trace>
  <inkml:trace contextRef="#ctx0" brushRef="#br0" timeOffset="3613.2">5716 6292 5252,'0'27'3588,"0"-54"-3492,0 27 32,0 0 673,0 0 768,0 0-896,0 0-353,0 0-31,20 0 159,-20 0-32,0 0-191,0 0-1,19 0 32,-19 0 0,20 0 97,-20 0-1,20 27-64,0-27-96,19 0 1,1 0-65,1 0-64,18-27 32,0 27-96,21 0 64,-1 0-64,20-26-32,1 26 32,-1 0 0,20 0 0,-20 0 0,21 0 0,18 0-32,22 0 32,-2 0 0,1 0 0,-1 0 0,21 0 0,1 0 32,-2 0 0,0 0-32,41 0 0,-21-27 32,41 27-32,-22 0 0,2 0 64,-1 0-32,1-27 64,-1 27 64,-39 0 0,19 0 257,-38 0-33,-2 0-31,0 0-225,-18 0-32,-41-26-128,-20 26 96,-19 0-128,-39 0-577,-21-26-896,-21 26-1795,1 0-4739</inkml:trace>
  <inkml:trace contextRef="#ctx0" brushRef="#br1" timeOffset="13950.79">16178 1575 2081,'-41'28'2883,"23"-28"-1217,-2 27 672,0-27-576,-1 0-449,21 0-160,-20-27-160,20 27-128,0 0-129,0 0-95,0 0-257,0 0 65,20 0-97,1 0-128,19 0-63,-1-28-33,21 28-64,-1 0 0,0-25 0,1-2-128,-1 27 96,2 0-160,-2-27 64,-19 2-513,19 25-224,-39 0-448,19-28-577,-39 28-544,20 0-1057,-20 0-4260</inkml:trace>
  <inkml:trace contextRef="#ctx0" brushRef="#br1" timeOffset="14238.81">16475 1523 4580,'-40'52'288,"22"-24"96,-3-1 898,21-2 63,0 2-160,21-1-416,-21 1 32,18 0-193,2-1-223,0 26-97,21-25-160,-23 26-64,3 1 96,-21-29-32,20 28 0,-20 2 257,0-3 351,0 1 65,-41 1 96,23-29-32,-23 2-193,1-1-287,-19-26-129,19 27-160,1-27-96,-1 27-32,20-27-192,1 0-353,-1 26-672,20-52-1185,0 26-3492</inkml:trace>
  <inkml:trace contextRef="#ctx0" brushRef="#br1" timeOffset="15796.9">17310 1523 3875,'0'0'2467,"0"0"-2564,-21 0 802,1 27 801,0 26-161,1-1-64,-1 1 160,0 27 129,0 26-705,0-1-289,20 3-191,0 24-97,0-53-128,40 1-128,-20-28 64,0 1-96,-1-26-160,1-1-481,0 2-672,1-28-1698,-1 0-5829</inkml:trace>
  <inkml:trace contextRef="#ctx0" brushRef="#br1" timeOffset="16474.94">17706 1894 12075,'21'0'-160,"-21"-27"864,0 27 1154,-21 0-1570,1 0-320,20 0 64,-40 27 33,21-1 95,-1 2-96,0 23 0,0 2 32,20 27 32,0 0-96,20-26 64,0 24-64,19-24 96,21-28-64,-21 0 32,22-26 33,-2 0 127,-19 0-32,19-26-32,-19 0 0,0-28-192,-21 1 129,1 1-1,-20 25-96,-20-26-32,20 26 32,-19 2-32,-21-2-32,20-1 32,-39 3 32,19-3 0,-19 3-32,-2-1-64,2 26 32,19 0-129,1 0-31,19 26-32,0-1-128,20 3-33,20-3 161,19 30-64,21-30 192,-1 2-64,2 0 32,-2-27-289,-19 26-480,-20-26-1185,19 0-2210</inkml:trace>
  <inkml:trace contextRef="#ctx0" brushRef="#br1" timeOffset="17376.99">18401 2318 576,'0'0'769,"0"0"1057,0-27 608,0 27-737,0 0-159,0 0-97,-20 0-128,20 0-320,-20 0-576,20 0-353,-19 0-96,19 27-32,0-1 64,0 1-32,0 0 64,19 25-64,-19-26 0,20 28 64,0-28-32,20 2-128,-21-2 32,21-26 160,1 0 160,-23-26 384,2-2 193,0 2-128,-20-1-33,0-26-159,-20 27-161,0 0-128,2-1-96,-3 0-96,-19 27-32,20 0-256,1 0-545,-1 0-928,20 0-2051,0 27-6276</inkml:trace>
  <inkml:trace contextRef="#ctx0" brushRef="#br1" timeOffset="17601">18858 2530 13260,'19'26'32,"-19"2"705,0-2 800,0-1-1024,0 3-481,-19 25-353,-1-1-255,-20-25-193,20 25-960,1-25-1955</inkml:trace>
  <inkml:trace contextRef="#ctx0" brushRef="#br1" timeOffset="18314.04">19513 1735 11691,'-21'-27'256,"3"27"-288,-2 0 544,-21 0-159,1 27-321,21 0-64,-21-1 32,0 26-32,21 2 96,-1 26 32,20-2 128,0 29 96,39-27-64,1-1-159,0-26 31,19 0-96,20-27 160,-18 0 0,-2-26 160,1 0 129,-21-26-33,1 0-95,-1-27 31,-19 0-160,-20-26-32,0 26-63,-20-26-129,1 24-161,-21 30 97,20-28 32,-39 27 64,19-28 32,-39 27-64,20 27 128,-2 0-31,21 0-97,1 0-64,19 27 31,20-1 66,0 28 63,20-29 32,0 3-32,39 25 32,20-26-32,-18-2-160,-2 2-256,1-27-449,-41 27-1057,1-27-2466</inkml:trace>
  <inkml:trace contextRef="#ctx0" brushRef="#br1" timeOffset="19115.09">20069 2476 11242,'0'0'-192,"0"27"1089,0-27 1313,0 27-929,0-1-512,0 28-225,0-29-159,19 3-161,-19-3-128,0 3-64,0-2-64,0 0-384,0-26-1250,20 0-2017,-20 0-5702</inkml:trace>
  <inkml:trace contextRef="#ctx0" brushRef="#br1" timeOffset="19534.09">20585 2476 12203,'-20'27'-128,"20"-27"865,0 27 1249,0-27-1538,0 26-352,0 28-128,-20-29-320,20 3-641,0-3-705,0 29-1441,-20-54-3843</inkml:trace>
  <inkml:trace contextRef="#ctx0" brushRef="#br1" timeOffset="20024.14">21001 1999 15246,'60'-79'1249,"-39"53"-1954,-21-1 1346,0 0-289,-21 1-448,21 0-192,-40 26-64,20 0 160,1 26 127,-21 0 1,20 28 0,0 0 32,1 25 32,19 1-128,19-1-32,41 1 128,-21-28-32,21-26 160,-19 1 0,18-27 128,-19 0 161,-1-27-129,1 1-64,-20-1-96,-1-25-64,1-1-128,-20-1-256,0 2-193,0-1 65,-20 25 480,1-23 96,-1 23 0,-40-25 0,21 26 128,-22 27-64,2 0-95,19 0-33,1 27-32,19 0 32,0 27 64,20-28-160,20 27 64,19 0-64,21-26-353,19 25-608,-18-25-1505,-2-27-5222</inkml:trace>
  <inkml:trace contextRef="#ctx0" brushRef="#br1" timeOffset="20327.16">21478 2239 14926,'39'27'-128,"-19"-27"832,0 25 289,21-25-673,-23 0-320,-18 27-288,21-27-32,-21 26 288,-21 1-96,21 0-97,-18-1 225,-2 0 0,20-26-96,0 26 32,0 1 64,0-27 64,0 27-64,20-27 0,-2 0-192,3 26-384,-1-26-866,0 0-1729,-20 0-4804</inkml:trace>
  <inkml:trace contextRef="#ctx0" brushRef="#br1" timeOffset="20550.16">21995 2424 14862,'0'52'192,"-41"-25"96,21 0 1634,2-1-1217,-23 2-738,21-2-191,20-1 0,-20-25-673,0 28-1185,20-28-2242,0 0-5860</inkml:trace>
  <inkml:trace contextRef="#ctx0" brushRef="#br1" timeOffset="20723.18">22213 2450 16976,'19'0'480,"-19"26"-1057,0-26 1058,0 0-449,0 0-1730,20 0-2337,-20 0-5735</inkml:trace>
  <inkml:trace contextRef="#ctx0" brushRef="#br1" timeOffset="20882.18">22450 2530 12011,'21'26'-1313,"-1"-52"1249,-20 26 1153,0 0-1378,20-27-3074</inkml:trace>
  <inkml:trace contextRef="#ctx0" brushRef="#br1" timeOffset="21019.2">22649 2530 9064,'0'0'4677,"0"0"-5062,0 0 994,0 0-641,0 0-2883,20 0-7559</inkml:trace>
  <inkml:trace contextRef="#ctx0" brushRef="#br1" timeOffset="21178.21">22928 2556 18001,'59'28'32,"-59"-28"1249,0 26 480,0-26-800,-20 25-897,-19 3-864,-21-3-1410,1 29-3428</inkml:trace>
  <inkml:trace contextRef="#ctx0" brushRef="#br1" timeOffset="21947.25">23523 2027 11274,'-20'-28'160,"20"28"673,-20-25 769,20-1-930,0-2-351,-20 28 31,20 0-352,-20 0 128,1 0-32,-1 0-96,0 28-32,-21 23 0,3 2 0,18 54 0,-1 0-32,21-29-32,41 2-96,-21-28 128,19-25 96,1 0 0,-1-1 32,1-26 96,20 28 64,20-56 0,-22 28 1,22-53 127,-20 0-96,-21 1-128,1-2 160,-20-24-63,-20 24-65,-20-26-64,-20 0-96,1 2 96,-21 24-128,1 1-32,-20 26 64,18 27-64,2 0 0,19 27 0,1 0-32,19 27 64,20-3-32,20 2 0,-1 2-97,41-30 129,-20 29 0,19-28 0,0 1-160,2 0-481,-2-2-736,-19-25-2146,-1 0-7047</inkml:trace>
  <inkml:trace contextRef="#ctx0" brushRef="#br1" timeOffset="22351.27">24157 2424 6277,'0'52'2851,"0"2"-2563,0-28 1826,0 2-1121,-18 23-800,18-51-97,0 28 160,0-3 769,0-25-353,0-25-511,0 25-65,18-28-64,-18-23-64,21 23-160,-1 2-97,0-28 161,0 28 0,-20 0 64,0 0 64,19 26 256,1 0 257,0 26 31,0 0-127,-20 0-129,20 1-256,-20 0-96,0 27-417,19-28-480,-19-1-800,20 3-513,0-3-1890</inkml:trace>
  <inkml:trace contextRef="#ctx0" brushRef="#br1" timeOffset="23057.31">24475 1523 12940,'-39'-80'0,"19"53"128,0 27 1569,20-25-575,0 25-962,0 0 0,20 0 448,0 52 161,19-24-64,2 51-97,17 1-159,3-2-65,-2 28-64,-19 0-127,-1 26-65,-19-25-160,0 25-32,0-25 64,-20-2-160,0-24 95,-20-2-127,0-26-32,-19 26-449,19-27-480,-20 1-448,-19 1-1826,19-2-8937</inkml:trace>
  <inkml:trace contextRef="#ctx0" brushRef="#br1" timeOffset="24163.38">14153 4331 13292,'20'0'-288,"-20"27"192,0-1 640,0 28 289,19 24-417,-19 2-255,0-1-1,0 1 64,0 0 128,0-28-31,0 3-129,0-55-32,0 25 224,0-25 385,-19-25-545,19-30-192,0 3 0,19-1 0,-19-1-64,20-24-32,0 24 32,0 1-64,0 0 96,-1 53 0,1 0 0,0 0-32,1 26 64,-1 28-32,-2-1 64,2-1-32,1 1 0,-21 1 32,20-28 64,-20 1-160,20-27 64,0 0 32,-20 0-32,19 0-128,1-27 96,-20-26-32,20 26 32,0 2 32,-20-3 0,20 3-96,-1-2 128,-19 27 129,20 0 63,-20 0 0,20 27-64,-20-2-64,0 3-160,20-3 96,-20 29-288,0-28-96,20 1-32,-20-27-161,19 27-320,-19-27-416,20 0-288,0-27-930,1 0-704,-1 1 0,-20-1-961</inkml:trace>
  <inkml:trace contextRef="#ctx0" brushRef="#br1" timeOffset="24301.38">14848 4623 4932,'20'0'3139,"-20"0"-608,20 27-834,-20-27-864,19 25-481,-19 3-224,20-3-128,-20 2-224,20 0-224,-20-1-641,20-26-833,-20 0-865,20 0-192,-20-26-1024</inkml:trace>
  <inkml:trace contextRef="#ctx0" brushRef="#br1" timeOffset="24417.39">14907 4251 11242,'0'-25'-672,"0"25"287,0 0 33,0 0-4677</inkml:trace>
  <inkml:trace contextRef="#ctx0" brushRef="#br1" timeOffset="24718.41">15204 4782 9801,'20'53'320,"-20"-53"673,0 0 865,20 0-385,-20 0-128,0-27-928,0 1-289,0-1-64,0-25-64,21 24-96,-21 3-64,20-2 0,0 0 32,-1 27 95,1 0 258,20 0 31,-20 27 128,19 25 97,-19-24-289,0 24-128,0-25-96,-1 26-673,-19-1-1505,0-25-2787</inkml:trace>
  <inkml:trace contextRef="#ctx0" brushRef="#br1" timeOffset="25686.46">13418 5523 9480,'-20'-25'673,"20"25"-224,-20-27 1216,1 27-191,19-27-930,-20 27-544,-20 27-128,20 0 64,1-2 64,-21 28 32,40 27 0,-20-1 0,20 0-64,0 1 64,20-27-128,20 27 96,-1-53 0,1-1 64,-1 1 160,21-27 225,-1-27 191,-18 1-159,17-1-193,-37-25-32,19-1-64,-40-1-64,0-26 97,0 27-129,-20 0 32,-21 1-128,3-2 0,-3 1-96,-17 53 0,17-25 0,-18 25-65,19 25 97,20 2-96,0-1 160,1 1-32,19 26 96,19-27 0,1 27 0,20 0 64,19-27-128,-19 2-64,-1-2-160,1-26-512,1 26-1090,-3-26-2626</inkml:trace>
  <inkml:trace contextRef="#ctx0" brushRef="#br1" timeOffset="25995.48">13855 5975 9865,'-20'27'192,"20"-27"-192,-20 25 545,0 2 447,20-1-447,0 28-577,0-28 224,20 0 96,0-26 33,0 26-33,1-26 96,17 0-95,-18-26-1,21 26-64,-23-26-128,-18-27 673,21 26-481,-21 1 481,-21 26-449,3-27-224,-2 2-128,-21 25-192,21 0-609,2 0-672,-3 0-1058,21 0-2497</inkml:trace>
  <inkml:trace contextRef="#ctx0" brushRef="#br1" timeOffset="26422.51">14252 5922 15406,'0'0'865,"0"0"-1025,0 0 288,0 0-128,0 0-1057,20 0-2498,-20 0-7080</inkml:trace>
  <inkml:trace contextRef="#ctx0" brushRef="#br1" timeOffset="26565.51">14451 5922 10537,'20'0'1090,"-20"0"-1699,0 0 289,0 0-2595</inkml:trace>
  <inkml:trace contextRef="#ctx0" brushRef="#br1" timeOffset="26695.52">14649 5922 9769,'20'0'-2370,"-20"0"-1634,0 0 2370</inkml:trace>
  <inkml:trace contextRef="#ctx0" brushRef="#br1" timeOffset="26832.53">14827 5894 11498,'0'0'-128,"0"0"0,0 0 160,0 0-1665,21 0-6087</inkml:trace>
  <inkml:trace contextRef="#ctx0" brushRef="#br1" timeOffset="27568.57">15384 5630 10409,'0'-27'3043,"0"0"-3587,-20 1 1505,20 26 416,0 0-1185,-20 0-384,0 26-96,1 1 192,-1 26 32,0 1-33,-1-2-127,21 28 160,0-28-256,0 1-65,21 2-127,19-3-161,-1-26 449,1 1 320,-1-27 64,21 0 1,-21-27 63,21 1 96,-21-26 449,-19-3-65,1 2 65,-1 1-192,-20-2 95,-20 1-255,-1 28-161,-17-29 160,-3 54-223,-18-26-65,-1 26-192,1 0 0,-1 0-33,21 0-31,19 26-64,-1 0 32,21 2 64,21 24 64,-1-26 0,19 0 64,1 2 0,0-2-128,19 0-96,-19 2-193,19-28-191,-18 0-609,-3 0-1986,-17 0-4741</inkml:trace>
  <inkml:trace contextRef="#ctx0" brushRef="#br1" timeOffset="29299.67">15919 6027 12075,'0'0'-32,"0"0"608,0 0 1346,0 0-1730,0 27-192,-19-1 225,19 1-129,0 0 0,0 25 64,0-26-256,0-26 128,0 27 96,0-27 96,0 0 225,0 0 127,0-27-223,0 27-289,0-52-64,0 26-161,19-1 354,1 0-257,0 1 32,0-1 32,1 27 32,-3 0 128,-18 0 128,20 0 0,0 27 33,1 26-129,-1-26 32,-20-1-192,20 26-320,-20-25-289,18 0-672,-18-27-1794,0 26-4004</inkml:trace>
  <inkml:trace contextRef="#ctx0" brushRef="#br1" timeOffset="30496.74">16455 4384 13676,'-59'0'225,"59"0"-289,-20 0 320,40 0 0,1 26 257,17-26-257,3 0-256,18 0-64,1 0 0,-1-26-161,0 26-799,-19-26-1026,-20 26-225,0-27-383,-20 27 416,0 0 1281,-40 0 833,20 27 1313,-19-1 448,-1 28-351,20-2-353,0 1-225,20 27-384,0 0-223,0-28-1,20 28-192,20-28 64,-20 3 64,19-3-32,-39-26 192,20 0 544,-20 2 418,0-28-65,0 25 352,-20-25-929,-19 0-383,-1 0-97,0 27-96,1-27-193,-1 0-223,19 0-641,3 26-801,-2-26-2883</inkml:trace>
  <inkml:trace contextRef="#ctx0" brushRef="#br1" timeOffset="30734.75">17210 4384 13933,'-20'26'-257,"0"2"193,0 24 833,-19 1 160,19 27-513,0 0-287,-19-1-1,39 26-128,-20-25 0,40-1-289,-1-26-479,1 0-642,40 1-736,-21-28-2178</inkml:trace>
  <inkml:trace contextRef="#ctx0" brushRef="#br1" timeOffset="31174.78">17528 4703 15598,'-20'0'-448,"20"0"288,-20 0 224,0 52-128,0 1 32,1 1 0,19 26 64,0-2 64,19-24-160,21-2-449,0 1-256,-1-26 289,21-1 448,-1-26 192,-18 0 192,-3-26 129,3-28 95,-21 28-95,19-26 128,-39-28-1,0 28-192,0-28-480,-19 0-64,-1 1 64,-20 26 128,-19 26-32,-2 0 321,2 27-33,-1 27-160,1 0-64,19 26-32,21-28-32,-1 29 160,20-1 65,20-1 127,19 3-160,1-30-64,19 28-160,-19-27-192,19 2-480,2-28-1058,-2 25-2370,-19-25-7399</inkml:trace>
  <inkml:trace contextRef="#ctx0" brushRef="#br1" timeOffset="31499.8">18083 5074 9705,'-20'25'2562,"20"-25"-3459,-19 27 1570,-1 26 768,20-26-1313,0-1-64,0 28-224,20-29 160,19 3-32,-19-28-64,21 25 192,-3-25 96,-17-25 97,19-3 447,-22 3 97,-18-3-64,21-24-321,-21 25-31,-21 0-257,21 1-160,-38-1-64,18 2-32,-1 25-193,-17 0-607,17 0-898,1 25-1697,20-25-4453</inkml:trace>
  <inkml:trace contextRef="#ctx0" brushRef="#br1" timeOffset="31687.81">18480 5179 15983,'40'27'96,"-19"-1"288,-21 0 993,-21 2-576,1-3-577,-20 28-320,21-26 96,-21 0-160,20-1-993,0 1-2274,1-27-5830</inkml:trace>
  <inkml:trace contextRef="#ctx0" brushRef="#br1" timeOffset="31953.82">19057 5179 17520,'39'27'-224,"-19"-27"192,-20 0 480,20 0-640,-20 0-993,0-27-2595,20 27-5380</inkml:trace>
  <inkml:trace contextRef="#ctx0" brushRef="#br1" timeOffset="32105.83">19354 5206 12363,'19'0'641,"1"0"-481,-20 0 2114,20 0-2178,1 0-1249,-21 0-1762,20-27-4836</inkml:trace>
  <inkml:trace contextRef="#ctx0" brushRef="#br1" timeOffset="32228.84">19632 5206 14733,'20'26'-512,"-20"-26"1024,0-26 481,0 26-2146,0 0-3683</inkml:trace>
  <inkml:trace contextRef="#ctx0" brushRef="#br1" timeOffset="32408.85">19970 5206 17520,'19'0'-192,"-19"26"1345,0-26 224,-19 26-736,-1 2-865,0 25-353,-21-28-672,3 29-2146,-3-28-10090</inkml:trace>
  <inkml:trace contextRef="#ctx0" brushRef="#br1" timeOffset="33093.89">20764 4623 10666,'0'-53'160,"-41"53"64,21-27 1249,-19 27-223,-1 0-1122,-19 27-128,-1-1 0,21 28 0,-21-1 192,21 26-64,19 1 32,20 0 32,20-2 33,19 1-129,21-26-32,19 1-32,0-2 160,0-52 256,2 28 161,-2-56-65,0 2-255,-20-27-65,1 0 0,-19 1-64,-23-2 64,-18 1-224,-18-27 32,-23 28-160,-19-1 32,-19-1 64,0 29 64,0 25 96,18 0-32,-18 25 1,40 2 127,-1 0-160,20-1-96,20 28 224,0-29 64,20 30 65,20-3-257,19-26-128,0 28-417,2-54-224,-2 25-512,20-25-1505,-19 27-3396</inkml:trace>
  <inkml:trace contextRef="#ctx0" brushRef="#br1" timeOffset="33381.9">21260 5206 14189,'0'80'-96,"0"-55"160,0 3 448,0-28-63,0 25-321,0-25 160,0 0 481,0 0-64,20-25-449,-20-3-160,20-25-96,-1 27-32,1 0-96,0-28-32,0 28 32,0 26 95,-1 0-31,-19 0 64,20 0 97,0 26-1,-20 1 0,20 0-128,1-1-289,-3 28-575,2-29-610,-20 3-896,20-28-1570</inkml:trace>
  <inkml:trace contextRef="#ctx0" brushRef="#br1" timeOffset="33641.92">21637 4384 14765,'60'106'577,"-21"-53"-193,1 54 641,19-29 257,-19 29-802,19-28-416,-18 27-96,-21-27 160,0 28-192,-40-27-192,0 25-161,-21-25-319,2-1-609,-21 1-1570,1 0-6214</inkml:trace>
  <inkml:trace contextRef="#ctx0" brushRef="#br1" timeOffset="36188.06">13339 6715 9352,'-20'0'801,"20"0"833,0 0 287,0 0-607,0 0-610,0 0-191,0 0-353,20 0-64,-20 0 32,39 0-64,-19 0-64,20 0-64,-1 0-160,22 0-64,-3 0 160,3-25 192,18 25-32,20 0-32,0-27 32,1 27-32,19 0 0,0-25 0,-1 25 0,22 0-32,-1-27 64,-1 27-64,22-28 32,-22 28-32,22 0 64,-2 0-64,-19 0 32,19 0 0,2 0 0,-2 0-64,2 28 128,-2-28-128,2 0 128,18 0-32,0 0-32,1 0 0,0 0 32,0 0-32,19 0-32,-19 0 32,19 0 32,0 0-32,21 0 0,-21 27 0,21-27 32,-21 25-32,21-25-32,0 27 32,-21-27 32,1 25 32,-1-25 32,21 0 32,-21 28 160,-20-28-31,21 0-97,-21 0-64,2 0-64,-22 0-32,-39 0-192,1 0-321,-41 27-352,0-27-1249,-39 26-2978</inkml:trace>
  <inkml:trace contextRef="#ctx0" brushRef="#br1" timeOffset="40396.31">9150 5523 6918,'-40'0'1281,"40"0"1282,-19 0-225,-1 0-512,20 0-481,0 0-544,20 0-417,-1 0 64,1 0 97,20 0-97,19 0-95,2 0 31,-2 0-256,-1 0 0,-17 0 32,19 0-160,-21 0 0,1 0 0,-20 0-224,-1 27-641,-19-27-736,0 0-994,-19 0-3042</inkml:trace>
  <inkml:trace contextRef="#ctx0" brushRef="#br1" timeOffset="43265.47">10500 5418 4772,'-20'0'705,"20"0"1569,-20 0 160,20 0-256,-20 0-448,20 0-513,0 0-96,0 0-96,0 0-352,0 0-321,0 0-256,20 0 96,20 0-32,-1 0 1,22 0-65,-2 0-32,1 0 32,-1 26-96,-19-26-96,-1 0 32,1 0-64,-1 0-513,-19 0-416,-20 0-673,20 0-736,-20 0-3364</inkml:trace>
  <inkml:trace contextRef="#ctx0" brushRef="#br1" timeOffset="44498.54">9170 5603 5957,'-20'0'288,"0"0"705,20 0 1185,0 0-288,0 0-769,0 0-352,0 0-289,20-27 129,20 27-161,-21 0-223,41 0 63,-21 0-96,42 0-64,-2 0-64,0 0 32,20 0 0,0-26-31,1 26-33,19 0-32,0 0-32,1-27 0,-2 27-1,-18 0 1,0 0 32,-21 0 0,-20 0 32,1 0-96,-21 0 64,-19 0-192,0 0-32,0 0-96,-20 0-129,0-25-608,-20 25-1473,20 0-3556</inkml:trace>
  <inkml:trace contextRef="#ctx0" brushRef="#br1" timeOffset="53762.07">11572 11618 3042,'0'0'289,"0"0"1152,0 0 321,0 0-417,0 0-416,0 0 256,0 0-288,0 0-481,0 0-63,0 0-161,0 0-64,0 0 0,0 0 64,0 0 193,0 0 31,0 0 160,0 0-95,0 0-161,0 0-96,20 0 33,-20 0-65,0 0 0,20 0 0,-20 0-32,20 0 1,-1 0-65,1 0 0,20 0-160,-1 0 160,21-27-96,-1 27 0,2 0 0,-2 0 32,1 0-32,39 0-32,-19 0 32,-1 0 0,0 0 32,0 27-32,1-27-32,-1 0 64,0 26 32,21-26 64,-1 0 0,0 0-32,0 0 0,-20 0-64,21 0 64,-1 26-96,-39-26 32,19 0-32,-38 0 0,18 28 0,-19-28 0,-20 0-96,19 0-288,-39 25-513,20-25-1313,-40 0-3427</inkml:trace>
  <inkml:trace contextRef="#ctx0" brushRef="#br1" timeOffset="57860.3">15463 9683 10473,'0'-53'1474,"-20"27"-449,20-2 160,-20 2 288,20 26-704,-19 0-449,-1 0-256,0 0-64,0 26 129,0 28 31,1-1 0,-1 27 0,0 0-32,-1-1 64,1 26 129,20 2-33,0-1-32,0 0 0,20-1 65,1-25-161,19 0-64,-1-1 64,1-26-64,-1 0-128,1 1 32,0-28 0,-21 0-160,1 0-449,0-26-384,0 0-736,-20 27-1859,0-27-7910</inkml:trace>
  <inkml:trace contextRef="#ctx0" brushRef="#br1" timeOffset="58955.37">16356 10134 10570,'0'-54'736,"-20"54"-415,1-26 1024,-1-1 128,0 27-736,-20-25-417,1 25-224,-1 25 32,1 2 33,-1-1-65,-1 1-32,3 26-64,17 1-64,21-2 0,21-26 64,-3 28 32,22-1 64,21-26-96,-2-2 32,0 3 0,1-3 32,-1 2-32,-19 0 32,-19-1-64,-3-26 128,-18 27 160,0 0 129,-18-27-161,-3 25-192,-19 2-128,1-27-128,-1 28-417,0-28-800,21 25-1122,-1-25-1120,20 0-3972</inkml:trace>
  <inkml:trace contextRef="#ctx0" brushRef="#br1" timeOffset="59352.39">16852 10319 10249,'0'-27'705,"0"27"-929,-39 27 1345,19 0-256,-20-1-129,1 1-351,19 25-33,0 1 96,20 1-255,0-1-129,0-26 32,40-2-32,-21 2-32,21-27-64,0 0 96,19-27-160,-18 2 0,-3-29-32,3 28-129,-21-28 225,-20 1 64,0 1-32,0-1 96,-20-1 225,20 54 223,-20-26 33,-1 26-65,3 26-224,18 1-63,0 0-33,-20 26 0,20-1-128,20 1-64,-2 1-160,3-1-577,19-26-480,-1-2-480,1 2-514,0-27-735,-21 0-994</inkml:trace>
  <inkml:trace contextRef="#ctx0" brushRef="#br1" timeOffset="59777.41">17210 10426 8167,'0'0'1602,"-20"0"-1378,20 0 801,-20 25 96,20 3-641,0-3-351,20 2-97,-20 26-96,40-26-193,-21 0-415,1-27 95,21 25 321,-21-25 256,-2-25 96,2-2 384,1 0 289,-1 1 128,-20-1-320,0 0-161,0 2-224,0-3-128,0 3 0,0 25-96,0 25 0,0 3 32,0-3 0,20 55 0,-20-26 32,19 26 64,1-2 0,0 2-128,-20-28 32,20 28 32,-20-26 32,0-1 641,0-1 352,-20-25 64,-20-1-128,1 1 32,-22-27-416,2 27-257,0-27-96,-1-27-256,-19 27-32,0-27-288,18 27-353,23 0-576,-3-26-801,21 26-2018,0 0-7655</inkml:trace>
  <inkml:trace contextRef="#ctx0" brushRef="#br1" timeOffset="60592.46">18838 9708 8167,'0'-50'4004,"0"22"-3620,0 2 353,0-2 736,-20 28-800,0 0-513,0 0-224,-19 0-64,19 28 32,-20 26 0,-19-4 128,18 32 32,3-4-32,17 2 64,1 26-96,0-26 32,40 0 96,0-2 32,19-24-63,22-1-33,-2-1 128,21-52 160,-1 28 64,0-56-95,0 3-161,-18-2-32,-2-26-64,-19-27-64,-1 28-32,-19-28 96,-20 0-32,0 1 0,-20-1-64,-19 1-64,-21 26 32,-20-2 96,1 30-128,0 0 32,19 25 64,-19 25 0,39 28-64,1 1 64,19-1 0,20-1 32,40 1 32,-1 1 128,21-2-128,-1 1 128,20-26 1,0-1-129,-18 0-289,-2-26 482,1 0-674,-41 0-576,1 28-1313,-20-28-3555</inkml:trace>
  <inkml:trace contextRef="#ctx0" brushRef="#br1" timeOffset="61207.5">19454 10292 11787,'-20'-26'832,"-1"26"-1216,1 26 512,0-26 32,1 54 225,19-28-353,-20 28-64,20-29 96,20 28 224,-1 1 225,1-28-97,21 1 64,-1 0-31,-1-27 159,1 0 1,-1-27 32,1 0-33,0-26-127,-21 26 223,-19-26-63,0 28-129,-19-29-223,-1 28-353,-20 26-129,1-27-127,-1 27-577,-1 0-192,3 27-704,18-27-1443,-1 0-4131</inkml:trace>
  <inkml:trace contextRef="#ctx0" brushRef="#br1" timeOffset="61769.53">19950 10027 8456,'-20'0'4708,"-1"0"-3939,21 0 1409,0-25-320,0 25-577,21 0-737,-1 0 33,0 0-97,19 0-191,1 0-257,-1 0 64,1 0-64,0 0 0,-1 0-224,1 0-385,-19 0-448,-1 0-673,-2 0-1601,-18 25-4196</inkml:trace>
  <inkml:trace contextRef="#ctx0" brushRef="#br1" timeOffset="61927.54">19989 10186 11947,'-19'28'769,"38"-2"-129,1-26 1314,0 0-192,20 0-898,19 0-671,-19 0-193,19 0-385,2-26-928,-22 26-2370,1 0-9033</inkml:trace>
  <inkml:trace contextRef="#ctx0" brushRef="#br1" timeOffset="62315.56">20823 10027 15438,'60'-79'897,"-60"79"-961,0-26 1057,0 26-160,-20 0-801,-20 0-96,19 26 0,3 1-1,-2 25 1,0-25-64,20 26 128,20 0-64,0-27-224,-2 28 64,23-28 224,-1 0 64,-1-26-64,21 0 96,-21 0 32,1 0 32,19-26 128,-39-26 161,1 24 31,-1-24-95,0-2-161,-20 1-128,-20 1 0,-21 25 64,21-26-128,-39 26 0,19 2-64,1 25-96,19 0-897,0 0-384,0 25-1057,20 2-1795,0 0-5284</inkml:trace>
  <inkml:trace contextRef="#ctx0" brushRef="#br1" timeOffset="62505.57">21399 10292 14958,'39'54'768,"-39"-28"-415,0 28 1697,-20-29-577,-19 28-1249,-1 27-352,-19-26-865,19-2-704,1 1-2115,-1 0-7206</inkml:trace>
  <inkml:trace contextRef="#ctx0" brushRef="#br1" timeOffset="63420.62">22153 9816 12780,'-20'-26'-225,"20"-1"33,-19 27 641,-1 0-161,-20 0-256,19 27-96,-17-1 0,-3 26 64,3 2 0,17 26 0,1-2 0,20 2-64,0 0 64,41-28-224,-3 28-33,3-26 193,38-29 96,-20 3 128,21-3 289,-1-25 191,0-25-63,-20-3 128,2-24-97,-22-1 33,-19-1-97,0 2 65,-20-28-225,-20 0-192,0 2-192,-19-2-96,-2 1-128,-38 26 160,20 26 0,-21 0 64,1 27 64,20 27-64,-2 0-64,23 26 32,-3-28-32,41 29 32,0-1 32,41-1 96,-3-25 96,3 26 64,18-26 65,1 25 31,-1-52-64,20 28-95,-18-2-161,-23-26-225,3 0-639,-1 26-802,-21-26-1857,1 0-6695</inkml:trace>
  <inkml:trace contextRef="#ctx0" brushRef="#br1" timeOffset="63731.64">22847 10319 16751,'0'27'161,"0"-1"287,0 1 1538,0 0-1089,0-2-737,0 3-192,0 24 0,21-25-224,-21 26-161,20-26-608,-20-2-320,20-25-929,-20 27-1698,20-27-5989</inkml:trace>
  <inkml:trace contextRef="#ctx0" brushRef="#br1" timeOffset="64014.66">23165 10134 13901,'20'0'-96,"0"0"1056,1 0 1443,17 0-1250,3 0-513,-3 0-223,-17-27-129,19 27-224,-1 0-544,1 0-1250,0 0-1409,-20 0-4708</inkml:trace>
  <inkml:trace contextRef="#ctx0" brushRef="#br1" timeOffset="64163.66">23285 10266 11242,'20'53'1153,"-20"-53"1890,38 27-1505,-17-27-1090,-1 0-448,0 0-673,19 0-1056,1 0-1987,20 0-7589</inkml:trace>
  <inkml:trace contextRef="#ctx0" brushRef="#br1" timeOffset="64495.68">23900 10214 14958,'59'-54'224,"-39"54"-480,-20-26 2017,0 26-928,0-27-801,-20 27-96,1 27 64,-21-1-32,20 0 0,0 28 0,1-28-32,19 27 32,0 0-64,19 1 64,1-29 96,20 3 0,-1-3 0,21 2 32,-1-27-64,-18 0 0,-3-27 288,3 2 65,-1-3-225,-21-24-32,-19-1 32,0-1 289,-19 28-129,-21-26-160,-1-2-256,3 28-320,-3-28-962,3 28-1312,-3 26-2467</inkml:trace>
  <inkml:trace contextRef="#ctx0" brushRef="#br1" timeOffset="64798.7">24098 9868 11050,'21'-52'2050,"-21"26"-2050,20-1 1858,-2 27 352,3-27-865,19 27-256,-1 0-320,1 27 0,0 0-193,-1 26-95,1 26-161,1-26-96,-3 26-96,-17 27-64,-1-26-64,18 26 0,-17-26-64,-21 25-192,20-25-257,-20-28-255,-20 28-674,-1-27-479,-17 1-1475,-3-28-8071</inkml:trace>
  <inkml:trace contextRef="#ctx0" brushRef="#br1" timeOffset="70114">11076 14002 10409,'0'0'673,"-21"-26"448,21 26 417,0 0-353,0-26-417,21 26-383,-1 0-257,0 0-64,39 0-32,-19 0 0,39 26-64,-20-26 64,22 0 0,-2 0-32,-20 0-192,20 0-353,-39-26-416,0 26-800,-1 0-1987</inkml:trace>
  <inkml:trace contextRef="#ctx0" brushRef="#br1" timeOffset="70568.03">12465 13976 11370,'-19'0'513,"19"0"-673,19 0 960,21 0 321,19 0-640,1 0-353,19 0-96,1 26-32,0-26-833,-1 0-4868</inkml:trace>
  <inkml:trace contextRef="#ctx0" brushRef="#br1" timeOffset="73528.2">18203 14055 1537,'0'0'224,"-21"0"577,21 0 768,0 0 353,21 0-64,-21 0-545,20 0-224,0 0-96,-2 0-96,3 0-192,-1-27-225,0 27-95,19 0-65,1 0-128,0 0-96,19 0-96,0 0 0,22 0 32,-2 0-32,20 0 0,0 0 64,21 0 32,18 0 289,1 0-97,1 0 32,18 0-96,1 0-95,20 0-1,-1 0-96,0 27-32,2-27-96,-2 27-161,1-27-351,-1 0-65,-18 26 321,-22-26 96,-19 0 192,0 0 64,-60-26 0,2 26-865,-41 0-993,-20 0-3555</inkml:trace>
  <inkml:trace contextRef="#ctx0" brushRef="#br1" timeOffset="77396.42">16773 16307 11050,'0'27'-32,"20"-27"320,-20 0 1122,20 0-514,-1 0-287,1 0-129,0 0-31,1 0 31,37-27-63,-17 27-161,18 0-32,21-27-64,19 27-128,1 0 32,18 0-64,41 0 0,-1-25 96,22 25-96,-2 0 33,41 0-33,-2 0-33,2 0 33,19-28-64,-19 28-128,20-25-192,-22 25-225,1-27-159,-39 0 191,1 27-768,-42-28-705,-19 28 737,-40 0-193,-39-25-1184</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00:48.402"/>
    </inkml:context>
    <inkml:brush xml:id="br0">
      <inkml:brushProperty name="width" value="0.05292" units="cm"/>
      <inkml:brushProperty name="height" value="0.05292" units="cm"/>
      <inkml:brushProperty name="color" value="#0000FF"/>
    </inkml:brush>
  </inkml:definitions>
  <inkml:trace contextRef="#ctx0" brushRef="#br0">7939 13756 3683,'-20'0'448,"20"0"353,-20 0 801,20 0 736,-19 0-865,19 0-576,0 0 96,0 0 160,0 0-96,0 0-160,-20 0-128,20-26-225,0 26-63,0 0-161,0 0-224,0 26 32,0-26-64,0 0 32,20 0 193,-1 0-193,1 0 160,20 0-256,-19 0 128,17 0 32,23 0-32,-22 0 1,21 27-65,-21-27-32,1 0 0,-1 0-64,1 0 64,0 27-32,-21-27-64,1 0 0,0 0-289,-20 0-416,0 0-544,0-27-1826,-20 27-7431</inkml:trace>
  <inkml:trace contextRef="#ctx0" brushRef="#br0" timeOffset="929.05">19274 12724 10537,'-19'0'833,"19"-28"288,0 28 929,-20 0-288,20 0-673,20 0-577,-20 0-31,19 0 31,1 0-63,20 0-225,-1 0-160,1 0 32,21 0-96,-2 0-96,-19 0-32,19 0-192,0 0-193,1 0-608,-21 0-1313,-19 0-2723</inkml:trace>
  <inkml:trace contextRef="#ctx0" brushRef="#br0" timeOffset="2466.14">2084 7849 9577,'0'0'-193,"0"0"-63,0 0 288,0 0 385,0 0 447,18 0-255,23 0-97,17 0-31,23 0-1,-2 0-63,20 0-129,21 0 96,-21 0-223,19 0-1,1 0-32,1 0-32,-1 0 0,-20-27-64,0 27 64,1-26-64,-41 26 0,1-27-64,-40 27-897,-1 0-3715</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03:25.685"/>
    </inkml:context>
    <inkml:brush xml:id="br0">
      <inkml:brushProperty name="width" value="0.05292" units="cm"/>
      <inkml:brushProperty name="height" value="0.05292" units="cm"/>
      <inkml:brushProperty name="color" value="#FF0000"/>
    </inkml:brush>
  </inkml:definitions>
  <inkml:trace contextRef="#ctx0" brushRef="#br0">17646 9552 8359,'0'0'289,"0"0"-65,-19 0 1153,19 0 257,0-28-193,0 28-384,0 0-256,0 0 0,0 0-161,0 0-223,0 0-289,19 0-128,1 0 96,0 28 0,21-2-96,18 26 96,1-25-96,-1 51 96,20-24-96,0 26 0,2 0 0,-2-2-96,0-24 64,-20 24 32,21-24-64,-21-28 0,-18 1-64,-3 0-161,3-1-319,-41-26-193,20 0-352,-20 0-64,0 0-1634,-20-26-1985</inkml:trace>
  <inkml:trace contextRef="#ctx0" brushRef="#br0" timeOffset="491.02">18282 9524 3203,'20'0'1249,"-20"0"-320,0 0 864,0 0-95,-20 0-865,-1 0 192,-17 0-128,-23 0-289,2 0-127,-20 0-193,19 28 0,-19-28 128,20 0-159,-2 0-161,2 26-32,19-26 64,20 0 32,1 0-96,-1 0-64,20 25-32,0-25 160,20 0 257,-1 27-97,1-27-64,0 27 128,0-1-63,19 1 63,-19 26-96,1 1-192,19-29-64,-1 28 0,-19 1-128,0-2-224,20-26-321,-21 28-480,1-28-1601,-20 1-4677</inkml:trace>
  <inkml:trace contextRef="#ctx0" brushRef="#br0" timeOffset="2688.15">10956 5762 352,'0'0'993,"0"0"-128,0 0 256,0 0-224,0 0-33,0 0 97,0 0 32,0 0 128,0 0-96,0 0 32,0 0-256,0 0-192,0-26-97,0 26-64,0 0-159,0-27-97,0 27 0,-20 0-96,20-25 32,-19 25-96,-1 0 32,0 0 0,0-27-32,0 27-32,-19 0 0,-1 0-32,1 0 0,-1 0 0,-1 27 32,3-2-64,-3-25 64,21 27-32,-19-1 0,19 29-64,0-30 96,0 2 0,1 25 0,19 3 0,0-30 0,19 27 64,1 3 0,0-3 32,0 1-64,19-26-64,2 25 96,-1-26-32,19 1 33,-19 0 63,19-1 96,-19-26 32,-1 0-96,21-26-32,-21 26-32,2-27 33,-3 0 31,3 1 32,-1-26 32,-21 25 96,1 0 97,0-26-129,-20 28-32,0-30 97,-20 30-129,0-27-128,1-3-64,-21 3-32,-1 25 0,3-26 0,-3 26 0,2 1 32,-1 26-32,0-27-32,21 27 0,-1 0-32,0 0-192,0 0-1026,20 27-1536,-20 26-3684</inkml:trace>
  <inkml:trace contextRef="#ctx0" brushRef="#br0" timeOffset="3930.22">11434 11379 4260,'18'-26'1473,"-18"26"-288,0 0 833,0 0 352,0 0-768,0 0-641,0 0-545,-18 0-256,18 0 321,0 26 31,-20-26-160,20 27-95,-21 26-65,1-1 0,-18 2 64,-3 26-160,-18 25 97,-1 2-1,-19 25-96,-20 26 0,-1 28 0,1 0-32,20 25-32,-20-24 32,18-29-64,2 1 96,20-27 0,-1-27-96,21 2-64,-21-54 32,39 27-64,-17-26-448,38-29-673,0 2-1186,0-27-2369</inkml:trace>
  <inkml:trace contextRef="#ctx0" brushRef="#br0" timeOffset="4450.25">10857 11459 8680,'-39'26'833,"39"0"-385,0-26 545,0 0 448,0 0-160,19 0-288,21-26-416,19 26-193,2-54-95,18 29-33,20-2-32,-20 1-128,-19-1-96,-1 27 32,2-27-32,-43 27 0,3 0-96,-1 27 128,-20 0 32,0-1 64,-20 26 0,20 2 1,-21 26-33,21 0-64,0-28-64,0 28-321,0 0-1248,21-2-2435</inkml:trace>
  <inkml:trace contextRef="#ctx0" brushRef="#br0" timeOffset="6714.38">11612 5392 1345,'20'0'704,"-20"-27"-607,0 27 1344,0 0 865,0 0-352,0 0-929,-20-25-160,20 25 64,0 0-161,-20 0-159,20 0-97,-20-27 1,0 27-129,1 0-128,-1 0 1,-20-28 63,19 28-64,-17 0-256,-3 0 0,3 28 32,-3-1 32,1-2-32,21 2-32,-21 26 0,20 0-32,0-27-32,0 54 32,20-27 32,0-1 0,20 28 0,20-27 32,0-1-32,-1 30 0,22-57 96,-3 27-96,1-24 64,2-28 65,-2 0 95,1 0 128,-1-28-64,0-24-159,-19 0 63,1-3-256,-3 3 160,-17-28-64,-21 2-32,0 24 0,-21-26 0,-17 28 0,-3-1 32,-18 25 32,-1 3-64,1 25-96,-1 0-993,1 0-2210</inkml:trace>
  <inkml:trace contextRef="#ctx0" brushRef="#br0" timeOffset="9141.52">17765 9630 1281,'0'0'865,"0"0"576,0 0 32,0 0-512,0 0-608,-20 0-161,20 0 192,0-27 97,0 27 159,0 0-31,0 0-129,0 0 97,0 0-129,-18 0-63,18 0 127,0 0-160,-21-25 1,21 25-33,0 0 192,0 0 33,0 0-33,-20 0 1,20 0-161,0 0-31,0 0-97,0 0-160,0 0 0,0 0 128,20 25-64,-20-25 64,21 27-63,17-27-1,3 27-128,-1 26 96,19-28-64,0 29-64,1-1 0,19 0-32,-20 1 128,2 24-128,-2-24 0,1 24 32,-1-24 0,-19-1 64,19 0 0,0-26-32,-39-2 0,21-25 32,-21 0-32,-20 0-32,0 0-129,0 0-255,0-25-545,-20 25-608,-1-27-1570,1 1-3908</inkml:trace>
  <inkml:trace contextRef="#ctx0" brushRef="#br0" timeOffset="9661.54">18261 9552 2914,'21'0'1986,"-1"0"-1954,0 0 897,0 0 769,-1 0-321,-19 0-768,20 0-289,-20 0 64,0 0 33,0 0 640,-20 0-417,1 0-448,-21 26-31,-1-26 223,-17 0 64,-1 25-63,-22-25-129,2 0-160,0 0 32,20 0-96,-1 0 32,19 0-32,2 0 64,19 0-64,20 0 32,-20 0-96,20 27 0,0-27 128,20 0 225,0 27 31,1-1 32,-3 26 1,23-24-65,-1 26-96,-20-2 33,19 1-193,1 0-64,-1-1 0,-19 2-64,20-1-353,-20-28-448,-20 29-672,19-28-1025,-19 1-2980</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13:31.370"/>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2698 2337 1377,'-19'0'416,"19"-25"-192,0 25-160,0 0 33,0 0-65,0-26-32,0 26 0,0 0-32,0 0 0,0 0-161,0 0-255,0 0-385,0 0 321,0 0 480,0 0 544,0 0 1026,0 0 31,0 0-288,0 0-160,0 0-160,0-28-224,0 28-257,0 0 129,19 0 192,-19 28-193,0-28-31,0 0-193,0 0 33,0 0-225,0 0-128,20 0 32,-20 0-32,0 0 96,0 26 160,0-26 97,20 25 63,-20-25-223,0 28 63,20-28-32,-20 25 0,0-25-95,0 28-1,20-28-32,-20 27 0,0-2 0,19-25 64,-19 27 65,20 0-225,-20-27 32,0 26 96,20 1-32,-20 0-96,0 25 0,20-26 0,-20-26-32,20 54-64,-20-54 64,21 52-32,-21-26 96,18 1 1,-18 0-33,20-1 0,-20 28 32,20-29-32,-20 3-64,21 25 32,-1-27 0,-2 0-32,-18 28 0,21-29 0,-1 28 32,0-26-32,0 26 0,-1-1 32,1 2-32,0-28 32,0 26 0,0 3 0,-1 22 0,1-22 0,20-2-64,-20 26 64,19-26-64,-19 1 32,21-2 64,-23 28-64,23-28 0,-21 2 32,19 25-32,-19-26 32,20 27 32,-20-28-64,-1 28 32,21-1-32,-20 1 64,19-27-64,-19 27 32,20-1-32,-19-26 32,17 26-64,3-26 32,-21 27 32,19-26-64,1 26 64,-20-28 32,19 28-96,1-28 193,-20 1-33,19 0-192,-19 1 96,20-1-96,-19 26 32,17-26 64,-17-26-64,-1 25 160,18 1-224,-17 0 96,19 1 32,-20-29-32,-1 28 32,21 1 0,-20-28 0,0 28-64,-1-29 64,21 3 96,-40 24-192,41-25 96,-21-1-96,-2 1 128,2 0 0,1-1-64,-1 0-288,0 0 576,-2 1-384,3 0 96,-1-27-64,-20 26 64,20 1 0,0 0-32,-1-27 96,1 25-32,0-25-32,-20 28-64,20-3 96,0-25 32,-1 27-128,1-27 192,0 28-224,0-28 128,1 25-64,-3-25 128,2 27-64,0-27-64,1 27 32,17-27 32,-17 0 0,-1 0 96,20 25-224,-21-25 128,21 0 0,-20 0-64,19 28 0,1-28 64,-20 0-64,21 27 64,-23-27 0,2 0-32,21 0 32,-21 25-128,-2-25 192,3 0-192,19 0 64,-20 27 32,-1-27 128,1 0-192,20 25 64,-20-25 64,19 0-160,-19 0 192,0 0-96,19 0 32,-19 28-32,0-28 0,21 0-32,-23 0 160,23 0-192,-21 0 32,0 0 96,19 0-64,-19 0 96,20 0-160,-21 0 64,21 0 0,-20-28-64,21 28 160,-3 0-160,-18-25 128,21 25-32,-2-27-96,1 2 128,-1 25-64,1-27 0,0-1-64,-1 3 96,1 25-96,-20-27 96,19 0-64,1 2 32,-1-30-64,2 30 128,-1 25 32,-1-28-160,1 3 96,-1-2-64,1 0 0,0 1 32,-1-1 0,1 0 0,1 1 32,-3-26-160,3 25 320,-3 0-128,3 1-96,-1-1 32,-1-25 32,1 24-32,-20 3 128,19-3-160,1 2 64,-1-28-32,-19 28 97,21 0-97,-3-26 0,3-2 0,-1 28 32,-1-28-32,1 1 0,0 28 96,-21-29-128,21 1 32,1 1 0,-3-1 64,3-1-96,-3 1 64,-17 0-32,19 1-32,-1-2 0,21 1 96,-21 0-128,1-26 0,0 26 96,-1-1-32,-19 1 32,21 1-32,-3-1 0,3-27 0,-21 28-32,19-2 96,-19 1 0,20-27-64,-1 28 0,1-28 32,-20 28-64,19-28 64,1 27-64,1 1 32,-2-28 32,1 26-64,-20-26 0,19 27 32,1-26 0,-1 26 32,1-26-64,-20-1 96,19 27-64,1-26-64,1 26 96,-23-26-64,23-1 160,-21 27-128,0 0-32,-2 1 64,3-2 0,-21 28 128,20-28-320,0 1 128,0 2 32,0 23 0,-20-25 160,19 0-128,1 1 96,0-2-224,20 1 96,-21 1 32,1 25-256,0 1 480,-20-1-224,0 0-64,21 27 32,-21 0-32,0 0-320,0-25-865,20 25-994,-20 0-2465,0-27-6469</inkml:trace>
  <inkml:trace contextRef="#ctx0" brushRef="#br0" timeOffset="816.04">9786 1252 2850,'-20'0'4773,"-1"0"-4005,1 0 1411,20 0 63,0-27-545,0 27-864,0 0-449,0 0 193,20 0-97,1 0-223,19 0-129,19-25-32,0 25-64,1-27-64,-21-1-256,21 28-289,-21-27-384,-19 27-961,0-25-1537,-20 25-2435</inkml:trace>
  <inkml:trace contextRef="#ctx0" brushRef="#br0" timeOffset="1031.05">10043 1145 3331,'-39'28'448,"39"-1"1218,0 25-481,0-27-256,0 3-321,19 25-191,1-27-129,20 27 96,-19-26 289,-3 26-353,2-26 161,-20-2 800,0 28 224,0-26-480,-20 1-224,-19-3-353,-1 2-287,1-2-65,-1-25-96,0 27-385,1 1-896,19-28-1570,0 0-4612</inkml:trace>
  <inkml:trace contextRef="#ctx0" brushRef="#br0" timeOffset="1356.07">10381 1277 7879,'20'-52'-32,"-20"52"769,0-25 1088,0 25-1472,-20 0-674,20 0 161,0 25 224,0 2 353,0-2 287,0 30 353,-20 23-64,20 2-320,0-1-225,0 1-320,20-27 1,0 26-33,0-26-32,-1-26-801,1 25-2050,0-24-6918</inkml:trace>
  <inkml:trace contextRef="#ctx0" brushRef="#br0" timeOffset="1826.1">10719 1490 13773,'19'-26'1377,"-19"-1"-1762,0 0 994,0 27-385,-19-26-608,19 26 160,-20 26 192,0 1 0,20 26 32,-20 1-32,20 24 64,0-23-32,20-3 32,0 0-32,19 1 96,-19-26-32,20 0 160,-1-2 256,-19-25 97,20 0-64,-1 0-65,-19-25-224,0-29-96,1 29 0,-1-30-128,-20 3 0,0-28-448,0 27-65,-20 1 193,-1-28 160,-19 53 64,1-25 256,-1 52-32,20-26-160,-19 26 0,19 26 64,0 0 32,0 0 32,20 1 129,0 26-1,20-26 0,0 25-96,20-25-128,-1-1 0,-19 1-352,20 1-737,-1-3-1506,-19-25-4035</inkml:trace>
  <inkml:trace contextRef="#ctx0" brushRef="#br0" timeOffset="2006.11">11175 1622 11434,'20'55'417,"-20"-55"1569,20 25-257,-20-25-1024,20 27-545,-20-2-96,0 2-96,19 1-576,-19-3-1058,0 2-1986,20 0-2818</inkml:trace>
  <inkml:trace contextRef="#ctx0" brushRef="#br0" timeOffset="2279.13">11373 1041 12491,'20'-28'-288,"1"1"1089,-1 27 672,-2 27-512,3 1-256,19-3-193,-20 27-63,19 30-1,1-30-288,-20 28-128,-1-2 160,1 2-224,0-1-160,-20 1 0,0 0-128,-20 0-193,0-1-736,1-26-2595</inkml:trace>
  <inkml:trace contextRef="#ctx0" brushRef="#br0" timeOffset="5700.32">13576 961 12940,'-38'-53'-192,"-3"26"95,21 27 354,2-27-65,-3 27-256,1 0-32,-20 0 64,21 27 160,-21 25 320,20 1-127,0 27 31,1-1-96,19 1-128,19-28 64,1 29-31,0-29-1,20 2 128,19-28 0,-18-26-96,17 0 33,1 0-161,-18-26-32,19-1-32,-21 0 64,-19-25 32,0-1 0,-20 0-320,0 1 96,-20-3 32,0 3 64,-19 0 96,-21 24 32,1 1 32,18 2-64,-17 25-64,17 0-32,21 0 32,0 25 32,1 2 96,19 1 64,19 24-32,21-27 33,1 2-129,-3 28-96,23-30-321,-23-25-832,23 27-1890,-22-27-1954</inkml:trace>
  <inkml:trace contextRef="#ctx0" brushRef="#br0" timeOffset="5866.33">13955 1252 12459,'20'25'225,"-20"3"191,18-1 1346,-18-1-1090,21 0-480,-21 0-96,0 1-63,20 0-1,-20-1-353,20 1-1472,-20 0-3044</inkml:trace>
  <inkml:trace contextRef="#ctx0" brushRef="#br0" timeOffset="6271.35">14510 1093 3171,'20'-52'9833,"-20"52"-9929,0-28 1217,0 28-769,-20 0-480,1 0 64,-1 0 32,-20 28 64,19 24-32,1-27 256,20 2-32,0 28-31,0-30-97,20 27 96,21-24 0,-21-1-32,19-27-64,1 26-96,-20-26-288,19 0-865,-19 0-1858,0 0-5701</inkml:trace>
  <inkml:trace contextRef="#ctx0" brushRef="#br0" timeOffset="6415.36">14410 1225 13869,'0'0'-481,"21"0"1570,-1 0 96,0 0-928,19 0-257,1 0-481,0 0-1601,-1-25-2402</inkml:trace>
  <inkml:trace contextRef="#ctx0" brushRef="#br0" timeOffset="6668.38">14848 748 14029,'0'0'-417,"20"0"1859,-20 0 223,0 28-928,20 24-449,-20 1 1,0-1-129,19 28-96,-19 0-96,0-28-192,20 28-257,-20-28-416,0 3-352,20-3-513,-20-26-1120,0 1-2083</inkml:trace>
  <inkml:trace contextRef="#ctx0" brushRef="#br0" timeOffset="6898.39">15006 776 14541,'0'0'-384,"20"0"704,-20 25 1186,20 28-481,-20-26-449,20 53-224,-20-28-95,20 28-193,-20 0-128,19-1-449,-19-26-384,20 26-352,0-26-769,-20-26-993,0-1-2562</inkml:trace>
  <inkml:trace contextRef="#ctx0" brushRef="#br0" timeOffset="7193.41">14927 748 14765,'-20'-52'-800,"40"25"127,0 27 1089,0-27-448,19 27 64,21 0-32,-21 27 0,21-27-32,-21 27-96,1-1-769,-19 28-256,-21-29 128,-21 28 865,1 1 449,0-1 415,-19-1 481,19-24-288,-20 24-416,40-27 127,0 30-127,20-28-193,0-2-64,21-25-256,-3 27-192,3-27-1025,-1 25-2371</inkml:trace>
  <inkml:trace contextRef="#ctx0" brushRef="#br0" timeOffset="7777.44">13041 509 10954,'0'-52'160,"0"25"1153,-20 27-128,20 0-1313,-20 0-64,20 27 192,-20 0 160,1 53 225,-1-2 255,0 28-31,20 27-353,-20-1-128,20 0-64,20-25-64,0 25-192,19-26-769,21 0-1057,20-25-1377</inkml:trace>
  <inkml:trace contextRef="#ctx0" brushRef="#br0" timeOffset="8305.45">15503 457 11306,'-20'-52'128,"20"52"737,0-28 480,0 28-127,0 28-354,20-3-351,-1 2 224,21 25-33,1 3-95,18-3-193,-19 28-160,-1 25 33,1-25-161,-1 25 32,-19 2-192,-20 0 32,0-30-416,0 30-609,-20-27-641,-19 0-2114,-1-2-7686</inkml:trace>
  <inkml:trace contextRef="#ctx0" brushRef="#br0" timeOffset="12884.73">8911 7876 2114,'0'-27'2017,"0"27"-863,21 0 607,-21 0-223,0 0-353,0 0-224,0 0 256,0 0 32,0 0-32,0 0-256,0 0-128,0 0-96,0 0-321,0 0-160,0 0-224,0 0 160,0 27-96,0-1 65,0 0-1,0 27 160,0 0-64,0 1-63,0-1 95,0-1-256,0 1 0,0 1 32,0-29 0,0 3-32,0 24-32,20-25-64,-20-27-64,0 26-641,20-26-288,-20 0-641,0 0-1024,0 0-1186,0 0-4067</inkml:trace>
  <inkml:trace contextRef="#ctx0" brushRef="#br0" timeOffset="13908.79">8873 8936 5797,'0'-27'1986,"0"27"-1954,0 0 1890,0-27 768,0 27-1152,0 0-577,0-26 64,0 26-193,-21 0-255,21 0-289,0 0-224,-20 0-192,0 0-64,2 0-64,-3 26 64,1 1 31,0 0 129,0-1-32,1 1 64,19 25-32,0 1 64,0 1-64,19-29 0,1 28 0,20-26-96,19 0 64,-18-27-64,18 0 64,-19 0 96,19 0 32,-19-27-96,-20 0 32,-1 1 32,1-26 0,-20 25 32,0-26 0,-20 26-32,1-25-32,-21 25 32,0-26 0,1 26 96,-22 27 97,23-26-193,-23 26 0,22 26-129,-1 1 33,1 0 0,39-27 0,0 26 96,0 1 128,19 25 129,21-52-1,1 27-160,-3-1 32,23-26-160,-22 0 160,1 27-352,-1-27 0,-19 0-256,0 0-449,0 0-769,0 0-1409,-1 0-1729</inkml:trace>
  <inkml:trace contextRef="#ctx0" brushRef="#br0" timeOffset="14263.81">9328 9148 3971,'0'0'9001,"0"0"-8873,0 0 801,0 0 736,0 0-1312,0 25-289,0-25 224,0 27-32,21-1-128,-21 1-96,0 0 32,20 25-64,-20-24-128,0-3-416,0 3-898,20-3-1825,-20 2-4836</inkml:trace>
  <inkml:trace contextRef="#ctx0" brushRef="#br0" timeOffset="17039.97">9011 3980 7591,'0'0'480,"-19"0"-672,19-27 897,-20 27-321,0 0-128,0 27-352,-1-27 128,3 26 192,-2 2 385,20-2 224,0 26 0,0-24-449,20-2-128,-2 1-256,3 0-96,19-27 128,-1 0 128,-19 0 129,20 0 127,-1-27 160,-19 0 193,0-27-160,-20 28-257,0-26-128,0 24-128,-20 2-32,-19-26-128,19 25-32,-20 27 0,1-27-64,-1 54-128,-1-27 64,3 27-129,17 25-351,21-26 63,-20 2 385,40-2 64,1 26-161,-1-24 161,-2-2-128,23-26 96,-1 27 127,-1-27 97,-19 0 32,20-27 161,-21 27 191,-19-26-64,0 26 225,0-28-33,0 2-255,-19 0-65,-1 0-32,-20-2-128,20 2-32,1 26-32,-21 0 32,20 0-64,-1 0-128,3 26 31,18 2 65,0-2-128,0 0-96,18 0-97,3-26 161,-1 28-96,20-28-97,-1 26 385,-19-26 96,0-26 0,0 26 65,-1-28 191,-19 28 32,0-26 0,-19 0 1,19 0-97,-40-2-256,20 2 32,-19-1-32,19 27-128,-20 0 64,1 27-32,19-27 31,-1 54-63,21-28 64,0 0 0,21 0 0,-1 2 96,-2-28-32,23 26 32,-1-26 64,-21 0 96,21 0 193,-40-26 223,20 26 1,0-28-129,-20 2-256,-20 0 193,0 0-193,0-2-160,0 28-64,-19-26-64,19 26 96,0 26-128,-1 2-33,3-2 33,18 0 32,0 0-640,0 2-706,39-28 673,-19 26-63,20-26-321,-1 0 384,-19-26 673,0 26 128,0-28 128,-20 28 32,0-26 96,0 26-320,-20 0-832,0 0-6311</inkml:trace>
  <inkml:trace contextRef="#ctx0" brushRef="#br0" timeOffset="18310.04">8992 4112 10441,'-20'0'64,"20"0"-160,0 28 321,0-28 191,-20 26-448,20 1 32,20-27 96,-20 0 160,20 0 97,-20 0-97,19 0-256,1-27-128,-20 1-993,0-2-3043</inkml:trace>
  <inkml:trace contextRef="#ctx0" brushRef="#br0" timeOffset="25846.47">12406 4325 3587,'0'-27'2466,"0"1"-1953,-20 26 1216,20-27 33,0 27-160,0 0-417,-20-25 0,20-2-160,0 27-257,-19-27-383,-1 27-353,0 0-288,-21 27 31,3-27-95,-3 52 0,-18 1 64,19 1 63,1-1 33,-1-1 128,20 28 32,20-1 0,0-26-64,0 26 64,40-25 32,-1-2-96,1 2 0,19-28 32,22 1 128,-22-27 0,0 0 128,1 0 1,-1-27 63,1-26-96,-21 26-128,1-25 32,-19-28-32,-3 27 32,-18 0-32,-18-26-96,-3 26-96,-19-1 32,-19 2 0,-1 26 32,-19-1 32,0 27 64,20 0-64,-22 27-64,42-1-32,-1 1-32,20-2 64,20 2 32,0 26 224,40-26 224,0 25-32,19-25-63,0 1-193,2-3 0,-2 2 0,1-27-64,-21 26-32,21-26-160,-21 0-353,-19 0-992,0 0-2499</inkml:trace>
  <inkml:trace contextRef="#ctx0" brushRef="#br0" timeOffset="26098.49">12843 4854 6534,'20'54'2306,"-20"-28"-1890,0 1 1634,0 0-448,0-2-1250,0 3-288,0-3-32,0 2-192,0 0-737,0-27-1057,0 26-544,19-26-3011</inkml:trace>
  <inkml:trace contextRef="#ctx0" brushRef="#br0" timeOffset="26307.5">13080 4537 13292,'20'0'352,"-20"0"-640,0 0 512,0 0-448,0 0-1505,0 27-2724</inkml:trace>
  <inkml:trace contextRef="#ctx0" brushRef="#br0" timeOffset="26450.51">13141 4854 13004,'0'27'-288,"0"-27"608,0 0 1281,0 0-1344,0 0-802,20 0-1313,-20 0-2882</inkml:trace>
  <inkml:trace contextRef="#ctx0" brushRef="#br0" timeOffset="26682.52">13378 4589 13196,'20'-25'1505,"-20"25"-1729,20 0 2498,0 0-1345,1 0-769,-3 0-64,2 0-160,21 0 0,-21 0-544,-2 0-1154,-18 0-1985,20 0-2595</inkml:trace>
  <inkml:trace contextRef="#ctx0" brushRef="#br0" timeOffset="26819.53">13438 4748 8808,'0'28'224,"21"-2"1570,-3-26 288,2 0-1025,0 0-705,1 0-768,17 0-1698,-18 0-4901</inkml:trace>
  <inkml:trace contextRef="#ctx0" brushRef="#br0" timeOffset="27584.57">14113 4378 10570,'20'-26'576,"-20"-1"-576,-20 27 1602,20-27-513,-20 27-1089,20 0-257,-19 0-127,-1 0 224,-20 27 96,19 0 32,3 26 32,-2-1 64,-1 1-32,1 26 32,20-24-32,20-3 96,21 28 0,-23-28 64,43-26-160,-2 1-32,1 0 0,-21-27 32,21 0 65,-1 0 31,-18-27 64,-3 0-32,3-25 96,-1-2 32,-40 2-191,0 0-1,0-3-160,-20 3-321,-20-28-63,-1 53 192,-18-25 320,0 26 288,-1 26 64,-19 0-223,20 0-161,-1 26 0,39 1-128,3-2 63,18 29 130,18-28 383,23 28-64,18-29-63,1 2-225,-1 1-160,20-3-64,-18-25-385,-23 0-640,23 27-1345,-21-27-3011</inkml:trace>
  <inkml:trace contextRef="#ctx0" brushRef="#br0" timeOffset="27808.59">14728 4748 5701,'20'54'8712,"-20"-28"-8167,21 0 800,-21 28-192,0-28-993,0 28-160,-21-1-352,21-28-993,0 2-1186,0 0-3971</inkml:trace>
  <inkml:trace contextRef="#ctx0" brushRef="#br0" timeOffset="28247.6">15186 4696 3427,'0'26'8712,"0"-26"-8904,18 0 1761,2 0 481,0-26-1153,1 26-320,19 0-257,-1 0-256,-19 0-256,20 0-737,-1 0-1601,-19 0-2884</inkml:trace>
  <inkml:trace contextRef="#ctx0" brushRef="#br0" timeOffset="28766.64">16058 4245 8167,'41'0'-96,"-41"0"2178,20 27 192,-20-1-1185,0 28-576,0-1-129,0-1-32,-20 1-159,-21 26-97,1 1-513,1-27 1,-1 1 160,1-2 256,-1-52 0,0 26 0,21-26-96,-1-26-417,0 26-800,20-52-193,-20 24 514,20-24-97,20 25 448,0 2 609,0-3 352,19 28 513,-19-27 865,39 27-33,-19 27-288,1 1-191,17-3-418,-17 2-127,18-1-225,-19 0-416,-20 2-64,-1-2-640,1 26-1410,0-25-2531</inkml:trace>
  <inkml:trace contextRef="#ctx0" brushRef="#br0" timeOffset="30678.75">17468 3953 8231,'-20'-25'1762,"20"-2"-2114,-19 0 1120,19 1-479,-20 26-321,0-27-32,-1 27 32,-17-27 64,18 27 416,-21 27-128,21-27 33,-19 27 127,19 26-256,-20-26-160,40 25-64,0-26 32,0 2 0,20-2 225,0-26-1,20 0 64,-21 0 97,21 0-129,1-26-96,-3-28-96,3 27 0,-21 2 64,-1-29-32,-19 1-31,0 1-1,0-1 0,-19-29-160,-1 32-128,0-32-129,-1 30 129,1 0 320,2 24-128,18 28-32,-20 0-64,-1 0 32,1 54 128,0-28 32,20 54 32,0-26 0,20 24-32,0-24 1,1-1-65,17 26 64,3-26-160,-21-1-129,19 1-31,1-25-160,-20-2-609,0 0-737,-1 0-1152,1-26-5318</inkml:trace>
  <inkml:trace contextRef="#ctx0" brushRef="#br0" timeOffset="31189.78">16793 4378 128,'0'0'32,"0"0"-64,0 0 832,0 0 450,0 0-65,0 0 32,0 0 256,0 0-95,0 0-129,0 0-320,0 0-1,0 0-223,0 0-224,0 0 191,0 0 65,20 0 0,-20 27 31,19-27-63,21 0-225,21 0-255,-2 0-129,40 0-32,-20 0 0,40 0-32,-19 0-32,-1 0-64,20 0-128,-20 0-449,1 0-480,-21 0 32,-19 0-256,-21 0-673,1 0-160,-20 0-1666</inkml:trace>
  <inkml:trace contextRef="#ctx0" brushRef="#br0" timeOffset="31761.81">17051 4934 11370,'-59'0'-416,"39"0"768,-1 27 705,21-27-704,-18 27-225,-2-2-64,0 28 64,20-26 32,0 26-64,0 1-160,0-29 64,20 30-32,-20-30-64,20-25 128,-2 27 224,23-27 129,-21-27-33,0 27-128,-1-53-160,1 26-160,0-52-32,0 26-224,-20 1-97,0-28 1,0 0-449,-20 1-224,20 25 961,-20-25 416,0 54 513,1-3 160,-1 28-449,20 0-160,-20 0-192,20 28 257,-20-3 319,20 28-95,0 1-96,20 24-1,-20-24-224,20-1-64,19-1 1,1 1-65,-20 1-96,19-1-32,-19-26-320,0-2-161,0 2-416,0 1-832,-1-28-1282,-19 0-1313</inkml:trace>
  <inkml:trace contextRef="#ctx0" brushRef="#br0" timeOffset="32307.84">17468 4908 4772,'0'-27'4100,"0"27"-4516,0-27 1793,0 27 513,0-26-1122,-20 26-319,20 0-257,-19 0-160,19 0 0,-20 0 64,0 26 96,20 28 97,-21-28 63,21 28-32,0-1-64,0-1 1,21 1-65,-1-26-128,19 0-96,1-2-96,0 2-96,-1-27-97,1 0 161,-1-27 32,-19 27 128,20-25-64,-19-29 0,-21 28-64,0-28 64,0 1-64,-21 1-97,1-1-127,-20 26-160,1-26 415,-21 27 226,21 26 191,-1 0 160,1 0-191,-1 0-65,19 52-64,21-25 192,0 0 65,0-1 31,21 28 1,19-29-161,-1 3-192,1-3-224,-1 2-225,1-27-832,0 27-2690</inkml:trace>
  <inkml:trace contextRef="#ctx0" brushRef="#br0" timeOffset="32497.85">17945 5120 15983,'19'53'224,"-19"-26"448,0-2 962,0 30-1186,0-30-512,0 2-640,0 25-577,0-24-1666,0-28-5701</inkml:trace>
  <inkml:trace contextRef="#ctx0" brushRef="#br0" timeOffset="33202.89">18559 4112 11723,'0'0'256,"0"0"384,0 0 1282,40 28-961,1-28-673,-2 0-159,21 26 63,-1-26 0,1 0-96,-21 0-160,1 0-320,-19 0-257,-3 0-704,2 0-1250,-20 0 257,-20 0 544,2 0 161,-23 0 1280,21 27 353,-19 0 801,19-2 993,0 2-705,0 26-288,20 0-33,0-26-95,0 25-224,20 1-129,0 1 0,0-29-96,-1 2-128,1 26-64,-20-26 65,0-27 479,-20 26 609,1-26-224,-21 26-512,0-26-225,1 28-160,-21-28-32,21 0-128,-2 0-96,21 26-673,0-26-1538,20 0-2017</inkml:trace>
  <inkml:trace contextRef="#ctx0" brushRef="#br0" timeOffset="33656.92">19354 4193 6790,'19'-27'-224,"-19"1"704,20 26 1794,-20 0-992,0-28-257,0 28-193,0 28 193,0-2-128,0 1-352,-20 25-97,20 1-32,-19 27-223,-1-1 95,0 1-128,20-1-32,0-26-128,0 26 32,0-25-64,20-2-480,0-25-1154,19 0-928,-19-1-1794</inkml:trace>
  <inkml:trace contextRef="#ctx0" brushRef="#br0" timeOffset="34118.95">19771 4457 11787,'19'-52'2018,"-19"25"-3172,0 1 1859,-19 26-577,-1 0-480,0 26 160,0 1 160,0 25 64,1 1 32,19 26 96,0-24-32,0 23-128,39-24-96,-19-2-96,20-26 96,-1 28-32,2-54 96,17 26 32,-17-26 96,-2 0 64,1-26 128,0-1 96,-21-26-191,-19 27 31,0-28-96,0 2-448,-19-28-449,-1 28 160,-20-2 353,1 1 160,-22 26 320,3 2 289,17 25-65,-18 0-31,19 25-33,20 2-96,20 26 193,0-26 95,0 25-95,40-25-1,0 26-224,-1-26-224,22-1-128,-2 0-224,20 2-449,-19-28-1793,-21 0-3908</inkml:trace>
  <inkml:trace contextRef="#ctx0" brushRef="#br0" timeOffset="34357.96">20387 4776 11979,'0'52'1729,"0"-26"-1600,0 1 1440,0 0-224,0 26-1088,0-26-161,0-2-64,0 3-353,0-3-768,19 2-1057,1 0-2498</inkml:trace>
  <inkml:trace contextRef="#ctx0" brushRef="#br0" timeOffset="34702.98">20466 4140 11787,'39'0'-64,"-19"26"1793,20 28-127,-1-29-353,1 28-256,1 27-192,18-28-33,-1 28 1,-17-26-449,-1 26-256,-1-28 1,-19 28-65,0-28 0,-20 28-33,-20-27-191,-20-1-256,1 28-481,-1-27-1377,1 1-3940</inkml:trace>
  <inkml:trace contextRef="#ctx0" brushRef="#br1" timeOffset="41887.39">16634 3318 1153,'0'0'608,"0"0"994,0 0 287,20 0-351,-20 0-481,0 0-224,20 0-97,0 0-95,-20 0-128,20 0-161,-1 0-64,-19 0-64,20 0 1,-20 0-33,0 0-96,0 0-96,0 0 0,0 0 0,0 0 0,0 0 160,0 0-64,0 0 0,0 0 32,0 0 129,0 0-1,0 0 64,0 0 0,0 0 1,0 0 95,0 0-192,0 0 0,20 0-127,-20 0-1,0 0-64,0-26 32,0 26-64,20 0-32,0 0 64,-1 0-32,21 0-32,1 0 0,-3 0 32,23 0-32,-2 0 32,1-27-32,19 27 0,-20 27-32,20-27 32,2 0 32,-22 0 0,40 26 32,-20-26 0,0 0-32,22 26 0,-22-26-32,0 26 32,0-26 0,-18 28 0,-2-28 32,-19 0 0,-1 26-64,-19-26 64,0 0-32,-20 0 32,0 0 32,0 0-224,0 0-705,-20 0-1089,0 0-2146</inkml:trace>
  <inkml:trace contextRef="#ctx0" brushRef="#br1" timeOffset="42378.42">16733 3370 512,'0'-26'416,"0"26"1698,0 0 193,0 0-674,0 0-320,0 0 97,0 0-161,0 0-544,0 0-129,0 26 129,0 2-353,0-2-256,0 27-32,-19-28-64,19 30-64,0-28-128,0 23-705,19-22-1377,1-1-1506</inkml:trace>
  <inkml:trace contextRef="#ctx0" brushRef="#br1" timeOffset="42775.44">18144 3424 672,'18'0'9801,"-18"26"-9993,0-26 1538,0 27 127,0-2-961,20 3-383,-20-1-65,0 25 288,0-27-224,21 3-128,-21-1 0,0 0-96,0-1-256,0-26-1186,0 27-1505,0-27-4132</inkml:trace>
  <inkml:trace contextRef="#ctx0" brushRef="#br1" timeOffset="43236.47">17666 3265 4804,'-20'0'1409,"20"0"321,0 27 544,0-27-288,0 0-384,0-27-738,20 27-159,20-27-257,-1 1-191,42-1-161,18-25 32,0-1 192,21-26 129,-3 26-1,3-1 225,-1 1-417,-20 0 0,-19 27-192,-20 0-192,-21-1-801,-19 0-640,-20 27-2980</inkml:trace>
  <inkml:trace contextRef="#ctx0" brushRef="#br1" timeOffset="45601.6">19513 1569 8391,'-21'-25'673,"3"-2"-449,18 0 801,0 1-32,0-1-640,18 0-161,3 27 480,19-26 578,-1 26-450,21 0-415,-1 0-289,1 0-96,-21 53-32,2 0-32,-3 1-257,3 24-31,-41 2 192,0 27 224,0-28-64,0 1 128,-41-28 64,23 1 64,-23-26-31,21-27-65,-19 26 0,-1-26-32,20-26-128,0-1 64,1 0-128,-1-26 96,20 28-64,0-2-96,0-1 64,39 3 64,-19 25 64,20-27-64,-1 27 0,1 0-64,19 27-224,-18-2-705,-1-25-769,-1 28-224,-19-1 225,0-2-930,0 2-2946</inkml:trace>
  <inkml:trace contextRef="#ctx0" brushRef="#br1" timeOffset="45920.62">19235 2390 12908,'-40'28'-385,"40"-28"898,20 0 416,-20 0-257,40 0-511,-1 0-129,40 0 192,2-28 256,-2 28-352,40 0 32,0 0 65,-1-25-1,2 25-32,-21 0-384,-20 0-449,2 0-159,-43 0-2179,3 0-2274</inkml:trace>
  <inkml:trace contextRef="#ctx0" brushRef="#br1" timeOffset="46374.65">19413 2709 12908,'0'0'-865,"0"0"865,21 0 1089,-1 27-833,0-1-160,19 0-64,-19 0 96,0 28-96,19 0 0,-19-3-64,-20 30-64,0-29 64,0-25 64,-20 25 193,-19-25 415,-1-27-31,19 0-129,-17 0-192,-3 0-127,21-27-97,0 2-192,20-2 31,0-26-127,0 53-128,40-26 160,-19-2 64,37 28 96,-17 0 64,-1 0-64,19 28 32,-19-28-32,-21 26-737,21-26-1249,-20 26-1730</inkml:trace>
  <inkml:trace contextRef="#ctx0" brushRef="#br1" timeOffset="46892.68">20009 2894 11947,'0'-53'2114,"0"53"-2787,-20-27 1570,1 27-769,-1 0-416,0 0-193,-1 27 1,1 0 320,2 27 64,18-28-32,0 27 160,18 0 64,2-27-32,1 27 64,19-26-96,-1-2 64,1 2 0,-1-1 128,1-26 1,0 0 63,-1 0-96,-19-26-32,0-1-32,1 2-32,-21-29-96,0 28-160,-21-28-192,1 1-481,-20 28-160,1-29 737,-1 28 288,-19-1 128,-1 27 321,1 0 95,18 0-160,23 27-255,-2-1 127,20-26 32,20 54-32,-2-29 1,23 3-1,-1-28-96,-1 25-128,1 3-128,19-28-224,-19 26-128,-1-26-1026,-19 0-1601,0 0-1633</inkml:trace>
  <inkml:trace contextRef="#ctx0" brushRef="#br1" timeOffset="47730.71">20466 3238 11755,'20'0'896,"-20"27"-607,0-27 2113,0 27-1121,0-1-992,0 0-225,0-26-128,0 26-545,19 2-993,-19-2-1793,0-26-1986</inkml:trace>
  <inkml:trace contextRef="#ctx0" brushRef="#br1" timeOffset="47889.73">20505 3026 14285,'20'0'-5317,"-20"-25"4228,0 25 1121</inkml:trace>
  <inkml:trace contextRef="#ctx0" brushRef="#br1" timeOffset="48450.77">20466 3080 1825,'0'-26'-96,"0"26"1313,0 0-800,0 0-97,20 0 865,-20 0 417,0 0-97,0 0-608,0 0 0,0 0 384,0 26-32,0-26 0,0 26-256,0 1-96,0 0-224,19-2-129,-19 2-320,0 26-127,20-26-65,-20-1 0,0 0 0,20 0-32,-20 2-96,0-2-193,0 0-415,0 1-417,0-27-1538,0 0-4996</inkml:trace>
  <inkml:trace contextRef="#ctx0" brushRef="#br1" timeOffset="56727.24">20545 1913 2562,'0'0'1666,"0"0"640,0 0-801,0 0-672,0 0-417,0 0 1,0 0 63,0 0-128,0 0-191,0 0-97,0 0 96,0 0 64,0 0 160,0 0 289,0 0-32,20 0-129,-20 0-192,20 0-127,-1 0-1,21-25-160,-20-2 0,19 27 0,22-27 0,-23 2-32,23-3 0,-22 28 0,21-27 0,-21 27-96,1 0-321,-20 0-896,1-25-993,-21 25-1409</inkml:trace>
  <inkml:trace contextRef="#ctx0" brushRef="#br1" timeOffset="57131.25">20664 1622 4868,'21'0'3299,"-21"-26"-3299,18 26 1602,-18 0-545,0 0-833,0-27-769,0 27 33,-18 27 480,-3-1 32,-19 1 0,20 26 0,-19-1 0,19 3 0,-20-3 0,40 0 0,-19-24 0,19 24 128,0-25 320,19-1 161,1 1 32,0 0-65,20-1-320,-21 0-352,21-26-1153,1 26-1634,-3 1-5156</inkml:trace>
  <inkml:trace contextRef="#ctx0" brushRef="#br1" timeOffset="58328.33">16158 3212 3331,'-21'0'640,"21"0"-480,0 0 513,0 0 192,0 0-385,0 0-384,0 0 385,0 0 416,0 0-32,0 0 63,0 0 129,0 0-256,0 0 32,21 26-224,-21-26-65,20 27-96,0-27 1,0 27 31,-1-1-95,1 0-161,20 28-128,-20-28 0,-1 27-64,1-28-64,0 3 128,0-1-96,1 0-96,-3-27-224,-18 25-257,20-25-384,-20 0-1089,0 0-864,0 0-3877</inkml:trace>
  <inkml:trace contextRef="#ctx0" brushRef="#br1" timeOffset="58682.35">16297 3557 3171,'0'0'544,"0"0"769,20 27 225,-20-27-225,19 0-608,-19 25-129,20 0 353,-20 3-64,20-28-128,-20 27-129,20-27 97,-20 0-97,21 27-31,-21-27-129,0 0 1,0 0-33,18 0-128,-18-27-159,20 0-1,-20 27-96,0-28-64,20 3-321,-20 0-287,0-29-1346,0 26-3748</inkml:trace>
  <inkml:trace contextRef="#ctx0" brushRef="#br1" timeOffset="86478.93">16773 5782 640,'0'0'481,"0"0"608,0 0 160,0 0-641,0 0-544,0 0-96,0 0 64,0 0 0,0 0-64,0 0 64,0 0 257,0 0 255,0 0-31,0 0 223,0 0 418,0 0-97,0 0-161,0 0-31,0 0-256,0 0-257,-20 0-128,20 0 65,0 0 31,0 0-32,0 0 32,0 0 1,0 0-161,20 0 96,-20 0 0,0 0-95,20 0 31,-20 0 64,20 0-96,-1 0-64,1 0 96,21 0-31,-21 0-1,18 0-64,3 0 0,18 0-64,-19-26 0,0 26 64,-1 0-96,21 0 0,-21 0 0,2 0 0,-3 0-32,3 0 32,-1 0-64,-1 0 128,1 0-64,19 0 32,-19 0 0,-1 26-32,21-26-32,-21 0 64,2 0-32,19 0 0,-1 0 32,0 0 0,21 0-32,-21 0 0,20 0 32,0 0-64,-18 0 32,-2 0-96,20 0 96,2 0 0,-2 0 0,0 0 0,20 0 0,0 0 32,0 0 0,21 0 0,-1 27 0,-20-27-64,21 0 128,-1 0-96,-1 0 0,21 0 32,1 27 0,-2-27 0,-19 0 64,21 0 33,-21 25 191,-1-25-32,-19 27-256,-18-27-96,-22 0 0,0 26-96,-19-26-321,0 0-159,-1 0-65,-19 0-384,0 27-1089,-20-27-3267</inkml:trace>
  <inkml:trace contextRef="#ctx0" brushRef="#br1" timeOffset="92142.27">9071 4006 672,'0'0'2146,"0"0"-96,0 0-352,0-26-161,0 26-63,0 0-129,-20 0-384,20 0-160,-20 0-97,0 0-416,1 0-256,-1 0-32,0 0-32,20 26-128,-20 2 32,20-2 32,-21-26 32,21 26 0,21 0 96,-1 2 0,-20-2 64,20 1-32,0-27 32,-1 0 32,1 0 33,0 0 159,0 0-32,-20 0 96,20-27 1,-20 1-97,0-2-128,0 2-64,0 0-64,-20 0-160,0-2-64,0 28 0,0 0-32,-19 0-1,19 28 97,0-2-32,-1 0 128,21 0-32,0 2 0,0-28 32,21 26 160,-1 1-32,0-27 64,0 0 1,-1 0 31,1 0-32,-20 0 96,20-27 0,-20 27 33,0 0-65,0-26-128,-20 26-224,0 0-64,1-28 31,-1 28-63,20 28 64,-20-28 32,20 0 0,-20 26-64,20-26-65,0 0 97,20 0 32,-20 27 96,20-27 0,-20 0 32,0 0 0,0 0 0,0 0 64,0 0-32,0 0-64,0 0-480,0 0-417,0 0-481,0 0-319,0 0-2819</inkml:trace>
  <inkml:trace contextRef="#ctx0" brushRef="#br1" timeOffset="94320.39">9825 2762 544,'0'0'609,"0"0"832,0-26 577,0 26-865,0 26-320,0-26 128,0 0 128,0 0-192,0 0-289,0 0-127,0 0 127,0 0-63,0 0-129,0 0-224,0 26-64,0-26-96,0 0-32,-19 0 64,19 0-64,0 0 0,0 26-32,0-26-32,-20 27-64,20 0-64,-20-1 32,20 2-32,0-28-32,-21 26 95,21-1 33,-20-25-160,20 28 128,0-28 96,-18 25 0,18-25-160,-20 28 128,20-28 32,-21 26 32,1 0 0,20-26 0,-20 27 32,20 0 0,-19-27-32,-1 25 0,20 2 0,-20-1 0,20-26-32,-20 27 0,20-27 32,0 27 32,-20-1 32,20-26 128,-19 26 64,19-26-64,-20 26-64,20 2-31,-20-28-33,20 26-64,-20 0 0,20 1 0,-20-27 32,20 25-32,-21 3 32,21-1-32,-18 0 96,18-2-160,-20-25 32,20 25 32,-20 3-32,20-28 32,0 27-64,-21-27 32,21 27 32,0-27-193,-20 26-95,20-26 160,-18 27 64,18-2 64,-21-25 0,1 27 0,20 0 0,-20-1 0,0 1 0,20 0-32,-19-2 64,19-25-64,0 27 32,-20-1-32,20-26 96,0 28-64,-20-28 0,20 26 64,0-26-32,-20 26 0,20 0 0,-20-26 0,20 0-32,-19 28 0,19-28 0,0 26 0,0-26 0,-20 0 0,20 0-32,0 27-64,-20-27-160,20 27-65,0-27-63,0 0 256,0 0 64,-20 25 128,20-25-32,0 0-32,0 0 32,0 27-64,-20-27 32,20 0 0,0 0-32,0 0-32,0 0-64,0 0-257,0 0 65,0 0 96,0 0 160,0 26-64,0-26-289,0 0-1440,0 0-4325</inkml:trace>
  <inkml:trace contextRef="#ctx0" brushRef="#br1" timeOffset="96961.54">9825 2788 1921,'0'0'1057,"0"0"641,0 0-129,0 0-768,0 0-320,0 0 351,-19 26-287,19-26-481,-20 0 0,20 27 0,0-27 0,-20 27-96,-1-1 160,21 2 32,-20-2-31,2-1-65,-2 3 32,20-3-32,-21 3-32,1-2 0,0 0-32,1 1 32,-1 0-32,0-2 0,0 28 64,0-26-128,1 0 160,-1 25-64,20-26 192,-20 2-32,0-2-128,20 0 65,-20 1 31,-1-2 32,21 3-128,-18-1 0,18-27 0,-20 27 64,20-2 32,-20 0-96,-1 3-32,1-28-32,20 27 64,-18 0-31,-3-1 63,21 1-32,-20-27 0,0 25 32,20 2-32,-20 0-32,20-27 0,-19 26 0,19 1 0,-20-27-32,20 27 64,-20-2 32,20-25 0,-20 27-64,20-27-32,-20 26 0,20-26-32,-19 28 64,-1-28-32,20 26 0,0 0 0,-20-26 0,20 26-32,-20-26-64,20 0 96,0 28 0,-20-28 0,20 26 0,0-26 0,-19 27 64,19-27-64,0 27-64,-20-27-64,20 0 0,0 25-64,-20-25-32,20 0 127,0 0 1,0 27 96,-20-27 0,20 0 32,0 0-32,0 26-32,-21-26 32,21 0 32,0 27-64,0-27 0,-18 0-64,18 0 160,0 27-64,0-27-64,0 0 128,0 0 0,-20 26 0,20-26 32,0 0 193,0 0-97,-21 27-64,21-27-32,0 25-96,0-25 0,0 0 0,-20 0 0,20 0 64,0 27 0,0-27-32,0 0 0,-20 27-32,20-27-32,0 26 0,-18-26 32,18 27-64,0 0 96,-21-2 0,21-25-32,-20 27 0,20-27 32,0 28-32,-20-28 0,20 25-64,0-25 32,-20 27-32,20-1 32,-19-26 32,19 26-32,0-26 0,-20 28-32,20-28-192,0 26 64,-20 0 95,20-26 97,-20 26-32,20-26 32,-20 27 0,20 0 32,-20-27-64,20 26 0,0-26 32,-19 27 0,19-27 0,0 27 0,-20-27 0,20 25 0,0-25 32,-20 28-32,20-28-32,-21 25 0,21 2 0,0-27 0,-20 27-96,20-1 32,0-26-32,-18 27 0,18-27-128,-20 27 63,20-2 97,-21-25 32,21 27 128,-20-27-32,20 28 64,-20-28-96,20 25 33,0-25-66,0 0 33,-19 27 33,19-27-33,0 26-33,-20-26 33,20 0 33,-20 26-66,20 2 98,-20-28 63,0 25 128,20 2-32,-19-27-32,-1 26-128,20-26 0,-20 27-32,0 0 129,20-27-33,-20 26-64,20-26 32,-19 26-32,19 2-64,-20-28 0,20 25 0,-20-25-32,20 28 32,0-28 0,0 25 0,-20-25 0,20 0 32,0 27 0,-21-27-32,21 27 192,0-27 0,0 26-128,-18-26 0,18 0-32,0 27 1,-20-27-33,20 27-33,-20-27 1,20 25 0,0-25 32,-21 27 32,21-27-64,0 26 64,-20 1-32,20-27 0,-18 27-96,18-27 64,-21 26-32,21-26 64,-20 26 0,20-26-32,0 28 32,-20-28 0,20 25-32,0 2 64,-20-27 0,20 26-32,0-26 0,-19 26 32,19-26-32,0 28 32,-20-28-32,20 26 0,-20-26 32,20 26-32,-20-26 0,20 28-32,0-28-32,-20 25 96,20-25-64,0 0 32,-20 28 32,20-28-32,0 0 64,-19 27-32,19-27-64,0 0-192,0 25-96,0-25-513,0 0-640,0 0-1346</inkml:trace>
  <inkml:trace contextRef="#ctx0" brushRef="#br1" timeOffset="97904.59">9707 3001 1089,'0'0'1601,"0"0"-544,18 0-737,-18 0 161,0 0 768,0 0-480,0 0-225,20 0-31,-20-28 255,21 28-95,-21-25-160,20-1-129,-20-2 160,20-25-127,-1 26 31,21-25 257,-20-1 0,19 0 191,1 1-95,0 25-96,-21-26-289,21 26-384,-20 27-128,-20-27-320,21 27-994,-21 0-1696,0 0-2179</inkml:trace>
  <inkml:trace contextRef="#ctx0" brushRef="#br1" timeOffset="99081.66">9011 4034 6502,'-19'0'-353,"-1"0"-31,0 0 384,0 26 192,-1 0-192,3 0-32,18 2 224,0-2 417,0 1-385,18 0-416,3-2-32,-1 2 224,20-27 0,-1 0 32,-19 0 256,20-27 32,-21 27-31,1-25 287,0-2 481,-20 0 64,0 1-288,0-2-256,-20 2-545,-19 0-257,-1 0 1,0-2 96,1 2 192,-1 26 96,19 0-32,3 0-320,-2 0 0,-1 0-64,21 26-225,0-26 161,0 28 320,21-2 160,-1 0 96,-2 0-320,3 2 32,-1-2-64,20-26-32,-21 27 64,1-27 64,0 0 320,-20 0 289,20-27 320,-20 27-96,0-26-289,0-2-224,0 2-224,0 0-31,-20-28-33,0 28-32,0-1-65,1 2-127,-1-2 128,0 27-192,-21 27 0,23-2 32,-2 2-65,20-1 97,0 28 160,0-28 32,20 28 96,-2-28-128,3 1-192,19 0-321,-1-2 193,-19-25 320,0 0 224,0 0 129,0 0 63,-20-25-160,0-2-64,0 0-64,-20 1-128,20 26 32,-40-28 0,20-24 0,-19 52-96,-1-26 32,19-2 32,-17 28 64,17 0-64,21 28 32,0-2 96,0 0 64,0 0 129,21-26 95,-1 28 32,-2-2-352,23-26-128,-21 0 0,0 0 32,-1 0 96,1 0-288,-20 0-128,0 0-1122,0 0-3971</inkml:trace>
  <inkml:trace contextRef="#ctx0" brushRef="#br1" timeOffset="103262.9">7919 6180 3235,'0'0'-64,"0"0"320,-20 0 1153,20 26-640,0-26-705,0 0-32,0 0 288,0 0 353,0 0 416,0 0-160,0 0-385,0 0 129,0 0-65,0 0-191,0 0-1,0 0-320,-19 26-96,19-26 32,-20 28 32,0-3 65,0 3 31,0 24 96,0-25-160,-19 26 128,19-26-32,0 25-224,-19-26-32,19 28 64,20-28 0,-21-26 0,1 27-384,20 0-1410,-20-27-1633</inkml:trace>
  <inkml:trace contextRef="#ctx0" brushRef="#br2" timeOffset="110029.29">16714 3265 7655,'0'-27'256,"0"1"897,-20 26 385,20 0-834,0 0-576,0 0-96,0 0-128,0 0 192,0 0 321,0 26-1,20-26 97,-20 27 63,0 0-31,0-1-33,0 0 33,0 28-193,0-2-160,0 0-96,0 30-32,0-32 64,0 32-31,0-4 287,0 2-192,0 26 0,0-26-96,0 0 33,0 25-33,0 2-32,-20-2 32,20 27 32,0-25-32,0-1 64,0-27 128,-20 28-63,20-29-65,0 2 0,0-1 0,-20-24 32,20 23-64,0 1-64,0-26-96,-20 27 193,20-1-129,0-26-32,0-26 0,0 26-32,20-26 32,-20 0 32,0-27-64,0 0 64,0 0-32,0 25 64,0-25-64,0 0 32,0 0 0,0 0 0,0 0-32,0 0 0,0 27 0,0-27-96,0 0 160,0 0 96,20 0-32,-20 0 32,0 0-32,20 0-96,-20 0-32,20 0 64,-20 26-128,0-26 96,19 0-32,1 0 32,0 0 128,0 0-127,0 0 31,-1 0 64,1 0-192,0 0 128,1 0-64,-1-26 32,0 26 0,-2 0-64,23 0 96,-21-27-64,0 27-32,-1 0 0,1 0 160,0 0-192,0-25-32,19 25 96,-19 0 0,20 0-32,-1 0 0,1-27 32,1 27-161,-3 0 129,23-27-96,-2 27 128,-19 0 96,19 0-160,20 0 96,-18 0-32,-2 0 32,1 27-32,19-27 64,-20 27-128,20-27 64,2 0 0,18 25 0,-20-25 32,0 27-64,0-27 129,0 26-162,22-26 130,-22 27-98,0-27 1,0 27 97,0-27-98,20 26 98,-18-26-194,-2 26 129,0-26-128,0 28 0,20-28-32,-18 25 32,18-25-32,-20 0 64,0 0-32,21 0 160,-1 27-32,-20-27 0,20 0 32,-18 0-32,-2 0 32,-20 0-128,20 0 128,-19 0-32,19 26 0,-20-26-32,2 0 0,-2 0-129,20 0 33,-19 0 32,-1 0 32,2 0 32,-3 0 96,-17 0-128,-2 0 192,21 0-32,-40 0-64,19 0 0,-19 0 32,0 0 0,0 0-96,-20 0 32,19 0-64,-19 0 64,0 0 0,0 0 0,0 0-96,0 0 128,0 0 32,0 0-64,20 0-64,-20 0 96,0 0 64,0 0 65,0 0-33,0 0 96,0-26-128,0-1 0,0 2-32,0-29 128,20 1-96,-20 0-64,0-26 33,0-1-65,0-25-97,-20 25 129,20-52 33,0 25-65,0 2 0,0-29-65,0 2-63,0 0-128,0 26 192,0-26-32,0-2-32,0 29-32,0 0 192,0 25-32,0 0 0,0 0-32,0 1-64,0-1-129,0 28 225,0-1-160,0-1 128,0 1-32,0 28 96,0-2 32,0 0-64,0 27 64,-20-28-32,20 28 96,0-25-256,0 25 128,-19-27 32,19 27-32,0 0 0,0 0-32,-20-26 32,0 26-32,0 0 0,0 0-64,-19 0 64,19 0 0,-20 0 128,1 0-256,-22 0 224,2 0-64,-1 0-64,-19-26 64,0 26 64,0 0-96,0 0 0,-2-28-32,-18 28 64,20 0-64,-20 0 32,19 0-96,-19-26 160,20 26-96,-20 0 32,0-26 128,18 26-224,-18 0 160,20 0-32,0 0-64,-20 0 96,-1 0-32,21 0-32,-20 0 160,-20 0-224,19 0 128,-19 0-96,20 0 160,-21 26-32,21-26 128,0 0 32,-20 26-224,-1-26 64,21 28-32,-19-28 32,19 26-192,-2-26 96,2 26 32,0-26 32,20 0 0,20 0 0,-20 0-32,18-26 96,22 26-64,-21 0-32,21 0 32,-1-26 0,20 52-288,-19-26-160,-1 26-225,20-26-128,-1 27 161,3-2 256,-2 3 255,0-28-95,20 27-480,0 0-610,0-2-2337</inkml:trace>
  <inkml:trace contextRef="#ctx0" brushRef="#br1" timeOffset="116599.66">9646 3185 960,'0'-25'1922,"0"25"160,0 0-96,0 0-128,0 0-321,0 0-223,0 0-65,0 0-384,0 0-449,0 0-416,0 0-224,0 0 64,0 0 31,0 25-31,0 2-416,0-1-257,0 1-448,0 26-257,-20-27-384,20 28-1216</inkml:trace>
  <inkml:trace contextRef="#ctx0" brushRef="#br1" timeOffset="116728.67">9607 3634 128,'19'28'416,"-19"-28"97,0 27 383,0-27-287,0 27-545,0-27-1185</inkml:trace>
  <inkml:trace contextRef="#ctx0" brushRef="#br1" timeOffset="116851.68">9547 4086 2754,'20'54'96</inkml:trace>
  <inkml:trace contextRef="#ctx0" brushRef="#br1" timeOffset="117045.69">9587 4325 1409,'0'0'1633,"0"27"-2465,-20-27 832,20 0-321</inkml:trace>
  <inkml:trace contextRef="#ctx0" brushRef="#br1" timeOffset="117176.7">9587 4564 3427,'0'25'224,"0"2"192,0 1-320,0-28-1537</inkml:trace>
  <inkml:trace contextRef="#ctx0" brushRef="#br1" timeOffset="117319.7">9587 4828 8359,'0'53'289,"0"-53"-834,0 27 513,0-27 32,0 0-1345,0 26-3203</inkml:trace>
  <inkml:trace contextRef="#ctx0" brushRef="#br1" timeOffset="117493.72">9607 5041 96,'19'25'1217,"-19"2"-481,0-27-31,0 27-673,0-27-288,0 26-481,0 1-640,0-27 1025,0 27 352,0-27-32</inkml:trace>
  <inkml:trace contextRef="#ctx0" brushRef="#br1" timeOffset="117630.72">9646 5225 256,'0'0'1761,"0"27"642,0-27-898,0 28-800,0-28-193,20 25-95,-20-25-97,0 27-224,0-27-192,21 0-641,-21 0-448,0 0-384,0 0-321,0 0-607</inkml:trace>
  <inkml:trace contextRef="#ctx0" brushRef="#br1" timeOffset="117763.73">9646 5437 1345,'0'27'1922,"0"-27"-321,0 0-672,20 0-673,-20 0-288,0 0-1025,0 26-2658</inkml:trace>
  <inkml:trace contextRef="#ctx0" brushRef="#br1" timeOffset="117894.74">9646 5570 7302,'20'26'129,"-20"2"511,0-28 769,21 0-896,-21 0-897,20 25-1378,-20-25-2434</inkml:trace>
  <inkml:trace contextRef="#ctx0" brushRef="#br1" timeOffset="118030.75">9687 5624 4804,'0'25'3972,"0"-25"-3940,0 0 32,0 28-64,20-28-513,-20 0-2113</inkml:trace>
  <inkml:trace contextRef="#ctx0" brushRef="#br1" timeOffset="118156.75">9666 5756 6502,'0'0'3331,"0"0"-3171,0 0 1025,0 0-672,0 0-1634,0 0-2979</inkml:trace>
  <inkml:trace contextRef="#ctx0" brushRef="#br1" timeOffset="118712.78">8237 5809 8648,'0'0'865,"0"0"704,0 0 737,0 0-1025,0 0-1249,0 0-96,20 0-128,0 0-673,19 0-1056,-19 0-482,0 0-1248</inkml:trace>
  <inkml:trace contextRef="#ctx0" brushRef="#br1" timeOffset="118906.8">8594 5836 9064,'40'0'769,"-40"0"-193,20 0 97,0 0-481,0 0-160,-20 0-192,19 0-416,-19 0-129,20 0 192,-20 0-480,20 0-640,0 0-833,-20 0-641</inkml:trace>
  <inkml:trace contextRef="#ctx0" brushRef="#br1" timeOffset="119031.8">8893 5809 960,'18'0'1089,"3"27"-512,-1-27-481,-20 0-64,20 0-1217</inkml:trace>
  <inkml:trace contextRef="#ctx0" brushRef="#br1" timeOffset="119230.81">9389 5756 8199,'18'0'128,"-18"-27"-704,21 27 256,-21 0-769,0 0-4325</inkml:trace>
  <inkml:trace contextRef="#ctx0" brushRef="#br1" timeOffset="119363.82">9607 5756 6277,'19'0'-576,"-19"0"-4837</inkml:trace>
  <inkml:trace contextRef="#ctx0" brushRef="#br1" timeOffset="120717.9">8952 5914 12363,'0'0'673,"0"0"-769,0 0 640,0 0 225,0 0-577,0 0-352,20 0-1121,-20 0-2178,20 0-6085</inkml:trace>
  <inkml:trace contextRef="#ctx0" brushRef="#br1" timeOffset="120860.9">9209 5914 10986,'40'0'96,"-40"0"-224,20 0 64,-20 0-1089,21-26-2691</inkml:trace>
  <inkml:trace contextRef="#ctx0" brushRef="#br1" timeOffset="120983.9">9448 5914 14189,'20'0'-1634,"-20"0"-1344,0 27-3813</inkml:trace>
  <inkml:trace contextRef="#ctx0" brushRef="#br1" timeOffset="127418.28">19037 6285 1057,'-21'0'2594,"21"0"-352,-20 0-224,0 0-96,20-25 96,-18 25-289,18 0-319,-21 0-225,21 0-224,0 0-257,-20 0-319,20 0-225,0 0-160,20 25 0,1-25 96,-3 28-96,2-1 128,21-2-32,-3 2-64,23-1 64,-22-26-96,1 27 32,19 0 64,-19-27-224,0 0 256,-1 26-608,-19-26 864,1 0-704,-1 0 608,-20 0-544,0 0 192,-20 0 32,-1 0 0,1 26 0,0-26-160,-19 26 416,-1 1-288,1-27 160,-1 27-96,-19-1-64,19 1 32,-1-27 96,3 27-128,17-2-128,1-25-289,0 0-512,20 28-704,0-28-513,0 0-129,0 25-575,0-25-4005</inkml:trace>
  <inkml:trace contextRef="#ctx0" brushRef="#br1" timeOffset="127693.3">19513 6737 8488,'0'0'1089,"0"0"-865,-21 0 2242,3 25-1441,-2-25-512,-21 27 63,-18 1-95,19-3-161,-19 29-160,-1-29-96,21 3-96,-1-1-320,20-27-929,20 25-1730,0-25-1506</inkml:trace>
  <inkml:trace contextRef="#ctx0" brushRef="#br1" timeOffset="128118.32">19830 6709 10057,'21'-25'-769,"-21"25"961,0 0 289,-21 0-513,1 25-64,0-25 352,1 53 449,-1-26 192,0 26-289,0-26-320,20 25-159,0 3-65,20-3 64,0-27 0,19 3 160,22-1 353,-23-27 95,23 0-95,-2-27 128,1-1-161,-21 3-63,-19-27-97,0-3 33,-20 30-97,0-29 0,-40 1-255,1 1-129,-1 24 0,-19 3-193,-2-2-95,23 0-929,-23 27-1121,22 0-4036</inkml:trace>
  <inkml:trace contextRef="#ctx0" brushRef="#br0" timeOffset="132994.6">12266 7585 5252,'20'-28'897,"-20"1"0,0 27 673,0-25-225,21-2 64,-21 27-352,-21-25-320,21 25-32,0-28-193,-20 28-384,2 0-192,-2 28 64,-21-28-64,2 25-128,-1 2 64,0 25 32,1 3 96,19-3-64,0 1 32,0-1 32,20 28 0,0-27-64,0 26 32,20-26 32,20 1 0,19-29 0,-19 3 32,19-3 64,2-25 96,-2 0 160,0-25 129,1-3-97,-21 3-128,1-29-32,-20 28-63,0-28-33,-20-24-96,0 24 32,0 1-64,-40 1-128,20-1 0,-19 1-65,-21-3 1,21 28 32,-42 27 128,22 0 32,19 0 0,1 27 0,-1 1 0,40 24 0,0-25 0,20-2 64,20 30 32,-1-30-64,22 2 0,-2-1-32,0 1 64,-19-27-160,19 27-96,-19-27-352,0 26-546,-21-26-671,1 0-866,0 0-2530</inkml:trace>
  <inkml:trace contextRef="#ctx0" brushRef="#br0" timeOffset="133304.62">12823 8061 9513,'0'0'1185,"0"0"-1057,0 0 1858,0 0-673,0 27-416,20-2-481,-20 3-224,0-3-96,20 30 0,-20-30-96,0 2 65,19 0-65,-19-2-225,0 3-672,0-28-1665,20 0-2627</inkml:trace>
  <inkml:trace contextRef="#ctx0" brushRef="#br0" timeOffset="133629.64">13240 7717 7078,'0'27'6310,"20"-27"-6758,-20 0 736,0 0 192,0 0-480,0 0-448,0 0-1538,0 25-2146</inkml:trace>
  <inkml:trace contextRef="#ctx0" brushRef="#br0" timeOffset="133779.65">13260 7981 8520,'0'27'1089,"0"-1"-897,0-26 1281,0 0-352,19 27-800,-19-27-321,0 0-961,0 0-1634,0 0-4355</inkml:trace>
  <inkml:trace contextRef="#ctx0" brushRef="#br0" timeOffset="134076.66">13538 7796 11787,'0'0'2402,"0"0"-2274,0 0 1602,20 0-129,-2 0-992,2 0-385,21 0-160,-21 0-32,19 0-64,-19 0-64,0 0-737,0 0-1089,0 0-1921,-20 26-3524</inkml:trace>
  <inkml:trace contextRef="#ctx0" brushRef="#br0" timeOffset="134248.67">13558 8008 9833,'-20'26'512,"40"1"257,-20-27 1601,38 0-512,-17 27-897,19-27-673,-20 0-288,19 0-128,-19-27-1217,0 27-2467,0 0-7493</inkml:trace>
  <inkml:trace contextRef="#ctx0" brushRef="#br0" timeOffset="135092.72">14530 7769 2690,'20'-52'6246,"-20"52"-5862,0-28 1858,0 3-448,-20 25-1089,0-27-385,1 27-288,-21 0-160,20 27 32,-21-27 32,3 53 0,-3-26-64,21 25 64,1 1 64,-1 26-32,20 1 96,0 0-32,20-27-64,-1 27 0,21-28 128,1-25-32,18-2 96,1-25 64,-1 0 289,0 0-289,1-52 64,-1 25-96,-18-26-96,-3 1-128,-18-1 0,1-27 0,-1 26-32,-20-24-256,-20 24 96,-1 1 128,-37 1-65,-3 24 65,-18 28 0,20 0 96,-20 0-32,19 28 32,19-1-64,3-2 0,17 2-64,21-1 128,0 1 224,21 0 417,17 25-97,23-26-191,-2 1-193,1 0-64,-1-27-32,1 26 0,-1-26-32,-18 0-288,-3 0-321,-17 0-1088,-1 0-2339</inkml:trace>
  <inkml:trace contextRef="#ctx0" brushRef="#br0" timeOffset="135324.74">15086 8088 4163,'19'53'6374,"-19"-28"-6117,0 30 1633,0-30-97,0 2-1120,0 25-417,0-24-224,0-1-64,0-2-673,20 2-1569,-20-1-2402</inkml:trace>
  <inkml:trace contextRef="#ctx0" brushRef="#br0" timeOffset="135620.75">15423 8088 13100,'0'25'1698,"20"-25"-2723,0 0 2754,0 0-640,0 0-801,19 0-191,1 0-97,-1 0-225,-19 0-639,1 0-1475,-1 28-2850</inkml:trace>
  <inkml:trace contextRef="#ctx0" brushRef="#br0" timeOffset="136348.79">16753 7928 7591,'20'-26'768,"0"26"-607,-20 0 1376,0 26 33,0 0-674,-20 28-607,0-1-289,0 27 128,1 0-160,-21-1-225,0 1-159,1-28 288,-22 1 64,23-26 96,17-1 32,-19 0-64,1-26 64,19 0-64,0-26-160,0 0 192,20-1 0,0-26-32,20 26-64,0 2 160,21-2-96,-3 27 288,23-28 449,-22 28 64,21 28-33,-21-1-287,1-2-129,-1 2-256,-19-1-64,20 1-96,-20 0-320,-1-1-321,-19-26-352,20 26-1473,-20-26-1954</inkml:trace>
  <inkml:trace contextRef="#ctx0" brushRef="#br0" timeOffset="137019.81">17249 8325 8776,'0'0'3972,"-19"0"-3620,19 0 1570,0 0-193,0 0-1312,0 0-417,0 0-224,0 0-385,0 0-736,19 0-1602,-19 0-3267</inkml:trace>
  <inkml:trace contextRef="#ctx0" brushRef="#br0" timeOffset="137595.84">17706 7849 7238,'0'-27'1442,"0"27"-1058,0 0 1794,0-26-512,0 26-962,-20 0-351,20 0-129,-20 26-64,0 1 128,1 0 97,-1 25 31,20 1-128,-20 0-127,20 26-1,-20 1-128,20-27 0,20 26 0,-20-24-256,20 23-801,19-24-1153,1-28-1762</inkml:trace>
  <inkml:trace contextRef="#ctx0" brushRef="#br0" timeOffset="137992.87">17984 8353 10025,'0'52'-801,"0"-25"-32,0-1 1026,0 28 31,20-2-256,-20-26-929,0 28-224,20 0 1153,-20-28 64,0-26 224,20 25 513,-20-25 736,0-25-608,-20-1 64,20-28-32,-20 0 96,0 2-353,20-1-543,-20-27-226,20 0-255,20 1-449,0 26 801,20 1 128,-1 24-160,1 28 193,-1 0 159,-19 0-224,21 0-96,-41 28-32,0 24 160,0-24 64,0-3-32,-41 2 1,21 0-1,2-2-160,-23-25-449,21 28-1024,0-28-1826,20 0-4196</inkml:trace>
  <inkml:trace contextRef="#ctx0" brushRef="#br0" timeOffset="138259.9">18322 8221 11018,'20'25'609,"-20"-25"-674,-20 27 610,20 0 160,0-2-513,0 3-192,20 24 96,-1-25-128,1-27 224,0 26 64,0-26 1,19 0 95,-19-26-32,20-1 65,-19 27 127,-21-52-96,0 24-63,0 3-65,0-2-288,-21 0-288,1 27-161,-20 0-576,40 0-1345,-19 0-1730</inkml:trace>
  <inkml:trace contextRef="#ctx0" brushRef="#br0" timeOffset="138569.91">18798 8193 10730,'0'-52'2498,"0"52"-3235,-20-28 1730,1 28-32,-21 0-833,20 0-192,0 28 64,1-3-64,19 2 0,0 1-96,19-28-160,1 25-65,20 2 129,-20 0 128,19-2 128,-19 3 0,0-1 0,-20-2 96,0-25 64,0 27 160,-20-27-63,0 0-33,0 0-320,-19 0-737,19 0-288,0 0-801,20 0-288,-20-27-4869</inkml:trace>
  <inkml:trace contextRef="#ctx0" brushRef="#br0" timeOffset="138714.93">18917 8273 10089,'20'27'320,"-20"-2"737,0 3 801,0-1-1441,0-2-417,21 2-449,-21-27-1537,18 26-4548</inkml:trace>
  <inkml:trace contextRef="#ctx0" brushRef="#br0" timeOffset="138857.94">19037 8061 14541,'-21'0'-96,"21"-27"-4356,0 27 2818,0 0-5188</inkml:trace>
  <inkml:trace contextRef="#ctx0" brushRef="#br0" timeOffset="139038.94">19096 8221 11370,'40'0'673,"-20"0"192,19 0 1089,1-28-1058,-20 28-255,19 0-449,-19-27-352,0 27-1057,0 0-1378,-20 0-4932</inkml:trace>
  <inkml:trace contextRef="#ctx0" brushRef="#br0" timeOffset="139240.96">19215 7981 7046,'20'53'417,"-20"-26"2529,0 0-159,0 26-1153,0-1-674,0-24-543,0 51-257,0-54-128,0 30-32,0-3-416,0-26-1090,20 1-1537,-1 0-3010</inkml:trace>
  <inkml:trace contextRef="#ctx0" brushRef="#br0" timeOffset="139406.97">19413 8273 11851,'21'0'0,"-21"27"993,0-27 128,0 25-1217,0 3-1538,0 24-1088,0-25-2435</inkml:trace>
  <inkml:trace contextRef="#ctx0" brushRef="#br0" timeOffset="139571.97">19434 8008 11274,'0'-54'-737,"0"54"-4035,20 0 2049</inkml:trace>
  <inkml:trace contextRef="#ctx0" brushRef="#br0" timeOffset="139983">19553 8432 6886,'20'53'1922,"-20"-26"-1250,0-27 1763,0 0-1026,0 0-704,19 0-289,-19 0-160,20-27-159,0 0-130,0 1-223,-20 26-128,20-27-257,-1 27 161,-19-25 384,20 25 384,-20 0 160,20 0-63,-20 0 31,0 0-96,20 0-223,-20-27 63,0 27-128,0 0-224,-20-28-193,20 28-223,-20 0 415,0 28 225,1-28 1,-1 27 31,20-2 32,0 2 64,20-1 128,-1 1 32,1 0 1,20-27 31,-1 26-320,1-26-160,19 0-96,-39 0-321,21 0-416,-41 0-2498</inkml:trace>
  <inkml:trace contextRef="#ctx0" brushRef="#br0" timeOffset="140575.04">20723 8246 10281,'21'107'1089,"-21"-55"-544,0 1 832,20 1-320,-20-28-544,0-26-161,0 26 128,0-26 257,0-26 192,0 0-705,20-1-96,-20-26-128,18 1 32,-18-3-64,21 3 32,-21 25-96,20 2-64,0-3 32,0 28 64,-1 0 32,1 0 64,0 28-32,-20 24 0,0-25-32,20 26 0,-20-26 0,0 25-513,20-26-1216,-20 1-1795,0 0-704</inkml:trace>
  <inkml:trace contextRef="#ctx0" brushRef="#br0" timeOffset="141397.07">21140 8273 12555,'21'-27'-32,"-21"27"32,0 27 801,-21 0-320,21-2-193,0 30-160,0-3-32,0 1-32,21 0-64,-1-27 0,0 0-96,19 1 32,-19 0 32,20-27 32,-21-27-96,1 27-96,20-27-1,-20 1-127,-1-26 32,-19 25 160,20-26-32,-20 26-33,0-25 161,0 24 513,0 3 256,0-2-225,0 27 33,0 0-65,-20 0-416,20 0 96,0 27 193,0 26 127,0-26-64,0-2 1,20 28-289,-20-26-96,40 0-64,-19-1-64,-3 0-192,2-26-161,0 26 33,1-26-161,-21 0-288,20-26 353,-20 0 320,0 0 192,0 26 0,0-27-64,0 0 32,0 1 32,18 26 0,-18 0-32,0 0 96,0 0 160,0 26-128,0 1-32,0 0 0,0-1-32,21 0 32,-21-26-32,0 26 32,20-26 64,-20 0 97,0 0 31,0-26-160,0 26-96,0-26 0,20 0-64,0-1 32,-1 27-128,1-27-65,0 27 161,0 0 96,0 0 0,-1 0 257,1 0 159,0 27-224,-20 0-128,20-27-96,-20 26-32,0-26 64,0 26-32,0-26 0,0 0 0,20 0 65,-20 0-33,0 0-96,0 0-65,0 0-63,21 0-32,-21 0-160,0 0 159,0 0 97,0 26 96,18-26-32,-18 27-64,0-27-737,20 0-2017,-20 27-2243</inkml:trace>
  <inkml:trace contextRef="#ctx0" brushRef="#br0" timeOffset="141795.11">22114 7981 960,'0'-53'7944,"0"53"-7784,0 0 545,0 26 1473,-20 28-897,20 26-736,0-2-33,0 2-128,0-1-320,20 1-32,-20-27-64,0 1 0,0-28 96,19 0-31,-19-26 127,0 0 192,0 0-192,20-26-192,20 0-256,-20-1 96,-1 0-65,1 27 33,0 0 192,0 0 256,0 0 193,-20 27 31,0 0-192,0-1-127,0 0-1,-20 0-192,0 1 0,0-27-417,0 27-320,1-27-320,19 0-1281,-20 0-2178</inkml:trace>
  <inkml:trace contextRef="#ctx0" brushRef="#br0" timeOffset="142205.13">22331 8538 5669,'40'0'5637,"-19"-26"-5701,-1 26 2050,18-27 32,-17 0-1377,19 27-225,-21-26-224,-19 26-192,0-27-160,0 27-288,-19 0-898,-21 0-95,19 0 128,-17 27 928,18-27 289,-1 26 96,1 1 64,0 26 32,20-27 65,20 0 255,0 1-96,1 0 161,-1-27-129,18 26-32,-17-26 33,-1 0 159,0 0-128,-1-26-63,1 26-65,-20-27-128,20 0-64,-20 1-64,20 26 0,0-26 0,19 0 0,-19 26 96,0-27-32,0 27-32,1 0-32,-3 0-32,2 0-160,0 0-641,1 0-928,-21-27-1474,0 27-5478</inkml:trace>
  <inkml:trace contextRef="#ctx0" brushRef="#br0" timeOffset="142443.14">22788 7744 14381,'59'0'-256,"-18"0"672,18 0 1378,1 25-737,-21 28-192,21 1-32,-1 24 127,-19 2-95,-1-1-448,-19 1-385,1 0 64,-21 0-128,0-28-224,0 28-641,-41-27-801,23-1-992,-3-25-2083,-19 26-3779</inkml:trace>
  <inkml:trace contextRef="#ctx0" brushRef="#br0" timeOffset="143338.19">16376 8962 3267,'-20'0'4292,"20"0"-4100,-20 0 1698,20 0 512,-19 0-640,19 0-513,0 0-256,0 0-321,19 0-31,-19 0-65,20 0-127,20 0-65,-1 0-63,42 0-193,-22 0-32,20 27 0,0-27-256,1 25-385,-21-25-640,2 0-1794,-22 27-3395</inkml:trace>
  <inkml:trace contextRef="#ctx0" brushRef="#br0" timeOffset="151229.64">8456 9173 2530,'0'0'1121,"0"0"-96,0 0-256,0-25-321,0 25-288,0 0-96,20 0 64,-20 0 129,0 0 191,0 0-160,0 0 225,0 0 31,0 0 33,0 0 31,0 0 65,0 0 0,0 0-33,0 0-159,0 0-257,0 0-160,0 0 0,0 0 64,0 0 64,0 0 161,0 0 287,0 0-31,0 0-161,0 0-255,0 0-33,-20 0-128,-1 0 32,21 0-64,-20 0-32,0 25-32,-19-25 64,-1 0 64,1 0 0,-21 0-96,21 0 96,-21 0 192,1 0-32,18 0-64,-18 0 1,19 0-97,20 0-128,-19 0 64,19 0 0,0 0 0,20 0 0,-20 0-161,20 0 97,0 0-32,0 0-128,0 0-192,0 0-193,0 0-416,0 0-961,0 0-640,0 0-1987</inkml:trace>
  <inkml:trace contextRef="#ctx0" brushRef="#br0" timeOffset="151676.67">7998 8936 4932,'0'0'1794,"0"0"-1890,0 0 640,0 0 1186,0 0-289,0 0-1024,0 26-225,-18-26-96,-3 0 0,1 27-96,0-2-32,-19-25-32,-1 27 32,0 0 0,1-1 32,19 1 0,0 0 32,0-2 0,20-25 32,0 27 192,0-1 97,20-26 223,0 27 129,0 0-33,19-1-63,1 0-225,0-26-63,-1 28-129,-19-3-224,21 3-449,-23-28-1184,-18 25-2371</inkml:trace>
  <inkml:trace contextRef="#ctx0" brushRef="#br0" timeOffset="157063.97">8932 4140 768,'0'0'1153,"0"0"481,0 0-641,0 0-256,0 0 31,0-28-31,0 28-64,0 0-161,0 0-256,0 0 161,20 0 95,-20 0 65,0 0 127,0 0 161,0 0 96,0 0-256,0 0-161,0 0-191,0 0 31,0 0-192,0 0-96,0 0 64,0 0-31,0 28 31,-20-28-64,20 26-64,-21 1-128,3 0-64,-23-2 63,1 28-31,22 1-64,-23-1 224,1-1-32,1 1 0,-1 26-32,0-24 64,-19-3 32,18 28-64,3-28 0,-3 28 0,2 0 96,-21-2-96,21-24 32,-21 26-32,21-28 0,19 1 0,-20 0 0,19 1 0,3-29 0,-2 2 0,0 26 0,20-26 0,-21-27 0,1 26 0,20 0-32,-18 2 32,18-28-96,0 25 96,0-25-96,0 0 96,0 0-32,0 0-32,0 0-256,0 0-33,0 0-319,0 0-898,0 0-1537</inkml:trace>
  <inkml:trace contextRef="#ctx0" brushRef="#br0" timeOffset="157461">7998 5252 11851,'0'0'-224,"0"28"31,0-28 706,-18 52-97,18-26-416,-21 53 0,1-26 64,-20 27 32,21-26 0,-1-1-96,0-1 32,20 1-64,0-26 32,0 0 321,20-2 447,19-25 193,1 0-256,19 0-417,2 0-192,-2 0-96,-19 0-64,19 0-640,-19 0-1122,-1 0-1377,-19 0-2306</inkml:trace>
  <inkml:trace contextRef="#ctx0" brushRef="#br0" timeOffset="158586.07">7840 5861 544,'-20'0'4260,"20"0"-4132,0 0-32,-20 0 1025,20 0-224,0 27-320,0-27-257,0 0 257,0 0 63,0 26-127,20-26-225,-20 0-192,20 0-32,-20 0-32,20 0-32,-20 0 96,20 0 128,-20 0 193,0-26 63,0 26-191,-20-27 127,20 27-288,-20 0-64,0 0 128,-20 0 33,40 0 31,-19 27-192,19-1-64,0 1 96,0-27-32,19 27-64,21-27 0,-20 0 64,20 0 96,-21-27-32,1 27-64,-20 0 64,20-27 129,-40 27 95,20-26-288,-20 26 0,-19-27-96,19 27 96,-20 0 0,20 0 160,1 27-63,19-27-129,0 0-64,0 26 96,0 1 192,19-27-160,21 0-96,-20 0 96,0 0-96,0 0-32,-20 0-160,19 0-224,-19-27-65,0 27 257,0-26-161,-19 26 225,-1 0 0,0 0 96,0 0 192,-20 26-32,21-26 64,19 27-127,-20 0-1,20-1-32,20-26-32,-1 26 32,1-26 32,20 0-97,-20-26-351,19 26-64,-19-26 191,-20-1 193,20 0 96,-20 1-64,-20-1 0,0 2 192,1 25-160,-21-27 0,20 27 353,-20 0 95,21 0-352,-1 27-224,0-2 96,20-25 32,0 27-32,0-1 128,0 1-64,20 0 32,0-27-32,-1 0 32,1 0-64,0 0 32,0 0 0,-20 0 160,0-27-160,0 27-577,-20 0-1825,20 0-6214</inkml:trace>
  <inkml:trace contextRef="#ctx0" brushRef="#br0" timeOffset="161118.21">5795 5384 10345,'0'0'737,"0"0"-609,0 0-96,0 0 128,0 28 449,20-3-65,-20 2-95,0 26 31,0 26-31,0 27-65,0 28-160,0-29-96,0 27-32,0 1-63,0-54-1,0 28 0,0-54-32,0 0 0,0-27 0,0 0-449,0 1-672,0 0-1505,0-27-2019</inkml:trace>
  <inkml:trace contextRef="#ctx0" brushRef="#br0" timeOffset="161415.23">5637 6260 11242,'0'25'-288,"0"3"224,19-1 192,1-2 288,0 28-159,-20 1-97,20-2 32,0 1-128,-1 0 224,1 1 129,0-1-225,20-28 0,-21 2 385,1 1 512,0-28 96,1-28-192,17 1-321,-18-26-351,21 1-193,-2-1-160,1-1 0,-20 2-257,19-1-896,-19 26-769,0 27-2978</inkml:trace>
  <inkml:trace contextRef="#ctx0" brushRef="#br0" timeOffset="171955.83">2857 11293 5124,'0'-27'1602,"0"27"-289,0 0 353,0 0-129,0 0-768,0 0-417,0 0-96,0 0-63,0 0-1,0 0 416,20 27 33,-20-27-129,0 0-95,0 0 31,0 0-31,0 0-193,0 27-64,21-27 0,-21 0 0,0 26 33,0 0-65,18-26-32,-18 28 0,20-3 0,-20-25-64,0 28 32,20-3 0,-20 2-32,21 0 32,-21-1-64,20 1 96,-20 0-96,18 25 96,3-26-64,-1 28 32,-20-28-32,20 28-32,0-29 65,-20 2-65,19 26 32,1 0 64,0-27-160,-20 27 128,20 0-64,0 1 64,-20-28-64,19 26 0,1 2 32,0-1-96,-20-1 288,40 28-128,-21-27 96,1 1-32,21 26-96,-21-27-96,18-1 193,-17 28-129,19-28 0,-21 28 0,21-27 32,-20 26-32,19-26 0,-19 27-32,20-28 64,-20 28-96,19-26 96,-19-1-64,21 26 0,-21-26 96,18 0 0,-17 26-32,19-26 64,-1 26-64,1 1-64,-20-27-32,19 26 96,1-24 0,-1 23-96,-19-24 32,20 24-64,-1-24 128,2 26 0,-1-27 0,-1 27-128,1-28 32,-1 28 160,1-28-224,19 1 160,-19 1-64,1-2 64,-3 1-31,3 0 95,-1 1-32,-1-29-128,1 28 32,-1-25 64,1-2 0,0 27-96,-1-26-32,22-1 64,-23 1 64,3-2-64,-3 2 0,3 0-288,-1-1 576,19 1-288,-19 0-32,-1-27-32,21 25 128,-21-25-96,2 27 128,-1-27-192,-1 26 128,1-26-32,-1 0-32,1 0 64,0 0-32,-1 0 0,1 0-32,-1 27 32,1-27-257,1 0 514,-3 0-257,3 0 0,-2 0-32,1-27 0,19 27 128,-19 0-160,0-26 160,19 26-160,2-27 64,-22 27-32,21-25 64,-21-2 32,21 0-128,-21 1 32,1-1 64,19 0 32,-19 2-128,-1-2 64,2 1 32,17-1-96,-17-26 256,-1 27-288,19-2 96,-19-25 64,19 0-96,-18 27 64,17-27-96,3 0 128,-2 1-32,0-2-32,1 1-64,-1 1 128,2-1-64,-23-1-32,23 1 64,18-27-32,-20 28 0,1-28 32,-1 27-64,2-26 96,-2-1-96,-1 28 32,-17-28 0,38 0 0,-19 0 32,-1 1 0,-19 1-64,19-2 32,-18 0 32,-3 1-64,3-1 32,-2 0-32,1 1 128,0-1-128,-1 2-32,1-2 128,1 0-64,-3-26 0,23 26-32,-22 2 64,1-2-128,-1-27 96,1 27 32,0 1-64,-1-1 32,1 2 0,-1-2 32,21 0 0,-21-26-96,2 28 128,-1 24-32,-22-26 128,3 27 64,19 1-31,-20-1-33,0-1-160,-20 1 64,19 28-96,1-29 96,-20 1-32,20 26-96,-20 1 96,20 0 0,-20 0-64,20 26-32,-20 0 32,0-28 0,0 28-193,0 0-479,0 0-609,0 0-1122,0 0-3010</inkml:trace>
  <inkml:trace contextRef="#ctx0" brushRef="#br0" timeOffset="172827.87">9905 10737 10185,'0'0'1890,"0"0"-1858,0 0 512,19 0 898,1 27-481,0-27-673,20 0-96,-1 0-128,1-27 32,-1 27 0,1-27-31,-19 27-65,-1 0-97,-2-26-223,-18 26 32,0 0-577,-18 0 192,-23 26 65,21-26 255,0 27-223,-19 0 192,39-2 287,-20 3 33,20-3 128,0 2 33,20 26 63,1 1-128,-3-29 32,2 30-64,0-3 0,1-26 0,-1 0 224,-2 2 0,-18-2 417,-18-26 288,-2 26-225,-1-26-287,-19 0 63,22 26-256,-23-26-192,1 0-64,21 0-224,19 0-641,-20 0-1377,20 0-1826</inkml:trace>
  <inkml:trace contextRef="#ctx0" brushRef="#br0" timeOffset="173103.9">10440 10789 8584,'0'-25'1025,"0"25"64,0 0 832,0 0-928,-19 25-320,19 28 64,-20 1 128,20-1-321,-20 26-192,20 1-191,0 0-129,0-2-32,0-24-97,20-2-127,0 1-384,-1-25-417,21-28-929,-20 0-1505,19 0-5190</inkml:trace>
  <inkml:trace contextRef="#ctx0" brushRef="#br0" timeOffset="173527.92">10679 11028 12972,'0'-27'224,"-20"27"-160,20 27 737,0 1-417,-21-3-352,21 28-64,0-27-192,21 28-321,-1-2-544,0 2 32,19-28-160,1 0 513,-20-26 575,19 0 129,1 0 97,0-26 31,-21 0 352,1-1 609,0-26 353,1 27-33,-21-28-480,0 2-449,-21 0-320,1-3-128,-19 3 225,19 25 63,-20 1-256,1-1-32,-21 27-32,21 0-32,-1 0-32,20 27 0,-1-1-64,21 28 0,21-29 192,-1 2-128,20 1 64,-1-3 0,1 2 0,-1-1 64,1-26-64,0 26-385,-1-26-544,-19 0-1665,1 0-2467</inkml:trace>
  <inkml:trace contextRef="#ctx0" brushRef="#br0" timeOffset="173737.93">11195 11134 11146,'20'54'2979,"0"-2"-2659,-1-26 801,-19 1 353,0 26-802,0-27-640,0 2-224,0-3-128,20 3-769,-20-3-1249,0-25-1987,0 0-5154</inkml:trace>
  <inkml:trace contextRef="#ctx0" brushRef="#br0" timeOffset="173996.95">11335 10630 13228,'18'27'0,"2"0"833,21-1 961,-21 28-257,19-1-896,-19 26-289,20 1 160,-21 25 33,1-26-353,-20 27-96,20-26-32,-20-1-96,0 1-224,-20 0-449,0-28-608,1 28-1153,-1-53-2595</inkml:trace>
  <inkml:trace contextRef="#ctx0" brushRef="#br0" timeOffset="176288.08">3473 16645 8359,'20'0'1186,"-20"-27"-578,0 27 1186,-20 0 0,20 0-994,0 0-287,0 0 95,0 0-63,0 0-257,0 0-192,0 0 192,0 0 97,0 27-129,0 0 64,0 26 1,0-1-257,0 1 384,0 26-384,20 2 0,-20-3-96,0-24-64,19 25 96,-19-52-288,0 26-481,0-26-704,20-1-1378,-20 1-2114</inkml:trace>
  <inkml:trace contextRef="#ctx0" brushRef="#br0" timeOffset="177320.14">3432 17812 9737,'0'0'224,"-20"0"-96,20-28 1666,0 2-65,0 26-800,-18-26-96,18 26 0,0-28-257,-20 28-351,-1 0-257,1 0-193,0 0-191,1 28 64,-21-2-97,20 0 33,0 27 288,1 0 96,-1 1 0,20-1 0,-20 26 0,20-26 0,0-1-33,20 3-63,0-3-320,-1 0 224,21-24 224,0-2 128,19 0 32,-18-26 256,18-26 33,-19 26-33,-1-26-95,-19-2 127,20 2 128,-21 0-95,-19-26-97,0 24 129,0-24-33,0-2-256,-19 1-127,-1 26-1,-20-25-224,20 26-1,-19-28 97,-2 54-64,-17-26-96,17 26 32,-18 26 128,19-26-32,1 54-64,19-28 64,0 1-129,0 25 193,20-25 0,0-1 97,20 1 127,20 0 0,-1-27-32,1 25-128,19-25-64,-18 27 128,17-27-224,-17 0-96,-2 0-160,1 0-577,-20 0-1922,0 0-3491</inkml:trace>
  <inkml:trace contextRef="#ctx0" brushRef="#br0" timeOffset="177790.16">3929 18261 15534,'0'27'224,"0"-27"225,0 0 608,0 26-481,-19 0-480,19 2-128,-20 24-256,20 1-545,0 0-1185,0 1-3395</inkml:trace>
  <inkml:trace contextRef="#ctx0" brushRef="#br0" timeOffset="180647.33">3592 12936 7046,'0'-27'1121,"-20"27"-1185,0 0 545,0 0 896,0 0-288,1 27-897,-1-27 32,0 26 449,-1-26-32,1 54-129,20-28 129,-18 0-33,18 2-255,18-3-33,2 2-96,1-1 64,-1 1-31,19-27-1,-19 27 0,20-27 32,-20-27 129,19 0-97,-19 1-32,0-1 129,-20-26-161,0 27 32,0-27-192,0 26-128,-20 1-96,0-1 0,0 2-160,-19-2-161,19 27 161,-20 0 64,21 0 0,-21 27 32,19-2 63,1 28 33,20-26 0,0 26-32,20-27-32,1 2-192,-1-3 63,19-25 65,-19 0 32,20 27 192,-20-54 64,19 27 0,-19 0 32,-20-25 32,20-3 96,-20 2 33,0 0-97,-20-1 32,20 0-224,-20 1-64,-19-1-96,19 27-97,-20-25 1,20 25 0,-19 25 32,19-25-33,-1 27 33,1 26 192,20-26 32,0-1 128,0 0-32,41 2 96,-21-3-160,19-25-32,1 0-128,0 0 128,-21 0 32,21-25 128,-20-3 129,-20 2 63,0 0-32,0-1-192,0 0 128,-20 1-160,0-1-288,0 2 32,1 25-64,-21 0-32,20 0-65,0 25-31,1 2 128,-1 26 128,20-26 95,0-1-63,20 0-128,-1 2 0,1-3 64,0-25 96,0 0 192,0-25-32,-1 25 64,1-28 64,-20 2 97,0 0 95,0 26 161,0-27-225,-20 0-160,1 27-160,-1 0-96,0 0 0,0 27-64,0 0-32,20-27-193,0 26-1248,20 0-2275</inkml:trace>
  <inkml:trace contextRef="#ctx0" brushRef="#br0" timeOffset="184043.52">15582 11453 4644,'0'-28'6054,"0"3"-5862,0-3 288,0 2 1058,0 26-161,-20-26-512,0-1-609,0 27-192,1 0-32,-21 0-32,0 27-32,1-1-64,-1 28 160,20-1-96,-19-1 64,19 1-32,20 1-64,0-29 32,0 28-64,20-53 64,19 27 160,-19-27 32,20-27-32,19 1 64,-19-26-127,-1-2 31,-19 1-96,20 1 64,-19-29 0,-21 29-64,18-28-64,-36 0 160,18 1-128,-41-1 0,21-25-289,-19 51-287,19-24 288,-20 51 255,20 0 33,1 27-64,-1 27-96,0 25 256,0 1 96,20 27 193,0 26-65,0-26-64,20 26 64,20-27-127,-1 28-97,1-54-32,19 26 32,-19-26-160,19-26-32,-18-2 31,-3 2 65,3-1-256,-21-26-160,0 27-833,-20-27-2435,0 0-6340</inkml:trace>
  <inkml:trace contextRef="#ctx0" brushRef="#br0" timeOffset="184397.54">14769 12168 14189,'0'0'-32,"20"0"-417,-2 0 706,23 0 287,18 0-95,21 0-321,-1 0-32,20 0 128,1 0 225,-1 0-97,20 0-192,1-27-64,-21 27 0,19-27-32,-38 27-224,-21 0-448,0-26-321,-39 26-1954,0 0-3972</inkml:trace>
  <inkml:trace contextRef="#ctx0" brushRef="#br0" timeOffset="184923.57">15086 12672 14669,'-80'53'-384,"41"-1"-64,-1-25 384,20 26 128,-19 26-96,19-26 0,20-26-353,0 25 225,0-24 160,20-3 0,0 2-96,19-1 96,-19-26 160,20-26 256,-1-1-159,1-26-33,-20 27 0,-1-54-96,1 27 257,-20 1-321,20-28 0,-20 0-64,-20 1-96,0-1-385,1 27 385,-1 0 32,0 26 96,0 2-32,0 25 0,1 25 128,-1 2 160,20 26-31,0 0 95,0 27 257,20-1 63,-1-26-127,21 27-257,0-26-192,-1 24-96,1-51-160,19 26-352,-18-27-770,-1 2-640,-21-3-1473,21-25-3523</inkml:trace>
  <inkml:trace contextRef="#ctx0" brushRef="#br0" timeOffset="185400.6">15483 12725 10441,'0'-53'257,"0"26"-482,0 27 1635,-20-27-193,0 27-801,20 0-416,-20 0-64,1 27 96,-1 0 128,20 26 1,0-1 127,0 1 0,0 26-96,0-26 0,20 1-31,19-28-129,1 28 64,-1-54-64,1 25-32,1-25 160,-3 0 32,3-25 96,-21-3-95,-2 2-129,3 0 64,-21-28-128,0 1 96,0 28-64,-21-29-192,-17 1 64,-3 26 64,3 2 32,-23-3 32,22 28 32,-1 0-128,20 28 128,-19-28-128,39 25 64,0 2 64,0 0 128,19-1 0,1 28 32,20-29 0,-1-25-127,1 27-129,1-27-321,-3 26-608,3-26-1665,-21 0-3940</inkml:trace>
  <inkml:trace contextRef="#ctx0" brushRef="#br0" timeOffset="185580.61">15959 12962 15246,'20'54'1441,"-20"-28"-1345,0 28 1250,0-2 63,0 1-1185,0 0-736,0-26-1154,0-2-1153,0 2-6277</inkml:trace>
  <inkml:trace contextRef="#ctx0" brushRef="#br0" timeOffset="186150.64">16496 11690 7078,'-21'0'8296,"1"0"-8232,20 0-160,20 0 673,21 27 255,-2-27-319,1 0-449,19 27 0,1-27-32,-21 0-96,1 0-481,-1 0-672,1 0-1121,-19 0-1153,-21 0-961</inkml:trace>
  <inkml:trace contextRef="#ctx0" brushRef="#br0" timeOffset="186372.65">16753 11770 5381,'-59'26'3042,"39"2"-928,0 24-256,20 1-384,0 0-417,20 1-737,0 24-32,0-24-192,-1-28-32,1 26 225,0-25 31,-20 26-192,0-53 224,0 27 257,-20 0-289,-19-27-192,-1 25 33,-19-25-161,19 0-161,-1 0-287,23 0-257,-2 0-544,-1 0-1377,42-25-1602,-1 25-2050</inkml:trace>
  <inkml:trace contextRef="#ctx0" brushRef="#br0" timeOffset="186604.67">17131 11796 6342,'-40'28'4324,"20"-3"-4196,0 28 1121,20 1 961,-19-2-737,19 1-608,-20 27-96,20 0-513,0-28-160,20 1-64,-20 1-224,39-2-384,1-24-994,-20-3-1313,19-25-3106</inkml:trace>
  <inkml:trace contextRef="#ctx0" brushRef="#br0" timeOffset="187050.69">17429 12036 12043,'-20'25'-1313,"0"2"1120,-1 26 1379,21 0-97,0-1-801,0 2-288,21 26-128,-1-55-128,19 30-321,1-30-128,19-25 289,-19 0 512,0 0 320,-1-25 193,1 25 320,-19-55 288,-3 30-288,2-29-513,-20 28-95,0-28-225,-20 2-96,2-1-321,-23 26-95,-18-26 160,-1 53 288,1-25-32,19 50 64,-19-25 288,39 27-96,-21 26-95,41-26 127,0 26 96,20-28-192,1 2 1,19 0-97,-1-1-128,21 1-193,-21 0-287,21-27-673,-41 25-1410,21-25-3811</inkml:trace>
  <inkml:trace contextRef="#ctx0" brushRef="#br0" timeOffset="187253.71">18004 12353 14221,'20'27'1666,"-20"-2"-1859,0 2 482,0 1 1280,0-3-1088,0 28-481,0-27-64,0 2-353,20-2-512,-20-26-1793,0 0-3332</inkml:trace>
  <inkml:trace contextRef="#ctx0" brushRef="#br0" timeOffset="187512.72">18162 11849 1473,'61'53'14574,"-23"-26"-14478,-17 26 32,19 1 1313,-1-2-352,-19 28-832,0-27-257,-20 26 32,0-26-257,0 26-31,0-26-160,0 0-353,-20 1 321,0-1 31,1-1 97,-1-24-289,-20 24-2370,1-25-1601</inkml:trace>
  <inkml:trace contextRef="#ctx0" brushRef="#br1" timeOffset="190828.91">2837 11796 896,'0'0'673,"0"0"320,0 0 0,0 0-417,20 0-31,-20 0-257,0 28-128,0-28-32,0 0-160,20 0 32,-20 25 32,0-25-64,21 27 64,-21-27-32,0 26 0,0 1 0,18-27 33,-18 27-33,20-1-33,-20-26-95,20 26-416,1 2-193,-1-28 417,-20 25 192,18 2 160,-18-27-64,21 26 96,-21-26 0,0 27-32,20-27-32,-20 27-96,0-27 160,20 26-256,-20 1-1154</inkml:trace>
  <inkml:trace contextRef="#ctx0" brushRef="#br1" timeOffset="192812.02">2877 11876 768,'0'0'545,"0"0"-257,0 0 545,0 0 192,-20 0-321,20-27-575,0 27 31,0 0 512,0 0 449,0 0-32,0 0-192,0 0-320,0 0-321,0 0-32,0 0 289,0 27 31,0-27-159,20 26-65,-20-26-160,21 27-96,-21 0 128,18-27 225,-18 26-193,20 0-32,-20 2 64,20-3 129,-20-25-225,21 27-32,-21-1 320,20 1-319,-2 0-33,-18-1 96,21-26 64,-1 27-128,-20-2-96,20 2 32,-20 0 32,20-27-96,-1 26 96,-19 1 97,20 0-1,0-27-128,-20 25 64,20 2-64,0 1-32,-1-3 0,-19 2 32,20-27-32,0 26 0,0 0 0,-20 2 0,20-2 0,-1 1 0,-19 0 32,20-2-32,0 3-32,-20-3 65,21-25-33,-1 27 32,-20 0 0,18-1-128,2 1 64,-20-27 0,21 27 64,-21-2-64,20-25 32,-20 27 0,20-1-32,-20-26 32,19 27-32,-19 0 0,20-27 32,-20 26-32,0 0 32,0-26-32,20 28 32,-20-3 0,0 2 0,0-1 0,0 1-32,20-27 32,-20 27 0,0-1-32,20-26 0,-20 27 0,0-2 0,0-25 0,19 27 32,-19 1-32,0-28 64,20 25-64,-20 2 0,0-27 32,0 27-32,20-27 64,-20 25-64,0 3 32,0-28 0,0 27-32,20-27 32,-20 25-32,0-25 0,20 27 0,-20-1-32,0-26 32,19 27 0,-19-27 32,0 27-32,0-27 64,20 26-32,-20-26-32,0 26 0,20 2-32,-20-28 32,0 25 0,20-25 0,-20 27 0,0-27 0,21 26 0,-21-26 0,20 27 32,-20-27 0,0 27-32,18-2 0,-18-25 64,20 28-64,-20-28-64,21 25 64,-1 2 0,-20-27 0,20 28 0,-1-28 0,-19 25 64,20 2-64,0-27 0,-20 27 0,20-27 0,-20 25 0,20-25 0,-20 28 0,19-1 0,-19-27 0,20 25 0,-20-25 0,20 27 0,-20-1 0,20-26 0,-20 27 0,20 0 0,-20-27 0,19 26 0,-19 0-96,20-26 96,-20 26 0,20 1 0,-20-27 0,20 27 0,-20-1-32,21 1 32,-21 0 64,0-27 0,18 25 33,-18 3 223,20-3-64,1-25-224,-21 27-32,20 1 0,0-3-32,-20 2 32,18-27-64,3 27 64,-21-1-32,20 1 32,0 0 32,-20-2 32,20-25-64,-20 27-32,19-27 32,-19 26 32,20 1-32,-20-27 32,20 27 0,-20-2 32,20-25 128,-20 0-160,20 27 0,-20-27-96,0 26 128,19-26 33,-19 27-161,0-27 64,20 27-33,-20-27 66,0 0-33,0 26 32,20-26-97,-20 26 98,0-26-66,0 0-63,20 28 96,-20-28 32,0 25-32,0-25 32,21 0 0,-21 28-64,0-28 32,0 0 32,0 0-128,0 0-192,20 0 32,-20 0 32,0 0 128,0 0-1,0 0-95,18 0-96,-18 25-160,0-25-545,0 0-1826,0 0-2530</inkml:trace>
  <inkml:trace contextRef="#ctx0" brushRef="#br1" timeOffset="193132.04">4584 15029 6886,'21'27'480,"-21"-1"417,0-26 2082,20 26-705,-20 2-1313,18-3-64,-18-25 224,20 28-576,1-3-289,-21-25-320,20 28-128,-20-28-449,20 0-224,-2 26-384,-18-26-96,0 0-161,21 0-287,-21 0-1378,0 0-3267</inkml:trace>
  <inkml:trace contextRef="#ctx0" brushRef="#br1" timeOffset="194140.1">2916 11982 2754,'20'0'-64,"-20"0"96,0 0 609,0 0 288,20 0-257,-20 0 129,0 0 96,0 0-160,0 0-257,0 0-64,0 0 257,0 0 96,0 0-33,0 0-319,0 26-97,-20-26-224,20 0 128,0 0 1,0 0 159,-20 0 96,20-26 97,-18 26 96,18-26-257,-21-1-256,1-26 353,-20 1-225,20-2-64,-19 1-96,-1-27 64,-19 1 1,19 26-193,1 1 0,-2-1 256,21-1 96,0 28-224,2-1-64,-3 0-96,21 1 32,-20 26-64,20 0-384,0-26-961,20 26-994,1 0-608,-21 0-3523</inkml:trace>
  <inkml:trace contextRef="#ctx0" brushRef="#br1" timeOffset="195229.16">14888 13704 9993,'-20'-26'1313,"0"26"-512,-1 0 993,21 0-225,0 0-448,0 0-416,0-26-481,21 26 96,19 0-95,19 0-65,20 0-160,20-27 32,0 27 32,41 0-160,18 0 160,22 0-32,18 0-64,21 0 32,-21 0 32,19 0 32,-18 27-128,1-27 64,-42 0-385,-19 26-31,-1-26 416,-38 0-224,-1 26-193,-20-26 225,-19 0-352,-21 0-289,-19 0 192,-20 28-640,0-28-448,0 0 864,-20 0-1025,-19 0-2722</inkml:trace>
  <inkml:trace contextRef="#ctx0" brushRef="#br1" timeOffset="196946.26">2481 11320 6726,'-21'-27'416,"21"27"-320,0 0 32,-20 0 577,20 0-545,20 0-192,-20 0 0,0 0 321,0 0 447,0 0 33,0 0-64,0 0-97,21 0-288,-21 27-31,18-27-33,2 26-128,0 0 64,1 2-128,-1-3 0,-2 3-32,23 24 0,-21-25 33,0-1-1,-1 28 96,1-2 192,20-26 64,-20 28-159,-1-2-33,1 28-64,20-27-64,-20 0-32,19 1-32,1-2-64,1 1 0,-2 27 96,-19-28-64,20 1 0,-1 1 96,1 26-96,-1-28 0,1 0 32,0 2-64,-1 0-352,2-1-609,-3-1-512,-18-25-417,1 26-577,-1-26-2721</inkml:trace>
  <inkml:trace contextRef="#ctx0" brushRef="#br1" timeOffset="198251.33">3432 12857 160,'21'27'1025,"-21"-2"-961,20-25-64,-20 27-96,20-1-353,-20-26 193,19 27 224,-19 0 96,20-27 545,-20 26 416,20-26-289,-20 26-159,0 2-353,20-28-288,-20 25 192,20 2-64,-20-1 128,19 1 193,-19 0 287,20-1-191,0 1 255,-20-2 257,20 2-64,-20 1-384,20-3-353,-1-25 32,-19 27 128,20 0-159,-20-2-33,20-25 64,0 28-160,-20-1 0,21-27 0,-21 25 32,0 2 32,20-1 33,-20 1 479,0 0 33,18-1-449,-18 0-32,20 2-32,-20-3-160,21 2 32,-21-27-32,20 26 64,-20 1-64,20 0 65,-1-2 31,-19 28 32,20-26 64,-20 1-64,20 24-64,-20-25-64,20-2 32,-20 30 32,20-30 32,-20 2-64,19 26-32,1-26 64,-20-1 32,20 26-96,0-25 32,-20 26-32,20-26-64,-1 25 0,1-24 32,0 24 64,0-24 0,1 24-32,-3-25 96,2 26 321,-20-26-65,21 25-160,-1-26-192,0 28 32,-2-29 0,3 28-96,19-26-64,-20 0 32,-1-1-256,1 0-609,0-26-224,0 28-705,-20-28-2050</inkml:trace>
  <inkml:trace contextRef="#ctx0" brushRef="#br1" timeOffset="200595.47">3036 11770 5605,'-21'26'1954,"21"-26"-641,0 0 352,0 0 417,0 0-192,0 0-865,21 0-512,-1-26 159,20 0-287,-1-1-33,21 0-64,-1-26 1,40 1-65,-20-1-192,21-26 0,-1 26 96,0-1-192,-38 1 64,-3 26-32,-37 1-481,-1 26-544,-20 0-1377,0 0-1474,-20 0-896</inkml:trace>
  <inkml:trace contextRef="#ctx0" brushRef="#br1" timeOffset="200934.49">3135 11425 8327,'20'-25'801,"0"25"-577,-20-28-96,0 28 161,0 28 832,0-3-609,-20 3-384,0 51-96,0-26 129,-19-1 63,19 1 128,0-26 65,-1 26 127,21-27 1,0-26-257,0 28 256,21-28 161,19 25 0,-20-25-257,19 0-256,1 27-64,19-27-64,-19 0-64,-1 0 33,22 0-258,-3 0-960,-17 0-1569,18-27-3044</inkml:trace>
  <inkml:trace contextRef="#ctx0" brushRef="#br1" timeOffset="201540.52">4267 10684 8680,'0'-27'1057,"-21"27"-1057,21 27-257,0-1 770,21 28 320,-1 24-257,-20 2-287,20 26-97,-2-26-128,3 0 32,-21-28 64,20-26 96,-20 1-31,0-27 159,0 0 1089,0-27-95,0 1-1090,0 0-192,0-28-32,20-25-128,-20 26 0,20-26 0,-1 26 0,1-1 32,0 29-64,0-3 0,0 28 64,-20 0 128,19 28 96,1-3-32,-20 29-64,20-1-64,-20-1-192,20 3-641,1-3-608,-21 0-1474,20-24-832</inkml:trace>
  <inkml:trace contextRef="#ctx0" brushRef="#br1" timeOffset="202262.56">4704 11001 10345,'20'0'-576,"-2"0"159,3 0 545,-1 0 673,20 0 320,-21-25-160,21-2 352,0 0-31,-21 1-610,-19-1-415,20 0-33,-20 2-64,-20-3-256,20 28-321,-39 0-287,19 0 95,-20 28 353,21-3 160,-1 29 96,0-1 32,20-26 96,0 25-64,20 1-32,0 0-128,39-27-384,-19 2-321,39-28-288,-20 0 704,-18 0 321,18-28 64,-19 2 0,-1-27 32,-19 28 129,0-30 287,0 3 96,-20 25 129,0-26-353,0 26-480,-20 27 32,0-25-96,0 50-96,-19-25 256,19 54 96,0-1 32,-1-26-32,21 25 32,0 1-64,21 0 32,19-27-128,-20 2-32,19-28 63,1 0 162,-1-28 63,1 2 0,-20 0-64,0-26 0,-20 24 128,0 1-128,0 2-288,0-2-545,-20 0 33,20 27-97,-20 0-929,20 54 994,20-29 640,0 55 160,1-27 160,-3 27 128,2 26 129,1-26-353,-1-2 801,-20-24 608,0-1-544,0-1 609,0-25 95,-20-1-448,-1-26-320,-17 0-480,-3-26-385,1-1-96,1 2-64,-1-2-577,0-26-864,1-1-2019,19 29-1665</inkml:trace>
  <inkml:trace contextRef="#ctx0" brushRef="#br1" timeOffset="202651.59">5617 10922 9737,'20'-26'2979,"-40"26"-2339,20 0 545,-20 0-480,0 26-481,-1 28-160,3-2-64,-2 1 0,20 0 32,0 1-64,20-28-64,-2 0 64,23-26-128,-21 0-32,19 0 192,-19 0-64,20-26-32,-40 0 32,20-28 96,-20 28-32,-20-1-97,20-26 1,-20 26 160,0 2 65,20 25 319,-20 0-128,20 0-31,0 0-225,0 25 224,0 2 32,0-27-128,20 28-160,20-3-32,-20 2-320,19-27-353,-19 0-672,20 26-993,-21-52-1698,1 26-4066</inkml:trace>
  <inkml:trace contextRef="#ctx0" brushRef="#br1" timeOffset="202822.6">5795 10896 11370,'20'0'641,"0"0"864,-1 0 513,1 0-865,21 0-864,-21 0-193,18 0-64,3 0-96,-21 0-609,-1 0-1345,-19 0-2658,20-27-4645</inkml:trace>
  <inkml:trace contextRef="#ctx0" brushRef="#br1" timeOffset="202982.6">5953 10498 10345,'0'26'321,"0"28"159,0-2 2179,20 28-321,-20-1-1089,0 28-897,0-2-160,0-25-768,21 27-449,-1-55-512,0-26-2467,19 1-1538</inkml:trace>
  <inkml:trace contextRef="#ctx0" brushRef="#br1" timeOffset="203163.62">6232 10922 10345,'0'54'3299,"0"-29"-3235,21 30 97,-21-30 63,0 2-32,18-1-576,2 0-801,-20 2-385,20-28-224,-20 0-3266</inkml:trace>
  <inkml:trace contextRef="#ctx0" brushRef="#br1" timeOffset="203300.62">6232 10498 10057,'0'-80'2242,"0"80"-3427,-20 0-192,20-26 1409,20 26-705,-20 26-3779</inkml:trace>
  <inkml:trace contextRef="#ctx0" brushRef="#br1" timeOffset="203726.65">6431 11108 5413,'20'52'512,"-20"-24"-160,19-28 1634,1 0-320,0-28-1250,0 28-608,0-52-160,-1 25-33,-19 2-159,20-3 352,-20 1 288,0 2 608,20 25 866,-20 0-193,0 0-512,0 25-288,0-25-321,20 0-96,0 0 64,-1 0 32,21 0-191,1-25-1,-23-2 96,2 0 288,1 1-128,-21-28-287,0 29-674,-21-3-96,1 3-64,2-2 417,-3 27 480,1 27 32,20-2-160,0 3 385,0 24 191,20 1-31,19-26-161,2 25-128,-1-25-128,-1-27-128,1 28-160,-1-3-288,-19-25-1314,0 0-3523</inkml:trace>
  <inkml:trace contextRef="#ctx0" brushRef="#br1" timeOffset="204259.68">4922 11982 832,'-20'-26'13325,"0"26"-13325,-20 0-481,1 26 449,19 0 577,0 27-161,-1-26-320,21-1-160,0 28 224,21-28 225,19 26-33,-1-25-128,1 0-160,-20-1 0,19 1 96,-19 0 129,0-27 95,-20 25 225,0-25 351,-20 27-351,0-27-449,-19 28-352,19-28-353,-20 0-736,1 0-2050,19-28-3203</inkml:trace>
  <inkml:trace contextRef="#ctx0" brushRef="#br1" timeOffset="204447.69">5080 11664 14221,'21'0'288,"-21"0"-256,20 53 641,-20 0 192,18 26-225,-18 1-480,0 27-95,0-2-1154,21 0-385,-1-25-608,0-53-2786</inkml:trace>
  <inkml:trace contextRef="#ctx0" brushRef="#br1" timeOffset="204706.7">5378 12246 11851,'0'0'96,"0"27"-320,0-27 800,0 27 257,0-1-865,0 1 32,20 0-384,0-2-577,19 2 512,2-27 257,-1 0 224,-22-27 384,23 2 513,-21-2 288,-20 0 417,0 1-481,-20-1-480,0 0-385,-19 2-256,-1-2-224,-1 27-481,2 0-896,-1 27-3684</inkml:trace>
  <inkml:trace contextRef="#ctx0" brushRef="#br1" timeOffset="205082.73">5815 12380 15214,'20'132'288,"-1"-80"-1345,-19 29 801,0-29 256,20 1-481,-20 1-31,20-54 448,-20 0 576,0 0 289,0-27-577,-20-25-95,20-1 127,-20-27 512,1 26-255,-1-24-449,0-2-160,20 0-128,0 1-225,20-1 417,0 53 256,19 1-63,2 26-161,-21 0 0,18 0 160,-17 53-32,-21-26 32,20 26-64,-40-28 128,-1 29 193,1-28-65,2 1-256,-23 0-160,1-27-448,21 25-1314,-1-25-2562,0 0-6310</inkml:trace>
  <inkml:trace contextRef="#ctx0" brushRef="#br1" timeOffset="205421.74">6093 12246 14541,'40'0'-64,"-21"0"256,1 0 1346,20-25 95,-20 25-1088,19-27-449,-19 27 96,0-26-192,-20 26-96,0-27-256,0 0-385,0 27-224,-20-26 64,-18 26-352,17-27 512,-19 27 545,20 27 192,0-1 289,1 1 351,-1 0 129,20 26-97,20-1 289,-1 1-192,21-26-160,0 0-225,19-27-224,2 0 96,-2 0-384,-19 0-128,-1 0-705,-19-27-1601,-20 27-6439</inkml:trace>
  <inkml:trace contextRef="#ctx0" brushRef="#br1" timeOffset="207801.87">3592 13016 2274,'19'-27'480,"-19"0"1570,0 1 192,0-1-192,0 27 0,0-25-609,-19 25-512,-1-27-160,0 27-353,0 0-352,0 0-160,-19 27-32,19-2 32,-1 28 0,1-26 32,20 0-32,0-1 0,0 28-32,20-29 0,1-25-65,19 27-159,-21-27 224,21 0 224,-20 0 128,19 0-32,-19-27 97,0 2-33,0-3 32,-20 2 97,0 0 63,0-1-256,-20-26-192,0 26-96,0 27 0,-19-25-32,-1 25 224,20 0-64,-19 25-64,19 2-32,-1-27 0,1 26 0,20 1 32,20 0 96,1-1-64,-1 0 96,19-26 0,-19 28-96,20-28 0,-20 25-128,19-25 128,-19 0 0,-20 0 32,20-25 32,-20 25 32,0-28-32,-20 2-96,0 0-32,0 26-64,-19-27-192,19 27-161,-20 0 289,1 0-32,19 27-32,20-1 159,-21-26 1,21 26 64,21 2 0,-1-28 0,0 25 64,-1-25 64,21 0-64,-20 0 32,19 0 1,-19-25 31,0 25 0,0-28 32,-20 28 160,0-26 0,0 26 65,-20 0-289,20 0-192,-20 0-161,0 0 1,20 26-897,0-26-1954,0 28-3171</inkml:trace>
  <inkml:trace contextRef="#ctx0" brushRef="#br1" timeOffset="211439.09">16475 13997 7879,'21'0'416,"-21"0"-191,20 0 1792,-2 0-415,3 0-705,-21-28-289,20 28-63,-20 0-193,0 0 1,0 0-225,0 0 0,-20 28-128,-1-28-128,-17 25-64,-3 2-97,3 0 129,-23-2 0,22-25 224,-1 28-32,0-1 128,21-27 64,-21 25-63,40-25-33,-20 27-64,20-27 32,20 26 192,0 1 96,0-27 97,19 27-33,1-1-127,-1 0-33,1 0-128,1 1-64,-3-27-96,-18 27 0,1-1-128,-1-26-384,-2 27-545,-18-27-1346,0 0-1376,-18 27-2371</inkml:trace>
  <inkml:trace contextRef="#ctx0" brushRef="#br1" timeOffset="211626.1">16198 14525 1953,'0'28'7015,"20"-3"-6727,-1-25 1090,1 27 992,0-27-929,0 28-864,19-28-289,-19 25 32,0-25-128,0 27-192,1-27-352,-3 27-1185,-18-1-2531</inkml:trace>
  <inkml:trace contextRef="#ctx0" brushRef="#br1" timeOffset="212023.12">16992 14261 9032,'0'-27'-224,"0"27"-289,-20 0 1795,-19 27-322,19 0-767,0-1 319,-21 26 161,41-25-161,0 26-255,0 1-1,0-1 0,20-28-64,21 2 32,-3 1-160,3-3 33,18-25 63,-19 0 96,19 0 0,-19-25 161,0-3 672,-21-24-257,1 24-255,-20 3-385,0-29-128,-39 1-64,19 26-96,-20 1-64,-19 0-417,19 0-960,-19 26-3172</inkml:trace>
  <inkml:trace contextRef="#ctx0" brushRef="#br0" timeOffset="-212959.35">12762 15002 9545,'-38'-26'1281,"17"26"-1345,-19 0-96,22 0 95,-23 26 98,1 1 31,1 0-64,-1 25 320,20 1 673,1 28-32,19-2-289,0-26-479,0 26-129,19 1 0,21-28-32,0 1 0,-1-26 64,22 0 0,-3-1 32,-17-26 32,18 0 160,-19-26 65,19-28-97,-39 1 0,20 1 161,-40-1-1,19-26 1,-19 26-97,-19-1-224,-1-26-64,-20 27-64,1 0-64,-1 1 64,-21 25-96,2 27 0,1 0 0,-3 0 0,2 53 32,39-27 32,0 27 0,20 0 0,0 1 64,40-1 32,-1-26 0,1 26 32,39-28-96,-18 2 64,-2 0-64,1-1-32,-21-26-288,21 0-673,-41 27-1025,1-27-1602,0 0-3554</inkml:trace>
  <inkml:trace contextRef="#ctx0" brushRef="#br0" timeOffset="-212699.34">13240 15612 8968,'0'53'865,"0"-26"832,20-1 898,-20 28-930,0-29-896,0 0-577,0 30-160,19-28-32,-19-1-256,20-26-609,-20 27-640,20-27-3300</inkml:trace>
  <inkml:trace contextRef="#ctx0" brushRef="#br0" timeOffset="-212404.32">13558 15321 12363,'-20'0'1153,"20"0"-1121,0 0 1121,0 0 673,0 0-1057,20 0-673,-20 0-160,0 0-449,18 27-1312,-18-27-2531</inkml:trace>
  <inkml:trace contextRef="#ctx0" brushRef="#br0" timeOffset="-212217.31">13637 15665 10441,'0'0'1538,"0"0"-1314,0 0 2082,0 0-896,0 0-1090,0 0-480,0 0-1634,0 0-3427</inkml:trace>
  <inkml:trace contextRef="#ctx0" brushRef="#br0" timeOffset="-211805.28">13934 15401 14285,'-20'0'1249,"20"0"-1249,0 0 609,0 25 768,41-25-416,-21 0-513,39 0-319,-19 0-129,-1 0-225,1 0-607,-1 0-1635,-19 27-3843</inkml:trace>
  <inkml:trace contextRef="#ctx0" brushRef="#br0" timeOffset="-211615.27">13975 15638 14958,'0'27'608,"0"-27"-544,18 0 96,23 0 1,-1 0-161,19 0-1570,-19 0-2850,19 0-5540</inkml:trace>
  <inkml:trace contextRef="#ctx0" brushRef="#br0" timeOffset="-211214.25">14748 15321 13228,'-20'-27'-288,"0"27"-385,-19 27 1250,19-27-481,-20 53-96,1-26 32,19 25-32,0 1 0,0 1-32,20 24 96,20-24 32,20-2-64,-1 1-64,1-28 0,19 3-96,2-1-64,-3-27 160,-17-27 96,18-1-96,-19 3 192,-1-28 32,-19 1-96,-20 25-32,0-26-32,-20 1-224,1-2-64,-21 1 96,-19 1 95,-2 25 194,3 27 511,-3-26 417,2 52-32,19-26-576,1 27 95,39 25-95,0-25-193,20 26-160,19-26-96,21 25-96,-1-26-737,0 1-352,2 0-321,-22-1-1889,21-26-5926</inkml:trace>
  <inkml:trace contextRef="#ctx0" brushRef="#br0" timeOffset="-211041.25">15244 15718 13805,'21'54'352,"-1"-29"-224,-20 28 481,0-26-385,0 26-480,0-26-2307,0-2-1825</inkml:trace>
  <inkml:trace contextRef="#ctx0" brushRef="#br0" timeOffset="-210601.22">15720 15585 13356,'0'0'1121,"0"0"-800,0 0 1120,21 0-224,19 27-801,-1-27-191,1 0-193,19-27-128,1 27-129,-1 0-704,2 0-2081,-2 0-3236</inkml:trace>
  <inkml:trace contextRef="#ctx0" brushRef="#br0" timeOffset="-210132.19">16852 15321 7783,'20'-27'3747,"-20"54"-3907,0-27 641,0 53 800,-20-1-737,20 2-447,-20 26-65,1-28-96,-21 28-385,20 0 97,-19-30 352,19 5 96,-20-28 320,1-1-95,-1-26 223,20 0-96,-1-26-255,3-28 95,18 26 288,0-22-415,0-4-33,18 28-64,23-28-32,-1 54 288,-1-26 353,21 26-161,-21 26-191,21 1-33,-21 0-128,2 25 32,-1-24 0,-1-3-576,1 0 192,-20 3-32,-20-1-1122,19 0-1600,-19-1-3300</inkml:trace>
  <inkml:trace contextRef="#ctx0" brushRef="#br0" timeOffset="-209619.16">17865 15056 13164,'-59'0'961,"39"0"-897,-21 26 64,2 0 609,19 27-33,-20 28-319,21-2-225,-1 26-160,20 2 64,0-28 0,20 27 32,-1-27 32,21-26 0,1 1-32,-3-28-160,3 1-128,-1-27-1377,-21 0-2948</inkml:trace>
  <inkml:trace contextRef="#ctx0" brushRef="#br0" timeOffset="-209079.13">18401 15453 6309,'0'107'993,"0"-29"-128,0 2 224,0-26-288,-20 24-128,20-51 288,0 0-257,0-1 353,0-26 353,0 0-289,20-26-769,-20-28-256,20 1-128,0-26 320,-1 26-192,1 0-128,20-26-64,-19 52-96,-3-26 32,2 53 64,-20 0 0,20 27 32,-20 26 0,0-1 32,0 1 32,0 27-32,0-26-129,0 24-1056,21-24-1025,-1-28-961,0 1-5221</inkml:trace>
  <inkml:trace contextRef="#ctx0" brushRef="#br0" timeOffset="-208350.09">18759 15744 12812,'0'-26'128,"0"26"-961,19 0 1217,1-26-63,20 26-97,-1-27-64,21 0-64,-21 1 128,1-1 97,1 2 127,-23-2-320,-18 0-256,0 1-481,-18 26-63,-2 0 223,-21 0 321,3 26 160,-3 1 128,1 25-31,21 1 95,-1-26 0,20 26-32,20 1-128,-1-4-32,21-22-160,19-28-128,2 27-64,18-27 256,-20-27-33,1 27-31,-21-28 256,1-22-128,-20 22 0,0 2 32,-20 0 33,0-1-226,-20 0-223,0 1 160,0 26 64,0 0 96,1 26 128,-21 1 0,20 26 96,20-27-32,0 27-160,0-28 32,20 30 96,20-28-192,-21-27 32,21 0 32,0 0 192,-1 0-32,-19-27 96,1 0 97,-1-1 319,-20 3-512,0 0-192,0-3-448,-20 2-33,20 26 193,0 0 256,-21 26 32,21 27 64,0 0 0,0 1 96,0-1-64,0 26-32,21-26 32,-21 26 0,0 1 192,0-28-96,0 2-128,0-2 96,-21 0 289,1-24 319,20-28-127,-20 27 128,1-27 31,-21 27-287,20-27-161,-39-27-160,19 0-96,-19-26-64,19 0-224,19-1-865,21 2-1377,0-1-577,41 0-2274</inkml:trace>
  <inkml:trace contextRef="#ctx0" brushRef="#br0" timeOffset="-207984.07">19790 15585 11755,'-39'-25'864,"-1"50"-864,1 2 1346,-1 26-65,0 0-672,21 1-33,-1-4-256,20 5-192,0-28-224,39-1 0,1 1-96,0-27-128,-1 0-129,1 0-63,-1-27 256,-19 1 160,0-1-385,-20 0 353,21-26 352,-21 0-160,-21 27 257,1 0 351,20-1-287,-20 0 191,1 27-31,19 0-257,0 27-160,0 0-96,19-1 0,1 0-32,21 2 32,-3-3-192,-18 0-320,21 3-481,-21-1-641,-1-27-1345,-19 0-1409</inkml:trace>
  <inkml:trace contextRef="#ctx0" brushRef="#br0" timeOffset="-207811.06">19950 15718 3235,'0'-53'4420,"20"26"-2050,-20 1-320,39 26 0,-19-27-737,20 27-384,-1-25-128,21 25-257,-21 0-223,1-27-225,1 27-289,-23 0-1344,-18 0-1346,-18 0-3202</inkml:trace>
  <inkml:trace contextRef="#ctx0" brushRef="#br0" timeOffset="-207614.04">20108 15214 8007,'20'0'1217,"0"54"289,-20-1 1088,20 0-480,-20 26-833,0-26-544,0 26-353,0 1-191,19-27-129,-19 1-96,0-4-321,20-22-768,-20-1-1089,0 0-2018,20-1-4965</inkml:trace>
  <inkml:trace contextRef="#ctx0" brushRef="#br0" timeOffset="-207427.03">20446 15612 13068,'0'53'96,"0"-26"-32,20-1 673,-20 28-385,0-29-480,0 28-417,20-26-191,-20 0-129,19-27-929,-19 0 193,0 0-3236</inkml:trace>
  <inkml:trace contextRef="#ctx0" brushRef="#br0" timeOffset="-207275.02">20486 15744 1793,'0'-132'-1249</inkml:trace>
  <inkml:trace contextRef="#ctx0" brushRef="#br0" timeOffset="-207266.02">20486 15506 128,'-20'-80'3203,"20"55"-2050,0 25-577,0 0-384,0 0-1665</inkml:trace>
  <inkml:trace contextRef="#ctx0" brushRef="#br0" timeOffset="-206937.01">20545 15877 5092,'0'53'4485,"20"-26"-4870,-20-2 385,20-25 1313,-1 0-736,1 0-769,20-25-353,-19 25 513,17-27-128,-17 1 192,-1-28-64,0 26 0,-2-22 160,-18 22-128,0 2 256,0 0 609,-18 26 192,-2 0-256,20 0-321,-20 0-127,-1 26 127,1 0 1,20 2-161,0-3 257,0 28-97,20-26-128,1 0-320,-1-1-32,18 1 96,3-27-192,-21 25-96,19-25 160,1 0-96,0 0-256,-21 0-129,1 0-384,20-25-3010</inkml:trace>
  <inkml:trace contextRef="#ctx0" brushRef="#br0" timeOffset="-206049.95">21776 15533 11691,'0'-27'736,"0"27"-1120,0 54 192,0-2 288,-20 1 0,20 26-96,-20-1 0,20 4 64,0-29 224,0-1 609,0-25 32,0-1-96,0-26 0,20 0-65,0-26-319,-20-1-193,0-25-32,20-1 0,-20 26-128,19-28-128,1 5-320,0-4 96,0 28-225,0-1 225,1 27 128,-3 0 64,-18 27 32,0-1 32,0 0-32,0 27 0,0-28 0,-18 30-353,18-28-351,0-1-1058,18 26-864,-18-25-417</inkml:trace>
  <inkml:trace contextRef="#ctx0" brushRef="#br0" timeOffset="-205277.91">22094 15744 3267,'0'-52'7431,"-20"52"-6502,20 0 192,-20 0-225,20 26 161,0 28-128,0-4-448,0-22-161,20 26-256,0-28 0,19 26-32,1-25 0,19-27 64,-19 0-64,0 0 96,-21 0-31,1-27 31,0 2-32,1-28 32,-21 26-96,-21 0 64,21-26-288,-20 28 288,0-3-224,1 2-225,19 26 65,-20 0-96,20 0 96,0 26 63,20 2 97,-1-3-224,1-25-97,0 25 97,1 3 32,-1-28 320,-2 27-32,2-27 64,1 0 96,-1 0 32,-20 0-64,20 0-64,-20 0 128,0 0-256,0 0 64,-20 0-32,20 27-128,-20-1 0,20-26 64,0 27 128,-21-27 64,21 25 64,0-25 0,21 0 32,-21-25 32,20 25-31,0-27-1,-20 1-64,19-1 0,-19 0-96,20 27-64,-20-28 32,20 28-64,0 0 384,-20 0 288,0 0-415,20 0 127,-20 28-96,0-1 160,0 0-159,0-1-129,0-26-32,19 27-32,-19-2 0,0-25-32,20 0-64,-20 0-65,0 0 33,0 0 32,0 0-32,0-25 64,20 25 64,-20-27 0,0 27 0,0 0-64,20 0-32,-20 0 64,20 0 0,1 0-32,-3 0 0,2 0-64,0 0-257,1 0-1088,-1 0-2243,-20 0-3202</inkml:trace>
  <inkml:trace contextRef="#ctx0" brushRef="#br0" timeOffset="-204908.89">22967 15214 9737,'0'28'320,"-20"-2"513,1 27 1089,19 27-481,0-1-608,0 1-577,0-2-192,0 2-128,0-26-384,19-4 127,-19 5 225,20-55 160,0 27 32,-20-27 32,20-27-31,0 27-33,-1-27-32,1 27-64,0 0-32,0 0-65,-20 0 33,20 27 32,-20 0 64,0-1 0,0 1-32,0-2 32,-20-25-256,0 27-256,0-27-866,0 0-1376,-19 0-642,19 0-1792</inkml:trace>
  <inkml:trace contextRef="#ctx0" brushRef="#br0" timeOffset="-204563.87">23145 15930 7975,'40'0'96,"1"0"256,-23 0 1698,23-26-736,-21 26-450,0-27-127,-20 0-449,0 27-352,-20-28-32,0 28-801,-1 0 289,-17 0 384,17 0 448,1 28-320,20-1 64,-20 0 32,40-1 32,0 1 0,1 25 0,17-25 0,-17-1-64,19-26 0,-22 27-64,3-27-193,19 0 129,-20-27 801,-1 27 416,1-26-224,0-1-289,0 0-480,0 2-128,-20-2-192,0 1-865,0-1-833,0 0-1121,0 27-4644</inkml:trace>
  <inkml:trace contextRef="#ctx0" brushRef="#br0" timeOffset="-204311.86">23543 15161 13164,'-20'-53'-641,"20"27"-736,20 26 2242,19 0 1409,2 26-1025,17 2-352,3 25 512,-2 26-191,20 1-514,-19-2-159,-1 29-97,0-2 33,-19 1-129,-19-28-512,-21 30-64,-21-29-737,-19 1-705,1-28-1473,-40 28-4068</inkml:trace>
  <inkml:trace contextRef="#ctx0" brushRef="#br0" timeOffset="-202871.77">14649 16354 5349,'0'0'1601,"0"-28"353,0 28 512,0 0-640,0 0-705,0 0-480,20 0 159,0 0-159,-1 0-96,21 0-225,1 0 32,18 0-128,0 0-160,1 0-128,-1 0 225,-19 28-354,-1-28 97,1 0-448,-20 0-513,-20 0-737,0 0-1217,0 0-1057</inkml:trace>
  <inkml:trace contextRef="#ctx0" brushRef="#br0" timeOffset="-196862.43">15840 16486 2754,'0'0'2210,"0"0"-256,0 0 64,0 0-64,0 0-289,0 0-447,0 0-290,0 0-319,0 0-97,0 0 1,0 0-161,0 0 97,0 0-33,20 0-128,0 0 33,-20 0-97,20 0-96,-1 0-64,1 0 0,-20 0-128,20 27 192,-20-27-160,20 0 96,-20 0-32,0 0 64,0 0-96,0 0 0,0 0 96,0 0 33,0 0-290,0 0-127,0 0 32,0 0 96,-20 0-32,20 0-1,0 0 225,0 0-64,-20 0 96,20 0-64,0-27-32,-20 27-128,20 0 0,0 0 128,0-28-32,0 28 0,0 0 64,0 0 32,0-25-32,0 25 0,0 0 32,0 0 64,0 0-32,0-27 160,0 27-31,0 0-1,0 0-64,0 27 0,-19-27 64,19 53-96,0-26 0,0 0 0,0-2-128,0 28 161,0 1-226,0 24 194,19-24-129,-19 26-33,20 0 65,-20-28-32,20-26 32,-20 0-96,20 2-128,-20-28-224,21 0-545,-21-28-961,0 28-1762,0-26-2049</inkml:trace>
  <inkml:trace contextRef="#ctx0" brushRef="#br0" timeOffset="-196537.41">15781 16750 10409,'-40'0'2499,"19"27"-1699,3-27 450,18 0 319,0 0-288,-20 0-608,20 0-449,20-27-64,-20 2-64,18-2 97,3 1-193,19-1 160,-20-25-256,-1 24 128,21-24-32,-20 25 96,0-1-96,-20 3 64,0 25-64,19 25 32,-19-25-64,20 28 32,0-1 64,-20-27-96,20 27 96,19-2-32,-19 3-64,41-3-32,-23 2 64,-17 0-481,19-1-447,-20 1-1347,19-2-3234</inkml:trace>
  <inkml:trace contextRef="#ctx0" brushRef="#br0" timeOffset="-195909.37">18719 16618 11434,'-20'0'609,"0"-25"448,20 25 224,0 0-416,0 0-128,0 25-33,0 29-127,0-1-193,20-1-96,-20 28-191,0-28-65,0 29 64,20-3-32,-20-24-128,20 0-289,0-2-95,-20-26-609,19 1-801,-19-27-1121,0 27-1793</inkml:trace>
  <inkml:trace contextRef="#ctx0" brushRef="#br0" timeOffset="-195607.36">18460 16804 13516,'-39'0'769,"39"0"-513,0-27-128,20 27 545,-1-27-128,21 2-97,-20-2-192,19-26-192,1 26 0,1 2-32,-2-3 96,1-24-31,-20 52-65,0-27 192,-1 27-32,1 0-96,0 27-64,-20 0 0,0-2 0,0 28-160,0-26-256,0 26-225,20-26-256,-20 25-544,20-25-1185,-1-1-3108</inkml:trace>
  <inkml:trace contextRef="#ctx0" brushRef="#br0" timeOffset="-192087.16">4246 18076 5605,'-20'26'1345,"20"-26"-320,0 0 961,-18 0 256,18 0-544,0 0-577,0-26-417,0 26-31,0 0 32,0 0-257,0 0-64,18 0-319,2-27 319,1 27-128,-1 0-160,0 0 32,19 0 33,21 0-129,-21 27 64,40-27 96,-19 0-96,19 0-160,-18 26 64,18-26 32,0 0-64,0-26 0,-18 26 224,-3 0-320,1 0 160,-18 0-256,-21-27-225,0 27 65,-20 0-705,0 0-865,0 0-160,-20 0-512,20 0-1058</inkml:trace>
  <inkml:trace contextRef="#ctx0" brushRef="#br0" timeOffset="-191705.13">5001 17758 6694,'0'26'4388,"0"2"-4228,0-28 64,0 25 961,21 2 385,-3-27-641,22 26-449,1 1-63,-2-27-1,21 27-64,19-27-127,-20 26-161,1-26 0,-21 27-64,22-2 64,-41-25 32,-2 27 128,3-27 193,-21 27 31,0-27-288,-21 26-64,3 1-96,-22 0 64,-1 25-128,2 1-480,-21 0-1186,21 1-2018,-1 26-3939</inkml:trace>
  <inkml:trace contextRef="#ctx0" brushRef="#br0" timeOffset="-189678.02">3611 13121 5733,'-19'-25'5926,"-1"25"-5478,20-28-448,-20 28 32,0 0 0,20 0-96,-20 0-64,20 28 0,0-28 64,-19 25 32,19 2 0,0-1 32,19 1 0,-19 0 0,20-27-32,0 26 64,0-26 320,0 0 224,-1 0-127,1-26-97,0-1-96,-20 0 65,0 1 31,0-1 32,0 2-127,0-3-129,0 2-32,-20 26-128,20-26-256,-20 26-161,1 0-255,-1 26 415,20 0 97,0 2 128,0-3 32,0 2 0,0-27 64,20 26 64,-1-26 224,1 0-159,0 0 127,-20 0-96,20 0-256,-20 0-1089,0 0-1570,0 0-1761</inkml:trace>
  <inkml:trace contextRef="#ctx0" brushRef="#br0" timeOffset="-189007.98">3671 13228 6534,'-20'-27'1633,"0"27"-1505,20-27 65,0 27 960,0 0 640,0 0-1024,0 0-769,0-26-32,0 26 256,20 26 193,0 1-33,0 0-96,-1 26-160,21-1-64,-20 1 129,21 26 95,-23-24-64,23 23-96,-1 2 0,-1-26-64,-19 24 0,20-24 33,-1-29-97,-19 28 0,0-26 0,0 26 0,-1-53-32,-19 27-385,20-27-800,-20 27-769,0-27-448,0 0-3204</inkml:trace>
  <inkml:trace contextRef="#ctx0" brushRef="#br0" timeOffset="-188630.96">3791 13784 12107,'0'0'641,"-21"0"-770,21 26-127,21-26 641,-1 27 383,-20 0-159,38-2-257,3 28 33,-21-26-97,19 26 256,1-26-191,-1 0-33,-19-2 0,20-25 129,-20 0 319,19 0-127,-19 0 32,0-52-161,19 25-224,-19-26-191,1 1-33,-21-28 0,20 27-192,-20 26-257,20-26-480,-20 27-64,0 26-608,0 0-2082,0 0-6695</inkml:trace>
  <inkml:trace contextRef="#ctx0" brushRef="#br0" timeOffset="-187528.9">4167 14129 5829,'0'-28'897,"0"28"-577,-20 0 1090,20 0 575,-20-25-703,20 25-482,-19 0-223,-1 0-161,20 0-159,-20 0-257,0 25-32,0 3-1,1-1 33,19 25-32,0 1-32,19 0 64,1-27-64,0 0-160,20 1-192,-1-27 256,1 0 224,-1-27 128,2 1 0,-21 0 192,0 0 65,-2-28-1,-18 28-160,0-26 1,0 25-129,-18-1 192,-22-24-63,19 25-161,-17 27 0,17-25-320,-19 25-33,20 25 65,1 2-32,-1 0 96,20 26 0,0-1 64,0-25-64,20-1 0,-1 1 32,21 0-129,-20-27 193,19 0 64,-19-27 97,1 27-1,-1-27-64,-20 1-32,0-1 192,0 2-96,-20 25 32,-1-27 33,1-1 351,2 28-448,-3 0-160,21 0-96,-20 0 0,20 28-32,0-28 32,0 27 32,20-2-161,1-25-543,-3 27-706,2-1-2337</inkml:trace>
  <inkml:trace contextRef="#ctx0" brushRef="#br0" timeOffset="-184668.73">5874 13969 12043,'0'28'1089,"0"-3"-1185,0 29 96,0-1 256,0 26 929,0 27-352,0 0-353,-20 27-159,20 26-33,0-27-160,0-27-64,0 2 0,0-55-64,20 1 0,0-25-64,-20-3-576,21-25-578,-21 0-1216,0 0-1506</inkml:trace>
  <inkml:trace contextRef="#ctx0" brushRef="#br0" timeOffset="-184387.72">5617 14817 14157,'20'53'160,"-20"1"-192,19-2 128,21 1 737,-20 0 160,0 1-417,-1-1-287,21 0-97,0-27 64,-21 0 64,21 1 97,1-27-225,-3-27 160,3 1-63,-2 0-193,1-27-32,0 0-64,-1-1 0,1 1-481,1 0-960,-23 1-1346,22 25-2914</inkml:trace>
  <inkml:trace contextRef="#ctx0" brushRef="#br1" timeOffset="-173416.09">16317 4193 7879,'0'-53'1601,"0"25"289,-20-24-256,0 26-257,20-28-416,-40 27-384,21-25-193,-21 52-320,-19 0-192,-22 0-64,2 27 32,-20 25-1,20 28 97,0 26 32,-2 0-32,2 0 64,40 0-32,-21-1 96,40 28-96,1-1 0,38 2 64,1-29-64,40-25 32,19-1-160,1-26-128,19-26 256,20-1 128,-20-26 192,21 0 257,-21-26 63,0-26-223,-20-3-161,-20-24-32,2-26-96,-23-2-64,-17 1 0,-21-53-64,0 27-64,-21-27-32,-17 26 128,-23 28 256,-18 25 96,0 54-255,0-2-226,-20 28 65,18 28-1922,2-2-4099</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17:58.14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1766 2569 7238,'-20'-52'353,"20"25"992,0 1 289,0-1-353,0 27-224,-20 0-1025,20-27-192,0 27 320,0 27-32,0-27-64,20 27 0,-20 26-32,0-26-32,20 25 32,-20 28-64,0-27 32,18 26 32,-18 1 0,0 25 0,0 2 32,0-2-64,0 2 64,0-3 0,0-23-64,-18 24 32,-2 2 0,0 0-32,20-2 0,-21-25 32,21 25-32,-20-25 64,20 26-96,0-28 96,0 2-96,0-1 32,0 1 0,0-27 32,-18 27-32,18-28-32,0-24 64,0 24 33,0-25-33,0 26 32,18-26 32,-18-2-96,20 30 64,1-29-128,-21 0 64,20 1-96,0-2-65,-2 3-191,23-2 96,-21 0 160,0 1 96,-1 0 64,1-27 0,-20 26 32,20-26 64,0 27 64,0-27 33,-1 0 31,21 25-224,1-25-64,-3 28 0,3-28 0,-1 26-32,-1-26 32,21 0 0,-21 28 0,21-28 0,-1 0 0,0 25 32,22-25-64,-22 0 32,0 0 0,1 0 0,-1 0 32,1 0-32,-1 0 0,2 0 0,-2 27 32,20-27-32,-19 0 32,19 0-32,-20 0 0,20 0 0,2 0 0,-2 0 0,0 26 32,0-26 32,2 0-64,-2 0 0,0 0-32,0-26 32,0 26-32,2 0 0,-2 0 32,20 0 32,-20 0-64,0 0 64,20 26 0,-18-26-64,-2 0 0,20-26-64,-20 26 64,20 0-160,-19 0 128,-1 0 32,1 0 64,19 26-32,-19-26 32,-1 0 0,0 0-32,1 0 0,-1 0 0,0 0 0,0 27-32,1-27 64,0 0-64,-1 0 0,0 0 32,0 0 0,2 27 0,-2-27 32,0 0 0,0 0-64,20 0 64,-20 0-32,2 0 0,-2 0 0,0 0 0,0 0 0,20 0 0,-18 0 0,-2 0 0,0 0 0,20 0 0,-19 0 0,-1 0 0,21 0-96,-21-27 64,21 27 32,-1-27 32,-20 27 0,20 0 96,0-26-32,1 26-32,-21 0 0,20-27-96,0 27 32,0-25-32,1 25 32,-20-28-64,19 28 64,1 0 32,-1-26 0,-20 26-32,0 0 0,0 0 0,20 0-32,-38 0 32,18 0 0,0 0-32,-19 0 0,-1 0 96,-18 0-64,17 0 0,-17 0-32,-2 0 96,1 0-64,-20 0 0,19 0 64,-19-28-96,0 28-32,0-25-128,0-2 192,-20 1 0,19-28 96,-19 28-64,20-28 0,-20-24 0,0 24-32,0-51-32,0 25 0,0-26-96,0 0 0,0-1 32,0-25-33,0 0 129,-20 27 0,20-29 0,0 29 0,-19 0-96,19-2 96,0-26-128,0 27 128,0 1 0,0-2 0,0 1 0,19 0 0,-19 1 0,20 25-32,-20 1 32,20 1-32,-20-4-32,0 4 160,0 24-64,20 1-32,-20 1 0,0 25 0,-20 1-64,0-1-128,0 27-96,1-27 63,-1 27 33,0-26 128,-20 26-96,1 0 64,-1 0-32,-19 0 96,-40-26-64,18 26 0,-18 0 32,-19 0-97,-1 0-63,-1 26 32,-19-26-192,-20 0 159,0 0 129,1 0 128,0 0-32,-2 0 0,-18 0 0,-1 0-96,-1 26 64,-18-26-96,-120 0 96,2 0 128,17 27 225,-38-27 159,139 0-96,-1 0-95,-19 0 31,19 0-256,21 0-32,-20 0-64,18 0 64,-19 0-32,1 0 0,-1 0 288,1 0 97,20 0-65,-21 0 160,1 0-351,18 0-65,2 0 32,20 0 96,-21-27 160,20 27-224,0 0 97,0 0-129,21 0-32,-22 0-160,41 27-257,1-27-351,19 0-385,38 0-513,2 0 257,-1 0-545,-19 0-3459</inkml:trace>
  <inkml:trace contextRef="#ctx0" brushRef="#br1" timeOffset="8179.46">11691 6941 8263,'-20'0'1794,"20"0"-1217,0 0 191,0 0 353,20 0 257,20-25-546,-1-2-351,22-27-161,38-24 1,0-2-129,20 2 32,-1-2-32,42-27 32,-2 0-96,20 2-160,22-28 513,-1 27-417,-1-26-32,19-1-32,-37 1 0,-2-1 32,-19 27 0,-20 26 0,-60 0-64,0 28-64,-59 26-353,1 26-191,-21-26-385,0 26-577,-21 0-223,1 26-578,2-26-2081</inkml:trace>
  <inkml:trace contextRef="#ctx0" brushRef="#br1" timeOffset="8446.48">13993 5061 13196,'0'-28'0,"21"28"-416,19-27 576,39 2 224,-20-2 481,21 1 0,0-1-64,-1 27-65,0 0-63,-19 27-385,-21-1-288,-39 53 0,0 1 0,-19 0-64,-21 26-192,-19-28 96,19 29 64,-1-27-353,21-1-544,2 1-768,-2-27-962,-1 0-1761</inkml:trace>
  <inkml:trace contextRef="#ctx0" brushRef="#br1" timeOffset="14136.8">16753 2013 5509,'0'0'-64,"0"0"96,0 27 160,0-27 192,0 0-63,0 0-161,0 28 416,0-28 257,0 0-32,0 0 32,20 25 160,-20-25-257,0 25-95,0-25-193,0 0-63,0 0-65,0 28-32,0-28 0,0 0 1,0 26-1,0-26-64,0 28 0,0-2 33,0 0-65,0-26 0,0 26-32,0 28-96,0-28 0,20 1-32,-20-2 32,0 2 32,0 0-31,0 26 95,0-26-96,0 25 64,0-26-64,20 28-32,-20-1 32,19-28-160,-19 29 128,20-26 32,-20-3-64,0 28 64,20-26 0,-20 25 0,21 1 0,-21 1-32,20-2 32,0 1-32,-2 0 0,-18 27 32,21-28 33,-1 2-33,0-1 0,0 0 0,-1-1 0,1 2 0,0-1 32,0-1 0,0 3-32,-1-3 0,1 1 0,0 0-128,0-1 192,0 2-32,19 26-96,-19-28 96,1 1-160,-1 27 96,18-28 0,-17 1 65,-1 1-97,19-1 96,-19 26 64,20-26-160,-1 0 96,-19-1-96,20 2 192,-1 26-224,-19-27 32,20-1 32,-1 2-32,2-1 0,-1 0 128,-1-1-160,1 2 32,0 24 32,-1-24 32,21-1-96,-21 0 32,1-26-32,-1 26 96,2-1-32,-1 2-64,-1-1 64,1 0 32,-1-1-32,1 28 32,0-53-64,-1 26 129,22 1-161,-23-2 64,3 1-32,-1 0 0,-1-26 256,1 25-512,-1-25 320,1 26-96,0-26 64,19-1 32,-18 28 0,-3-29 0,3 30-64,-3-30 160,3 28-160,-1-27 160,-1 2-96,1 24-96,-1-26 64,1 0 0,0 2 0,-1-2-32,2 1 0,-1-2 32,19 2-32,-19 0 32,-1-1 0,21 1-32,-21 0 32,1-1-32,-1 0 32,22 0-32,-23 1 0,3 0 0,18 1-64,-19-3 160,0 2-96,-1-2 0,1 2 0,-1 1 0,1-28 64,1 26-96,-3 0 32,3 0-32,-1 0 129,19 2-162,-19-28 130,-1 26-65,1 0 64,19-26-32,-19 26 32,-1-26-32,22 27-32,-23-27 0,23 0 0,-22 27 96,21-27-160,-1 0 64,-19 0 32,19 26-32,-18-26 32,18 0-96,1 0 64,-21 0-32,21 0-32,-21 0-32,21 0 128,-1 0 0,-18 0-96,-3-26 128,23 26-64,-22 0 32,21 0-32,-21 0 32,21-27 0,19 27-32,-18-27-128,-2 27 160,0-26-128,1 26 192,-1-26-225,1 0 194,-1-2-130,-18 2 98,18 0-33,-19 0 0,19 0 0,-19-2 0,-1 1 96,21-25-192,-1 27-129,2-30 450,-2 2-322,0 27 1,1-27 128,-1 0-96,-19-1 64,-1 2 0,1-2 32,1 2-32,-3 0-32,3-2 0,-3 28 192,-17-1-256,-1-26 96,20 1 0,-1-2 0,21-26-64,-21 27-32,1-26 320,1-1-95,-3 2-129,3 24 32,-2-26-64,1 0 96,0 0-96,-21 2 32,1-28 64,20 26-96,-20 2-32,19-4 64,1-23-65,-19 26 33,-3-1 129,22-27-162,-19 29 65,-1-2 32,19-26-32,-19 26-64,0-25 32,19 25 64,-19-27-32,20 29 0,-20-2 64,19-26-128,-19 26 128,0 2-128,0-29 96,1 27-64,17 1 0,-17-1 0,-1-25 64,0 24-96,19 3 96,-39-2-64,20 2 128,0-2-32,0 0 65,-20 1-1,19 26-64,1 1-64,-20-2-64,0 1 64,20 0-64,-20 26 192,0-26-128,20 26 0,-20-25 64,0 25-128,0 1 0,0-1 32,0 0-417,0 2-544,0 25-1217,0-27-3811</inkml:trace>
  <inkml:trace contextRef="#ctx0" brushRef="#br1" timeOffset="14858.84">23880 1086 13708,'-79'-28'737,"39"28"288,21-25 641,-1 25-994,20 0-768,20 0 64,-1 0 64,21 0-32,19 0 0,-19 0-96,19 0-64,-19 0-64,1 0-32,-23 0-33,2 0-31,-20 0-257,0 0-191,0 0 191,-20 25 449,20-25 32,-18 28 32,-3-1 32,1 25 32,20 1-32,0 1 64,0-1-32,0 26-32,20-25 96,1-2-32,-3 0 32,2 2 64,-20-28 128,0-26 321,0 27 96,-20-27-481,-19 0-64,19-27-64,-20 27-64,21 0-96,-21 0-160,20 0-962,-19 0-1889,39 0-2434</inkml:trace>
  <inkml:trace contextRef="#ctx0" brushRef="#br1" timeOffset="15132.84">24337 1165 11498,'0'-52'96,"0"25"353,0 27 127,-20 0-576,0 27 97,0 0 287,0 25 321,20 1 31,-19 27-319,19 25-225,0-25 0,19 26-96,-19-28 0,20 2-96,0-26-416,0-1-513,0-26-801,19-2-736,-19 2-1282</inkml:trace>
  <inkml:trace contextRef="#ctx0" brushRef="#br1" timeOffset="15550.88">24536 1325 9352,'-20'0'609,"20"0"-769,-21 25 832,21 2-95,-20 0-449,20 27-352,0 24 64,0-24-129,20-2-95,1 28 96,19-28 160,-22 2 576,23-28 513,-21 1-64,39-27 192,-19 0-288,-1-27-257,1 1 65,-20-28-65,1 2-448,-21-1-224,0-26-96,-21-1 32,1 0 192,-20 0 256,1 28-128,-21 26 32,1-1 129,0 27-97,19 0-128,-1 27-32,23-1 64,18 26 64,18 2 64,2 0-63,21-2-1,18 0 32,-19 2-128,19-28-192,-19 1-257,19 26-672,-19-53-1793,-19 27-4101</inkml:trace>
  <inkml:trace contextRef="#ctx0" brushRef="#br1" timeOffset="15768.9">25052 1722 8840,'0'52'544,"19"-25"1506,-19 26-961,0-26-961,0 0-160,0-2-128,0 2-352,20-1-417,-20 1-512,0 0-2211</inkml:trace>
  <inkml:trace contextRef="#ctx0" brushRef="#br1" timeOffset="16057.91">25052 1033 12363,'59'0'577,"-19"25"-449,19 3 993,-19 26-641,-1-2-416,1 1-64,-19 27 65,17 25 95,-17-25 128,-21 52 0,0-25-160,0-28 32,0 26-160,0-25-32,-39 0-512,19-27-994,-41 27-992,22-28-1346</inkml:trace>
  <inkml:trace contextRef="#ctx0" brushRef="#br1" timeOffset="17513">16913 2808 8295,'0'0'417,"0"-26"1537,0 26 864,0 0-1088,0-28-321,0 28-480,0 0-352,-20 0-385,20 0-224,-21 0 32,1 28-224,0-2 192,1 2-65,19-3 97,0 28 0,0-26-96,0 25-64,19-25 32,1-27-32,0 26 96,1-26-32,19 0 128,-22-26 160,3-1-32,19 0 128,-40 2-63,20-2 31,-20-26-160,-20 28 160,0-3-160,0 2-96,-19-2-32,-1 28 0,19 0 0,-19 0-32,21 28 0,-1-2-32,0 2 96,20-3-32,0 2-96,20-1 128,19 1 0,-19-2-32,21 2 32,-1-27 128,-22 0-96,3 0 128,-1 0-32,0 0 32,-20-27 161,0 27-289,-20-25 32,20-2-160,-20 1 192,-1 26-320,3 0 160,-22 0-161,19 0 129,21 26 0,-20 1 32,20-27 32,0 25 0,0 2-96,20-27 128,1 27 64,-1-27 160,0 0-256,-2-27 128,3 27 32,-21 0 129,20-27-193,-20 27 64,0-25 32,0-2-160,-20 27-32,-1-26-128,3 26 32,-2 0 32,0 0-97,-1 26 97,21 1-64,-20-27 128,20 25-64,20 2 0,1-27-96,-1 27 64,0-27-129,-2 0 193,3 0 0,-1-27 64,-20 27 32,0 0 96,0 0 33,-20-27-33,20 27-32,-21-25-160,3 25-161,18 0-928,-20 0-2722,20 0-9032</inkml:trace>
  <inkml:trace contextRef="#ctx0" brushRef="#br1" timeOffset="19120.09">5001 6571 5925,'-20'0'1313,"0"0"-992,20 0 992,0 0 481,-20 0-193,20 0-576,0 0-416,0 0 63,-19 0 97,19 0-289,0 0-255,19 0 31,-19 28 192,20-28 65,20 0-129,19 0 97,2 0-129,18 0-160,20-28-32,20 28-128,-19 0 129,19 0-129,-1 0 64,-19 0 0,0 0-96,-18 0 128,-22 0-96,-19 0-96,-21 0-321,-19 0-672,-19 28-768,-21-3-5382</inkml:trace>
  <inkml:trace contextRef="#ctx0" brushRef="#br1" timeOffset="22271.27">6451 3416 576,'0'-26'1730,"0"26"-577,0 0 160,0 0 192,0 0-63,-20 0-962,20 0-223,0 0-193,0-25 32,0 25 64,0 0 288,0 0 65,-20 0-1,20 0 1,-20-27-193,-1 27-288,3 0-128,-23 0 32,1 27 0,1-27-64,-1 25 96,0 1 0,1 28 0,-1-27-32,1 26-1,-1-1 98,19 2-66,1 24 1,2 4 0,18-5 32,0-22-64,18 23 0,2 2 128,21-26-64,18-2 64,1 1 0,-1-26 129,2-1 95,-3 1 128,22-27 289,-40 0 256,19-27-192,-19 1-257,19-28-160,-19 2-127,-1-28-33,-19 27 192,0-26 225,-20-2-289,0 4-160,-20-5 0,0 4-64,-19-2 97,-1 1-65,1 26-160,-1 25-257,0 2-735,-19 26-1315,18 0-1472,3 26-4966</inkml:trace>
  <inkml:trace contextRef="#ctx0" brushRef="#br1" timeOffset="25486.45">16913 3020 4580,'0'0'288,"0"0"-160,0 0 1025,0 0-384,0 0-673,0-27-64,0 27 160,0 0 353,0 0-33,0 0 225,0 0 160,0 0 96,0 0-64,0 0-481,0 0-160,0 0 33,0 0 63,0 0 32,0 0-255,0 0 63,0 0-64,0 0-64,0 0-64,0 0-32,0 0 32,0 27 0,0-27 224,0 26 65,0 1 127,0 0-96,20-2-191,-20 30-1,0-3-96,18-26-32,-18 28-32,21-1 32,-1-28 0,-20 1 0,20 28 0,-20-27 0,20-27-32,-20 27 0,19-27 32,-19 0-32,0 0-32,0 0-96,0 0-64,0 0-161,0 0-736,-19 0-480,19-27-257,-20 27-544,20-27-2915</inkml:trace>
  <inkml:trace contextRef="#ctx0" brushRef="#br1" timeOffset="26207.49">16872 3338 384,'0'0'448,"21"0"545,-21 0 1025,0 0-865,0 0-224,0 0 480,0 0-544,0 0-448,0 0-97,0 0-224,0 0-224,0 0-417,0 0 1,-21 0 95,21 0 33,0 0 320,0-26 160,0 26 32,-20 0-96,20 0 128,0 0 257,0 0-129,0-28 128,0 28 417,0 0 288,0 0-96,0 0-96,0 0-385,0 0-127,0 0-65,0 0-192,0 0-128,0 0 0,0 0 160,20 0 96,-20 28-31,0-28 95,0 0-128,21 26 32,-21-26 65,20 27 63,0-2 64,-2 1-159,3 2-65,-1-2-64,0 1-32,0 0-64,-1-27 32,1 26 0,0-26 0,0 0 64,-20 0 129,0 0-1,0 0 32,20 0 193,-20 0-97,0-26-128,0-1-128,19 0-64,-19 1-64,20-28-64,0 2 32,0 26-32,0-28-64,-1 28-64,1-1-321,0 27-576,-20 0-1121,21 0-1826,-21 0-4355</inkml:trace>
  <inkml:trace contextRef="#ctx0" brushRef="#br1" timeOffset="28573.62">16852 3390 864,'-20'0'513,"20"0"1537,0 0-449,0 0-608,0-25-416,0 25-193,0 0-288,0-27-64,0 27 32,0 0 128,-19 0 417,19-26 160,0 26-481,0 0-224,-20 0 32,20 0 64,0 0-128,0 0 0,0 0 97,0 0 63,0 0-64,0 0 192,0 0 32,0 0-159,0 0-33,0 0 64,0 0 192,0 0 65,0 0-193,0 0 32,0 0 65,0 0-1,0 0-64,0 0 65,-20 0-97,20 0-160,0 26-64,0-26-64,0 0-32,20 0-64,-20 0 96,0 0-64,0 0 0,0 0 32,0 0 0,0 0 64,0 0-32,0 0 0,0 0-32,0 0 32,-20 0-32,20-26 0,-20 26-32,20 0-160,-20 0 31,20 0 97,0 0 64,-19 0 32,19 0 32,0 0 32,0 0-64,0 0 0,0 0 0,0 0 97,19 0-1,-19 0-32,0 0-32,0 0 64,20 0-64,-20 0 32,20 26 0,0 1 0,19-2-32,-19 1 0,21 2 0,-1-2-32,-1 1 32,1 0-32,-20-27 0,19 26 0,-19 0 32,20 0 0,-40-26-32,19 0-32,-19 0 96,0 27 0,0-27 225,0 0 191,0 0-320,0-27-96,-19 27 32,19 0-32,0 0 0,0-26-32,0 26 1,0-26-162,0 0 1,19-1-32,1-26 128,0-1 32,0 2 0,0 26-32,19-28 0,-19 28 32,-20-26-192,21 52-289,-21-28-704,0 28-1569,0 0-2948</inkml:trace>
  <inkml:trace contextRef="#ctx0" brushRef="#br1" timeOffset="30124.72">17210 3656 7110,'-20'-54'1378,"20"28"-1346,0 26 1473,-20-26 193,20 0-866,0 26-383,-20-27 95,20 27 33,-19 0-225,-1 0-384,0 0-32,0 0-64,-19 27-32,19-1 0,0 0 0,0 0 63,20 28 33,0-28 32,0 1-32,20-2 32,0 2-64,0 0 96,19-27 64,-19 28 96,20-28-64,-21 0 65,-19-28 159,20 28 32,-20-27 1,0 0-161,0 27-32,0-25-160,-20-2 0,1 1 0,-1-1-96,-20 27-32,20 0 32,-19 0-65,19 0-159,-21 27 192,41-1 64,-18 1 0,18-2-32,0 2-32,18 0-96,3 1-33,19-28 289,-1 0 0,-19 0 96,20 0-31,-20-28 287,-20 28 128,19-27-127,-19 0 63,-19 2-192,-1-2-192,0 27-160,-20-26 96,1 26 0,19 0-128,0 0-160,-1 26-929,21-26-1249,0 27-1698</inkml:trace>
  <inkml:trace contextRef="#ctx0" brushRef="#br1" timeOffset="31377.79">17150 3709 3363,'-19'0'1089,"19"-27"-289,-20 27 1122,20 0 64,0 0-416,-20-26-898,20 26-319,0 0 31,0 26 64,0-26-127,0 27 63,0-27-160,0 25-128,0-25 0,20 0 257,0 27 63,-20-27-192,19 0 129,1 0 63,-20-27 33,0 27-65,0 0-192,0-25-64,-20 25-352,1 0-128,-1 0-33,0 25-191,0 2-225,20-27-416,0 27-1378,0-27-5060</inkml:trace>
  <inkml:trace contextRef="#ctx0" brushRef="#br1" timeOffset="33165.89">17111 3921 1345,'-20'0'2402,"20"0"-2306,0 0-96,0 0 0,0-28-32,0 28-480,0 0-65,0 0 609,20 0-64,-20 0 64,0 0 96,0 0-192,0 0 0,0 0 64,0 0-448,0 0 288,0 0 224,0 0 0,0 0 64,0 0 416,0-25 481,0 25 128,0 0-416,0-27-128,0 27 63,0 0 257,0-25-32,0 25 192,0 0-416,20 0-449,-20 0-384,0 0-32,0 25 160,19-25 32,-19 0 0,20 27-33,-20-2 1,20 3 64,0-1 161,0 26 31,-1-28-64,1 29-32,-20-1-96,20-26 64,1 25-96,-21-26 64,20 1-64,-20 0 32,0-27-32,18 26 0,-18-26-256,0 0-865,0 27-737,0-27-1825</inkml:trace>
  <inkml:trace contextRef="#ctx0" brushRef="#br1" timeOffset="33656.92">17111 4186 4131,'0'0'1154,"0"0"-354,0 0 65,20 0-160,-20 0-97,19 0-191,-19 26 31,20-26 673,0 26-288,0-26-288,0 0-129,-1 27-64,1-27-63,0 0 191,1 0 321,-1 0 32,-2 0-97,2-27-63,-20 1-161,21 0-127,-1-27-193,0 26-128,-20 1-128,19-28 64,1 29-64,-20-2-96,20 27-289,-20-26-832,0 26-1858,0 0-2082</inkml:trace>
  <inkml:trace contextRef="#ctx0" brushRef="#br1" timeOffset="34198.95">17368 4318 64,'0'0'-63</inkml:trace>
  <inkml:trace contextRef="#ctx0" brushRef="#br1" timeOffset="34435.96">17368 4318 2370,'-20'-26'2434,"20"26"-608,0 0-513,0 0-993,0 0-416,20 26 32,-20-26 64,0 27 64,21-27 32,-21 25 97,20 30 255,0-30-32,-20 2 65,19 25-129,1-24-256,0-1 0,-20-2-32,20 2-128,-20-1-64,0-26-320,0 0-545,0 0-609,0 0-2017</inkml:trace>
  <inkml:trace contextRef="#ctx0" brushRef="#br1" timeOffset="34817.99">17348 4529 992,'0'28'2435,"0"-28"-353,0 27-417,20-2-480,-20-25-512,21 27-321,-21-27 1,20 26 127,0-26 1,-1 0-33,1 0 97,0 0-1,0 0 65,-20 0-97,20 0-95,-20 0-1,19 0-160,-19-26 97,20 26-33,-20-27-32,20 2-160,-20-2-96,20-26-32,0 26-64,-1 0-192,-19 2-289,20-3-383,-20 28-578,0 0-608,20 0-897</inkml:trace>
  <inkml:trace contextRef="#ctx0" brushRef="#br1" timeOffset="37746.15">17348 4238 9673,'0'0'-96,"-18"-26"288,18 26 288,0 0-544,0 0-128,-20 26 32,20-26 256,0 27 32,0 0 224,0-1-191,0-26 63,0 0 96,20 27 225,-20-27 255,18 0-191,-18 0-1,20-27-63,-20 1-257,21 26-32,-21-27-127,0 0-258,0 1-415,-21 26-1,1-26-127,2 26-225,-2 26 673,-1-26 192,1 26 32,0-26-96,20 27 64,0-27 160,20 27 64,-20-27 64,20 0 129,1 26 31,-1-26-128,-2 0-224,-18 0-416,0 0-1506,0 0-4516</inkml:trace>
  <inkml:trace contextRef="#ctx0" brushRef="#br1" timeOffset="38266.18">17587 4742 12491,'0'-26'961,"-20"26"-1922,20-27 1282,-20 27-225,1 0-385,-1 27-479,0-1 223,20 1 481,-20-2 64,20 3-32,20-2 32,-20-26-64,20 26 32,0-26 96,-1 0 0,1-26 256,0 26 193,0-26-65,0-2-63,-20 3 31,0-2 353,-20 1-321,20 26-320,-20-27-288,-20 27-160,21 0 0,-1 0 127,0 27 129,0-27 32,20 0 0,0 0 0,0 0-576,20 0-1698,-20 0-4101</inkml:trace>
  <inkml:trace contextRef="#ctx0" brushRef="#br1" timeOffset="38864.21">17666 4901 1825,'0'-27'5574,"0"27"-5318,0 0 1441,0 0 33,-20 0-737,20 0-96,0 0-96,0 0-129,0 0-95,0 0-417,0 0-192,0 0 32,0 0 96,0 27 64,20 0-96,-20-1 0,20 26-64,-20 3 0,20-29-64,1 0-192,-3 1-32,2-2-65,1 3 33,-21-28-225,20 0-736,-20 26-1153,-20-26-3684</inkml:trace>
  <inkml:trace contextRef="#ctx0" brushRef="#br1" timeOffset="39167.24">17508 5140 4868,'0'0'9513,"0"0"-10089,20 0 672,-20 0 865,19 0-769,1 0-96,0 0-96,20 0 96,-1 25 0,1-25-96,-1 0 64,2 0-32,-1 0 128,-20 0 64,-1 0 129,1 0 63,0-25 161,0-2-193,-20 1-96,20 0-256,-20-2-64,0 1-320,0 27-321,0-25-223,0 25-610,0 0-1024,-20 25-1378</inkml:trace>
  <inkml:trace contextRef="#ctx0" brushRef="#br1" timeOffset="39773.25">17826 5245 1985,'0'-26'5029,"-20"0"-5189,20 26 512,-20 0 33,20 0-385,-21 0-32,21 0 96,-20 26 512,20 0 97,0 1-129,0 0 33,0-27-65,20 26-191,1-26-161,19 0 128,-20 0 129,19 0-161,-19-26 64,0-1 193,-20 27-33,0-27-192,0 1-224,0 0-192,-20 26-224,0-28 32,0 28-33,-19 0 97,-1 0 192,19 0-32,1 0 96,2 28-64,18-28-64,0 26 0,18-26 96,2 26 0,1-26 64,-1 0 0,20 0 0,-21 0-32,1-26 96,0 26 0,-20-26 96,0 26 192,0-28 97,-20 3-193,0 25-128,-19-27-32,19 27-128,0 0-96,-1 0-96,1 27-160,20-27-737,20 25-897,1-25-1377</inkml:trace>
  <inkml:trace contextRef="#ctx0" brushRef="#br1" timeOffset="40314.3">17865 5299 7334,'0'0'865,"0"0"352,0 0 513,0 0-865,20 0 256,0 26-160,0 1-224,0-27 31,19 25-383,1 3-161,-20-2-192,19 2-64,1-3-128,-19 2-161,-3-1-351,2-26-257,1 27-448,-21-27-641,0 0 256,-21 0-1793</inkml:trace>
  <inkml:trace contextRef="#ctx0" brushRef="#br1" timeOffset="40595.32">18083 5405 7463,'20'0'2274,"-20"0"-2274,20 0 1025,-20 26 384,21-26-993,-3 28-287,2-3-97,1 2 0,-1-1 0,0 1-32,-2 0-32,-18-1 64,0 0 192,0-26 416,-18 26 129,-2-26-160,-21 27-193,3-27-160,-3 27-63,1-27-161,1 26-64,19-26-257,0 0-864,20 0-2338,0 0-3940</inkml:trace>
  <inkml:trace contextRef="#ctx0" brushRef="#br1" timeOffset="41072.34">18282 5617 15214,'-21'-26'-769,"-17"-1"737,18 27 96,-1 27-288,21-27-256,-20 26 159,20 0 161,0 0 96,0 1 96,20 0-96,1-1 0,-1 1 32,0-27 32,-2 0 64,3 0 0,-1-27 96,0 27 160,0-26-159,-20-1 63,0 0-128,0 1-64,-20 0-96,0 0-320,0 26 191,-1 0-95,-17 0 128,18 26 32,20 0-96,-21-26-417,21 26 193,21 1 319,-1 0 194,0-27-65,-2 0 96,3 0 128,19 0-32,-40 0 224,20 0 225,-20 0 128,0-27-65,-20 27-415,0-27-129,0 27-288,-1 0-385,3 0 65,-22 0-641,40 27-1890,-21-27-5509</inkml:trace>
  <inkml:trace contextRef="#ctx0" brushRef="#br1" timeOffset="41771.38">18302 5591 7238,'0'0'417,"-20"0"384,20 0 2241,0 0-1472,0-27-1026,0 27-255,0 0 63,0 27-384,0-27 96,20 26 32,0 0-32,0 0-32,-1 28 32,1-1 32,20 0-96,-20-1 0,19 0 0,-19 3-96,21-30 0,-23 29-32,2-26-32,0-2-32,1-26 96,-21 26 0,0-26 96,0 0 320,0 0 256,-21 0-447,21 0-1,-20 0 32,-18 0 0,17-26-64,-19 26-128,1 0 64,-1 0-32,20 0-96,-19 0 96,19 0-96,20 0-32,-20 0 64,20 0-32,0 0-289,0 0-1152,20 0 159,-20 26-1696</inkml:trace>
  <inkml:trace contextRef="#ctx0" brushRef="#br1" timeOffset="42038.4">18302 5776 3331,'0'0'736,"0"0"-383,0 0-802,0 0-1793</inkml:trace>
  <inkml:trace contextRef="#ctx0" brushRef="#br1" timeOffset="42427.42">18559 5749 7238,'0'0'705,"0"27"-993,0-27 1729,0 25 289,20 3-1410,0-2-192,-20 27 449,21-28-225,-1 30-128,-20-2-128,0 1 65,20-28-129,-20 0-32,19 0-32,-19 1-161,0 0-607,0-27-770,20 0-192,-20 0-4195</inkml:trace>
  <inkml:trace contextRef="#ctx0" brushRef="#br1" timeOffset="42970.45">18640 6200 9609,'-20'-27'2434,"-1"27"-2466,1-26 1409,0 26-256,20 0-865,-18 26-320,18-26-96,0 0-32,0 27-128,0 0-33,18-27 33,2 0 288,0 26-64,21-26 64,-21-26 128,-1 26 128,-19-27-32,20 0 129,-20 27-33,0-26 64,-20 0-223,1 26-97,-1 0-97,0 0 1,-1 0 32,-19 0 96,22 26 1,18-26-65,0 26-33,0 1 130,18-27-97,2 0 0,0 27 96,1-27 96,-1 0 192,0 0 65,-20 0-33,0 0-128,0 0 1,0 0-225,0 0-513,-20 0-255,0 0-129,-1 26-609,1 1-1857,0-27-6438</inkml:trace>
  <inkml:trace contextRef="#ctx0" brushRef="#br1" timeOffset="43445.48">18679 6280 160,'-19'-27'1217,"19"27"801,0 0 1089,0 0-1506,0 0-384,0 0 193,0 0 159,0 27-576,0-27-320,0 25 320,19 2-321,1 0-127,20-1-33,-1 1-287,1 0-161,0-1-96,-21-26-225,21 0-351,-20 26-481,1-26-1282,-21 0-1440,0 0-4293</inkml:trace>
  <inkml:trace contextRef="#ctx0" brushRef="#br1" timeOffset="43718.5">18838 6305 10025,'20'-25'-737,"-1"25"962,-19 0 1280,20 0-576,0 25-321,0 2 33,1 0 32,-3-1-161,2 1-224,-20 0-95,20-1-65,-20 0 32,0 2-96,0-3 32,0 2-64,-20 1 32,0-3 0,2 2 0,18-27 32,-21 26-96,1-26-32,0 26-224,20-26-705,-20 0-1217,20 0-1569</inkml:trace>
  <inkml:trace contextRef="#ctx0" brushRef="#br1" timeOffset="44065.51">19057 6519 11306,'-41'-28'481,"21"28"-321,0 0 1377,2 0-640,-23 28-769,41-3-128,-20 2 32,20-27 96,0 28-32,0-3-63,20-25-33,0 0-33,1 0-63,-3 0-32,22 0 64,-40-25 64,21 25-32,-21-28 128,0 28 32,0-27-64,-21 27 65,1-25 95,0 25-64,2 0-64,-3 0-32,21 0-128,0 0-128,0 0-737,0 25-1377,0-25-1986</inkml:trace>
  <inkml:trace contextRef="#ctx0" brushRef="#br1" timeOffset="44527.54">19037 6677 10153,'0'0'1474,"0"0"-1667,0 0 2083,20 0 128,-20 0-1634,18 0-223,3 0 383,-1 0-96,20 26-159,-21 2-97,21-2-160,0-26-32,-21 26-32,21 0-192,-20 0-257,0-26-416,-1 28-704,-19-28-609,0 0-385,0 0-1889</inkml:trace>
  <inkml:trace contextRef="#ctx0" brushRef="#br1" timeOffset="44822.56">19274 6599 11594,'0'0'513,"0"0"-577,0 0 1153,20 0-192,0 25-641,0-25-64,0 27 193,19-1 223,-19 0-159,1 2 31,-1-2-384,0 0 64,-20 0-64,0 28-32,0-28 97,0 1 63,-20 25 32,0-25-160,-21-1 0,21 1-32,1 0-96,19-1-128,-20-26-96,20 26-321,0-26-352,0 0-448,0 0-256,0 0-610,0 0-1024</inkml:trace>
  <inkml:trace contextRef="#ctx0" brushRef="#br1" timeOffset="45277.58">19393 6835 13580,'-20'0'385,"20"0"-65,-19 0 929,19 0-640,0 28-545,0-28-64,0 26 64,19 1-32,-19-2-64,20-25-32,0 0 32,1 0 0,-1 0 0,0 0 32,-20 0 32,0-25 32,0-2-64,0 27 0,-20-26 0,0 26-64,-1 0 32,1 0 0,0 0 64,1 26-32,-1-26-64,20 27 64,0-2-96,0-25 96,0 27-32,20-27 0,-1 0 0,1 0 64,0 0 0,1 0 96,-21 0-64,20 0 160,-20 0 224,-20-27-191,-1 27-225,1 0-128,0 27-1,1-27-319,-1 0-865,20 27-2339,0-27-5188</inkml:trace>
  <inkml:trace contextRef="#ctx0" brushRef="#br1" timeOffset="45775.61">19434 6941 6085,'-21'0'1346,"21"0"896,0 0 640,0 0-1248,0 0-897,21 0 63,-1 27-127,0-27-289,19 27-127,-19-1-129,20-26-32,19 27-96,-19-27-192,-21 27-193,21-27-319,-20 0-514,-20 0-287,20 0-353,-20 0-288,-20 0-256,20 0-2306</inkml:trace>
  <inkml:trace contextRef="#ctx0" brushRef="#br1" timeOffset="46026.63">19672 6968 6053,'19'-27'1506,"-19"27"-545,0 0 1409,20 0-961,0 27-800,0-27-289,0 27 160,19-27-383,-19 26-1,1 1-32,-1 26-64,-20-27 96,0 0 96,0 28 96,-20-26 161,-1-3-1,1 2 33,-19-27-97,19 0-160,-20 25-256,20-25-480,20 0-673,-19 0-1826,19 0-3844</inkml:trace>
  <inkml:trace contextRef="#ctx0" brushRef="#br1" timeOffset="46352.65">19771 7101 13805,'-40'0'736,"20"0"-736,0 26 897,1-26-128,19 26-673,0 1-160,0 0-96,19-27-129,1 28 1,20-28-96,-20 0-225,19 0 1,-19 0 95,1-28-31,-21 28 191,0-27 321,0 27 160,-21-27 1,1 1 127,0 26 448,-19 0 289,19 0-192,0 26-352,20-26-257,0 0-192,0 27-32,0-27-225,20 0-1120,0 27-2338,0-27-5830</inkml:trace>
  <inkml:trace contextRef="#ctx0" brushRef="#br1" timeOffset="46783.67">19889 7207 3747,'-18'0'5766,"18"0"-5734,0 0 512,0 0 1058,18 0-289,-18 0-384,20 0-321,1 0 97,19 28 128,-1-3-225,1-25-287,-1 27-257,1-2-64,0 2-96,-1-27-129,-19 28-319,21-28-417,-41 0-224,0 0-705,0 0-608,0-28-3492</inkml:trace>
  <inkml:trace contextRef="#ctx0" brushRef="#br1" timeOffset="47037.68">20088 7180 10345,'20'0'289,"-20"0"-129,20 27 1345,0-27-480,19 28-416,-19-28-193,20 25 33,-19 2-385,17-2 0,-17 2-32,-21 1-32,0-2 32,0 0 128,-21 0 128,3 0-64,-2 2 161,-1-2-161,1-26-96,-20 26-128,21-26-416,19 0-737,-20 0-1826,20 0-2018</inkml:trace>
  <inkml:trace contextRef="#ctx0" brushRef="#br1" timeOffset="47383.71">20227 7367 14221,'-20'0'1313,"0"0"-1409,1 26 641,-1-26 384,20 0-897,0 26-97,0 0-63,0-26-64,20 0-64,-1 26 64,1-26-129,0 0 65,0 0-64,1 0 96,-1-26 160,-2 26 64,-18-26 0,0 0 0,0 0-32,0 26 64,0-28 0,-18 28 96,-2 0-64,-1 0-128,1 28 64,20-28 64,-20 26-64,20-26-32,20 26-224,-20 0-1698,20-26-1345,1 0-5766</inkml:trace>
  <inkml:trace contextRef="#ctx0" brushRef="#br1" timeOffset="50808.9">21001 7631 7110,'0'0'1089,"0"0"-929,0 0 737,0 26 352,-19-26-800,19 27-353,0-2-96,0-25 64,19 27 96,-19 0 96,20-27 65,20 0-33,-19 0 96,-1 0-95,-2-27 191,2 27-96,-20-27-31,21 27-193,-21-25-64,-21-2 0,1 1 0,2-1-32,-23 27 96,1 0-96,1 27-64,-1-1 0,20-26 0,0 27-32,20-2 0,0 2 32,20-27 64,20 27 33,-20-27 191,19 0-96,1 0-32,-19-27-96,17 27 32,-18 0 32,-20-27-31,0 27-1,0-25-32,-20 25-64,2 0-160,-2 0 95,-21 0 65,1 0-32,21 25 0,19 2-64,0 0 32,0-1-1057,19 1-2690,1-27-6854</inkml:trace>
  <inkml:trace contextRef="#ctx0" brushRef="#br1" timeOffset="53146.03">6866 6651 7366,'0'0'-32,"0"0"-576,0 0 448,0-27 160,0 27-32,21 0 128,-1 0 0,0 0 128,0 0 385,19 0 31,1 0-351,0 0-65,19 0-64,0 0-64,22-25 32,-2 25-32,0-28 128,40 28-95,-19 0-65,19 0 96,0-27 192,19 27 193,2 0-1,18-25 1,-18 25-193,18 0-160,-19 0-32,19 0-32,-18 0-96,18 0 0,2 0 65,-2 0-33,22 0-32,-2-28 32,0 2-32,1 26 32,-20-53 0,-1 26 0,2 27 256,-42-26 65,1-1-33,-20 27-256,1 0-96,-20 0 32,-41 0-64,1 0-192,-19 0-929,-21 0-865,0 0 32,-41 0-2466</inkml:trace>
  <inkml:trace contextRef="#ctx0" brushRef="#br1" timeOffset="54026.08">2242 7895 3042,'-41'0'673,"41"0"-417,0 0 609,0 28 544,0-28-255,21 0-290,-1-28-447,20 28-321,19 0 0,0 0 96,40 0 224,0 28-63,21-28-33,19 25-128,1 2-64,38-27-31,21 0-33,-1 28 32,0-28 64,1 0 256,-21 0 417,-18 0 32,-22 0-128,-19-28-1,1 28-319,-41-27-321,-19 27-160,-21 0-1730,-39 0-4292</inkml:trace>
  <inkml:trace contextRef="#ctx0" brushRef="#br1" timeOffset="59514.4">21120 7577 5541,'0'-26'64,"20"26"0,-20 0 1217,0-26 128,21 26-384,-21-26-256,0 26 128,0-28 64,-21 28-609,21 0-480,-38 28-32,18-28-64,-21 52 0,1 1 95,1-26-191,19 26 256,0-1 0,20 1 64,0-26 32,20 26 0,0-53-32,19 26 64,-19-26 192,20 0 33,1 0 31,-3-26-160,3 0 96,-21-1-64,-1-26-31,1 26-33,-20-25-32,0 25-96,-20 1 64,1-1 32,-21 27 0,-1 0-64,3 0-32,-23 0 0,41 27-32,-19-1-32,39 1-32,0-2 64,0 2 32,20 0-32,19-1 64,1-26 0,1 0 64,-3 0 32,-17-26 32,-1 26 0,0-27-63,-20 27-162,0-27-1216,-20 27-2851</inkml:trace>
  <inkml:trace contextRef="#ctx0" brushRef="#br1" timeOffset="65769.75">16852 11367 4292,'0'0'896,"20"0"642,-20 0 544,0-27-256,0 27-321,0 0-448,0 0-288,0 0-161,0 0-416,0 0-256,0 0 128,0 0-31,0 0 31,0 27 32,0-27 96,0 0 64,0 26-32,21-26 65,-21 0-129,0 26-96,0 0 0,0-26-64,0 27 0,0 0 32,20-1-64,-20 1 32,0-2 64,0 3-128,0-2 96,0 0 0,0 1-32,20 0 32,-20-1-32,0 26 0,0-24 0,0-2 32,0 27 0,18-26-64,-18-1 64,0 28 0,0-29-64,0 28 32,21-26 0,-21 0-64,20 25 96,-20-26-64,0 2 32,20-2-32,0 27 32,-20-28 0,19 3 0,-19-1 0,20 0 32,-20-1 0,20 28 160,-20-29 160,20 28-223,0 1 95,-20-28 64,19 26-192,1 2 0,0-1-96,0 0 160,-20-1-320,20 2 545,-1-1-257,1-1 0,0 3-96,1-3 64,-1 0 0,-2 28 0,2-27-32,1 1-32,19-2-32,-21 1 96,1 0-160,20 1 96,-20-1-32,19-1 32,-19 1 32,20 26-160,-21-24 160,21-3 0,-20 1-64,19 26 0,-19-26 65,21 0-130,-1 1 194,-1-1-161,1 27 32,-1-28-97,1 1 162,0 1-33,-1-2 0,22 1-64,-23-1 128,3 1-192,-21-26 256,19 26-128,1 1-64,-1-1 32,1-28-32,0 29 32,-1-28 96,1 28-160,-1-28 64,-19 1 0,21 25 32,-1-25 0,-1 26-64,-19-26 96,20-2 64,-1 2-128,1-1 96,-1 1-96,21 0 96,-21-1-160,1 0 64,1 2 64,-2-28-128,1 25 96,-1 0 0,1-25-64,0 28 32,-1-1-32,1-27 64,-1 27-96,1-1 96,1-26 0,-3 27-96,-17-2 160,19-25-160,-1 27 32,1-27 64,0 0 0,19 27-64,-19-27 64,-1 0 0,22 26-96,-23-26 128,23 0-96,-2 0 32,0 27 32,1-27-32,-21 0-32,21 0 32,-1-27 0,2 27 32,-22 0-64,21 0-32,-1-26 128,1-1-96,-1 27 32,0-27 64,2 27-160,-2-25 128,1-2-96,-1 1 128,20 26-96,-39-27 32,19 0-96,2-1 224,-22 3-160,21 0 32,-1-3 96,1 2-128,-1 0 160,0-28-320,-19 28 224,19-26 0,2 25-256,-2-26 480,1 26-192,-1-25-128,-19 25 96,19-26 32,2 0-32,-2 27-64,0-27 96,1 0-96,-21-1 0,21-26 128,-1 27-96,-18 1 0,17-28 0,-17 28 0,-2-28-32,1 0 64,0 0 0,-1 28-32,1-28 0,1 1 0,17-1-32,-17 2 32,18-2 0,0 1 0,1-1 64,-21 0-64,21 0 64,-21 1-32,21-1-32,-1 2 129,-18 23 95,-21 3-224,19 0 64,-19-3 32,20-24-64,-1 26-32,21-54 128,-1 29-32,2-2-96,-2 1 96,-19-1-96,19-25 64,0 23 0,-19 4 97,19-2-1,-19 1 32,1 26 96,-3-26-128,-18-1-32,1 27-96,-1-1 0,-2 2-32,-18-1 0,21 0-32,-21 27-32,0-2 0,0 3 64,0-2-192,0 1-32,0 26-289,0 0-608,0 0-416,0-27-545,0 27-2114,0 27-5958</inkml:trace>
  <inkml:trace contextRef="#ctx0" brushRef="#br1" timeOffset="66446.8">24040 10385 8744,'-21'-25'448,"1"25"897,20 0-95,0-27 31,0 27-224,0 0-481,20-28-351,1 28-97,17 0 32,-18 0 64,21-25-224,18 25-96,-19 0-256,-1 0-257,-19 0-384,0 0-352,0 0-96,-1 0 255,-19 0 65,-19 0 449,-1 0 512,0 0 128,-20 0 224,21 25 256,-21 3-96,20-1-159,-19 25-129,39 1-96,0 27-353,0-26 65,18 24 96,3-24 128,-1 24 96,0-24 192,0-1 160,-1-28 161,-19 3 191,0-1 257,-19-27-288,-1 25-161,-20-25-95,19 0-289,-17-25-160,-3 25-384,21 0-577,-19 0-417,19 0-2113</inkml:trace>
  <inkml:trace contextRef="#ctx0" brushRef="#br1" timeOffset="66770.81">24495 10333 9480,'21'-53'1025,"-1"53"-1057,-20 0 32,0 0 417,0 0 287,0 25-351,0 30-257,0-3-32,-20 1 32,-1 27-96,1-1 32,2 28-32,18-29-128,-21 2-288,21 0-129,0-1 161,0-52-33,21 26-255,-21-28-353,18 3-993,2-28-3684</inkml:trace>
  <inkml:trace contextRef="#ctx0" brushRef="#br1" timeOffset="67181.84">24674 10599 7463,'-19'0'96,"19"25"128,0 28 192,-20 1-320,20-2-192,0 2-544,0-2-65,0 0 577,20 3 256,-20-30 160,39 2 417,-19 0 64,0-27-65,19 0 417,-19-27 97,20 0-418,-19 2-287,-3-30-257,2 3-96,-20 0-160,20-2 64,-20-25 160,-20 26 289,0 1-321,2 24-96,-23 2 64,1 26 65,1 0-97,-1 0 0,20 54-32,1-29 64,19 2 96,0 26-96,19-26-63,1 25-1,20-26-32,-1 2-128,1-2-577,1 0-1025,-3 1-1473,-18-27-1953</inkml:trace>
  <inkml:trace contextRef="#ctx0" brushRef="#br1" timeOffset="67349.85">24933 10889 9064,'0'27'897,"20"-27"192,-2 25 577,-18 3-481,20-1-641,1-2-544,-21 2-224,0 0-289,20-1-95,-20 1-417,0-2-737,20-25-768,-20 28-4004</inkml:trace>
  <inkml:trace contextRef="#ctx0" brushRef="#br1" timeOffset="67621.86">25052 10227 12908,'39'0'-417,"-19"0"417,20 26 289,-1 1 511,-19 26-191,20-26-417,-1 52-96,-19-26-64,21 26 192,-21 1 129,-20 26-225,18-26-96,-18 24-32,0-24-128,0 0-513,-38 0-928,17-26-385,-19 24-256,1-24-2371</inkml:trace>
  <inkml:trace contextRef="#ctx0" brushRef="#br1" timeOffset="70496.03">2560 13063 6694,'0'0'608,"0"0"-672,0 0 64,0 0 481,20 0 448,-20 25-97,18-25-351,3 0-257,-1 0 321,20 0 287,-21 0-95,41 0-224,-21-25-385,21 25-96,-1 0-64,2 0 32,18 0 32,0 0-32,20 0 0,0 0-32,0 0 96,1 0-64,-1 0 32,-20 0 0,22 0-32,-22 0 0,20 0 0,-20 25 0,0-25-64,0 27 32,20-27-32,1 28 64,-20-28 0,20 0 96,-1 0 0,20 0 0,-20 0 64,1 0 513,-1 0-353,-20-28-192,20 28 128,-20 0-224,0 0-64,-18 28 64,18-28-32,0 0 65,0 0-33,1 0 32,0 0-32,-1 0 96,0-28 96,0 28 0,-19-27-64,-1 27-128,-19-25-128,1 25-128,-41 0-513,18 25-1793,-36-25-2563</inkml:trace>
  <inkml:trace contextRef="#ctx0" brushRef="#br1" timeOffset="71391.08">13161 13724 10922,'-20'27'224,"0"-27"-736,20 0 448,20 0 1409,18 0-320,3-27-577,18 27-256,21-25 65,-1-3 351,41 28 161,-21-25-321,39-2-223,-19 0-65,21-26 32,-21 28 0,19-3-96,-39 2-32,-18 26-64,-22-26-128,-19 26-865,-21 0-416,1 0-1602,-20 0-1986</inkml:trace>
  <inkml:trace contextRef="#ctx0" brushRef="#br1" timeOffset="71643.09">14311 13247 13004,'-20'-25'256,"20"25"-576,40 0 352,-19 0 192,37 25-128,3-25-128,18 28-64,20-1 128,-20-27 96,0 25 417,2 2 448,-22-1-97,-19 1-351,-21 0-353,-19 25-192,-39-24 32,-1 24-192,-19-26-577,-2 28-224,-18-1-768,20-1-1154,-20 1-2979</inkml:trace>
  <inkml:trace contextRef="#ctx0" brushRef="#br1" timeOffset="78814.5">19175 15474 544,'0'0'1281,"0"0"257,0 0-129,0-27-864,0 27-97,0 0 417,0 0 160,-19 0-160,19 0-129,0 0 161,0 0-96,-20 0-161,20 0-31,-20 27-225,20-27-384,-20 0 0,20 26-32,-21 0 32,3 2-32,18-3 32,-20 0-64,20 3 64,20-1-32,-20-27 0,18 27 32,3-27 0,-1 0 32,0 0-32,0 0 32,-1 0 32,1 0 129,0-27 31,-20 27 32,20-27 64,-20-1 257,-20 3-289,20 0-160,-20-3-128,0 2-32,1 0 0,-21 26-128,20 0-64,-1 0-161,-17 26-191,17 0 288,21 2 63,-20-3 65,20 0 96,20 3 0,-20-1 160,21-27-192,-1 27 96,19-27 0,-19 0 160,0 0 97,0 0 127,-1 0-96,1-27 97,0 0 31,-20-1-224,20 3 160,-20 0-320,0-3-128,-20 2-160,20 0-449,-20 26 129,0 0 256,1 0 127,-1 26 97,0-26 0,-21 26 128,23 27 0,18-28 128,-20 3 1,20-1-225,20 0 128,-2-27-32,3 0 224,-1 0 256,0 0-159,0-27 63,-1 27 1,1-27-33,-20-1 64,0 3-416,0 0-96,-20 25-608,1 0-930,19 0-352,-20 0-1441</inkml:trace>
  <inkml:trace contextRef="#ctx0" brushRef="#br1" timeOffset="86379.93">19235 16798 5028,'0'-52'1570,"0"24"-385,0 1-32,-20 27-352,20-25-577,-20 25-224,0 0 0,1 0-32,-1 25 32,0 2 96,-21 1 32,23 24-96,-2 0-64,-1 2 32,1 0-64,20-29-64,20 2 0,-20-1 96,41-26 96,-23-26 224,23-1 32,-1 2-63,-21-29 255,21 28-63,-20-28-97,0 2-192,-20-2-160,0 27-96,-20-25-288,0 25 159,0 27 129,-19 0 0,19 27 96,-20 0 64,1-2 64,-2 30 1,21-3-129,20-26 64,0 0-32,20 28 32,21-54 32,-23 0-32,43 0 32,-22 0-32,1-26 128,-20-2-64,19 2-64,-39-26-64,20 26-64,-40-2-64,20 1 64,-39 2 32,19 25-32,-20 0 32,21 25 64,-1 2-64,0 1-96,20-2-577,0 0-800,20 0-865,19 0-3876</inkml:trace>
  <inkml:trace contextRef="#ctx0" brushRef="#br1" timeOffset="87108.98">19255 16718 2049,'-20'28'3684,"0"-28"-2755,20 0 288,0 0 320,0 0-416,-20 0-704,20 0-161,0 0 161,20 0-161,0 0-192,0 0-64,-1 0 32,1 0 32,20 0-96,-20 0 64,19-28-32,2 28-32,17 0-128,3 0 96,-2 0 128,20 0 0,20 0 128,-18 0-96,37 0 224,-19 0 97,20-27-65,1 27 225,-1 0-1,-20 0 161,20 0-385,-19 0-160,-21 0-96,0 0-96,0 0 0,-19 0-64,-19 0 32,-3 0-128,3 0 0,-21 0 0,19 27 160,-19-27-32,0 0 64,0 0-64,-1 28 64,21-28-64,-20 0 64,0 0-128,-20 0-128,19 0-225,-19 0-255,20-28-418,-20 28-223,0 0-224,-20-27-417,20 27-3139</inkml:trace>
  <inkml:trace contextRef="#ctx0" brushRef="#br1" timeOffset="87403.99">21280 16532 8359,'-20'-25'449,"20"25"-385,20 0 1698,-20 0-257,20 0-800,19 0-289,1 25 32,-1-25 129,21 27 192,-1 0-97,-18-1-95,18 1-257,1 25-128,-21-25 97,1 1-225,-1-2-160,-39 0 64,0 0-225,0 0-255,-39 2 160,-1 25 95,1-26-63,-21 25-641,1-26-1377,-2 28 768,2-1-383</inkml:trace>
  <inkml:trace contextRef="#ctx0" brushRef="#br1" timeOffset="88652.07">19175 15632 3106,'0'0'1378,"-19"0"191,19-28-256,0 28 1,0 0-353,0 0 192,0 0-513,0 0-127,0 0-289,39 0-96,-19 0 0,0 0-96,19-25 32,21 25-64,-21-25 96,42-3-31,-22 28-65,20-26-65,1 0 65,19-1 0,1 0 65,-1-26-33,-20 28-32,20-2 0,0 0 0,-19 1 0,19-1 0,0 0 0,0 2 64,21-2-64,-21 1 32,20-1 64,-20 0 160,1 1 256,-1 0-319,-20-2-129,-19 3-32,-1-3 96,0 28-64,2-25-64,-2 25-32,1 0-64,-21-28-128,21 28 95,-21 0 65,1-26 64,1 26-128,-3 0-96,-38 0 160,21 0 32,-21 0-513,0 0-832,-21-26 192,21 26 192,-20 0-737,20 0-2914</inkml:trace>
  <inkml:trace contextRef="#ctx0" brushRef="#br1" timeOffset="88970.08">21616 14706 11915,'21'0'-128,"-1"0"-32,0 0 672,19 25 961,-19-25-576,40 0-480,-1 27-97,2-27 160,-2 26 33,-1-26-65,3 27-127,-41-27-257,-1 27-96,-19-1 32,-19 0 32,-21 2-64,20-3-32,-39 3 32,39-3-97,-21 3-95,23-2-545,18 0-384,0 28-929,0-54-2466</inkml:trace>
  <inkml:trace contextRef="#ctx0" brushRef="#br1" timeOffset="89951.14">22232 14731 5381,'-19'-25'1537,"-1"25"-3331,-20 0 1794,20 25 481,-19 2-33,19-1-416,20 28-32,-20-28 96,20 28-32,20-1-64,0-28-192,0 3 192,19-28 545,1 0 576,-1 0 96,1 0-96,0-28-96,-21 3 96,1-3-96,-20-25-480,0 27-129,0-27-160,-20 26-224,-19-26-256,19 28-385,-20 25-63,1-27-97,-1 54-32,1-27 641,-1 25 224,-1 28 545,23-26 31,18 26-191,0 1-161,39-29 32,1 3-95,19-3-33,1 3-64,-21-28 96,1 0 32,-1-28-63,1 28 63,-19-53 192,-1 28-160,-20-29-191,-20 28-97,-1-28 0,1 1-64,0 28-129,-19-2 1,-1 0-32,1 27 128,-1 27 0,0 25 96,21-25 64,-21 26 32,40 0-96,0 1 0,20-1 128,19-28-160,1 3-96,0-2-192,-1-26 223,-19 0 162,20 0 159,-21-26 64,-19-2 128,20 3-287,-20-3-97,-20 3 0,1-29-64,-21 28-353,20-1 1,-19 0-97,19 27-95,-20 27 352,20-27 192,1 53 224,-1-27 160,0 2-256,40-3-32,0 3 64,19-3-32,1 3 1,-1-28-33,1 0 128,0 0 224,-21-28-31,-19 3-65,20-3-64,-40 3-160,1-3-96,-1 2 0,-20 0-96,1 26-64,-1 26-96,20-26 64,0 26 95,20 2 33,20-3-64,0 3 0,0-3-128,19-25-289,1 28-1312,-20-28-1987</inkml:trace>
  <inkml:trace contextRef="#ctx0" brushRef="#br1" timeOffset="93067.32">18719 15739 64,'-20'-27'-63</inkml:trace>
  <inkml:trace contextRef="#ctx0" brushRef="#br1" timeOffset="93153.32">18719 15739 64,'-40'-27'288,"21"1"1025,19 26-32,0 0-480,0 0 0,-20 0-481,20 0-384,0 0-1153</inkml:trace>
  <inkml:trace contextRef="#ctx0" brushRef="#br1" timeOffset="93284.33">18401 15659 3171,'-40'-27'1057,"21"27"-1090,-1 0-319,-20 0 128,19 0 160,3 0-353,-2 0-1568</inkml:trace>
  <inkml:trace contextRef="#ctx0" brushRef="#br1" timeOffset="93629.35">17249 15712 1985,'-39'0'-96</inkml:trace>
  <inkml:trace contextRef="#ctx0" brushRef="#br1" timeOffset="93983.37">16674 15764 3555,'0'0'1313,"0"0"-352,0 0-737,0 0-544,0 0-1794</inkml:trace>
  <inkml:trace contextRef="#ctx0" brushRef="#br1" timeOffset="94806.42">16496 14440 7110,'0'0'865,"0"0"-641,0 0 321,0 0 95,20 0-447,-2 0-129,23 0-32,-21-25-64,19 25-449,-19 0-1345,0 0-3202</inkml:trace>
  <inkml:trace contextRef="#ctx0" brushRef="#br1" timeOffset="98420.62">22232 14996 32,'0'0'0</inkml:trace>
  <inkml:trace contextRef="#ctx0" brushRef="#br1" timeOffset="98541.63">22232 14996 352,'0'0'416,"0"0"417,0 0-128,-19 0-673,19 0-321,0 0-1440</inkml:trace>
  <inkml:trace contextRef="#ctx0" brushRef="#br1" timeOffset="98644.64">21975 15288 1761,'-80'79'961,"60"-26"-1249,-20-26-1602</inkml:trace>
  <inkml:trace contextRef="#ctx0" brushRef="#br1" timeOffset="100539.75">22232 16586 2081,'20'-27'801,"-20"0"64,0 2 705,0-2 479,20 27-63,-20 0-512,0 0-866,0 0 225,0 27-288,0-2-257,0 29-128,0-1-128,0-1 0,0 29 0,0-29 0,0 28 32,0-26-32,0-2 0,0-26-64,0 28-160,0-28-160,0 1-65,20-27-31,-20 25 32,0-25 159,0 0 161,0-25 32,0-2 64,0 1-128,0-28-32,-20 1-289,20 1-63,0-1 128,0-27-33,0 28 161,0-3 288,0 3 32,-20 25 128,20 1-128,0 26-96,0 0 321,0 26 287,0 1-160,0 25 129,0 3 32,0-3-97,0 0-96,20 2-288,-20 0-96,0-2 0,20 1-192,-20 0-448,0-26-193,0-2-288,0 2-96,0 0-2563</inkml:trace>
  <inkml:trace contextRef="#ctx0" brushRef="#br1" timeOffset="103691.93">22232 16480 3395,'-19'52'576,"19"-25"-544,0 0 257,19-27 768,1 26 768,0-26-511,0 0-482,0 0-95,-1 0 192,-19 0 352,20-26-64,0 26-896,-20-27-482,0 27-351,0-27 128,-20 2-97,-19 25-31,19 0 287,-20-27-63,1 27 192,-1 0 128,20 27 96,-19-2 96,19 2-95,0 26-129,0-26-129,40 25 65,0 3 64,0-29 32,39-26 193,-19 26 159,19-26-128,-19-26 97,-1 0-33,2-2-64,-41 1-160,20-25 0,-40 25-256,-1-26-352,1 26-193,-19 2 481,-1-2 32,0 1-97,1 26 129,-1 0 288,1 26 353,-1-26-33,20 27-160,-1-2-224,21 2 1,0 0-65,41-1 0,-21 1 224,39-27 288,-19 0-95,19 0-1,-19-27-224,-1 1-96,-19-1 0,0 0-224,-20-25-288,0 26-193,-20-1 97,0 0 224,-19 2 223,-1 25 65,1 0 257,-1 25 223,0-25 97,21 54-1,-1-28-319,0 1-193,20-2 32,20 29 0,0-54-32,-1 26 32,21 1 96,0-27-64,-21 0-32,1 0 0,0 0-96,0-27-32,-20 1-96,0 26-448,-20-27-353,0 0-128,-19 27 320,19-25 321,0 25-353,0 0-1121,0 25-2946</inkml:trace>
  <inkml:trace contextRef="#ctx0" brushRef="#br1" timeOffset="104615.98">22292 16559 8263,'20'0'641,"-20"-27"-481,0 27 1057,0 0-64,0 0-960,0 0-418,0 0 65,0-25 128,0 25 64,0 0 0,0 25 96,-20-25 129,20 0 31,0 0 0,-20 0 32,20-25 257,-20 25-129,0 0-191,20 0-161,-39 0-96,19 0 32,0-27-32,-19 27 96,19 0-96,-20 0 64,1 0 64,-1 0 64,-1 0 0,2 0-64,-1 0-63,0 0-33,-19 0 32,19 0-64,-19 0-32,0 0 64,-22-26-32,22 26-32,-40 0 32,20 26 32,-20-26-32,0 0-32,-1 0 64,1 0-64,0 0 0,0 0 64,-1 0-32,1 0 64,0 0 64,-20 0 0,19 0 160,1 0-64,-20 0-31,20-26-161,-21 26-32,21 0 32,0 0-32,0-27-32,-21 27 64,21 0 32,0 0-64,-1 0 0,1 0 160,0 0 96,20 0-96,-20 0-32,18 0-96,2 0 64,0 0-96,0 0 0,18 27 0,-18-27 0,0 0 0,20 0 0,-1-27-96,1 27 64,19 0 32,1 0 0,19-27 0,0 27 32,0 0-64,20 0-32,0 0-352,0 0 128,0 0-129,0 0-384,0 0-352,20 0-512,-20 0-225,20 0-736,-20 0-3877</inkml:trace>
  <inkml:trace contextRef="#ctx0" brushRef="#br1" timeOffset="104940">18162 16136 9416,'41'0'289,"-41"0"-321,0 26 416,-21-26 289,1 26-385,-19 1-224,-1-2 96,-19 3 353,19-28 383,-19 27 129,19 0-320,-19-27-385,-2 25-159,2 3 31,19-3 96,1 2 64,19 0 161,20-1 352,0 1-321,39 25-352,1 1-31,19-26-129,22 25-64,-22-25-353,20 1-255,1-2-610,-21 0-1440,-18 0-2531</inkml:trace>
  <inkml:trace contextRef="#ctx0" brushRef="#br1" timeOffset="106318.08">22133 14864 4003,'0'0'-256,"0"0"256,-19 0 929,19 0 352,0 0-352,0 0-256,0-26 159,0 26 450,0 0-1,0 0-256,0-27-288,0 27-353,0 0-96,-20 0-64,20 0-128,0 0 65,-20-27-1,20 27 0,-20 0 0,-1 0-64,3-26 128,-2 26-95,0 0-33,-1 0-96,-17-27 0,-3 27 0,1 0-64,20-25-1,-39 25 33,19 0 32,1-27 0,-22 27 32,2 0-64,1 0 64,-3-27-32,2 27 0,-1 0-32,1-26 64,-20 26-32,18-27-64,-18 27 32,-20-25-160,20 25 0,-20-27 32,20 0 128,-21 1 0,1-1-288,0 27 63,-20-27 65,19 2 128,-19-3 64,20 1 32,-21 2 32,21-3 128,-20 3 129,20-2-1,-1 0 0,1 1-128,20-1-128,-20 0-64,0 1 0,20 0-64,-2 0 32,-18-1 32,40-26 32,-20 26 32,18 2 161,2-2 159,-1-1-32,21 3-63,-1 25-161,1-27-128,19 0-64,20 2-64,-20 25 31,20 0-31,0-28-128,0 28 64,0 0-64,0 28 96,-20-28 128,20 0 64,-21 25 0,3-25 64,-22 27 0,19-27 160,-17 27-64,-3-2-160,1-25-32,1 0 192,-1 28-96,1-28-63,-1 0 191,20 0-96,-19 0-96,19 0 0,0-28 96,0 28-96,-1-25-32,1 25-32,2-27 32,-3 27-96,1 0-96,0-27 0,20 27 63,-20 0-319,20 0-161,-19 0-191,19 0-738,0 0-1601,0 0-4292</inkml:trace>
  <inkml:trace contextRef="#ctx0" brushRef="#br1" timeOffset="106729.1">18103 13592 5957,'-20'0'64,"0"0"-64,1 0 545,-1 0 704,0 0-256,-20 0-96,21 27-417,-21-27-95,0 27-65,1-27 320,-1 0 65,19 25-128,-17-25-97,17 28 1,-19-28-33,20 0 32,1 25 65,19-25-193,-20 27-63,20 1 127,20 24-128,-1-25-128,1 26-32,20-1-192,-1-25-64,2 26 0,-1-26-32,-20-1-320,-1 26-225,1-52-416,0 27-1538,-20-27-2754</inkml:trace>
  <inkml:trace contextRef="#ctx0" brushRef="#br1" timeOffset="107566.15">17468 13566 13004,'-20'26'128,"1"28"-160,-1-29 32,0 28 288,-1 2 193,21-3-225,-20 0-256,40-24 0,-20-1 64,41-2-96,-21 2-96,19-27 160,1 0 0,-1-27 160,1-25 192,-20 24 129,0-24-97,-1 0-127,-19-3-65,-19 2 64,-1 1 0,0 25-96,0 27-127,-19-26-65,19 52-32,-20 1 32,20 25-33,1 1 33,-1 2-96,20-3 64,20 0-160,-1 3-256,21-30 224,19 2 95,-19-27 161,19 0 97,-39-27 223,20 2-96,-19-2-128,-21-1-32,0 3-64,0-29 0,-21 29 32,1-30-64,0 30-64,-19-3-96,-1 3 0,20 25 32,0 0 32,1 25 0,-1 3 64,20-3 32,0 2-32,0 1 0,39-3 64,-19-25-32,40 27 64,-21-27 64,1 0 64,-19 0 64,-3-27-128,2 2-31,-20 25-1,-20-28-96,2 1-96,-3 2-129,-19 25 161,1-28-128,-1 28-32,20-25 0,-19 25 96,19 25 31,0-25 65,0 0-32,20 28 64,0-3 32,0-25 0,20 27 33,20-27-98,-21 28 66,21-28-1,-20 0 128,0 0 160,-1-28-96,1 28-128,-20 0 96,0 0 161,-20 0 31,20 28-288,-19-3-160,-1 29-32,20-1-641,0-1-1537,0 1-3651</inkml:trace>
  <inkml:trace contextRef="#ctx0" brushRef="#br1" timeOffset="110806.33">17547 13779 960,'0'0'801,"0"0"-288,0 0 768,0 0 352,0 0-255,0 0-417,0 0-257,0 0-191,0 0-289,0 0-32,0 0 64,0 0 1,0 0 95,0 0-128,0 0-32,20 0-63,-20 0 127,0 0 64,0-28-160,0 28-32,0 0-32,20 0 33,-20 0-33,0 0 64,20 0 64,-20 0-64,20 0 64,-20 0-31,19-27-97,1 27 32,-20 0-96,20 0-32,-20 0 0,20 0 32,-20 0-32,21 0 0,-3-25 32,-18 25-64,20 0 96,1 0-32,-21-28 0,20 28 0,-20 0 0,0 0 32,0 0-32,0 0-32,0-25 0,0 25 32,0 0-32,0 0 64,0 0-64,0 0 0,0 0-64,0 0 32,0 0-96,0 0-224,0 0-353,0 0-128,0 0-192,0 0-64,0 0-544,0 0-417,-20 25-2947</inkml:trace>
  <inkml:trace contextRef="#ctx0" brushRef="#br1" timeOffset="112710.43">17646 13751 8039,'0'28'897,"0"-28"-481,0 0 33,0 0 287,0 0-95,20-28-192,-20 28-161,20 0-64,-20 0 256,20 0 1,-20 0-1,21 0-95,-21 0 63,18 0 65,2 0-1,1 0-95,-1-27-65,20 27-64,-1 0-32,1-25 33,19 25-65,1-28-32,19 3-128,1 25 128,19-27-64,-20 0-96,40 1-64,-20 26 128,21-27-128,19 2 32,-21-3 32,22 2 1,-1 0-66,-21-1 33,22 0-64,-1 1 32,-20-1-192,40 27-32,-20-25-160,-1-2-225,22 27 96,-2-28 129,2 3 32,-2 25 191,20-27 226,-38 0 31,-1 27-64,-21-25 0,1 25 0,-19-28-32,19 1-257,0 27 33,1-25 0,-21-2-129,20 0 257,-1 1 128,-19 26 128,21-27 161,-21 0 223,0 27-95,0-26-193,-18 26 32,18-26-96,-20 26-64,0-28-64,-20 28 32,-18-25 193,-1 25 95,-22 0-192,3 0-96,-21-27 0,20 27-448,-20 0-289,-20-26 33,20 26-962,-21 0-2177,21-27-5350</inkml:trace>
  <inkml:trace contextRef="#ctx0" brushRef="#br1" timeOffset="113078.46">22888 12559 6470,'20'-27'7719,"0"27"-10217,19 0 2241,21 0 994,-1 0 64,0 0-673,22 27-96,-22-27 544,-19 26 546,-1-26-418,-19 27-448,0-27-224,0 27-32,-1-1 97,-19 0-97,-19 27 32,-1-26-32,-20 26-32,-19 26-32,-2-26 31,43 27-63,-3-53-416,21-2-33,0 2-832,0 1-2787</inkml:trace>
  <inkml:trace contextRef="#ctx0" brushRef="#br1" timeOffset="113647.5">23424 12717 15855,'0'0'-193,"-20"0"386,20 27 63,-20-27-288,0 27 0,-1-1-32,3 1 128,18 26-256,0-27-97,18 0 97,3 1 192,-1 0 32,20-27 32,-1 0 128,1 0 257,-20-27-33,19 0-224,-19 1-160,-20-28-96,0 29-352,0-28 192,-20 26 224,-39 0-96,19 1 64,-19 26 96,-2 0 96,3 26 64,37 1-128,21 0 32,21-1 64,-1 1 33,0-27 95,19 25-128,-19-25-128,20 0 32,-1 0 64,1 0 33,0 0-65,-21-25 96,-19 25-192,0-27-160,-19 1 128,-1 26 0,-20-27 0,-19 27 0,-1 0-32,21 0 64,19 27-96,20-1 64,0 26 32,20-52-96,19 28 0,-19-2-129,20-26-63,-1 26-160,-19-26-929,20 0-2947,-20 27-7334</inkml:trace>
  <inkml:trace contextRef="#ctx0" brushRef="#br1" timeOffset="114476.54">23305 12691 10794,'20'0'0,"-2"0"-737,3 26 609,-21-26 416,20 0 929,0 0-512,0 0-353,-20 27 353,0-27 448,19 0-320,-19 0-353,0 27-95,0-27-1,0 0-32,0 0 97,0 0-97,-19 0-320,19 0 32,-20 0-64,-20-27 0,1 27-64,-22-27 32,-18 1-32,0-26 0,0 25-96,-20 0 32,-20 1-32,-1-1 31,21-26-95,-41 27 32,2 0-96,-41-28 96,0 26 192,-19-24 64,-21 26-32,21-28-64,-21 2 64,-18 26-64,-2-28 32,1 1-128,0 1-33,0 25-31,-1-26 128,22 0 64,-22-1 0,20 2 32,21-1 0,-21 0 96,41 27-96,0-27 225,-2 0 31,22 26-160,18 0-32,2 1-96,19 0 0,20 0 0,0-1 0,-1 0 64,21 1-32,19 26 0,1-27 128,-2 27-64,43-25-96,-2 25 0,0 0 0,20 0-96,0 0-288,20 0 224,-20 0 128,0 0-96,0 0 32,0 0 96,-20 0 0,-1 0 64,1 25-64,-19-25-128,19 0-961,-20 27-1314,20-27-608,1 0-3587</inkml:trace>
  <inkml:trace contextRef="#ctx0" brushRef="#br1" timeOffset="114786.56">17190 11021 10505,'20'-25'417,"-20"25"-802,0 0 193,-40 25 641,20-25 31,-39 27-320,0 0-128,-22-1 32,23 26 129,-22-52 223,40 28-192,-19-2-160,39 2-32,0-28 32,0 25 0,20 2 385,20-1 480,0 1-129,39 26-479,-19-1-161,19-25-160,2 26-64,-2-26-833,1 26-1249,-21-27-1634</inkml:trace>
  <inkml:trace contextRef="#ctx0" brushRef="#br1" timeOffset="115356.59">16516 11101 11370,'18'0'833,"-18"27"-1185,-18-27 95,-2 53 674,-1-27 95,1 27-384,0-26-128,2 26-96,-3 0-256,42-1-289,-3-25 33,2 0-33,21-27 609,-3 0 288,23-27 353,-22 0 448,21 1-160,-40-26-96,19 25-321,-39-26-224,20 26-95,-40-26-1,0 27 32,1-2-160,-41 28-32,21-25-64,-21 50-32,21-25-64,-2 28 31,21-2-351,0 2-225,40-3-320,21 2 129,18-1 799,20-26 97,-19-26 257,19 26 415,-20-27 225,-19 2 192,-19-3-288,-1 2 0,-20-2 128,-20 28-321,-1-25-320,-19 25-320,-19 25-96,19 3 128,-19 26-96,39-29-192,0 2-161,20 26 33,0-26-96,40-1-930,0 26-2946</inkml:trace>
  <inkml:trace contextRef="#ctx0" brushRef="#br1" timeOffset="120295.88">20247 15818 3779,'0'-27'929,"-20"27"416,20-27 65,-20 2 95,20 25-32,-20-27 33,1 27-641,-1 0-385,0 0-320,0 27-160,0-2 0,-19 2-64,19 26 64,0-26-64,20 25 32,0 1 0,0-26-32,40 26 64,-20-53 96,19 26 192,21-26-63,-21-26 31,1 0 128,1-1 33,-23 0-225,3-26-32,-1 28-128,0-29-64,-20 1 32,0 26-224,-20-25-225,0 26 33,-19 26 96,-2 0 191,1 0 1,1 26 64,-1 1 32,0 25-32,1 1 32,39 1-32,0-29-32,20 2-96,-1-1 32,21 1 224,0-27-32,-1 0 224,1-27 64,1 1-63,-2-1-65,-19 2-64,-20-2-96,0 0-32,0-26-64,-20 26-321,-1 27 97,-17 0 96,-3 0 128,1 0 160,1 27 0,19 0-32,0-1 64,20 1-96,0 0 128,20-27 33,20 25-33,-21-25 0,21 0 0,1 0 128,-21-25 193,-2 25-193,3-27-224,-21 27-320,0-27-929,0 27-1282,-21-26-2337</inkml:trace>
  <inkml:trace contextRef="#ctx0" brushRef="#br1" timeOffset="124253.1">2143 15500 6918,'20'26'128,"-20"-26"-256,20 0 128,-20 0 224,18 0 641,3 0-192,-1 0-289,20-26-128,-21 26 161,21 0 127,0 0-223,-1-26-97,1 26-96,19 0-128,-18 0 0,-3 0 0,3 0 0,18 0 0,-19 26 32,19-26 128,1 0-160,-1 0 32,22 0 64,-2 0 160,0 0-192,0 0 129,20 0 63,-20 0-160,21 26 192,-1-26-96,0 0-95,2 0-1,-22 0 0,20 0-64,0 0 0,21 0 64,-21 0-64,0 0 64,19 0-32,1 0 0,-20 0 64,21 0-96,-1 28 0,1-28-32,-1 0 0,19 0 64,-19 0-32,21 0-32,-2 0 0,-19 0 64,21 0 1,18 0 95,-19-28 32,1 28-32,-2 0-32,1 0-128,-1 0 0,2 0 0,20 0 0,-2 0 0,0 0 32,2 0-64,-2-26 64,1 26 0,20 0 0,-1 0 32,0-26 257,22-1-1,-21 27-64,19-27-32,0 27 33,1-26-65,-1 26-96,-19 0 32,-1 0 32,2 0-32,18 0 32,-40 0-31,21 26-65,-40 1 32,19-27 128,-18 27-64,-41-1-64,0-26-96,-38 26-64,-22-26-256,-19 0-865,-20 28-1570,-20-28-3747</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0:43:28.909"/>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00FF"/>
    </inkml:brush>
  </inkml:definitions>
  <inkml:trace contextRef="#ctx0" brushRef="#br0">1705 2411 6245,'-20'26'-64,"20"-26"-64,0 0 865,0 0 1505,0 0-1313,0 0-833,0 0 96,0 0 129,0 0 63,20 0 32,-20 0-95,0 0 31,0 0 0,0 0 1,0 0-65,21 0 64,-1 0 161,0 0-65,-2-26-256,3 26 32,-1 0-127,20 0-33,-1 0-64,-19 0 32,20 0-32,-1 0 0,-19 0 0,0 0 0,21 0 0,-23 0 64,23 0-32,-1 0 64,-1 0-96,1-26 0,-1 26 0,1 0 0,19 0 0,-19 0 0,19 0 32,-19 0-32,19 0 32,-18 0-32,18 0 32,1 0-64,-21 0 64,21 0-64,-19 0 32,17 0 32,1 0 32,2 0-64,-22 0 32,21 0-32,-1 0 0,1 0 0,-1 0 32,0 0 0,2 0-32,-2 0 32,20 0 0,-19 0 0,-1 0 0,2 0-32,-3 0 32,3 0 0,-2 0 0,0 0-32,1 0 0,-1-26 0,2 26 0,-2 0 0,-1 0 0,3 0 0,-2 0 0,1 0 0,19 0-32,-38 0 32,18 0-32,-1 0 0,-17 0 0,18 0 0,1 0 64,19 26-32,0-26 32,0 0-32,2 0 32,-2 26 64,20-26 64,1 0 1,-1 26 95,20-26-64,-20 27-128,21-27 0,-41 27 64,0-27 64,0 0 1,2 0 95,-2 0-192,0 0-64,-39-27 0,-1 27-96,1 0-96,-40 0-321,20 0-1312,-40 0-6247</inkml:trace>
  <inkml:trace contextRef="#ctx0" brushRef="#br0" timeOffset="24358.39">932 11472 1953,'-20'27'4196,"-1"-27"-3843,21 27 864,-20-27 1249,20 0-448,0 0-1121,0 0-321,0 0 321,0 0-96,20 0-320,-20 0-257,21 0-128,19 0-32,-21 0 0,21 26 32,19-26-32,1 0 0,-1 0 0,2 0 0,-3 0-32,3 0-32,-2 0 32,0-26-32,1 26-32,-1-27-96,-19 27-96,-19 0-160,-3-27-449,2 27-1473,-20 0-2979</inkml:trace>
  <inkml:trace contextRef="#ctx0" brushRef="#br0" timeOffset="24733.41">1527 11287 10954,'-40'0'320,"21"0"-288,-1 0 1217,20 0 513,0 0-865,-20 0-865,20 0 224,0 0 289,20 25-225,0-25-128,-1 0-32,1 28-128,20-28 96,-1 26-128,1-26 65,1 28-33,-3-28-32,23 25 0,-22-25-32,21 27-33,-21-27 65,-19 26-128,0-26 160,-20 0 64,0 27 161,0-27 63,0 27 32,-40-1 65,20 0-289,-19 0-160,-1 1-256,-19 0-417,18 26-1377,3-28-2594</inkml:trace>
  <inkml:trace contextRef="#ctx0" brushRef="#br0" timeOffset="30278.73">21061 2649 3363,'0'0'704,"0"0"1154,0 0-417,21 0-736,-21 0-192,20-26 63,-20 26 289,18-27 224,2 27-256,-20 0-161,0 0-319,21 0-193,-21 0-64,20 0 32,-20 0-96,20-27 64,-1 27-64,21 0-32,-20 0 0,0 0 32,19 27 32,-19-27 32,0 0 65,19 27 31,-19-1-128,0-26 96,21 27-64,-23 0 64,2-2 0,0 2-31,1-1-33,-1 1-32,-2 0-32,3 26-32,-21-28 32,20 3 64,-20 26-32,0-2-32,20 26 64,-20-24-96,0 26 64,0-28-32,0 28-32,0 0 0,0-27 0,20-2 0,-20 3 32,19 0 32,1-2-32,0 1 32,-20-26-64,0 26 32,20-1-32,-20-25 0,20 26-32,-1-1 32,1-24 0,-20-1 32,20-1 0,0 1-32,-20-2 32,20 2-64,1-27 32,-21 27-32,18-27 0,2 26 32,1-26-32,-1 0-96,-20 0 0,20 0 96,-2 0-64,-18 0 96,0 0 0,0 0 32,21 0 64,-21 0 0,0 0 128,0 0 33,0 0-65,-21 0-128,21 0 0,0 0-96,-18 0 0,-2 0 0,20 0 0,-20 0 32,20 0-128,-21 0 64,21 0 0,-20 0-1,20 0 33,-18 0 0,18 27 32,-21-27 0,21 27-32,-20-1 32,20-26-32,0 26 32,-20 0 0,20-26-32,0 27 32,0 0 0,0 26 0,0-28 0,0 2 32,0 1-32,0-3 0,0 2 32,-20 0 0,20-2 64,0 30-63,0-30-1,0 2 0,0-1 0,0 28 0,0-28 128,0 26-64,0-24 32,-20 24-32,20 2 0,0-1-64,0-28 64,0 30-96,0-3 96,0 0-96,0 1 0,0 1 96,0 26 1,20-27-65,-20 26 64,0-26-32,0 27 32,0-28 0,0 28 32,0-28-32,0 28 32,20 0 64,-20-28-31,0 29 31,0-29-96,0 28-192,20-1 384,-20-26-160,0 27-224,0-28 192,20 28-96,-20-26 64,0 24-32,21-23 64,-21 22 129,0-22-257,18 24 96,-18-26 96,20 0-96,-20 26 0,0-26 0,21 27 0,-21-28 0,0 3-32,0 22 32,0-22-96,0-3 96,20 1-96,-20 1 0,0-2 96,0 1-64,0 0 32,0-1 0,0 2-32,0 0-32,0-2 64,0 0-32,0 3-32,20-30 96,-20 29-64,0-1-32,0-1 64,0 1 0,0 1 0,0-1 0,0-28 0,-20 29-32,20-26 32,-20-3 0,-1 2 65,1-1 31,-19 1 0,-1 0 32,-19-1-128,19 0-32,-19 0-32,-1-26-128,-20 27-193,22-27-383,-23 27-225,22-27-481,0 0-3234</inkml:trace>
  <inkml:trace contextRef="#ctx0" brushRef="#br0" timeOffset="31207.78">22371 4212 9352,'21'0'-96,"-1"27"481,-20-1 1184,18 28-320,-18-2-768,0 28-321,20-27-96,-20-1 128,0 1 96,0-26-95,0 0 127,0-27 32,0 0 545,0-27-545,0 0-448,0-26 0,0-26 64,0 26 0,21 0-160,-21-26-96,20 52 160,0-26 64,-20 53-33,19 0 97,-19 0 161,0 27 159,20-1-32,-20 28-160,0-28-32,20 26-64,-20-25 32,0 0-31,0-27 159,20 0 256,-20 0 225,20 0-129,-20-27-384,19 0-96,-19 1-31,20 0-66,-20 0-31,20-1-64,0 27 0,-20 0 224,20 27 128,-20-1 97,21 26-1,-21 2-64,18-1-128,-18-28-31,0 30-194,20-3-63,-20-25-480,0-2-706,20 3-1312,-20-28-4068</inkml:trace>
  <inkml:trace contextRef="#ctx0" brushRef="#br0" timeOffset="31417.79">23007 4292 17648,'0'0'417,"-20"0"-642,40 0 1122,-20 0-96,20 27-481,-1-27-224,21 0 129,0 26-225,-1-26-641,1 0-1377,-1 0-2754</inkml:trace>
  <inkml:trace contextRef="#ctx0" brushRef="#br0" timeOffset="31568.8">23066 4477 12651,'-20'27'-32,"20"-2"2211,20-25 159,0 0-1249,20 0-641,-1 0-256,1 0-608,19 0-1089,-38-25-2627</inkml:trace>
  <inkml:trace contextRef="#ctx0" brushRef="#br0" timeOffset="32081.83">23643 4107 8904,'18'-27'2114,"2"-1"-1698,-20 28 2307,0-25-513,0 25-1762,0 0-512,-20 0 192,20 25 225,0 3-161,-18-1 0,18 26-96,-20-28 32,20 29-128,-21-28 0,21 1 96,0 26 65,21-27-1,-1-26 64,18 26-64,3 1-64,-2-27-64,1 27-64,19-27-320,-19 0-417,0 0-640,-21 0-1025,21 0-3492</inkml:trace>
  <inkml:trace contextRef="#ctx0" brushRef="#br0" timeOffset="32305.84">23860 4239 9128,'0'0'128,"0"26"1890,0 1 224,0 0-928,0 25-642,20-26 33,-20 28-129,0-1-351,-20-1-65,20 28-96,0-28-192,0-24-289,0 24-544,-19-25-1377,19-1-2274</inkml:trace>
  <inkml:trace contextRef="#ctx0" brushRef="#br0" timeOffset="32657.86">24078 4160 13196,'20'0'-1057,"21"-27"1121,-23 27 1121,23 0-800,-21-26-129,19 26-32,1 0-32,-20 0 0,19 0-160,-19 26-32,0-26 0,0 27 0,0-27 0,-20 25-32,21-25-32,-21 27 256,0 0 1,0-1 95,-21 28 160,21-2-95,-20 1-225,20 0-96,0 26 0,-20-26-64,20 26-64,0-24-321,0-3-383,-20-26-642,20 28-4259</inkml:trace>
  <inkml:trace contextRef="#ctx0" brushRef="#br0" timeOffset="32846.87">24198 4663 15246,'40'0'-288,"-21"0"192,41 0 864,-1 0-447,1 0-321,20-27-129,-1 27-1376,-19-27-5157</inkml:trace>
  <inkml:trace contextRef="#ctx0" brushRef="#br0" timeOffset="38475.18">871 12983 11082,'-18'25'577,"-2"-25"-289,-1 0 865,21 0 1089,0 0-1025,0 0-800,21 0 127,-21 0-63,20 0-97,18 0 0,-17 0-192,19 0-95,-1 0-1,21 0 0,-21 0-96,21-25 0,-1 25-32,2 0-225,-23 0 1,23 0-128,-42 0-449,21 0-352,-20 0-545,-20 0-1120,0 0-4581</inkml:trace>
  <inkml:trace contextRef="#ctx0" brushRef="#br0" timeOffset="38757.21">1308 12798 11114,'-20'0'1313,"20"26"-1793,0-26 672,0 0 673,0 0-321,20 0-384,1 0-63,19 0-33,-1 0 160,-19 26-64,20-26-32,-1 26-96,1 1 0,-1-27 96,-19 27 289,0-27 287,-20 26 1,0 1-128,0-2-353,-40 3-96,21-2-96,-1 0-416,-20 1-1442,1 26-3844</inkml:trace>
  <inkml:trace contextRef="#ctx0" brushRef="#br0" timeOffset="41927.39">10043 13354 3267,'0'0'4612,"0"0"-4420,-20 0 641,20 0 1217,0 0-769,0-27-961,0 27-352,0 0 32,0 0 161,20 27 95,-20-27-96,20 0 128,21 0 65,-23 0-1,22 0-256,19 26-32,22-26 32,-2 0-64,0 0-32,20 26 32,21-26 32,19 0 0,-21 0 160,42 0 161,-21 0 95,-1 0-127,22 28-65,-42-28-64,21 0-128,-19 0-64,-21 0 0,0 26-64,-20-26 0,-18 0-64,-23 26-480,3-26-674,-21 0-31,-20 0-256,0 26-2531</inkml:trace>
  <inkml:trace contextRef="#ctx0" brushRef="#br0" timeOffset="44050.51">14728 688 4516,'0'-25'704,"0"-2"834,-20 0 640,20 27-673,-19-26-480,-1 26-288,-20-27-192,1 27-161,-1 0-128,0 0-32,1 0-128,-1 0-160,-19 0 64,18 27-32,-18 26-32,-1-26 32,21 51 0,-21-24 32,21 24 0,-1 2-32,-1 26 64,23 0 0,-2-26 0,20 26 0,0 0 0,20 26-32,19-26 0,21 0 32,-1 1-64,20-28 32,0 1 64,2-28 1,18-26 223,0 1 64,20-27 225,-19-27-65,-1-26-127,0 1-65,0-28-96,-20 1 0,-20-1-32,2-26 161,-41 0-33,-1 1-96,1-28-224,-20-1 0,-39 30 128,-1-28 65,-21 24 63,-18 3-160,0 53-128,0-1-64,19 53-1121,1 0-1698,0 25-4260</inkml:trace>
  <inkml:trace contextRef="#ctx0" brushRef="#br0" timeOffset="44900.56">12485 9511 13452,'0'-26'256,"-20"26"-256,20-26 0,0 26 65,0 0-33,0 0-449,0 26 97,0 26 352,0 2 352,0 25 65,0 1 63,0-2-127,0 2-161,20-1-96,20 2 0,-1-27-64,1-2 64,19-26-96,2 28 0,-23-28 32,3-26-160,-1 0-224,-1 0-32,1-26-545,-20-1-1826,-20 0-4676</inkml:trace>
  <inkml:trace contextRef="#ctx0" brushRef="#br0" timeOffset="45239.58">12167 10042 7975,'0'26'-929,"0"-26"-865,20-26 2435,-20 26 1185,20-27-385,21-1-160,-23 3-160,2-29 257,21 1-353,-21 1-417,-1-28-127,21 27-289,-20-26 160,0-1 97,-1 28 31,1-2-256,0 2-96,0 24 97,0 3-65,-1 25-192,1 0-32,0 25 0,21 3-96,-3-2-97,3 0-223,-3 28-481,3-28-384,-1 26-1250,-1 2-4259</inkml:trace>
  <inkml:trace contextRef="#ctx0" brushRef="#br0" timeOffset="47038.68">871 14280 11594,'-38'27'1025,"38"-27"-993,-21 0 257,21 0 896,0 0-128,0 0-673,21 0-224,-1 0-64,18-27-31,23 27 95,-22-25 32,21 25-96,-1-27-32,0 27-64,1 0-64,-19 0-64,-3-26-321,3 26-255,-21 0-129,19 0-96,-19 0-96,0 0-544,0 0-834,-20 0-1120</inkml:trace>
  <inkml:trace contextRef="#ctx0" brushRef="#br0" timeOffset="47320.7">1250 14122 8712,'0'0'-192,"0"0"544,20 0 449,-2 0 31,23 0-511,-1 0-129,-1 0-64,1 0 32,-1 26 64,1-26-31,0 27 127,-1 0-96,-19-1 96,-20 1 225,20-2 96,-40 2-321,0 0-224,-19-1-609,-1 28-1633,0-28-5381</inkml:trace>
  <inkml:trace contextRef="#ctx0" brushRef="#br0" timeOffset="51351.93">19909 9591 10345,'-20'27'-480,"2"-27"-449,18 26 1377,-20 26 738,-1 2-33,21 24-64,0 2-128,0-1 224,0 2-224,21-27-385,17-2-288,3 1 1,-1 0-161,19-1-96,0-25-96,-19-27-128,0 27-257,-21-27-1088,1 0-3108</inkml:trace>
  <inkml:trace contextRef="#ctx0" brushRef="#br0" timeOffset="51668.95">19573 9987 12844,'-40'0'384,"40"0"-64,0 0 994,20 0-514,0-25-223,19-1-385,1-2-96,-1-25 160,-19 26 225,20-25-193,-20-1-160,-1 26-96,1 1 96,0 0-64,1 0-128,-1-1-160,18 27 160,3 0 64,18 0 0,-19 0 0,-1 27 32,1-1-32,0 0-32,-1 0-160,1 1-289,1 0-608,-23-1-1313,23 1-4260</inkml:trace>
  <inkml:trace contextRef="#ctx0" brushRef="#br0" timeOffset="52692.01">23244 953 7142,'0'-52'577,"0"-1"1024,-18 26 321,-3 1-256,1-1-641,-20 27-641,1-27-320,-21 27-32,1 0 0,-20 27 64,18 0-96,-18 26 0,20 26 0,-1 1 0,1-2-32,19 2 32,1 0 0,19-1 32,20 1 0,0 25 32,20 3-64,19-4-160,1 3-160,19-27-161,22-1-63,18 1 448,0-55 224,0 2 224,0-1 161,19-52-1,-19-1 1,-18-25-257,-2-28 96,0-27 225,-18 29 96,-23-28-65,-38-27-95,0 28-225,-38-27-32,-3 25-256,-38-26 96,-1 27 192,-20 1-191,1-2-194,20 54-511,20 28-545,-1-2-1089,1 54-3748</inkml:trace>
  <inkml:trace contextRef="#ctx0" brushRef="#br1" timeOffset="57575.28">2222 15262 7783,'-21'-27'480,"21"27"481,0-27 1762,0 27-705,0 0-1025,-18 0-193,18-25 33,0 25-128,0 0-257,0 0 1,0 25-609,-20-25 31,0 54 65,-1-28-64,1 28 160,20-2-64,0-26 128,-18 54-96,18-28 32,-20 28 0,20 0 32,0-1-160,0 1 96,0-1 0,20-26 32,-2 0-96,-18-1-224,20-25-256,1 0-385,-21-27-1185,20 0-2883</inkml:trace>
  <inkml:trace contextRef="#ctx0" brushRef="#br1" timeOffset="57878.31">2341 15659 13004,'0'0'-256,"0"0"256,20 0 1281,0 25-448,-1 3-513,1-2-160,20 27 192,19-26-127,-18-1-65,-3 1-64,3 0-64,-1-2-32,-1 2-256,1-27-225,-20 26-320,-1-26-352,1 0-897,-20-26-544,0 26-2147</inkml:trace>
  <inkml:trace contextRef="#ctx0" brushRef="#br1" timeOffset="58081.32">2797 15526 7527,'0'53'5989,"-19"-53"-6053,19 53 1057,-40-26 1474,20 26-1378,0-2-897,-19 30 32,-1-27 32,1 24-256,-2-24 32,21-2 0,20-26-544,-20 1-1090,20 0-1377,0-1-3555</inkml:trace>
  <inkml:trace contextRef="#ctx0" brushRef="#br1" timeOffset="58513.34">3135 15791 11434,'0'27'1410,"0"-27"-1570,20 26 1377,-20 1 608,0 25-1152,-20 1-481,20-26 0,0 26 193,-20-27-193,20 27-160,-19-26-1730,-1-1-2017,20-26-6983</inkml:trace>
  <inkml:trace contextRef="#ctx0" brushRef="#br1" timeOffset="58975.37">3493 15684 224,'-20'28'14798,"20"-28"-15151,-20 26 257,-1 27 673,1-26-65,20 26-384,0-1-31,41 1-97,-21-26 32,19 0-64,1-1 64,0-26 96,-21 0 32,21-26 32,0-1-64,-21-26 128,1 26 65,-20-25-1,0 25-224,0 1-128,-20-1-96,20 27-96,0 0-225,0 0-416,0 53 577,0 1 288,0 24 32,20 2-32,0-1 32,-20 1 0,20-28 0,-20-24 0,0 24 96,21 0 449,-21 29 320,0-55 96,-21 27 128,1-26-224,0 26-97,-19-53-511,-1 27-33,-19-27-288,19 0 96,-19-27-993,-2 27-96,23-27-672,-3 1-1378,21-26-3011</inkml:trace>
  <inkml:trace contextRef="#ctx0" brushRef="#br1" timeOffset="59321.39">3770 15262 11242,'0'0'192,"21"0"-320,-1 0 2018,18 0-224,3 53-641,-2-1-705,1 1 64,19 27 193,-19-1-129,0 1-256,-1-1-31,1 27-65,-19-27-96,-3-26 128,-18 27-32,0-28 32,0 2 32,-18-1-128,-3-28-576,1 2-930,0-27-1601,-19 28-5189</inkml:trace>
  <inkml:trace contextRef="#ctx0" brushRef="#br1" timeOffset="60541.46">4882 15712 13933,'-20'0'1505,"0"0"-960,20 0 127,0 0 97,0 26-257,40-26 225,-20 25-352,19-25-289,21 0-32,-21 28-128,22-28-417,-23 0-640,3 0-897,-21 0-2242</inkml:trace>
  <inkml:trace contextRef="#ctx0" brushRef="#br1" timeOffset="61131.49">5795 15632 11434,'-40'27'1474,"21"-27"-1474,-1 0 256,0 0 192,0 0-223,0 25-289,1 3 64,19-2 0,0-1 96,0 30 96,19-29 32,21 28-128,-20-29 0,19-25 128,1 27 1,0-27 287,-1-27 97,2 2-65,-3-2 1,-18 0 31,1-26-31,-1 0-65,-20 27 97,-20-27-97,-1 26-95,-17 1-289,-3-1-192,1 0-289,1 27-544,19 0-864,0 0-1667,0 0-3458</inkml:trace>
  <inkml:trace contextRef="#ctx0" brushRef="#br1" timeOffset="61456.51">6192 15763 1185,'40'81'3939,"-40"-27"-4419,21-29 480,-21 2 2338,0-27 769,0 26-1025,0-52 160,-21 26-1505,1-27 192,20-25-257,-20 25-127,20-26-289,-20 0-192,20-1-160,0 2 96,20 26-128,0-1-64,0 27 64,1 0 32,-3 0 160,2 27 160,21-1-224,-21 26 192,-2-24-160,3 23 32,-21-23-416,20 25-545,0-26-1025,0 25-1505,-20-52-4100</inkml:trace>
  <inkml:trace contextRef="#ctx0" brushRef="#br1" timeOffset="61817.53">6550 15763 11851,'0'0'192,"0"28"-192,19-28 1185,1 0 0,0 0-544,20-28-353,-21 28 96,21-25 385,1-1-160,-23-2-97,2-24-63,-20 26-417,-20-1-225,2-26-191,-3 53-417,-19-26 1,1 26 95,-1 26 256,0 0 225,21 28 224,-1-1-64,20-28 96,0 29 705,20-1-32,-1-26-225,21 26 161,0-53-257,19 27-224,-18-27 32,-3 25 33,23-50-33,-43 25-192,23 0-513,-21 0-512,0-27-704,-20 27-9706</inkml:trace>
  <inkml:trace contextRef="#ctx0" brushRef="#br1" timeOffset="62258.56">7761 15552 13132,'0'-26'1025,"0"26"-256,0 0 672,19 0-320,21 0-224,20-26-321,-1 0-191,0 26-257,-18-27-64,17 0-96,-17 1-897,-1 26-288,-1-27-1602,-19 2-2466</inkml:trace>
  <inkml:trace contextRef="#ctx0" brushRef="#br1" timeOffset="62459.57">7899 15102 10505,'0'0'321,"0"0"95,0 28 1314,20-3-353,0 55-640,0-27-289,-20 53-160,21 0-191,-3-27-97,-18 1 0,20-1-289,-20-26-447,21 0-193,-1-26-32,0-27-1217,-2 0-1410</inkml:trace>
  <inkml:trace contextRef="#ctx0" brushRef="#br1" timeOffset="62733.58">8237 15579 2690,'20'80'7847,"-20"-27"-7975,20-2-320,-20-23 704,0-1 673,0-1-224,19-26 704,-19 0 1089,-19 0-1248,19-26-1122,-20-1-96,20-1-32,0-23 32,-20 23-256,40-24-321,0 26-31,-1-1-193,21 0 416,-20 1 289,19 26 64,1 0 0,1 0-128,-23 26-801,23-26-4516</inkml:trace>
  <inkml:trace contextRef="#ctx0" brushRef="#br1" timeOffset="63165.61">8773 15500 12139,'-20'0'1922,"-20"0"-2499,21 0 609,-21 26 641,0 27 224,20 0-641,1 27 32,-1-29 65,20 30-225,20-27-128,-1-29-64,21 2 96,0-27 160,19 0-96,-19-27 32,-1 2 0,1-29 0,-19 1-64,-21-26 33,20 26 63,-40 0 0,20 26-64,-21-26-64,1 1-128,0 25 32,20 27 0,-18-27 0,18 54-64,0 0 160,0 25 352,0 1-128,18 0 64,2-26-159,21 26-129,-3-27-128,3-1-321,-1 3-287,19-28-65,-19 0 0,-21 0-544,1-28-1506,0 28-1377</inkml:trace>
  <inkml:trace contextRef="#ctx0" brushRef="#br1" timeOffset="63310.62">9110 15552 5413,'-19'0'1825,"19"0"-1664,19 27 1856,-19 0 1,20-1-512,0 26-225,-20-24-1057,20 23-128,0-23-128,-1-1-736,1-1-2243,-20 1-2851</inkml:trace>
  <inkml:trace contextRef="#ctx0" brushRef="#br1" timeOffset="63449.62">9031 15183 7847,'0'-28'4324,"20"3"-5445,-20 25-769,20 25-1505</inkml:trace>
  <inkml:trace contextRef="#ctx0" brushRef="#br1" timeOffset="63735.64">9369 15791 11723,'20'27'320,"-20"-1"-224,0 1 3267,0-54-1697,0 1-1282,0-1-352,-20-1-64,20-23-160,20-2-96,-20 0-449,18-1-833,3 2-287,-1 26 800,0-1 929,0 27 352,-20 27 865,20-1 576,-20 26-576,19 2-736,-19-1-1,0 0-256,20-27-704,-20 27-1346,0 0-1666,20-26-4740</inkml:trace>
  <inkml:trace contextRef="#ctx0" brushRef="#br1" timeOffset="63923.65">9687 15526 11851,'0'53'288,"0"-26"-128,20 26 641,-20-28-353,0 29-800,0-29-1410,18 30-1697,-18-29-2146</inkml:trace>
  <inkml:trace contextRef="#ctx0" brushRef="#br1" timeOffset="64759.7">9865 15818 10057,'0'80'192,"0"-55"-32,0-25 3332,0 0-1891,0-25-1473,0-2 161,0 0-289,20-26 0,-20 25-161,20-23-255,-20 23-289,19 3-352,-19-28 417,20 53 416,-20 0 31,0 0 97,20 0 160,-20 26 64,20 1-128,-20-2-96,20 29-384,19-54-1026,-19 25 193,21-25-352,-3-25 640,3-1 1153,-3-2 865,3 3 736,-21-2 385,0 1-928,-1-28-898,-38 28 416,-1 0-800,-20 0-576,1 26 512,19 26 192,-21 0-32,21 0-64,2 28 64,18-28 0,0 26 96,18-24-96,2-2 0,0-26-32,21 25 160,-23-25 0,23 0 128,-21 0 128,0-25 353,-20 25 64,19-26-160,-19-2-193,0 3-352,0-28-256,0 26-96,0 27 160,0 0-97,0 0-543,0 27 832,0 26 32,20 0-96,-20 26 384,20 1-127,-20-1-97,20 27 224,0-27-160,0 26-95,-1-50-1,1 24 320,-20-54-384,0 3 96,0-1 65,0-1 95,-20 0-160,-19-26 161,-1 28 63,0-28-192,-19-28-160,0 28-128,-2-26-256,2 0-801,19-1-1762,-19-1-6630</inkml:trace>
  <inkml:trace contextRef="#ctx0" brushRef="#br1" timeOffset="65451.74">11274 15659 14093,'-20'0'384,"20"0"-480,0 0 609,20 0 127,0 0 33,0-27-417,19 1-32,1-28 225,-19 28-65,-1-26-288,-20-2-256,0 28-288,-20-26-65,-1 52 65,-19-27-1,1 27 97,-1 52 320,1 1 160,-1 1-64,20 24 96,20-24 32,0 24 129,40-24 127,-1-1-192,1 0 1,1-26 63,17 0 32,-17-27-95,-2 0-1,1-27-256,-20 0-289,-1 1-191,1-1 96,-20-26 288,0-1-97,-20 29 129,20-28 0,-19 26 0,19 0 192,-20 27 129,20 0-97,20 0-128,-20 27 320,19 0-64,21-1-160,0 1-63,-1-2-226,1 29 354,19-29-610,-19 3-448,-1-1-320,-19-1-1153,1-26-2499</inkml:trace>
  <inkml:trace contextRef="#ctx0" brushRef="#br1" timeOffset="65647.75">11930 15474 13228,'-61'52'-64,"23"1"352,17 0 1506,-19-1 256,1 27-1313,-1-24-449,20-2-224,20-1-320,0-25-577,0-1-608,40 1-1026,-20-27-2978</inkml:trace>
  <inkml:trace contextRef="#ctx0" brushRef="#br1" timeOffset="66374.78">12187 15526 12043,'-20'-26'-32,"-19"26"-449,-1 0 802,1 26 736,-1 27-385,20 0-287,0 27 608,-1-29-64,21 4-225,21-2-319,-1-26-193,20-2-32,19 2-64,-19-27-64,19 0-32,-18-27 0,-3 27-96,3-25-160,-21-2-33,-20 0-127,0-26-161,0 0-127,0 27-257,0-27 320,-20 26-256,-1-26 33,21 26 223,-20 1 257,20 26 448,0 0 64,20 26 673,-20 28 95,21-1-415,-21 0 192,20-2 95,0 4-287,-20-2-257,19-26-256,-19 25 32,20-26 96,-20-26-32,0 0 0,0 0 288,0 0-223,0-26-161,0-26 32,0 25 32,0-26-96,20-2 128,-20 4-96,0 23-193,20 3 97,0-2 64,-20 27 128,19 27 64,1-27-32,-20 53-32,20-27-64,0-1 65,0 30-33,-1-29 0,-19 1-161,20-27 1,0 27 0,-20-27 32,0 0 160,20 0 128,-20-27-96,0 0 33,0 1 31,0-29 128,21 30 0,-21-29-96,18 54-256,-18-25 64,20 25 64,-20 0 33,20 25 31,1 3 64,-1-2-32,-20-1-96,18 3-64,3 25 0,-1-26-96,0 0-1025,0 25-993,0-26-3267</inkml:trace>
  <inkml:trace contextRef="#ctx0" brushRef="#br1" timeOffset="66915.82">12981 15659 9641,'60'104'1569,"-39"-23"-896,-3-2 63,-18 28 738,20-29-513,1 29-609,-21-27-224,0-28 673,20 0 288,-20-24-705,0-28 193,0 0 416,0 0-481,-20-28-159,-21-24 127,23-28-224,-23-25-128,41-1-384,-20 0-545,40 27-127,-20-29 127,41 57 609,-23 23-1,23 3-31,-1 25 513,-1 25-257,-19 29-129,0-29 514,-20 30-129,0-29-224,0 28 321,-40-29-65,1 2-32,-1-1-352,-1-26-160,2 27-449,19-27-576,0 0-801,0 0-2434,20-27-5670</inkml:trace>
  <inkml:trace contextRef="#ctx0" brushRef="#br1" timeOffset="67125.83">13398 14970 14061,'-39'53'416,"19"0"-416,20 26 481,-20 28 1088,0-2-576,20 2-673,0-29-288,0 29 65,0-3-610,20-23-31,0-27-1218,0-2-961,-1-26-1537,21-26-3906</inkml:trace>
  <inkml:trace contextRef="#ctx0" brushRef="#br1" timeOffset="67442.85">13517 15659 11114,'21'0'1185,"-21"0"-1185,20 0 2018,-20 0-769,18 0-928,2-27-1,1 27 224,-1 0 289,0-26-481,-20-1-159,0 27-289,0-27-225,-20 1-31,0 26 32,-21-26 159,3 26 65,-3 26 257,21 0 159,2 28 64,18-1 33,0 26 191,18-26-95,2 0 127,21-26-95,17 0-257,3-2-96,-2 2-96,1-27-128,-21 0-352,22-27-545,-43 27-672,2-25-1474,0 25-5574</inkml:trace>
  <inkml:trace contextRef="#ctx0" brushRef="#br1" timeOffset="68343.89">9924 3179 7783,'-39'0'1569,"39"0"-416,-20 0 1858,20-27-1377,-20 27-289,20 0-480,0 0-385,20 0-191,0 27 255,39-27 33,1 0-193,19 26-32,0-26 129,21 0-385,-1 0 0,0 0-192,-20 0-320,2-26-289,-42 26-704,1 0-513,-20 0-737,-20-27-1665,0 27-4803</inkml:trace>
  <inkml:trace contextRef="#ctx0" brushRef="#br1" timeOffset="68609.92">10421 2967 9833,'39'28'801,"1"-28"-801,-1 0 736,2 25 353,17-25-224,3 27-513,-2-27-159,1 26 319,-1 1 161,-19-2-417,-21 2-256,1 0 160,-20-1 257,-20 1 191,-19 25 65,-1-25-1,1 1-255,-21-3 223,21 2-576,-21-1-544,21 0-897,19 2-1666,-21 25-2562</inkml:trace>
  <inkml:trace contextRef="#ctx0" brushRef="#br1" timeOffset="70854.05">2183 17036 2338,'18'0'1057,"-18"0"-417,0 0 1699,0 0-193,0 0-929,0 0-128,0-28 192,0 28 128,0 0-352,0 0 64,0-25-128,0 25 32,0 0-128,-18 0-256,18 0-321,0 0-320,0 0-192,0 0-32,0 25 224,-20 3 32,20 26 96,-20 24-96,20 2 32,-21 26 0,21 0 32,0 0-160,0 0 64,0 0 64,21 0-96,-21 0 32,20-26-32,18-2 64,-17-24-64,-1-1-416,20-28-417,-21 3-128,-19-28-737,20 27-3587</inkml:trace>
  <inkml:trace contextRef="#ctx0" brushRef="#br1" timeOffset="73119.18">2659 17540 8712,'-20'0'1569,"20"0"97,-20 0 736,20 0-320,0-28-673,0 28-512,0 0-384,0 0-417,20 0 544,-20 28-63,20-2-289,19 0 33,1 26-193,0-24 32,-1 24-64,1 2-64,19-1 64,-19 0-256,19-26-32,-18 0-225,-21-2-223,0-25-289,-1 27-577,-19-27-736,0 0-2562</inkml:trace>
  <inkml:trace contextRef="#ctx0" brushRef="#br1" timeOffset="73351.19">3036 17434 13292,'20'0'1762,"-20"0"-1506,0 0 641,0 0 832,0 26-1440,-20-26-289,-1 52 160,3 2-32,-23-1-32,21 52 32,-18-25-96,17 0-32,-19-26-128,20-2-416,20-26-1378,0 1-2050,0 0-5477</inkml:trace>
  <inkml:trace contextRef="#ctx0" brushRef="#br1" timeOffset="73868.22">3374 16983 5541,'0'-27'224,"0"27"801,-21-25 2242,21 25-705,0 0-1312,0-27-65,-20 27 0,20 0-160,0 0-545,0 0-95,0 0-193,-20 0 0,20 27 160,-19-2-63,19 2 95,0 26-128,-20 1-64,20 24-95,20-24 95,-20-1-256,19-1 96,1 1-192,0-26-513,1 0-384,17-1-288,-18-26-1282,21 0-3555</inkml:trace>
  <inkml:trace contextRef="#ctx0" brushRef="#br1" timeOffset="74087.23">3651 17063 1057,'0'0'12491,"0"0"-12331,0 27 1026,0-27 1248,0 26-1569,-20 0-801,20 27 0,0-26-32,0-1-96,20 28-513,-20-29-512,20 2-769,0-1-2145,-1 1-5158</inkml:trace>
  <inkml:trace contextRef="#ctx0" brushRef="#br1" timeOffset="74626.25">3691 16798 11723,'0'-27'480,"-20"27"1410,20 0 768,0 0-1120,0 0-1058,0 0-448,0 0-160,0 0-192,0 0-321,0 0-960,0 0-2083,20 0-5380</inkml:trace>
  <inkml:trace contextRef="#ctx0" brushRef="#br1" timeOffset="75152.28">3929 16824 3363,'-19'0'6117,"19"0"-5380,0 0 1153,0 0-32,0 0-289,0 0-608,19 26-224,1 0-33,0 2-191,20 24-161,-21 0-95,21 3-257,-20-2 96,0-1-64,-20 2 32,19-28 96,-19 28-32,0-2-448,-19-26-609,-1 28-961,0-28-4036</inkml:trace>
  <inkml:trace contextRef="#ctx0" brushRef="#br1" timeOffset="75909.34">4445 18043 13292,'20'27'416,"-20"-27"-31,0 26 768,0-26-352,0 0-545,0 0 192,0 26 193,0-26 0,0 26-193,0 2-160,0 24-192,0 0-64,-20-24-256,20-1-448,-20 26-642,1-53-1697,19 26-5348</inkml:trace>
  <inkml:trace contextRef="#ctx0" brushRef="#br1" timeOffset="76529.37">4922 17540 11466,'-20'0'1538,"20"0"-161,0 0 545,0 0-641,-20 0-736,20 0-609,20 0 512,-20 26 161,20 0-289,19 26-32,-19 3-64,21-30 65,17 29-225,-17-28-64,-2 28-32,21-28-128,-21 1-289,-19 0-640,20-2-352,-40-25-705,19 0-1538,-19 27-2786</inkml:trace>
  <inkml:trace contextRef="#ctx0" brushRef="#br1" timeOffset="76731.38">5239 17460 13869,'0'0'1377,"-19"0"-1025,19 52 1090,-20-24-129,0 24-416,0 0-609,-1 28-288,-17-26 96,17 26-160,1-27-256,0 26-673,2-53-833,-3 28-1665,21-28-4901</inkml:trace>
  <inkml:trace contextRef="#ctx0" brushRef="#br1" timeOffset="78457.48">5060 17592 4964,'0'0'833,"0"0"-833,0 27 1377,0-27 801,0-27-1057,0 27-544,20 0 512,-20-26 288,0 26-128,0-26-320,21 26-480,-21-28-257,0 28 0,0 0-128,0 0-160,-21 28 0,1 24 96,0 0 0,2 3 0,-23 24 0,21 1 0,0-27 32,1-1-32,-1 1-64,20-26 192,0-27 385,20 0 159,-1-27-191,21 1-193,1-26-96,-3-28 257,3 0-33,-3 1-320,3-1-96,-21 1-32,0 51 64,-20 2-384,0 26-33,-20 26 385,-20 28-64,1 24 32,-2 30 0,1-29 160,-19 28 65,19-2 63,21-52 64,-21 27-192,40-54 96,0-26 193,20 0-65,0-26-224,19-28-64,22-25-160,-3-1 192,-17 1-384,18-27-192,-19 27 287,-21-1 65,1 27-32,0 27-160,-20 26 64,-20 26 95,-19 0 290,19 54-161,-20 0 128,1-1-160,19 1 64,-1-1 64,1-26 0,20 0 160,20-27 256,1-26-223,17-26-129,3 0-64,-1-28-32,-1 1 32,1-26-256,-20 26 0,-1 0-1,-19-1-255,0 29 64,-19-2 63,-1 27 129,-20 27 224,20 26 32,-19-27 0,19 54 64,0-27-32,20-1 65,0-25-33,20-1 96,0-26 160,19 0-31,1 0-129,0-53-96,-21 28-128,21-29-64,-40 28 64,0-28-32,0 28-96,-40 0-96,21-2-193,-41 28-159,21 0-65,-1 0-96,-1 54 481,3-28 160,17 1 128,1 26 128,20-26-160,0 0 96,20-2-96,21 2 0,-23-1 64,23-26-64,-1 0 224,-21-26 1,21 26-33,-40-27-64,20-25 64,-20 25 0,0-26 65,-20 0-97,0-1-96,0 29-96,1-2-160,-21-1-513,-1 28 481,23 0-353,-2 0-127,-21 28-738,41-1-1601,-20-2-5028</inkml:trace>
  <inkml:trace contextRef="#ctx0" brushRef="#br1" timeOffset="79077.52">5716 17460 9769,'0'0'961,"0"0"-1218,0 26 514,0 0 383,0 2-576,0 24 0,0 28-32,0-28 161,0 28 159,20-26-128,-1-1-96,21-26 225,0-2 383,-1-25 129,2 0-224,-3-25-129,3-2 1,-21-26 191,19-1 1,-19 2-257,-20-28-319,20 27-290,-20 0-255,-20-1 192,20 28-257,-20 26-351,20 0 351,0 26 385,0 28 0,0-1 32,0 27 32,0-1 96,20 27-32,0-27 160,-20 28 32,20-29 225,-20-24 512,0 24 416,0-23 96,-20-30-384,0 3-480,-19-2-449,-1 0-256,-1-26-192,3 0-161,-23 0-383,22 0-225,-21-26-289,41 26-1024,-21-26-2531,40-27-5412</inkml:trace>
  <inkml:trace contextRef="#ctx0" brushRef="#br1" timeOffset="79451.53">6271 16691 11370,'-39'0'-64,"19"-25"192,20 25 1634,-20 0-513,20 0-1057,0 25 321,-20 2 416,20 26-417,0 0-63,0-1-65,0 3-256,0 22-288,0 5 448,20-30-288,0 1 64,0 0-192,1-26-128,-3 0-513,22-2-704,-19-25-2211,17-25-6245</inkml:trace>
  <inkml:trace contextRef="#ctx0" brushRef="#br1" timeOffset="79609.55">6470 16850 8007,'0'26'4484,"-19"2"-4356,19-1 1378,0-2 31,0 27-1280,0 3-642,19-28-960,1 25-96,0-26-770,0 1-2017</inkml:trace>
  <inkml:trace contextRef="#ctx0" brushRef="#br1" timeOffset="79739.56">6490 16798 10954,'-39'-27'-288,"39"0"-2499,0 27 641</inkml:trace>
  <inkml:trace contextRef="#ctx0" brushRef="#br1" timeOffset="80006.57">6629 16691 9737,'20'0'1986,"-1"27"-929,1-1 32,0 1 192,21 0-641,-23 25-223,23-26-1,-21 29 193,0-3-161,-2 1-127,-18 1-225,0-2-32,-18 1-385,18 0-768,-20 1-1857,0-29-6087</inkml:trace>
  <inkml:trace contextRef="#ctx0" brushRef="#br1" timeOffset="80706.61">7026 16666 7238,'-20'0'2531,"20"-27"-1987,-20 27 1538,20 0 0,-20-27-737,20 27-736,0 0-321,0 0-320,0 0 321,20 0 95,-20 27-160,40 0 0,-20 25 257,19 1-1,1 0-352,1-1 417,-3 55-417,3-27 32,-3 52-96,-17-25-32,19-2 128,-40 28-96,20-29 65,-40 4 63,20-29-128,-20 28-64,-21-29-64,3-24-321,-3 24-511,21-24-994,-18-28-2851</inkml:trace>
  <inkml:trace contextRef="#ctx0" brushRef="#br1" timeOffset="81124.64">7820 17486 15246,'-40'54'1922,"40"-54"-1442,-19 26 898,19-26-354,0 0-127,19 0-64,1 0-513,20 0-127,19 0-225,1 0-321,-1 0-640,2-26-1089,-2 26-256,-19-28-2979</inkml:trace>
  <inkml:trace contextRef="#ctx0" brushRef="#br1" timeOffset="82560.72">6451 16559 160,'0'0'3715,"0"0"-2594,-20 0 1282,20 0 511,0 0-736,0 0-704,0 0-353,0 0-513,0 0-159,0 0-129,0 0-96,0 0-160,0 0-64,0 0 32,0 0-32,0 0 96,0 0-31,20 0 31,-20 0 32,0 27 64,19-27-32,-19 0 192,0 0-223,0-27 383,0 27-352,0 0-160,0 0 128,0-25-32,0 25-128,-19 0-32,19 0-288,0 0 64,0 0-33,0 0 33,0 0 64,0 25-96,0-25 288,0 0 32,0 0 96,0 0 64,19 0 64,-19 0 256,0 0 321,0 0-480,0 0-353,0 0-449,-19 0-192,19 0-2145,0 0-11852</inkml:trace>
  <inkml:trace contextRef="#ctx0" brushRef="#br1" timeOffset="84137.81">8873 17327 11370,'0'0'1762,"0"27"-1378,0-27 737,0 0 64,0 0-608,0-27-609,0 27-32,0 0 160,0 27 192,0-1 97,0 1 31,0 0-64,0 25 33,0 2-161,-21-2 0,21-25 193,0 26-193,21-26-160,-21 26 128,20-1-128,-20-25 96,18 0-64,3-27 0,-1 26 1,-20-26-65,20 0-161,-20 0-319,0 0-353,20 0 97,-20 0-257,0 0-449,0 0-544,0 0-1184,0 0-3365</inkml:trace>
  <inkml:trace contextRef="#ctx0" brushRef="#br1" timeOffset="84483.83">8873 17063 13869,'-21'27'1377,"1"-27"-1185,20 0 225,0 0-97,0 0-384,20-27-609,-20 27-992,21 0-1667,-1 0-5380</inkml:trace>
  <inkml:trace contextRef="#ctx0" brushRef="#br1" timeOffset="84778.84">9209 17195 832,'-19'0'11787,"19"0"-10890,0 0 609,0 0 544,19 0-737,1-27-544,20 27-801,-19-26 320,17 26-288,3-26-320,-21 26-962,19 0-543,-39 0-866,20 0-1537,-20 0-2755</inkml:trace>
  <inkml:trace contextRef="#ctx0" brushRef="#br1" timeOffset="84988.86">9290 16956 7238,'-21'0'1538,"21"0"-1058,0 0 2019,0 27-481,21-2-993,-21 30-609,0-28-160,0 25-192,18 28-64,2-27-128,-20-1-320,21 1-545,-1-26-673,-20 0-832,20-1-737,-2 0-2819</inkml:trace>
  <inkml:trace contextRef="#ctx0" brushRef="#br1" timeOffset="85362.88">9527 16876 10217,'0'-26'1153,"0"26"-1153,0 0 1570,0 26-289,0-26-961,0 28-160,20 24-96,-20-25-31,0 26-1,20 1 0,-20-28 32,0 26 0,20-25 0,-20-27 64,0 27 32,0-27 256,0 0 193,0 0-577,0-27-192,20 27 32,-20-27-64,19 1-1,1 0 161,-20 0 257,20 26 223,1 0-96,-21 26-95,20 0 31,-20 0-192,18 28-96,-18-28-64,20 1-353,-20 25-607,21-25-738,-21 26-3267</inkml:trace>
  <inkml:trace contextRef="#ctx0" brushRef="#br1" timeOffset="85551.89">9407 17619 16399,'-58'53'1121,"58"-26"-1569,0-27 896,20 0 1090,18 0-834,3-27-608,19 27-160,-1-28 0,20 28-705,-18-25-736,-23 25-1506,23 0-4260</inkml:trace>
  <inkml:trace contextRef="#ctx0" brushRef="#br1" timeOffset="85969.9">10679 17302 13004,'20'-27'2146,"-40"27"-417,20 0 161,0 0-480,-20 0-610,20 0-575,20 0 95,0 0 96,0 0-288,19 0-64,1 0-608,-1-27 31,21 27-1184,-21 0-33,1-26-1056,-19 26-2531</inkml:trace>
  <inkml:trace contextRef="#ctx0" brushRef="#br1" timeOffset="86163.92">10818 16904 11530,'0'0'-256,"0"27"737,0-2 1889,0 2-608,0 26-1026,0 1-480,0 24-159,0 2-161,0-1-641,19 1-1057,-19 25-480,20-51-609,0-1-352,0 0-2626</inkml:trace>
  <inkml:trace contextRef="#ctx0" brushRef="#br1" timeOffset="86741.96">11055 17380 3971,'21'54'641,"-21"-2"448,0-26 256,0 28-608,20-1 320,-20-28-64,20 3 352,-20-28 609,0 27 224,0-27-705,0 0-928,0-27-385,0-1-256,0-24-513,0 26-864,19-28-737,-19 28 160,20-26 737,20 25 736,-20 0 385,19 27 256,1 0 64,-20 0 449,19-26 640,-19 26-128,0 0-128,1 0-481,-21 0 97,0 0-289,0 26-160,-21 1-96,1 0-64,0 25 96,2 2-128,-3-2 64,21 0-160,0-24 128,0 24-128,21-52 320,-3 28 288,2-28-95,21-28-33,-21 3 0,-2-2 161,3-1 127,-21-24-95,20 26-225,-20-28-192,0 28-96,0 0-160,-20 0 96,20-1 0,0 27-192,-21 0 160,21 0 160,0 27 64,0-27-160,0 26 64,0 26-32,21-24-352,-1-2-513,0 0-545,0 26-1184,-1-52-1122,1 28 513,0-1-128</inkml:trace>
  <inkml:trace contextRef="#ctx0" brushRef="#br1" timeOffset="86871.96">11651 17566 1153,'0'-80'416,"0"54"2114,0 0 898,0-1-1539,0 27-1440,20 0-257,-20 0-32,0 27 96,20-1-448,-20 26-1217,0-24-2339</inkml:trace>
  <inkml:trace contextRef="#ctx0" brushRef="#br1" timeOffset="87333.99">11810 17672 32,'0'27'3235,"0"-27"-1570,0 0 481,0-27-32,0-1-897,0 3-576,21-2-161,-21-25 129,18-2 256,2 28-321,-20 0-319,21-1-33,-1 27 352,-20-27 161,20 54-97,-20 0-543,18-1-1,-18 26-32,0-24-160,21 24-129,-21 0-319,0-24-738,0-1-383,0-2-673,20 3-3620</inkml:trace>
  <inkml:trace contextRef="#ctx0" brushRef="#br1" timeOffset="87571">11651 17116 12844,'-59'0'352,"39"26"-832,20-26 1440,0-26 450,0 26-1538,0-26-961,20 26-3267</inkml:trace>
  <inkml:trace contextRef="#ctx0" brushRef="#br1" timeOffset="87990.03">12187 17434 7783,'0'52'2434,"0"-26"-768,0 2 31,0-2-896,20 27-641,-20 0-160,0-26 0,21 26-64,-21-27-192,20 0-321,-20 1-448,18-27-1537,-18 0-6150</inkml:trace>
  <inkml:trace contextRef="#ctx0" brushRef="#br1" timeOffset="88104.03">12167 17222 10537,'0'-80'-256,"0"80"-2018,0-26-320</inkml:trace>
  <inkml:trace contextRef="#ctx0" brushRef="#br1" timeOffset="88741.07">12386 17619 13773,'20'53'992,"-20"-53"-1088,0 0 609,0 0-481,0-28-256,20 3 128,-20-2-97,20 1-415,-1 0-129,-19-2 353,0 28 31,0 0 33,20 0 448,-20 0-64,0 28-32,0-2-128,0 27-128,0-28 160,20 3-352,0-1-1,0-2 609,-1-25 321,1 0 31,20 0 353,-19-25 128,-3-2-160,-18-1-673,0 3-736,0-2-97,0 27 129,0-26-65,-18 26-160,-3 26 225,1 1-321,20-2 0,0 3 129,0-1 255,0 26 417,0-53 160,20 26 737,1 0 512,-3-26 33,2 0-257,-20-26-288,20 0-609,-20 26-480,0-28-481,0 3-64,0 25-31,0-27-610,0 27 930,21 0 416,-21 27 32,20 26-64,-2-1 128,3 2-96,-1-1 96,0 26 480,-20-26 545,0 0 513,0-1 864,0 2-833,-20-28-63,0 1-513,-19 26-865,-2-53-160,1 27-160,-19-2-289,19-25-31,1 0-257,19 0-704,-20-25-2339,21-2-7174</inkml:trace>
  <inkml:trace contextRef="#ctx0" brushRef="#br1" timeOffset="89410.11">13100 17778 10537,'0'0'1730,"0"0"-1570,0 0 97,21 0 703,-21 0-127,0 0-160,0-26-1,20 26 1,0-28-64,-2 3-129,3-2-128,-1-1-255,0 3-194,-20-2-223,0-25-96,0 24-1,-20 2-63,20 0 96,-20 26 95,-1 0 65,-17 26 160,18 0 32,-1 2 64,21 24-32,0 0 96,0 3 0,0-2 32,21-27 97,19 27 63,-22-26 32,23-1 161,-1-26 63,-21 0 65,1 0-289,0-26-256,-20-1 160,20-26-384,-20 27-128,0-2 224,0 3-192,0-2 31,0-1-31,0 28 288,20 0 32,-1 28-64,1-28 32,20 27 0,-1-2-32,-19 29-32,21-28-224,-3 1-545,3 0-416,-21-1-513,0 1-896,0-27-2018</inkml:trace>
  <inkml:trace contextRef="#ctx0" brushRef="#br1" timeOffset="89591.12">13617 17540 13196,'0'-28'288,"-21"56"-224,21-2 1506,-20 0-193,2 26-993,-23 3-287,21-2-97,0 26-97,2-26-671,18 1-930,0-2-448,0-26-2658</inkml:trace>
  <inkml:trace contextRef="#ctx0" brushRef="#br1" timeOffset="90153.15">13776 17592 12427,'0'-52'513,"-20"52"-481,0 0 897,0 0-32,0 26-481,-19 27-256,19 0 0,20-1-64,0 28-256,0-26-256,20-1 192,0-26 159,19-2 194,-19-25 63,20 0-64,-21 0 96,1 0 32,0-25 33,-20-2 31,0-26-224,0 26-288,0 0-353,0-25-95,0 24 159,0 3 321,-20 25-1025,20 0 416,0 0 641,0 25 256,20 3-96,-20-2 128,0 27 161,20 0-257,-20-26 256,21 0 32,-21-2 321,0 2 608,0-27 65,18 0-930,-18 0-448,0-27-64,0 2 0,0-2 32,0 0-64,0 1 31,0-1-95,0 0-192,0 1 128,0 26-65,20 0-287,-20 0 159,20 0 97,-20 0 288,21 26 224,-21 1 96,20-27-160,-20 27-96,18-27 33,-18 26-1,21-26-193,-21 27-735,0-27-1250,20 0-769,-20 0-1569</inkml:trace>
  <inkml:trace contextRef="#ctx0" brushRef="#br1" timeOffset="90564.18">14173 17804 11050,'0'54'1858,"-20"-1"-2243,20-1 481,-20 1 513,20 27-289,-20-28-416,20 2-1121,0-1-545,0 0 898,0-1-1,0-24 577,20-28 1601,-20 0 609,0 0 160,0-53-321,0 26-31,0-26-705,0 0-256,0-1-673,0-24-673,0-2-448,20 1-416,0-28 928,-1 55 257,21-1 128,0 26 256,-21 54 64,21-2 0,-19 3 193,17 24-193,-38 2 96,20-1 385,-20-26 64,-20 25 63,2-26-351,-2-26-257,-21 27-480,21-27-641,-19 0-609,19-27-1024,-20 27-2531</inkml:trace>
  <inkml:trace contextRef="#ctx0" brushRef="#br1" timeOffset="90780.19">14431 17168 13292,'0'27'64,"0"0"128,0-1 1922,20 28-96,-20 24-1089,0-24-384,0 24-161,0 2-256,0 0-160,0 0-641,0 26-352,20-53-256,-20 26-929,20-53-3459</inkml:trace>
  <inkml:trace contextRef="#ctx0" brushRef="#br1" timeOffset="91105.21">14708 17884 11851,'0'-26'672,"0"-1"-351,0 27 1536,0-27-1152,0 27-673,20-26 192,0 26 321,-20-26-65,21-2 1,-1 28-97,-20-25-224,0 25-320,0 0-128,-20-27 96,-1 27 96,-19 0-1,1 27 1,19-2 96,-20 3 0,21-2 225,-1 0 95,20 28 0,0-28 161,20 28-129,19-29-256,1 2-224,-1-1 0,1-26-160,1 0-385,-23 0-576,23 0-1378,-21 0-6085</inkml:trace>
  <inkml:trace contextRef="#ctx0" brushRef="#br2" timeOffset="96652.52">6609 16320 1217,'0'0'1057,"0"0"-481,0 0 1,0 0 95,0 0-127,0 0 63,0 0-95,0 0-161,0 0 225,0 0-97,0 0 129,0 0-225,0 0 33,0 0-65,0 0 64,0 0 97,-20 0 192,20 0-97,-20 0-127,1 0-33,-1 0-192,0-25 129,0 25-129,-19 0-256,-1 0 0,-1 0-32,3 0-32,-3 0 64,3 0 0,-3 0 32,1 25-32,1 2 0,19-27 0,-20 27-32,20-2-32,1 3 32,-1-1-32,0-1 32,20 0 32,-21 2 0,1-3 0,20 2 96,0-1-64,-18 1 32,18 0-64,0-2 96,0 2 0,0-1 0,0 1 0,0 0-96,0 25 96,0-26 32,0 2 64,18 24-159,-18-25 63,0-2 32,0 3-32,20-1-64,-20 0-32,0-1 64,21 0-32,-21-26 0,20 26 32,-20 1-64,20 0 64,-1 26-32,-19-26-32,20-2-32,0 2-128,0-1 160,-20 1-64,20 0 32,-1-1 0,1 0-64,20 0 96,-20 2 64,1-2-128,-3 0 64,22 1 0,-19-2-64,-1 3-32,19-1 32,1-2 31,-20 3-63,19-28 64,1 26-32,-1-26 0,1 0-96,0 26 96,-1-26 96,1-26-64,-1 26-64,2 0-32,-1-26 64,19-2 64,-19 3-32,-1-2 64,1-1-32,0 3 96,-1-28 352,-19 27 289,1-28 288,-1 2-192,-2 25-97,-18-53-223,0 28-257,0-28-32,0 1 97,-18-1-161,-23 0-96,1-26-128,1 0 64,-21 28 96,1-29 448,-2 54-319,3 1-225,-1 25-96,18-1-161,-18 28-159,-1 0-705,21 0-1698,-21 0-3331</inkml:trace>
  <inkml:trace contextRef="#ctx0" brushRef="#br1" timeOffset="102688.87">6530 16876 224,'0'0'1537,"0"0"-544,0 0 416,0 0-255,0 0-674,0 0 97,0 0 255,0 0-383,0 0-1,0 0 225,0 0-65,0 0-31,0 0 96,0 0-33,-20-26-223,20 26-65,0 0-192,0 26-64,0-26-96,0 0-32,0 0-64,0 0 32,0 0 0,0-26 32,0 26-32,0 0 96,0 0-32,0 0-32,0 0 96,0 0 32,0 0 0,0 0 64,0 0 32,0 0 65,0 0-65,0 0-96,-20 0 96,20 0 128,0 0-63,0 0-1,0 0 32,0 0 32,0-26-31,0 26-97,0 0 32,0 0-32,0 0 0,0 0-159,0 0-1,0 0-64,0 0-1,0 0-63,0 0 32,0 0 0,0 0 32,0 0 96,0 0 32,0 26 33,0-26-1,0 26-64,0 2-32,0-1 0,0-2 0,0 2 0,20-2-32,-20 3 32,0-1-32,0 0 0,0-27 32,0 26-32,0 0 32,20-26 0,-20 0 64,0 26 0,0-26 0,0 0 0,0 0 32,-20 0 33,20 0-129,0 0 32,0 0-32,0 0-32,0 0-64,0-26 64,0 26-32,0-26 64,0 26-64,0-26 0,-20 26 32,20-27-64,0 27-33,0-27 33,0 27 32,0-28-160,0 28 64,-20-25 32,20 25 32,0-27 32,0 27 0,0 0-224,0 0-353,0-25-352,0 25-576,0 0-3460</inkml:trace>
  <inkml:trace contextRef="#ctx0" brushRef="#br1" timeOffset="105142.01">8932 18467 5477,'0'27'768,"0"-1"-736,0-26 1346,20 0-161,-20 0-833,20-26 129,-20 26 416,20 0-193,-1 0-223,1 0 352,20 0-97,-20 0-159,-1 0-129,21-27-95,0 27-193,-1 0-64,22 0-64,-2 0 0,-1 27-32,23-27 32,-22 0-32,20 26 32,-18-26 0,-3 0 65,3 27-97,-2-27-32,0 27 0,-19-27-97,-20 0-287,19 0-577,-39 0-993,20 0-2690</inkml:trace>
  <inkml:trace contextRef="#ctx0" brushRef="#br1" timeOffset="113172.47">9687 6013 11723,'-21'27'480,"21"-27"-608,0 0 640,21 0 513,17 0-288,3 0-449,18 0-192,21 0 353,-1 0 288,41 0-193,-21-27-128,19 27-223,-18 0-161,-21 0-64,1 0-257,-22-25-95,-17 25-673,-1 0-609,-21 0-1280,1 0-1667,-40 0-1344</inkml:trace>
  <inkml:trace contextRef="#ctx0" brushRef="#br1" timeOffset="113446.48">10421 5935 7366,'-20'-27'1314,"20"27"-738,0 0 417,20 0 192,-1 0 0,21 0-672,1 0-257,-3 0 64,41 27-127,-18-27 31,18 25-64,-20-25 0,1 28 257,-1-3 191,-18 2 33,-21 25-577,-20-24 32,0-1 128,-20-2 64,-21 3-31,-18-3-129,19 3 64,-19-1-288,19-2-481,1 2-576,-1 0-769,20-1-2594,20 1-4579</inkml:trace>
  <inkml:trace contextRef="#ctx0" brushRef="#br2" timeOffset="116777.67">16674 11578 12427,'-40'26'-128,"40"-26"-577,0 0 321,0 0 352,-19 54 32,19-28 0,0 54 64,0-1 128,19 26 225,1 2 383,20 25 33,-20 1-416,19-1-257,-19 2-32,0 51-96,0 0 96,-1 1 64,-19 26 705,0 0-288,0 26-257,0 0-64,0 27-96,0 27 513,-19-27-385,19 26-255,0-26-1,-20-1 128,20 2 224,20-1-31,-20-81 319,19-24-223,1-28-129,0-25-224,1 26 32,-1-28-288,18 27-64,-17-25-737,-1-28-1121,0-26-1986,0 0-9479</inkml:trace>
  <inkml:trace contextRef="#ctx0" brushRef="#br2" timeOffset="117470.71">17508 12214 12940,'-40'0'1890,"40"0"-994,0 0 161,-20 0 193,20 0-257,0 0-769,20 0-96,0 26 320,20 28-191,-1-28 31,21 26 32,19 2-288,1-1 96,-20-28-480,19 30 128,-20-28-161,1-1 129,-21 0-288,-19-26 512,0 0-609,-20 0 64,0 0-287,-20 0-1443,0 0-2882</inkml:trace>
  <inkml:trace contextRef="#ctx0" brushRef="#br2" timeOffset="117765.73">18024 12028 11755,'0'-26'1345,"0"0"-256,0 26 865,0 0-833,0 26-897,-20 0 0,0 28 257,0 26-33,-19-2-31,-1 28 159,1 0-224,-21 1-191,19 0-1,2-29-32,-1 2-192,20-28-96,20-25-897,0 0-128,0-1-1250,0 1-4227</inkml:trace>
  <inkml:trace contextRef="#ctx0" brushRef="#br2" timeOffset="119143.81">18559 11419 12299,'-18'-25'545,"18"25"576,-21-28 512,21 28-448,0 0-544,0 28-353,-20-3 257,20 28 127,0 1-63,-20 24-64,20-24-129,0 24-160,0 2-32,0 0-160,0-28 0,20 2-31,0-28-322,1 1-159,-3 0-641,2-27-545,0 0-1088,1 0-3364</inkml:trace>
  <inkml:trace contextRef="#ctx0" brushRef="#br2" timeOffset="119331.82">18699 11631 14157,'0'80'544,"0"-55"-255,0 29 1216,20-28-480,-20 28-929,0-28-64,20 26-160,0-24-160,-20-2-353,19-26-736,-19 26-1666,20-26-2434</inkml:trace>
  <inkml:trace contextRef="#ctx0" brushRef="#br2" timeOffset="119468.83">18719 11472 13196,'0'-26'-769,"0"26"-2594,20 0 2082,-20 26-1506</inkml:trace>
  <inkml:trace contextRef="#ctx0" brushRef="#br2" timeOffset="119691.84">18877 11366 4676,'0'-26'5829,"20"26"-4868,-20 0 1666,20 26-417,0 2-1089,1-3-416,17 28-481,3 1 0,-21 24-32,19-24-32,-19-1-128,0 26-128,-20-26-288,-20 27-385,0-27-352,-1 26-576,-17-26-2595</inkml:trace>
  <inkml:trace contextRef="#ctx0" brushRef="#br2" timeOffset="121668.95">18699 11604 32,'0'0'1697,"0"0"289,20 0-64,-20-26-545,20 26-480,-20 0 64,0 0 128,0 0 32,0-26 32,0 26 224,0 0-224,0-26-192,0 26-192,0 0-224,0-27-129,-20 27-192,20 0 0,0 0-63,0 0-97,0 0 32,20-27 0,-20 27-96,0 0 64,0 0 0,0 27 96,0-27 289,20 0-161,-20 27 96,0-1-96,0 0-127,0 0-1,0 28-32,19-28-64,-19 26-32,0-24 64,20 24-96,-20 2 32,0-28 32,0 1 64,0-2-192,20 3 96,-20-2 0,0-26-32,0 0-32,0 0-224,0 0-256,0 0-257,0 0-192,0 0-641,-20 0-1857,20-26-8841</inkml:trace>
  <inkml:trace contextRef="#ctx0" brushRef="#br2" timeOffset="122252.99">18798 11736 3363,'0'-25'1889,"0"25"-2913,0-27 1184,0 27 512,0 0-447,0-26-65,-20 26 833,20 0 160,0-27-160,0 27-289,0 0-31,0 0-161,0-27-448,-19 27 1,19 0 95,0 0 32,19 27 160,-19-27 481,0 27 0,20-1 288,-20 1-481,0-2-159,20 29-161,-20-28-192,20 28-96,-20-28-320,0 26-353,0-24-448,20-2-576,-20 0-2179</inkml:trace>
  <inkml:trace contextRef="#ctx0" brushRef="#br2" timeOffset="124165.1">19909 12294 15118,'0'26'1377,"21"-26"-640,-21 0 1057,20 0-449,19 0-320,-19-26-641,20 26-448,-1 0-64,1 0-449,0 0-704,-21 26-1089,1 0-1730,-20 0-5733</inkml:trace>
  <inkml:trace contextRef="#ctx0" brushRef="#br2" timeOffset="124294.1">19950 12559 10954,'-41'79'3811,"41"-79"-3362,21 28 448,-1-28 640,39 0-95,1 0-898,-1 0-640,-19-28-1281,19 28-1026,-18 0-5188</inkml:trace>
  <inkml:trace contextRef="#ctx0" brushRef="#br2" timeOffset="124807.13">20703 12082 11274,'20'-27'897,"1"27"705,19-27 351,-1 27-351,1 0-353,19 0-288,20-26-513,-19 26-191,-1 26-289,2 1-96,-41 0-129,-1 26-63,-19-1-128,-39 28 95,-2-1 225,3-25 128,-23-2 256,2 0 65,19 3 255,20-28 33,0-27-161,20 26-224,20 0 225,0-26-161,20 28-128,19-3-160,2-25-448,-2 0-641,20 0-961,-39 0-1409,-1 0-6727</inkml:trace>
  <inkml:trace contextRef="#ctx0" brushRef="#br2" timeOffset="125109.15">21657 12002 11370,'20'-26'513,"-20"26"384,0 0 800,0 26-287,20 27-161,-20 0-449,19 26 193,-19 28-64,20-29-416,-20 29-193,20-27-480,-20 27 544,20-55-320,-20 1-288,20 0-160,-20-27-449,0 0-544,0-26-962,0 0-3970</inkml:trace>
  <inkml:trace contextRef="#ctx0" brushRef="#br2" timeOffset="125737.19">22094 12162 16591,'20'0'-224,"-20"25"-288,0-25 896,-20 27 160,20-1-383,-20 1-129,20 26 0,-20-1 160,20-24 0,0-2-64,20 0 32,20 1 193,-21-2-161,21-25 160,0 28-160,19-28 65,-19 0 63,-1 0 64,-19 0-192,21 0-31,-41 0-161,0 0 0,0 0-353,0 0-287,0 0-129,0 0 160,0 0 257,0-28-257,-20 28-95,20-25-129,0 25 96,-21 0 417,21 0 256,0 0 96,0 0 192,0 0 192,0-27-63,21 27-161,-21 0 160,20 0-127,-20-26-1,18 26 160,2-26-128,-20-2 1,21 2 223,-21 0-128,0 0 1,0-1 127,0 0-224,-21 1-31,1-1-33,2 2 32,-2-2-288,-21 0 96,21 1-160,-19-1 128,19 27-64,-20 0-128,21 0 96,-21 0-353,20 27-320,0-1-288,1 28-384,19-29-128,-20 2-321,20-1-480,0 1-97,0 0-768</inkml:trace>
  <inkml:trace contextRef="#ctx0" brushRef="#br2" timeOffset="126061.2">22788 12002 15150,'21'0'-96,"-21"0"-193,-21 0 1795,21 26-641,-20 28-769,0-28-64,2 28 192,18-2 32,0 1-31,18 0 63,2-27-160,0 0 160,21 2 129,18-2-65,-19-26-96,19 0-160,20 0-64,-39 0-32,-1 0-288,1-26-481,-40 26-1024,0-28-2179,0 28-8488</inkml:trace>
  <inkml:trace contextRef="#ctx0" brushRef="#br2" timeOffset="126243.22">23066 12135 16111,'-20'132'384,"1"-53"801,-1 1 1282,20-2-930,0-23-1409,0 24-224,0 1-480,20-27-738,-20 0-1088,0-27-2627</inkml:trace>
  <inkml:trace contextRef="#ctx0" brushRef="#br2" timeOffset="127207.27">13041 2491 8199,'-20'0'32,"20"-27"385,-20 27 1184,-19 0-256,-1-27-896,-19 27-417,-21 0 0,0 27 32,1-27 64,-20 27 0,-20-27-128,-21 26-128,2 1-32,-21-2-609,0 2-96,40 26 609,-20 1 224,39-2-32,21 1 64,20 27 384,19-1-95,20 1-33,20-2-96,40 2 96,1-1 289,38 1-97,20 27-255,39-29-290,42 2-447,-2-26-833,41-2-801,-1-26 416,-19-26 1570,-1 0 2338,0-26 608,-19-26-928,-1-2-128,-38-26-33,-21 2-352,-40-2-736,-39 0-257,-21-26-127,-19 1-514,-59-28-159,-20 1-225,-20 25 609,-41 2 641,-18 26 63,-2 26-544,22 26-96,19 0-128,20 27-929,38 0-2979,2 27-6758</inkml:trace>
  <inkml:trace contextRef="#ctx0" brushRef="#br2" timeOffset="129393.4">17745 14070 13805,'-59'0'1057,"39"0"64,20 0 608,-20 0-480,40 0-448,0 26 128,0 0 0,39 0-224,2 1-289,-2 26-96,20-26-160,1 25-95,-1 1-33,1-26-64,-22 26-193,-17-27-287,-1 2-321,-21-3-128,1 2-544,-20-27-289,0 0-288,-20-27-1730,1 2-3298</inkml:trace>
  <inkml:trace contextRef="#ctx0" brushRef="#br2" timeOffset="129595.4">18261 13963 13548,'-18'0'1378,"-2"0"-1058,-21 27 1249,21 25 225,-19 2-609,-21-2-704,21 28-321,-21 26-32,1-26 128,0 25-352,19 2-64,20-54-160,20 0-577,-21-27-865,21 0-1153,21-26-3298</inkml:trace>
  <inkml:trace contextRef="#ctx0" brushRef="#br2" timeOffset="129891.42">18559 13460 11562,'0'-54'1089,"0"28"-352,0 26 1089,-18 0 256,-3 26-801,1 2-608,-20 24-161,21 1-95,-1 27-65,20-1-96,0 1-256,0-28 64,20 28 0,-1-27 0,21 0 32,-20-27-480,19 2-449,1-2-608,1-26-673,-2 0-2146,-19 0-6022</inkml:trace>
  <inkml:trace contextRef="#ctx0" brushRef="#br2" timeOffset="130187.43">18719 13619 13516,'40'-27'545,"-1"1"1024,1 26 673,19-27-768,-19 27-802,-1 0-479,1 0-225,-19 27 32,-42 26 0,1 0-96,0-1-1,-19 2 97,-1-28 64,1 28 1,-1-29 191,40 2 160,-20-27-31,20 0-225,20 28-32,20-28-32,-1 0-160,22 0-321,-3-28-928,-17 28-352,-2 0-930,1-27-1921,-20 27-3716</inkml:trace>
  <inkml:trace contextRef="#ctx0" brushRef="#br2" timeOffset="130425.45">19075 13247 13388,'21'0'641,"19"27"320,-20 1 1249,39-3-449,-19 28-768,-1-27-736,21 54-193,-41-27-32,1 27 32,-20-1-32,0 27 96,-20-27 64,1 1-64,-1-1-128,-20-25-96,1-28-224,19 27-193,0-26-608,0-1-961,0-26-3010</inkml:trace>
  <inkml:trace contextRef="#ctx0" brushRef="#br2" timeOffset="131016.49">19871 14122 8167,'-20'0'2787,"20"0"-1250,0 0 1666,-21-26-896,21 26-770,0 0-480,21 0-256,-21 0-225,38 0 33,3 0-321,-1 0-192,19 0-32,0 0-32,1 0-192,-21 0-512,1 26-706,-20-26-992,1 0-2178,-21 26-8841</inkml:trace>
  <inkml:trace contextRef="#ctx0" brushRef="#br2" timeOffset="131182.5">19751 14387 14765,'39'0'0,"-19"0"1154,41 0 863,-2 0-992,20 0-704,0-27-161,-19 27-320,-1 0-769,-19 0-1505,1 0-4645</inkml:trace>
  <inkml:trace contextRef="#ctx0" brushRef="#br2" timeOffset="131716.53">21001 13804 10922,'0'0'1729,"-19"0"-1184,19 0 416,0 26 512,0 2 33,0 24-225,0 1-352,0 26-96,0 1-225,19 26-384,-19-27-160,0 28-128,20-27-96,0-28-416,-20 1-193,20-26-416,-20-1-96,0 1-1890,21-54-5349</inkml:trace>
  <inkml:trace contextRef="#ctx0" brushRef="#br2" timeOffset="131983.54">21438 13778 16207,'20'26'1249,"-20"0"-1473,0-26 896,-20 28 866,20-3-1090,-20 30-255,1-3-129,19 0 64,0 2 128,19-2-192,21 2 224,19-28-96,2 1-127,-2-27-65,1 0-161,-1 0-127,0-27-160,-19 27-449,0-26-448,-40 26-834,0-27-2849</inkml:trace>
  <inkml:trace contextRef="#ctx0" brushRef="#br2" timeOffset="132214.56">21716 13830 10826,'0'0'2915,"0"0"-2787,0 28 1473,20 24 193,-20 1-449,0 26-544,20-25-321,-20 52 193,20-28-289,-20 2-384,20-26 32,-20 26-128,0-28-320,0 1-609,19 0-352,-19-26-321,0-27-993,20 0-2401</inkml:trace>
  <inkml:trace contextRef="#ctx0" brushRef="#br2" timeOffset="132560.57">22331 13698 9609,'0'0'544,"20"0"-256,-20 0 2467,0 26-321,20 28-992,-20-2-449,0 1 0,21 27 96,-21-1-321,0 27-415,0-26-1,0-1-256,20-26-64,-20 27 96,18-26-352,-18-2-224,0-24-353,0-3-416,0 2-545,0-27-1569,0 0-5061</inkml:trace>
  <inkml:trace contextRef="#ctx0" brushRef="#br2" timeOffset="132942.6">22987 13778 15374,'-20'26'-128,"20"-26"-320,-20 26 1088,1 2 577,-21 24-993,-1 1-127,3 54-1,-3-2 96,3 0-192,38 2-256,0 0 31,0-2 193,38-52-64,3 27-160,-3-54 192,23 0 192,18-26 96,-20 0-32,1-26 193,-21 0-97,-19-27 225,-20 0-97,0 1-224,-20-3-384,-39 2 64,0 1 32,-21 25-225,1 0-992,-1 27-1345,22 0-10122</inkml:trace>
  <inkml:trace contextRef="#ctx0" brushRef="#br2" timeOffset="134261.67">12843 4133 8776,'0'-26'897,"0"-1"-417,-20 27 865,-20-28-800,1 3-225,-2 25-256,-17 0 32,-23-27 0,-18 27 1,0 0-97,-19 0-32,-2 27-33,-19-27 1,19 53-64,1-26 64,40 26-96,-20-1 64,40 1 128,-2 27-128,23-1 192,17 1-128,21 0 96,0-1 0,59 1 96,2-2-128,38-24-32,20-1 0,40 0-224,19-27-545,2 0-320,18-26 705,-20 0 256,21-26 416,-21-28 1057,0-24 962,-18 24-161,-22-24-225,-19-2-735,-38 1-482,-42-1-480,-19-27-384,-40 29-192,-19-29-353,-42 28 65,-38-2 415,1 29 225,-41-1-64,21 26 0,-2 0 64,1 27-128,39 27-2146,21 0-5669</inkml:trace>
  <inkml:trace contextRef="#ctx0" brushRef="#br2" timeOffset="136220.79">18182 16082 10281,'21'-26'1858,"-21"0"-641,-21-1 897,21 27-640,0 0-834,-20 0-191,20 0-161,0 0-480,0 53 96,0-27 64,0 54 64,0-27-64,0 27 32,20-28-32,1 0-1,-21-24 98,20-1-65,18-1 224,3-26 32,-1 26-64,-1-52 96,1 0-95,-1-1-1,-19-53-64,0 0-256,0 28-64,-20-1-161,0 26-63,0 0 0,0 54-289,-20 0 256,20 26 417,0 27-64,0-1 128,0 27 32,0-52 65,20 24 31,-20 28-64,0-26 160,21 53 32,-21-56 321,18 31 128,-18-56 191,-18 28 226,-3-53-386,1 0-127,-20-2-417,1-25-192,-1 0-320,-19-25-353,-2-2-480,3 0-288,17-26-673,2 0-929,-1 1-3908</inkml:trace>
  <inkml:trace contextRef="#ctx0" brushRef="#br2" timeOffset="136540.79">18897 15526 12812,'20'-52'1281,"-20"25"-929,0 27 1282,-20 0-385,20 27-865,-20 25 193,20 1 95,-19 27-159,19-27-577,-20 26 448,20 1-384,0-28 32,20 28-32,-1-27-192,1-1-288,0-25-289,21 0-256,-23-27-865,22 0-3171</inkml:trace>
  <inkml:trace contextRef="#ctx0" brushRef="#br2" timeOffset="136728.81">19175 15659 9993,'0'0'2498,"0"25"-1921,0 3 1249,0-2-225,0-1-896,0 30-449,0-2-288,20-26 64,0 25-192,0 1-321,0-26-447,-1-1-1315,1-26-3010</inkml:trace>
  <inkml:trace contextRef="#ctx0" brushRef="#br2" timeOffset="136972.81">19334 15342 12107,'0'0'2723,"20"0"-2339,-1 25 1378,1 28 127,21 1-447,-1-2-609,-1 28-641,1-2-32,-20-24 32,-1 26 32,1 0-224,-20-28 64,0 1 32,-20 26-32,-19-53-160,19 28-544,-21-54-673,23 26-962,-2-26-2241</inkml:trace>
  <inkml:trace contextRef="#ctx0" brushRef="#br2" timeOffset="137413.84">20088 16215 5381,'20'25'10185,"-20"-25"-8936,20 0 705,0 0-128,0 0-481,-1 0-576,41 0-673,-19 0-128,-2-25 96,21 25-224,-21 0-673,1 0-1025,-20 25-1473,-20-25-4420</inkml:trace>
  <inkml:trace contextRef="#ctx0" brushRef="#br2" timeOffset="137564.84">20069 16559 17840,'-20'53'609,"20"-26"704,39-27-288,1 0-448,19 0-449,1 0-480,20 0-738,-1 0-959,-19 0-2660</inkml:trace>
  <inkml:trace contextRef="#ctx0" brushRef="#br2" timeOffset="138437.91">21637 15818 11370,'20'0'1249,"0"-27"385,-20 27 544,0 0-801,-20 27-864,20-1-33,-20 28 161,-19 24-129,19 2-95,-21-1-33,3 1-160,17 0 33,1-28-193,20 0 480,0-24-288,0-28 97,20 27-1,19-27-224,22 0-32,-2 0-64,1 0-320,-1 0-449,20-27-576,2 27-352,-22-28-642,-19 28-2081,-1 0-7974</inkml:trace>
  <inkml:trace contextRef="#ctx0" brushRef="#br2" timeOffset="138667.93">21954 16030 12235,'0'52'673,"-20"1"224,20 27 1120,0 0-287,0-1-609,0-26-448,0 0-417,0 26-224,0 1-32,0 25-96,0-25-577,0 0-159,0-28-386,20 0-543,-20-24-1859,21-28-3875</inkml:trace>
  <inkml:trace contextRef="#ctx0" brushRef="#br2" timeOffset="138999.94">22511 15950 15214,'19'0'705,"-19"53"-705,-39 26 800,19 1 802,-21 25-897,3 2-577,17-27 32,21 0-96,0-28 0,0 28 32,0-2-32,21 2-128,17 0 0,3-53 96,-1-2-96,-1 2 160,1-27 0,-20-27 96,-1 2-64,1-30 161,-20 29-385,-20-26 64,1-2 0,-21 1 32,0 1-97,-19 25-31,18 27-192,-18-26-192,19 26-770,21 0-928,19 0-1025,19 0-2979</inkml:trace>
  <inkml:trace contextRef="#ctx0" brushRef="#br2" timeOffset="139309.96">23046 16454 15502,'80'-80'353,"-80"53"-514,-20 0 642,-20 27 95,1 0-448,-1 0-95,0 54 63,1-1 352,-1 0-288,19 26-64,21-26 64,0 26-63,41-26 95,-1 1-32,-1-28 352,21 0 161,19-26 96,-20 0 192,2-26 96,-2 0-129,-19-28-127,-1 1-448,-19 1-97,-20-28-192,-20 1-160,-19-2-32,-42-23-353,22 24-544,-20 27-608,0 53-1186,19 0-3010</inkml:trace>
  <inkml:trace contextRef="#ctx0" brushRef="#br2" timeOffset="140394.03">20207 2863 8391,'20'25'577,"-20"-25"-705,20 0 128,1 0 32,-1-25 0,-2 25-64,3-28 32,-1-26 96,0 28 1217,0-1 449,-20 2-97,0-2-319,0 0-578,-20 1-479,0-1-193,-21 0-192,-18 2-32,-1-2-33,-39 1 1,-19-1 0,-22 27 96,1 0 0,21 0 64,-21 27-32,19-1 0,21 26-32,0-25 0,20 53-64,18-1 32,43 1 0,-3 26-97,42 0-191,37-28-225,1 29 225,41-28 96,-1 1 0,40-28 31,1 2 225,-2-27 32,22-2 64,-2-25 32,-19-25 257,1-28 223,-22-1 289,1-24 0,-40-2 96,-19 0 192,-39 1-384,-21-1-33,-21-27-447,-39-25-257,-39 54 32,-19-29 512,-22 55-352,1 25-256,-19 1 64,38 26-1281,1 26-1794,40 1-3971</inkml:trace>
  <inkml:trace contextRef="#ctx0" brushRef="#br2" timeOffset="144409.25">18937 16850 10666,'-20'0'1921,"0"0"-383,0 0 800,20 0-640,0-26-898,0 26-319,20 0-33,0-26 33,21 26-289,17 0-96,22-27-96,-1 27 0,1 0-96,-1 0-352,-20-27-609,2 27-865,-2 0-1441,-39 0-3556</inkml:trace>
  <inkml:trace contextRef="#ctx0" brushRef="#br2" timeOffset="144949.29">19215 17195 3747,'20'0'6823,"-20"-27"-5446,0 27 481,0 0-513,0 0-352,0 27-128,0 0-257,0-1-95,0 28-161,20 24 0,-1 2-95,-19 0-225,20-1 0,0 1-32,0-27-481,0 26-352,-1-26 1,1 1-65,0-2-513,-20-26-768,21-26-1473</inkml:trace>
  <inkml:trace contextRef="#ctx0" brushRef="#br2" timeOffset="145274.29">19096 17619 4292,'-39'25'10602,"39"3"-9866,0-28 353,0-28 193,0 28-610,18-25-319,3-2-321,-1-25 64,0-2-64,0 2 32,-1-2 32,1 1-96,0 28 32,0-29-64,0 28 64,-1 26-32,-19-27-96,20 27 128,0 27 0,0-27-32,0 26 32,-1 28 128,21-29-192,-19 2 64,19 26-32,-22-26-32,23-1-384,-21-26-1762,0 26-4132</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25:55.61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Property name="color" value="#00FFFF"/>
    </inkml:brush>
    <inkml:brush xml:id="br5">
      <inkml:brushProperty name="width" value="0.05292" units="cm"/>
      <inkml:brushProperty name="height" value="0.05292" units="cm"/>
      <inkml:brushProperty name="color" value="#A0A0A0"/>
    </inkml:brush>
  </inkml:definitions>
  <inkml:trace contextRef="#ctx0" brushRef="#br0">11770 2981 4996,'0'26'128,"0"-26"-64,0 0 193,0-26 928,0 26 64,20 0-352,-20 0-257,0 0 193,0 0 64,0 0-96,20 0-321,-20 0-63,0 0 95,0 0 1,21 0 31,-21 0 33,18 0-97,-18 0-31,20 0-161,1 0-96,-1 0-96,0 0-32,19 0-32,-19 0-32,20 0 0,-1 0 32,1 0-32,19 0 0,2 0-32,-23-27 32,23 27-32,-2 0-128,1 0 128,-1 0-96,0 0 0,22 0 0,-23 0 64,22 0 64,-20 0-32,-1 0 0,20 0-65,-19 0-159,-1 0-160,2 0 95,-22 27 33,21-27-128,-1 0 31,20 26-95,-18-26 96,-3 0 223,1 0 161,22 0 0,-22-26-32,1 26 0,-1 0-32,20 0 64,-18 0 0,-2 26 0,20-26 0,0 0 32,1 0 64,0 0 65,-1 0 31,0 0 0,1-26-128,-21 26-64,20-27-64,-18 27-32,-2 0-96,0-27 0,21 27-33,-21-26 1,20 26 64,0 0 96,2 0 64,-22 0 0,20-28 96,-19 28-64,19 0 96,-20 0-160,2 0 0,-2 0-32,1-26 32,-1 26 32,0 0 0,22 0 0,-2 0 32,0 0 0,0 0 32,20 0-32,-39 0 224,19 0 129,21-25-129,-21 25-128,0 0-64,1 0 0,0 0-64,-1-27 32,0 27 32,1 0 161,-1-26 95,-20 26 32,20 0 193,-18 0 63,18 0-223,-20 0-33,1 0-256,-1 0-32,2-28-64,-2 28 0,1 0 0,19 0 0,0 0 0,20 0-64,1-26 0,-1 26-64,-20-26 128,20 26 32,0 0-32,-18 0 64,-2 0 0,0 26-64,0-26 0,0 0 0,2 0 32,-22 0-64,20-26 32,-19 26 0,19-27 0,-20 27 0,2 0 32,-2 0 32,1 0 0,-21 0-96,1 0 0,-1 0-192,1 0-961,-20 27-993,-20-27-1986</inkml:trace>
  <inkml:trace contextRef="#ctx0" brushRef="#br0" timeOffset="6226.35">14372 12174 5349,'0'0'960,"0"0"-735,0 0 191,0 0 673,0 0 32,0 0-224,0 0 0,18 0-64,-18 0 160,0 0-129,0 0-223,0 0-353,0 0-96,0 0-127,20 0-1,-20 27 0,0-27-32,0 0 64,21 0 0,-21 0 64,0 0 32,0 0-32,0 26-64,0-26-31,20 0-1,-20 0-32,0 27 64,20-27-160,-20 0 160,20 0-96,-20 27 32,19-27 32,1 0 32,-20 25-64,20-25-32,0 28 32,0-28-32,-20 25 0,19-25-32,1 27 96,-20-27-64,20 27 0,0-1 32,-20-26-32,20 27 0,-1 0 32,-19-27-64,20 26 32,0 0 0,1-26 0,-21 26 0,20 2 0,-2-28 32,2 26 320,1 0-127,-1 1-193,0-2 64,19-25-32,-19 28 0,20-1-64,-1-2 0,1-25 0,-1 27 64,1 0-96,1-27 64,-3 26-64,3 1 64,-21 0 0,19-2-32,1-25 96,-20 28-32,19-3-64,-19 2 32,20 0 32,-1-1-64,1 1 32,-20-2 0,19 3-32,2-2 32,-1-26-64,-1 26 64,1 2-32,19-28 0,-19 26 0,-1-26 0,1 26 128,1 1-128,-3-27 0,23 25 0,-23-25 0,3 28 64,-1-1-96,-1-27 64,1 25 0,-1-25-32,21 27 0,-21-27 0,1 0-64,19 27 96,-18-27 0,-1 0 1,19 26-1,-19-26-129,-1 27 194,1-27-65,19 0-32,-18 0 0,-1 27-32,19-27 64,0 0-32,-19 0 96,19 0-256,1-27 224,-21 27-96,22 0-33,-23 0 162,23 0-97,-22 0 64,1 27-96,19-27 96,-19 0-64,0 0 96,19-27-128,-18 27-32,18 0 64,-19 0-32,19 0 64,1-27 0,-21 27-32,21 0 0,-1-26-32,-18 26 64,18 0-32,-19 0 32,19-27 0,-19 27-96,-1 0 128,21-27-64,-21 27 32,22-25-96,-23 25 128,3-27 0,-1 27-96,19-28 32,-19 3 32,19 25-32,-19-27 0,19 1 96,-18 0-160,17-2 64,-17 28-32,18-26 64,-19 0 0,-1-2-96,1 3 96,-1 25 64,1-27-160,0 1 64,-1-1-96,2-25 192,17 24-160,-17 3 128,-21-2-192,19 0 160,1 1 32,0-1-128,-21 0 160,21 2-128,-20-2 96,19-1-64,1-24 0,1 26-64,-3-28 96,3 28-64,-2-26 0,21 25 0,-40-26 64,19 26-32,1-25 0,-1-1-32,1 26 32,1-26 128,-3 26-224,-17-25 128,19-1-64,-1-1 32,21 2 0,-21-1 0,1 0-32,19-2 32,-19 3 0,1 0 0,-3-3 32,3 3-32,18-1 96,-19 0 0,19 1-64,-19-2 32,19 1 96,2-27-224,-23 28 128,23-1 32,-22-26-96,21 26-32,-21-1 96,1-26-32,19 28 0,-19-1-32,1-26 0,17 26 97,-17-27-65,-2 27 0,21 1 0,-21-28 32,1 26 32,-1-26 32,21 28-128,-19-28 96,18 28-32,-19-28 64,-1 27-32,1-27-32,19 28-64,-19-28 0,-1 0 32,1 28 0,0-28-64,-1 1 96,2-1 33,-3 26-130,-18-25 162,1-1-33,19 1 64,-21 26-32,1-26-128,0-1 128,0 2-96,19-2-64,-19 1 96,0-28-64,0 27-32,21 2 64,-23-2-32,2 1 96,0-1-128,1 1 64,-1 1-32,-2-4 64,3-23-32,-1 25 64,0 1-160,0-1 32,-1 0-192,21 0 448,-20 2-192,0-2 0,19 1-96,-19-1 128,0 1-96,19-1 0,-19 0 96,0 2-96,0-2 32,1 1 32,-3 26 0,2-27-32,21 28 0,-21-2 0,-20 1 32,18 1-96,3-3 64,-1 3 96,0-28-63,-20 28 95,20-1 0,-1-27 0,1 27 0,0 1-352,0-2 576,0 1-352,19 1-64,-19 25-64,-20-26-128,20 0-225,-20 26-287,21-1-642,-21 3-480,-21-2-2274,21 0-8454</inkml:trace>
  <inkml:trace contextRef="#ctx0" brushRef="#br0" timeOffset="7239.41">23940 5206 12523,'0'0'673,"0"0"416,0 0 705,0-27-897,19 27-769,21 0-32,-20-26-32,39 26-64,-18 0-64,-3-27-128,3 27-449,-1 0-480,-1 0-417,-19 0-640,0 0-768,-20-27-1090</inkml:trace>
  <inkml:trace contextRef="#ctx0" brushRef="#br0" timeOffset="7469.42">24218 5099 960,'-61'27'1410,"43"-27"287,-2 27 481,20-27-448,-21 26-769,21 1-160,21 25-513,-21-24-160,20 24-160,-2 0-256,3 3 64,-1-2 95,0 0 33,0-1 192,-20-25 193,0 26 1056,0-26 0,-20 0-320,-20-2-288,1 2-128,-2-1-257,1-26-320,1 0-64,-1 0-609,1 0-1473,19 0-3555</inkml:trace>
  <inkml:trace contextRef="#ctx0" brushRef="#br0" timeOffset="7753.44">24416 5286 13132,'0'0'-320,"0"25"127,-20-25 610,20 27 63,-20 0-288,0 26-31,20-1 383,-19 1-159,19 27-289,0-26-128,0 26-705,19-28-865,-19 28-1761,20-27-4036</inkml:trace>
  <inkml:trace contextRef="#ctx0" brushRef="#br0" timeOffset="8183.46">24674 5523 14349,'0'0'-288,"-19"0"160,-1 28 576,20-1-160,-20-2-192,20 29-224,-20-1 64,20-1-96,20 1-160,0-26-257,0 26 97,-1-26 416,21-2 96,-20 3 128,19-28-64,-19 0 32,20-28 64,-19 3-128,-3-28-32,2-1-32,-20 1-224,0 1 288,0-28-32,-20 28 64,2-3 129,-3 2 63,-19 53 32,1-25 129,-1 25-321,-19 0-32,39 25 64,-20 28 64,40-25 32,-21-1-95,21 25-33,21 1 0,-1-26-256,20 25-385,-21-25-95,21-1-706,0 1-2081,-1-27-5894</inkml:trace>
  <inkml:trace contextRef="#ctx0" brushRef="#br0" timeOffset="8365.45">24971 5815 12523,'41'54'417,"-21"-28"287,-20 26 738,20-24-706,-20-2-671,19 28-962,-19-28-833,0 0-1793,0 1-6213</inkml:trace>
  <inkml:trace contextRef="#ctx0" brushRef="#br0" timeOffset="8588.49">25091 5179 15694,'60'-26'-1889,"-41"26"1792,1 26 354,0 1 704,0 25-737,0 28-224,19-28-128,-19 28-64,0 28-65,-20-29-447,0 1-866,0-2-704,0 2-737</inkml:trace>
  <inkml:trace contextRef="#ctx0" brushRef="#br1" timeOffset="13304.76">23264 6637 448,'0'0'1633,"0"0"-287,0 0-97,0 0-128,0 0-320,0-27 0,0 27 191,0 0-127,0 0 0,0-27-32,0 27-96,-20 0-225,20-25 33,0 25-193,-18 0-64,-3 0-288,1 0-32,0 0-32,0 0 32,-19 25-32,19 2 0,20 0 32,-20-1 0,20 2 0,0 24-64,0-26 128,20 0-96,0 29-257,0-30 33,19 2 64,-19-2 96,0-25 160,1 0 128,-3 0-64,2 0 192,1-25-63,-21-2 31,20 2-64,-40-30 0,-1 29 32,21-26-63,-38 26 95,17-2-96,1 2-160,-20 26-32,21 0 0,-1 0-64,0 0-64,0 26-1,20 2-95,0-2 0,0 0 64,0 0 0,20 28-65,0-27-31,0-2 96,-1 2 160,21-27 96,-20 0 0,1 0 64,-21 0 160,18-27 33,-18 27 63,0-25-64,-18-2-63,18-27-97,-21 28-96,1 0-64,0 26-64,0-26-64,1 26 64,-1 26 0,0-26-33,0 26 33,20 0 64,0 0-64,0 2 0,20-1-320,0-2 64,0 2 63,19-27 193,-19 25 64,0-25 160,1 0 33,-3 0 95,-18 0 0,0-25 0,0 25-159,0-27-65,0 2 0,-18-2-64,-3-27-64,1 54-129,0-26 1,0 26-96,1 0 32,-21 0 0,40 26 159,-20 0 33,20 2 64,0 24-64,20-25-32,-20-2-96,40-25 64,-21 28 192,1-28 32,0 0 192,0-28 1,1 28-33,-21-25-96,0-2-64,0 2-64,0-2 0,-21-27 96,-19 28-128,20 0 32,1 0 225,-1 26-193,20 0-96,-20 0 0,20 0-65,0 26 65,0 0 0,0 0-32,40 0-32,-21 2-224,21-1 192,1-27 96,-23 0 96,2 0-64,-20 0 192,0 0 64,0-27-96,-20 27-160,20-28-288,-18 28-417,-3-26-287,1 26-546,0 0-544,0 0-3363</inkml:trace>
  <inkml:trace contextRef="#ctx0" brushRef="#br1" timeOffset="19447.09">23126 6982 320,'0'0'480,"0"0"-31,0 0-129,0 0-64,0 0-96,0 0 33,19 0-1,-19 0 64,0-27 32,0 27 129,0 0-97,20 0 0,-20 0 1,0-28 31,0 28-32,-20 0-192,20 0 161,0 0 127,0 0-96,0-25 1,0 25 95,0 0 96,0 0-31,0 0-65,0 0-95,0 0-33,0 0-192,0 0 160,0 0-128,0 0 65,0 0-65,0 0-32,0 0 128,0 25-32,0-25-64,-19 0-96,19 0-32,0 28 64,0-28 0,-20 27-64,20-2 0,0 2 0,-20 0 64,20-1-96,-20 1 97,0 25-1,20-25-64,-19 26 64,19-26-32,-20 26-32,0 26 32,0-25-32,20-2-32,-20 0 32,1 3 32,-1-3-32,0 28 32,0-53 0,-1 25 32,3 1-64,-23 2 64,21-5-64,0 4 0,2-1 32,-3 0 32,-19 1-64,20 24 64,0-24-32,1-1-64,-1-1 96,0 1 0,0 1-32,0-29 224,20 28-63,-19 1 31,-1-1-128,0 0-32,-1-1-64,1 2 32,2-1 32,-2-1 256,-21 28 97,21-28 95,1 3-191,-1-2-161,0-2-160,0 3 32,0-27-32,1 26-32,-1-1 64,0-25-32,0 26 0,-19-1 64,19 2 0,0-28-32,-21 28 32,23-1 128,-2-26-192,20 25 32,-20-26-64,-1 1 32,21 0-96,-20-1 96,20 1 0,0-27-32,0 25 32,-18 3-32,18-28 32,0 0-160,0 0-225,0 0-287,0 0 127,0 0-63,0 0-417,18-28-64,-18 28-481,0-25-31,0 25 352,0 0-609</inkml:trace>
  <inkml:trace contextRef="#ctx0" brushRef="#br1" timeOffset="19974.14">21954 9339 8167,'0'0'481,"21"0"-353,-21-26 1313,0 26-224,0 0-576,0 26-321,20-26 257,-20 27 63,0 0-351,-20 25 63,-1 1-64,1 27 225,2-1 63,-3 1 1,1 0-193,20-28-224,-20 28 65,20-54-225,0 26 96,20-24 0,0-28 64,1 26 64,17-26-96,3 0 64,-3 0-63,3 0 31,18-26-96,-19 26-64,0 0-353,-21 0-31,21-28-609,-20 28-1057,-20 0-1505,20 0-6471</inkml:trace>
  <inkml:trace contextRef="#ctx0" brushRef="#br2" timeOffset="25942.48">21975 10002 10826,'-41'0'160,"23"-27"-128,18 27 384,-21-26 257,1 26-481,0 0-192,0 0-32,0 26 0,20-26 32,-19 27-32,-1-2 32,20 3 0,0 24-64,0-25 64,20 0-32,-1-1-96,21 1-160,-20-27 224,21 25 31,-3-25 66,3-25 63,-21 25 128,-2-27 0,3 1 0,-21-1-64,0 0 33,0-25 63,0 24-96,-21 3-128,-17-2-32,-3 1 96,3 26 128,-3 0-64,1 0-192,1 0 0,-1 26 32,20 1-224,20 26-96,0-27-32,0 0 31,20 1-127,20 0 63,-1-1 65,1-26-128,1 27 288,-3-27 96,3 0 64,-21-27 64,-2 27 64,-18-26 64,0-1 96,0 0 32,0 1-95,-18 0-65,-2-2-128,0 3-64,-21-2 32,2 27 0,19 0 0,-20 27 0,20-27 0,1 25-32,-1 3-32,20-2-32,20 0 64,-1 1-64,1 0-97,20-27-95,19 26 192,-18-26 128,-1-26 0,-1 26 64,-39-27 224,20 27 257,-20-27 32,-20 1-193,-1 26-32,-17-26-127,-3 26-1,3 0-128,17 0-96,-19 26-32,20-26 64,20 26-96,0-26 32,20 0 0,0 27-32,0-27-64,19 27-64,2-27-32,-21 0-289,0 0-800,-2 0-1538</inkml:trace>
  <inkml:trace contextRef="#ctx0" brushRef="#br2" timeOffset="30284.73">22511 10398 1153,'0'0'2018,"-20"0"-289,20 0 705,0 0-384,0-25-512,0 25-97,0 0-31,0 0-353,0 0-353,0 0-159,0 0-193,0 0 96,20 0-63,-1 0-97,1 25 0,20-25-95,-1 0-65,1 28-160,0-1 160,-1-27-128,22 25 64,-2 2-96,20-27-32,-39 26 64,0-26-160,-1 0 31,-19 0 65,-20 0-96,20 27-160,-20-27-417,0 0-256,-20 0-608,20 0-769,-20 0-641,0-27-1441</inkml:trace>
  <inkml:trace contextRef="#ctx0" brushRef="#br2" timeOffset="30695.75">22809 10266 5092,'0'0'1858,"20"-27"-1409,-20 27 1216,0 0 705,0 0-1024,0 0-1058,-20 0-192,-21 0 0,3 27 96,-3-27-96,1 0-32,1 28-64,-1-28 64,0 0-32,1 25 97,19-25-1,-1 27 32,21-27-32,0 52 192,21-24 97,-1-1-65,19-2-160,1 28-128,19-26-64,-19 0 0,0-2-96,-1 3-576,-19 25-1154,0-27-1025,1 0-2754</inkml:trace>
  <inkml:trace contextRef="#ctx0" brushRef="#br1" timeOffset="35026">23661 7087 5541,'0'0'2050,"0"0"-385,0 0 866,0 0-802,0 0-480,0 0-384,0 0-192,0 0-225,0 0 33,0 0-161,20 0 0,-20 0 129,21 0-257,-21 0 160,40 27-127,-21-27-65,21 27-128,0-2 32,19 2-32,0-27-32,1 26-32,-1 1-160,-18 0-193,18-1 65,-19 1-96,-1-27-129,-19 25-160,0-25 33,0 0 159,-20 0-95,0 0-545,0-25-577,-20 25-1185,0-27-2818</inkml:trace>
  <inkml:trace contextRef="#ctx0" brushRef="#br1" timeOffset="35386.01">23880 7007 1793,'40'-25'1762,"-40"25"-1634,20-27 2434,-1 27 1,-19 0-962,0 0-448,0 0-224,0 0-32,0 0-448,-19 0-321,-1 0 0,-20 0-64,1 27 0,-1-27 0,0 25 128,1 2-96,-2-27 161,21 27-97,2-1-96,-2 1 96,20 0 0,0-2 0,20 2 32,18 26-96,3-26-31,-2 26-65,1-28-65,0 29-319,-21-28-577,1 28-1441,0-28-3043</inkml:trace>
  <inkml:trace contextRef="#ctx0" brushRef="#br2" timeOffset="48200.75">6510 3907 4099,'0'0'161,"0"0"-1,0 0 640,0 0-159,0 0-160,0 27 31,20-27-128,-20 0 257,0 27 64,20-2-1,-20 3-255,0-1-225,0-2-32,0 28 128,0-26-63,0 53-1,0-27-64,0-1-64,19 2 96,-19 24 1,0-23 63,0-3-128,0 28 32,0-28-96,0 28-64,0-28 0,0 29 32,0-2 33,0 1-33,-19-1 96,19-26 32,0 27 64,0-28-128,0 28 32,0 0-128,0-27-32,-20 26 0,20 1 33,0-28-33,0 1-65,0 27 97,0-28-64,0 2 32,0 0 32,0 25-32,0-26 0,0-1 33,0 28-66,0-26 66,0-2-66,0 1 1,0 0 0,20-1 0,-20-25 0,0 26 32,0-25 32,0 24-32,19 0 0,-19-24 0,0 24 0,0-25-64,0-2 128,0 3-64,0-1 32,0-2 32,0 2-96,0-27 64,0 27 129,0-27-65,20 26 32,-20-26-32,0 0 0,0 27 0,0-27-64,0 0 32,0 0-64,20 0 0,-20 27-32,0-27 0,0 0 0,0 0 32,0 0 32,20 0 0,-20 0-32,20 25 0,-20-25 0,19 0 32,1 0-64,0 27 0,0-27 0,19 0 32,2 26-96,-1-26 128,-1 0-32,21 27-64,-1-27 64,1 0 32,20 0-32,-22 0-32,42 27 64,-21-27-32,20 0 32,0 0-32,0 0 0,1 0-32,0-27 32,0 27-32,17 0 32,-17 0-32,19 0 0,-20 0 0,21 0 0,-21-27 32,20 27-32,-20 0 64,1 0-32,19 0 32,-20 0-32,0 0 32,1 0-32,-1 0 32,-20 0 0,20 0-32,-20 0-32,2 0 32,18 0-32,-40 0 128,20 0-96,0 0 0,2 0 0,-22 27-32,0-27 64,1 0-32,-1 0 0,-19 0-32,19 0 64,-39 0-64,21 0 32,-21 0 32,-2 0 32,-18-27 0,21 27 32,-21 0 64,0-26-31,0-1-129,0 2-65,0-2 65,0-26-32,0-1 0,-21 2 0,21-28-32,-18 0 160,18 2-192,0-29 64,-20 2 0,20-27-128,0 25 256,0-25-64,0-1-32,0 1 0,0 0 0,0 25-96,0-25 352,0-1-192,0 26-32,0-25-32,0 27-32,20-29 0,-20 29-96,18-2-32,-18 2-128,0-2 96,21 29-1,-21-2 97,0 1 96,0 26 64,0-1 33,0 28-129,-21-26-33,21 25 1,-18 27 0,18-28-32,0 3-64,-20 25 64,20-27 128,-20 27 32,20 0 128,-21 0-64,1 0-64,2 0 1,-3 0-1,-19 0-64,20 0 32,-19 27 0,-21-27-64,1 25 0,-2-25 0,-18 0 32,20 0 32,-20 0 0,-1 0-32,1 0 0,-21 0 32,21 0-64,-20 0 32,0 0-32,-20-25 0,19 25 0,-19-27-97,0 27 97,19-27 64,-17 27-64,-3-25 0,1 25 96,-21-28-32,21 28 32,-19 0 33,-2 0-97,2 0 32,-1 0 0,19 0 128,-19 0 0,21 0 64,-1 0-96,20 0-32,-1 0-192,20 0-64,1 28-160,20-28-97,-20 0-127,38 25-33,-18-25 97,19 27 160,0 0 31,1-2-575,19 30-450,-20-30-576,1 28-4003</inkml:trace>
  <inkml:trace contextRef="#ctx0" brushRef="#br2" timeOffset="52585">21835 10187 864,'0'0'2274,"0"0"-512,20 0-769,-20 0-577,0 0-287,0 0-1,0 0 384,0 0 289,0 0-192,0 0 63,0 0 321,0 0 32,0 0-128,0 0-353,0 0-383,0 0-33,0 0-32,0 27 32,-20-27 0,20 0-32,0 25 96,-20-25-64,20 27 65,0-27 127,-19 28-160,-1-28-128,20 25 0,-20 2-32,0-27 32,0 27-32,1-2 32,19 3-32,-20-1-32,0-27 32,20 25 32,-20 2-32,-1-1 0,3-26-64,-2 27 64,-1 0-32,21-2 32,-20 3 0,0-3 0,2 3 0,18-28 0,-21 26-32,1 0 0,20-26 0,-20 27 0,0 0-32,1-27 32,19 26 0,-20 1 0,0-2 32,20-25 0,-20 27 0,0 0 0,1-27 0,19 26 32,-20 1 0,0-27-32,20 27 32,-20-2 64,20-25-32,-20 28-32,20-3-32,-19-25 0,19 27 32,-20 0-32,20-1 64,-20 1-96,20-27 128,-21 27 161,1-2-97,20-25 32,-18 28-128,18-3 64,-20-25-32,-1 27 0,21-27 32,-20 27 32,20-27-31,-20 0-33,20 26-160,0-26 128,-20 0-128,20 0 0,0 27 64,-19-27-32,19 27 32,0-27 0,0 0 32,0 0-32,0 0 0,0 0-32,0 0 64,0 0 0,0 0 0,0 0 64,0 0-64,0 0 0,0 0-32,0 0-32,0 0 32,0 0-64,-20 0 64,20 0 32,0 0-32,-20 26 32,20-26-32,0 0 0,-20 0 0,20 0 0,0 0 0,0 0 32,0 0 0,0 0 0,0 0-32,0 0 160,0 0-32,0 0 32,0 0-32,0 0-96,0 0 32,0 0-128,-20 0 128,20 0-64,0 26 0,0-26 33,0 0 31,0 0 32,0 0 32,0 0-32,0 0-32,0 0-64,0 0 0,0 0-32,0 0-96,0 0-64,0-26 63,20 26-31,-20 0 32,20 0 64,-20-26 0,0 26 32,20 0 0,-20 0-64,0-27-224,0 27-321,20 0-352,-20 0-288,0 0-513,19-27-800,-19 27-2083</inkml:trace>
  <inkml:trace contextRef="#ctx0" brushRef="#br2" timeOffset="53386.05">21161 10850 4868,'0'-27'865,"0"27"768,0 0 257,20 0-512,-20-26-450,0 26-255,0 0 32,0 0-385,0 0-64,0 0 1,0 26 95,0 1-96,-20-27-96,20 25-128,-21 29-32,1-28 64,2 28-32,-2-29-32,-21 28-32,21 1 64,0-1 0,1-26-32,19-2 32,-20 3 0,20-3 65,0 2 95,0-27 160,20 0 193,-1 27-1,1-27-160,0 0-95,21 0-97,-3 0-96,3 26-32,-1-26-96,-1 0 64,1 0-96,-20 0-256,-1 27-225,1-27-320,0 0-544,0 27-641,-20-27-1377,0 0-5061</inkml:trace>
  <inkml:trace contextRef="#ctx0" brushRef="#br3" timeOffset="59510.4">21082 11379 1793,'20'-26'32,"-20"26"-96,0 0 673,0 0 736,0 0-288,0-27-64,0 27 288,0 0 0,0 0-63,0 0-258,0-27-191,0 27-320,0 0-129,-20-25-160,20 25-64,-21 0-32,1-28-128,0 28 128,-19 0-64,19 0 0,-20 28 64,20-3-64,1 2 0,-1 0 0,0-1 0,0 1-128,20 0-64,20 25-128,0-26-161,0 1 321,19-27-32,1 27 128,-1-27 64,1 0 64,1 0-64,-21-27 96,-2 27-96,2-27 32,1 1 64,-21 0 160,0-27 65,-21 26-1,1 1-128,-18-1-64,-3 0 0,1 2-128,1 25 0,-21 0 289,21 0-161,19 25-128,0-25-96,-1 27 64,21 0-32,21-1 32,-1 1-65,0 0 1,19-27 32,1 26 64,0 0-32,-1-26 32,1 0 32,-19 0-64,-1 0 96,-2 0-32,-18 0 64,0 0 1,0-26 31,-18 0 32,-2-1 32,-1 0-160,-19 1 0,20-1-96,-19 27 64,-1-27-96,20 27 64,-19 27-32,19 0 64,20-1-64,-20 1 32,40 0 64,0-1-32,0 0-32,19-26-32,-19 26 128,20-26-64,-1 0 0,1 0 64,-19 0 64,-1 0 288,-20-26 1,0 26-129,0-26-32,-20 26-96,-1-26-128,-19 26-32,20-27-96,-19 27 0,19 27-128,0-27-321,0 26-736,20 0-2274</inkml:trace>
  <inkml:trace contextRef="#ctx0" brushRef="#br3" timeOffset="63383.62">21458 11857 3651,'0'0'4388,"0"0"-4068,0 0 97,0 0 1601,0 0-513,-20 0-992,40 26 191,-20-26 65,20 0-96,1 27-129,17-2-224,3-25-63,-3 28-129,3-2-32,-1 0-96,-1 28 32,21-28-64,-21 1 0,1-2-192,1 2-193,-23-27-127,2 27-65,1-27-95,-21 0-353,0 0-1025,0 0-1121</inkml:trace>
  <inkml:trace contextRef="#ctx0" brushRef="#br3" timeOffset="63765.64">21895 11857 5349,'-20'0'256,"-20"0"-64,20 0 1345,-19 0-415,-1 0-706,1 0-256,-21 0-96,21 0 96,-22 26 321,23-26 352,-3 0-97,1 0-63,21 0-289,-1 0-31,20 0-97,0 27-128,0-27 64,20 25 192,-20 29 225,39-28-193,-19 28-159,21-28-97,-3 26-64,3 2-96,-3-28-416,3 28-770,-21-29-896,0-25-1569,-1 28-4227</inkml:trace>
  <inkml:trace contextRef="#ctx0" brushRef="#br3" timeOffset="68288.89">20922 11538 1057,'0'0'736,"0"0"-383,0 0 63,20 0 128,-20 0-191,0 0 31,0 0 1,0 0 191,0 0 385,0 0-96,0 0-129,0 0-255,0 0 95,0 0-31,0 0-161,0 0-127,0 0-97,0 0 0,0 0-160,0 0-64,0 0 32,0 0 64,0 0-64,0 0 64,0 0 64,0 0 32,-20 0 0,20 0 0,0 0 0,0 0-64,0 0-31,0 0-33,0 0 0,0 0-65,0 0 33,0 0-96,0 0 64,0 0 32,0 0-32,0 0 32,0 0 32,0 0-96,-20 27-128,20-27 96,0 0-32,0 0-129,0 0-95,0 0-129,0 0-127,0 0-1,0 0-192,0 0 193,0 0 384,0 0 224,0 0-161,20 0-31,-20 0 192,0 0 0,0 0 64,0 0 64,0 0 160,0 0 385,0 0 64,0 0 95,0 0-127,0 0-32,0 0-33,0 0 65,0 0-97,0 0-95,0 0-65,-20 0 33,20 0-193,-19 0-192,19 26-64,-20 1 64,0-27 32,0 25-32,-19 2 32,19 1 193,0-3 159,-1 29-192,-17-29-160,17 3-32,-19-1-64,20 26 0,1-28 32,-21 3-64,20-2 32,0 27 32,-19-26-32,19-1-32,0 1 64,0-2 1,1-25-33,19 27 32,-20-27-32,20 27 0,0-27-65,-20 0 1,20 26-96,0-26-224,0 0 0,0 0 31,0 0 65,0 0-289,0 0-576,0 0-1121,0 0-1281</inkml:trace>
  <inkml:trace contextRef="#ctx0" brushRef="#br3" timeOffset="68930.92">20505 11830 6566,'20'-28'640,"-20"28"33,0 0 961,-20 28-1026,20-28-672,-19 27-64,19-1 32,-40 1 64,20-2 32,0 3 32,1 24 96,-1 2-128,0-1 96,0-28 192,-1 2 321,21 0-193,0-1-159,0-26 383,21 27 1,-1-27-97,20 0-255,-21 0-161,21 0-32,19 0-32,-19 27 0,0-27 0,-21 0-128,1 25-321,0 3-704,-20-28-1537,0 25-2499</inkml:trace>
  <inkml:trace contextRef="#ctx0" brushRef="#br3" timeOffset="72400.14">6569 4014 4932,'0'0'-288,"0"-28"288,0 28 192,0 0-96,0 0 0,0 28 64,0-28 193,0 0 448,0 27 159,0-2-383,0 2-225,0-1-160,0 28 1,0 24-129,0-24 0,0 26-64,0 25 32,0-25-32,0 25 32,0-25-32,0 27 64,0-2-64,0-25 0,0 26 64,0-1 32,0 2-32,0-2 64,0 3-64,0-3-32,0-26 64,0 1 225,0 0 63,0-1-256,0 1-128,0-2 0,0 2 64,0 0-96,0-26 32,0-2 0,0 28 64,20-27-128,-20-28 64,0 29 64,0 0-64,0-2 0,20-26 0,-20 28 0,0-27 0,0-2 0,0 2 64,0-2-32,0 3-32,0-1 32,0-27 0,0 0 0,0 25-32,0-25 0,0 0 33,0 0 127,0 0 256,0 0-32,0 0 65,0 0-161,0 0-128,0 0-64,0 27 0,0-27 1,0 0-1,0 0 0,0 0-96,0 27 32,0-27-64,0 26 32,0-26 32,0 27 0,0-27-64,0 27 0,0-27 64,0 0-64,0 0 64,20 0-64,-20 25 96,0-25-64,0 0 32,0 0-32,0 0 32,0 27-64,20-27 32,-20 0 0,0 0 32,0 26-32,0-26 32,0 0-32,0 0 0,19 27 0,-19-27 0,0 0 0,20 0 32,-20 27-32,20-27 0,-20 0 0,20 26 0,1-26 0,-3 0-32,2 27-32,1-27-128,-1 25 160,18-25 192,-17 0 0,19 28-96,-1-28 96,21 0 32,-20 26-64,19-26-96,0 26-32,2-26 32,-2 0 33,20 0-65,-19 0 32,19 0-64,-20 0 32,22 28 64,-22-28-32,20 0-32,1 0 256,-1 0 0,1 0-160,-1 0-32,0 0-32,1 0-32,19 0-32,1 0 0,-21-28-32,20 28 96,-20 0-32,20-26-32,-20 26 64,21-26 0,-20 26 0,19 0 0,-20-28-64,21 28 32,-1-25-32,-20 25 32,20-27-32,-20 27 0,2-26 64,18 26 32,-40-27-64,20 27 0,0 0 0,-18-27-32,18 27 0,-20 0-128,1-26-64,-1 26 0,-19 0 31,1 0 129,-3 0 32,3-27 64,-21 27 0,-20 0 0,18 0 161,3 0 31,-21 0-128,20 0-64,-20-25-64,0 25-32,0 0-128,20-27 0,-20 0-33,0 1 33,0-1 192,0 0 64,20 2-64,-20-30-32,0 3 64,0 0 64,0-2-64,0-24-32,0-3 0,0 2 0,0-1 0,0-25-128,-20-2-32,20-25-64,-20 26-64,0-26 159,20 25 129,-21 2-128,3-1 417,18 0-97,-20-1-96,20 2-96,-20-2 0,-1 2 0,21-1-32,0 0 0,-20 26-160,20-27-65,0 3 33,20 24 128,-20 0 96,0 1 0,0-1 96,0 27 96,0 0-32,0 26-31,0 2-97,0-2-128,-20-1-65,20 3 129,-18 25-64,18-27 64,-21 27 32,1 0 32,20-27 32,-20 27-32,0 0 96,1 0-31,-1 0-33,0 0-64,-20 0 0,1 0 32,-21 27 64,1-27-128,-2 27 64,-18-27 0,20 0-64,-20 25-160,-20-25-65,0 0 193,-1 0-96,-19 0 0,0 28 128,-21-28 32,21 0-64,-19 0 32,18 0 96,-19 0-64,20 0 64,-40 0 128,40 0 257,-19 27-257,-1-27-192,19 0-96,21 25 0,-20-25-97,19 0 1,21 0 64,-20 0 160,20 0 128,18 0-160,3 0-160,-1 0-1057,18 0-3107</inkml:trace>
  <inkml:trace contextRef="#ctx0" brushRef="#br3" timeOffset="74895.28">3870 7166 3747,'0'0'2146,"20"0"-2114,-20 0 385,0 27 319,0-27-159,20 26-385,-20-26-64,0 27 96,0 0 0,19 26 129,-19-28 31,0 3 1,0-2-97,-19 0 0,19 28 0,0-28-127,0 1-97,0-2 0,0-25-64,0 28 32,19-1 64,1-2 224,0-25-64,20 27-31,-21 0-97,41-27 0,-21 26-64,21 1-64,-1 0 32,2-27 0,18 25 0,0 2-32,-20-27 32,42 26 0,-22-26 32,20 0 0,0 0-32,21 0-64,-3 0 0,3 0 64,-1 0-64,1 0 32,-1 0-32,0 0 64,19 0-32,-18 0 32,19 0-32,-19 0 64,18 0-64,1 0 128,-1 0-256,2 0 96,-21 0 64,20 0-32,-1 0-32,-18 27 32,19-27 32,-21 0-32,22 0 0,-21 0 0,0 27 64,19-27-64,-18 0 0,19 0 0,-19 0 32,18 0-32,1 0 0,-19 0-128,18 0 128,1 0 0,-20 0 32,1 0-32,18 0 0,-19 0 128,1 0 0,-1-27-32,-20 27-96,21 0-32,-3 0 32,3 0-96,-21-27-128,0 27 224,0 0 0,-18-26 96,18 26 0,-40 0 97,20 0 63,-18-27-192,-2 27-32,-19 0 0,-1 0 160,-19 0 192,0-25-63,-20 25 127,20-27-192,-20 27-127,0-27-129,0 27 32,-20-26-32,20-1-65,0 0 98,-20-25 31,0 24-64,20-24 0,-20 0 0,1-28 96,-21 27-192,19-27-705,-17 0-2434,-3 28-7559</inkml:trace>
  <inkml:trace contextRef="#ctx0" brushRef="#br3" timeOffset="76872.39">20446 11802 672,'-20'0'-288</inkml:trace>
  <inkml:trace contextRef="#ctx0" brushRef="#br3" timeOffset="77203.39">20446 11802 864,'0'-25'1121,"0"25"-352,20 0-641,-20-27 128,0 27-63,0 0 31,0-27 96,0 27 97,0-25 95,0-3-256,0 28 545,20-27 544,-20 27-95,0 0-97,0 0 0,0 0-385,0 0-511,0 0 31,0 27 32,0-27-96,0 28-31,0-3 31,-20 2 0,20 25-96,-20 3 192,0-2 1,0 26-65,1-26-64,-1 0-96,20 26-32,-20-52 32,20 26-64,0-26 1,0-27-66,0 25-191,20-25-448,-20 0-834,0 0-1633,20 0-3139</inkml:trace>
  <inkml:trace contextRef="#ctx0" brushRef="#br4" timeOffset="80211.58">20288 12281 160,'0'0'1441,"0"0"-96,0 0-256,0 0-192,0 0-352,18-27-193,-18 27 193,0 0 287,0 0 129,0 0-64,0 0-128,0 0 128,0 0-97,-18 0-351,18 0-225,0 0 96,-20 27-95,20-27 63,-21 25 128,1 3-127,0-3 63,-19 2 128,19 26 1,-20 1-289,1-28-128,19 26-32,-20-24 32,1 24-32,19-25 0,-21-2-32,21-25 32,2 28-32,-2-1-32,-1-27-64,1 0-96,20 25-32,-20-25 128,20 0-65,0 0-63,0 0-96,0 27-225,0-27-544,0 0-384,0 0-1282,0-27-3202</inkml:trace>
  <inkml:trace contextRef="#ctx0" brushRef="#br4" timeOffset="80571.6">19830 12545 6149,'21'-26'193,"-21"26"-354,0 0 1539,20-26 736,-20 26-1057,0 0-545,-20 26 193,20-26-225,-21 26-256,-19 0 65,21 28 63,-21-28-128,20 26 1,-19-24 127,19-1 192,20-2-191,-20 2-193,20-27-96,20 27 128,0-1 0,-1-26-96,21 0-64,19 0-32,-19 27 32,19-27-32,-18 0-32,-1 27-192,-21-27-384,1 25-513,-20-25-193,0 28-1184,0-28-2755</inkml:trace>
  <inkml:trace contextRef="#ctx0" brushRef="#br5" timeOffset="83201.75">19632 12890 288,'0'0'4932,"0"0"-4900,0 0 609,0 0 1441,20 0-544,-20-27-770,0 27-223,0 0 63,20 0 129,-20 0-160,0 0-257,0 0-128,0 0 0,0 0 97,0 0-193,0 0-64,-20 27 0,0-27 32,0 27 0,-19-2 0,19 3 32,-20-3 288,1 2-63,-1 0-97,-1-1-128,21 1-64,-19-2 64,19 3-96,-20-2 32,21-26-64,19 26-96,-20-26-96,20 0-385,0 0-224,0 0-576,0 0-1538,0-26-3491</inkml:trace>
  <inkml:trace contextRef="#ctx0" brushRef="#br5" timeOffset="83549.77">19334 12890 4548,'20'-27'1281,"-20"27"417,0 0 608,0 0-1698,-20 0-544,20 27-64,-20 0 0,-20-2 32,21 3 129,-1-3 95,-20 2 256,20 0 225,1-27-32,19 26-289,0 1-32,0-27 33,0 25 127,39 3-63,-19-28-33,20 26-127,-1 0-129,1 2-96,-1-2-96,1 0-32,1-26-513,-21 27-640,-2-27-609,-18 25-1633</inkml:trace>
  <inkml:trace contextRef="#ctx0" brushRef="#br5" timeOffset="85485.88">19215 13235 1729,'20'0'641,"-20"0"-641,0 0 0,0 0 0,0 0-224,0 0-673,0 26 128,0-26 705,0 0 961,0 0 736,0 0 65,0 0-481,0-26-192,0 26 192,0 0-64,0 0-448,0 0-96,0 0-1,0-28-256,-20 28-191,0 0-1,0 28 64,-19-28-96,19 26 192,-21-26 97,3 26-161,-3-26-64,21 0 128,2 27-95,-3-27-97,1 0-96,20 0-32,20 0-320,-20 0-161,21-27-672,-3 27-1762,-18 0-2882</inkml:trace>
  <inkml:trace contextRef="#ctx0" brushRef="#br5" timeOffset="85771.9">19075 13102 8103,'0'0'1217,"-18"0"-1441,-2 0 256,-1 25 513,1 3 31,-18-28-127,17 26 383,-19 0 193,40 2-128,-20-2-384,1 0-1,19-26-224,19 27-127,-19-27-33,40 25-96,1 3-32,-23-28-64,22 0-289,1 0-415,-2 27-417,-19-27-1186,-20 0-2369</inkml:trace>
  <inkml:trace contextRef="#ctx0" brushRef="#br2" timeOffset="88400.05">18897 13339 1153,'0'0'384,"0"-25"1250,0 25 447,0 0-479,20-27-577,-20 27 224,0 0 257,0 0-97,0 0-512,0-26-193,0 26-287,-20 0-193,0 0-160,1 26-32,-1-26 32,0 0-32,0 27-32,0-2 64,-19-25-64,19 28 0,20-28 32,-20 0-64,0 27 32,20-27-32,0 0-192,0 0-449,0 0-384,0 0-704,0 0-385,20 0-257,-20 0-1825</inkml:trace>
  <inkml:trace contextRef="#ctx0" brushRef="#br2" timeOffset="88687.07">18759 13235 5252,'0'-28'897,"-20"28"-608,0 28 832,0-28 480,-19 26-352,19-26-704,0 26-129,20 1 1,-21-2 63,21 3-192,21-28-127,-1 27 31,0-27-160,-1 25-32,1-25-128,0 27-481,0-27-640,0 0-1089,-1 27-2435</inkml:trace>
  <inkml:trace contextRef="#ctx0" brushRef="#br2" timeOffset="89040.09">18679 13394 6213,'0'0'1025,"0"0"-288,-19 0 1249,-1 0-673,-21 0-960,21 0-129,-18 25-128,-3-25 32,21 27-96,0-27 0,20 0-320,0 0-737,0 27-737,20-27-768,-20 0-2435</inkml:trace>
  <inkml:trace contextRef="#ctx0" brushRef="#br2" timeOffset="89294.1">18520 13287 672,'-20'0'1954,"0"27"-417,0-2 129,20 3 288,-19-1-545,19-27-544,0 25-224,0 2-97,19-27-159,-19 27-161,20-27-128,0 26-64,0-26-64,1 0-737,-3 0-1345,2 0-2242</inkml:trace>
  <inkml:trace contextRef="#ctx0" brushRef="#br2" timeOffset="89718.13">18381 13473 4388,'0'0'640,"0"0"-287,-20 0 1600,1 0 65,-1 0-1249,-20 0-545,19 26 1,-17-26 447,-3 27-63,-18-27-161,19 27-256,20-27-256,-19 25-512,19-25-481,20 0-64,0 27-545,0-27-672,20 0-769</inkml:trace>
  <inkml:trace contextRef="#ctx0" brushRef="#br2" timeOffset="90049.15">18322 13394 7783,'20'0'993,"-20"-27"-1089,0 27 192,-20 0 288,20 0-160,-20 27-128,-21-27-96,23 25 0,-2 2 257,-21 0 255,21-1-31,2 1-161,-23-27-192,21 27 0,0-27 193,1 25-65,19-25-192,0 27-64,0-27 64,0 0 64,19 26 96,1-26-96,20 27-96,-19 0-128,-3-27-192,2 26-801,1 1-481,-1-27-800,-20 25-2787</inkml:trace>
  <inkml:trace contextRef="#ctx0" brushRef="#br2" timeOffset="91802.25">17627 13473 6566,'-20'0'-32,"20"26"-32,-20-26 96,0 27 160,20 25 64,-20-25 128,20-1-159,0 1-65,0 0-64,0-27 32,20 26-64,0-26 0,0 0 32,19 0 0,1 0 32,-20-26 257,19-1 31,-19 0 65,-20 1 191,21-26-191,-21 25-1,-21 0 1,1 1-193,2-1-192,-3 0-96,1 27-32,-20 0 96,21 0-64,-21 27 32,20-27-32,0 27-32,20 26 0,0-26 64,0-2-32,20 2 0,0-1-64,0-26-192,19 27-257,1-27 193,1 0 288,-3 0 64,-17-27-32,-1 1 64,0-1 0,-20 2 128,0-29-64,0 28 97,-20-28 191,0 29-320,-1-2-64,1-1-96,2 28 32,-23-25-32,21 50 64,-19-25-96,19 28 64,0 24 32,20-25-32,-20 26 32,20-26 0,20 0 32,0 25-64,0-26-64,19-26-32,-19 27 64,0-27 128,19 0-32,-39-27 64,20 1 0,-20-1-64,0 2 32,0-2-32,0-26 32,-20 26-64,2 0-32,-3 2-64,1 25 32,0 0 0,0 0-32,1 0 32,-1 25 0,0 2 64,20 0 64,0 26 0,0-26 0,20-2-64,0 2-64,-1-1 32,1 1 64,0-27 32,-20 0-128,0 0-1089,0 27-2851</inkml:trace>
  <inkml:trace contextRef="#ctx0" brushRef="#br2" timeOffset="101907.82">3115 9683 6053,'0'0'1698,"0"0"-1666,0 0 160,20 0 545,-20 0 128,20 0-385,-20-26-256,20 26-160,0 0-64,-1 0 128,1 0 97,0 0-1,0 0-96,0 0-96,-1 0 0,21 0-32,-19 0 0,17 0 0,3 0 32,18 0-32,-19 0-192,19 0-160,1 0-65,-1 0 193,2 0 64,-3 0 96,22 0 32,0 0 32,-1 0 32,0 0-32,21 0 0,-1 0 32,0 0-32,0 0-32,0-27-64,1 27-161,-1 0 97,0 0 64,0 0-64,21-27 0,-1 27 128,0 0 0,19 0 64,-18-25 0,19 25-32,-19 0 64,18 0-96,1 0 64,-19 0-64,18 0 32,1 25-128,1-25-321,-2 0-255,1 0 287,19 0 161,-18 0 96,38 0 192,-18 0 320,-2 0 513,2-25-32,18 25-257,0 0 1,-20 0-289,22 0-192,-22 0 0,21-27 0,-20 27 97,-1 0-33,2 0-96,-22 0-64,2 0 0,-1 0 0,-1 0 32,-39-26 32,21 26-64,-41 0-32,-19 0-256,-40 0-833,-1 0-1634,-38 0-4098</inkml:trace>
  <inkml:trace contextRef="#ctx0" brushRef="#br2" timeOffset="102779.87">1884 11167 8295,'0'0'64,"0"0"-64,0 0 0,-19 0 289,19 0 159,0 0-192,0 0-288,0 0 449,0 0 255,19 0-191,1 0-289,20 27-128,-1-27-64,62 0 0,16 0 0,23-27 64,38 27 32,-18-26 225,-2 26 287,-18-27-127,18 27 31,-19-27-64,19 27-63,-18-25-225,-2 25 0,1-28 385,-19 28-417,-1-25 128,1 25-96,-3 0-224,-36 25 0,-2-25-64,-20 0 0,-19 28-257,19-28 129,-39 25 0,21-25-192,-3 0-321,-17 0-416,-1 0-321,20 0-1537</inkml:trace>
  <inkml:trace contextRef="#ctx0" brushRef="#br2" timeOffset="104707.98">6828 12783 4228,'20'0'320,"-2"0"-256,3 27 512,-1-27 161,20 0-128,-1 0 223,21 0-127,-1 0-32,2 0-1,-2-27-223,20 27-289,0 0-160,1 0 0,-1 0-32,21 0-32,-1 0-96,20 0 192,1 0-32,-3-25 32,23 25 64,-1-27 32,20 27-32,-20-28 0,19 28-96,2 0 32,18 0 0,-20 0-32,22 0 160,-1 0 1,-1 0 127,0 0-96,-18 28-96,18-28 0,-20 0 128,2 0 33,-22 0 63,22 0 96,-22 0-31,1 0-193,1-28-128,-41 28-160,0 0-673,-20-25-800,-20 25-866,-19 0-2113</inkml:trace>
  <inkml:trace contextRef="#ctx0" brushRef="#br2" timeOffset="105950.05">1685 14399 1569,'-18'0'1698,"-3"0"-321,21 0-224,0 28-96,0-28 352,21 0-736,-21 0-545,18-28-128,23 28 0,-21 0 64,18 0-64,3-25 64,18 25-32,-19 0 0,19-28 64,22 28 32,18-25-63,0 25-65,20 0 0,-1-27 0,-19 27 32,21 0-32,-1 0 96,0 0-96,1-27 0,-1 27 96,19 0-128,22 0 128,-22 0 32,1 0-128,1 27 32,-2-27 0,1 0-32,-1 0 32,2 0-32,20 0 96,-22 27-32,1-27 128,-1 25-64,2 3-128,-1-28 0,-1 25 0,22-25 33,-22 28-1,1-28 0,1 26 32,18-26 0,2 0 128,-22 0 0,21 28-64,0-28-32,-1 0 32,-19 0 1,21 0 191,-2 0 32,-18 0 65,-2 0-161,-19 0-224,0 0-32,-19 0 0,-1 0 0,-20 25-288,0-25-257,1 0-96,-21 0-352,0 27-480,-39-27-1762</inkml:trace>
  <inkml:trace contextRef="#ctx0" brushRef="#br2" timeOffset="112452.43">10976 4597 12299,'-20'0'320,"20"0"-320,41 0 321,-3-27 191,23 0-95,38 2 31,0-3-64,0-24-31,21 25-65,-21-26-256,-20 26-64,-20 1-288,-19 26-1154,-20 0-2946</inkml:trace>
  <inkml:trace contextRef="#ctx0" brushRef="#br2" timeOffset="112754.43">11215 4173 8712,'-20'0'2082,"20"0"-2274,0-27 63,0 27 193,20 0-160,-20 27 0,-20-1 96,0 26-96,-20 28 0,1 0 96,-22-28 32,23 28 0,-23-26 256,42-1 513,-21-1 384,20-25-416,20-27-353,0 26 289,40 1 128,-1 0-257,1-2-319,39 3-193,1-3-64,0 3-769,-21-2-1793,2 0-3876</inkml:trace>
  <inkml:trace contextRef="#ctx0" brushRef="#br2" timeOffset="118719.78">6530 3961 128,'0'-27'1249,"0"27"-64,0 0-320,0 0 160,0-27 32,0 27 128,0 0 288,0 0-352,0 0-352,0 0-385,0 0-288,0 0-96,0 0 129,0 27 191,0-27-64,0 27 32,0-2 97,20 3-33,-20 24-96,0-25-128,0 26 1,0 0-1,0-1 96,0 2 32,0-1 32,19 0-127,-19-1 63,0 3-96,0-3-32,0 0 0,0 28-64,0-27 0,0 1 96,0-1 161,0 26-33,20-26-32,-20 0-32,0 26 0,0-26 1,0 1-65,0-1-96,0 26 0,-20-26 0,20-1 0,0 1 32,0 27 0,0-26 32,20-1 96,-20-1 32,0 1-256,20 1 64,-20-1 32,0 0 1,20-27-33,-20 28-32,0-2 0,0 0 32,0 3 32,0-3 64,0 1 0,0 1 64,0-2-64,0 1-64,0 0 160,0-1-31,0 28-129,0-26-32,20-2 32,-20 2 32,0-2-64,0 0 32,0-24 0,0 24-64,0-25-64,0 26 192,0-26-160,0 0 32,0 25 32,0-26 0,0 1 0,0 0 0,0-1 32,0 1-32,19-2 32,-19 3-160,0-2 96,0 0 96,0-26-96,0 28 0,0-28 32,0 0-32,20 0-32,-20 26 32,0-26 96,20 0-96,-20 0 129,20 0-129,1 0 64,-3 0-128,2 26 32,1-26 64,19 0-96,-22 0-65,23 0 97,-1 0 32,-1 0 32,1 0-32,19 0 0,-19 0 0,19 0 64,2 0-64,-2 0-64,1 0 0,19 0 160,-20 0-64,2 0-128,18 0 96,-20 0 0,20 0 32,1 0-64,-1 0 0,0 0 32,-18 0 0,18 0 0,20 0 32,-20 0-64,0 27 64,20-27-64,-19 0 64,0 0-32,19-27 0,-20 27-32,1 0 64,-1 0-64,1 0 32,-1 0 0,0 27-32,0-27 64,0 0 0,2 0 0,-2 0-64,-20 0 64,22 0-64,-2 0 32,0 0 64,-20 0-128,21 0 64,-21 0 32,20 0 32,-18 0-160,-2 0 192,20 0-128,-19 0 64,-1-27-64,2 27 0,-2 0 32,-1-26-64,-17 26 128,18-26-96,-19 26 32,0 0 0,-21 0-64,1-28 128,0 28-96,0 0 96,0 0-96,-20 0 32,0 0 64,19 0 97,-19 0-97,0 0 96,0-26-64,0 26-128,-19 0 64,19-26-96,0 26 32,0-28 0,0 3-64,-20-2 64,20 1 0,0-1-32,0 0-97,0-26 129,0 28 0,0-29-64,-20-26 192,20 28-64,0-28 0,-20 0-64,20 2 64,-20-29-64,20 2-32,-19 25 64,19-54 0,-20 30-32,20-2 32,0 0-64,0 0 32,0-1 0,0 2-192,0-1 576,0 0-256,0-1-128,0-25 96,0 25-96,-20 2 0,20-2-64,0 2-192,0-2-64,-20 2 63,20-2 129,-20 29 96,20-2 64,-19 1 32,19 26-64,0-1 64,-20 1 32,20 28-32,-20-30-96,20 30 128,-20-2-64,20 0-32,0 2 32,-21-3-32,21 1 96,0 2-64,-18 25 0,18-27-64,-20 1 64,0 26-128,-1 0 64,-17 0 0,17 0 32,-19 0 0,-19 0 0,-1 0 64,-19 0-32,0 0 0,0 0 32,-21 0-32,1 0 0,-20 0 0,-1 26 0,1-26-96,0 27-96,-19-27-65,-22 0 97,22 25 0,-22 2 32,22-27 64,-21 28 96,0-3 0,0 2 0,1 0 32,-2-27 0,2 25 0,18 3 96,-18-1-32,19-27 1,1 25 63,-2-25-32,21 0 0,20 27-128,-1-27 0,21 0 0,19 0-32,1 0-96,19 0-769,21 0-2466,-1 0-8456</inkml:trace>
  <inkml:trace contextRef="#ctx0" brushRef="#br2" timeOffset="125480.17">10758 14427 9641,'-39'0'192,"39"0"-64,0 0 929,19 0 64,1 0-320,20 0-257,-1 0-255,21 0 31,-1 0 96,20 0-63,-18 0-257,18 0-32,0 0-64,2 26-64,-23-26-161,1 0-31,2 0 0,-22 0 0,-19 28-97,0-28-864,-20 0-1569,-40 0-5158</inkml:trace>
  <inkml:trace contextRef="#ctx0" brushRef="#br2" timeOffset="127265.27">1685 15910 9480,'0'0'-704,"20"0"31,1 0-704,-1 0 672,18 0 577,-17 0 160,-1 0 0,0 0 64,0 0-32,-1 0 64,21 27 513,0-27 96,-21 0-33,21 0-127,1 0-1,-3 0-223,3 0-129,17 0-160,3 0 0,18 0 96,0 0 129,20 0-97,-20 0 96,2 26 0,18-26-63,0 0 63,1 26-96,-1-26-160,20 0 64,-20 0-32,39 0 96,-18 0 65,-1 0-1,21 0-64,-22 0 0,21 0 0,1 0 32,18-26-96,-19 26-31,19 0 63,-18 0 64,18-26-64,-18 26-128,18 0 32,-19 0 32,19 0 32,-18 0-64,18-27-32,2 27 0,-2 0 96,2-27-64,-2 27 0,1-26 96,0 26 1,-1-26-97,1 26 0,-1-28 32,2 28-64,-2 0 0,2-25-96,-2 25 160,-18 0-64,18 0-32,-19 0 0,-1-27 32,2 27 32,-1 0-32,-19 0 64,-2 0-64,1 0 64,-20 0-64,0 0-32,-20 0-64,-18 0-513,-21 0-1121,-21 0-2562</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55:39.1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definitions>
  <inkml:trace contextRef="#ctx0" brushRef="#br0">7998 2582 11723,'-18'-52'64,"18"26"-64,0 26 704,38-27 193,-17 2-480,37-3 127,3 2 225,-2-2-225,1 28-159,-1 28-97,0-2-128,2 27-32,-23 27 0,-18-1-96,1 1-128,-21 0-96,-21-28 128,1 0 128,2 2 32,-23-27-32,21-27-32,-19 0-64,-1 0-32,0 0-96,1 0 96,19-27 0,0 1-160,20-2 0,0 28-97,20 0 129,20-26 480,-1 26 65,1 26-33,-1-26-192,1 28 0,19-28-96,-18 26 0,-21-26-256,19 27-481,-19-27-1024,-20 25-1634,0 1-2467</inkml:trace>
  <inkml:trace contextRef="#ctx0" brushRef="#br0" timeOffset="260.01">7601 3590 14285,'79'0'96,"-18"0"64,38 0 257,-20 0 351,41 0-351,-21 0-257,20-26-96,0 26-32,-19-27-32,-21 27 0,0 0-480,-19 0-674,-21-28-511,-19 28-1474,0 0-4997</inkml:trace>
  <inkml:trace contextRef="#ctx0" brushRef="#br0" timeOffset="664.03">7840 3934 9769,'40'0'288,"-1"0"-192,22 27 1057,-23-2-608,3 2-321,-3 26-256,3 1 0,-21-1-673,0 26 193,-20-26-289,-20 0 545,0-1 352,-21-24 352,3-2 33,-23-26-97,22 0-160,-21 0-64,21-26-63,19-2 63,0-24 320,20 26 193,0-1-417,20 27-96,0-27 225,19 27 255,1 0-256,1 0-287,-3 27-1,3-27-321,-3 27-575,3-1-994,-21-26-1377,19 27-4068</inkml:trace>
  <inkml:trace contextRef="#ctx0" brushRef="#br0" timeOffset="1133.06">8494 3986 13388,'-18'-25'-640,"-2"25"576,-1 25 512,1 2-64,0 1-256,1 24 1,-1 0 255,20 3 0,0 23-63,20-24-257,-1-1-128,21-28-97,1 29-95,-3-54 192,3 26 64,18-26 0,-19-26 0,0 0 32,-1-27 32,-19 26 96,0-26 1,-20-27-65,0 28-192,0-1-289,-20-1-159,0 1 351,-19 26 161,-1 2 32,0-2 129,1 27 351,-1 27-96,-1-2-63,23 2-129,-2 1-128,20-3 160,20 2 32,-2 25-31,23-24-33,-1-1-128,-1-27-32,1 25-256,0-25-257,-1 27-832,1-27-2274,-19 0-6247</inkml:trace>
  <inkml:trace contextRef="#ctx0" brushRef="#br0" timeOffset="1378.07">9031 4332 11947,'20'106'352,"-20"-27"-96,0-26 1666,0 26-577,0-26-768,0 1-193,0-29 289,0 28-257,0-26-159,-20-27-97,20 27 32,-20-27-192,1 0-160,-21 0-321,20-27-608,-1 0-1569,-17 2-2467</inkml:trace>
  <inkml:trace contextRef="#ctx0" brushRef="#br0" timeOffset="1522.08">8992 4200 17296,'79'0'192,"-40"0"-320,1-27 320,-20 27-224,0 0-1089,-1 0-1794,-19 0-4356</inkml:trace>
  <inkml:trace contextRef="#ctx0" brushRef="#br0" timeOffset="2229.12">10341 2741 10826,'0'55'2498,"0"-30"-2466,0 28 449,0 1 704,0 24-609,-20 2-480,20 0 32,0-1-95,20-26-1,0-1 0,0 2-225,0-1-607,-20-26-994,20-2-2114</inkml:trace>
  <inkml:trace contextRef="#ctx0" brushRef="#br0" timeOffset="2424.13">10004 3669 14669,'-20'53'961,"40"-53"-2402,-1 0 2338,21 0 416,19 0-736,22 0-385,18-26 160,-20-1 32,0 27-255,0-27-226,2 27-479,-22 0-673,-19 0-993,-21 0-2563</inkml:trace>
  <inkml:trace contextRef="#ctx0" brushRef="#br0" timeOffset="2734.15">10004 4093 13612,'-20'27'-224,"40"-27"352,-1 0 1570,1 0-417,20 0-832,-1 0-65,22 25 128,-23-25-383,3 0-226,-21 28-159,0-1 0,-20-2 160,-20 2 96,0 26 96,0-26 96,-1 26 225,3-28-97,-2 3-224,20-28 0,0 26-96,0-26 0,20 26 0,-2-26-352,23 0-545,-21-26-1185,19 0-3331</inkml:trace>
  <inkml:trace contextRef="#ctx0" brushRef="#br0" timeOffset="3159.18">10440 4200 14894,'0'78'-545,"0"-51"609,0 0 417,0-1-417,0 1-449,0-2 129,0-25 224,20 0 32,0 0-320,-20-25-449,20-2-32,1-26 353,-21 26 192,18-26 288,-18 28 192,0 25 352,20 0 129,-20 0-257,0 0 321,0 25 0,21 2-353,-21-1-224,20 1-159,-20 0-66,20-1-255,-20-26 96,0 0 160,18 0 160,-18-26-32,21 26-64,-21-27-32,20 0 0,0 1-32,-20 26 160,20 0 577,-1 0 192,1 0-128,-20 26-289,20 1-32,-20 26-159,0-26-161,20-2-64,-20 3-384,0-28-513,0 26-1409,20-26-4068</inkml:trace>
  <inkml:trace contextRef="#ctx0" brushRef="#br0" timeOffset="3780.21">12167 2848 14669,'40'-27'-224,"-19"2"320,-1 25 705,-20-28-64,-20 28-865,-21 0-289,-18 0 321,-1 28 128,-19-3 0,0 28 0,0-27 64,18 28 96,2-27-127,19-2-1,20-25 64,1 26-96,19 2 288,19-2 321,21 1-193,19 0-160,1-27-127,-1 26-97,2 0-64,-22 0-481,1-26-127,-20 54-353,-20-28 64,-40 26-64,20 2 128,-39-1 673,18-1 640,3-24 289,17-1 0,1-1 0,0 1-193,20-27-31,20 25 351,21-25-351,18 0-161,-1 0-223,23 0-129,-22 0-129,20 0-191,-39 0-1057,1 0-1730,-23 0-3844</inkml:trace>
  <inkml:trace contextRef="#ctx0" brushRef="#br0" timeOffset="4537.25">11750 4200 11530,'0'25'545,"0"2"608,0-1 865,0 1-1089,20 0-801,-20-1-128,0 1 32,20-2-64,-20 3-352,0-28-641,20 0-1570,-20 0-2978</inkml:trace>
  <inkml:trace contextRef="#ctx0" brushRef="#br0" timeOffset="4709.26">11790 3986 16912,'20'0'-257,"-20"0"-95,0 0 736,21 0-480,-21 0-1249,18 0-1282,2 0-640,-20 0-2242</inkml:trace>
  <inkml:trace contextRef="#ctx0" brushRef="#br0" timeOffset="4883.26">11910 4066 1889,'20'27'7880,"-20"-27"-7880,0 0 1729,18 0 962,3 0-1186,-1 0-512,0 0-448,0 0-513,0 0-256,-1 0-769,1 0-1442,-20 0-2401</inkml:trace>
  <inkml:trace contextRef="#ctx0" brushRef="#br0" timeOffset="5034.28">11930 4225 11723,'0'53'-417,"18"-26"353,3-27 1794,-1 27-513,20-27-737,-1 0-191,1-27-193,-20 27-449,19-27-2401,1 27-5478</inkml:trace>
  <inkml:trace contextRef="#ctx0" brushRef="#br0" timeOffset="5186.29">12307 4120 13196,'0'53'352,"0"-26"-288,20-2 2050,-20 2-1089,20-1-961,-20 1-576,19-27-321,-19 27-1025,20-27-1953</inkml:trace>
  <inkml:trace contextRef="#ctx0" brushRef="#br0" timeOffset="5756.32">11651 2185 9769,'20'107'1217,"0"-54"-1089,0 0-32,-20-27 545,0 2-385,20-3-160,-20-25 0,0 0 449,0 0 832,0 0-961,0-25-768,0-3-128,0 2 191,19-2-319,-19-22-33,20 22 481,-20 1 288,20 27 128,-20 0 161,20 0-1,-20 27 129,21-27-321,-21 28-224,18-3-128,-18 0 128,20-25 64,-20 28 0,21-28 32,-21 0 96,20 0-128,-20 0-32,20-28-64,-20 28-32,18-25-32,3 25-96,-1-25 160,0 25 352,0 0-224,0 0 0,-1 0-32,1 25-160,0 0-32,0 3-1281,0-2-2371</inkml:trace>
  <inkml:trace contextRef="#ctx0" brushRef="#br0" timeOffset="7241.41">12962 2689 8359,'0'-53'6599,"0"53"-6663,-20 0 64,0 26 64,20-26-128,-40 54 128,21-2 160,-1 54 416,0-26 193,0 26-128,20 0-513,0 0-128,0-1 32,20-25 32,0-28-128,19 29-96,1-54-288,0 25-193,19-25-480,-18-27-1185,18 0-2210</inkml:trace>
  <inkml:trace contextRef="#ctx0" brushRef="#br0" timeOffset="7609.42">13319 2741 14157,'0'55'-64,"0"-3"-321,0 0 578,0 29 287,0 24-320,0 1-32,0 27-32,0-26-31,0-2 159,0-25-192,0-28 32,0-25-32,0-1-64,20 1-256,-20-27 288,20-27 0,-20 1-193,19-28-159,-19 29 64,20-2 224,0 1 64,-20-1 224,20 27 352,1 0 1,-3 27-32,2-27-33,-20 26-320,20 26-192,1-25-192,-21 0-256,20 26-641,-2-26-1057,-18-1-1218,20-26-4323</inkml:trace>
  <inkml:trace contextRef="#ctx0" brushRef="#br0" timeOffset="8006.45">13835 3564 12972,'0'0'64,"-20"0"-673,0 0 1410,1 26-64,-1 1-257,0 25 129,20 1 192,0 1-129,20-2-191,0 1-257,19-26-160,1-1 96,19-26-96,-18 0 32,-3 0-32,3 0 64,-1-53-224,-21 26 32,-19 1-64,0-26-384,-19 25-417,-21-26-1345,-1 26-289,-18 0 1987,19 2 800,-19 25 961,39 25 32,-19 2-384,19 0-96,20 26-161,0-26-31,39-1 159,1 0-159,1 0-289,-3-26-224,23 0-96,-22 0-577,1 0-1697,-20-26-4805</inkml:trace>
  <inkml:trace contextRef="#ctx0" brushRef="#br0" timeOffset="8453.48">14550 2452 15086,'-20'-28'-128,"20"2"-65,0 26 770,-20 0-609,1 26-224,-1 27 320,0 27 448,-21 25 417,21 1 0,2 54-416,-2-28-225,20 0-224,0-26 64,20 0-160,-2-26-32,23 0-160,-1-27-129,-1-1-319,1-25-481,0-27-545,19 0-1761,-19 0-3684</inkml:trace>
  <inkml:trace contextRef="#ctx0" brushRef="#br0" timeOffset="8635.49">14689 3086 16976,'19'54'-289,"1"-2"353,21-26 385,-3 28-65,3-1-288,-1-1-224,19 3-192,0-3-225,-19-27-704,19 3-1538,-19-1-1152,1-27-4709</inkml:trace>
  <inkml:trace contextRef="#ctx0" brushRef="#br0" timeOffset="8822.5">15006 3140 15726,'-59'52'-416,"19"-26"480,21 28 769,-21 24-257,-1-24-191,3 26-225,17-27-128,1 0-64,20-1-545,0-25-864,20 0-1762,1-27-2338</inkml:trace>
  <inkml:trace contextRef="#ctx0" brushRef="#br0" timeOffset="9089.51">15204 2265 13708,'-79'-27'-128,"59"54"321,1 28 1216,-21-5-480,40 32-545,-20-4-64,20 1 33,0 1-257,40-1-64,-20 1-256,19-28-161,1 2-127,-1-27-321,1-27-1761,1 0-3044</inkml:trace>
  <inkml:trace contextRef="#ctx0" brushRef="#br0" timeOffset="9240.52">15404 2636 15855,'-20'53'-193,"20"-1"225,0-25 64,0 1-480,20-3-1922,-20 2-801,19-27-993</inkml:trace>
  <inkml:trace contextRef="#ctx0" brushRef="#br0" timeOffset="9383.53">15463 2477 15630,'-20'0'1153,"20"0"-2178,0-25 1154,0 25-322,20 0-3650,-20-28-5927</inkml:trace>
  <inkml:trace contextRef="#ctx0" brushRef="#br0" timeOffset="9594.54">15603 2320 13068,'0'25'-256,"18"0"1377,2 3 897,1-2-1090,-21 27-447,20-26-97,0 26 33,-2-28-161,3 29-416,-21-1 448,0-1-352,0 3-384,0-3-225,0-26-704,0 0-1218,-21 2-2818</inkml:trace>
  <inkml:trace contextRef="#ctx0" brushRef="#br0" timeOffset="9917.56">15820 2292 11530,'-19'0'2755,"19"0"-3524,19 28 1762,-19 22 385,20-22-642,0 26-255,0-2 127,19 26 1,-19 2-161,0 26-352,0-26-32,1 26 65,-21 0-97,0-26 32,0 25-385,-21-25 578,1-28-321,0 3-193,0-3-287,-19 1-898,-1-26-1248,20-1-3876</inkml:trace>
  <inkml:trace contextRef="#ctx0" brushRef="#br0" timeOffset="10264.58">16475 3140 18033,'0'26'-673,"21"-26"545,17 0 897,3 0-449,-1 0-256,19 0-96,-19 0-513,-1 0-1024,1 0-1986,-20-26-9128</inkml:trace>
  <inkml:trace contextRef="#ctx0" brushRef="#br0" timeOffset="10855.62">17269 3113 10634,'0'27'1665,"0"-1"-1857,0 0 512,0 27 449,0-26-673,0 26-192,20-28-320,1 2 352,-1 0 128,18 1 96,-17-28-64,19 0 64,-1-28-96,-19 1-128,0 0 64,0 2 96,-20-2-96,0-26-32,0 26 64,0 1-32,0 26 0,0 0-320,0 26 192,19 1 288,-19 26-96,0 26 64,20 1 32,-20 0 0,20 0-160,0-28 64,-20 28 0,0-1 161,0-26 319,0-26 353,-20 26 128,0-28-128,-19 2-385,-1-27-223,0 28-225,1-56-321,-2 28-319,3-52-449,-3 25-1281,21-53-1954,0 2-5061</inkml:trace>
  <inkml:trace contextRef="#ctx0" brushRef="#br0" timeOffset="11115.63">17806 2320 13773,'-20'50'96,"-1"4"416,1-1 1186,2 27-641,18-28-673,-21 28-256,21-1 64,21 1-31,-3-28 63,2 2-256,1-2-289,19 2-351,-1-54-481,1 26-1250,-20-26-2657</inkml:trace>
  <inkml:trace contextRef="#ctx0" brushRef="#br0" timeOffset="11274.64">17984 2716 14157,'0'25'160,"0"30"-64,0-30 160,20 2-224,0-1-672,0 0-1026,-1-26 161,1 28-257,0-28-3427</inkml:trace>
  <inkml:trace contextRef="#ctx0" brushRef="#br0" timeOffset="11410.65">18083 2530 15534,'-20'0'-961,"20"-26"897,20 26 449,-20 0-2275,0 0-6534</inkml:trace>
  <inkml:trace contextRef="#ctx0" brushRef="#br0" timeOffset="11628.66">18261 2477 12748,'21'27'256,"-1"-27"2242,0 53-736,0-28-897,-1 29-673,-19-28-32,0 28-160,20-2 96,-20 1-64,0-26-192,0-1-64,-20 0-289,20 2-672,0-28-1153,0 26-2979</inkml:trace>
  <inkml:trace contextRef="#ctx0" brushRef="#br0" timeOffset="11995.68">18480 2370 10922,'0'0'1794,"0"0"-1987,20 28 2211,0-2-480,19 27-609,-19 0-193,21 26 129,-1 1-320,-21-1-257,21 27-64,0 1-64,-21-2-192,1 1 96,0-26 0,-20-2-160,0 4-128,0-5-64,-20-22 32,0-2-33,1-28 97,-1 29-64,0-28-96,0-26-449,0 27-673,1-54-1504,19 27-3364</inkml:trace>
  <inkml:trace contextRef="#ctx0" brushRef="#br0" timeOffset="12399.7">18818 2238 16239,'20'-26'-352,"0"26"928,-1-27 994,21 27-1154,1 0 0,-3 0 65,3 0-257,-3 27-320,-17-1 352,-1 1-288,-20 0 32,0 1-160,0 22 224,-20-22-128,20-2 128,-21 2 32,21-28-192,0 25 224,0-25-128,0 27 64,21-27 225,-1 0-97,0 26-96,19-26 0,-19 0-384,20 27-257,-20-27-960,19 25-1026,-19-25-2433</inkml:trace>
  <inkml:trace contextRef="#ctx0" brushRef="#br0" timeOffset="14672.83">5338 6557 13036,'-19'27'448,"19"-27"-159,0 0 383,19 0 930,-19 0-481,20 0-577,20 26 97,-20-26-129,19 0-255,2 0-225,-1 0-353,-22-26-319,23 26-738,-21 0-1088,-20 0-2755</inkml:trace>
  <inkml:trace contextRef="#ctx0" brushRef="#br0" timeOffset="14837.84">5378 6850 12203,'0'52'609,"20"-52"-481,0 0 96,1 0 705,17 0-96,-17 0-641,19 0-448,-22 0-545,23 0-1153,-21 0-2947</inkml:trace>
  <inkml:trace contextRef="#ctx0" brushRef="#br0" timeOffset="15464.88">6808 5657 12299,'0'-28'385,"20"28"-450,0 0 354,19 0 31,21 0 128,-1 0-159,1 28-193,-21 25-96,22-26 0,-23 52-32,3-26-385,-21 26-768,-20 1-480,0-27 992,-20 0 417,0-27 224,-21 0 96,-18 2-96,19-28-96,-19 0-161,19 0 353,1-28 289,-1 28 255,20-26 129,20 0 160,20 26-801,0-28 160,19 28 129,21 0-97,-20 0-192,19 0-32,0 0-160,-18 28-224,17-28-545,-17 0-833,-21 0-832,0 26-2755</inkml:trace>
  <inkml:trace contextRef="#ctx0" brushRef="#br0" timeOffset="15760.9">6470 6637 10057,'-59'27'2659,"39"-27"-2211,20 0-160,20 0 545,20 0 576,-1 0-1120,40 0-161,1 0-32,20-27 64,17 27 64,-17-27-64,19 27 1,21-26 95,-41 26-160,20-27-96,-40 27-32,0 0-449,-38 0-319,-3 0-802,-38 0-1473,0 27-736</inkml:trace>
  <inkml:trace contextRef="#ctx0" brushRef="#br0" timeOffset="16128.92">6530 7009 12203,'-20'25'993,"40"-25"-2114,0 27 1249,19-2 288,-19 3-31,39 24-321,-19 2-128,-20-1-289,1-1 193,-3 1 96,-18 1-128,0-1 160,-39 0 0,19-27 128,-20 0 32,21-26-160,-21 0 96,0-26-96,21 0 32,-1-2 32,20-24-160,20 26 32,-1-1 160,21 0 192,0 27 33,-1 0-129,1 0-160,-1 0 0,2 27-224,-21 0-577,18-27-833,3 26-576,-21-26-1698</inkml:trace>
  <inkml:trace contextRef="#ctx0" brushRef="#br0" timeOffset="16568.94">7204 7114 12523,'-38'0'481,"18"0"-769,-1 27 288,1-2 320,-19 29 160,19-28-320,20 28-63,0-2 95,20 1 128,-1 0-224,21-26 64,1 26-32,-3-53 97,3 26 127,-3-26 32,23-26-127,-22-2-97,-19 3-160,20-28-64,-40-1 64,0 1 128,0 1-320,-20-1-129,-20-1 65,1 29 64,-22-2 32,3-1 32,17 28 224,3 0 96,-3 28-32,21-1 160,1-2-31,19 29-97,19-28 64,1 1 0,21 0-128,-3-2 0,23-25-128,-2 27-128,1-27-32,-21 0-641,21 0-800,-21 0-1954,-19-27-6343</inkml:trace>
  <inkml:trace contextRef="#ctx0" brushRef="#br0" timeOffset="16762.95">7701 7432 10217,'20'106'320,"0"-26"-287,-20-28 63,20 28 64,-20-28-96,0-25 0,0 26 609,0-26 704,0 0-801,-20-27-672,0 0-961,0 0-1313,-19-27-3107</inkml:trace>
  <inkml:trace contextRef="#ctx0" brushRef="#br0" timeOffset="16901.96">7701 7166 14477,'60'-25'-897,"-21"-2"-160,-39 27-1825,20 0-5799</inkml:trace>
  <inkml:trace contextRef="#ctx0" brushRef="#br0" timeOffset="18004.02">8893 5974 10537,'0'0'2595,"0"0"-2627,0 0 320,18 27 1186,-18 0-514,0 26-383,0 0-225,21 27-63,-21-28-193,20 0-64,-20 28-224,20-53-161,0 26-319,-1-26-802,-19 0-1216,0-2-1026</inkml:trace>
  <inkml:trace contextRef="#ctx0" brushRef="#br0" timeOffset="18228.04">8634 6637 12395,'-40'27'2050,"21"-27"-1954,19 0 385,19 0 416,1 0 352,20 0-545,19-27-287,22 27-1,-2-27 129,20 1-193,-20 26-128,20-27-160,0 27-64,-20 0 0,0 0-416,-18 0-321,-21 0-256,-21 0-768,1 0-1795,-20 0-4003</inkml:trace>
  <inkml:trace contextRef="#ctx0" brushRef="#br0" timeOffset="18552.06">8674 7114 12940,'-20'0'96,"40"0"-416,0 0 1665,19 27-256,-19-27-705,21 0-288,-3 0-32,3 0-128,-3 25-128,-38-25-192,21 27-97,-21 0 385,0-1 288,-21 28 289,3-29 288,-2 2 191,20-1-383,-21 1-289,21 0-160,0-27 33,21 0-161,-1 26 64,-2-26-449,3 0-287,19 0-513,-20 0-897,19-26-2755</inkml:trace>
  <inkml:trace contextRef="#ctx0" brushRef="#br0" timeOffset="19028.08">9190 7220 11082,'19'80'192,"1"-55"-192,-20 2 865,0 26 64,0-26-865,0-1 0,0-26 32,0 0 320,20 0-63,-20 0-449,20-26-64,-20-1 31,21 0-31,-21-26 32,18 28 0,-18-2 32,20 0 96,-20 27 128,21 0 64,-21 0 161,20 27 31,-20-27-128,20 27-192,-20-2 64,18 2-64,-18-1-32,0-26-32,21 27-96,-21-27-192,0 0 0,20-27-193,-20 1-447,20-1-322,0 2 386,0 25 639,19-27 610,-19 27 1312,0 0 1,0 0-577,-1 0 32,1 27-128,0-2-513,-20 2-223,21-1-129,-1 1 64,-2 0-96,-18-1-224,0 1-512,0-2-642,0-25-1953,0 0-5541</inkml:trace>
  <inkml:trace contextRef="#ctx0" brushRef="#br0" timeOffset="19851.12">11294 5896 7046,'79'-27'2595,"-59"27"-2019,1-27 1346,-1 27 128,-20 0-1025,0 0-384,0 27 63,-20-27-384,-21 27 1,-18-2-321,-20 2 32,-1-1-32,1 1 0,-21 0 32,21-27 0,-20 26-32,0-26 64,38 0 32,-18 27 256,59-27-127,2 0-257,-3 25 0,42-25-1,-3 28 194,23-28-33,17 26-128,23-26 0,-2 0 0,0 26 64,-20-26-96,22 0 64,-43 28-96,3-28-225,-41 26-95,0 0 320,-20 26 0,-21 3 0,-18-3 64,19 1 96,-19 1 0,0 24 64,19-24 129,20-28-65,0 1-64,40 25 96,0-25 0,20-27 1,-1 26-97,40-26-64,-18 0-64,-3-26 0,22 26-64,-20 0-352,-20-27-770,-21 27-1824,1 0-4614</inkml:trace>
  <inkml:trace contextRef="#ctx0" brushRef="#br0" timeOffset="20146.14">10818 7246 13484,'0'27'2114,"0"25"-2082,0-25 225,0 26 768,0-26-641,19 26-448,-19-28-96,20 3-321,0-2-640,0-26-1121,-20-26-4036</inkml:trace>
  <inkml:trace contextRef="#ctx0" brushRef="#br0" timeOffset="20291.16">10778 7141 15374,'20'0'352,"0"0"-1537,-20 0 1121,39 0-1345,-19 0-3300</inkml:trace>
  <inkml:trace contextRef="#ctx0" brushRef="#br0" timeOffset="20471.16">10956 7300 14029,'20'25'512,"1"-25"-384,-1 0 929,-2-25-128,23 25-705,-1 0-512,-21-27-481,1 27-672,0 0-2755</inkml:trace>
  <inkml:trace contextRef="#ctx0" brushRef="#br0" timeOffset="20623.16">11035 7405 12139,'0'53'2082,"0"-53"-2691,20 27 866,21-27 768,-2 0-513,1 0-480,20 0-320,-21-27-609,1 27-1890,-1-26-6950</inkml:trace>
  <inkml:trace contextRef="#ctx0" brushRef="#br0" timeOffset="20767.18">11452 7352 13805,'21'26'128,"-21"-26"128,20 27 1249,0 0-1312,-20-1-1443,20 1-2561,-1-27-3460</inkml:trace>
  <inkml:trace contextRef="#ctx0" brushRef="#br0" timeOffset="21315.21">10818 5338 14285,'-20'0'2178,"20"27"-2819,0-27 385,20 52 160,-20-24 64,19 24-416,-19 0-65,0 3-31,20-2 255,-20-28-447,0-25-610,0 0-63,0 0 993,0-25 256,0-3 160,0 3 192,0-2 0,20-1 128,-20 3 129,20 25 287,-20-27-127,20 27-225,-20 0-192,19 0-95,1 0-65,-20 27-64,20-27-257,1 25-319,-1-25 63,-20 0 193,18 0 352,-18-25 32,20 25 64,-20-27 256,21 0 321,-1 27 672,0 0 1,-1 0-418,1 0-511,-20 27-65,20-27-96,0 27-31,0-2-225,0 3 32,-1-1-289,1-27-800,-20 25-1921,0-25-2884</inkml:trace>
  <inkml:trace contextRef="#ctx0" brushRef="#br0" timeOffset="21834.24">12128 5737 10249,'0'-27'353,"0"27"95,0 0 1218,0 0-1218,-20 52 289,0 2 192,0 26 160,1-2-64,-1 29-513,0-2-32,0 2-319,20-2-65,0-25 0,0 26-128,20-26 0,20-27-289,-21-1-287,21-25-705,0 27-1506,-1-54-3491</inkml:trace>
  <inkml:trace contextRef="#ctx0" brushRef="#br0" timeOffset="22280.27">12624 6134 16047,'0'-28'288,"-20"28"-1569,0-25 1089,0 50 192,1 3-193,-21-2-31,20 54 256,20-2 256,0 2 1,0 0-161,20 26 0,0-26-192,19-27 64,1-1-96,19-25 96,-19-1 32,19-26 32,2 0 128,-21-26-64,-1-28 32,1 29 33,-20-28-1,-20-1-128,0 1-192,-40-26-289,20 26-832,-39-26-545,-1 26 1154,1 26 640,-2 1 704,22 26 514,-1 0-129,1 26-385,19 1-255,0 26-1,20-1-128,20-25 65,0 26-161,39 1-288,0-2-288,2-26-898,-2 1-1792,1 0-3845</inkml:trace>
  <inkml:trace contextRef="#ctx0" brushRef="#br0" timeOffset="22541.28">13141 6690 15342,'0'52'-512,"-20"-25"223,-1 0 1218,21-1-641,0 2-320,21-2 32,-21 0-64,20-26 128,18 26-96,-17-26-192,-1-26-32,0 26 192,0-26 128,-20 0 64,0-2 128,-20 2 33,0-1-129,0 27-160,-19-27 0,-1 27-160,19 0-705,1 0-3555</inkml:trace>
  <inkml:trace contextRef="#ctx0" brushRef="#br0" timeOffset="22931.31">13558 6505 14894,'0'0'-353,"18"0"866,2 0 1345,21 0-801,-1 0-449,19-27-224,-19 27-255,-1 0-354,1-28-511,-1 28-1186,-19 0-2146,-20 0-2722</inkml:trace>
  <inkml:trace contextRef="#ctx0" brushRef="#br0" timeOffset="23089.32">13776 6318 13132,'19'107'769,"-19"-54"-193,0 26 1250,20-26-769,-20 27-897,0-28-704,20 2-1442,0-28-1730</inkml:trace>
  <inkml:trace contextRef="#ctx0" brushRef="#br0" timeOffset="23730.35">14669 5948 6438,'-60'-27'8424,"21"27"-8424,-1 0 0,1 27 96,-1-1 96,-1 1-192,3 53 0,18-27 64,-1 27-32,21-28 192,0 28-128,21-1-32,17 1-32,3-28-64,19-25 64,-1 26 0,20-53 96,0 0 33,-18 0 255,18-53-224,-20 26-32,-19-25-32,-20-3 1,0-22-1,-1 22-32,-38-23-32,-1-2-32,-20 26 0,-19-24-96,-2 51 64,-18 0 128,20 1 0,-20 52 64,19 1 33,21 0-129,19 26-64,0 0-32,40-27-64,0 28 320,39-28-224,0 0 32,1 1-64,-1-2-192,20-25-289,-18 28-287,-2-28-1122,1 0-2594</inkml:trace>
  <inkml:trace contextRef="#ctx0" brushRef="#br0" timeOffset="23955.37">15305 6425 15438,'19'53'449,"-19"1"-225,0-2 1153,20 1-1121,-20 0-320,0-26-256,0 25-96,20-25-129,-20-1-928,20-26-1794,-20 0-3524</inkml:trace>
  <inkml:trace contextRef="#ctx0" brushRef="#br0" timeOffset="24417.39">15919 6134 13292,'0'0'1249,"0"0"-1505,0 26 1409,20 0 128,0 2-576,21 24-289,-3 0 65,3-24-129,-1 24-256,19-25-160,-19 26-320,-1-26-417,-19 0-448,20-27-673,-21 25-1409,-19-25-4356</inkml:trace>
  <inkml:trace contextRef="#ctx0" brushRef="#br0" timeOffset="24633.4">16257 6028 10089,'-20'53'5573,"1"-28"-5573,-21 29 449,-1 0 896,3 25-929,-3 1-352,1-28-128,22 1-288,18 1-192,0-2-642,18-26-543,22-26-705,1 0-1282</inkml:trace>
  <inkml:trace contextRef="#ctx0" brushRef="#br0" timeOffset="24864.42">16516 5445 15822,'-41'25'-192,"21"2"320,0 25 1282,20 3-449,-18-2-609,18 0-160,0 26-64,0-26-64,18 1-128,2-29-576,21 28-834,-3-26-1344,3-27-1987</inkml:trace>
  <inkml:trace contextRef="#ctx0" brushRef="#br0" timeOffset="25023.43">16714 5682 16912,'0'55'-257,"0"-55"-95,0 25 800,19 2-159,-19 0-642,0-1-1376,20 1-834,0-27 481,0 0-4068</inkml:trace>
  <inkml:trace contextRef="#ctx0" brushRef="#br0" timeOffset="25151.43">16753 5549 11851,'-20'-25'1057,"1"25"-4741,19 0 609</inkml:trace>
  <inkml:trace contextRef="#ctx0" brushRef="#br0" timeOffset="25369.45">16852 5392 15310,'0'25'897,"20"-25"-32,1 28 1377,19-3-609,-22 2-704,23 0-737,-1 26-192,-21-1 0,1 1 32,0 2-160,0-3-416,-20 1-129,0-26-448,0 25-384,0-25-1314,-20-1-3299</inkml:trace>
  <inkml:trace contextRef="#ctx0" brushRef="#br0" timeOffset="25744.47">17330 6214 19986,'0'26'-544,"18"-26"576,2 0 288,1 0-64,19 0-448,-1 0-1025,21 0-352,-21 0 255,21 0-1921,-1 0-6246</inkml:trace>
  <inkml:trace contextRef="#ctx0" brushRef="#br0" timeOffset="26212.49">18123 6054 8263,'-20'0'5958,"20"0"-6310,-20 0 832,0 0-160,20 27-127,-19 26-161,19-1 32,0 2-32,19-1-96,1 0-97,20-26-31,-19-2 128,17-25 128,3 27 96,-3-27-128,3-27 33,-21 2-33,19-2 64,-39-1 0,20-24 32,-20 26-96,0 0-128,0-2-32,0 28 0,-20-26 31,20 26-287,0 26 256,0 2 224,20 24-64,0 28 64,0-28-96,0 28 0,-1-26 0,1 24 0,0-24-32,-20-1 128,0-1 225,-20 1 319,-19-25 257,-1 24 64,0-26-352,-19-26-289,18 26-160,-17-26-64,17-26-384,2 0-385,-1 0-320,20-28-1089,20 1-2178,-19-26-4644</inkml:trace>
  <inkml:trace contextRef="#ctx0" brushRef="#br0" timeOffset="26458.51">18699 5338 15310,'-39'27'128,"39"0"160,-20 26 1122,0-1-481,20 0-481,-21 28-192,21-27-160,21 27 65,-1-26 31,19-1-320,-19-26-289,20 25-512,-20-52-320,-1 26-1505,21-26-2179</inkml:trace>
  <inkml:trace contextRef="#ctx0" brushRef="#br0" timeOffset="26617.52">18897 5629 14029,'0'28'160,"20"-28"-96,-20 25 448,0 30-319,20-30-289,-20 2-1058,21 0-287,-3-1 224,2 1-1153,0-27-6182</inkml:trace>
  <inkml:trace contextRef="#ctx0" brushRef="#br0" timeOffset="26745.52">18917 5524 12395,'-20'-27'-448,"20"27"-577,0-27 1057,0 27-1217,20-25-4228</inkml:trace>
  <inkml:trace contextRef="#ctx0" brushRef="#br0" timeOffset="26956.54">19116 5417 9352,'40'53'385,"-21"-26"1889,1 0-96,20 26-833,-20-1-832,-1-24-449,-19 25 32,20-26-64,-20 25-128,0-25-513,-20-1-416,20 1-800,-19-27-1955</inkml:trace>
  <inkml:trace contextRef="#ctx0" brushRef="#br0" timeOffset="27359.56">19373 5392 12940,'0'0'64,"0"0"-320,0 25 1729,0 3-64,20 24-448,0 0-256,21 28 96,-21 1 192,19-2-321,-19 28-351,20-29 127,-21 2-256,1 26 0,0-26-192,-20 26 64,0-27 0,0-26-32,0 1-224,0-2-160,-20-26 128,0 28-225,1-54-95,-1 26-289,0-26-96,0 27-640,-1-27-1634,21-27-1378</inkml:trace>
  <inkml:trace contextRef="#ctx0" brushRef="#br0" timeOffset="27836.59">19711 5258 13708,'-20'-25'-64,"20"25"993,20 0 737,0 0-1122,0 0-448,19 25 65,1-25 63,-19 27-128,17 0-32,-18 26-128,1-26 64,-21 26 0,0-28 64,-21 29 64,21-54 0,-20 25 257,20 3 31,0-28-32,0 0-191,0 0-1,20 0 0,21 0-128,-2 0-320,1 0-353,0 27-1024,-21-27-2788,1 0-8165</inkml:trace>
  <inkml:trace contextRef="#ctx0" brushRef="#br0" timeOffset="33129.89">5001 13314 4452,'-20'-28'160,"0"28"192,20 0 161,0 0 1056,0 0 225,0 0 0,0 0-385,0 0-512,0 0-225,0 0-255,0 0 63,20 0-191,0 0-193,1 0 64,17 0 96,3 28 64,18-28-288,1 0 32,19 0 65,0 0-33,20 0-64,1 26 32,-1-26-64,0 0 32,20 0-128,1 0 160,-1 0-160,19 0-289,-18 0 257,19 26 128,-20-26-192,40 0 160,-20 0 32,19 0 32,2-26-32,-2 26 96,0 0-64,-18-26 32,-1 26-64,-19 0 96,-21 0 0,19 0-64,-19 26 0,-19-26-96,0 0-64,-1 0-224,-39 0-833,-1 0-161,-39 0 97,0 0 128,0 0-897,-20 0-5989</inkml:trace>
  <inkml:trace contextRef="#ctx0" brushRef="#br0" timeOffset="34219.95">5080 16096 8327,'-20'26'1250,"20"-26"-1122,0 0 288,0 0 609,0 0-192,0 0-225,0 0-191,20 0-65,-20 0 0,21 0 129,-1-26-161,19 26-96,1 0-159,-1 0-33,21 0-32,-1 0 0,1 0-65,-1 0 65,20 0 0,2 0 0,-2 0-32,0 0-160,0 26 288,20-26-96,1 0 32,19 26 0,0-26 0,1 0 0,-1 0 33,19-26 63,2 26-32,-21 0 96,19 0 0,2-26 0,18 26-160,-39 0 0,21 0-64,-2-27 0,1 27 32,-19 0-96,19-27-96,-21 27 160,-19 0-64,-18 0 64,-2 0-481,-20 0-63,-39 27-129,20-27-384,-40 27-640,0-1-1250,0 0-3139</inkml:trace>
  <inkml:trace contextRef="#ctx0" brushRef="#br0" timeOffset="37177.11">11055 11088 6790,'21'-79'192,"-1"79"417,-20-27 704,0 27 513,0 0-577,0 0-544,0 27 319,0 25 1,0 28-224,-20 0-416,20-1-225,0 1-128,-21-2 32,21 2-32,21-26-32,-21-2-320,20 1-321,0 0-800,-1-26-1378,-19-27-3715</inkml:trace>
  <inkml:trace contextRef="#ctx0" brushRef="#br0" timeOffset="37408.11">10620 11936 9320,'-20'25'2851,"20"-25"-2883,38 28 128,3-28 929,18 0 192,21 0-320,19 0-416,1-28-65,-1 28 96,20 0 33,-19 0-161,-21-25-384,0 25-128,-20 0-96,-19 0-737,-20 0-1730,-20 0-3554</inkml:trace>
  <inkml:trace contextRef="#ctx0" brushRef="#br0" timeOffset="37898.15">11076 12360 9192,'-21'105'3395,"21"-52"-3202,-20 27-257,2 0 64,18 0 96,-20-28 0,-1 0 160,1-24-32,20-1 513,0-27 192,0-27-641,0-1-384,0-24 32,0 0-32,20-28-192,1 27-65,-1 0 161,-2 26 192,2 0 160,21 2 192,-21 25 65,-1 25-225,1 2 64,0 0-224,0-1 32,-20 28-64,0-28-32,20 0 32,-20-26-64,0 26-128,0-26 0,20 0 96,-20-26-96,19 0 64,1 26 96,0-26-1,0-1 33,1 0 97,17 27 447,-18 0 449,21 27 64,-23 0-480,3-1-161,-1 26-160,-20 2-192,20-28 32,-20 26-192,20-24-192,-20-1-385,0-27-864,19 25-2115,-19-25-2850</inkml:trace>
  <inkml:trace contextRef="#ctx0" brushRef="#br0" timeOffset="38569.18">13141 11538 12619,'119'-80'321,"-60"27"-225,0 28 128,-39 25 481,-20-27 256,-20 27-641,-19 27-192,-40-2-64,-2 28 0,2-26-32,-20 26-32,0 1-32,0-2-32,-1 1 32,21 0 32,19-26-32,21-2 96,19-25 32,20 27 32,0 1 353,40-3 63,19 2-448,20 25 65,21-24-65,-1-1-32,0-27-32,-18 26-64,-2 1-96,-20-2-193,-39-25-576,-20 28 609,0-2 320,-41 0-160,-17 1-32,-1 0 384,-2-1 417,2 26 95,39-25-63,-20-27-321,40 27-31,20-1-1,20 1 64,-1-27-288,42 0 33,-22 0-65,20 0-353,-19-27-479,-21 27-930,1 0-2082,-40 0-7366</inkml:trace>
  <inkml:trace contextRef="#ctx0" brushRef="#br0" timeOffset="38800.21">12683 13076 12235,'0'105'705,"0"-78"-481,20 26-64,-20-28-96,0 3-64,0-2-384,0-26-1122,0 0-512,0 0-1120</inkml:trace>
  <inkml:trace contextRef="#ctx0" brushRef="#br0" timeOffset="38966.21">12724 12837 13612,'20'0'0,"-2"0"-768,23 0 608,-1 0 192,-1 0-289,-19 0-2241,20-27-7462</inkml:trace>
  <inkml:trace contextRef="#ctx0" brushRef="#br0" timeOffset="39125.21">12922 12969 11530,'20'27'609,"0"-27"-481,-1 0 929,1 0-96,0-27-705,21 27-704,-23 0-2018,2 0-1122</inkml:trace>
  <inkml:trace contextRef="#ctx0" brushRef="#br0" timeOffset="39269.24">12962 13101 12139,'-20'53'609,"20"-26"-641,20-27 1024,-1 0 898,21 27-929,1-27-737,-3 0-288,23-27-224,-2 27-897,0-27-3524</inkml:trace>
  <inkml:trace contextRef="#ctx0" brushRef="#br0" timeOffset="39428.25">13497 12996 13965,'20'53'160,"-20"-26"96,0-2 929,21 3-704,-21-28-866,20 25-1569,-2-25-1217,2 0-1441</inkml:trace>
  <inkml:trace contextRef="#ctx0" brushRef="#br0" timeOffset="40148.28">12803 10956 8071,'40'0'1313,"-40"26"-544,20-26 320,-20 27-160,0 25-481,0-25-319,0 26-65,0-26-64,0-2 192,0 3 0,0-28-96,-20 25 64,20-50 64,0 25-192,0-28 1,0 3-33,0-2 32,0-26-64,20 26-1,-1-25-223,1 25 96,0 1 160,0 26 64,0 0 96,-1 0-64,-19 26-128,0 1-32,20-2-128,-20 2-320,0 0-193,0-1 128,20-26 353,-20 0 192,0 0 64,0 0-64,0-26-64,0-1 96,20 0 32,-20 2 0,21-2 96,-3 1 449,-18 26 288,41 0-33,-21 0-95,0 0-192,-2 26 31,3 1-352,-1-2-128,0 29-192,-20-28-865,20 1-1729,-20 25-2371</inkml:trace>
  <inkml:trace contextRef="#ctx0" brushRef="#br0" timeOffset="41547.37">14212 11326 8584,'0'0'608,"-20"27"-63,1 0 800,-1 51 673,0 2-192,-20 26-641,21 27-417,19-28-511,-20 2-193,40-2 0,-1 2-32,1-27 0,20-28-609,-1 1-127,21-26-321,-1 0-609,-18-27-736,-3 0-4004</inkml:trace>
  <inkml:trace contextRef="#ctx0" brushRef="#br0" timeOffset="41915.39">14550 11326 13036,'20'132'64,"0"-52"-64,-20 26 96,19 0 64,-19 26-64,0 2-64,0-28 32,0 26 0,0-53 65,0-26-97,20 1 64,-20-29-64,0 3 32,0-28 160,20-28-256,-20-24-160,0-1-161,0-1-447,20 2-546,0-1 994,-1 26 384,1 1 192,0 26 449,21 0 512,-23 53-256,2-26-96,1 26-161,-1-1-255,-20 1-321,20 1-96,-1-1-513,1-1-832,0 1-1954,0-26-2851</inkml:trace>
  <inkml:trace contextRef="#ctx0" brushRef="#br0" timeOffset="42305.41">15244 12306 13708,'-40'0'-384,"22"0"64,-3 54 416,1-28 288,20 28 33,0-1-193,20-1 32,1 1-96,17-26 161,3 26-225,18-53-96,-19 26-32,0-26 64,-1-26-32,1 0 0,-40-1 32,0 0-64,0-26-257,-20 26-319,-20-26-834,1 28-543,-21-2 1120,21 0 929,-2 27 1089,1 0 32,1 27-96,39 0-64,-20-2-160,40 3-128,1-28-129,17 25-320,3 2-95,18-27-161,-19 0-609,19 0-992,-19 0-3460</inkml:trace>
  <inkml:trace contextRef="#ctx0" brushRef="#br0" timeOffset="42766.44">15979 11326 10602,'-20'-26'640,"0"26"-608,0 26 833,1 28 480,-1-1-384,0 52 0,0-25 256,0 26-352,20 27-320,0-29-225,0 4-256,0-29 0,20 27-96,0-54-128,20 28-385,-1-26-127,1-29-578,-1 3-639,1-3-1026,1-25-3075</inkml:trace>
  <inkml:trace contextRef="#ctx0" brushRef="#br0" timeOffset="42948.45">16158 11936 14317,'20'25'192,"20"3"-32,-21 25 801,21-1 545,0 2-770,-1-1-511,22-26-225,-23 26-385,23-28-223,-22 2-866,1 0-1633,-20-27-1633</inkml:trace>
  <inkml:trace contextRef="#ctx0" brushRef="#br0" timeOffset="43142.46">16516 11882 12619,'-61'54'1282,"41"-1"-1090,2 0 352,-23 27 1058,1-28-289,21 28-961,-1-1-640,0-26-32,20-26-225,0 0-480,0-2-1057,20-25-1985,0 0-4742</inkml:trace>
  <inkml:trace contextRef="#ctx0" brushRef="#br0" timeOffset="43388.48">16694 11246 15118,'-40'54'512,"40"-28"-512,-20 1 289,1 25 960,19 1-416,-20 1-417,20-1-256,0 26-64,0-26 64,39 27-128,-19-28-320,20-24-385,19-3-95,-19 2-321,-1-27-1025,1 0-2050</inkml:trace>
  <inkml:trace contextRef="#ctx0" brushRef="#br0" timeOffset="43553.49">16933 11512 12812,'0'80'929,"-20"-54"-962,20 26 482,0-25 256,0 0-577,20 26-481,-2-53-704,-18 25-416,21-25-1250,-1 0-5701</inkml:trace>
  <inkml:trace contextRef="#ctx0" brushRef="#br0" timeOffset="43698.49">16933 11380 14862,'-20'-27'768,"20"27"-1248,0 0 288,0 0-385,20 0-1665,-20 27-3331</inkml:trace>
  <inkml:trace contextRef="#ctx0" brushRef="#br0" timeOffset="43899.51">17071 11273 11434,'0'27'705,"20"-27"-545,0 26 1794,0 28-449,-1-29-351,1 28-514,0-26-448,0 26 33,0 1-161,-20-2-96,0-26-417,0 28-512,-20-28-576,20 26-1442,-20-52-2530</inkml:trace>
  <inkml:trace contextRef="#ctx0" brushRef="#br0" timeOffset="44166.52">17230 11193 9673,'19'28'1153,"1"-3"-865,0 29 2050,1-1-224,-1 27-608,18-1-674,-17 27-415,-1 0-65,0-1 1,-20-25-161,0 27-192,-20-1-64,0-27-32,-1 1-97,1-28-287,2 1-65,-2-26-416,-1 0-992,21-27-3621</inkml:trace>
  <inkml:trace contextRef="#ctx0" brushRef="#br0" timeOffset="44332.53">17646 12069 7110,'99'-27'8552,"-38"1"-7943,-2 26 448,-19 0-513,-20 0-704,0 0-769,-20 0-3427</inkml:trace>
  <inkml:trace contextRef="#ctx0" brushRef="#br0" timeOffset="44966.57">18223 11802 14381,'38'0'96,"-38"0"-897,21 0 705,-21 27 353,0 26-1,20-26-192,-20 25-32,20 3 128,0-29 192,-1 26-223,1-24-129,20-28 64,-20 0 192,19 0-64,-19 0 96,0-53 65,1 26-65,-3 1-160,-18-29-128,0 3-128,0 25-224,0 2-321,0-3-96,0 28-416,0 28 865,0 24 288,20 0 96,-20 3 96,20 23 160,-20 2-96,21 0 33,-1-1 287,0 1-255,-20-28 415,0 28-287,-20-27 287,0-26 65,-21 26 160,21-27-289,-39-26-255,19 0-289,1 0 0,-21 0-320,21-52-257,-1 25-640,1-26-736,19 26-1475,-21-25-1280</inkml:trace>
  <inkml:trace contextRef="#ctx0" brushRef="#br0" timeOffset="45241.58">18818 11114 11050,'0'-26'2338,"-20"26"-2338,20 26 385,-20 1 1472,1 0-575,19 26-578,-20-1-63,20 28-225,0-28 65,0 28-321,20 0-128,-1-27-224,1-1-417,0 2 225,20-28-577,-21 1-865,21-27-1761,-20 0-2467</inkml:trace>
  <inkml:trace contextRef="#ctx0" brushRef="#br0" timeOffset="45393.59">19037 11458 12844,'0'80'800,"0"-53"-928,0 0 224,0 25 0,20-26-192,-20 1-1793,18 0-1603,3-1-3490</inkml:trace>
  <inkml:trace contextRef="#ctx0" brushRef="#br0" timeOffset="45530.6">19057 11326 13100,'0'0'1698,"0"0"-4037,0 0-1536,0 0-2435</inkml:trace>
  <inkml:trace contextRef="#ctx0" brushRef="#br0" timeOffset="45760.61">19235 11221 10794,'20'25'448,"-1"2"1058,1 26 832,0 1-448,0-29-962,0 28-607,-1 1-193,1-28-32,-20 28-96,0-2-64,0-26-160,-20 28-417,20-28-640,-19 1-993,-1-27-2018</inkml:trace>
  <inkml:trace contextRef="#ctx0" brushRef="#br0" timeOffset="46394.65">19492 11061 7815,'0'27'512,"21"-27"-416,-1 26 2307,0 1-257,0 25-577,-1 28 1,21-27-321,-20 54-480,19-28-33,1 27-63,-20-27-161,19 26-31,1-25-97,-19-1-31,-1 29-161,-20-29-128,0 27 128,0-27-96,0 1-224,-20 0-224,-21-1-289,21-26-512,1 0-128,-1-1-1538,0-24-5253</inkml:trace>
  <inkml:trace contextRef="#ctx0" brushRef="#br0" timeOffset="47578.71">11116 14294 11306,'0'0'1089,"0"27"-768,-20-2 1376,20 29-416,0-1-480,0-1-513,20 1-192,-20 1-96,19-1 33,1 0-418,-20 1-704,20-28-1665,-20 26-2307</inkml:trace>
  <inkml:trace contextRef="#ctx0" brushRef="#br0" timeOffset="47788.73">10857 14957 12748,'-20'25'768,"20"-25"-576,20 0 962,40 0 95,-1-25-481,20 25-575,21 0-97,-1 0 0,0-27 32,0 27-64,-18 0-192,-2 0-705,-20 0-993,-19 0-1793,-20 0-4933</inkml:trace>
  <inkml:trace contextRef="#ctx0" brushRef="#br0" timeOffset="48299.75">11076 15460 13484,'-21'185'32,"1"-106"-704,20-26 640,0 0 608,-18-53-191,18 26-129,0 2 0,0-28 609,0 0-641,0-28-224,18 2-128,2-27 128,1-27 0,-1 1-32,0 26-224,-1 26-321,1 2 385,-20-2 320,20 27 32,-20 27 32,20-2 97,-20 2-193,0 26 0,0-26 64,20 25-32,-20-25 0,0 1-96,20-3 0,-20-25-32,19 0 96,1 0 0,0-25-31,0-30-33,1 30 0,-3-2-32,22 0-32,-19 1 32,-1 26 192,-2 0 641,3 26 63,-1 1-255,0 25-32,-20 3-289,20-30-192,-20 2-32,0-1-160,19 0-352,-19 2-513,0-28-1217,0 26-3780</inkml:trace>
  <inkml:trace contextRef="#ctx0" brushRef="#br0" timeOffset="48955.8">13121 14586 14541,'119'-53'641,"-99"25"-481,19 3-64,-39 25 321,-20-27 63,-19 27-448,-22 27-96,3-2-160,-42 3-33,1 25 161,20 1 0,-20-2 32,18 1 32,2-26 32,0 25 0,39 1 192,21-26 129,-1-1-129,40 1 256,19-2 33,21 2-193,-1-27-224,40 0 32,-19 27-64,19-27-32,-19 0-192,-21 0-673,-18 26-352,-23 1 128,-18 0 416,-18 26 257,-23-2 416,1 30 897,-19-28 352,0-1-96,-1 2 32,40-1-288,-1-28-545,3-25-255,36 0 31,3 0 160,19 0-192,19 0 0,21 0-192,-21-25-192,0 25-225,2 0-672,-23 0-1441,-17 25-4677</inkml:trace>
  <inkml:trace contextRef="#ctx0" brushRef="#br0" timeOffset="49165.81">12624 16122 11947,'0'79'2338,"0"-52"-2146,0 26-384,0-28-128,0 2 128,0 1-1122,0-1-2786</inkml:trace>
  <inkml:trace contextRef="#ctx0" brushRef="#br0" timeOffset="49317.82">12624 15884 4548,'0'-54'10698,"0"54"-11243,21 0-1152,-21 0-481,18 0-321,2 26-1600</inkml:trace>
  <inkml:trace contextRef="#ctx0" brushRef="#br0" timeOffset="49482.83">12843 15937 13196,'0'25'-288,"20"3"-481,-20-28 897,19 0 96,1 0-256,0 0-1697,20 0-4549</inkml:trace>
  <inkml:trace contextRef="#ctx0" brushRef="#br0" timeOffset="49613.83">12902 16122 12844,'-20'52'352,"20"-25"-256,20-27 320,0 27-255,0-27-642,19 0-2690</inkml:trace>
  <inkml:trace contextRef="#ctx0" brushRef="#br0" timeOffset="49770.84">13378 16042 15726,'0'54'1153,"0"-54"-1120,0 26 287,0 0 128,0 27-256,0-26-576,0-1-1121,0 1-866,0-2-2721</inkml:trace>
  <inkml:trace contextRef="#ctx0" brushRef="#br0" timeOffset="50340.87">12724 14189 8039,'20'79'2434,"-20"-26"-2145,0-1-449,0 1-609,0-26 513,0 25 95,0-52 65,0 0-256,0 0 320,0-25 64,0-29-64,0 28 64,0-28-32,18 2 192,-18 26-128,0-28 449,21 29 480,-21 25 0,20 0-449,-20 0-448,20 25-32,-20 2-352,20 0-417,-20-1-159,20 1-65,-20-27 64,19 25 416,1-25 353,-20-25 449,20 25 319,-20-27 33,20 1 96,0-1 96,-20 0 160,19 27-385,1 0-319,0 0 447,0 0 193,1 0-448,-21 27-257,18 26-224,-18-26-64,0-2-224,20 2-545,-20 0-1985,21-1-4645</inkml:trace>
  <inkml:trace contextRef="#ctx0" brushRef="#br0" timeOffset="50787.9">13993 14241 14253,'0'-52'-320,"0"52"192,0 25 31,0 2 354,0 53 447,0-1 65,0 26-160,-18 30 63,18 23-127,-20 1-353,-1 25-256,21-24-513,0-1 1,21-54-321,17-25-224,-17-1-288,19-51-225,19-3-1217,-19-50-3106</inkml:trace>
  <inkml:trace contextRef="#ctx0" brushRef="#br0" timeOffset="51126.92">14352 14533 9192,'20'185'641,"-2"-79"-513,-18 0-256,0 26 288,0-25 481,0 25-65,0-53-384,0 1-192,0-27 385,20-28 640,-20-25-129,0-25-639,21-2-257,-21-26-96,20 0-32,-20 1-65,20-2-415,0 0 480,-20 28 32,19 26-1,1 0 162,0 0 543,-20 26-127,20 28-417,-20 0 0,0-2 0,20 1-321,-20 0-1376,19-1-1794,1 2-4709</inkml:trace>
  <inkml:trace contextRef="#ctx0" brushRef="#br0" timeOffset="51494.94">14868 15354 7783,'-20'0'6022,"-1"0"-5958,1 26 32,20 27 640,-18 0 161,18-26-512,0 25-257,0 1-64,18 1 96,2-29 192,21-25-160,18 0-95,-19 0-65,-1-25-32,1-2-64,0 0 32,-21 1 32,-19-1 0,-19 0-129,-21 2-255,0-2-1025,1 1-417,-21 26 1762,21 0 480,-22 26 33,43 1 351,-2-2 1,-1 2-256,21 0 127,21-27 97,17 26-320,23-52-257,-22 26-96,21 0-384,-21-27-962,1 27-1889,0-27-4003</inkml:trace>
  <inkml:trace contextRef="#ctx0" brushRef="#br0" timeOffset="51927.97">15720 14214 13869,'0'-25'961,"-18"25"-1122,18 25-703,-20 2 832,-21 53 544,21-1 353,-19 54 32,-1-1-193,20 1 129,1 26-192,-1-27-769,20-1 288,20-23-769,-1-3-63,1-25-482,41-28 194,-23 1-610,3-53-1409,18 0-3971</inkml:trace>
  <inkml:trace contextRef="#ctx0" brushRef="#br0" timeOffset="52115.98">15860 14957 13869,'0'0'961,"0"0"-897,40 52 32,-21 1 416,21 1 449,1-1-256,17-28-481,3 29-160,-22-1-128,21-26-416,-21-1-1410,1 0-2595,-20-26-5700</inkml:trace>
  <inkml:trace contextRef="#ctx0" brushRef="#br0" timeOffset="52302.99">16237 15009 13324,'-39'27'192,"-1"-1"-64,19 28 1122,-17-1 255,-3 26-704,1-26-705,22 0-416,-3-1-449,21 2-256,0-28-897,21 1-1121,-3-27-2242</inkml:trace>
  <inkml:trace contextRef="#ctx0" brushRef="#br0" timeOffset="52527">16376 14294 15630,'0'79'257,"-20"1"-193,20-28 352,0 29 769,0-27-833,0-2-320,20 1-352,0-26-160,1 25-385,17-26-1441,3-26-1986</inkml:trace>
  <inkml:trace contextRef="#ctx0" brushRef="#br0" timeOffset="52671.01">16555 14533 10441,'20'25'993,"-20"3"-1057,20-2-128,-20 27 160,20-26-320,-1-1-1762,1 1-4388</inkml:trace>
  <inkml:trace contextRef="#ctx0" brushRef="#br0" timeOffset="52822.02">16733 14426 13965,'-39'-26'993,"39"26"-961,0-27-32,0 27-289,0 0-2625,0 27-4870</inkml:trace>
  <inkml:trace contextRef="#ctx0" brushRef="#br0" timeOffset="53039.03">16852 14373 11530,'0'27'3588,"0"-27"-3652,0 26 352,20 1 1025,1 25-352,-1-24-641,0 25-223,-2 1-161,3-2 96,-21 1-193,20 0-287,-20-27-513,-20 27-448,20-26-1314,-21-27-3234</inkml:trace>
  <inkml:trace contextRef="#ctx0" brushRef="#br0" timeOffset="53536.06">17131 14189 12299,'-40'-27'1057,"40"27"-801,0 27 801,0 25 417,20 28-513,0-1-449,19 26-192,1-24-31,19 25 159,-18-26-95,-3 25-225,-18 27 64,1-25-96,-21-3-96,0 4 0,-21-3-96,1-25-192,2-1-321,-23 1-224,1-28-832,1 1-2083,-1-53-6341</inkml:trace>
  <inkml:trace contextRef="#ctx0" brushRef="#br0" timeOffset="53710.07">17666 14982 14701,'79'0'3716,"-38"-25"-2979,-1 25-609,-1 25 192,-19-25-384,20 0-160,-20 0-1698,19 27-4324</inkml:trace>
  <inkml:trace contextRef="#ctx0" brushRef="#br0" timeOffset="54352.1">18342 14824 14445,'0'0'320,"0"26"-416,0 1 160,0 26 289,0-1 31,0 28-256,0-1-96,19-26 0,1 1 32,0-1 32,20-26-31,-1-1 447,-19-26 33,21 0-129,-3-26-160,-18-1-32,1-26-63,-1-1 31,-20 1-224,0 28-193,0-29-223,0 28-257,0 26 97,0 0-129,0 0 417,0 53 256,0-1-32,0 27 96,0 2 96,20-2 192,-20 1 160,0-2-191,0 2 127,-20 26-64,0-26-63,-1-28-1,1 2 192,0-2 161,2-52 96,-3 28-321,-19-28-352,1 0-32,-1 0-416,0-53-417,-19 0-288,18-27-1282,3 0-2081,18-52-5700</inkml:trace>
  <inkml:trace contextRef="#ctx0" brushRef="#br0" timeOffset="54590.12">18699 14189 2114,'0'-27'8936,"0"27"-9160,0 0 32,0 27 1185,-20 25 352,1 1-384,19 53-417,-20-26-31,20 26-1,0-27-352,20 1-192,-1-27 0,1-1-160,20-25-64,-1 0-193,-19-27-1536,20 0-2564</inkml:trace>
  <inkml:trace contextRef="#ctx0" brushRef="#br0" timeOffset="54741.13">18976 14533 13292,'0'53'96,"0"-27"-288,20 27 96,-20-26-609,20-1-1473,-20 28-4196</inkml:trace>
  <inkml:trace contextRef="#ctx0" brushRef="#br0" timeOffset="54900.13">18976 14321 12940,'-18'0'640,"18"0"-1184,0 0 95,0 0-1216,18 25-5254</inkml:trace>
  <inkml:trace contextRef="#ctx0" brushRef="#br0" timeOffset="55109.15">19175 14268 10730,'20'53'160,"0"-28"96,0 29 1121,0-1-288,-1-1-608,1 1-481,-20 1-32,20-1 0,-20 0-64,0 1-161,0-2-383,-20-26-1090,20-26-2530</inkml:trace>
  <inkml:trace contextRef="#ctx0" brushRef="#br0" timeOffset="55506.17">19334 14136 10345,'0'0'737,"20"0"-353,-1 26 2051,1-26-706,21 52-480,-1 2-736,-1-1-193,21 26 257,-21 26 192,-19 2-481,20-1-96,-21 26-64,-19 0-96,0 2 64,0-2-96,0 0 128,0-26-160,0 26 0,-19-26 64,19-26-96,0 0-128,0-27-1025,-20-28-2178,20 3-7784</inkml:trace>
  <inkml:trace contextRef="#ctx0" brushRef="#br0" timeOffset="56032.2">20168 15141 14253,'-20'28'1409,"20"-28"-960,0 0 736,0 0-480,0 0-609,0 0-609,0 0-192,0 0-736,0 0-2370,20 0-5702</inkml:trace>
  <inkml:trace contextRef="#ctx0" brushRef="#br0" timeOffset="56458.21">20784 14824 14029,'0'0'640,"18"0"-255,3 26 672,-1 1 192,0 0-576,19 26-353,21-1-256,-1 1 64,2 1-128,-3-29-64,-17 28-577,18 1-704,-19-28-1249,-20-26-2019,-1 27-4515</inkml:trace>
  <inkml:trace contextRef="#ctx0" brushRef="#br0" timeOffset="56660.24">21260 14692 10666,'-20'53'768,"0"0"-672,1-1 929,-21 28 705,-1-1-609,3 1-961,-23 0-192,22-1-288,-1 1-225,20-28-864,0 1-1057,20-26-1762</inkml:trace>
  <inkml:trace contextRef="#ctx0" brushRef="#br0" timeOffset="56948.25">21517 13976 3555,'0'0'10057,"0"0"-9961,-18 26 97,-23 2 1152,21 24 96,0 28-320,1-1-704,-1 1-161,20-1-128,20-26-32,-1-1-64,1 1-96,20 1-160,-1-26-256,-19-3-385,21-25-1185,-3 0-3139</inkml:trace>
  <inkml:trace contextRef="#ctx0" brushRef="#br0" timeOffset="57114.25">21697 14294 15086,'-20'27'448,"20"25"-416,0-25 192,0-1 33,20 28-353,-20-29-993,19 3-1122,1-3-95,0-25-1089</inkml:trace>
  <inkml:trace contextRef="#ctx0" brushRef="#br0" timeOffset="57230.27">21657 14030 10345,'0'-28'-640</inkml:trace>
  <inkml:trace contextRef="#ctx0" brushRef="#br0" timeOffset="57467.28">21815 13817 12716,'40'27'736,"-20"-1"-512,21 26 1058,-3 2 672,3 26-737,-3-27-961,3 27-192,-21-1-128,-20-1 64,0 2-673,-20-1-832,0-26-961,-19 29-802,-1-30-2241</inkml:trace>
  <inkml:trace contextRef="#ctx0" brushRef="#br1" timeOffset="59819.42">3710 4622 12171,'-39'0'288,"39"0"-384,-20 0-480,20 0 576,-20 0 160,20 0 0,0 0-128,0 0 0,0 27 416,0-27 225,0 0-64,0 0-65,20 0-31,-20 0-225,20 0 64,19 0-63,1 0-65,21 0-64,18 0-128,20 0 32,0 0-32,21 0 0,38 0 32,0 0 0,2 0-32,18 0 0,0 0 32,-18 0-32,-2 0 32,-39 0-64,-19 0-961,-40 0-992,-21 0-225,-19 0-3139</inkml:trace>
  <inkml:trace contextRef="#ctx0" brushRef="#br1" timeOffset="62229.55">10221 4968 1345,'0'0'1249,"0"0"513,0 0-65,0 0-159,0 0-161,0 0-192,0 0-192,0 0-64,0 0-192,0 0-97,0 0-127,0 0 31,0 0 1,21 0-97,-1 0-128,0 0-63,19 0-33,-19 0-64,20-27-96,0 27 0,19 0 32,-18-27-96,18 27 0,-1 0 0,3-26-64,-2 26 0,1 0-64,-1 0 0,0-27-32,22 27 96,-22 0 32,0 0-32,21 0 128,-21-27-128,2 27 64,-3 0 0,1 0-64,2 0-65,-2 0 65,20 0 32,1 0-32,-21 0 32,20 0 64,-18-25-64,-2 25 0,1 0 32,-21 0 0,21 0-32,-21 0-32,22 0 32,-23 0-96,23 0-32,-22 0 64,21 0 32,-21-28 0,21 28 0,-21 0 64,22 0 0,-3-25 0,-17 25 32,18 0 0,1-27 64,-21 27 0,21-27-32,-1 27-32,0 0-64,2 0 32,-2-25-32,1 25 32,19 0-128,0 0 128,0-28 32,0 28-32,22 0 0,-2 0 0,1 0 0,-1 0 32,0-27 32,19 27-32,-19 0-64,20 0 64,-19 0-64,19 0 64,0-25-64,21 25 64,-22 0-32,1 0 0,21 0 0,-21 0 0,19 0 0,-19 0 0,21 0 0,-2 0 32,1 0-32,1 0 0,18 0 0,-18-27 0,18 27-32,-19 0 32,19 0-32,2 0 32,-2 0 0,2-26 64,-2 26 32,0 0 128,2-27 161,-2 27-33,2 0-192,-22 0-128,1-27-32,-19 27-256,-21 0-225,-20 0 97,0 0-96,-19 0-65,-21 0-160,1 0-608,-19 0-2082</inkml:trace>
  <inkml:trace contextRef="#ctx0" brushRef="#br2" timeOffset="63931.65">13359 4385 8680,'0'0'929,"0"0"-833,0 0 897,19 0 320,1 0-224,20 0-448,-1 0-289,42-27 0,18 27 289,20-26-65,19 26-255,22-27-65,18 27 32,1-27-32,19 1-95,-20-1-1,21 27-96,-19-25 32,-22 25 0,-19-27 32,-40 27-128,-40 0-480,-18 0-481,-41 0-1538,-20 0-4003</inkml:trace>
  <inkml:trace contextRef="#ctx0" brushRef="#br2" timeOffset="64948.71">12803 7458 7559,'0'0'1121,"-20"0"-1025,20 0 737,0 0 864,0 0 97,0 0-801,0 0-545,0 0-159,20 0 95,20 0-32,-1 0-288,21 0 32,-1-26 33,40 26-33,1 0 0,19-27 0,21 27 32,-3-27 96,43 27 64,-1 0-95,-1 0-33,20 0 0,-19 0 0,19 0-64,1 0 256,-1 0-320,2 0 161,-22 0-65,-20 0-96,2 0 64,-2 0-64,-18 0-64,-2-26 96,1 26-96,-19 0 0,-21-27 32,0 27 0,-20-25 0,-20 25 0,-19 0-96,1 0 0,-3 0 0,-17 0-321,-1 0 33,0 0 160,0 0 96,-1 25-65,1-25 129,0 0 32,0 0-96,-20 0-769,0 0-480,0 0-609,-20 0-352,0 0 897,20 0 736,-20-25-3235</inkml:trace>
</inkml:ink>
</file>

<file path=ppt/ink/ink2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46:28.13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FF0000"/>
    </inkml:brush>
  </inkml:definitions>
  <inkml:trace contextRef="#ctx0" brushRef="#br0">6708 6822 1,'0'-26'767,"0"26"-158,0 0-1,0-26-127,-20 26 384,20 0-321,0 0 129,0-26 128,0 26-129,0 0 225,0 0 96,0-28 160,0 28-288,0 0-224,0 0-97,0 0 65,0 0 95,0 0-191,0 0-97,0 0-64,0 0-95,0 0-193,0 0-128,0 0 64,0 0 96,0 28 0,0-2-64,0-26 0,0 26-32,0 0 64,0 0 32,0 2 0,0 24-96,0-25 32,0-2 160,0 30-31,0-30 31,0 2-96,0 26-32,0 1 32,0-29-64,-20 28 0,20 1 32,0-28 0,0 26-32,-19 2 128,19-28 1,0 28-129,0-1 0,-20-28-32,20 30 0,0-30 0,0 29 0,0-28 32,0 28 0,0-2 288,0 1-160,0-26-32,0 51 64,0-24 65,-20-1-129,20 0-32,0 1-64,0-2 32,0 1-32,0 0-32,20-1 0,-20 2 32,0-1 0,0-1-32,20 1 32,-20 1-32,0-1 0,0 0 32,19-27-32,-19 27 0,0 1 32,0-28-64,20 26 32,-20 2 32,0-28-32,20 1-32,-20 25 64,0-24-64,20-3 32,-20 3 0,0-2 32,21-1-32,-21 3 0,0-1 0,0-1-32,18-26 64,-18 27-64,0-27 64,0 27-32,0-27 0,20 0 32,-20 0-64,0 25 0,0-25 96,0 0-64,21 0 32,-21 0-64,0 27 0,0-27 96,20 0-64,-20 0 0,20 0 0,-20 0 0,18 26 64,3-26-64,-1 0 32,0 0-96,19 27 128,-19-27-64,20 0 32,0 0-32,-1 0-32,22 27 64,-23-27 64,23 0-192,-2 0 96,0 0 64,1 0-128,-1 26 64,2-26 96,18 0-192,-20 0 160,20 0-192,-19 0 96,19 0 0,-18 0 32,18 0 0,0 26 0,0-26 64,0 0-96,1 0 0,0 0 32,19 0 0,-20 0 32,20 0-64,-20-26 32,20 26 0,1 0 0,-20 0 0,19 0 96,-20 0-192,21 0 96,-1 0 0,-20 0 0,20 0 0,-20 0 0,21 0-64,-1-26 32,-19 26 0,20 0 32,-1 0 64,-20 0-128,20 0 64,-20 0 0,20 0 32,-20 0-96,21 0 32,-1 0-64,0-27-64,-18 27 0,18 0 64,0 0 63,0-27 33,1 27 0,-21 0 0,20 0 33,-20-26-33,20 26 0,0-27 0,-20 27-33,22 0-63,-2-25-32,1 25 0,-21-27 64,20 27 64,-20 0-32,20-27 0,-20 27 32,0-26-128,22 26 0,-22 0 96,0-27 0,21 27 0,-1-28-32,-20 28 128,0 0-128,2-25 64,-2 25-225,0 0 97,0 0 128,1 0-160,-21 0-64,0 0 128,2 0 96,-2-26 0,1 26 0,-21 0 0,21 0 64,-21 0 96,1 0-96,-1 0-64,1 0 64,-19 0-64,17 0 0,-18 0 0,1-28-32,-1 28 64,0-25-64,0 25 32,-20-28 0,19 1 32,1 27 0,-20-25-32,20-2 96,0-26-64,-20 26 0,20-25 0,-20 26-32,19-28 0,-19 1-32,20-26 32,-20 26 32,20-26-64,-20-1 32,0-27 32,20 29-32,-20-28 0,0 0-32,0 26-32,0-52-96,-20 25-64,20 2 128,0-1 0,0 0 64,-20 0-32,20 26 64,-20 0 0,20 2 64,-19-2-96,19 26 32,-20 2 0,20-1 0,-20 1-32,0-3 32,0 29-96,1-26-1,-1 26-31,20-2-32,-20 28 128,0-26-64,-1 26 0,-17-27 64,18 27 64,-41 0 0,22 27 32,-21-27 64,1 0-64,-20 26 64,0-26-128,-2 28 0,2-28 0,-20 26-96,-21-26 0,21 0-32,-20 26 64,20-26 64,-39 0-32,18 0 32,-19 26 32,1-26 0,-2 26 32,1-26-64,-19 0 32,18 28 0,-38-28-64,20 27 0,18-27 0,-18 25 32,-2-25 0,-18 0 32,18 27-32,2-27 0,19 0 32,-19 0-32,18 0 32,-18 0-32,18 0 0,2 0 32,19 0-32,-21 0 0,21 0-32,1 0 64,-1-27-32,-1 27 32,1 0 32,0-25 96,20 25-95,-21 0-65,21 0 0,-20 0 32,19 0-64,-18 0 32,19 0 32,-20 0-32,20 0 64,-21 0 96,1 0 160,20 0-160,-1 0-64,1 0-64,0 0-64,0 0-32,20 0 32,0 0 64,-2 0-64,22 0-32,-1 0-192,1 25-193,18-25-704,3 0-1761,-3 27-450,3-27-1792</inkml:trace>
  <inkml:trace contextRef="#ctx0" brushRef="#br0" timeOffset="743.04">12446 6584 13965,'0'0'1185,"0"-26"-1121,0-1 577,19 0 544,21-51-609,0-4-191,19-22-97,20-28-160,21-1 128,-1-52-160,40-1-256,-19-27 512,18-26-416,1 27 193,-19 27-194,-1 53 1,-60 25 96,1 55-384,-41 26-160,-19-1-577,0 27-2018,-19 27-1506,-1-1-4387</inkml:trace>
  <inkml:trace contextRef="#ctx0" brushRef="#br0" timeOffset="2236.12">14390 2900 13196,'-38'-106'-224,"38"54"544,0 0 64,38 24 225,-18-24-129,41-2-191,18 28 63,0-1 97,0 27-225,-18 27-192,-3 26-32,3 26 0,-22 1-224,-19 26-257,-20 0 129,0-26 63,-20-2 289,-19-24 65,-1-1 63,-1-28 32,-18 2 32,19-27-96,-19 0 0,0-27 0,39 2 0,0-2-32,0-26-64,40 26 0,0 27-128,0-26 32,39 26 160,0-26 64,2 26-32,-3 26 1,3-26-65,-22 26-32,21-26-64,-21 27-577,1 0-897,-20-1-1216,-20-26-769</inkml:trace>
  <inkml:trace contextRef="#ctx0" brushRef="#br0" timeOffset="2460.14">14113 3748 12523,'-39'54'2403,"58"-54"-3044,21 0 1698,39-27-256,20 0-449,21 1-352,19 0 32,-1 0 224,42-1 257,-22 0-129,-18 27-448,-2-26-32,-39 26-993,-39 0-1537,-21 0-3204</inkml:trace>
  <inkml:trace contextRef="#ctx0" brushRef="#br0" timeOffset="2835.16">14410 3987 9096,'0'27'-3363,"21"-27"3235,19 25 1729,-20 3-544,19 24-576,21 28-257,-41 0-32,21 25-192,-20-25-576,-20-1-449,0 1 1057,-20-28 160,-20-24 897,21-3 769,-21-25-193,-19 0-864,19-25-353,20-3-416,-21-24 33,41 0-33,0-3 0,0 30-32,41-2 288,-21 1 0,39 26 0,-19 0-95,0 0-129,19 0-96,-19 26-161,-1 1-960,2 25-1697,-3-24-802,3-3-2850</inkml:trace>
  <inkml:trace contextRef="#ctx0" brushRef="#br0" timeOffset="3217.18">15046 4279 13388,'-20'-27'288,"0"1"-352,1 52 1089,-1 1-512,0-2-257,0 29-128,20-1 96,0 0-31,20-1-97,20 3 0,-1-30-96,1 2-96,19 0 32,2-27 192,-23 0-64,3-27 0,-1 0 0,-21 2-64,1-30-32,-20 3-128,-20-28-129,1 28-95,-21-1-64,-21 0 512,2-1 480,19 28-95,-19 26-33,19 0 65,1 26-353,19 1-128,0 0 32,20-1 32,40 1 32,-1 26-96,1-27-192,19 0-257,1 1-352,-1 0-832,2-1-3300</inkml:trace>
  <inkml:trace contextRef="#ctx0" brushRef="#br0" timeOffset="3505.2">15483 4516 8776,'-20'55'1089,"20"-30"-1089,0 2 1153,0 0-320,20-2-545,-20 3-128,39-3 449,-19-25 416,20 0-257,-1 0-287,-19 0 31,21-25-31,-21-3-33,-20-24-192,0 25 321,0-26-97,-40 26-383,-1 2-1,2-2-192,-1 27-65,1-26-351,-1 26-1410,0 0-2946</inkml:trace>
  <inkml:trace contextRef="#ctx0" brushRef="#br0" timeOffset="4147.22">15860 3271 832,'-20'-52'10122,"20"52"-9321,0-27 576,20 27-384,0 0-96,39-26-513,2 26-192,-3-27-64,3 27 65,18-27-193,-20 27-32,-19-26-321,-1 26-480,1 0-544,-20 0-737,-20 0-416,0 0 704,-20 0 609,0 0 672,-19 26 513,19 1 801,-20 0 544,20-1 65,20 26-193,-19 30-160,19-30-353,19 28-512,1-27-31,0 26-193,0-26-161,0 0 257,-20-1 32,19-25 321,-19 26 416,0-26 256,-19-27-97,-21 25-415,20-25-257,-19 27-128,-21-27-96,21 0-96,-1 0-256,-1 0-801,41 0-1730,0-27-3779</inkml:trace>
  <inkml:trace contextRef="#ctx0" brushRef="#br0" timeOffset="4378.25">16733 3244 13741,'20'-25'640,"-20"25"-896,-20 25 961,1 2 191,-21 28-223,20-3-257,-19 28 1,19-2-65,20 2 0,-20 0-352,20-1 0,20 1-320,0-28 64,-1 1-513,21 1-608,0-29-929,-1 3-1826</inkml:trace>
  <inkml:trace contextRef="#ctx0" brushRef="#br0" timeOffset="4753.26">16992 3511 15214,'0'-27'256,"-20"54"-1057,-1-2 1090,21 29 319,-18-1-416,-2 0-128,20 26 33,20 1-33,-2-28 64,23 1 32,-1-26 32,19 0 224,-19-2-31,-1-50-161,1 25-32,-1-54 32,1 29 97,-19-30-193,-21-23 0,0 24-128,0-24-96,-21-2-320,-19 1-1,1 26 385,-21 26 160,21-1 64,-21 28 1,21 28-1,-1-28-192,19 53 32,3-26 0,18 25 32,18-25-32,23 26-128,18 0-257,1-27-351,-21 0-738,21 1-1440,-1 0-3973</inkml:trace>
  <inkml:trace contextRef="#ctx0" brushRef="#br0" timeOffset="5063.28">17547 3907 10345,'-19'28'2915,"19"-3"-4196,0 2 1505,-20 0 385,20-2-513,0 3-224,20-1-33,-1-2 193,1-25 65,0 0-194,0 0 65,0 0 193,-1-25 223,-19-2 353,0-1 95,0-24-223,0 25-513,-19 2-320,-1-3-128,0 28-321,0 0-736,-19 0-1538,39 0-3587</inkml:trace>
  <inkml:trace contextRef="#ctx0" brushRef="#br0" timeOffset="5259.3">17984 4039 17808,'20'28'1153,"-20"-1"-1505,-20-27 480,0 52 32,1-26-288,-1 1-705,-20 0-224,20 26 33,-19-28-1475,19 3-5861</inkml:trace>
  <inkml:trace contextRef="#ctx0" brushRef="#br0" timeOffset="5763.32">18361 3326 15630,'-19'-28'-1377,"-1"28"-353,0 0 2179,0 53-97,-19-1-32,19 29-95,0-2 319,20 1 161,0-1-353,0 1-288,40-27-64,-1 27-64,1-55 64,-1 2 96,21 0 64,-21-27 1,21-27 95,-21 0 224,1-26 225,-19 1-64,-1-1-321,-20-1-128,-20 2-512,-1-28-129,1 0 33,-39 28 224,-1-1 160,1 25 128,0 3 192,19 25-96,-19 0 32,19 25-95,19 3-65,21-1 32,0 26-32,21-1-64,19 1-96,-1 1-641,1-28-736,19 26-1538,-19-25-2595</inkml:trace>
  <inkml:trace contextRef="#ctx0" brushRef="#br0" timeOffset="5958.34">18699 3855 14637,'0'80'225,"0"-55"383,0 29 481,20-29-736,-20 30-321,0-30-385,0 2-319,0 26-738,20-53-2273,-20 27-4517</inkml:trace>
  <inkml:trace contextRef="#ctx0" brushRef="#br0" timeOffset="6267.35">18976 2980 14733,'20'0'161,"0"27"-290,21 0 1635,-2 25-65,1 28-352,-1 25-160,-19 2-448,20-1 95,-20 0-320,-1 0 1,-19 0-321,0-1-32,0-25-641,-19 0 0,-1-1-576,0-26-1121,-39 27-3684</inkml:trace>
  <inkml:trace contextRef="#ctx0" brushRef="#br1" timeOffset="10758.61">6609 9446 8295,'0'0'353,"0"0"544,0 0 960,0 0-736,0 0-608,0 0-225,0 0-128,0 0-32,0 27 97,0-2 31,0 2-160,0 26 32,0-26 256,20 51-95,-20-24-129,0-1 64,20 27-32,-20-1-96,0 1 0,0 0-32,0-2-31,0 28 95,0 0 0,0 1 0,0-2 0,0-25-96,0 26 64,0-26 96,0 25 0,0 0 1,-20 2-97,20-27-32,-20 25 0,20-25 32,0 26 0,-20-26-96,20-2 32,0 2 32,0 0-32,-20 0-32,20-26-32,0 24 0,0-24 96,20-2-64,-20 1-32,20-26 32,-20-1-32,20 1 32,0-2 160,-1 3-192,1-28 64,0 26 64,0-26-32,1 0-32,-3 0-64,2-26-128,21 26 160,-3 0-96,3-28 32,-1 28-32,19-25 0,1 25 0,-1-27 96,20 27-64,0-26 32,2 26 32,18-27 0,1 27 32,-1-27 0,19 1-32,1 26 0,0-26-32,21 0 64,-2-1-64,-19 0-64,21 1-129,-1-1 1,19 2 64,-18 25 96,18-28 96,-18 28-64,18-26 32,1 26 0,-21 0 0,22-26 0,-2 26-32,21-27 32,-20 27 0,20 0 0,-21 0 0,21 0 64,0 0-128,-21 0 128,22 0-32,-2 0-32,0 0 0,1 0 0,0 0 32,0 0 32,-1 0-64,-20 0 0,22-27 64,-2 27-32,-20 0-32,22 0 0,-22 0 0,2 0 0,-2 0-64,0 0 32,2 0-64,-2 0 32,-18 0 0,-1 0 32,-21 0 32,22 0 0,-21 0-64,0 0-32,-1 0-32,-17 0 32,-2 0 64,0 0-32,1 0 31,-1 0-31,-20 0 32,0 0 32,-20 0 32,1 0 0,-1 0 0,2 27-32,-2-27-32,-19 0 64,-1 0-32,1 0 0,0-27 0,-1 27 0,-19 0 97,21-28-97,-41 28 32,18-25 0,2 25-32,-20-27 64,20 1-128,-20 26 64,0-26 0,0-2 0,21 2-64,-21-26 64,0 25-32,20-26 64,-20 1-32,0-2 32,0 1 96,18-26 96,-18-1 32,0-26-64,0 27-160,0-28 64,0 2-224,21-28 64,-21 1 0,0 26-96,0-26 96,0-1 32,0 0 32,0 27 96,0 1 32,0 25 32,0-27 161,0 29-225,0 24-96,-21-24-64,21 24 0,0 1-32,0 0-97,0-1-63,0 29 160,0-30 64,0 55-64,-18-25-64,18-2 32,-20 27 192,-21 0-32,21 0 0,-19 0 0,-1 0 0,-19 0 0,-1 27-32,-19-27 0,0 0 0,0 25-32,-21-25 64,1 0-64,18 27 0,-18-27 32,-19 0-32,19 0 32,0 0 0,-20 28 0,-1-28 32,21 0 64,-20 0-32,19 0-64,-19 0 0,20 0-64,0 0 0,-21 0-32,21 0-64,-20 0-1,1 0 129,19 0 32,-21 0 0,21 0 96,-20 0-96,-1 0 65,1 0-33,-1 0-32,3 0 0,-3 0-32,1 0 0,-1 25 32,1-25-33,0 0-63,1 0 96,-1 0 0,-1 0 0,1 0 0,-1 28 0,1-28 0,1 0 0,19 26 0,-20-26 64,-1 25-64,1-25 0,-1 28 32,21-28-32,0 0 0,-20 27 0,19-27 0,1 0 0,-19 26 65,-1-26 31,20 0-96,-21 27 96,1-27-64,20 0 32,0 0-64,-1 27-32,-19-27-32,20 0 64,0 0-32,-1 0-32,1 0 128,0 0 0,0 0 32,-1 0-64,1 0-32,0 0-32,0 0 32,0 0 0,-1 0-64,-19 25 32,20-25 32,-21 0 0,21 0 32,0 27 32,20-27-32,-20 0 96,20 0-64,-2 0-32,2 0 64,0 0-32,0 0-64,0 0 64,18 0 0,2 0 97,-1 0-129,1 0 0,-2 0 96,3 0-32,-1 0-32,-2 0 0,22 0-32,-21 0 32,1 0-96,19 0-160,-19 26-225,19-26-479,1 0-1635,-2 0-4451</inkml:trace>
  <inkml:trace contextRef="#ctx0" brushRef="#br1" timeOffset="11733.67">9091 12122 7751,'0'0'1441,"-20"0"-864,20 0 544,0 27 480,0-1-480,0 26-288,0 2 96,20 24-64,-20 29-225,19 0-159,-19-2-353,20 28-32,20-54 32,-20 1-160,19-1 160,1-26-192,-19 0 32,-3-27-128,2 2-352,1-3-866,-1-25-1600,-20 0-4037</inkml:trace>
  <inkml:trace contextRef="#ctx0" brushRef="#br1" timeOffset="12295.7">9964 12970 12203,'40'-27'-64,"-1"27"128,22 0 320,-23 52 321,23 2 192,-2 26-256,0 25-577,-19 2 32,-20-1-96,0 0-96,0-1-33,-20-52-159,0 1 288,-20-28 96,0-26 64,-20 0 1,20-26-97,-19-28 192,-1 1 96,40 26-256,-21-25-64,42 26-64,-1-1 32,0 27 0,19 0-32,1 27 32,20-27 0,-1 26 32,-18 1-64,18-2 64,-19-25-480,-1 27-897,-19 0-897,-20-1-1186,0 1-4770</inkml:trace>
  <inkml:trace contextRef="#ctx0" brushRef="#br1" timeOffset="12526.71">9766 14003 14189,'-41'0'-481,"61"0"321,41 0 737,18 0 544,20-26-320,21 26-417,-3 0-128,43 0-64,-20 0-95,-2-27-1,1 27-64,-20 0-128,-19 0-609,-41 27-1121,-19-27-1601,-21 0-4613</inkml:trace>
  <inkml:trace contextRef="#ctx0" brushRef="#br1" timeOffset="12923.73">9944 14374 12684,'60'53'576,"-21"-27"-640,22 27-192,-23-25 224,-18 24 64,21 1-32,-41 1-192,0-2-257,0 1 513,-20-26 513,-21-1 159,3-26 129,-3 0-224,1 0-385,1-26-96,19-28-32,0 28 65,0-26-193,40 25-193,0 0 97,0 27 32,19 0 160,21 0 0,-21 0-32,22 27-64,-23 0 0,3 25 0,-1-26-160,-21 28-416,1-28-1026,0-26-1152,-20 26-1186</inkml:trace>
  <inkml:trace contextRef="#ctx0" brushRef="#br1" timeOffset="13355.76">10600 14506 17680,'20'-53'64,"-20"53"-864,0-26 639,-20 52 257,0-26 97,-1 53-65,1 0-160,2 27 64,18-1 96,0 1 64,0-27-160,18-1-64,23 2 64,-1-28-256,-1 1-128,21-27 63,-1-27 97,-19 27-256,-1-53 320,1 26 128,-20-25 128,-1-1-64,-38 0 0,-1 1-96,-20-2-192,1 1-641,-21 1-96,1 52 833,-2-28 544,23 56-96,-23-3 97,43 2 95,-23 26 129,41-26 160,0 25-161,20 1-95,19 1-257,22-28-256,-2 0-224,1 0-160,-1 1-481,0 0-1025,-19-27-3075</inkml:trace>
  <inkml:trace contextRef="#ctx0" brushRef="#br1" timeOffset="13507.77">11055 14930 16111,'21'53'608,"-1"-26"-576,0-2 449,-20 29 95,19-29-544,1 30-960,-20-2-2692,20-26-8103</inkml:trace>
  <inkml:trace contextRef="#ctx0" brushRef="#br1" timeOffset="14249.81">11572 13421 13292,'-59'-28'320,"59"2"161,0 26-193,0 0 481,0-26 64,39 26-417,1 0-320,0 0-64,19 0 32,0-27-96,-19 27-128,19 0-417,-39 0-63,1 0-225,-1 0-96,-20 0 32,0 0 64,-20 27 385,-1-27 448,-17 26 384,17 0-31,1 28-193,0-2 0,20 2 64,0 51 64,20-25-192,0 27-32,1-27-32,-3-2 32,23 2 97,-21-28 319,0 2 193,-20-28 127,0-26 321,0 0 32,-20 0-608,-21 0-353,21 0-128,-19-26-224,-1 26-481,1-27-704,-1 0-865,20 27-2467</inkml:trace>
  <inkml:trace contextRef="#ctx0" brushRef="#br1" timeOffset="14532.83">12366 13367 12908,'-19'-26'1025,"-1"26"-993,0 26 416,-1 28 865,1-2-224,2 28-384,-2-27-256,-21 52-33,21 1 0,20 2-191,0-3-290,0-26-31,40 1-288,-19-28-289,17 1-127,3-26-834,18-27-1281,-19 0-2370</inkml:trace>
  <inkml:trace contextRef="#ctx0" brushRef="#br1" timeOffset="14956.84">12762 13658 1345,'-18'27'10314,"-2"-1"-11051,-21 1 513,21 26 480,2 1 641,-3-2-32,21 28-737,0-27-64,21 0-32,-3-1 224,22-25-224,1 0-192,-2-27 32,21 0-225,-21 0 257,21-27 64,-40-26 289,19 27 543,-19-27 65,-20 0 0,0-27-673,-20 28-128,0-28-96,-19 26-128,-21 28 32,21-1 320,-21 0 353,1 54-33,18 0-160,3-1 193,17 28-1,21-2-95,0-24 95,21 24-159,17-24-289,3 24-64,-3-26-288,23 1-353,-2 0-672,1-27-2243,-21 26-6021</inkml:trace>
  <inkml:trace contextRef="#ctx0" brushRef="#br1" timeOffset="15093.84">13299 14083 16719,'0'52'481,"20"-25"-225,-20 0 769,0 25-737,0-26-800,0 1-1602,0 0-2370</inkml:trace>
  <inkml:trace contextRef="#ctx0" brushRef="#br1" timeOffset="15807.9">13398 14215 96,'-39'0'5285,"39"0"-4421,-20 0 97,20 0 769,-20-26 160,20 26-737,-20 0-288,0 0-65,1 26-511,-21 0-257,20 0-32,-19 1 0,19 0-32,0-1-32,20 26-32,0-24-1,0-28-63,20 26 96,18-26 224,3 0 33,-1 0 191,-1-26 160,1-2 65,-20-24 32,-1 26-65,1-1-63,-20-26-65,0 27-128,0 0 129,-20-1-321,-19 27-256,19 0 0,0 0-417,0 0-320,1 0-640,19 0-1122,0 27-960,19-27-1217</inkml:trace>
  <inkml:trace contextRef="#ctx0" brushRef="#br1" timeOffset="15989.91">13596 14294 12812,'0'80'128,"-20"-55"-481,2 3 546,-2 26 255,-1-29-352,1 3-128,0-3-192,2-25 96,-3 27-769,21-27-2626,0 0-4933</inkml:trace>
  <inkml:trace contextRef="#ctx0" brushRef="#br1" timeOffset="16667.95">14034 13606 9096,'-20'0'3299,"-19"0"-3267,19 25 160,-21 29 481,3-1 512,17 0-544,1 26-513,20 1-64,0 0-128,20-27 64,19-1-192,1-25-129,19 0-127,22-27 224,-22 0 128,20 0 64,-19-27 64,-1-26 160,-18 1 192,-23-2 417,2 1-32,-20 0-97,-38-27-223,-3 28-289,1-2 0,-39 1 96,0 26 129,0 27 31,0 0 33,-2 27-321,42 26-64,19-26-64,0 26 32,40-27 0,0 2 32,19 24-32,22-24 0,-2-3 0,1 2-160,19-1-32,-20-26-705,1 27-577,-21-27-1312,-19 27-3076</inkml:trace>
  <inkml:trace contextRef="#ctx0" brushRef="#br1" timeOffset="16862.96">14570 14057 14157,'20'52'1249,"-1"-26"-1025,-19 1 321,0 0 640,0 25-705,0-26-512,0 1-256,0 26-353,0-53-672,20 27-1794,-20-27-3587</inkml:trace>
  <inkml:trace contextRef="#ctx0" brushRef="#br1" timeOffset="17142.98">14669 13341 15983,'20'52'480,"19"2"-320,2-2 257,-3 28 768,3-28-256,-1 28-449,19 0-288,-39-1-96,19 28 161,-39-27-321,0 25 32,0-26-129,-19 27-255,-21-26-801,0-1-577,1-26-1185,-2 1-8776</inkml:trace>
  <inkml:trace contextRef="#ctx0" brushRef="#br2" timeOffset="26900.53">19334 9763 2626,'0'0'577,"-20"0"576,20 0 352,0 0 225,0 0-449,0 0-192,0 0-513,20 0-31,-20 0-257,20-26-64,-1 26-63,1 0 63,0 0-96,1 0 32,19 0 0,-1 0-128,21 0 32,-1 0 0,0 0-64,21 0-32,20 0 64,-1 0-64,19 0 0,21 0 0,1 0 32,-2 0 32,42 0 0,-2 26 64,0-26 65,1 0 95,19 27 192,21-27-191,-21 25-161,21-25-32,-1 0 32,-19 28-96,-1-28 32,-20 0 0,2 0 32,-22 0 0,-38 27 256,-41-27 1,-39 0-33,19 25-192,-19-25-480,-20 0-802,-20 0-1600,0 27-5254</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49:38.16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6253 1682 352,'-21'27'608,"21"-27"449,-20 0 97,20 0 31,0-27-224,-20 27-161,20 0 65,0 0-64,0 0-417,0 0 33,20 0 351,0 0-127,19 0-289,22 0-127,18 0-65,20 0 384,0 0 161,41 0-161,-2-27-223,21 27-33,-1 0-32,2 0-128,-2 0-192,-18 0-288,-41 0-161,-20 0-928,-20 27-1698,-19-27-3587</inkml:trace>
  <inkml:trace contextRef="#ctx0" brushRef="#br0" timeOffset="943.05">18381 1550 4035,'-59'0'32,"39"0"673,0 0 1025,-1 0-161,3 0-160,18 0-223,0 0-482,0 0-31,0 0 128,18 0-129,23 0-351,18 0-97,1 0-64,60 0-96,18 0 32,41 0-32,20 0-32,38 27 0,2-2 32,18 2 32,2-1 0,-20 28-63,18-28-1,-38-26 0,-1 26-32,-19-26 0,-21 0-417,-38 0-2466,-41 0-5348</inkml:trace>
  <inkml:trace contextRef="#ctx0" brushRef="#br1" timeOffset="6114.34">19950 9710 1953,'-20'-27'801,"20"27"673,-21 0 127,21 0 1,-20-28-65,20 28-320,-18 0-96,18 0 0,-20 0-64,20 0-256,0 0-288,0 0-129,0 0-64,0 0 33,20 0 31,-20 0-32,38 28-192,3-28 129,-2 27-97,1-27 32,19 26-160,1 1 32,-1 0-96,2-2 0,-2 2 0,-19-1 0,19 1-64,-19-27-32,-20 27 0,-1-27-128,-19 0-353,0 0-608,-19 0-1153,-1-27-1057,-20 27-3620</inkml:trace>
  <inkml:trace contextRef="#ctx0" brushRef="#br1" timeOffset="6438.36">20327 9496 9256,'0'-52'481,"0"26"63,0 26 898,0-27-65,0 27-704,0 0-385,0 0-160,-21 27 352,3 26 65,-2-1-65,-21 29-63,1-30-129,1 30-192,-21-2 0,1 1-32,19-1-32,1-26-64,19-26-320,20-1-897,-21 1-2178,21-27-8040</inkml:trace>
  <inkml:trace contextRef="#ctx0" brushRef="#br0" timeOffset="18870.07">20168 10027 448,'0'0'512,"0"0"-159,0 0 63,0 0 385,0 0 96,0 0-64,0 0 127,0 0-127,0 0 128,0 0-96,0 0-64,0 27-129,0-27-95,0 0-161,19 26-224,-19-26 1,0 27-1,0-27-64,0 25-32,0-25 0,0 28-32,0-28 64,0 27-96,0-27 0,0 25 0,20-25-32,-20 27 32,0 0 0,0-27 1,0 26-33,0 1 32,0 0-32,0-1 32,0 0 128,0 2 32,20-3-96,-20 2-32,0-1-32,20 1-32,-20 0 32,0-1-32,0-26 32,-20 26-32,20 0 0,0 2 0,0-2 64,0 27-64,0-28 0,0 3-64,0-1 32,0-2 128,-20 2-160,20 0 64,0-1 64,0 1-64,0-2 0,0 3 0,0-2 0,0 2-64,0-3 64,0 2 64,0-1-128,0 1 64,0 0 0,0-1 0,0 0-32,0 0 0,20 1 0,-20 0 32,0-1 0,0 1 0,20-2-32,-20 3 0,0-2 32,0 0 0,0 28 0,0-28 32,0 1-32,0-2 0,0 3 0,-20-2 0,20 27-32,0 0 0,-20-26 0,20 25 0,0-25 32,0-1 0,-20 28-32,20-28 32,0 0 32,-19 0-32,19 2-32,0-2 32,0 27-64,0-28-128,0 3 31,0-1 97,0 0 32,0-1 64,0 0-128,0 2 96,0-3-32,0 2 0,0-1 64,-20 1-32,20 26 0,0-27-32,0-26-32,0 26 128,0 1-32,0 0-32,20-27 0,-20 26 0,0-26 0,0 27 32,0-2-32,0-25 64,0 28 65,0-2-65,-20 0-32,20 1 0,0-27-32,0 27 128,0-1-32,0 1-32,0 0 320,0-2-31,0 2-321,20 1 192,-20-3 96,0 2-96,0-1-63,0 28-33,0-28-32,19 0-32,-19 0 0,0 1-32,0 0 32,0-1 32,0 1-96,0-2 64,0 3 32,0-2 192,0 0-159,0 1-33,0 0 64,0 25-128,0-24 0,0-3-32,20-25 32,-20 27-64,0 1 0,0-28 32,0 25-32,0-25-96,20 27 0,-20-27-65,0 0-95,0 0-320,20 0-706,-20 0-1280,0 0-4100</inkml:trace>
  <inkml:trace contextRef="#ctx0" brushRef="#br0" timeOffset="20926.18">20049 9868 928,'0'0'961,"0"0"-480,-20 0-97,20 0 33,-20 0-257,20 0-64,-20 0-64,1 0 384,19 0 129,-20 0-65,0 0-128,-1 0-63,1 0-65,2 0-64,-23 0-32,21 0-32,-19 0-64,19 0-32,-20 0 32,1 0 0,19 0 0,-40 0-64,21 0 96,-1 0-31,-19 0 95,-2 0-96,22 0 32,-21 0-32,21 0 0,-21 0 64,1 0-64,-2 0 128,2 0 0,1 0 481,-23 0 256,22 0-257,0 0-319,-21 0 159,21 0-128,-20 0-288,18 0 0,-18 0-64,20 0 33,-22 0-66,2 0 66,-20 0-66,20 0 33,0 0 65,-20 0-33,18 0 0,2 0 32,0 0-32,0-26 32,0 26-64,-2 0 0,22 0 64,-20-27 0,-20 27-128,20 0 0,-2 0-32,-18-25-64,20 25-1,-20 0-63,0 0 128,20 0 64,-21-27 32,1 27 0,0 0 64,0 0-32,0 0 0,18 0 0,-18-27 0,20 27 0,0 0 0,-21 0-64,21 0 0,19-26 128,-19 26-96,0 0 0,0 0 0,-2-27 0,2 27 225,0 0-225,0 0-33,0 0 33,18 0 33,-18 0-66,20 0 1,-1 0-128,1 0 96,19 0 32,-19 0 32,18 0 0,1 0 160,21 0-96,-1 0-32,0 0-192,20 27-1794,0-27-6213</inkml:trace>
  <inkml:trace contextRef="#ctx0" brushRef="#br0" timeOffset="24572.4">10401 7962 3843,'0'0'1858,"0"0"-1826,0 0-128,-20 26 608,20 0 481,0 27-32,0 27 641,0-1-321,0 2-705,0 23 289,0 3-192,20-27-577,-20 25 0,20-52 0,-1-1-96,1 2 0,0-1 0,-20-28-352,20 3-545,1-28-672,-21 0-1442,18 0-2819</inkml:trace>
  <inkml:trace contextRef="#ctx0" brushRef="#br0" timeOffset="24940.42">10104 8544 7815,'0'-26'801,"0"-1"-257,38 0 321,-18 2-96,21-28-65,18-1-159,0 1-225,-19-27-160,20 28-64,-21-1-96,-19-27 97,0 54-194,1-28 1,-3 54 0,-18-26 64,0 26-160,0 26 384,0 28 32,0-2-127,0 2-1,0-1 0,20-1-417,1 1-1024,-1 2-2146,0-4-4259</inkml:trace>
  <inkml:trace contextRef="#ctx0" brushRef="#br0" timeOffset="25942.48">9707 8940 9673,'-20'0'160,"20"0"-320,0 28 32,0 26 320,0-2 384,20 28 65,-20 25-65,0 27 65,0 0-289,0-25-63,0-1 31,0-27-224,0-26 0,0-26 64,18 0-96,-18-27 161,0 0 95,20-27-320,1 0-352,-21-26-33,20 28 33,0-29-1,-20 1-223,19 25 63,1 3 385,0-1 96,0 26 128,-20 0 129,20 0 255,-20 26 1,19 27-193,-19-26-160,0 26-96,0-1-32,20-25-352,-20-1-577,0 1-577,20 0-480,0-1-2850</inkml:trace>
  <inkml:trace contextRef="#ctx0" brushRef="#br0" timeOffset="26245.5">10083 9232 11530,'-20'0'225,"20"27"-353,-20 0 224,20-1 352,-20 26-96,20 2-63,0 24-97,0 2 96,0-26-128,0 26-96,20-27 193,0-1-386,0-25-127,1-1-513,-3 1 129,2-27-866,0 0-896,1-27-2018</inkml:trace>
  <inkml:trace contextRef="#ctx0" brushRef="#br0" timeOffset="26389.5">10203 9604 7879,'18'26'1281,"-18"-1"0,21 3-576,-1-1-481,0-1-224,0 1-800,19 0-674,-19-2-256,0-25-1152,20 0-1601</inkml:trace>
  <inkml:trace contextRef="#ctx0" brushRef="#br0" timeOffset="26555.51">10401 9604 4356,'-60'51'5060,"40"-23"-4867,-19-1 159,19 26 1314,-21-1-674,41 1-895,-18 1-65,18-28-833,18 0-1313,3-26-577,-1 0-3074</inkml:trace>
  <inkml:trace contextRef="#ctx0" brushRef="#br0" timeOffset="26772.53">10401 9206 12619,'20'0'385,"-1"26"-449,1 1 736,0 26 802,-20-1-834,20 55-319,1-27-161,-21-1-128,0 27 96,0-27-384,0-26-33,0 27-351,0-28-866,0 2-736,-21-28-1601</inkml:trace>
  <inkml:trace contextRef="#ctx0" brushRef="#br0" timeOffset="27220.55">10778 9576 8007,'-20'0'1698,"20"0"-673,0 0 1025,0 0-289,0 0-896,20 0-416,20 0 31,-21 0-224,21 0-224,0 0-128,-1-25-448,-19 25-898,1 0-2369,-1 0-5350</inkml:trace>
  <inkml:trace contextRef="#ctx0" brushRef="#br0" timeOffset="27363.56">10798 9736 14189,'0'27'128,"20"0"-256,-1-27 320,21 0 0,0 0-96,-1 0-1313,-19 0-3779</inkml:trace>
  <inkml:trace contextRef="#ctx0" brushRef="#br0" timeOffset="28489.62">11335 9655 11274,'-21'0'1089,"21"0"-352,0 0 384,0 0-160,0 0-545,21 0-224,-21 0-127,38 0-1,-18 0-257,1 0-768,-1 28-1153,-2-28-2338</inkml:trace>
  <inkml:trace contextRef="#ctx0" brushRef="#br0" timeOffset="29715.69">11948 9312 6085,'-18'-26'545,"18"-1"-225,0 0 1346,0 27-705,-20-26-97,20 26-511,-20-27-193,-1 27-64,1 27 0,2-1 0,-3 1-32,1 26 64,-20-1-64,40 2 65,-19-1-129,19-28 96,19 2-96,1 1 64,0-3 0,21-25 32,-23 0-96,2 0 0,21-25 64,-21-3-32,-20 28 32,18-27-32,-18 2-32,0-2 32,0 1 0,0 26-32,0-27 64,0 27 96,-18 0 64,18 27 225,0 26 63,0-28-255,0 30-97,0-2-128,0-2 64,0-23-545,18 25-960,3-26-1121,-21 0-1634</inkml:trace>
  <inkml:trace contextRef="#ctx0" brushRef="#br0" timeOffset="30046.71">12248 9471 13356,'-20'0'-224,"20"0"128,-21 25 384,1 2 64,0 1-287,1 25-65,19-2-33,0-23-191,0-1-160,19 26-417,21-53-320,-19 27 641,-1-27 319,18 0 161,-17 0 0,-1-27 257,0 0 191,-1 1 161,-19-1-257,0-1-32,0 3-224,-19-1 225,-1-2-161,0 3-128,-1 25-64,1-28-256,2 28-1090,-2 0-2049</inkml:trace>
  <inkml:trace contextRef="#ctx0" brushRef="#br0" timeOffset="30335.73">12525 9576 7719,'0'54'288,"-20"-29"545,20 30 1057,0-29-673,20 1-609,0 0-383,-1-27-1,1 25 96,20-25 129,-1-25-129,1-2-224,-19 0 64,17-26 224,-38 25 65,0 3-161,0-29-224,-18 29-64,-23 25-32,-17-28-32,17 28-64,-18 0-384,19 28-770,0-3-2882</inkml:trace>
  <inkml:trace contextRef="#ctx0" brushRef="#br0" timeOffset="30912.76">10738 10823 10634,'-19'0'993,"-1"-27"1121,20 27-225,20 0-800,-20 0-736,19 0 31,21 0-320,-20 0-192,19 0-320,1 0-674,0 0-1216,-21 27-2242</inkml:trace>
  <inkml:trace contextRef="#ctx0" brushRef="#br0" timeOffset="31300.79">11314 10664 2530,'21'-28'4100,"-21"2"-3171,-21 26 1473,21 0-608,-20-26-641,0 26-513,0 26-480,1 0-95,-1 28 127,20-28-64,0 26-64,20 3-32,-1-3-160,21-25-225,1-1-31,-3-26 128,3 27 192,-21-27-32,19-27 128,-19 27 32,0-26 32,-20-1 128,0-25 257,0 25-1,-20-1-224,-21 3 225,23-28 95,-23 27-63,21 26-161,-18-28-320,17 28-32,1 0 0,20 0-224,0 0-513,0 28-864,20-2-1634,1-26-3171</inkml:trace>
  <inkml:trace contextRef="#ctx0" brushRef="#br0" timeOffset="31482.8">11691 10823 2146,'20'25'11915,"-20"-25"-11691,20 27 929,-20-27-96,0 0-737,0 27-223,0-27-226,19 26-255,-19-26-609,20 0-1377,0 0-2627</inkml:trace>
  <inkml:trace contextRef="#ctx0" brushRef="#br0" timeOffset="31720.81">11969 10426 12299,'0'25'897,"0"2"-577,0-1 1218,0 28-193,0-2-480,0 2-513,0 25-32,0 1-159,0-1-1,0-26-192,0 0 32,0 1-545,20-2-352,0-26-416,0-26-1057,0 27-2499</inkml:trace>
  <inkml:trace contextRef="#ctx0" brushRef="#br0" timeOffset="31922.82">12248 10796 12427,'18'52'961,"2"-52"-641,1 54 1218,-1-28-33,0 1-704,19-2-481,-19 3-352,20-2-288,-21 27-1378,1-26-2690,0-27-6886</inkml:trace>
  <inkml:trace contextRef="#ctx0" brushRef="#br0" timeOffset="32081.83">12485 10902 13676,'-39'53'993,"19"-28"-897,0 29 193,0-1 191,0 0-480,-19 1-2498,39-2-8777</inkml:trace>
  <inkml:trace contextRef="#ctx0" brushRef="#br1" timeOffset="41448.37">20604 9655 6470,'0'0'4996,"0"0"-4163,0-25-320,20 25 640,20-26-64,-1 26-417,2-28-255,38 3-225,0-3 0,1 1-32,-1 27-64,0-25-96,1-2-32,-20 27 32,-1-26-160,1-1-64,-41 27-321,1 0-800,0-27-609,-20 27-1697,-20 0-5061</inkml:trace>
  <inkml:trace contextRef="#ctx0" brushRef="#br1" timeOffset="41765.38">20883 9312 10537,'19'0'577,"-19"0"-577,0 0 480,0 26 225,-39 0-385,19 28-223,-39-28-1,19 26-128,-1 3 160,-18-2-96,19-2 160,21-23 192,-1-1-127,20-27 223,20 26 289,-1-26-97,41 27-159,-21-27-225,22 0-160,18 0-128,0 0 64,0 0-96,-19 0-320,-1 0-897,-18 0-2435</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50:40.132"/>
    </inkml:context>
    <inkml:brush xml:id="br0">
      <inkml:brushProperty name="width" value="0.05292" units="cm"/>
      <inkml:brushProperty name="height" value="0.05292" units="cm"/>
      <inkml:brushProperty name="color" value="#FF0000"/>
    </inkml:brush>
  </inkml:definitions>
  <inkml:trace contextRef="#ctx0" brushRef="#br0">19592 8212 1985,'0'-25'801,"-19"25"961,19-27 64,0 27-417,0 0-224,0 0-128,0 0-128,0 0 32,0 0-257,0 0-223,0 0-417,0 0-64,0 0 288,19 27-32,1-2 225,0 29-193,0-1 97,0 1-97,-1-2-32,21 2-128,-20 25 32,0-26-128,-1-26 64,1 25-128,0-25 32,1 0-64,-1-1-128,-20 0-480,18-26-449,-18 0-1090,0 0-960,0 0-3619</inkml:trace>
  <inkml:trace contextRef="#ctx0" brushRef="#br0" timeOffset="433.02">19652 8690 5701,'0'0'1153,"-20"0"160,20 0-416,0 0-128,0 0-161,-20 0-415,20 0-1,0-26 96,-20 26 225,20-26 127,0 26-223,0-27-193,0-26-128,0 26 0,0-25-96,0-2 0,0 2 0,0-2 64,-19 1-96,19 27 288,0-27 161,19 53-129,-19-27-192,0 27-96,20-26 32,-20 26-32,20 0 64,0 0-64,0-27 32,-1 27-64,1 0 0,0 0-32,0 0-256,19 27-545,-19-27-705,0 26-672,1-26-2338</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51:07.53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FF00"/>
    </inkml:brush>
  </inkml:definitions>
  <inkml:trace contextRef="#ctx0" brushRef="#br0">17964 5948 256,'0'0'544,"0"0"385,0 0-32,-19 0-96,19 0 32,0 0-129,0 0 1,0 0-353,0 0 289,0 0 128,-20 0 31,20 0-127,0 0-64,0 25-65,-20-25 129,20 0-97,-20 0 97,20 0-225,0 0-224,0 0 33,0 0 31,-20 0 32,20 0-31,0 0 127,20 0-96,-20 0 1,0 0-225,0 0 64,0 0-64,0 0 128,0 0-32,20 0-64,-20 0 1,20-25-33,19 25-32,1 0-64,19-27 0,1 27-128,-1-25 31,20-2 65,2-1 32,-2 2 0,0 0 0,20 26-32,-19-26 0,-20 26-96,-1 0-320,-19 0-609,-20 0 192,-1 0 577,-19 0-385,0 0-96,-19 0-480,-1 0-961,0 26-288,-20-26-2275</inkml:trace>
  <inkml:trace contextRef="#ctx0" brushRef="#br0" timeOffset="527.02">18203 5604 2146,'20'-27'4035,"-20"27"-3490,0-26 1473,20 26 256,-20 0-929,0 0-640,0 0 0,0 0-193,-20 26-480,0-26-64,-21 52 32,23-25 0,-23 26 0,1 1-32,1-2 0,-1-26-128,20 29 32,1-30 64,-1 2 64,20-2 64,0-25-64,0 0-32,0 28 96,0-28 64,0 0 64,20 0 64,-1 27 161,21-27-33,0 0-96,-1 25-160,1-25-64,19 0-64,-18 27-192,-3-27-320,3 0-513,-21 27-641,0-27-1377,-1 26-5028</inkml:trace>
  <inkml:trace contextRef="#ctx0" brushRef="#br0" timeOffset="3834.21">8952 5551 7431,'-20'0'960,"20"0"578,0 0-353,0 0-416,0 0-353,0 0 129,0 0 223,20 26-95,0 1-225,0-2-191,-1 2 95,21 26-160,-20 1-96,39 24-64,-19-23 32,-1 22 0,21-22-32,-21-3-32,2 1 0,-21 1-96,0-29 32,19 2-128,-39 26-224,20-26-321,0-27-640,-20 26-1282,0 1-1601</inkml:trace>
  <inkml:trace contextRef="#ctx0" brushRef="#br0" timeOffset="4339.24">8911 6397 5765,'0'0'865,"-18"0"-513,18-25 321,0 25 512,0 0-384,0-27-97,0 27-255,0-26 127,0-1-159,0 0-65,0 27-128,0-26-64,0-26-128,0 25 32,18 0 33,-18-26-33,0 1 64,0-28-32,0 28 32,0-3-64,0-23-32,0 24-32,-18 1 64,18 1 96,0-1 0,0 53 321,0-27-289,0 27-64,18 0 0,3 0 193,-1 27-193,20-27-32,-21 26-32,21-26 32,19 27-32,-19-27-32,19 25 64,1-25-32,-21 0-96,2 0-384,-1 0-545,-22 0-1377,-18-25-2755</inkml:trace>
  <inkml:trace contextRef="#ctx0" brushRef="#br1" timeOffset="25415.45">4108 12016 6598,'0'0'2338,"0"0"-1441,0 0 1249,0 0 160,0 0-1345,0 25-769,0 2-32,0 26 161,0 27 159,0 0-128,0-1-127,0 1-97,0-1-32,0-26-32,0-1-96,0 1-32,0-26-128,19 0-321,-19-1-384,20-26-608,-20-26-1442,0 26-2722</inkml:trace>
  <inkml:trace contextRef="#ctx0" brushRef="#br1" timeOffset="25725.47">3949 12201 12619,'-20'26'321,"20"-26"-353,0-26 736,0 26 706,20 0-1090,-20-28-224,20 3-32,20-2 0,-21 1 0,21-1-32,-20 0 32,0 2-64,-1-3 0,1 3-32,0 25-32,0 0-32,1 25 64,-21 3 96,18 24 64,2 1-32,-20-1-64,21 2-64,-1 0-64,0-2-256,-2-25-1025,3-2-2819</inkml:trace>
  <inkml:trace contextRef="#ctx0" brushRef="#br1" timeOffset="26172.49">3671 13287 13004,'0'53'-64,"0"-1"64,0-24 256,20 25 353,-20-27-449,19 27-160,-19-26-128,20-1-193,-20-26-672,0 27-1025,20-27-1281</inkml:trace>
  <inkml:trace contextRef="#ctx0" brushRef="#br1" timeOffset="26455.51">3770 13101 10730,'59'0'704,"-39"0"-415,21 0 95,-2 0 225,-19 0-129,0 27-128,0 26-159,0-26-1,-20 25 96,-20 1 449,0 26 127,0-26-31,0 29-224,20-57-417,-19 2 256,19-1-416,0 1-160,19-27 160,1 27 0,20-27-288,-1 0-96,-19-27-225,20 27-480,-1-27-1473,1 27-3428</inkml:trace>
  <inkml:trace contextRef="#ctx0" brushRef="#br1" timeOffset="26886.53">4325 13155 11659,'0'0'64,"0"0"0,0 0 865,21-27-257,-1 0-544,-20 27-128,20-25 0,0 25 0,-20 0 0,0 0-32,0 0-256,-20 0 0,0 25 64,0 2 159,-19 0 33,19-1 32,0 26 0,20-25 97,0 26 31,0-26 32,20 0-64,0-2 128,19 3 0,1-3-128,-20-25-64,19 28 32,-19-28-64,0 0 65,-20 0 95,0 0 576,0 26 33,-20-26-545,0 28-160,-19-28-160,19 25-320,-20-25-673,19 27-993,21-27-1025,-18 0-2050</inkml:trace>
  <inkml:trace contextRef="#ctx0" brushRef="#br1" timeOffset="27197.55">4704 13101 10730,'20'0'1025,"-20"0"-2146,-20 27 928,20 26 1218,-20-26-320,20 25-609,0 1-64,0 1 256,20-29-31,0 3-65,19-3-32,1-25-64,-20 0 192,19-25 257,1-3 192,-20 3-257,-1-29 353,1 1-257,-20 26-31,0-25-193,-20 26 33,-19-28-482,-1 54-191,-19-25-96,-2 50-289,3 2-1985,-1 0-5606</inkml:trace>
  <inkml:trace contextRef="#ctx0" brushRef="#br1" timeOffset="28827.64">4127 11856 10826,'0'0'1281,"0"0"-1441,0 0 192,0-27 384,0 27 33,0 0-481,0-25 64,0 25-32,0-27 96,0 27-224,0-28-1538,0 3-3235</inkml:trace>
  <inkml:trace contextRef="#ctx0" brushRef="#br1" timeOffset="28986.65">4127 11220 10762,'-19'-52'384,"19"25"-416,-20-26 224,20 26-96,0-25-544,-20 24-1538,20-24-512,0-1-866</inkml:trace>
  <inkml:trace contextRef="#ctx0" brushRef="#br1" timeOffset="29144.66">4108 10345 3331,'0'-78'3971,"-20"24"-3490,20 28 63,0-1-448,0-25-320,-20 24-416,20 3-321,0-29-128,0 28-257,0-1-864</inkml:trace>
  <inkml:trace contextRef="#ctx0" brushRef="#br1" timeOffset="29296.67">4048 9499 10281,'0'-80'1025,"0"53"-833,-20-25 225,20-3 384,0 30-609,0-28-737,0 26-1345,0-26-800,0 27-930</inkml:trace>
  <inkml:trace contextRef="#ctx0" brushRef="#br1" timeOffset="29433.68">4028 8703 1889,'0'-27'6534,"0"0"-6501,0 2-33,0 25 416,0 0 64,0-27-640,0 27-673,0 0-224,0 0-3491</inkml:trace>
  <inkml:trace contextRef="#ctx0" brushRef="#br1" timeOffset="29612.69">4088 8544 10313,'0'0'128,"0"0"-96,-20 0 225,20-27 511,0 27-736,0 0-352,0 0-609,0 0-192,0 0-512,0 0-1442</inkml:trace>
  <inkml:trace contextRef="#ctx0" brushRef="#br1" timeOffset="29714.69">4009 8491 448,'-20'0'480,"0"0"-319,20 0-738</inkml:trace>
  <inkml:trace contextRef="#ctx0" brushRef="#br1" timeOffset="29944.71">3811 8517 160,'-41'0'1569,"21"0"-736,0 0-353,0 0 129,1 0-161,-1-26-191,0 26-385,0 0-673,0 0-320,1 0 384,-1 0 225,20 0-1,-20 0 225</inkml:trace>
  <inkml:trace contextRef="#ctx0" brushRef="#br1" timeOffset="31229.78">3730 8465 11530,'0'0'1474,"0"0"-1346,0 0 1121,0-26 609,0 26-993,0 0-801,0 0 32,-20 0 0,20-27-224,-19 27-449,-1 0-288,0 0-127,0 0-290,0 0-704,1 0-384,-21 27-577,20-27-1889</inkml:trace>
  <inkml:trace contextRef="#ctx0" brushRef="#br1" timeOffset="31350.79">3175 8544 6245,'-20'-27'0,"20"27"-2722</inkml:trace>
  <inkml:trace contextRef="#ctx0" brushRef="#br1" timeOffset="31568.8">2659 8491 3779,'-40'-26'-897,"19"26"545,-17 0 320,17 0 352,-19 0-288,22 0-736</inkml:trace>
  <inkml:trace contextRef="#ctx0" brushRef="#br1" timeOffset="31935.82">2084 8517 5765,'0'0'3107,"0"0"-2146,18 0 736,2 0-800,1-26 64,19 26-512,-1-26-417,1 26-32,-1 0-64,21 0-353,-21 0-800,1 0-1217,-20 0-3780</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30T04:26:03.60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395 1675 4452,'-20'27'1793,"0"-27"418,1 0 479,19 0-640,-20 0-96,20 0-353,0 0-191,-20 0-417,20 0-225,0 0-31,-20-27-256,20 27-225,20 0-128,-20 0 192,20 0-160,0 0-64,19 0-64,1 0 161,1 0-193,18 0 32,-19 0 0,19 0-32,0 0 32,1-25-96,-21 25 32,1 0-257,1-27 33,-3 27-224,-17 0-129,-1 0-128,0 0 33,-20-28-65,0 28-800,0 0-1090,0 0-864,-20 0-5093</inkml:trace>
  <inkml:trace contextRef="#ctx0" brushRef="#br0" timeOffset="324.01">772 1384 9256,'-19'-25'737,"-1"25"1569,20 0-256,0-28-1345,0 28-513,0 28 320,0-28 65,20 0 0,19 25 31,-19-25-256,21 27-159,-3-2-129,3-25 32,-2 27-96,1 1 32,0-3 0,-1 2-96,-19 0 0,0-2 96,0 3 96,-20-1-64,0-2 64,-20 28 0,0-26-96,0 26 64,-19-27-64,19 0-64,-20 28-256,20-28-2082,-19 2-4517</inkml:trace>
  <inkml:trace contextRef="#ctx0" brushRef="#br0" timeOffset="16251.92">18798 3026 160,'20'-26'0,"-20"0"224,20 26 1089,0-27 257,-20 27 704,19-27 160,-19 27-448,0 0 0,0-26-225,0 26-928,0 0-384,0 0-129,-19 0-128,19 0 32,-20 26-63,0-26 63,0 27 0,0 26 96,1 27 289,-1-1-257,-20 28 417,20-2-417,-19 0-128,19-25 97,20 26 31,0 0-96,20-26 1,0-1-65,-1 1-160,21-27 96,0-1-64,-21 2-64,21-1 0,-20-26-32,0-2-32,-1 2-417,1-27-608,-20 0-512,20 0-801,-20 0-1955</inkml:trace>
  <inkml:trace contextRef="#ctx0" brushRef="#br0" timeOffset="16908.96">19255 3610 10153,'-20'0'1954,"20"0"-1121,0 0 672,0 0-640,0 25 0,20-25 224,-20 27-417,19-1-319,21 2 223,-20-2-127,19 0 95,1 28-255,21-28-161,-22 28-32,21-29-32,-1 28-96,-19-26-96,-1 0-64,-19-1-97,0 1-159,0-27-513,-20 0-448,0 0-193,0 0-672,-20-27-2659</inkml:trace>
  <inkml:trace contextRef="#ctx0" brushRef="#br0" timeOffset="17154.98">19672 3583 2626,'0'-27'9513,"0"27"-9353,-20 27 865,0 0 416,0 25-512,-19 2-160,-1 24-288,-19 3-257,19-2 64,-21-26 96,42 27-288,-1-55-224,0 29-897,20-54-1217,0 26-1890</inkml:trace>
  <inkml:trace contextRef="#ctx0" brushRef="#br0" timeOffset="17883.02">19930 2815 7174,'0'0'1506,"0"0"-1250,0 0 1506,-21 0-321,21 0-832,0 0-225,-20 27 160,20-2-31,0 2-33,-18 26 33,18 0-65,0-1-159,18 2-129,-18 24-128,20-50 64,1 26-32,-1-29-64,0 0-545,-20 3-768,19-28-1441,1 0-4357</inkml:trace>
  <inkml:trace contextRef="#ctx0" brushRef="#br0" timeOffset="18078.03">20128 3080 1505,'20'0'9801,"-20"26"-9673,0 0 1538,20 1-257,-20-2-800,0 3-225,19-1-256,-19 25-96,20-27-384,-20-25-1185,0 28-1891,20-28-6565</inkml:trace>
  <inkml:trace contextRef="#ctx0" brushRef="#br0" timeOffset="18230.04">20207 2842 1825,'0'0'2979,"0"-27"-2883,-20 27-448</inkml:trace>
  <inkml:trace contextRef="#ctx0" brushRef="#br0" timeOffset="19087.09">20367 2815 6950,'0'0'3235,"0"0"-2466,0 0 928,0 0-63,20 27-225,-20-27 1,19 25-385,1 2-385,0-1-255,20 1-225,-21 26-32,1-1 160,0 2-128,-20 24-64,0 4 1,0-32 31,0 5-385,-20-2-736,0-1-1313,1-25-1826,-21 0-7879</inkml:trace>
  <inkml:trace contextRef="#ctx0" brushRef="#br0" timeOffset="19946.14">20108 2867 8231,'0'0'64,"0"0"513,20 0 736,-20 0-608,20 0 32,-20 0-193,0 0-192,0-25-31,0 25 287,0 0-95,0 0-1,0 0-31,0 0-1,0 0 65,0 0-65,0 0-320,0 0-96,0 0-32,-20 0-64,20 0 32,0 0 0,0 0-64,0 0 0,0 0-64,-20 0 64,20 0-64,0 25 96,20-25 0,-20 0 64,0 27 0,20-27 96,-20 0 96,0 0 161,0 0 63,0 0 0,0-27-159,0 27-225,0 0-160,-20-25 0,20 25-193,-20 0 129,20-27 96,-20 27-32,20 0 32,0 0-32,0 0-32,0 27 0,0-27 96,0 0 32,0 0 96,20 0 192,-20 0-96,20 0-320,-20 0-256,0 0-962,0-27-9768</inkml:trace>
  <inkml:trace contextRef="#ctx0" brushRef="#br0" timeOffset="23441.34">20227 4112 8295,'-20'0'1410,"20"0"-321,0 0 736,0 0-768,0 0-416,0 0 0,0-25-289,0 25-128,-20 0-160,20 25-96,0-25 0,-19 27 32,19 0 0,-20 26-32,20-26 0,0 25 32,20-24-32,-20 24 64,19-26 0,1-26 128,0 26 129,0-26 127,21 0 96,-23-26 129,23 0-160,-21-1-97,0-26 0,-20 26 97,0 2 255,-20-29-159,0 28-321,-21-1-224,23 27-64,-23-27-256,1 27-897,20 0-2403,1 27-2978</inkml:trace>
  <inkml:trace contextRef="#ctx0" brushRef="#br0" timeOffset="24192.38">21082 3742 8936,'0'0'3491,"0"0"-3202,0 0 1280,0 0-192,20 0-31,-2 0 31,2 0-672,41 0-161,-22 0-384,1 0-160,-20 0-160,19 0-961,-19 0-865,-20 0-1601,0 0-4677</inkml:trace>
  <inkml:trace contextRef="#ctx0" brushRef="#br0" timeOffset="24328.39">21140 3848 13068,'-20'54'1569,"20"-54"-1473,20 25 897,1-25 32,19 27-288,19-27-417,0 0-256,-19 0-1153,19 0-1921,-39 0-5831</inkml:trace>
  <inkml:trace contextRef="#ctx0" brushRef="#br0" timeOffset="24646.4">21895 3635 13773,'-20'0'1409,"20"0"-1377,0 0 544,0 27 193,0-1 0,0 2-193,0 24-287,0 2-161,20-28-64,-20 28-32,0-29-64,21 28-128,-21-26-449,18 0-416,-18-1-512,20-26-898,1 0-3394</inkml:trace>
  <inkml:trace contextRef="#ctx0" brushRef="#br0" timeOffset="25136.43">22133 3212 9833,'-19'-53'1665,"19"53"-1024,0-27 1601,0 27-704,0 0-129,0 0-768,0 27-321,19-27 160,1 25 289,20 30-321,-1-3-63,1 1-1,0 27-192,-1 26 97,2-26-193,-3 26 32,-18-28 0,1 30-64,-1-30-64,-20 2 128,-20-1-128,-21-26 32,23 1 0,-23-2-192,1 1 224,21 0-480,-21-27-609,20 2-833,0-2-1217,-19-26-9993</inkml:trace>
  <inkml:trace contextRef="#ctx0" brushRef="#br0" timeOffset="31637.8">8435 2683 4452,'0'0'2338,"0"0"-192,0 0 288,0 0 1,0-28-482,0 28-543,0 0-289,0 0-256,0 0-129,0 0-159,0 0-161,0 0-352,0 0-160,0 0-64,21 0 224,17 0 32,3 28 96,-1-28-320,19 0 192,-19 0-96,19 0 0,-19-28-224,-1 28-417,1 0-544,-19 0-480,-21 0-1667,20 0-4419</inkml:trace>
  <inkml:trace contextRef="#ctx0" brushRef="#br0" timeOffset="32477.85">11572 2655 11306,'-20'0'673,"20"0"128,0 0 1249,0 0-1346,0 0-319,20 0 479,-20 0-63,40 0 64,-1 0-449,1 0-159,19 0-97,-19 0-128,1 0-128,-3 28-385,3-28-287,-21 0-418,-2 0-607,-18 0-385,21 0-865,-21 0-2563</inkml:trace>
  <inkml:trace contextRef="#ctx0" brushRef="#br0" timeOffset="33803.93">17190 2655 10730,'0'0'864,"-20"0"97,20 0 1153,20 0-1057,-20 0-736,40 0-129,-1 0 160,2 0-64,17 0-255,22 0 31,-20 0-96,-1 0-321,20 0-800,-19 0-1345,-21 0-3908</inkml:trace>
  <inkml:trace contextRef="#ctx0" brushRef="#br0" timeOffset="36969.11">14074 4670 2306,'-20'25'6374,"20"-25"-4773,0 0 257,0 0-224,20 0-353,-1 0-352,1 0-417,40-25-256,-1 25 65,20 0-1,0-27-96,2 27-160,-2 0-32,0 0-32,0 0-96,-18 0-384,-3 0-129,-17 0-512,-2 0-1025,-39 0-1153,20 0-3716</inkml:trace>
  <inkml:trace contextRef="#ctx0" brushRef="#br0" timeOffset="40741.33">14054 4748 1633,'-20'27'2402,"20"-27"-1889,0 0 1120,0 0 193,0 0-320,0 0-225,0 0-320,20 0-257,0 0-159,-1 0-33,1 0 161,0 0-32,20 0-129,-1 0-160,21 0-127,-1 0-33,20 0-32,21-27-128,-1 2 32,0 25 64,20-28 64,1 28 97,19-25-97,-1 25-96,-18 0-128,19 0-32,-1 0-321,22 0-223,-2 0-353,-18-27 256,18 27 385,-19 0 224,-19 0 64,-1 0 32,-40 0-96,0 0 96,-20 0 64,-19 0 0,1 0-64,-21 0 0,-2 27-32,-18-27-64,0 0-1826,-18 0-7271</inkml:trace>
  <inkml:trace contextRef="#ctx0" brushRef="#br0" timeOffset="45099.57">1964 6868 1953,'-20'0'9481,"20"27"-8808,0-27 224,-20 0 192,20 0-288,0 0 160,20 0 384,-20 27-448,20-27-161,-1 26 65,21 1-256,1 0-289,17 25-96,3-26-352,-2 1 544,0 1-448,-19-3 0,0-25-320,-21 27-609,21-27-481,-20 0-704,-20 0-1473,0 0-5670</inkml:trace>
  <inkml:trace contextRef="#ctx0" brushRef="#br0" timeOffset="45308.59">2420 6763 12139,'-20'0'705,"20"27"-865,-39 25 768,19 1 833,0 0 1,-19 26-738,-1 1-575,-19 0-65,19 0-321,19-28-671,1 0-1379,20-24-3939</inkml:trace>
  <inkml:trace contextRef="#ctx0" brushRef="#br0" timeOffset="45633.61">2778 6922 12235,'0'0'2466,"0"0"-2369,0 0 1312,0 0 320,19 0-479,-19 0-450,20 0-607,0 0-1,0-27-160,21 27 32,-23 0-64,2 0-545,0 0-704,-20 0-737,0 0-832,0 0-3172</inkml:trace>
  <inkml:trace contextRef="#ctx0" brushRef="#br0" timeOffset="45755.61">2797 7080 13196,'0'80'1473,"20"-80"-1088,0 27 63,20-27 193,-1 0-97,1 0-512,1 0-2018,-23-27-7014</inkml:trace>
  <inkml:trace contextRef="#ctx0" brushRef="#br0" timeOffset="46369.65">3651 5146 6566,'-20'0'5477,"20"0"-5253,0 0 609,20 0 288,0 0-512,0 0-65,19 0-128,1 0-159,1 0-225,-3-27-32,-17 27-257,19 0-928,-21 0-865,1 0-1185,-20 0-2786</inkml:trace>
  <inkml:trace contextRef="#ctx0" brushRef="#br0" timeOffset="47148.68">3691 5226 1473,'19'26'2082,"-19"-26"-224,20 26-385,0 2-480,-20-3-288,20 28 127,1 1 33,-21-1-192,20 26-161,-20 1-127,0 0-289,0-2-32,0 28-96,0 2-64,0-3-32,0 0 160,18-25-96,-18 27 64,0-27 0,0-1 64,0 26 128,20-25-32,-20 25 0,0 2-96,21-28-32,-21 27-128,0 1-96,0-28-192,0 1 127,0-28 225,0 28 128,0-28 385,0 1 127,0 0 289,-21 26-160,21-26-353,0 2-288,0-3-96,0 0-64,0 3-96,21-3 128,-21-26 96,20 28-32,-20-28 32,0 26 0,20-25 289,-20 26 223,0-25-31,0 23-129,0-23-192,0-3-31,0 29-1,0-28-32,0-26-96,0 27 0,0 0-32,0-27 32,0 26 32,0-26-160,0 0 737,0 27-577,0-27 448,0 0-223,0 0-65,0 0-192,0 25 0,0-25-64,0 0 0,0 0 0,0 27 96,0-27-192,0 0 96,0 0 96,0 27-32,0-27 128,0 0 97,19 0-129,-19 0-32,20 0-32,-20 0 0,20 0-96,0 0 0,0 0 32,-1 0-64,21-27 32,-20 27-192,19 0-321,1 0-704,-20-27-1089,1 27-2242</inkml:trace>
  <inkml:trace contextRef="#ctx0" brushRef="#br0" timeOffset="48065.74">4226 5226 12395,'-18'0'577,"18"0"640,0 0 737,0-27-929,0 27-353,18 27 65,2-27 288,1 26-544,19 0-193,-1 27-96,1-25-224,19 24 32,-19-25 0,-1 26-320,1-26-65,1-2-383,-21-25-482,-2 27-832,2-27-1761,-20 0-7368</inkml:trace>
  <inkml:trace contextRef="#ctx0" brushRef="#br0" timeOffset="48280.75">4564 5119 14509,'0'27'641,"-20"-27"-961,20 26 384,-20 28 192,-19-2 224,19 1 1,-20 27-321,21 0-128,-1-1-128,0-26-385,20 0-992,0-27-1794,20-26-5317</inkml:trace>
  <inkml:trace contextRef="#ctx0" brushRef="#br0" timeOffset="48590.77">4803 5438 11466,'-20'0'1506,"0"26"-1698,20 1 352,0 0-32,-21 25 96,42-26 0,-21 1-64,20 0-95,20-27 255,-1 0 0,-19 0 64,20-27-63,-1 0-33,-19-26-32,-20 28 225,20-29-33,-40 28 257,0-1-321,0 27 193,-19 0-481,-1 0-416,20 0-994,-19 27-3074</inkml:trace>
  <inkml:trace contextRef="#ctx0" brushRef="#br0" timeOffset="49045.8">4307 6074 13132,'0'0'2690,"0"0"-2978,18 0 737,3 26 63,-1 1 161,20-27-129,-21 27-191,21-1-129,0 0-384,-1 0 320,1 1-256,1 0-577,-23-1-448,2-26-577,1 27-992,-1-27-3972</inkml:trace>
  <inkml:trace contextRef="#ctx0" brushRef="#br0" timeOffset="49255.81">4643 6022 12427,'0'0'1281,"-18"0"-1216,18 0 95,-20 52 288,-1-26 769,-19 28-384,20-2-481,1 1-63,-1 0-33,0-26-256,20 25-352,0-24-737,0-28-1090,20 0-1408</inkml:trace>
  <inkml:trace contextRef="#ctx0" brushRef="#br0" timeOffset="49499.83">4941 6206 17104,'0'0'993,"0"26"-1378,-19-26 1058,19 27 224,0 0-353,0 26-320,0-26-288,0-2-416,0 3-321,0-3-1249,19 2-1569,-19-27-6951</inkml:trace>
  <inkml:trace contextRef="#ctx0" brushRef="#br0" timeOffset="50076.86">4465 6763 7334,'-20'0'1250,"20"0"-161,-20 0 1185,20 0-416,0 0-641,0 0-256,20 0 320,-20 27-224,20-27-192,0 52-353,0-26-384,19 1-96,-19 0-64,21-1-544,-21 1-513,-2 0-160,23-27-673,-21 25-961,-20-25-2754</inkml:trace>
  <inkml:trace contextRef="#ctx0" brushRef="#br0" timeOffset="50264.87">4643 6763 12043,'-18'27'1089,"18"-1"-1153,-20 0 769,-1 27 960,21-26-704,-20 26-673,0-1-256,20-25-128,-20-1-192,20 1-833,0-27-2210,0 28-6246</inkml:trace>
  <inkml:trace contextRef="#ctx0" brushRef="#br0" timeOffset="50604.89">4803 6895 10153,'20'27'2883,"-1"-27"-2851,1 0 224,0 0 128,0 0-255,0 26 351,-20-26-352,19 0-160,-19 27 64,-19 0 160,19-2 1,-20-25 127,0 27 352,20-1-159,0-26-129,0 0-31,20 27-97,0-27-64,-1 28-160,1-28-224,0 0-385,0 0-992,1 25-1090,-21-25-3042</inkml:trace>
  <inkml:trace contextRef="#ctx0" brushRef="#br0" timeOffset="50841.9">4763 7426 15342,'0'0'2018,"0"0"-2306,0 0 480,0 0-64,20 25-288,-20-25-1250,20 0-3362</inkml:trace>
  <inkml:trace contextRef="#ctx0" brushRef="#br0" timeOffset="50985.91">4803 7610 12139,'0'0'2819,"0"0"-3012,0 0-127,0 26-1954,0-26-2274</inkml:trace>
  <inkml:trace contextRef="#ctx0" brushRef="#br0" timeOffset="51115.92">4803 7795 12299,'0'28'3075,"0"-28"-3203,20 0 224,-20 0-384,0 0-2979</inkml:trace>
  <inkml:trace contextRef="#ctx0" brushRef="#br0" timeOffset="51735.95">4524 8194 15246,'0'0'1057,"0"0"-1153,0 26 993,0 0 352,20 0-448,0 28-289,21 0-384,-21-3-96,18-23-192,3 25-128,-21-27-193,19 0-287,-19 1 63,0-27-672,0 0-1314,-1 0-4067</inkml:trace>
  <inkml:trace contextRef="#ctx0" brushRef="#br0" timeOffset="51923.96">4763 8194 14894,'-21'0'256,"3"26"-256,-2 26 288,-21-25 929,21 26-32,2 1-1089,-23-1-96,21 0-448,20-1-257,0-25-1793,0 0-3716</inkml:trace>
  <inkml:trace contextRef="#ctx0" brushRef="#br0" timeOffset="52276.98">4922 8538 5701,'-20'53'7335,"20"0"-7335,0-1 64,0-25 96,0 26 673,20-53 288,-20 27-513,0-27-351,19 0 255,1-27 65,-20 1-289,20-1-160,0-25-192,-20-1-96,21 26 64,-21 0-96,0 1-1,18 26 97,-18 0 513,20 26 223,-20 1-31,20 26 64,-20-1-385,21-25-192,-21 26-96,0-26-256,20 0-705,-20-2-929,0 2-2210</inkml:trace>
  <inkml:trace contextRef="#ctx0" brushRef="#br0" timeOffset="53423.05">5160 5146 9801,'-21'26'1505,"21"-26"-1056,-18 0 1280,18 0-319,0 0-674,0 0-63,0 0-64,18 0-65,3 0-256,-1 0 1,20 0-257,-21 0 64,21 0-128,0-26 32,-1 26 0,-19 0-64,0 0 32,0 26-65,1-26 33,-3 27 128,-18 0-128,20-1 0,-20 28-32,21-1-64,-21-1-32,20 28 32,-20-1 128,20 1 0,-2 25 64,-18 2-64,21-27-128,-21 52-481,20-26 161,-20 0 159,0-1-255,20 3 255,-20 24-31,0 0-225,0-27 545,0 2 32,-20 25 513,20-27-225,-20 2 385,20 0-289,-21-2-192,21-26 257,0 27 159,-18-27-159,18-26 31,18 27 161,-18-26-161,0 26-191,21-28-65,-21 1-160,20-26-32,-20 25-96,0 1 96,0 0-160,0 1-96,-20-1 224,20 0-129,-21-1 65,21 2 64,-18 24-64,18-24 32,0-28 96,0 1-128,0 0-192,0-2 256,0 2 0,0-27 64,0 0-96,18 26 128,-18-26-64,0 27 0,21-27 32,-21 27 32,0-27-64,0 26-256,0-26 512,0 0-191,0 0-1,0 26 128,-21-26 0,3 0 32,-2 0 193,0-26-481,-21 26 64,2 0-64,19 0-257,-20 0-159,20 0-1442,20 0-3715</inkml:trace>
  <inkml:trace contextRef="#ctx0" brushRef="#br0" timeOffset="54434.11">6311 6499 13228,'-20'0'1537,"20"0"-1569,-20 0 641,2 0 32,-23 0-449,21 25 32,-20 2-128,21 0-96,-1 26 96,0 26 225,0-26-257,20 26-64,20-26 64,0 0 32,0 1 64,39-29 64,-19 2-96,-1-1 64,22-26-63,-23 0-33,3 0-513,-21 0-255,0 0-353,-1-26-1057,-19 26-1730</inkml:trace>
  <inkml:trace contextRef="#ctx0" brushRef="#br0" timeOffset="54584.12">6093 6948 15694,'-20'0'1282,"20"0"-1667,20 0 385,0-26 192,19 26 65,1-27-225,21 27-961,-23 0-1025,23-27-160,-2 27-3491</inkml:trace>
  <inkml:trace contextRef="#ctx0" brushRef="#br0" timeOffset="54837.13">6649 6366 14798,'0'25'-353,"0"3"321,0-3 256,0 30 289,0 24 159,0 1-191,0 25 256,19 0-705,-19 2 32,20-28-96,-20-26-193,20 0-607,0-1-866,1-25-1089,-21-27-3298</inkml:trace>
  <inkml:trace contextRef="#ctx0" brushRef="#br0" timeOffset="55082.15">6787 6339 16079,'21'0'672,"-21"27"-960,0-2 416,20 28 385,-20 27 223,20-1-191,-2 28-353,-18 25-64,21 1-64,-21-28-352,20-25-64,0-1-609,-20-24-288,20-3-449,-20-27-768,19-25-3108</inkml:trace>
  <inkml:trace contextRef="#ctx0" brushRef="#br0" timeOffset="55436.17">6530 6419 18737,'-20'-28'1057,"40"3"-1793,0 25 768,39-27 96,0 27 320,22 0 65,-2 0-481,0 27-128,0 26 31,-19-1-255,-21 28-224,1-28-609,-19 28 160,-21-28 640,-21 29 417,-19-29 161,21 2 159,-21-28 513,20 1-64,0 25-193,20-52-287,0 53 31,0-26-32,20 1-31,20-3-321,-1 2 0,1-2-225,1 2-223,-3 1-289,-17-28-608,19 27-545,-22-27-1281,3-27-1794</inkml:trace>
  <inkml:trace contextRef="#ctx0" brushRef="#br0" timeOffset="55806.18">7184 6154 10345,'-18'-27'3556,"18"27"-4133,0 0 97,0 27 704,0-1 288,18 26-255,-18 2-225,20-1-128,1-1 128,-21-24 32,20-3 0,-20-25-32,0 0 128,0 0 384,0-25-63,0-28-289,0 26-96,20 0-32,-20-26 128,0 26-128,18 1-64,3 0 32,-1 26 0,0 0 705,0 26-417,-1 0 1,1 1-129,0 26-192,-20-26 64,20 0-256,-20 26-417,0-53-1056,20 25-2723</inkml:trace>
  <inkml:trace contextRef="#ctx0" brushRef="#br0" timeOffset="55992.2">7463 6232 13004,'19'27'2402,"-19"-27"-2466,20 0 1313,0 0-32,0 0-96,1 0-544,-3 0-609,2 0-865,0 0-993,1 0-2690</inkml:trace>
  <inkml:trace contextRef="#ctx0" brushRef="#br0" timeOffset="56178.21">7522 6100 11018,'0'54'1249,"0"-2"-160,0-26 545,20 28-673,-20-28-449,21 28-384,-3-29-128,-18 3-544,20-3-1122,0 2-3427</inkml:trace>
  <inkml:trace contextRef="#ctx0" brushRef="#br0" timeOffset="56398.21">7840 6074 14637,'0'53'1826,"0"0"-1506,0-27 1218,0 27-129,0 0-640,20 26-353,-20-26-448,20 2-544,-20-3-2019,0-25-7398</inkml:trace>
  <inkml:trace contextRef="#ctx0" brushRef="#br0" timeOffset="61786.53">10361 6499 6534,'0'-28'1569,"0"28"769,0-27 385,-20 27-1025,0-25-705,1 25-545,-1 0-320,0 0-128,-21 0-64,3 25 32,-3 2-32,3 26 64,17 1 0,1-1-32,20 26 0,0-26 96,0 26-128,20-26 64,19 0-32,1 1 128,19-2-96,2-52-32,-2 26 96,21-26 128,-21-26 32,0-1-128,-18-25 33,-1-1-1,-1-1 32,-19 2 64,-20-1 128,-20 0-31,-1 1 31,-17-3-192,-3 3-128,-18 0-224,-1 24 192,-19 1-128,20 27 64,-1 27-96,1 1-33,38-3-95,1 29 192,20-29 32,20 30 32,21-3 64,-2-27 32,21 3 0,-1-1-32,1-1 0,-1-26 0,-18 0-192,-3 0-1121,-17 0-1794,-1 0-3171</inkml:trace>
  <inkml:trace contextRef="#ctx0" brushRef="#br0" timeOffset="62149.55">10936 6603 9833,'-39'0'4804,"39"28"-3715,0-28 897,0 0-833,0 0-352,20 0 32,-1 0-481,1 27-224,21-27-64,-3 0-416,-18 0-481,21 0-704,-21 0-1058,-20 0-1825</inkml:trace>
  <inkml:trace contextRef="#ctx0" brushRef="#br0" timeOffset="62277.56">10936 6816 12716,'-19'52'384,"38"-52"641,1 27 288,21-27 64,-21 0-95,18 0-1058,3 0-865,-2 0-1633,-19 0-4676</inkml:trace>
  <inkml:trace contextRef="#ctx0" brushRef="#br0" timeOffset="63020.6">11513 5119 2146,'0'0'6245,"0"0"-5956,20-25 1280,-1 25-31,-19 0-385,20 0-224,20 0-257,-20 0-223,19 0-257,-19 0-128,20 0 0,-21 0-160,1 0-481,0 0-832,-20 0-1666,0 0-4868</inkml:trace>
  <inkml:trace contextRef="#ctx0" brushRef="#br0" timeOffset="63964.65">11533 5146 6982,'19'26'449,"-19"1"-161,20 0 96,-20-1 1,20 0 672,0 2-97,-20 25-447,20-1 160,-20 1 255,19 26-223,-19-26-353,0 27-191,20-1-65,-20 28 160,0-27-96,0 0 0,0-2 513,0 28-97,20-26-63,-20-27-321,0 27-96,20 0-96,-20 24 32,20-24 32,-20 0-32,0 25 32,0-25 129,0 26 31,-20-25-64,20 23-128,0-24 32,0 27-32,-20-29 0,20 2-64,0-1 32,-20 1 0,20 0 0,0-28 0,0 28 0,0-28 0,0 28 0,0-27 0,0 27 0,0-28 0,0 2 32,-20 26-32,20-27 64,-19 0 0,19-1-64,0 2 96,0-28 64,0 26-63,0-25-97,0 0-33,0-1 33,0 1 33,0 0-33,0-2 64,0-25 64,0 0-32,0 27-32,0-27 32,0 26 0,-20 1 64,20-27 0,0 27-32,0-1 1,0 0-97,-20 2 96,20-28-160,0 0 160,0 25 64,0-25 96,0 0 97,0 28-129,0-28-64,0 0 0,0 25-96,0-25 0,0 0 97,0 0-161,0 0 32,0 0 0,0 27 128,0-27-224,0 27 160,0-27 0,0 26 128,0-26-192,0 27 1,0-27-65,0 0 64,0 0 96,0 0-128,0 0 128,0 0 0,0 0 32,0 0 64,0 0-127,0 0 31,20 25-128,-20-25 160,0 0-32,20 0-32,-1 0-96,21 0 32,-20 0 0,19 0 0,-19-25-192,0 25 96,21 0-160,-23 0-32,2 0-64,1 0-289,-21 0-800,20 0-1090,-20 0-2113</inkml:trace>
  <inkml:trace contextRef="#ctx0" brushRef="#br1" timeOffset="67963.88">5060 2444 10409,'-38'0'321,"17"0"127,21 0 1186,0 0-385,0-26 96,0 26-32,0 0-480,21 0-352,-3 0 223,22 26-95,19-26-289,22 0-96,-2 26 1,40-26-65,-19 26-256,19-26 192,-40 0-353,0 27-415,0-27 416,-38 0-994,-3 0-607,-18 0-2243</inkml:trace>
  <inkml:trace contextRef="#ctx0" brushRef="#br1" timeOffset="68504.89">7265 2550 15983,'-20'26'608,"40"-26"-992,-2 0 1441,23 0-609,18 0 257,1 0 224,19 0-385,0 0-351,0 0-386,2 0 321,-22 0-864,1 28-1410,-21-28-2947</inkml:trace>
  <inkml:trace contextRef="#ctx0" brushRef="#br1" timeOffset="69045.92">10480 2576 14189,'0'28'-416,"20"-28"576,1 0 929,17 26-481,3-26 513,-3 0 64,23 0-288,-2 0-256,1 25-257,19-25-320,-20 0-352,-18 0-1121,-3 0-1442,3 0-3139</inkml:trace>
  <inkml:trace contextRef="#ctx0" brushRef="#br1" timeOffset="69759.98">15919 2576 9064,'-59'0'2178,"39"0"-1697,0 0 1953,20 0-608,0 0-545,0 0-192,20 0-641,20 0 97,-1 0-1,42 0-159,-2 0-193,20 0 32,-20 0-96,20 0 64,-38 0-256,-3 0-96,1 28-1473,-38-28-3364</inkml:trace>
  <inkml:trace contextRef="#ctx0" brushRef="#br0" timeOffset="73108.18">12248 5094 1473,'0'0'2210,"0"-28"833,0 28 160,0 0-833,0 0-576,0-26-353,18 26-384,-18 0-224,0-26-160,0 26-97,-18 0-288,18 0-159,0 0-161,-20 0-193,-1 0-127,-19 0 192,21 26 96,-21 0 0,20 2 32,0-3-64,1 2 0,19 26 63,0-26 33,0 25-32,0 1 32,19 0-32,1 1 0,20-28 32,-1 28-192,1-29-32,1 2 96,18-1 128,-19-26 128,19 0 160,-19-26-31,-21-1-65,21 2-128,-20-29 128,0 28-64,-1-28 0,-19 1-96,0 0-32,-19 1-128,-1-2 32,-20 1-96,1 28 64,-21-3-32,1 28 31,-2 0 1,23 0 192,-3 28-160,2-3 0,19 2 64,20-1-96,0 28 64,0-28 0,39 0 32,-19 2 64,21-3 0,-3 3 0,23-3 32,-22-25 0,1 27-160,0-27-577,-21 0-640,1 0-1217,-20 0-4453</inkml:trace>
  <inkml:trace contextRef="#ctx0" brushRef="#br0" timeOffset="73700.2">12744 5438 9064,'0'0'416,"0"0"770,-20 0 127,20 0 224,0 0-416,0 0-800,0 0-353,-21 26 32,21 1 32,-20 0 96,20-2 0,0-25 96,20 27-96,1-1 96,-1 1 161,-2-27-1,3 0-31,-1 0-97,20 0 0,-20 0-64,-1-27 193,-19 1-97,0-1 0,0 2 225,-19 25-225,-1-27-224,0 0-160,-20 27-192,19 0-1250,-17 0-2306,17 27-7398</inkml:trace>
  <inkml:trace contextRef="#ctx0" brushRef="#br0" timeOffset="74998.28">12366 6022 8199,'0'-27'2851,"0"27"-1378,0-28 834,0 28-642,0 0-608,-19-25-480,19 25-193,-20-28-224,20 28-160,-20 0-224,-1 0 0,1 0-97,2 28 33,-23 25 128,21-26-128,0 25 128,1 1 64,19 0 160,0-1-257,19 2 161,1-1-32,0-26 64,21-2 0,18 3-96,-19-3 96,19-25 96,-19 0 96,19 0-63,-19-25 63,-21-3 64,21-24 0,-40 25 193,0-26-225,0 26 64,-20-25-384,0-1 128,-19 0 320,-1 1-127,-19 25-353,19-1 128,-19 28-257,18 0 65,3 0 192,-3 28-288,21-1 96,20-2 32,20 2 127,1-1 33,17 1-32,3 0 161,-1-1-514,19 0 641,-19 0-832,-1-26-513,1 27-1474,-20-27-2946</inkml:trace>
  <inkml:trace contextRef="#ctx0" brushRef="#br0" timeOffset="75326.3">12843 6286 12908,'0'0'993,"0"0"512,0 26-608,0-26-385,0 27 129,0 0-385,0-2-128,0 3-96,0-3-32,0 2-288,0 1-352,20-3-1218,-20-25-2755</inkml:trace>
  <inkml:trace contextRef="#ctx0" brushRef="#br0" timeOffset="75994.34">12426 6868 320,'-20'-26'12652,"0"0"-12396,0 26 160,1 0 33,-1 0-385,0 26-32,-1 0 96,1 1-64,2 0 0,-2 26 385,20-1-1,0 1 32,20 2-31,-20-30-225,18 27-128,23 3-32,-1-28 32,-1-2-64,1 2-32,-1-27-32,1 0 0,0-27 0,-1 27 96,1-25-32,-19-2 64,-3-1 65,-18-24 31,0 25-128,0-26-96,-18 0 32,-3 1-64,-19 25 64,1-26 288,19 26 257,-20 0-257,-19 27-288,19 0-96,1 27 64,19 0-64,-21 26 32,41-26 32,0 25-65,0-26 129,21 29 1,19-30-1,-21 2 32,21-2-96,0-25-449,-21 0-672,21 0-1281,0 0-3524</inkml:trace>
  <inkml:trace contextRef="#ctx0" brushRef="#br0" timeOffset="76290.36">12744 7054 1569,'18'0'10474,"3"26"-10058,-1-26 737,0 0-384,0 27-288,0 1-97,-20-3-480,19 2-513,-19-2 449,0 2 128,-19 1 64,19-1 32,-20-27 417,0 25 319,20 2 129,-20-27-128,20 0-513,0 25-192,20-25 193,0 0 127,0 0-224,-1 28-416,21-28-160,-20 0-673,0 0-609,-20 0-1217,0 27-5284</inkml:trace>
  <inkml:trace contextRef="#ctx0" brushRef="#br0" timeOffset="76557.37">12446 7848 18225,'-20'27'1089,"20"-27"-1153,0 0-32,0 0 96,20 0 64,-20 28-160,19-28-1698,-19 0-1601,20 25-1730</inkml:trace>
  <inkml:trace contextRef="#ctx0" brushRef="#br0" timeOffset="76672.38">12505 8114 8648,'0'26'-2306</inkml:trace>
  <inkml:trace contextRef="#ctx0" brushRef="#br0" timeOffset="76816.39">12505 8299 13196,'-20'27'352,"20"-27"-127,0 0 415,20 26-992,-20-26-2082</inkml:trace>
  <inkml:trace contextRef="#ctx0" brushRef="#br0" timeOffset="76938.39">12525 8512 15662,'0'26'449,"0"-26"-449,0 0 256,0 0-1249,0 0-6022</inkml:trace>
  <inkml:trace contextRef="#ctx0" brushRef="#br0" timeOffset="77818.45">12545 8882 6342,'-20'0'2722,"0"-27"-2113,20 27 992,-20 0-127,0 0-481,1 0-513,-21 0-320,20 27-160,0-1 481,1 28-129,-1-2-128,20 29-32,0-2 0,20-26-127,19 25-33,1-24-32,-1-2-97,21-26 97,-1 1 65,2-27 95,-3 0-96,1 0 32,-18-27-64,-1 1 128,-20-26 64,-20 25 97,0-26 287,-20 1-191,0-28-353,-41 28-64,23-29-129,-41 29 129,18-2-32,2 28 289,-1 26-65,21 0-32,-1 26-256,20 1 288,1 26-96,38 1 96,1-1 129,0-28 31,39 29-128,-19-28-96,19 1-64,1-2-224,-1 2-480,-18-27-898,18 0-960,-39 0-2499</inkml:trace>
  <inkml:trace contextRef="#ctx0" brushRef="#br0" timeOffset="78143.45">13021 9305 12107,'0'80'2050,"-20"-28"-1249,20 2 448,0-28 96,-20 1-256,20-2-672,0-25-129,0 0 96,20-25-128,-20-2-192,20 1-192,-20-1 32,20-26-32,1 1-128,-21 25 0,18 0 128,2 27-33,-20 0 129,21 0 225,-1 27 63,-20 0 0,20 25 128,-2 1-127,-18 0-129,21-26-96,-21 25-96,0-24-705,0-3-1057,0-25-2145</inkml:trace>
  <inkml:trace contextRef="#ctx0" brushRef="#br0" timeOffset="79470.53">13200 5199 5509,'0'0'2754,"-21"0"-2433,21 0 1536,0 0 97,0 0-608,0 0-193,0 0-257,0 0-351,0 0 64,21 0-33,-1 0-256,0 0-63,0 0-65,19 0-192,1 0 96,-1 0-128,1 0 0,-20 0 0,19 0 32,-19 0 32,0 0-192,-20 27 224,21-27-160,-21 0 64,0 26-32,20 0 64,-20 2 0,0-3-97,18 28 97,-18-26 0,0 26 0,0 26 0,20-26 97,-20 1-194,0 26 130,21-28-66,-21 28 1,0 0 64,0-27-64,0 26 0,0 1 32,0-28 64,0 28-96,0-27-160,-21-1 192,21 28 32,-20-27 32,20 26 129,0-24-65,-18 22-160,18 4-32,0-2 96,0 1 64,0-1 801,0 27-513,18-27-128,-18 28-96,0-2-96,0-25 0,20 25 0,-20 2-31,0-2-33,21 2 96,-21 0-32,0-2 64,20 0 32,-20-25-32,0-1 64,0 2-192,0-2 64,0 1 96,20-28-256,-20 28 160,0-1 33,0-26-33,0 26 0,20 2 0,-20-29-32,0 28 96,0-28-224,19 28 192,-19-28-96,20 1-32,-20 0 128,0-1-128,0 3 160,20-30-96,-20 29 0,0-29 160,0-25-64,20 28 33,-20-28 31,0 0 96,0 0 0,0 0 161,-20 0-33,20 0-192,-20-28-128,0 28-96,1 0-64,-1 0-224,0 0-737,-21 0-1089,3 28-2338,-3-28-11211</inkml:trace>
  <inkml:trace contextRef="#ctx0" brushRef="#br0" timeOffset="83409.77">14074 6658 2434,'-60'52'2434,"39"-27"-2434,3 3 32,-2 25 1313,-1-1-31,21 2 31,0-1-96,21 26-256,-1-53-256,19 29-1,1-3-255,19-27-65,1-25-63,-21 27 31,1-27-256,-1 0-320,-19-27-993,0 2-1826</inkml:trace>
  <inkml:trace contextRef="#ctx0" brushRef="#br0" timeOffset="83560.77">13955 7080 13612,'0'27'353,"38"-27"-129,-17 0 256,19-27 193,19 27 384,-19 0-833,-1-26-576,1 26-1602,0 0-1890</inkml:trace>
  <inkml:trace contextRef="#ctx0" brushRef="#br0" timeOffset="83805.78">14530 6551 13676,'0'52'417,"0"3"640,0-3 288,20 28-896,-20-2-97,0 2-32,0-1-128,0 1-64,20 0-224,0 0-224,-20-28-288,19-25-546,1-2-1120,-20 3-3619</inkml:trace>
  <inkml:trace contextRef="#ctx0" brushRef="#br0" timeOffset="84022.8">14689 6551 17040,'0'80'-32,"0"-53"160,19 25 352,-19 28-127,0-2-33,0 29-320,0-2-64,0 2-321,20-27-191,-20-1-545,20-26-353,1-1-1184,-21-25-4004</inkml:trace>
  <inkml:trace contextRef="#ctx0" brushRef="#br0" timeOffset="84346.82">14510 6631 17328,'-19'-53'128,"19"26"-320,0 0 64,39 27 192,1-25 256,19 25 193,1 25-417,20 2-160,-42 25 32,3 3-385,-1 22 129,-21-22-161,-19 23 65,-19-24 288,-1-1 288,0-1 225,-21-25 95,23-1 97,-23 1-65,41 1-191,-20-3-321,40 2 128,1-2-32,17 2-128,3 28-320,-1-30-673,-1 2-257,1-2-671,-1-25-2307</inkml:trace>
  <inkml:trace contextRef="#ctx0" brushRef="#br0" timeOffset="84729.84">14987 6366 14958,'19'-27'128,"-19"27"-288,0 0 288,20 0 0,-20 27 32,0-2-96,0 28-128,0 2 64,0-3 32,0-25 0,0-2 0,20-25 64,-20 0 192,0 0 65,0-25-225,0-2 32,20-25-64,0-3-96,-1 30 96,1-3 128,0 3 193,0 25-97,-20 0-32,21 0-31,-21 25-33,18 3-32,-18-3-192,0 2 32,20 26 32,-20-26-64,0 25-352,20-24-897,-20-1-1025,0-2-1890</inkml:trace>
  <inkml:trace contextRef="#ctx0" brushRef="#br0" timeOffset="84902.85">15305 6524 14413,'0'0'673,"0"-25"736,19 25 0,1 0-544,20 0-64,-20 0-737,19 0-64,-19 0-480,0 0-866,-20 0-1280,20 0-2307</inkml:trace>
  <inkml:trace contextRef="#ctx0" brushRef="#br0" timeOffset="85074.86">15384 6339 11306,'0'27'545,"0"-2"288,0 3 1569,0-3-416,20 30-577,-20-30-929,0 29-383,19-1 31,-19-26-192,0 25-385,20-27-608,-20 3-1121,20-28-2723</inkml:trace>
  <inkml:trace contextRef="#ctx0" brushRef="#br0" timeOffset="85262.87">15682 6339 8776,'0'52'7975,"0"-24"-6469,0 24-193,0 28-224,0-28-608,0 28-385,0-28-32,0 29-577,0-29-1313,0 2-2370</inkml:trace>
  <inkml:trace contextRef="#ctx0" brushRef="#br0" timeOffset="88808.07">1288 11187 10473,'20'-27'1121,"-20"2"-544,0 25-385,-20 0 609,20 25 320,0 2 64,20 26-416,-20 26-321,21 1-320,-21 26 1,0 26-97,0-26 64,0 27-64,-21-54 0,21 1 32,0-28 64,0 2 96,0-54 353,0 26 95,21-26-544,-21-26-192,0-2-320,20-24-64,-20-1-33,20 0-95,-1 1 255,21-2 161,0 28 128,-21-1 128,21 27 128,-20 0 1,0 27 95,-1 26-192,1-1-96,-20 1-96,0 1-384,20 24-866,-20-24-1376,0-1-3044</inkml:trace>
  <inkml:trace contextRef="#ctx0" brushRef="#br0" timeOffset="89226.1">1924 12035 15726,'0'-27'449,"0"27"-417,0-27 640,0 27-575,-20 0-161,0 0-161,20 27 129,-19 0 64,-1-1-32,20 26-128,0 2 64,20-1 0,-1 0 64,1 1 64,20-28 96,-1-26 352,-19 26 97,20-52-97,-19 0-224,-1-28-32,-2 1-95,-18 0-322,0-1-319,-18 28-161,-2 0-32,-1 26 513,-19-26 288,20 26 64,-19 0 1,19 0-65,0 0 224,0 26 128,20 0 65,20-26-129,0 26-192,0 2 32,19-28-128,1 26-1249,1-26-2882</inkml:trace>
  <inkml:trace contextRef="#ctx0" brushRef="#br0" timeOffset="89500.11">2381 11187 17872,'-20'0'257,"0"0"-770,0 26 449,0 1 448,20 26 65,-19-1-161,-1 55-288,20-2 128,0 2-64,0-2-64,20 2 161,-1-28-161,21 1-385,0-28-320,-1-26 161,1 2-449,-1-28-1025,1 0-1537,1-28-5286</inkml:trace>
  <inkml:trace contextRef="#ctx0" brushRef="#br0" timeOffset="89646.12">2560 11717 8936,'-21'-28'6246,"21"28"-6406,21 0 320,-1 28 320,-2-2-31,23 0-225,-21 1-160,19 26-641,1-26-992,0-27-1954,-21 0-5254</inkml:trace>
  <inkml:trace contextRef="#ctx0" brushRef="#br0" timeOffset="89780.13">2758 11743 11370,'-40'53'1442,"20"0"-1538,-19 1 320,-1 24-160,19-24-352,3-2-1058,18 2-2145</inkml:trace>
  <inkml:trace contextRef="#ctx0" brushRef="#br0" timeOffset="90012.14">2877 11240 17008,'39'0'544,"-19"27"-544,0 25 1057,1 28 256,-1-2 321,-2 29-705,3-2-609,-1 2-352,0-27 320,-20-1-608,0-26 480,0 0-288,-20-1-448,0-24-578,-19-2-1504,19 0-3748</inkml:trace>
  <inkml:trace contextRef="#ctx0" brushRef="#br0" timeOffset="90511.17">3512 11664 15951,'-19'25'2370,"19"-25"-2274,19 0 1473,1-25-63,0 25-577,20 0-321,-1 0-319,21 0-161,-21 0-192,1 0-193,-19 0-960,17 0-961,-18 0-1569,-20 0-1538</inkml:trace>
  <inkml:trace contextRef="#ctx0" brushRef="#br0" timeOffset="90657.18">3651 11796 8776,'-20'53'4580,"40"-26"-4067,-20-27 1376,20 0 642,19 27-641,-19-27-994,20 0-671,-19 0-193,-1 0-1185,-2 0-2018,2 0-8873</inkml:trace>
  <inkml:trace contextRef="#ctx0" brushRef="#br0" timeOffset="91902.25">4625 11372 7142,'0'-53'3331,"0"27"-2626,-20 0 929,20 26-1,-41-27-736,21 27-417,-19 27-255,-1-1-225,0 26-64,21 28 64,-21 26 0,20 0 64,-1 0-128,42-26 128,-1 25-64,20-52-64,-1 1 128,21-2-128,-1-26 192,20-26 192,-18 0 449,18-52-129,0 26-351,-19-54-193,-21 28 0,1-28 128,-40 0-96,0 1-64,-20-1-224,-20 1-128,1-1-32,-40 27 63,19 0 257,-19 53 0,20 0 0,-2 53 0,21-26 321,21 26-225,-1 0 160,40 26-128,-1-26 0,21-1-96,1 2-64,17-28-480,3 28-417,18-28-833,-20-26-2049</inkml:trace>
  <inkml:trace contextRef="#ctx0" brushRef="#br0" timeOffset="92176.27">5239 11876 11146,'-19'27'1858,"-1"-27"-1922,0 25 480,20 2 609,-20-1-64,-1 28-513,42-28-287,-21 0 95,40 0 192,-20-26 257,19 0 0,21 0-97,-21 0-31,-19-26-1,20 0 193,-40 26 0,0-26-353,-20-1-416,0 0-96,-20 1-256,1-1-481,-1 27-640,1 0-962,19 0-3106</inkml:trace>
  <inkml:trace contextRef="#ctx0" brushRef="#br0" timeOffset="92509.29">5538 11584 13708,'0'0'4132,"0"0"-3811,0 0 159,0 27 962,39-1-482,-19 1-511,39-2-257,-19 29-32,19-28-192,-19 28 32,19-1-224,-19-26-257,1-2-287,-23 2-385,23-27 0,-41 0-1090,20 0-2593</inkml:trace>
  <inkml:trace contextRef="#ctx0" brushRef="#br0" timeOffset="92711.3">5935 11531 9192,'-20'53'5381,"-1"0"-5092,1-1 1248,0 2 417,-19 26-737,-1-27-865,20 26-191,-19-26-129,39 0-417,-20-27-608,20 0-736,0 2-1154,20-28-4452</inkml:trace>
  <inkml:trace contextRef="#ctx0" brushRef="#br0" timeOffset="93294.33">6232 11928 12043,'0'-25'2274,"0"25"-2114,-20 0 417,0 25-449,0 28-96,20-26-96,0 26 64,0-27 0,0 28 0,40-28 96,-20-26 384,19 26 65,1-26 160,19-26-1,-18 0 1,-21-2 96,0 2-417,-1-26-64,-19 25-160,-19-26 97,-21 26-193,-1 27-64,3-25-545,-3 50-704,3-25-737,38 0-1697,0 27-6855</inkml:trace>
  <inkml:trace contextRef="#ctx0" brushRef="#br0" timeOffset="93569.35">6708 11743 12235,'0'0'4004,"0"0"-3364,20 0 930,1 0-1,-3 0-672,23 0-512,17 0-161,-17 0-160,-1-26-64,-1 26-352,1 0-1058,-20 0-960,0 0-897,-20 0-1602,0 0-4450</inkml:trace>
  <inkml:trace contextRef="#ctx0" brushRef="#br0" timeOffset="93734.36">6887 11477 9929,'0'28'2722,"-21"-2"-1985,21 0 1409,0 28 353,0 24-834,21 2-832,-21 27-641,0-55-160,20 28-352,0-27-929,0-1-1186,-1-24-3202</inkml:trace>
  <inkml:trace contextRef="#ctx0" brushRef="#br0" timeOffset="94384.39">7662 11477 13644,'0'-52'1218,"0"26"-1218,-20-1 64,20 0 993,-21 27-321,-19-26-576,22 26-95,-3 26-130,1 1 1,-20 26 128,21 27-31,-1 26-33,0 0-33,20 0-95,20-26 32,0-2 160,19-24-160,22-2 160,-3-26 0,22-26 385,-1 0 223,-19-26-159,19 0-193,-18-27-160,-23 0 1,-17 1 31,-21-28-32,0 26-32,-41-26-128,2 28-64,-21-1 32,-19 0 64,20 27 160,-22 26-32,43 0-64,-23 52-128,43-25 0,18 26 0,0-1-32,18 2-32,22-1 0,19 0-288,2-26-577,-2 25-833,21-25-2594</inkml:trace>
  <inkml:trace contextRef="#ctx0" brushRef="#br0" timeOffset="94550.4">8257 11903 16559,'20'25'1954,"-20"2"-1922,-20 26 673,20-26 31,0 25-415,0-26-257,0 28-481,20-28-383,-1 1-385,1-2-1250,0-25-3010</inkml:trace>
  <inkml:trace contextRef="#ctx0" brushRef="#br0" timeOffset="94753.4">8476 11717 14349,'18'0'1986,"-18"26"-1602,20 0 737,21 28 193,-21-1-257,19-26-513,-19 25-448,20-26-384,-1 1-128,1 0-641,-20-1-1154,1 0-1504,-3-26-6407</inkml:trace>
  <inkml:trace contextRef="#ctx0" brushRef="#br0" timeOffset="94939.42">8812 11664 15566,'-39'53'1025,"19"-1"-929,0 28 1153,-19-26 321,19-2-865,20 28-545,-20-28-192,20 2-289,0-2-864,0-25-1377,20-2-2947</inkml:trace>
  <inkml:trace contextRef="#ctx0" brushRef="#br0" timeOffset="95106.43">8992 11981 14765,'19'80'2114,"-19"-54"-1697,0 28 1441,-19-2-33,19 28-1056,0-26-833,0-2-1281,0-24-1442,0-28-2081</inkml:trace>
  <inkml:trace contextRef="#ctx0" brushRef="#br0" timeOffset="95553.46">9448 11955 11146,'-20'0'2595,"20"-27"-1538,0 27 448,20 0 128,0 0-287,0 0-321,19 0-289,1-25-415,0 25-257,19 0-128,-18 0-353,-3 0-640,3 0-1217,-21-27-1537,-1 27-2948</inkml:trace>
  <inkml:trace contextRef="#ctx0" brushRef="#br0" timeOffset="95740.47">9666 11796 9769,'0'-27'1761,"0"27"-1120,21 0 864,-21 27 65,20 0-225,-2-1-832,-18 28-417,0-2-32,20-26-64,-20 28-192,0-2-705,21-26-1441,-1 2-4068</inkml:trace>
  <inkml:trace contextRef="#ctx0" brushRef="#br0" timeOffset="95926.48">10282 11955 18961,'0'0'97,"0"0"-578,0 26 417,0-26-320,20 0-1570,-1 0-2691</inkml:trace>
  <inkml:trace contextRef="#ctx0" brushRef="#br0" timeOffset="96079.49">10539 11928 11915,'0'27'1954,"20"-27"-1410,-20 0 769,0 0-1056,0 0-1058,21 0-2306,-1 0-5862</inkml:trace>
  <inkml:trace contextRef="#ctx0" brushRef="#br0" timeOffset="96217.5">10798 11928 12716,'20'0'960,"-1"0"-831,-19 0 1280,0 0-1249,20 27-192,-20-27-833,20 0-2370,-20 0-7847</inkml:trace>
  <inkml:trace contextRef="#ctx0" brushRef="#br0" timeOffset="96650.52">11414 11903 16912,'-21'-27'1697,"1"27"-1889,20 0 320,0 0 1121,20 0-96,1 0-32,-1 0-320,39 0-352,0 27-321,1-27-32,-1 0-224,20 0-417,-19 0-448,-21 0-897,2-27-1473,-21 27-4901</inkml:trace>
  <inkml:trace contextRef="#ctx0" brushRef="#br0" timeOffset="96807.53">11731 11637 13965,'-20'27'2082,"0"-2"-2146,20 3 576,0 51 1154,0-26 223,0 26-896,0-26-800,0 27-482,0 0-1312,20-28-1378,0 0-2851</inkml:trace>
  <inkml:trace contextRef="#ctx0" brushRef="#br0" timeOffset="97464.57">12545 11531 14862,'0'-79'960,"0"52"-1824,0 1 864,-20-1 64,0 27-128,-20 0-96,21 0-257,-21 27-31,0 26 384,21 0 160,-21 26 32,19 1 32,1 25 256,2 2-31,18-2-225,18-25-32,23 0-64,18-1-96,1-54 96,19 3 128,0-1 385,20-27-97,-20-27-288,2-26-159,-42 0 31,21-1-161,-40 2-31,-20-28 96,0 2-96,-40-2-352,0-26 95,-19 26 1,-20 27 224,-20 0 224,18 27 416,2 26-159,0 0-193,39 52 0,21-25 160,19 26 97,19 27 159,21-28-256,19 28-160,1-26-31,-1-2-97,20-26-321,2 28-992,-22-54-1890</inkml:trace>
  <inkml:trace contextRef="#ctx0" brushRef="#br0" timeOffset="97789.59">13240 12035 14477,'0'52'3235,"0"2"-3043,-20-28-63,20 27-65,0 0 32,0 1 64,20-28-128,0 0 64,-20-26 513,0 0-321,19 0 96,-19 0-256,0-26 0,20-27-128,-20 26-224,0-1 513,20 3-322,0-2 1,-20 1 0,20 26 225,-1 0 63,1 26-32,-20 1 32,0-2-128,20 3-64,-20-1-64,0 26-160,0-27-1057,20 2-1313,-20-28-4229</inkml:trace>
  <inkml:trace contextRef="#ctx0" brushRef="#br0" timeOffset="98222.61">13617 11849 16143,'-21'0'1569,"1"0"-1729,20 0 320,20 0 513,-20 27 192,41-27-161,-1 27-383,-1-2-129,1 28-64,19-26 256,2 0-416,-23-1 32,23 0-352,-22 0-449,-19-26-512,0 28-673,0-28-1121,-20 0-1217,0 0-3203</inkml:trace>
  <inkml:trace contextRef="#ctx0" brushRef="#br0" timeOffset="98430.62">14034 11637 9833,'-20'0'2786,"-1"52"-1857,3 2 288,-23-1 385,21 27-97,-18-1-800,-3 1-481,21-28-128,0 2-96,20-2-512,0 0-737,0-24-545,0-1-864,20-27-3973</inkml:trace>
  <inkml:trace contextRef="#ctx0" brushRef="#br0" timeOffset="98770.64">14252 12061 13132,'20'52'737,"-20"-24"-673,0 24 128,0-25 865,-20 26 224,20-26-576,0 0-161,20-27 257,-20 0 0,19 0-417,1 0-224,-20-27-32,20 0-128,21-1-64,-23 3-64,23-28-224,-21 27 0,20-2 223,-21 28 65,1 0 321,0 0 383,-20 28-63,20-2 63,-20 27 33,0 0-128,0 1-161,0-2-352,20-24-160,-20 24-897,0-26-1986,0 1-4965</inkml:trace>
  <inkml:trace contextRef="#ctx0" brushRef="#br1" timeOffset="101958.83">4445 12671 8904,'-20'0'1537,"20"0"-1537,0 0 32,0 26 385,0-26 255,0 0-223,20 0-321,0 0-32,0 0 32,0 0 32,-1 0-64,21 0 65,-20 0-97,21 0 0,-3 0 32,3 0-32,-3 0 64,3 0-64,-1 0-32,-1 0-32,1 0 32,-1 0 32,21 0 0,-1 0-128,20 0 160,2 0-64,-2 0-32,0 0 0,20 0 0,-20 0 128,2 0 97,-2 0 63,20 0-256,-20 0 0,21 0 0,-1 0-64,-20 0-32,40 0 0,-19 0 64,-1 0 0,20 0 0,-20 0 0,1 0 0,-1-26 64,20 26-32,-20 0 64,21 0-96,-1-27 0,-20 27 0,19 0 0,-19 0 0,21 0 0,-21 0-64,20 0 32,1 0-32,-21 0 64,20 0 0,1 0 0,-2 0 32,1 0 0,0 0 0,1 0 32,-1 27 128,0-27-128,-1 0 96,2 0-96,-1 26 1,0-26-33,21 0-32,-22 0 32,1 0-32,0 27 0,21-27 32,-21 0-32,19 0 32,-18 0 32,-1 0-32,19 0-32,2 0 0,-1 0 0,-1 0 0,2 0 0,-1 0 0,-21 0 0,22 0 0,-1 0 0,-1 0 0,2 0 0,18 0-32,-39 0-32,21 25 64,-1-25 0,-1 0 32,-18 0 32,-1 28 32,0-28 160,-1 26 0,1-26-63,1 0-193,-1 26 0,1-26-33,-1 0-63,-1 0 32,-19 0-96,0-26-96,2 26 224,-22 0-128,-20 0-577,-19 0-1505,-1-26-4709</inkml:trace>
  <inkml:trace contextRef="#ctx0" brushRef="#br1" timeOffset="103979.93">5239 3052 4932,'-39'0'1442,"19"0"607,20 0-863,-20 0 95,-1 28-32,21-28-192,0 0-384,0 0-161,0 0-224,0 0 1,0 0-1,21 0 96,-1 0-192,0 0-95,19 0-97,-19 0 0,40 0 32,-21 0-32,21-28 32,-1 28-32,2 0 0,18 0 0,-20 0 64,20 0-128,1-26 128,0 26-64,-1 0 0,20 0-64,-20-26 64,20 26 0,-18 0 64,18-26 0,-20 26 224,0 26 96,0-26-191,0 0-129,20 26-32,-18 0 0,18-26 0,1 28-32,-1-28 32,0 0-32,0 26 32,0-26 0,1 0 64,19 0 0,-20 0 96,21 0 128,-21 0-31,19 0-193,-19 0 128,20 0-96,1 0-160,-1 0 64,0 0 32,1 0-160,-2-26 96,1 26-128,20 0 160,-19 0 0,-1-28-32,-1 28-96,1 0 128,1 0-32,-21-26-96,20 26 256,1 0-256,-2 0 96,1 0-32,0 0-64,1 0-128,-1 0 96,-20 0 160,21 0-129,-2 0 97,1 0 65,0 0-33,-19 0-64,-1 26 160,0-26-192,20 0 96,-19 0-64,-1 0 0,20 0 32,-20 0 64,21 0-64,-1 0 0,-20 0 0,19 0-32,-19 0 96,21-26 96,-21 26-96,20 0-96,1 0 0,-21 0 128,0 0-96,0 0 32,21 0-64,-21 0 160,0 0-256,21 0 160,-1 0-64,-1-26 160,-19 26-224,20 0 128,-19 0 0,19 0 224,-20-26-96,0 26-128,1 0 0,19 0 33,-20 26-130,21-26 194,-21 0-354,20 0 97,-20 0-32,21 0 96,-2 0 64,1 0 64,0 0-256,1 0 640,-21 0-191,20 0-193,1 0-257,-2 0 418,1 0-257,0 0 96,1 0-128,19 0-129,-1 0 129,-18-26 193,-1 26-226,0 0 129,-1 0 129,-17-27 127,-2 27 32,0 0-160,1 0-160,-21 0 0,0 0-160,-20 27-512,-19-27-225,0 0-32,-21 26-192,-19-26-897,0 26-993,0-26-5477</inkml:trace>
  <inkml:trace contextRef="#ctx0" brushRef="#br2" timeOffset="105748.04">6113 10153 8872,'20'-53'2210,"-20"26"-673,0 27 802,0 0-225,0-26-865,0 26-705,0 0-287,0 26-161,0 1-32,-20 0-32,0 51 224,0 2-160,0 54 64,-19-29 129,19 28-97,-21-27-64,23-28-96,18 2-32,0-26 32,-20-28 32,20 1-160,0-2-641,0-25-1473,0 0-1634,0 0-8615</inkml:trace>
  <inkml:trace contextRef="#ctx0" brushRef="#br2" timeOffset="106022.06">5775 10471 9256,'0'28'4356,"0"-3"-4420,0 2 64,0 26 321,0 0 768,0 27 160,0-1-352,20 1-129,0-1-63,0-26-417,-1 0 161,21-27 191,-19 2 65,17-28-96,3 0-65,-1 0-127,19-54-257,-19 26 64,19 3-224,-19-28 160,-19 53-608,-3-27-930,-18 27-2113,0 0-5574</inkml:trace>
  <inkml:trace contextRef="#ctx0" brushRef="#br2" timeOffset="107039.12">6370 9888 5092,'-18'0'2274,"18"0"-832,0 0 1312,0 0-223,0 0-513,0 0-609,18 0-352,3 0 160,-1 0-352,20 0-256,-21 0-353,21-25-192,0 25-64,-21 0-96,21 0-737,-20 0-544,-20 0-673,0 0-1025,0 0-2819</inkml:trace>
  <inkml:trace contextRef="#ctx0" brushRef="#br2" timeOffset="107174.13">6451 9995 3843,'-20'52'9417,"20"-52"-8969,20 26 33,-1-26 576,21 0 512,0 0-736,19-26-769,-19 26-768,-1-26-2019,-19 26-3779</inkml:trace>
  <inkml:trace contextRef="#ctx0" brushRef="#br2" timeOffset="107392.14">7026 9649 13548,'20'0'2819,"-20"0"-2595,-20 0 577,20 54 1089,0-29-289,0 30-576,0 25-672,-20-2-161,40 28-128,-20-26-160,20-27-289,0 0-608,-20-1-1281,19-25-2979</inkml:trace>
  <inkml:trace contextRef="#ctx0" brushRef="#br0" timeOffset="114152.52">3691 14128 15790,'0'0'673,"0"0"-481,0 0 1410,19 0-225,-19 0-544,20 0-289,20 0-191,-19 0-1,17 0-192,-18 0-96,21 0-64,-21 0-384,19 0-993,-19 0-1282,-20 27-992,0-27-3332</inkml:trace>
  <inkml:trace contextRef="#ctx0" brushRef="#br0" timeOffset="114288.53">3710 14340 11691,'0'27'993,"0"-1"-769,20-26 897,20 0 929,1 0-609,-3 0-864,3-26-673,-2 26-385,-19-27-1377,0 27-5316</inkml:trace>
  <inkml:trace contextRef="#ctx0" brushRef="#br0" timeOffset="115233.59">4981 13889 10794,'-20'-52'2402,"20"52"-1409,-20-26 416,1 26-31,-1-28-418,0 28-575,0 0-161,0 0-320,1 0 32,-21 28 0,-1-2 0,23 26 0,-22 2-96,19-28 256,-17 53-256,18-26 192,20 27 0,0 26-32,0-26 0,20 0 96,18-28-192,3 1 128,18 0 32,1-1 0,-1-25-64,20-27 32,-18 27 32,18-54 0,-41 0 64,23-25 0,-22-1 32,1 0 225,-20-26-65,-20-1 96,0 0-63,-20 1-161,0-1-160,-19 0-32,-1 28-96,-39-28 0,18 54-96,2-26-97,0 52 225,-1 0-160,1 0-32,19 26 96,19 26 160,3 2-321,18-28 353,18 26 257,23 2-33,-1-1 96,19-26-256,0-1 289,1 0-97,-1-26 0,-18 28-96,-3-28-96,3-28-96,-21 28-128,0-26-544,-1 26-1026,-19-26-1473,0-1-3523</inkml:trace>
  <inkml:trace contextRef="#ctx0" brushRef="#br0" timeOffset="115514.6">5538 13679 14862,'-40'-28'608,"40"28"-223,0 0 1376,20-27-351,0 27-418,19 0-95,1-25-512,19 25-33,-19-28-224,-1 28-32,-19 0-480,0 0-1154,0 0-2594,-20 0-3811</inkml:trace>
  <inkml:trace contextRef="#ctx0" brushRef="#br0" timeOffset="115687.61">5656 13624 13324,'0'55'320,"0"-30"289,0 2 1729,0 25-96,20 2-1313,-20-2-769,0 2-128,0-1 32,0-1-256,0 1-833,0-26-961,20 26-1153,0-27-6726</inkml:trace>
  <inkml:trace contextRef="#ctx0" brushRef="#br0" timeOffset="115969.63">5874 14021 14349,'0'27'2338,"0"0"-2434,20-1 1185,1 1 641,-1 0-577,18 25-737,3-24-352,-2 24 33,21-24-65,-21-3 0,1 2-193,0-1-127,-19-26-352,-3 0-289,2 0-705,-20 0-576,0 0-1505</inkml:trace>
  <inkml:trace contextRef="#ctx0" brushRef="#br0" timeOffset="116192.64">6232 13996 13516,'-20'25'160,"0"2"545,0 0 1633,0-1-544,-19 28-769,19 26-320,-20 0-33,21-2-351,-21 2-225,40-28-192,0 2-321,0-28-512,0 0-608,20 0-929,19-26-3748</inkml:trace>
  <inkml:trace contextRef="#ctx0" brushRef="#br0" timeOffset="116381.65">6589 14473 20083,'0'26'-33,"0"-26"162,0 0 287,0 0-928,0 0-3364</inkml:trace>
  <inkml:trace contextRef="#ctx0" brushRef="#br0" timeOffset="118204.76">16555 5438 10057,'0'-27'2691,"0"0"-1763,0 27 386,0-25 255,0 25-192,0 0-704,0 0-321,0 25-223,0-25-1,0 54 96,-21-28 64,21 28-224,0 24-64,-18 2 96,18-1-96,0 28 0,-20 26 0,20-28 64,0 27 65,-21 27-162,21 1 194,0 24-97,0 3 96,0 26 64,0 23-96,0 3 32,21-1 0,-1 1 65,-20 26-1,18-26 0,-18 25 32,21 28-63,-21-28-193,20 2 64,-20 25 0,20-26 64,-20 1 192,20 24 225,-20-26-33,0 2-31,0 26-225,0-54 32,-20 26-320,20-24 160,0-2-64,-20-26 64,20-27-352,0-26 512,20-26-288,-20-28 0,0 2-224,20-28-961,-20-26-1281,0-26-1698,0-27-9065</inkml:trace>
  <inkml:trace contextRef="#ctx0" brushRef="#br0" timeOffset="123914.08">17051 6735 5445,'-39'0'2498,"39"0"-1473,-20-25 577,20 25 255,0 0 97,0 0 128,0 0-256,0 0-449,20 0-256,19-27-224,1 27-545,0 0-256,19 0-96,-19 0 65,19-25-226,-18 25-191,-3 0-609,-17 0-929,-21 0-1345,-21 0-3523</inkml:trace>
  <inkml:trace contextRef="#ctx0" brushRef="#br0" timeOffset="124180.1">17012 6735 11627,'0'28'2882,"0"-28"-2978,0 27 128,20-1 256,-20 26 289,0 28 224,0-1-321,0 29-159,-20 24-33,0-28 224,20 3 257,-20-1 0,20-27-225,0 1-159,0-28 319,0-24-63,20 24-321,20-52-32,-1 28-159,1-28-1,19 0-96,1 25-513,-1-25-640,-18 0-865,18 27-1345,-39-27-3651</inkml:trace>
  <inkml:trace contextRef="#ctx0" brushRef="#br0" timeOffset="126263.22">4823 15161 9032,'-20'0'1121,"0"0"-576,20 0 800,-20-26 385,20 26 159,0 0-383,-21 0-417,21 0-96,0 0-128,0 0-129,0 0-383,21 0-321,-1 0 224,39 0 192,21 26-159,-1-26 95,41 0-192,-2 0-192,1 0 32,21 0 0,-21 27 64,19-27-288,-19 27-288,-20-1 31,1-26-544,-1 0 385,-39 0-193,-1 0-160,-18 0-288,-21 0-929,-40 0-2146</inkml:trace>
  <inkml:trace contextRef="#ctx0" brushRef="#br0" timeOffset="128605.35">17765 7080 9545,'-20'0'1377,"20"-26"-833,-18 26 1506,18 0-416,-21-27-385,21 27-64,-20 0-833,-20 0-576,21 27 64,-21 26 96,0 0 0,21 26 0,-1-24 0,20 22 32,0-22-32,0 23 64,39-24-128,-19-28 32,40 26 160,-21-25 128,22-27 0,-2 0-64,1 0 160,-1-27 33,-19 1-161,-1 0 0,1-27 160,-40 0 65,0 1-33,-20-3 289,0 3-257,-19-28-160,-21 28-160,21 0-32,-21 24-64,1 1-128,18 1-64,-18 26 96,39 26-128,-20-26 191,40 55 33,0-30 32,20 27 0,0 3 64,19-28 97,21-2-193,-21 2 32,22-2-32,-21-25-321,-1 28-768,1-28-1633,-1 0-2980</inkml:trace>
  <inkml:trace contextRef="#ctx0" brushRef="#br0" timeOffset="129456.4">18243 7636 9480,'-20'0'1570,"20"0"-161,0 0-256,-20 0-224,20 0-128,-21 27-769,1 0 32,2-1-32,18 1 32,0 0 128,0-2-31,0 28-1,18-53 32,2 27 64,21-27 32,-21 0 1,19 0-97,1-27 96,-20 2 0,-1-3 33,1 3-65,-20-2 128,-20 0 1,1-26-65,-21 53-288,-1-27-224,3 27 64,18 0-865,-1 0-1313,1 27-2883</inkml:trace>
  <inkml:trace contextRef="#ctx0" brushRef="#br0" timeOffset="130322.45">19195 7187 11114,'-20'-52'769,"1"52"512,-1-28-352,-20 28-673,1 0-256,-2 28-64,-17-3 64,17 27 0,21-25 96,0 53 0,1-28-32,19 3 64,0-3-128,0 1 96,39 0-96,-19-1 33,39-25 95,2 0 0,18-1 0,-20-26 0,21-26 0,-41-1 32,21 0 64,-41 1 33,21-26 63,-40-2 160,0 1 1,0 1-193,-20-28-64,-19 28-352,-21-3 224,21 3-64,-21 27 321,-19 25-1,38 0 32,-18 25-191,19 2-129,22-2 32,18 30 32,18-28 160,2 25 0,21 1 65,18-26-193,1-2-160,-21 2 128,21-1-224,-21-26-513,1 27-960,-20-27-1282,-1 0-3106</inkml:trace>
  <inkml:trace contextRef="#ctx0" brushRef="#br0" timeOffset="130596.46">19553 7610 12043,'0'26'801,"0"-26"-385,0 27 1538,0-27-353,0 27-447,0-1-802,0 28-288,20-54-128,-20 25-160,19 3-801,-19-28-577,20 0-1184,0 0-4838</inkml:trace>
  <inkml:trace contextRef="#ctx0" brushRef="#br0" timeOffset="130791.48">19851 7531 16431,'-21'0'1858,"21"0"-1986,0 0 288,0 0-128,21 27-160,-21-27-1025,20 0-2787,-2 0-7623</inkml:trace>
  <inkml:trace contextRef="#ctx0" brushRef="#br0" timeOffset="130928.48">20009 7531 11050,'0'27'3715,"20"-27"-3715,-20 0 97,0 0-129,20 0-993,-20 0-2275</inkml:trace>
  <inkml:trace contextRef="#ctx0" brushRef="#br0" timeOffset="131065.49">20148 7531 2690,'-20'0'10570,"20"0"-9769,0 0 993,0 0-513,0 0-577,0 0-1024,0 0-1762,20 0-4676</inkml:trace>
  <inkml:trace contextRef="#ctx0" brushRef="#br0" timeOffset="131750.53">20703 7267 8648,'20'-55'1313,"-20"30"288,-20-2 930,2 2-1474,-3-3-352,1 28-161,-20 0-352,1 53-96,-1-26-96,1 25 0,19 28 32,0-28-64,20 28 32,0 0-128,20-1-128,19-26 192,1 0 32,19 1-32,1-29 128,-1-25 32,-18 0 32,18 0 0,1-25 128,-21-29 193,-19 28-33,0-28 161,-20-24-353,0 24 160,-20-24-352,-20 23 97,1 3-1,-22 0 64,3 24-192,-1 28 0,-2 0-32,22 28-96,-1-1 64,20-2 32,20 27 64,40-24 224,-20 24 0,39-25-224,-18-1 32,18 1-192,-1 0-833,3-1-1377,-22 0-3940</inkml:trace>
  <inkml:trace contextRef="#ctx0" brushRef="#br0" timeOffset="132089.54">21161 7636 9577,'0'80'1057,"0"-26"-609,0-29 1121,0 3 97,0-3-32,0 2-353,0-27-609,0 0 642,0 0-289,0-27-609,0 27-224,0-53-96,20 28-288,0-2-128,-1 0-225,1 1 65,0 26 31,-20 0 257,20 0 320,-20 26 129,0 1 127,0 0 64,0-2-159,0 28-129,20-26-192,-20 1-192,19-28-865,-19 25-1602,20-25-4131</inkml:trace>
  <inkml:trace contextRef="#ctx0" brushRef="#br0" timeOffset="132702.59">21438 6895 12619,'-20'-27'641,"20"27"288,0-26 640,0 26-383,20 0-706,0 0-288,0 0-192,19 0 0,1 0 0,1 0-64,-2 0 0,-19 26 0,0-26-64,0 0 0,-20 27 64,19 0 128,-19-1 32,0 53 0,0-26 0,0 54-64,-19 0-32,19-2-32,-20 0-96,20 1-32,-20 0-64,0-27-33,20 1 161,-21 0 96,21-53 224,0 26 545,0-53 32,0 27 352,-18-27-224,18 0-449,-20-27-320,20 27-192,-21 0-224,1-28-769,0 28-1729,-19 0-3684</inkml:trace>
  <inkml:trace contextRef="#ctx0" brushRef="#br2" timeOffset="136069.78">16913 8246 9224,'-20'0'1986,"-1"-26"-993,21 26 192,0 26-672,0-26-129,0 53-96,0-26-96,0 27-95,21-3-1,19 2 0,19 1 96,0-28 64,21 1 64,19-27-31,19 0 31,22 0-224,-1 0-32,20-27-96,19 27-128,2-26-32,-2 26-32,-20-26-129,2 26-512,-41 0-1473,-20 0 448,-40 0 1634,20 0 96,-38 0-673,-3 0 449,-17 26 864,-1-26 577,-20 26-128,20 1-320,0 26-161,-20-26-63,0 25-97,0 1-96,19-26-96,-19 25 96,0-25 1,0-27 351,0 26 97,0-26 127,0 0 450,0 0-706,0-26-384,0-1-128,20 2-32,-20-2 0,0-26 64,20 26 64,0-25-96,0 25-96,-1 1 96,1-1 0,0 27 64,20-27-32,-1 27 0,2 0 0,17 0 96,-17 0-160,18 0 32,1 0-288,19 0 608,0 0-256,0 0-128,21 27 128,-1-27-128,0 27 64,2-1 0,-22-26 0,20 27 0,-20-27 32,0 25 0,0-25 0,-18 0-32,18 0 97,-20-25-33,21 25-32,-21-27 32,-18 27-32,-3-26 64,3-1-96,-1 27-32,-21-27 64,21 27-64,0-26 64,-21 26-96,1 0 32,0-26-577,-20 26-192,20-28-95,-20 3 191,0 25 32,-20-28-640,0 3 0,0 25-609,-39-26-7527</inkml:trace>
  <inkml:trace contextRef="#ctx0" brushRef="#br2" timeOffset="137049.81">18620 9464 9192,'20'-53'1570,"-20"27"63,-20 0-127,-1-1-417,-19 0-513,22 27-480,-23 0-128,1 0-32,1 27-64,19 0 96,-20-1-32,21 53-32,-1-26 64,0 26 32,20 2 0,20-30 32,19 30-32,1-27-32,19-29 128,1 2 0,19-1 96,-18-26 161,18 0 191,-20-26 33,-19-1-97,19-25-192,-39-1-31,0 26 127,-20-52-320,-20 26 64,-20-27-32,-19 0-192,0 27 0,-21 1 0,21 25 32,-20 27-32,38 0 32,1 27-64,1-1 64,39 26 192,20 2 160,-1-1-96,41-28 64,-1 30-127,2-30 63,18 3-160,-20-28 128,1 0-224,-21 26-865,21-26-1601,-21-26-2563</inkml:trace>
  <inkml:trace contextRef="#ctx0" brushRef="#br2" timeOffset="137260.84">19136 9227 15182,'0'0'929,"20"0"-385,-1 0 1090,21 0-577,0 0-160,-1-27-321,1 27-320,-1 0-191,-19 0-290,0 27-1120,-20-27-1442,0 0-992,-20 0-3748</inkml:trace>
  <inkml:trace contextRef="#ctx0" brushRef="#br2" timeOffset="137389.84">19274 9227 10473,'0'52'2018,"20"-26"-640,-20 1 479,20 26-127,0-27-513,0 27-929,-20 0 97,19-1-577,-19-25-2050,0 26-4677</inkml:trace>
  <inkml:trace contextRef="#ctx0" brushRef="#br2" timeOffset="139849.99">17686 10631 8167,'0'78'641,"0"2"-577,0-28-352,0 28-97,0 0-95,-20 0 800,20-26 993,0-2 225,0-26-289,0 1-256,0-27-192,0 0 864,0-27-768,0 1-320,0-26-33,0-2-191,20-26-161,-20 27-160,20 1-96,1-3-64,-3 30-129,2-28 161,21 53 0,-21 0 0,0 0 96,-1 0 32,1 26 64,0 26 32,-20-24 129,0 24 31,0 2-160,0-1-32,0 0-224,0-27 192,0 27-288,0-26-961,20-1-961,-20-26-3203</inkml:trace>
  <inkml:trace contextRef="#ctx0" brushRef="#br2" timeOffset="140261.01">18103 10975 13100,'0'0'993,"0"0"32,0 0 833,0 0-129,0 0-800,20 0-513,1 0-31,17 0-289,3 0-32,-21 0 64,19 0-256,-19 0 64,20 0-545,-21 0-480,-19 0-192,0 0-449,0 0-1889,0 0-6278</inkml:trace>
  <inkml:trace contextRef="#ctx0" brushRef="#br2" timeOffset="140448.03">18243 10816 4868,'0'0'4869,"0"0"-4069,0 0 290,18 25 639,-18 3-320,0-1-448,0-2-416,0 29-321,0-1-160,0 0-64,0 1-128,21-2-416,-1-26-706,-20 1-832,20 0-1697</inkml:trace>
  <inkml:trace contextRef="#ctx0" brushRef="#br2" timeOffset="140680.04">18620 10683 12299,'0'54'1153,"0"-2"-672,0 0 896,0 3 96,-21-3-640,21 1-609,0 27-160,0-26-256,0-2-641,0-26-576,0 1-1281,0 0-6343</inkml:trace>
  <inkml:trace contextRef="#ctx0" brushRef="#br2" timeOffset="141046.06">17468 10604 10473,'-39'-27'1986,"19"27"-1505,-21 0-129,21 0 64,2 54 545,-2-28-384,-1 54-1,21-28 161,0 28-384,21 26-289,-1-28-64,-2 4-577,23-4-928,18 2-321,1-28-1089,19 2-3491</inkml:trace>
  <inkml:trace contextRef="#ctx0" brushRef="#br2" timeOffset="141597.09">18778 10577 12844,'0'0'1954,"0"0"-1698,0 0 0,20 0 128,-20 27-31,20 0 159,0 25 97,19 2-65,-19 25 65,20-26-161,-19 26-159,-3 1-1,2-27 64,-20 26-256,0-26 32,-20 1 33,2-28-1,-3 26-288,1-25-289,0-27-704,0 27-512,20-27-1026,0-27-2594</inkml:trace>
  <inkml:trace contextRef="#ctx0" brushRef="#br2" timeOffset="141827.11">19274 10948 13100,'-19'-27'2146,"19"27"-1858,0 0 481,19 27 961,-19 0-289,20-1-352,20 26-320,-20-24-577,19-2-64,2 2-96,-1-3-96,-1 2-416,-19-27-1282,0 26-1665,0-26-2211</inkml:trace>
  <inkml:trace contextRef="#ctx0" brushRef="#br2" timeOffset="142008.12">19513 10948 14541,'-21'27'321,"3"-1"-33,-2 1 1089,-21-2 97,21 29-674,0-26-575,1 24-225,-1-26-257,20 28-479,0-28-1026,0-26-833,20 26-3618</inkml:trace>
  <inkml:trace contextRef="#ctx0" brushRef="#br2" timeOffset="142223.13">19830 10657 15919,'-40'52'384,"40"2"225,-19-1 1152,-1 27-255,20-28-770,0 28-479,0-1-193,0 1-32,0 0-449,20-28-800,-1 1-1890,1-26-4164</inkml:trace>
  <inkml:trace contextRef="#ctx0" brushRef="#br2" timeOffset="142915.17">17945 11981 14669,'0'54'161,"0"-2"-193,0 2 96,0-2-161,0 28-127,0-53 256,19 0 64,1-1 385,0-26 416,0 0-161,0-26-383,-20-1-225,19-28-32,-19 30 0,20-28-32,-20-1-96,20 28-128,0 0-160,-20 0 224,21 26-129,-21 0 33,18 26 160,-18 0 64,0 28-32,0-28 32,0 27-32,0-28 32,20 3 0,-20-1 64,21-27 96,-1 0 193,0 0-193,-2-27-128,3-1-32,-1 3 32,0-2-64,0 27-32,-1-26 256,-19 26 33,20 0-33,-20 26-64,0-26 64,0 52-64,0-24-128,0-1-32,0 26-160,0-27-641,20 27-608,0-26-705,19-1-2146</inkml:trace>
  <inkml:trace contextRef="#ctx0" brushRef="#br2" timeOffset="143261.19">18719 12273 8359,'20'-80'6503,"-20"54"-5543,0 26-799,-20 0 351,-20 0 33,21 26-449,-21 1-224,19 26 192,1-26-32,0 26 0,20 1-32,0-29 32,20 2 64,21-27 32,-21 0 0,19 0-32,-19-27 0,20 2-96,-20-3 128,-20 2 33,19 0-97,-19-28 96,-19 54-160,19-28 0,0 28 0,0 0 64,0 28 256,0-28 32,0 54 1,0-28-193,0 28-32,19-29-96,1 2-160,0-1-609,20 1-448,-21 0-544,21-27-738,-20 0-1697</inkml:trace>
  <inkml:trace contextRef="#ctx0" brushRef="#br2" timeOffset="143477.2">19016 11743 6085,'-20'0'10122,"20"26"-9802,-20 28 129,20-1 768,-18 26-256,18-26-321,0 26-351,0 1-257,18-2 32,-18-23-225,20-2-447,0 1-769,1-2-769,-1-26-1025,-20-26-6278</inkml:trace>
  <inkml:trace contextRef="#ctx0" brushRef="#br2" timeOffset="143631.21">18877 12245 12139,'-39'-25'3075,"39"-2"-2242,0 27 192,0 0 128,20 0-737,19-26-192,1 26-288,-1 0 32,22 0-32,-23 0-929,3 0-1249,-1 0-2755</inkml:trace>
  <inkml:trace contextRef="#ctx0" brushRef="#br2" timeOffset="143882.22">19215 12245 12940,'0'55'1185,"0"-2"-1153,0-27-96,0 2 96,0 24 32,20-52 128,0 26 96,-20-26 865,19 0 97,-19 0-674,0-26-255,0-1 255,0-26-160,0 27-127,0-27-193,0 26-32,0-26-160,0 26 32,20 1-128,0 0-1,0 26-383,0 0-962,-1 0-448,-19 26-672,20 0-1122,-20 1-2401</inkml:trace>
  <inkml:trace contextRef="#ctx0" brushRef="#br2" timeOffset="144031.23">19454 12407 5765,'20'25'3267,"-20"-25"-1665,0 27 832,0-27-704,0 0-1026,18 26-608,-18-26-224,21 0-224,-1 0-833,-20 0-3428</inkml:trace>
  <inkml:trace contextRef="#ctx0" brushRef="#br2" timeOffset="144163.24">19513 12061 14958,'0'-26'1249,"0"26"-1185,0 0-192,0 0-1153,20 0-1154,0 26-6982</inkml:trace>
  <inkml:trace contextRef="#ctx0" brushRef="#br2" timeOffset="144321.25">19691 12300 11755,'20'53'3043,"0"-27"-1730,-20 2 769,20 24-929,0-26-961,19 1-448,-19-27-929,1 27-993,17-27-1154,-18 0-6084</inkml:trace>
  <inkml:trace contextRef="#ctx0" brushRef="#br2" timeOffset="144466.26">19930 12300 11306,'-41'79'2499,"23"-51"-1346,-23 50 929,1-24-1121,1 24-1282,-1-24-2626,20-1-10313</inkml:trace>
  <inkml:trace contextRef="#ctx0" brushRef="#br0" timeOffset="149361.54">22292 6895 10666,'-20'-27'1281,"0"1"-32,20 26-32,20 0-192,0-26-192,0 26 64,-1 0-353,1 0-159,21 0-257,-3 0-32,3 0-96,-1 0-449,-21-26-800,1 26-480,0 0-642,-20 0-3426</inkml:trace>
  <inkml:trace contextRef="#ctx0" brushRef="#br0" timeOffset="149937.57">22232 6868 10826,'0'54'1633,"20"-28"-1184,0 1-97,0 0 32,-20 25-127,0 29-65,20-29-64,-20 28-64,0-1 192,0 26 257,0-25 63,0-1 1,0 1-161,-20 0-127,20 25-97,-20 2 256,20-2-31,-20 2-257,20 25-64,0-27 32,0 28 32,-20-26 96,20-2 641,0 27-320,0 2-321,0-2-32,-19-1-192,19 1 128,19 0-32,-19 2-31,0-1 159,0-28 96,0 27-128,0 0 1,0 2-161,0-2 96,0 1-64,0-28-64,-19 2 64,19-2-64,0 2 32,-20 0 0,20-29-32,0 2 0,0-1 64,0-26-64,20-1 32,-20 2-64,0-1 64,0 0 32,19-26 33,-19 26-65,0-27 0,20 0-32,0 1 64,-20-27 128,20 27-96,0-27 32,-1 0 0,21 0-127,-19 0-66,17 0-63,3 0-192,-21 0-320,39 0-97,-19 0-512,-1-27-865,21 27-1025,-40-27-2370</inkml:trace>
  <inkml:trace contextRef="#ctx0" brushRef="#br0" timeOffset="150621.61">22748 7107 6470,'-39'-27'3651,"39"1"-2178,-20 26 706,0 0-418,20 0-608,0 26-256,20 1 224,21 1-256,-3 24-160,23-27-161,-2 30-223,20-3-225,-19-25 0,-1 26-96,-19-26-192,-1-2-930,1-25-767,-19 27-898,-21-27-864,0-27-3204</inkml:trace>
  <inkml:trace contextRef="#ctx0" brushRef="#br0" timeOffset="150807.62">23126 7002 14125,'-20'52'320,"0"-26"289,0 29 1313,-19-3-641,-1 0-673,0 28-415,1-28-193,19 3-97,0-3-383,20-26-1122,0 1-1248,20 0-3556</inkml:trace>
  <inkml:trace contextRef="#ctx0" brushRef="#br0" timeOffset="151097.64">23523 7426 13580,'-20'0'161,"0"0"-226,0 0 770,0 25 160,20 2-64,-19-1-289,19 1-95,19-27 159,1 27 33,0-1-97,0-26-95,20 0-1,-21 0 64,21-26 129,-19 26 32,-21-27-385,-21 0-320,1 1-64,-19-1-32,-1 27-705,-20 0-1185,21 0-1506,-1 0-4868</inkml:trace>
  <inkml:trace contextRef="#ctx0" brushRef="#br0" timeOffset="151781.68">22809 8140 11370,'-21'-26'1378,"1"-1"-418,20 27 994,0-25-352,-20 25-353,20 0-288,20 0-705,0 25 97,21 2 255,-2-1-159,1 1-1,19 0-160,-19 25-192,-1 1-32,1-26-64,19 27 32,-19-28-224,1-1-416,-23 3-385,2-28-641,-20 0-800,0 0-1154,0-28-8039</inkml:trace>
  <inkml:trace contextRef="#ctx0" brushRef="#br0" timeOffset="151968.69">23226 8062 13516,'-21'0'1153,"1"25"-960,0 2 1152,-19-1-96,-1 28-480,0-2-353,1 1-192,-1 0-160,-19 1 33,39-1-290,20-28-832,0 3-1153,40-2-736,-1-26-6119</inkml:trace>
  <inkml:trace contextRef="#ctx0" brushRef="#br0" timeOffset="152163.7">23503 8352 17520,'0'0'416,"-20"28"-319,20-28 1376,-20 26-640,20-1-641,0 28 0,0-25-352,0 24-545,0-25-1184,20 0-2692</inkml:trace>
  <inkml:trace contextRef="#ctx0" brushRef="#br0" timeOffset="152864.74">23066 9279 15598,'0'0'1602,"0"0"-769,0 0 288,0 0-641,0 0-672,0 0-673,0 26-833,0-26-640,20 27-1569</inkml:trace>
  <inkml:trace contextRef="#ctx0" brushRef="#br0" timeOffset="153004.75">23106 9624 11627,'0'25'896,"0"-25"-768,0 0-1088,20 0-3493</inkml:trace>
  <inkml:trace contextRef="#ctx0" brushRef="#br0" timeOffset="153137.75">23126 9863 16976,'-20'25'-225,"20"-25"-95,0 27 0,0-27-2018,0 0-6887</inkml:trace>
  <inkml:trace contextRef="#ctx0" brushRef="#br0" timeOffset="153280.76">23165 10127 17040,'-20'26'800,"20"-26"-928,0 0 513,0 0-642,20 27-2465,-20-27-4517</inkml:trace>
  <inkml:trace contextRef="#ctx0" brushRef="#br0" timeOffset="153400.77">23205 10260 19538,'-20'25'32,"20"2"64,0-27 449,0 0-545,20 0-2691,-20 0-11050</inkml:trace>
  <inkml:trace contextRef="#ctx0" brushRef="#br0" timeOffset="153794.79">22847 11028 13933,'0'25'1121,"21"3"-865,-1-2 545,0 27 1057,19 0-65,1-26-512,19 26-992,1-27-65,-21 0-224,21 28-160,-21-28-1250,2 1-1504,-21-27-2435</inkml:trace>
  <inkml:trace contextRef="#ctx0" brushRef="#br0" timeOffset="153966.79">23205 11107 15919,'-20'0'1153,"20"28"-1089,-20 24 480,-19-26 513,19 28-288,-20 24-481,1-24-288,19-1-192,20 0-705,-20-27-1505,20 0-2018</inkml:trace>
  <inkml:trace contextRef="#ctx0" brushRef="#br0" timeOffset="154277.81">23424 11399 18577,'19'0'64,"-19"26"-128,-19-26 64,-1 27 64,20-2-32,-20 3-64,0-2 64,20 0 64,0 1 193,0-27 63,20 0-160,0-27-160,0 1-32,-1 26-32,1-26-32,0-2 0,0 3 64,0-2 160,0 27 0,-1 0 96,1 27 1,-20-27-1,0 53-256,20-27-96,-20 0-897,21 28-1313,-21-28-1250,20 26-7558</inkml:trace>
  <inkml:trace contextRef="#ctx0" brushRef="#br0" timeOffset="155294.87">23801 7239 6342,'0'-27'4932,"0"27"-5188,0 0 224,20 0 288,0 0 161,-1 0 351,1-25 1,20 25-289,-20 0 193,19 0 0,1 0-353,-19 0-160,17 0-96,-18 0-64,1 0-32,-1 0-32,-20 0-32,18 25 64,-18 2 32,0 1 96,0-1-32,21-2 64,-21 27 129,0 3-33,20-3-64,-20 28-32,0-2-32,0 2 0,0-1 0,0 1-96,0 27 96,0 25 33,0-26-65,20 26 32,-20-25-64,0 25 256,-20 0 1410,20 0-930,-20 1-608,20 26 33,0-27 31,0 26-64,20-26 160,-20 27-128,0 1-63,20-27 31,0 26-64,-1 0-96,1 1 96,-20-28-32,0 26 64,0-26 160,0-25-31,0 25 31,-20-25-32,1-2-64,19-25-96,0-1-96,0-26 32,-20 27 33,20-27-33,-20-27 32,20 0-64,-20 1 128,20 0 96,-21-27 160,21 0-159,-18 0-65,-2 0-32,-21-27-96,21 27-64,-19-27 32,-1 1-96,-19 26-225,19-26-704,-19 26-704,-1 0-1795,1 0-1536</inkml:trace>
  <inkml:trace contextRef="#ctx0" brushRef="#br0" timeOffset="158418.06">23027 12909 13132,'0'27'3459,"0"-27"-2818,19 0-1,-19 27 289,40-2-384,0 2-65,19 1-127,0-3-257,-18 2-32,17-1-128,-37 0-225,-1-26-928,20 28-929,-1-28-1537,1 0-6631</inkml:trace>
  <inkml:trace contextRef="#ctx0" brushRef="#br0" timeOffset="158576.07">23523 12803 12555,'-60'-26'3748,"21"26"-2851,-21 52 224,1 28 224,-20 26-320,18-26-865,2 0-961,39-2-1729,0-24-1922,0-1-8040</inkml:trace>
  <inkml:trace contextRef="#ctx0" brushRef="#br0" timeOffset="159608.12">18759 13360 8744,'-20'-27'5733,"0"1"-4996,0 26-321,0-27-320,1 27-224,-21 27 32,19-1 32,-19 26 32,1 28 96,19 0 128,0-1 97,20 1-193,0-1-32,20 1-64,0-27 192,39 0 64,-18-26 129,38-27 287,-19 0-159,19-27-257,-20 1-128,2-28-64,-23 2 0,-18-28-96,1 27-192,-42-27 32,1 27-385,-18 1-160,-23-2 289,2 28 320,-20 26 288,19 0 128,-19 0 225,38 26 127,3 28 193,17-28-96,21 28-257,21-2-351,17 1 255,23-26-320,-2-1 192,20 0-192,20-26-480,-18 0-1250,-2-26-1409,-20 0-3555</inkml:trace>
  <inkml:trace contextRef="#ctx0" brushRef="#br0" timeOffset="159759.13">19136 13253 18033,'20'0'672,"-1"0"-319,1 0 511,20 0-511,19 0-289,-19 0-449,-1 0-928,-19 27-993,0-27-2595</inkml:trace>
  <inkml:trace contextRef="#ctx0" brushRef="#br0" timeOffset="159903.14">19314 13253 15598,'-40'54'1794,"21"-28"-1474,19 26 897,0-24-256,0 24-512,0 2-417,19-2-513,1 1-672,0-26-640,20 26-1346,-1-53-6535</inkml:trace>
  <inkml:trace contextRef="#ctx0" brushRef="#br0" timeOffset="160090.15">19533 13519 14862,'-20'0'1697,"40"0"-672,0 26 1185,0 0-416,19 2-673,1-3-705,19 2-287,1 1-162,-1-28 1,-18 25-192,-3-25-673,3 0-1345,-41 0-1601,20 0-5414</inkml:trace>
  <inkml:trace contextRef="#ctx0" brushRef="#br0" timeOffset="160242.16">19851 13439 14765,'-41'26'2531,"21"1"-2179,-19 0 1602,19 25 32,-20 28-609,1-27-800,-1 0-769,1 27-994,19-28-1536,0 2-2147</inkml:trace>
  <inkml:trace contextRef="#ctx0" brushRef="#br0" timeOffset="160452.17">16417 13519 9577</inkml:trace>
  <inkml:trace contextRef="#ctx0" brushRef="#br0" timeOffset="161446.23">17945 13679 15470,'39'0'1506,"-19"0"-1474,0 25 512,0-25 1,-20 27-225,0 25-160,0 2-128,-20-2 64,0 2-128,-20 24 64,1-24-64,-1-1 32,-19-26 0,-2 25 0,2-24 96,-20-3 32,-20 2-64,0 1-64,-20-28-96,-1 0 0,1 0-32,-1 0-64,-18 0 128,19-28 64,20 1-32,-21-26 96,21 27 96,-20-27 96,20 0-224,-1-1-32,21 2 0,0-28 32,-1 28 161,21-28-129,0-26 32,19 26-128,-1 1-32,2 0 96,19-1-64,-20 27-161,40-26-319,-19-1 128,19 2 191,0-2 161,19 0 257,1 0 95,20 1 64,-1-1-192,2 27 1,-1-26-33,-22 26-96,23 26-96,-21-26-32,-20 27 64,20 26 0,-20-26 64,0 26 32,-20-27-96,0 27 32,0 0 128,-19 0-128,-1 0 32,-1 27 96,-18-1 257,0-26-193,-1 26 64,21-26-64,-1 28-31,20-28-65,-19 0-64,19-28 0,0 28-32,-1 0-64,21-26 32,0 26-545,0 0-480,0-26-384,0 26 0,0-27 95,21 27-575,-21-27-1859</inkml:trace>
  <inkml:trace contextRef="#ctx0" brushRef="#br0" timeOffset="161728.25">15483 11955 8968,'20'-27'2114,"-20"27"-480,0 0-257,-20 0-1089,-20 27 161,-19-1-161,-1 28-64,1-2 353,-2 2-1,2 25-95,19-26 63,1-26-31,19 26-65,0 1-96,20-29-63,0 28 95,40 1-256,-20-28 96,39 26-160,-18-25 0,17 0-320,3-27-897,-22 26-1249,1-26-4901</inkml:trace>
  <inkml:trace contextRef="#ctx0" brushRef="#br0" timeOffset="168537.63">4307 13439 160,'0'-26'512,"18"26"321,-18-28 672,0 28 866,0 0-321,0 0-257,0 0-351,0 0-353,0-25-225,0 25-319,0 0-417,0 25 64,0-25 0,0 28 65,0-28 95,0 52-64,0-25 97,21 26-129,-21 1-128,0 26-32,0-2-32,0 28 0,0-26 0,0 25 0,-21-25-32,21 27-32,0-2 32,0-25 0,0-1 0,0 27-32,0-27 0,0 1-96,0-1 0,0 2 64,0-29 0,0 1 0,0 1 32,0-2 0,21-26 0,-21 1 0,0 0 32,0-27-32,20 26 32,-20-26-64,0 0 96,20 0 64,-20-26 33,20 26-97,-1 0 32,-19 0 0,20 0-32,0 0 0,0 0-64,0 0-64,-1 0 96,21 0 32,-20 0 32,21 0 64,-3 0-64,3-27-32,-3 27-64,3 0 128,-1 0-95,-1 27 31,-19-27 32,20 0-96,-21 26 32,21-26 64,1 26 0,-3-26 0,3 26-64,-3-26-32,23 0 32,-2 27 64,1-27 481,19 0-129,0 0 65,0 27-65,2-27-384,18 0 0,-20 0 0,21 0-224,-1 0-160,0 0 160,0 0 31,0 0 33,1-27-64,-1 27 416,0 0-159,-20 0-97,0-27 64,2 27-321,-22 0 578,0 0-449,1 0-33,-20 0-95,-1 0 224,2 0 160,-21-26-192,-20 26 64,0 0-64,18 0 160,-18 0-96,0 0 64,-18 0-256,18 0 32,0 0 128,0 0 0,-20 0 32,20-26 0,0 0 32,0-1 96,-21 0 96,21 1-96,0-26-32,0-2 65,-20 1-129,20 1 64,-20-29-32,20 2 96,0-1-192,0 1 32,0-1 0,0 2 96,0-2-32,0 0-96,0-26 0,20 26 0,-20 0-32,20-25 64,-20 26-224,21-27 96,-21 26-97,0 0 129,0 1 192,0 26-96,0-1 64,0 29-32,-21-28 33,1 53-65,20-27-97,-20 27 33,-19 0-224,19-27 160,0 27-64,-20 0 256,1 0-64,-1 27 0,1-27 64,-1 0 160,-19 0 32,-2 0-192,-18 0 129,20 0-65,-21 0-32,1 0-64,-1 0 64,1 0-192,-1-27 160,1 27 0,-21-26 0,21 0 0,-20 0 128,0-2-224,0 28 32,-21-26 96,-19 26-64,1 0-128,-2 0 64,2 26 0,-1-26 0,19 28-64,-19-28 0,1 26 0,19-26 0,19 26 192,21-26-128,39 26-32,1-26-801,39 0-3555</inkml:trace>
  <inkml:trace contextRef="#ctx0" brushRef="#br0" timeOffset="175017.01">13955 3212 1313,'-21'27'8039,"21"-27"-7718,0 0-257,21 0 32,-21 0 0,0 27-64,0-2 32,20 0 32,-20 3 417,0 26 159,0-1 65,0 26-193,0-26-127,0 26-193,0 1 64,-20 0-31,20 0-129,-21-2 32,1 2-96,20-1 0,-20 1 0,20-1-32,0 1 0,0 0 0,-18-28 0,18 1 32,0 0 32,0-26 32,0 0-32,0-2 33,0 3-1,0-28-32,0 25-64,0-25 32,18 0 256,2 0 193,0 0-129,1 0-64,-1 0 97,19 0-129,1 0-128,19 0-256,1 0 256,-1 0-224,20 0 128,0 0-32,2 0 64,-2 0-96,20-25 0,0 25 0,21 0 32,-21 0-32,20 0-32,-19 0 32,19 0-96,-1 0 0,1-28-32,-20 28-128,1 0 256,-1 0 64,0 0-32,0 28-32,21-28 32,-1 0 160,-20 0-32,21 0 129,-21-28-161,0 28-32,-20 0 0,20 0 160,-20-25 32,2 25-63,-22 0-257,0 0 32,-19 0 160,0 0-160,-1-27 0,-19 27-32,1 0 0,-21 0 160,0 0 192,0-27-384,0 27 64,0-26 96,-21 26 96,21-27 0,-20-26-127,20 27-98,-20-28 1,20 2-64,0-28-32,-19 1 128,19-28-96,0 29 192,0-2-160,0-26-32,0 0 160,0 26-64,19-26 128,-19 26 0,0 2-32,0-4-160,20 5 32,-20 22 32,0 3-64,20 0 128,-20 24-128,0-24-32,0 52 160,0-26-128,0 26-160,0 0 32,0 0-64,0-27-1,0 27-575,-40 0 768,21 0-65,-41 0 129,1 0-32,-20 0-64,-20 0-96,-2 0 128,-17 0 64,19 0 0,-20-27 0,-21 27 32,21 0 0,-19-26 64,-22 26-96,2 0 0,-2 0 0,2 0 0,0 0 0,18 0 0,-19 26 96,21-26 225,-2 27-65,21 0-256,20-1 0,-1 0 0,21 28 0,20-28 0,-1 0 32,1 1 32,19-2-96,1-25 32,19 28 0,0-28 32,20 0-288,-20 0-33,20 0-127,0 0-769,-21 0-1666,21 27-2178</inkml:trace>
  <inkml:trace contextRef="#ctx0" brushRef="#br0" timeOffset="176104.07">14550 5014 10473,'0'-27'1762,"0"27"-1474,0 27-63,0-27 703,0 26 65,0 28-128,20-29-192,-20 55-481,0-27-96,20 1-32,-20-1-32,19-1-32,1-25-288,0-1-289,-20 1-191,20 0-161,-20-27-801,0 0-3523</inkml:trace>
  <inkml:trace contextRef="#ctx0" brushRef="#br0" timeOffset="176377.08">14352 5359 16527,'-21'0'288,"21"-28"-768,21 28 352,17-53 32,-18 27 192,21-27 0,-1 0-96,-1 26 0,-19-26 32,20 27 32,-40 0 32,19-1 192,-19 2 129,20 25-161,-20 0-160,20 25 160,-20 2-128,20-1-63,19 28 31,-19-29-128,0 2-417,21-1-1120,-23-26-2403</inkml:trace>
  <inkml:trace contextRef="#ctx0" brushRef="#br0" timeOffset="210028.01">12187 16804 13228,'-59'0'1890,"39"0"-737,20 0-160,0-27-64,20-1-385,39 3 33,2-2-129,38 2-224,19-2 65,21-1 95,19 28-192,-18 0-64,20-26-64,-22 26-96,-19 0-704,-40 0-1218,0 0-1313,-59 0-1217</inkml:trace>
  <inkml:trace contextRef="#ctx0" brushRef="#br0" timeOffset="210352.03">12564 16247 10634,'-59'-26'960,"59"26"-31,0-26 673,20 26-193,-20-27-832,20 27-129,-20 27-31,-20-1-161,-20 28-64,-19-2-64,-20 28 192,-20-28 33,18 28-257,-18-2-32,40 2-64,-2-28 96,23 3-96,18-2 288,20-27 33,0 27 191,20-26-64,39 26-127,1-26-97,39-2-96,1 28-96,19-53-128,-1 27-1185,-19-27-1602,-18 27-4740</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30T05:10:33.75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FF"/>
    </inkml:brush>
    <inkml:brush xml:id="br3">
      <inkml:brushProperty name="width" value="0.05292" units="cm"/>
      <inkml:brushProperty name="height" value="0.05292" units="cm"/>
    </inkml:brush>
  </inkml:definitions>
  <inkml:trace contextRef="#ctx0" brushRef="#br0">2778 2563 3651,'19'0'2178,"-19"0"-1377,0 0 544,0-27 257,0 27 191,0 0-415,0 0-450,0 0-319,-19 0-96,19-25-129,-20 25-128,20 0-128,-40 0-96,20 0-32,-19 0-96,-22 0-64,2 0 64,1 0 64,-23 0 32,22 25 32,-20-25-64,18 0 160,3 0-32,17 0 64,3 0-32,17 27-32,1-27-96,0 0 0,20 0 0,-20 0 0,1 0-64,19 26 32,0-26-64,0 0 32,0 0 64,0 0 32,0 0 96,0 0-64,0 27-32,0-27 1,0 27 31,0-1-64,0 0 0,0 0-32,-20 28 0,20-1-1,0 0-31,0 1 0,0 24-32,0 2 0,0-1 32,0 1-32,0-28 96,0 29-96,0-3 32,0 3 32,0-2 0,0 1 0,0-2 0,20 2-32,-20-26 96,0 26-32,0-28 32,0 28 64,0-28 96,0 1-64,19 0-64,-19 1 0,0-1 32,0-1-64,0 1 0,20-26 65,-20 25 95,0-25-128,20 1 64,-20-3 32,0 2 0,20-1-32,-20 0-32,0-26-64,0 28 65,0-28 31,0 25 32,21-25 96,-21 0-128,0 0 32,20 27 129,-20-27-97,18 0 0,-18 0-32,20 0 32,1 0 97,-1 0-97,-20 0 0,20 0 0,-2 0-192,-18 0 96,21 0-32,-21 0 32,20-27 0,-20 27 1,20 0-1,0 0 0,-1-25-32,-19 25-128,0 0 64,20 0 32,0 0-96,-20 0 64,20 0 0,-20-28-32,0 28 0,20 0 64,-20 0-64,19 0 32,-19 0 0,20 0 0,0 0 0,0-26-64,1 26 128,-3 0-64,2 0 0,0 0 32,1 0-64,-21 0 64,20-26-64,-2 26 32,3 0-32,-1 0 64,20 0-64,-21 0-65,21 0 162,-20 0-97,19 0-33,1 0 97,0 0-128,-1 0 192,1 26-128,1-26 64,-2 0-32,21 0 0,-21 0-32,21 26 32,-21-26 32,21 0-32,-1 0-64,0 0 161,2 0-97,-2 0-33,1 28 66,-21-28-33,21 0 0,19 0 0,-20 0 32,2 0-32,-2 0-32,1 0 32,-1 25 32,0-25-64,1 0 32,-1 0 0,2 0 0,-2 0 0,0 0 0,1 0 0,-1 27 32,2-27-64,-23 0 32,23 26-33,-2-26 66,-19 0-1,19 0-32,-19 27-32,19-27 64,-19 0-64,-1 0 64,1 0-32,1 0 32,-2 27 64,1-27-256,-1 0 224,-19 0-32,20 0-128,-20 0 160,-1 0-96,1 0 64,0 0-32,0 0-64,-20 0 64,20 26 32,-20-26-32,21 0-129,-21 0 161,0 0-64,0 0 129,0-26-194,0 26 97,0 0 97,0 0-97,0 0 0,0-27-33,18 27-31,-18 0 32,0-27 0,0 27 0,0-26 32,0-1 64,0 2-32,20 25 32,-20-28 1,0 2 95,0-27-256,0 28 128,0-30-64,0 30 32,0-29 32,0-26-64,0 27 32,0 1 32,0-28-32,0 1-32,-20-1 32,20-26 0,0 27-32,0-28 0,0 29 0,0-29 128,0 55-64,0-29-64,0 3 32,20 24 0,-20-25-321,0-1 546,0 1-418,0-1 33,21 2-224,-21-4-1,0 4 1,0-2 320,0 1 96,0 26 64,0 1 192,0 25-31,0 0 63,0 27-256,0-26-96,-21 26-64,21 0-96,0 0 32,0-26-97,0 26 289,0 0-32,0 0 64,0 0-64,0 0 129,0 0-97,-20 0-64,20 0 32,0 0 32,-18 0-64,-3 0 96,1 0-96,-20-28 32,1 28 0,-1 0-225,0 0 161,1 0 32,-22 0-32,2 0 96,-20 0 0,19-25-32,-19 25 0,-20 0 96,20 0 65,-21 0-322,1 0 257,-20 0-192,-1 0 192,1-28-128,1 28 64,-21 0 65,-1 0-65,2 28 160,-22-28-160,22 25-64,-1-25 128,-1 28-64,23-2-128,-23 0 32,41-26 64,-21 0-96,21 0-193,0 0-1184,0 0-4805</inkml:trace>
  <inkml:trace contextRef="#ctx0" brushRef="#br0" timeOffset="9529.54">5418 6696 12299,'0'26'1217,"21"-26"-1761,-3 0 928,2 0 417,21 0 32,-3 0-129,23-26-191,-2 26-161,1 0-256,-21 0-64,21-26-32,-21 26-192,-19 0-833,21 26-1089,-41-26-2082,18 0-3972</inkml:trace>
  <inkml:trace contextRef="#ctx0" brushRef="#br0" timeOffset="9773.54">5775 6749 9096,'-39'55'320,"39"-3"769,0 0-448,19 2-160,1-2 31,0-26 193,0 28-257,19-2-160,-19-25 65,0 26-97,-20-26 224,0-2 289,0 2-96,0 0-33,-40-27-95,21 26-321,-21 1-160,-19-27-32,19 0-96,0 27-288,1-27-161,19 0-736,0 0-833,-1 0-1858,21 0-5475</inkml:trace>
  <inkml:trace contextRef="#ctx0" brushRef="#br0" timeOffset="10040.57">6232 6881 2562,'21'-52'7591,"-42"27"-5957,21 25-161,0 0-352,-20 25-352,20 2 224,-20-2-96,20 30-417,-20 23-31,20-24-129,-20-2 64,20 28 1,0-27-289,0-28-32,0 29-64,20-1-257,-20-26-735,20-1-578,0 0-640,21-26-1057,-23-26-6086</inkml:trace>
  <inkml:trace contextRef="#ctx0" brushRef="#br0" timeOffset="10473.59">6629 6962 14221,'20'-54'1313,"-20"54"-1601,-20 0-32,20 0 63,-20 0 33,0 54 256,0-28-32,1 54 0,-1-28 64,20 1-64,0 0 128,20-1-64,-1 2-32,21-28 65,0-26 159,-1 27 288,1-27 65,-1-27-97,2 1-63,-1-1-129,-22 0 64,3 2 1,-1-28-193,-20-1-32,0 2-224,-20 26-224,-19-28 128,-1 28 32,-19 0-97,18 26 33,-18 0 128,19 26 0,20 0 32,0 0 128,20 28-96,0-28 128,20 0 32,20 1 65,-1 0-33,1-1-64,19-26-96,2 0 64,-23 0-416,3 0-641,-21-26-1217,19 26-2210</inkml:trace>
  <inkml:trace contextRef="#ctx0" brushRef="#br0" timeOffset="10711.61">6866 6617 15246,'41'0'576,"-21"27"225,19-27 545,21 26-1,-20 0 160,19 27-608,-18 2-416,18-3-193,-19 28-64,-1-28-160,-19 28 0,-20-28-32,0 28 0,-20-27-224,-19-1-417,19 28-736,-21-27-256,-17 1-1218,17 26-4932</inkml:trace>
  <inkml:trace contextRef="#ctx0" brushRef="#br0" timeOffset="14233.81">4941 16658 3331,'0'0'3299,"0"0"-2370,0 0 320,0 0-96,0 0-384,0 0-129,0 0-159,0 0 95,0 0 65,0 0-1,0 0 129,0 0-32,20 0-129,-20 0-31,0 0-193,0 0-95,20 0-193,-20 0-32,20 0-32,-20 0 32,21-27-64,-3 27 32,-18 0-32,20 0 32,0 0-64,1 0 96,-1-26-64,-2 26 0,3 0 0,-1 0 0,20 0 0,-21 0 0,1 0-32,0 0 64,0 0-64,0 0 64,19 0-32,-19 0 0,20 0 32,-19 0-32,17 0 0,-17 0 0,19 0 0,-1 0 0,1 0 0,-1 0 0,1 0 32,19 26-64,1-26 64,-1 0 32,2 0 0,-2 0 64,20 0 129,0 0-97,-19 0-96,19 0-32,0 0 32,2 0-96,-2 0 32,0 0 0,20 0 0,-20 0 32,0-26-32,21 26 0,0 0 96,0 0-192,-1 0 160,0 0-96,0 0 64,1 0-64,-1 0 64,19-27-64,-18 27 64,0 0-128,-1 0 192,0 27-96,0-27-32,0 0 64,19 0-32,-18 0 0,19 26 96,0-26 32,1 0 224,-1 27-223,-20-27-322,21 0 450,-21 0-129,0-27-352,-20 27-129,-20 0-287,2 0-642,-23 27-1632,-18-27-8457</inkml:trace>
  <inkml:trace contextRef="#ctx0" brushRef="#br0" timeOffset="20505.16">3076 5583 2274,'0'28'864,"0"-28"-31,0 0 288,0 0 161,0 0 127,0 0-224,20 0-64,-20 25-160,0-25-384,0 0-97,0 0 32,0 28 1,0-28-65,0 27-63,0-27-33,0 0-32,19 25-95,-19-25-97,0 27-64,0-27-32,0 26 0,0-26-32,0 27 32,0 0-32,20-27 96,-20 26-288,0-26 480,20 26-288,-20-26 32,0 26 32,0-26-64,0 27 64,0 0-64,0-27 32,20 26-32,-20 1 96,0-27 32,0 27 33,20-2-33,-20 3-32,0-28-32,0 25-64,19 2 32,-19 1 32,0-3-32,0-25 32,20 27 0,-20-1 64,0-26-64,20 26 0,-20 2-32,0-2 96,0-26-95,20 26 31,-20 0 32,0 0 0,0 2 0,20-28 0,-20 26 0,0 1 64,0-2-160,0-25 128,19 27 64,-19 0-95,0-1-33,0-26-32,0 27 0,20 0 32,-20-1 0,20-26-32,-20 26 0,0 0 64,0 1-32,0 0 0,21 1-64,-21-3 64,0 2-64,0-2 0,20 2 32,-20 1 64,0-2 0,18 0-96,-18 0 289,0 28-193,20-28-96,-20 0 96,21 0-64,-21 1 32,0 0-32,20 26-64,-20-28 160,20 29 0,-1-28-96,-19 1-32,20 26 32,-20-27 32,20 27-32,-20-26 0,0 26 32,20-26-64,0 25 96,-20-24-63,19 24 31,-19-26-64,20 28 32,0-28 32,-20 26 64,20-25-160,0 26 64,-20-26-32,19 1 128,1 23-96,-20-23-64,20-3 64,-20 28 32,20-26 64,-20 0-96,21-1-32,-1 1 64,-20 0-32,18-2-64,-18 2 32,20-1 96,-20 1-64,21 0-32,-21-1 64,0 0-64,20 0 32,-20 28-32,20-28 64,-20 1-96,19-2 97,-19 3-65,20-2 96,-20-26-96,20 28 64,-20 24-64,20-26 0,0 1 160,-20 0-224,19-2 96,-19 2-32,20-1 32,-20 28-64,20-28 96,-20 0-64,20 0 0,0 1 32,-1 26 0,-19-26 0,20-2 32,0 30-64,0-30 32,-20 3 0,21-2 32,-3 27-64,2-26 32,-20-1 0,21 1 96,-1 0-32,0 25-128,-2-26 96,3 1 65,-21 0 31,20 25-160,0-26 0,0 1 96,-1 26-32,1-26 64,0-2 0,-20 3-96,20-1 64,0-2 32,-1 2-160,-19 0 128,20-1-128,0 1 64,-20 0-32,20-1 0,1 0 32,-21 2-32,20-3-32,-2 28 128,-18-26-31,20 0-1,1-1-64,-1 0 0,-20 0 0,20 28 96,-2-28-128,3 1 96,-21-2-128,20 3 96,0-1-32,0-2 0,-20 2 0,19 26 0,1-26 32,0-2 0,-20 3 0,20-2-64,0 2 64,-1-3-32,-19 2 32,20-1-64,0 1 32,0 0 32,-20-1 0,21 0-32,-3 0 64,-18 1-64,20 0 0,-20-1 0,20 1-64,1-27 128,-21 25-64,20 3 0,-2-2 0,-18 0 0,21 1 0,-1 0 0,-20-1-64,20-26 160,0 27-64,-1-2-64,-19 3 64,20-28-96,0 26 160,0 0-128,0 1 64,-1-27 32,1 27-96,0-27 0,0 26 64,0 1-96,1-27 160,-3 27-96,2-2 0,1-25 64,-1 27-96,0-27 32,-2 26-32,3 1 64,-1-27-32,0 27 0,0-27 64,19 26-64,-19-26 0,0 26 0,0-26 32,-1 26 32,21 2-64,-20-28-32,0 26 64,19-26-64,-19 26-32,21-26 160,-23 0-128,23 27 64,-21-27-32,0 25 32,19-25-32,-19 28 0,20-28 64,-21 27-128,1-27 128,0 27-96,0-27 96,0 26-96,19-26 64,-19 26 0,0-26 0,1 0-32,-1 28 0,-2-28 64,3 25-31,-1-25-1,0 0 64,0 27-64,-1-27-128,1 26 192,0-26-128,-20 0 64,20 27 32,0-27-96,-1 0 32,1 0 128,-20 27-96,20-27-64,0 0 64,0 0-96,-1 26 160,1-26-160,0 0 160,0 0-128,-20 26 32,21-26 0,-3 0 0,2 0-32,21 0 64,-21 26 32,-2-26-96,3 0 0,-1 0 32,20 0 32,-21 27 128,1-27-224,0 0-32,0 0 128,20 0-64,-21 27 96,1-27-64,0 0 0,21 0 0,-23 26 0,2-26 0,21 0 0,-21 0 32,19 0-32,-19 27 64,20-27-64,-21 0 0,1 0 0,20 0 0,-20 0 32,19 25-64,-19-25 32,0 0 0,19 0 0,-19 0-32,21 0 32,-21 0 32,-2 0-64,23 0 160,-21 0-224,19 28 96,-19-28 0,20 0 32,-20 0-64,19 0 96,-19 0-128,0 0 96,21 0 64,-23 0-192,2 0 64,21 26 32,-21-26 0,-2 0 32,23 0-64,-21 0 32,19 26 32,-19-26 0,20 0-96,-20 0 64,19 0 0,1 27 0,-20-27 32,19 0-32,-19 0 0,21 27-32,-3-27 96,-17 0-64,19 0-64,-21 26 160,21-26-96,-20 0 0,20 0 0,-1 27 64,-19-27-128,21 0 64,-3 0 0,-18 27 0,21-27 0,-23 0 32,23 0-64,-21 0 64,0 25-64,-1-25 32,1 0 0,0 0 0,0 27 0,0-27 32,19 0-32,-19 0-32,20 0 128,-21 0-160,21 0 32,-20 0 32,19 0 0,-19 0 0,1 0 0,19 0 0,-22 0 96,23 28-192,-21-28 96,20 0 32,-1 0 0,-19 0-64,20 0 64,-1 0-96,-19 0 64,21 0 0,-3 0-32,-17 0 96,-1 0-96,0 0 96,19 0-128,-19 0 32,0 0 0,19 0 32,-19 0-32,20 0 0,-20 0 32,-1 0 0,21 0-32,-20 0 64,1 0-64,17 0 64,-18 0 0,1 0-128,17 0 128,-17 0 0,-1 0-96,20 0 32,-21 0-32,1 0 64,0 0 64,0 0-128,20 0 32,-21 0 0,1 0 32,20 0 32,-19 0-96,17 0 64,3 0 32,-21 25-64,19-25 64,21 0-32,-21 0-96,1 0 160,-1 0 0,1 0-224,0 0 256,-1 0-96,2-25 0,-3 25 32,3 0-160,-1 0 128,19 0-64,-19-28 96,-1 28-64,21 0 32,-21 0 32,-19 0-96,21 0 32,-3 0 128,-17 0-224,19 0 160,-1 0-64,1 0 0,-20 0 64,19 0-32,-19 0 32,20 0-32,-20 0 0,19 0 32,-19 0 32,0 0-289,19 0 482,-19 0-257,1 0 32,-1 0 32,18 0-64,-17 0 0,-1 0 0,0 0 64,0 0-32,-20 0-96,0 0 32,0 0 32,0 0 0,0 0 0,20 28-64,-20-28 0,0 0 64,19 0-64,-19 0-321,0 0-576,20 0-704,-20 0-1154,0-28-5509</inkml:trace>
  <inkml:trace contextRef="#ctx0" brushRef="#br0" timeOffset="24020.37">3811 16234 4868,'0'25'2082,"0"-25"-1954,0 0 1954,0 0 449,18 0-930,-18 0-640,20 0-256,1 0 63,19 0 97,-21 0-448,21 0-161,0 0-128,-1 0-32,1 0 32,19-25-32,-19 25-96,19 0 96,-18 0-192,-3 0 128,3 0-64,-1 0-128,-21 0 32,21 0-96,-20 0-193,-20 0 97,0 0-160,0-27-738,0 27-575,-20 0-706,20 0-2177</inkml:trace>
  <inkml:trace contextRef="#ctx0" brushRef="#br0" timeOffset="24279.38">4307 16127 2626,'-20'0'1249,"20"-26"-1153,0 26 1346,0 0 127,20 0-672,-20 0-128,18 0 256,23 0-128,-21 26 160,0-26-129,19 27-287,-19-27 0,20 27-97,-1-27-95,-19 26 31,0-26 161,1 27-161,-1-27-256,-20 25 0,18-25-159,-36 27-322,18 1-223,-41-1 31,21-2-415,-20 27-1955,-19 3-9096</inkml:trace>
  <inkml:trace contextRef="#ctx0" brushRef="#br1" timeOffset="31591.8">10818 15333 7655,'0'0'993,"0"0"-801,0-26 1281,0 26 257,0 0-129,0-26-447,0 26-354,-20 0-63,20 0-289,-20 0-223,20 0-193,-20 0-64,-19 0 0,19 26 32,0-26 0,0 26 0,-19 27 0,19-26 0,0 26 0,-1-1 0,21 1 0,0 26 0,0-24 32,21-3-64,-1 0 32,0-24 32,-2-2-64,23 26 32,-1-24 32,-1-2 0,1 0 32,19-26 0,-19 0 0,-1 0 32,1-26 0,1 0 0,-3-2 256,3 3-95,-21-2 127,-1-27-32,-19 2 161,20-28-225,-20 28-160,-20-2 161,1 28 31,-1-28-192,-21 2 0,3-1 0,-3 26-192,1 1 128,1 0-96,-21 26-64,21 0 32,-1 0-128,1 0 160,-1 26-32,20 0 32,-1 1-32,21 0 0,0 26 32,0-28 0,0 2-257,21 0 578,19-1-257,-1 1 32,-19 0 32,20-2 64,-1 2-128,21-27 160,-21 28-384,1-28 544,1 0-288,-3 0 0,23 0-32,-22-28-64,-19 28-224,20 0-705,-20 0-1505,-20 0-6310</inkml:trace>
  <inkml:trace contextRef="#ctx0" brushRef="#br1" timeOffset="34183.95">10341 15094 6630,'-20'-52'1537,"1"52"97,19-27-289,-20 27-64,20 0 0,-20 0 161,20 0-385,0 0-288,0 0-193,0 27-95,0 0 31,20 26-31,19-2-193,1-23-64,0 25 224,39 0-95,0 26 127,21 1-352,-1-1 65,20 1-290,-20 0 161,1-28-64,-21 0-32,1 2-64,-21-2-64,0 2 0,22-1-32,-22-26-192,0 25 223,-19-26 33,-20 1-32,0 0 128,-20-27-320,0 0-417,0 0-192,-20 0-576,0-27-1602,0 0-3556</inkml:trace>
  <inkml:trace contextRef="#ctx0" brushRef="#br1" timeOffset="34501.97">11473 15254 13132,'-21'-27'993,"21"27"-224,-18 0 95,-2 0-31,-21 0-160,3 27-417,-3 0-256,-18-1 32,-21 26 449,1 28 287,0-1 33,-1 1-320,0 27 95,1-55-192,20 0-223,-2 2-225,3-2-385,-22 28-480,20-26-704,21 24-2019,-1-24-9064</inkml:trace>
  <inkml:trace contextRef="#ctx0" brushRef="#br1" timeOffset="38375.18">4862 10644 864,'0'0'1474,"0"0"-770,0 0 674,0 0 159,0 0-352,0 0-384,0 0-64,0-27 160,0 27 160,0 0-32,0 0-257,0 0-191,-20 0-193,20 0 33,0 0-1,-19 0-192,19 0-192,-20 0-96,0 0 32,0 27-64,-1-27 32,3 26-64,18-26 64,-20 27-32,20-2 32,0 3 64,0-28-64,20 26 32,-2 2 32,3-3 0,-1-25 0,20 0 96,-21 0 64,1-25 32,20 25 0,-20-28-64,-1 2 32,-19-2 1,0 3 31,0-2-32,0 1-32,-19-1 0,-1 27 32,0-27 32,-20 27-95,21 0-161,-21 0-33,20 0-31,-1 27-160,3 0 0,18-27-33,0 26 1,18 1 96,-18-2 128,21 3 32,-1-28 0,0 0 64,0 26 96,-1-26 64,1-26 128,0 26 33,0-28-161,-20 28 0,0-25 32,0-2-96,0 1-64,-20-1 32,0 27 0,0-27 96,-19 27-192,19 0-96,-21 27 64,23-27 0,18 27-32,0-1 32,0-26 64,0 27 32,18-2 0,3-25 32,-1 0 0,0 0 96,19 0 65,-19 0-1,0-25 64,-20 25 96,0-27-95,0 1-97,0-1-96,-20 0 0,0 27 0,1 0-64,-1 0-64,0 0-160,0 0 192,20 0-160,-21 27 32,21 0-65,0-27 1,0 26 32,21 1-64,-1-27-513,0 25-1153,0-25-3202</inkml:trace>
  <inkml:trace contextRef="#ctx0" brushRef="#br0" timeOffset="48204.75">5139 10246 4356,'0'0'2626,"0"-26"-2209,0 26 383,21 0 738,-21 0-289,20-27-576,0 27-257,0-25-192,19-3-64,1-24 97,19 25 95,1-26-96,-1 26 0,2-25-31,-2-3-65,0 30 0,-19-28-96,19 26-64,-39-26 0,20 27-288,-40 0-929,20-1-2115,-20 0-6019</inkml:trace>
  <inkml:trace contextRef="#ctx0" brushRef="#br0" timeOffset="48449.77">5617 9557 9160,'39'-25'-96,"-19"25"0,20-27 224,-1 27 833,1-27 705,0 27-577,19-26-289,-18 26 65,18 26-32,-19-26-96,-21 27-193,1 0-384,-20-2-32,0 28 33,0-26-33,-20 26-32,20-27 0,-19 0-128,-1 1-192,0 0-513,20-1-1185,0 1-1825</inkml:trace>
  <inkml:trace contextRef="#ctx0" brushRef="#br0" timeOffset="49272.81">6887 9133 6566,'-21'-27'1089,"21"27"-288,-18 0-193,-2 0 193,0 0-161,-1 0-447,1 27-193,2 0-32,-3-1 32,1 26 64,0 3 160,0-2-128,20 26-32,-19-26-64,19 1 32,19 24 0,1-51-32,20 26 64,19-27 0,-18 0 224,18-26 193,1 0 288,-1 0-129,1-26-416,-1 0-95,-18-27-33,-3 26 64,3-26 0,-21 1 96,-20 25-64,0-26-31,-20 0-161,-21-1 0,3 1 96,-23 26-64,-18 2-64,0-2-96,19 27 31,-19 0 33,20 27 64,-2 25-128,41-24 64,1 25 64,38-27 0,1 27 96,20-26 96,19-1-63,2-26-33,18 27-32,-20-27 32,21 0 0,-21 0-96,-18 0-288,-3 0-1698,3 0-2915</inkml:trace>
  <inkml:trace contextRef="#ctx0" brushRef="#br0" timeOffset="52865.02">5556 7862 3138,'-18'0'2595,"18"0"-1986,0 0 31,18 0 225,-18 0 704,0 0-31,21 0-930,-1 0-319,20 0-193,-1 0 0,21 0 0,-1 0 384,20 0 1,20 0-289,21 0-96,-1-26 0,21 26-32,-2 0-32,1 0-32,-1 0 32,2 0 32,-1 0-32,-39 0-128,-1 0-320,-40 0-129,1 0-479,-41 0-2596</inkml:trace>
  <inkml:trace contextRef="#ctx0" brushRef="#br0" timeOffset="59314.39">2064 10644 2017,'0'26'897,"0"-26"-416,0 27 928,0-27 353,0 25-289,0 3-832,0-28-417,0 26-64,0-26 96,0 28 225,0-28 31,0 0-191,0 0-129,0 0 32,20 0-64,-20 0 0,0 0-32,0 0-96,0 0 65,0-28 127,0 28 32,0-26-160,0 26 64,0-28 128,0 28 65,0-25 31,0 25 1,0 0 31,0 0-288,0 0-160,0 0 32,0 0 96,0 25-96,0 3 0,0-2 0,0 27 0,0 27 0,0 25-32,18 2 64,-18 25-32,0 27 0,0 1 0,0-28-96,0 0 96,0 1 32,20-26 0,-20-29 0,0 28-32,21-26 32,-21 26 32,0-27-96,20 1 96,-20-1-64,0 1-128,20-28-224,-20 2-97,0-2 65,0-25 224,0 26 64,0-26 64,18-2 64,-18 3-32,0-28 0,0 0-1089,0 0-1826,0 0-2178</inkml:trace>
  <inkml:trace contextRef="#ctx0" brushRef="#br0" timeOffset="59682.41">2064 12737 5861,'0'27'769,"0"-1"-289,0 0 1826,0 2 673,0-2-1185,20 26-673,-2 2-320,2-1-257,1-28-127,-1 29-65,18-28-288,-17 1-64,-1-27 64,0 0-64,-20 27 0,20-27-96,-1-27 96,1 27-64,-20-27-96,20-25-417,0-1-928,-20 26-1986,0-26-5894</inkml:trace>
  <inkml:trace contextRef="#ctx0" brushRef="#br0" timeOffset="60209.44">2023 10962 4612,'-20'26'737,"20"-26"-769,0 26 320,0-26 1698,0 0-449,0-26-864,0 26 96,0-26 191,20 0 1,-20-1-288,0 0-129,0-26-63,20 28-225,-20-3 161,0-26-129,21 29-128,-21-2 64,0 1-192,0 26-160,20 0 288,-20 0 64,0 26-224,18 26 65,2 2-258,21-1-159,-21 0-609,19-26-1345,-19 26-6502</inkml:trace>
  <inkml:trace contextRef="#ctx0" brushRef="#br0" timeOffset="61894.54">6629 10008 5445,'0'0'2210,"20"0"-2434,-20 0 896,0 0 994,19 0 256,21 0-641,1 0-577,-3-27-191,23 27-33,-2 0-223,20-27-33,1 27-192,0 0 0,-22 0-32,21 0-256,-38 0-737,18 0-1281,-19 0-4453</inkml:trace>
  <inkml:trace contextRef="#ctx0" brushRef="#br1" timeOffset="67039.83">7204 12313 5285,'-20'-27'2146,"20"1"-417,-18 26 321,18 0-160,-20 0-353,-1-26-864,21 26-513,-20 0-128,0 26-32,20-26-64,-19 0 0,19 26 32,0 1 64,0 0 0,0-1 0,0 1-32,0-2 0,19 3 0,1-2 64,0-26 0,1 26 192,-1-26 129,-2 0-97,2-26-96,-20 26 0,21-26 1,-21-2-97,0 28 64,0-25-64,0-2-64,-21 1 32,21-1-64,-20 0 32,-18 27-96,17 0 0,1 0 0,0 0-64,1 0 0,-1 27 32,20 0 32,0-1 32,0 1-1,20-2 33,-1 3 33,21-28-1,-19 0 64,17 0 96,-18 0 64,1 0 96,-1-28 33,0 3-65,-20-2-192,0-26 0,-20 26-32,0 1-64,-1 0 0,1 26-384,2-26-64,18 26-1186,-20 26-3362</inkml:trace>
  <inkml:trace contextRef="#ctx0" brushRef="#br1" timeOffset="71349.08">5556 7968 7911,'-18'0'1249,"18"-27"-1025,0 27-63,0 0 703,0 0 193,18 27 0,3-27-384,19 0-257,-1 0-191,1 0 31,19 0-64,21 0-32,0-27 257,19 27-225,0 0-64,20 0-64,-19 0 32,19 0 0,-20 0-32,0 0 0,1-27 0,-1 27 0,0-25-32,-40 25-32,1-27-192,-41 27 96,1 0 96,0 0-224,-20 0-289,0 0 65,-20 0 64,20 0 31,-20 0 129,1 0 96,-1 0 0,0 0-321,0 0-63,0 0 288,-19 0 128,-1 0-225,-1 0-159,-17 0 160,17 0 127,-18 0 1,0 0-256,-21 0 31,1 0 385,0 27 160,-21-27 225,21 0 351,-20 0 129,19 0-96,0 0 224,1 0-288,0 0-321,19 0 32,21 25-96,-1-25-159,20 0-65,20 0-160,-19 27-1,38-27 1,-19 0 96,40 0 96,-20 0-96,39 0 0,1 0 0,-1 0 65,20 0-33,21 0-32,-1 0 96,0 0 64,21 0 64,-1 0 128,0 0-95,-20 0-161,21 0 0,-21 0-32,0 0-32,-20 0 32,0 0-64,0-27 0,-38 27 0,-1 0-224,-21 0-97,-19 0-95,0 0-385,0 0-1153,-19 0-1569,-21 0-3363</inkml:trace>
  <inkml:trace contextRef="#ctx0" brushRef="#br1" timeOffset="72506.14">7283 11810 10345,'-18'0'1121,"18"0"-480,0 0 160,0-28 96,18 28 31,3-26-575,-1 0-225,20 0-96,-1-28 96,1 1 0,19 1 96,-19-1 33,19-1 31,-18-26 0,-3 28-160,3-1-96,-1 0-64,-21 27 32,1-2-160,0 3-32,0-2-96,-20 1-321,0 26-544,0 0-833,-20 0-1569,20 0-3043</inkml:trace>
  <inkml:trace contextRef="#ctx0" brushRef="#br1" timeOffset="72765.16">7721 11014 7655,'-20'-26'1505,"20"26"-736,20 0-545,0 0 193,0-26 383,-1 26-479,1-26-289,20 26 0,-20-27 192,19 27 192,-19 0-31,20-27-161,-19 27-160,17 0 32,-17 27 32,-21-27-96,0 27 32,0-27 128,0 52-64,-21-26-160,1 1 32,20 26-64,-18-26-32,18-2-352,-21 3-513,21-2-801,21-26-2113</inkml:trace>
  <inkml:trace contextRef="#ctx0" brushRef="#br1" timeOffset="73458.2">8356 10565 5925,'20'-27'801,"-20"27"-481,0-28 673,0 28 320,-20 0-63,20 0-610,-20 0-448,0 0-96,0 28-32,1-1-31,-1 25-33,0 1 0,20-1-65,0 2 33,0-1 0,20 0-32,19 1 64,1-2-64,-20-26 64,19 1-224,22 0 160,-23-27 96,3 0 32,-1 0 64,-21-27 96,21 0 97,0 1 223,-20 0 257,-1-27-32,1 0-257,-20 1-224,0-2-223,-20 1 31,-19 0-128,-1-1 0,0 29 32,-19-2 96,-20 27 0,18 0 288,2 0-384,0 27-64,19-2 32,20 2-64,20 26 96,0-26-96,40 26 128,-1-27 32,21 2-96,-1-3 32,2 2 32,-2-27-96,0 0 64,1 0 32,-1 0 0,-19 0-32,-20 0-545,1 0-1408,-21 0-3653</inkml:trace>
  <inkml:trace contextRef="#ctx0" brushRef="#br0" timeOffset="124479.11">8594 2801 8680,'-39'27'4548,"39"-27"-3715,0 0-385,0 0 641,20 0-288,19 0-160,21-27-257,-1 27-256,2-26-32,18 0-96,-20-2 64,1 2-64,-1 26-288,-19 0-577,-21-26-448,1 26-192,-20 0 223,0 0 257,-20 26 481,-19 0 384,19 2 384,0-2 288,-19 27 97,19 0 0,20 1-1,0-4-224,0 5-31,0-2-1,20-1 161,-1 2-97,1-28-128,-20 1-128,20 0 1,-20-2-33,-20-25 288,0 0 0,1 27-287,-21-27-386,-19 26-415,18-26-1058,1 28-1377,1-28-3715</inkml:trace>
  <inkml:trace contextRef="#ctx0" brushRef="#br0" timeOffset="124740.13">9468 2775 14413,'-40'0'160,"40"0"129,-21 26 479,3 26-31,-2 3 64,0 22-449,20-22-288,-21 25 32,21-1-64,21 1-32,-1-55-160,0 28-224,19-25-321,-19-2-544,20-26-705,-1 0-2530</inkml:trace>
  <inkml:trace contextRef="#ctx0" brushRef="#br0" timeOffset="125100.15">9666 2828 12011,'0'53'4580,"0"-26"-4964,0 25 416,-20 1 64,20 1 0,0 24 64,20-24 32,21 26 1,-3-55-97,3 28 64,-2-53 64,1 28-64,19-56 128,-19 28-159,0-53-33,-1 1 96,-39-1-224,20-1 64,-40-24-256,0 24-33,-19 1 129,-21 1 0,1 25 160,0 27 288,19 0-95,-1 27-129,3 0-64,38 23 64,0 5 0,20-2 32,-2-1 96,43-25-96,-2 0-160,20-1-128,-19-26-160,-1 0-641,2-26-2338,-23-1-6246</inkml:trace>
  <inkml:trace contextRef="#ctx0" brushRef="#br0" timeOffset="125309.16">10004 2511 12107,'59'52'3075,"-18"1"-1762,17 26-224,1 1-352,22-27 672,-42 27-320,21-3-768,-40 5-225,-1-29 32,-19-1-96,-19 1 64,-1-26-320,-20 25-1,-19-25-960,-1-1-1409,21 2-6214</inkml:trace>
  <inkml:trace contextRef="#ctx0" brushRef="#br0" timeOffset="125807.19">11195 2935 13292,'0'-27'288,"0"0"-544,-20-1 448,-20 28-384,1 0 96,-2 0 64,21 28-64,-18-1-32,38 25 64,0-27 0,0 30 64,20-28 96,18-1 128,3 26 128,-2-25 1,1 0 63,-20-1 64,20 1-63,-40-27-97,0 0 0,0 27 545,-40-27-320,0 0-609,1 0-417,-1 0-576,-1 0-961,23 0-3203</inkml:trace>
  <inkml:trace contextRef="#ctx0" brushRef="#br0" timeOffset="126059.2">11314 2563 11082,'59'-79'1409,"-18"52"-1088,-21 1 1152,-2 26-1377,3 26-288,-21 28 256,0 24-64,0 28-545,0 0 65,0 1 160,0-2-97,-21-25 353,21-28 64,0-25 160,0 0 353,0-27-1,0 26-255,0-26 255,0-26-544,21-1-801,-21 0-576,20 2-1762,-20-2-2242</inkml:trace>
  <inkml:trace contextRef="#ctx0" brushRef="#br0" timeOffset="126376.22">11533 3093 7174,'19'52'1057,"-19"-25"-128,20 0-576,0-27-97,20 26 256,-1-26-352,-19 27-352,20-27-96,-1-27 0,1 27 288,-19-26 384,-21 26 193,18-27 1248,-18 27 33,-18 0-513,18 0-224,-21 0-448,1 0-289,20 0-191,-20 27-33,20-27-160,0 0 96,0 0-32,0 0 128,0 0 0,20-27-160,-20 0-32,20 2-64,-20-2 64,0 27-160,-20-26-449,0-1-544,20 27-288,-20 0-193,1 0-351,-1 27-3653</inkml:trace>
  <inkml:trace contextRef="#ctx0" brushRef="#br0" timeOffset="126766.25">11948 3093 15630,'0'0'1282,"0"0"-1058,0 0 0,0 27-64,0-2 160,21 2-224,-21 0-63,20-1-130,0 1-95,0-27-32,0 27-128,-20-27 160,19 0 31,1-27 289,-20 27-31,0-27-258,0 1-127,0-1-32,0 0-65,0 27-63,0-25 160,0 25 64,0 0-193,20 25 641,-20-25 97,20 27-1,-20 0 96,20-27-191,-1 26 95,1-26-96,0 27 0,1-27-64,-21 0-160,20-27-96,-20 1-288,18-1-577,-18 0-544,0-25-225,-18-1-896,18-2-2371</inkml:trace>
  <inkml:trace contextRef="#ctx0" brushRef="#br0" timeOffset="126939.26">12187 2405 14541,'-20'0'705,"40"26"-801,-20 27 768,20 26 289,-20 1-96,21 26 32,-1-2-609,-20-22-31,18 23-321,2-25-481,1-1-384,-1 1-352,0-55-801,-1 2-1441,21-1-1282</inkml:trace>
  <inkml:trace contextRef="#ctx0" brushRef="#br0" timeOffset="127285.28">12525 3093 9224,'0'-26'2082,"0"26"-1185,0 0-64,0 26 1025,0 26-65,0-25-864,0 26-641,0-26-159,20 0 63,19-2-32,-19-25 224,0 0 97,19-25-129,-19-2-256,21-26 96,-21-26-64,-20-1-128,18 0 65,-36-27-418,18 3-191,-41-2-65,21-1 545,-18 28 32,17 53 224,1 26 0,0 0-224,0 26 289,1 53 575,19 28-31,0 25 32,19-26-192,21 26-193,1-25-160,17-2-256,-17-51-192,-2 24-160,1-50-97,-20-2-544,-20 0-1377,-20-26-2947</inkml:trace>
  <inkml:trace contextRef="#ctx0" brushRef="#br0" timeOffset="127912.31">8832 4444 14573,'-38'-27'641,"17"2"-513,21-3 737,-20 28-833,0 28-224,0-3 32,1 2 63,-1 26 33,20 26-256,0-24-160,0-30 191,20 28 225,-20-27 160,19-26 289,21 0 383,-20 0 322,19-52-354,-19 25 1,21-53 128,-21 1-65,-20-1-511,18 2-161,-18-29-160,0 28 64,-18-1-32,-2 27 0,20 28-96,-21-3-160,1 56-289,0 24 385,20 0 288,0 54 64,0-26-160,20 27 96,21-28-32,-3-26-32,3 26-64,18-26-256,-19-26-384,0-1-898,-1 0-2177,1-26-9738</inkml:trace>
  <inkml:trace contextRef="#ctx0" brushRef="#br0" timeOffset="128223.33">9150 4471 15214,'0'0'480,"0"0"-576,20-27 96,0 27 32,-1 0 417,21-27-97,-20 27-224,19-25-32,-19-3 32,1 3-128,-21-2-32,0 0-96,0 1-96,-41 26 64,23 0 96,-23 0 32,1 26 160,1 1 513,19 0 159,0 26 33,0-1-32,20 1-321,20 1-320,20-2-63,19-24-97,2-3 96,18 2-353,-20-27-127,1 0-1025,19-27-2595,-39 2-8872</inkml:trace>
  <inkml:trace contextRef="#ctx0" brushRef="#br0" timeOffset="128432.34">9646 4312 13773,'-59'27'2146,"39"-2"-2082,0 28 416,0 1-256,20-28 481,0 28-257,20-29-223,20 2-161,-1-27-64,1 28-96,1-28-193,18-28-127,-39 1-865,19 27-673,-19-52 64,-20 25-1185,20 1-2402,-20-1 1986</inkml:trace>
  <inkml:trace contextRef="#ctx0" brushRef="#br0" timeOffset="128627.35">9865 4444 864,'-20'-27'1762,"20"54"160,-20 0 160,20-1-545,0 1-672,20 0-545,-20-2 289,20 2 896,-20-27 545,0-27-64,20 27-897,-20-25-544,0-2-129,0-26-96,0 26-31,0-25-129,-20-1-256,20 26 128,0 0 32,20 1-96,0 26-32,-1-27-128,1 54-929,0-27-2435,0 26-8711</inkml:trace>
  <inkml:trace contextRef="#ctx0" brushRef="#br0" timeOffset="129197.38">10063 4444 15502,'0'27'993,"0"-27"32,20 0-288,1 0 192,17 0 224,3-27-641,-3 0-256,3 2-31,-1-3-65,-21 3 32,-19-2-32,0 0-256,0 1-256,-19 26-1,-21 0-95,20 0 192,-1 26-33,3 1 322,-2 0-194,20 26 225,0-28-64,20 29 32,19-28-160,1 1-320,-1 0-321,21-27-96,-20 0-31,-1 0-161,1-27 416,-19 0 481,-3 1 288,2-1 192,-20 0-96,0 2 129,0-3 31,-20 3-256,2 25-160,-3 25 64,1-25 128,0 53 65,0-26-129,20 26-32,0-26 32,20 25-64,0-25 96,0-27 0,1 28 64,17-28 0,-17-28 1,-1 28 31,0-27 0,-20 2 0,18-2-192,-18-26 32,0 26-256,0 0-256,0 2 95,0 25 65,0-28 224,0 28-480,0 28 159,0-3 353,0 2 0,21 0 32,-1 26-128,0-26-1185,0-2-2467</inkml:trace>
  <inkml:trace contextRef="#ctx0" brushRef="#br0" timeOffset="129442.4">10837 4312 11723,'-39'0'-257,"19"27"514,20-2-33,0 3 769,20 24 352,19 1-1057,-19-26-192,0 25-256,20-25 96,-21 1 32,-19-28-96,0 25 192,0-25 481,-19 0 416,-1 0-641,-20 0-576,1-25-930,19-3-1920,-20 28-5735</inkml:trace>
  <inkml:trace contextRef="#ctx0" brushRef="#br0" timeOffset="129759.42">10936 4497 12235,'40'0'481,"-19"0"832,-1 0 0,-2-26 289,2-1 415,21 27-895,-21-27-322,-1 2 1,-19-3-192,0 28-417,0-25-288,-19 25-417,-1 0-191,0 0 223,-21 0 193,23 25 96,-2 3-33,20-3 129,0 2 96,38 26 96,-18-26 97,41 25-1,-22-25 32,21 1 32,-1-3-96,2-25 1,-3 0-1,-17-25-32,-2 25-192,-19-28-289,-20 28-1408,0-27-4741</inkml:trace>
  <inkml:trace contextRef="#ctx0" brushRef="#br0" timeOffset="131094.49">8733 5823 6726,'0'-27'7655,"20"0"-7943,-20 27 640,20-26 577,-20 26 288,21-27 32,-21 27-576,0 0-257,-21 0-544,21 27-96,-20-1 64,0 28 128,0-2 64,20-26-609,0 28 289,0-28 256,0-26 64,20 27-64,0-27 224,0 0 129,19-27-129,1 1-128,-19-28 160,-1 28-64,-2-26-64,3-2-192,-21 28 577,0-1-321,0 27-64,0-25-64,-21 25-224,21 0-257,0 25 353,21 28 192,-21-26-96,20 26 64,0-27-256,19 27 0,1-53 32,19 27-64,-19-27-417,0 0-416,19-27-1377,-18-26-1378,-3 27-3491</inkml:trace>
  <inkml:trace contextRef="#ctx0" brushRef="#br0" timeOffset="131296.5">9308 5265 10345,'-59'-53'1346,"19"53"-546,21 27 161,19 26-64,0 26 160,0 1-224,0 0-513,39 25-288,-19-50 64,21 23-96,-3-24 0,-17-28 32,-1 0-352,0 0-321,-20-26-223,0-26 159,0 26-1793,-20-52-1762,0 25 640</inkml:trace>
  <inkml:trace contextRef="#ctx0" brushRef="#br0" timeOffset="131397.51">9290 5716 416,'-41'-52'7239,"21"52"-3300,20 0-1760,20 0-1731,-20 0-224,41 27-128,-3-27-192,3 0 0,-3 0-384,3-27-1698,-1 27-4901</inkml:trace>
  <inkml:trace contextRef="#ctx0" brushRef="#br0" timeOffset="131557.51">9508 5531 15150,'0'26'1249,"0"-26"-1025,19 0 769,21 0 256,0 0 129,-1 0-802,22 0-512,-23-26-128,3 26-672,-2-28-674,-19 2-1408,-20 0-4005</inkml:trace>
  <inkml:trace contextRef="#ctx0" brushRef="#br0" timeOffset="131714.53">9626 5292 13869,'20'107'1089,"-20"-29"448,20-24-832,1 26-545,-1 0-64,-2-28-160,-18 1-673,20-26-704,1-1-769,-21 0-2338</inkml:trace>
  <inkml:trace contextRef="#ctx0" brushRef="#br0" timeOffset="132095.54">9786 5743 6598,'20'0'6598,"-1"-27"-5829,21 27 1185,-20 0-1122,19-25 225,1 25-224,-20-27-513,19-1-63,-39 28-1,20-25-128,-20 25-352,-20-28-481,1 28 161,-1 0 31,-20 28-63,20-28-738,-19 25-511,39 3 1184,0 24 513,0-25 64,20-1 0,-1 1 0,21 0 128,0-1 64,-21-26-32,21 26-160,-20-26 384,1 0 513,-3-26 96,-18-27-128,20 26 608,-20-26-480,20 1-96,-20 24-193,21-25 33,17 27-64,3 26-97,-1-26-32,-1 26-287,1 0-193,0 0-64,-1 0-225,-19 0-1024,-20 0-1057,0 26-3203</inkml:trace>
  <inkml:trace contextRef="#ctx0" brushRef="#br0" timeOffset="132845.59">9190 6696 17616,'-40'26'769,"40"-26"-1474,0 0 481,0 27 64,20-27 32,0 0 288,-1 0 64,41 0-96,-21-27 128,2 1 33,-21 0-129,0 0 32,-20-28-160,0 28-192,0-1-160,-20 27-97,0 0 225,-21 0-160,23 27 160,-23-1 31,41 28 65,-20-2 32,20 1 64,20 2 32,21-3-64,-3-27 96,23 30 0,-22-55 225,1 0-1,0 0 64,-1-28-128,-19 1-224,0 2 97,0-2-97,-20-26 0,0 26-193,0 0-63,0 1-128,-20 26-225,20 0-63,0 0-33,0 26 545,20 1 192,-20 0 32,19 26 0,1-26 192,0-2 161,1 2-1,-1-27 321,-20 28 159,18-28 258,-18-28-194,20 1-415,-20-25-193,-20 27-256,20-30-128,-18 2-416,18 1-321,-20 25-480,20 0-1121,0 1-1602,0-1-7975</inkml:trace>
  <inkml:trace contextRef="#ctx0" brushRef="#br0" timeOffset="133597.64">9845 6749 4228,'20'27'416,"-20"-27"2787,20 0 64,-20 0-512,20-27-866,-20 27-896,19-27-96,-19 1-160,20 0-193,-20 0-351,0-1-289,0 0-353,-20 27-95,20 0-129,-19 0-288,-1 27-288,20 0 192,0 25 352,0-26 513,20 28 96,-1-26 32,21 24 32,0-27 128,-1-25 288,1 0 65,-1 0 191,-19 0 225,0-25-192,-20-2 288,0 2-417,0-3 1,-20 1-513,20 0-321,-20 1-543,20 0-33,0 0-32,0-1-32,0 27-160,20 0 705,0 0 288,1 0 384,-1 0-96,-20 0-96,18 27 64,3-27-32,-21 26-63,0-26-98,20 26-383,-20-26-96,0 26-225,20 1-160,-20-27 192,0 27 417,0-27 192,0 0 288,20 0 289,-20 0 255,19 0 1,-19-27 0,20 27-289,0-27-160,0 1-63,-20 0-161,0 0-64,20 26-32,-20 0-289,0 0 97,20 52 224,-1 1-32,1 2-160,0-3 32,0 28-32,1-2 160,-21-24-32,18-2 160,-18 1 672,0-26 1154,-18-1 192,-23 1-512,21-27-385,-19 0-256,-1 0-257,-20-27-287,1 27-1,0-26-352,18-1-96,-17 0-512,17 1-545,21 26-705,20 0-2306,0 0-9833</inkml:trace>
  <inkml:trace contextRef="#ctx0" brushRef="#br0" timeOffset="133950.66">11274 6510 14093,'0'0'2594,"20"27"-2754,-20 0 192,20-1 32,1 28-96,-21-2 0,18-26-224,2 28-225,0-54 97,-20 28-289,21-28-928,-21 0-2018</inkml:trace>
  <inkml:trace contextRef="#ctx0" brushRef="#br0" timeOffset="134065.66">11254 6300 12587,'0'0'-1217,"20"26"-897,0 0-3395</inkml:trace>
  <inkml:trace contextRef="#ctx0" brushRef="#br0" timeOffset="134209.67">11513 6458 12940,'20'0'736,"-1"0"65,21 0-32,-20-26-193,19-2-447,1 28-514,0 0-1793,-21-26-2819</inkml:trace>
  <inkml:trace contextRef="#ctx0" brushRef="#br0" timeOffset="134383.68">11612 6113 10730,'-60'0'1986,"60"27"-1314,-19 1 417,19 24 353,0 28-257,0-2-609,19 2-255,1-1-257,0-26-160,0 27-321,0-54-352,-1 27-1056,1-26-1635,0-27-6085</inkml:trace>
  <inkml:trace contextRef="#ctx0" brushRef="#br0" timeOffset="135161.73">11731 6670 13388,'39'-26'449,"-19"-1"1536,0 0-703,1 27-193,-3-26-256,2-1-673,-20 0-96,21 2-256,-21-2-577,-21 27-576,1 0-353,-19 0 321,19 27 608,-20-2 577,21 2 288,19 26 0,0 1 320,19-2 97,21-26-161,1 28-192,18-26 0,-19-28 1,-1 0 159,1 0 32,-20-28-160,0 1 33,-20 0 63,0-25-32,-20 26-128,0-1-96,20 0-160,-20 1-64,20-1-160,0 27-97,0 0 65,20 0 256,20 0 96,-21 0 64,21 0 192,0 0 224,-1 0-287,-19 27-226,1-27 1,-21 26 96,-21 1-160,1 26-320,0-27 64,1 27 31,-1-26-127,20 1-1,0-3 225,0-25 288,20 0 160,-1 0 32,1-25 353,0-3 224,1 1 128,-1 0-161,-2-25-319,-18 26-257,0 26 160,0-27 129,20 27-257,-20 0-352,0 0-96,0 0-33,0 0 257,21 27 96,-21-1-96,20 0 0,19 0 33,-19-26-66,0 27-63,0-27-288,0 0-289,-1 0-448,-19-27-320,0 27 416,0-26 993,-19 0 160,-1 0-96,20-1 160,0 0 673,0 27 576,0-26-384,20-1-576,-1 27 95,1-27-31,20 27 64,-1-25-193,21 25-128,-21-27-224,-19 27-288,0-26-513,1 26-896,-21 0-2115,-21-28-4900</inkml:trace>
  <inkml:trace contextRef="#ctx0" brushRef="#br0" timeOffset="135335.74">12525 6168 10409,'20'25'2883,"-1"2"-2114,1 25 992,0 2 65,-20 24 320,20-24-544,-20 25-1218,0 1-320,21-27-224,-21-1-192,18 2-673,2-26-801,-20-28-2018,20 0-3202</inkml:trace>
  <inkml:trace contextRef="#ctx0" brushRef="#br0" timeOffset="135465.74">12803 6537 11274,'0'27'1442,"20"-1"-1122,-20 1 481,0 0-449,0-1-288,20 0-1121,-20 0-3876</inkml:trace>
  <inkml:trace contextRef="#ctx0" brushRef="#br0" timeOffset="135579.75">12823 6326 2466,'20'0'4997</inkml:trace>
  <inkml:trace contextRef="#ctx0" brushRef="#br0" timeOffset="135817.76">12981 6378 3299,'20'54'3555,"-20"-28"-736,0 1-865,0-2-673,0 29-256,0-28-481,20 28-480,-20-28 32,20 0 65,1 0 703,-3-26 482,2 0-193,1 0-256,19-26-97,-22-26 33,-18 25-288,0-26-289,0-1-96,0 29-288,-18-28-321,-22 25-415,19 28-962,1 0-2018,2 0-4804</inkml:trace>
  <inkml:trace contextRef="#ctx0" brushRef="#br0" timeOffset="136071.78">13240 6644 8648,'20'26'961,"-20"-26"992,-20 0 578,20 0-577,0 0-897,0-26-865,0-1-64,0 0-64,0-26 0,20 26-128,-1-25 64,1 26 128,-20-2 513,20 2-1,0 26-191,0 0-1,-20 0 1,19 26 31,1 2-128,-20 25-287,0-1-226,0 1-768,0 1-2017,-20-2-11116</inkml:trace>
  <inkml:trace contextRef="#ctx0" brushRef="#br0" timeOffset="136185.78">13677 6644 20755,'19'0'-160,"-19"0"-929,0 0-2819</inkml:trace>
  <inkml:trace contextRef="#ctx0" brushRef="#br2" timeOffset="147682.44">9587 11041 8263,'0'-27'2563,"0"1"-1602,0 26 288,0 0 224,0 0-800,0 0-289,0 26 1,0 1-161,0 26 64,0-1 225,-20 28 31,0 27-95,0-2-129,-19 29 64,-1-29-96,-1 0-95,23 2-97,-22-27 0,19-27 64,1 26-224,20-26 32,-18-26-64,-3 0-257,21-1-287,-20 0-321,20-26-897,0 0-704,0-26-3140</inkml:trace>
  <inkml:trace contextRef="#ctx0" brushRef="#br2" timeOffset="147949.46">9170 11730 13132,'0'0'544,"-20"26"-576,20-26 257,0 26 864,0 28 160,0-1-416,0 0-513,0 1-224,0 26 160,0-28 129,20 1 95,-20 0-128,20-27 129,19 0 95,1-26 1,-1 0-353,2 0 32,17-26-192,3 0-64,-21 0-288,19 26-448,-19-27-1186,-21 27-1986,-19 0-8872</inkml:trace>
  <inkml:trace contextRef="#ctx0" brushRef="#br2" timeOffset="151705.67">9369 12684 4580,'-41'0'-32,"21"0"-160,2 0-1,-3 0 482,21 0 1568,0 0 290,0 0-258,0 0-159,0 0-513,21 0 0,-21 0-128,18 0-224,23 0-288,-1 0-225,-1 0-160,21 28 64,-1-28-256,20 0 64,2 0-32,18 0 1,-20 0-66,20 0 66,21 0-33,-21 0-33,19 25 66,1-25-194,-20 0 33,0 27 96,1-27-64,-1 26 96,0-26-96,-18 26-32,18-26 96,-20 0 64,20 28 0,-20-28 0,0 0 0,2 0 32,-22 0-32,0 0-64,1 0 96,-1 0-64,2-28-32,-43 28 96,23 0-128,-21-26 96,0 26-32,-20 0 32,0 0-32,0 0-32,0 0 0,0 0 0,0 0 64,-20 0-192,0 0 0,-1 26 32,-17-26-161,17 0 1,-19 0 32,1 0 64,-21-26-65,1 26 65,-20 0 128,-2 0 32,2-26 0,-40 26 64,0 0 0,1-27 128,-2 27 1,-19 0-129,19 0 128,3 27 160,-3-27 64,1 0-127,20 0-161,-1 0 0,21 0-32,-1 0 64,21 0-32,-20 0-32,18 0-96,2 0 128,19 0-32,1 0 128,-1 0-224,1 0 32,19 0-96,-20 0 192,20 26-192,-1-26 160,3 0-32,18 0 64,-20 0 193,20 0 95,0 0 33,0 0-97,0 0 32,0-26-160,20 26-96,-2 0-96,3 0-32,19 0-32,19 0 0,1 0-192,-1 0-32,20 0 96,21 0 63,19 0 226,0 0-194,39 0 33,2 0 64,-2-27 64,22 27 33,-22-25 159,0 25-224,-18 0-32,-21 0 32,-20 25-96,-19-25-321,-20 0-63,-1 27 32,-19-27 63,-1 0-95,1 0-225,-1 0 161,1 0 352,1 0 160,-23 0 64,23 0 352,-21 0 64,0-27-255,-2 27-97,-18 0 96,0 0 64,-18 0-192,-2 0-224,0 0 64,-21 0-32,2 0-352,-1 0 63,-19 0 161,-1 0-288,1 0 223,-40 0 65,20 27 96,-41-27 128,1 0 0,20 0 64,-21 0 320,21 0-63,-20 0-225,1 0 192,19 0 289,-21 0-353,1 0-160,-1 0 0,1-27 64,0 27 160,1 0-288,19 0 545,-1-25-257,20 25 193,21 0-321,19 0-128,1 0-160,-1 25 96,19-25 0,1 0 96,2 0-192,18 0 128,0 0 0,0 0 64,18 27-128,2-27 160,1 0-160,-1 0 128,18 0-32,3 0-32,-1 0-64,19 0 64,1 0-32,20 0 32,19 0-161,0 0 65,39 0 96,22 0 0,18 0-64,0 0 32,21 0 96,-1 0 225,-18-27 287,-2 27-63,-20 0-161,-38 0-384,-21 0 96,-20 0-128,-19 0 32,-21 0-288,2 27-33,-41-27 65,0 0 32,0 0-449,-21 0-704,1 26-1186,-39-26-2465</inkml:trace>
  <inkml:trace contextRef="#ctx0" brushRef="#br2" timeOffset="156020.91">11849 10962 10345,'0'-53'1666,"0"26"-1378,0 27 961,0 0 545,0 0-641,0 0-672,-18 0-225,18 27 481,0 26-33,0 26-223,0 1-1,-21-1-288,1 27-64,20-26 129,-20 26-65,0-26-32,1-2-128,19 2-64,-20-28 224,20 2-288,0-1-32,0-28-224,-20 3-193,20-1-768,0-27-545,0 27-961,-20-27-2145</inkml:trace>
  <inkml:trace contextRef="#ctx0" brushRef="#br2" timeOffset="156307.94">11493 11677 8744,'0'27'3363,"0"-27"-2851,0 26 353,20 0 513,-20 28 351,0-28-384,20 27-640,-20 0-320,19 1-225,1-28 288,0 0 33,20 2-97,19-28-32,0 0-256,1-28 32,-1 2-31,-18 0-97,18-1-32,-19 0-353,0 27-1120,-21 0-2243,-19 0-6790</inkml:trace>
  <inkml:trace contextRef="#ctx0" brushRef="#br2" timeOffset="160219.16">9508 12737 1665,'-40'0'2595,"20"0"-802,20 0-544,-20 0 289,-1 0 256,21 0-193,0 0-608,0 0-609,0 0-288,0 0 289,41 0-33,-21 27-160,39-27-128,1 0 0,19 0-64,21-27 0,19 27-64,0 0 64,-1-25 0,22 25 32,19 0 0,-21 0 33,2 0 63,-21 0 160,-1 0 192,1 0-127,-19 0-129,-1 25-128,-18-25-32,-2 0-32,-20 0 0,1 0 32,-1 0-64,-19 0 0,-1-25-64,1 25-64,-20 0 32,-1 0 0,1 0 96,-20 0-32,20 0 32,-20 0 0,0 0 32,0 0-128,-20 0-160,0 0-65,1 0 129,-21 0-96,20 0-289,-19 0 1,-21 0 191,21 0 257,-21 0 96,-20 0-64,1 0-160,-20 0 32,0 0 160,0 25-65,-21-25-351,1 0 96,0 0 384,-19 0 0,18 0 64,-19 27 96,19-27-64,1 26-32,20-26-32,0 0-32,-1 26 32,21-26 256,0 0 353,39 0-65,1 0-415,19 0-97,20 0-32,0 0 0,20 0 96,0 0 64,39 0-192,20 0-320,0 0 128,41 0 127,-1-26 98,0 26-33,40 0 32,-20 0 288,39 0 352,-18-26 65,18 26-192,1 0-289,-20 0-64,-1 0 64,-18-27 33,-22 27 63,-19 0-64,-18 27-96,-22-27-128,-19 0-64,-22 0 0,3 0-96,-21 0-288,-21 0-321,3 0 353,-2 0 64,0 0 32,-21 26-609,2-26-1922,-21 0-8520</inkml:trace>
  <inkml:trace contextRef="#ctx0" brushRef="#br3" timeOffset="196931.26">1944 17109 11594,'0'25'929,"-20"-25"64,20 0-320,-20 0 288,20 0-224,0 0-545,0 0-32,20 0 96,0 0-160,19-25-64,1 25-64,21 0 32,-2 0-64,-19 25-64,-1-25-288,1 28-33,-1-3 129,-39 2 256,20 0 64,-40-1 64,20 1-64,-39 26 32,19-27-32,-21 27 0,23-26 0,-2-1-32,20 1-32,-20 25 64,40-24-32,0-3 0,-2 2-64,3 0 96,19-2 0,-20 3 32,-1-28 96,1 27 416,-20-27-159,0 0-257,-20 0-128,1 25 96,-21-25-128,20 0-417,-19 28-287,-1-28-161,19 0-833,1 25-2273</inkml:trace>
  <inkml:trace contextRef="#ctx0" brushRef="#br3" timeOffset="198300.34">3274 17321 9352,'-40'0'417,"20"0"-545,1 0 640,-1 0 385,0 0-513,-20 0-384,21 26-128,-1 0 64,0 0-128,20 1-256,-20 0 191,20 26 161,0-1-32,0-24 160,20 24-32,0 0 96,0 3 225,-1-30 511,1 28 257,20-53-32,-20 27 64,-1-27 32,1 0-192,0 0-192,0-27-96,0 2-225,-1-28-63,-19-2-97,20 3 192,-40 0 1,20-3-225,-19 30-352,-1-28 0,0 26-225,-20 0-479,1 1-738,19 0 449,0 26-1057,0 0-1794,20 0-6021</inkml:trace>
  <inkml:trace contextRef="#ctx0" brushRef="#br3" timeOffset="198871.37">4088 17665 11370,'20'53'3620,"-20"-26"-3652,0-2 736,0-25 930,0 28-1122,-20-3-576,0 2-512,0 0-866,0-1-992,-19 28-3684</inkml:trace>
  <inkml:trace contextRef="#ctx0" brushRef="#br3" timeOffset="202310.57">5637 17214 14798,'-40'27'288,"20"-27"-480,20 0 352,0 0 544,20 0-63,0 0-257,19 0-288,1 0-160,0 26 0,-1-26-96,1 27-32,-1 0-64,-19-1 96,0 0 96,1-26 96,-21 26 64,-21 1-96,1 0 32,0-27-32,1 26 0,19 1-32,-20-2-32,20 2 64,20 1 64,-1-3-128,1 2 0,0 0-129,1-2 97,-1 3 64,-2-1 64,2-2 160,-20 3 161,-20-28 63,2 0-31,-2 0-193,-21 0-128,2 0-32,19 0-128,-20 0-321,20 25-383,1-25-1346,-1 0-2307</inkml:trace>
  <inkml:trace contextRef="#ctx0" brushRef="#br3" timeOffset="202664.59">6352 17479 15534,'18'0'769,"-18"0"-1185,-18 0 640,-2 27 32,-1-27 32,-19 25-192,22 2-96,-23 26 128,21-26-63,20 25-33,0-24 0,20-1 0,0-2 32,1 3 0,-3-28 32,22 0 32,1-28 0,-2 28-64,1-25 288,-20-2 33,-1-1-193,-19 3 353,0-2-161,0 0-32,-19 2-63,-1-3-193,-20 28-96,19-27-64,-17 27-257,17 0-736,1 0-929,20 0-1537,0 0-2306</inkml:trace>
  <inkml:trace contextRef="#ctx0" brushRef="#br3" timeOffset="202980.6">6668 17453 2850,'0'26'7848,"0"-26"-7368,0 27 289,0-27 576,-19 25-512,19 2-289,0 1-351,0 24-65,0-25 32,19-2 32,1 30 32,0-55 193,21 25 191,-23-25-63,23 0 31,-21 0 129,18-25-64,-17-2 127,-1-1-159,-20-24-1,0 25-255,-20-26-161,-1 26-192,3 2-32,-22 25-64,19-27-321,-17 27-383,17 0-385,1 0-641,20 0-1185,0 0-3235</inkml:trace>
  <inkml:trace contextRef="#ctx0" brushRef="#br3" timeOffset="203414.63">7184 17426 9256,'20'0'3524,"-20"0"-2724,0 0 770,0 0-161,0 0-800,-20 0-513,20 0-96,-18 27 32,-2-27 32,20 53 32,-21-28-128,21 2 32,0 26 0,0-26-32,21 25 32,-1-24 64,18-28 96,23 0 160,-22 0 65,21-28 63,-21 3 33,1-2 159,-1 0 33,1 2-96,-40-30-353,0 30-32,-20-28-96,0 26 32,-39 0-96,0 1-352,-1 26-897,-19 0-1538,20 0-5637</inkml:trace>
  <inkml:trace contextRef="#ctx0" brushRef="#br3" timeOffset="204871.71">7980 17531 17488,'0'107'416,"0"-55"-832,0-24 544,-21 24 289,21 1-225,-20-26-288,0 0-353,0-1-832,-19 1-2595</inkml:trace>
  <inkml:trace contextRef="#ctx0" brushRef="#br3" timeOffset="205887.77">9071 17082 14413,'-60'0'1249,"21"0"-512,19 0 32,0-28-225,20 28-223,0 0 159,20 28-352,0-28-224,19 27-352,1-27 31,0 25-191,19 3-161,-19-3-64,-21 2 96,1-27 417,-20 27 384,0-1 96,0 1 65,-20 0-97,1-1-128,-1 0 0,0 0-32,20 1-32,0 0-97,0-1-255,40 26-513,-21-25-256,21 1 576,-20-3 609,19 2 129,-39-27 543,0 27 545,0-27-320,-39 0-256,-1-27-353,1 27-256,-1 0-352,0 0-449,1 0-672,19 0-2531</inkml:trace>
  <inkml:trace contextRef="#ctx0" brushRef="#br3" timeOffset="206205.79">9687 17347 10185,'-21'26'385,"-19"0"-353,21 1 928,-1 0 226,0-1-866,0 26-320,20 3-160,0-30-64,20 2 31,0 0 97,19-27 192,1 0 97,19 0 319,-18 0 609,-1-27 128,-1 0 64,-19 2-320,-20-30-192,0 30-224,0-2-449,-40 1-160,21-1-256,-21 0-449,-1 27-640,3 0-1378,17 0-3459</inkml:trace>
  <inkml:trace contextRef="#ctx0" brushRef="#br3" timeOffset="206544.81">10122 17347 14958,'0'26'-32,"-18"-26"-2050,-3 26 2146,1 1 704,0 0-223,0-1-481,1 26-64,19-25-32,-20 26 32,20-26-288,20 0 31,-1-2 322,21-25 127,1 0 192,-3-25 321,3-2 128,-3 0 63,3 2 33,-21-30-128,-20 30-128,0-2-353,-20 1-192,0-1-192,-19 27-160,-2 0-289,1 0-1216,22 0-1763,-3 0-5540</inkml:trace>
  <inkml:trace contextRef="#ctx0" brushRef="#br3" timeOffset="206861.83">10580 17321 17648,'20'26'481,"-40"-26"-1090,20 0 609,-41 26 288,23-26-224,-23 26-96,21 28-96,20-28 128,-20 26 0,40-25-192,0 1-32,0-3 192,19-25 128,2 0 96,17 0 289,-17 0 63,-1-25 193,-1 25-65,-19-28-95,0 1-97,-20-25-191,-20 26-129,0-1-160,-19 0-96,-1 1-353,-1 26-512,3-26-640,18 26-2307,-1 0-8840</inkml:trace>
  <inkml:trace contextRef="#ctx0" brushRef="#br3" timeOffset="208260.91">11353 17479 11306,'-18'0'1698,"-3"0"-1218,1-26-288,0 26 33,0 0 447,1 0-287,-21 26-289,20 1 0,0-2 96,20 2 96,0 26-128,0-26-31,20 25-1,0-24-64,20-28 224,-1 27 128,22-27 129,-23-27 192,3 27-97,-3-28-31,3-24-65,-21 25 129,0-26-193,-20 26 65,-20 2-257,0-2-192,0 1-128,-19-1-128,-2 27-416,21 0-257,-18 0-865,17 27-1153,1-27-2337</inkml:trace>
  <inkml:trace contextRef="#ctx0" brushRef="#br3" timeOffset="208571.92">11790 17426 14701,'20'0'193,"-40"27"-225,20-27 128,-20 0 160,0 26-32,1 1-192,-1-2 0,20 30 0,0-30-32,0 2 0,39 0 0,-19-2 96,20-25 225,-1 0 255,2 0 65,-1 0 95,-22-25-159,3-2 32,-21 0-1,0 2-256,0-30-63,-39 30-257,19-2-160,-21 27-97,3-26-447,-3 26-577,21 0-929,0 26-1602,20-26-6310</inkml:trace>
  <inkml:trace contextRef="#ctx0" brushRef="#br3" timeOffset="208859.94">12228 17453 10602,'20'26'5381,"-20"-26"-6374,0 0 544,-20 0 641,-1 0-127,1 0-98,0 27-63,20-2 0,0 2-32,0 26-128,20-26 160,21 0 320,-3-2 385,3-25 63,-1 0 193,-1 0 160,21-25 0,-41-2 192,21 0-192,-20-26-320,-20 26-225,-20 2-512,0-28-96,0 26-512,-39 0-610,19 27-1440,-19-26-5894</inkml:trace>
  <inkml:trace contextRef="#ctx0" brushRef="#br3" timeOffset="209299.97">10956 17690 12299,'0'0'96,"0"28"-448,-20-28 768,20 0 257,-19 27-193,-1-27-287,20 25 287,-20 3 449,0 24-577,0-25-320,1-1-224,-1 28-1313,20-28-3524</inkml:trace>
  <inkml:trace contextRef="#ctx0" brushRef="#br3" timeOffset="209776.99">9468 17798 4516,'0'25'9545,"0"2"-9225,0-27 929,0 27 1154,0-27-1475,-20 26-703,20 1-161,0-27-64,-20 27-705,20-1-1473,-21 0-4837</inkml:trace>
  <inkml:trace contextRef="#ctx0" brushRef="#br3" timeOffset="-211736.28">833 8710 5925,'-61'26'6310,"22"-26"-5926,19 0 289,0 0-353,0 0 33,20 28 1024,0-28 64,20 25-352,20-25-384,-1 53-256,22-26-193,18 0-64,0 25-160,0-26 0,20 1 32,-18 0 0,-2-1-96,0 0-256,0 0-353,-19-26-576,-21 27-897,1-27-769,-20 0-2402</inkml:trace>
  <inkml:trace contextRef="#ctx0" brushRef="#br3" timeOffset="-211433.26">1448 8816 12619,'-60'-52'1634,"21"52"-641,39 0-1089,0 0 416,0 0 577,20 0-192,19 0-385,1 25-224,19 2-32,1-1-96,19 1 128,1 0-32,-1-2-32,-19 28-32,-1 1 0,0-28 0,-39 26 224,0 2-31,-20-1 127,0-1 192,-40 1 65,1 1 128,-40-1-97,-2-26-287,2 26-257,0-26-64,20 25-1057,-1-26-1762,1 1-4964</inkml:trace>
  <inkml:trace contextRef="#ctx0" brushRef="#br3" timeOffset="-185263.77">13477 5769 8391,'-18'0'1314,"18"0"-193,0 0 128,-21 0-192,21 0-224,0 0-417,21 27-64,-21-27 129,18 0-97,22 0-95,-19 0-193,17 27-32,3-27 0,-21 0-32,20 0 32,-21 0-32,1 0-64,0 0-256,0 0-385,-20-27-192,0 27-32,0 0-64,0 0-1633,0-27-1474</inkml:trace>
  <inkml:trace contextRef="#ctx0" brushRef="#br3" timeOffset="-184997.75">13637 5636 7399,'0'0'1761,"0"0"-1152,0 0-193,20 0 513,0 0 96,-1 28-192,21-28-353,-20 0-224,19 27-191,-19-27-1,20 25-32,-1 2-32,-19-1 32,0-26-32,1 27 0,-21 0 0,0-1 64,-21 0 192,1 0-192,0 1 32,-19 0-32,-1-1-64,20 1 32,1 0-768,-1 26-1827,0-28-7270</inkml:trace>
  <inkml:trace contextRef="#ctx0" brushRef="#br0" timeOffset="-181066.53">13299 10804 9224,'0'0'1506,"-20"0"-353,20 0 160,0 0 32,0-28-160,20 28-512,0 0-160,20 0-257,-1 0-64,1 0-32,19 0-128,-18 0 32,17 0-32,3 0 32,-2-26-64,-19 26-32,-1 0-96,1-28-192,-20 28-193,-20 0-384,0 0-544,0 0-705,-20-25-961,0 25-961</inkml:trace>
  <inkml:trace contextRef="#ctx0" brushRef="#br0" timeOffset="-180819.51">13677 10590 5669,'-20'-25'2594,"20"25"-127,0-27-930,0 27-672,0 0 224,20 0-64,19 27-513,-19-27-223,20 0-193,-1 25 64,1-25 0,-1 27 0,1 0-64,-19-1 0,-1 26-32,-20-24 33,-20 26 63,-1-2-32,1 1 32,-18 0-64,-3-27-96,-18 27 0,39 0-64,-20-26-993,20 26-1858,1-1-8167</inkml:trace>
  <inkml:trace contextRef="#ctx0" brushRef="#br0" timeOffset="-178873.4">22252 11226 2850,'0'0'1217,"-20"0"-320,20 0 1281,0 0 353,0 0-353,0 0-737,0 0-256,0 0-320,0 0-224,0 0-129,20 0-320,0 0-64,20 0-64,-1 27 1,40-27-33,-18 0-32,38 27-97,0-27-31,21 0-64,18 0-64,1 26 160,1-26 64,-41 0 64,-20 0-64,0 27 64,0-27-64,20 0-801,1 0-1793,-40 25-1602</inkml:trace>
  <inkml:trace contextRef="#ctx0" brushRef="#br0" timeOffset="-176048.25">22094 12844 2562,'0'0'1185,"0"0"449,0 0 159,0 0-95,0 0-737,0 0-321,0 0-95,0 0 128,0 0-65,0 0-159,20 0-1,-20 0 97,0 0 95,19 0 97,-19 0-97,20 0-191,0-28-65,0 28-160,19 0-31,1 0-97,19 0-32,2 0 0,18 0 64,-20 0 32,40 0-32,20 28-64,1-28 64,19 26-96,-1-26 0,-19 26 0,-40-26-32,2 26 0,-2-26-96,-20 0-576,2 0-770,-23 0-992,3 27-5317</inkml:trace>
  <inkml:trace contextRef="#ctx0" brushRef="#br0" timeOffset="-175333.2">22847 13214 10826,'21'0'736,"-21"0"-447,0 0 608,0 0 256,0 0-192,0 0-1,0 54-63,-21-29-96,21 55 0,0-27-161,0 27-223,0-1-129,0 26-224,0-25 0,21 0-64,-21-26 0,20 26 0,-20-28-192,20-26-96,-20 27-161,20-53-480,-20 27-960,0-27-2243</inkml:trace>
  <inkml:trace contextRef="#ctx0" brushRef="#br0" timeOffset="-173917.12">23126 14565 13356,'79'-26'449,"-58"26"-161,-3 0 64,-18-28 257,0 28-129,0 0-192,-39 0-288,-1 0-32,1 0 0,-21 28 0,1-2 32,-1-26 32,1 28 0,0-3 33,-2 2 191,23-1 64,17 1-96,21 0-160,0-1 96,21 0-31,17-26 31,23 26 32,-2 1 0,0-27 96,21 27 33,-21-27-33,0 0-160,-19 26-64,-20-26-128,-20 0-128,0 0-96,-20 27 63,0-27 161,-39 25-64,-1 2 192,1-27 0,19 27 97,-19 26-194,18-26 482,3-2-257,38 3-128,0 23 96,0-23-32,38-2 65,3 1 127,18-27-32,21 27-64,-21-27-63,20 26 31,-18-26-128,-23 0 0,3 0-160,-21 0-449,-2 0-384,-18 0-256,0 26-961,0-26-2306</inkml:trace>
  <inkml:trace contextRef="#ctx0" brushRef="#br0" timeOffset="-166053.68">24040 11624 5349,'18'0'1313,"-18"0"-993,0 0 545,20 0 704,-20 0-223,0 0-674,0 0-447,0 0 255,0 0 225,0 0 63,0 0-607,-20 0-161,2 0 0,-3 0 0,-19 0 0,1 0 0,-21 0 0,1 0 64,-20 0-64,18 0 32,-18 0-32,-20-27 96,-20 27 96,-1 0-96,-18-25 32,19 25-64,20 0-64,0 0 32,-1-27 32,20 27 96,21 0-63,19 0-97,-19 0 0,18 0 0,3 0 0,-3 0 32,21 0-32,1 0 0,-1 0-32,0 27-1,0-27 33,0 0-32,1 0 0,-1 25 32,0-25 0,0 0 0,0 27-32,1-27 64,-1 0-32,20 0-32,-20 0 32,20 0 32,-20 0-64,20 26 32,-21-26 0,21 0-32,0 0 32,0 27 64,-18-27 33,18 0-1,0 0 0,0 27-32,0-27 0,0 0-32,0 0-128,-20 0-96,20 0-97,-20 0 193,20 0 0,0 0-96,-21 0-32,21 26 64,-20-26 128,20 0 0,0 0-33,0 0 97,0 0-32,0 0 193,0 0 95,0 0-32,0 0-32,20 0 33,-20 0-65,0 26 32,21 0-32,-21 2-96,0 24-64,20 0-32,-20 30 32,20-2 32,-2-2 0,3 2 1,-1-1-33,0 1 0,-20-27 0,20 26 32,-1-26-32,-19 1 64,20-29 96,-20 2-64,20 1 0,-20-3 0,0-25-64,0 0 97,0 0-33,0 0 96,20 0-32,-20 0-96,39 0-64,-19 0 0,40 0-64,-21 0 32,22 0-64,-2 0 0,0 0 32,1 0-96,39 27-224,0-27-161,21 0 97,18 26 159,1-26 33,-39 0-993,-21 26 32,-19-26 96,-1 0 32,1 28 352,-1-28 65,0 26-609,2-26 544,-2 26 673,-19 0 320,-1-26 577,1 27 320,0-27-96,-21 0-32,-19 27-256,20-27-353,-20 0 65,0 0 63,20 0-287,-20-27-97,0 27-32,20 0-32,1-27 0,-3-25-32,2 26-96,0-54 96,-20 0 353,21-26-65,-1 0 385,-20-26 160,18 0 0,-18 0 64,0 25-193,21 27-543,-21 1-193,-21-1-225,21 27-735,-18 0-770,18 26-4452</inkml:trace>
  <inkml:trace contextRef="#ctx0" brushRef="#br1" timeOffset="-158019.22">12386 8392 1377,'20'0'1185,"0"-27"96,0 27 1218,-20 0 95,19 0-1121,-19 0-768,0 0-64,-19 0 223,-1 27 33,-20 26-128,-19 0-385,-40 53-288,-21 0-288,-40 0 0,2 26 128,0 0 96,19-26 32,-19 1 321,18-28 383,0 1-31,21 0-417,20-28-192,0 28-96,40-28-64,0 1 32,39 0-32,0-26-320,20-2-609,0-25-704,20 28-898,0-28-3395</inkml:trace>
  <inkml:trace contextRef="#ctx0" brushRef="#br1" timeOffset="-157725.19">11195 9080 7623,'-40'26'6085,"1"1"-6149,-22 0 0,-18 26 0,0-1 64,-20 55 64,0-27 545,0 25 384,20 2 32,18-29-353,22 2-223,19-28-161,20 3 97,20-3-65,39-25-32,0-1 193,22 1-321,37-27 64,-19 0-160,20 0-64,1-27 0,-21 27-64,0-26-897,-38 26-1153,-43 26-3043</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30T05:15:40.972"/>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FF00"/>
    </inkml:brush>
  </inkml:definitions>
  <inkml:trace contextRef="#ctx0" brushRef="#br0">2580 5856 5733,'0'25'1441,"0"-25"-448,0 0 192,0 0 705,0 0-673,0 0-288,0-25-705,0 25 289,0 0-257,0 0 321,0 0-289,0 0 449,18 0-481,-18 0 417,21 0-577,-1 0 512,0 0-640,0 0 513,-20 0-481,19 0 512,1-27-608,0 27 224,0 0 321,0 0-449,-1-27 64,1 27 0,0 0-192,0 0 160,0-26-64,1 26 96,-3 0-64,2 0-64,0-27 128,21 27-128,-23 0 224,23 0-192,-21 0 32,0-27-32,19 27 32,1 0 0,-1-25 0,1-2 0,0 27 0,-1-28 0,2 28 0,17-25 0,-17-3-32,-2 28 64,1-25-96,19-2 32,-19-1 32,0 3-97,-1-2-63,1 0 32,19 2-32,-18 25 32,-1-28 0,-1 3 128,1-2-96,-1 27 160,-19-27-128,20 1 32,-1-1 0,1 0 32,1 27-96,-23-25-97,23-2 97,-1 1 0,-1-1 32,1 0 64,-1 1 0,1 0 0,0-2 0,-1-25 0,1 28 32,-19-2-64,17 0 96,3 1-96,-21-1 32,18-25 0,3 24 0,-21 3 32,19-2 0,-19 0 0,20 2 96,-20-30-128,19 30 96,-19-2-64,21 1 33,-23-28-33,2 28 32,0 0-32,1-2 32,-1 3-32,-2-2 32,23 1-32,-21-28 32,0 28-32,-1-1 128,1 2-64,0-2 32,0-26-32,0 26-32,-1 0 65,1 2-129,0-30-32,20 30 96,-19-2-96,-21 1 288,18-1-256,2 0 128,1 1-32,-1 0 0,-20 0 0,20-1 128,-2 0-63,-18 1 63,21-1-64,-1-25 128,-20 25-64,20 1 97,0-1-65,-20-1 128,19 3-159,-19-2-33,20 2 0,0-30-96,-20 28-32,20-25 64,0 26-64,-1-28 96,1 28 33,0-26-1,-20-2 192,20 28-96,0-28-31,-1 2-1,-19-2-32,20 2-192,0-28 96,1 28-64,-21-28-64,20 26 0,-2 2 96,-18-1-128,0 0-96,20 27 32,-20-2-769,0 28-1505,21-25-2018,-21 25-10058</inkml:trace>
  <inkml:trace contextRef="#ctx0" brushRef="#br0" timeOffset="9707.54">11452 5140 5701,'0'0'1698,"-18"0"-193,18 0-640,0 0 352,18 0 192,-18 0-608,0 0-417,0 0-127,21 0 95,-21 0-96,20 0 32,-20 0-63,20 0-33,0 0-128,-1 0 96,1 0 0,20 0 32,-1 0-63,1 0-65,19 0-32,1-27-32,-1 27 32,2 0 32,18-27-128,0 27 32,-19 0 64,-1 0-64,20 0 32,-18 0 32,18 0-64,0 0 0,0 0 64,0 0-32,20 0 0,-18 0 0,18 0 96,0 0-96,1 0-64,-21 0 64,0 0-32,0 0 32,2 0-32,18 0-65,0 0-127,0 0 128,0 0 64,21 0 64,-2 0 0,21-26 256,-19 26 129,19 0 95,-21-26 33,21 26-129,-19-28 33,18 28 31,-19 0-63,-20 0-129,1 0 0,-40 0-320,19-25 64,-20 25-32,-19 0 0,1 0-288,-3 0-513,-17-28-640,-21 28-1826,-21-25-10569</inkml:trace>
  <inkml:trace contextRef="#ctx0" brushRef="#br1" timeOffset="22882.3">15820 6914 992,'-19'0'3171,"19"-26"-864,0 26 479,0 0-127,0 0-257,0-26-736,0 26-385,0 0-224,0 0 0,0 0-449,0 0-319,0 0-33,0 0-256,0 0 192,0 0-64,0 26 32,0 0 65,0-26-65,0 28-32,0-1 0,0 25 0,19-27-96,-19 3 32,0-1-32,20 25-32,-20-25 32,0 26 0,0-1 64,20 1-192,-20 1 160,20-1-32,0 0 0,-1 27-32,1-28-32,0 0 128,0 28-128,19-26 97,-19 26-33,21-28-32,-21 28 96,18-27-32,-17 26 128,19 1 0,-1 0-192,-19-28 96,0 28 0,20 25-128,-21-25 160,21 0-160,1-1 64,-23 1 64,22-2-96,1 2 0,-2-1 129,1 1-33,-1-1-32,1 2 0,0-2 96,-1 1-128,1-28 32,-1 28-64,22-2 64,-21 2-64,19-26 128,-19 26-160,19-1 96,0-26-64,-19 26 96,19-26-96,-19 0 32,19 27-32,2-28 64,-2 28 32,1-28-128,-1 3 64,0-3-32,1 28 33,-1-27-66,22 1 98,-22-2-65,0 1 128,21 0-224,-21-27 96,0 27 64,22 0-96,-22-1 96,0-24-64,21 24 0,-21-25 32,0 0-32,22-1-32,-22 1 32,20-2 64,1-25-64,-21 28 64,20-28-64,0 0 0,2 0 64,-22 0-128,20 0-32,0 0 96,-18-28 0,18 28-32,0-25-32,1-2-32,-21 1 63,20-1-31,0 0 32,-18 1 64,18-28-64,0 29 64,-19-2-32,19-26 0,-20 0 0,22 1 0,-2-2 0,-20 1 0,20 0-192,2-1 224,-2 2-64,-20-1 96,1 1-160,19-3 160,-20-23-64,2 24 128,-3-24-96,3 24-32,-2-24 32,0-2-96,1 0 160,-1 1-63,2-1-33,-3 0 64,1 1-64,2-1 0,-2 1 64,1-1 32,-1-25-32,2 24-64,-2-25 0,-1 26 128,3-25-64,-22 0 128,21 25-128,-1-27 0,1 2 0,-1 26-96,-18-28 160,18 2-64,-19 0 97,-1-2-1,1 0 0,-1 2 96,21-2-64,-19 2 1,-3 26 31,23-29-96,-22 30 32,1-29-32,19 28-128,-19-1 0,-20 0 32,19 28 32,-19-28-160,0 28 96,0 0-64,-20-2-64,19 0-192,-19 29-513,0-28-993,0 26-704,-19 0-481,-1 27-5958</inkml:trace>
  <inkml:trace contextRef="#ctx0" brushRef="#br2" timeOffset="25991.48">20545 10863 4099,'0'-27'1858,"0"27"-192,-20 0 127,20-25-63,0 25-417,0 0-480,0-28-449,-20 28 353,20 0 160,0-26-224,-19 26-257,-1 0-288,0 0-64,0 26-32,-19-26-128,-1 28-32,20-3 0,-1 28 64,21-26-32,0 0-225,0 25 33,21-26 32,-1 1 128,20-27-32,-1 27 32,1-27 96,19-27 32,-19 0 64,-1 1-32,-19 0 32,0-27 32,-20 26 0,0-26-32,-20 0 128,0 27 224,-19-2-319,-1 3-129,1 25-33,19 0 1,-20 0-32,20 25-128,1-25-160,19 28 95,0-2 65,0 2 128,19 24 32,1-26 0,20 1 32,-20-27-160,19 27-32,-19-27 96,0 0-1,0 0 97,-1 0-32,-19-27 64,0 0 0,-19 27 0,-1-26 64,-20-1 64,20 27-63,-19-25 31,-1 25-64,1 0 192,19 0 96,0 25-224,0-25 0,20 27-64,20-1 64,0 1-31,19-27 95,1 27 160,0-27 96,-1 0-95,-19-27-161,0 27 128,-20-27-32,0 1 33,-20 26-65,0 0-128,-19 0 64,-1 0-64,0 26 128,1-26-128,19 27-192,20 0-128,0-1-352,40-26-161,-21 26-993,21-26-3971</inkml:trace>
  <inkml:trace contextRef="#ctx0" brushRef="#br2" timeOffset="27830.59">20446 10916 416,'0'0'705,"0"0"-33,0 0 513,0 0 97,0 0-129,0 0-96,0 0-193,0 0 1,0 0-192,0 0 64,0 0-225,0 0-288,0 0 1,-20 0 159,20-27-32,-20 27-64,20 0-191,-39 0-65,19 0 0,-21-26 0,-18 26-64,-1-27 32,-19 27 96,0-25 128,0-3 224,-20 28 385,-1-26 64,1-2-288,0 3-321,0-2-32,-1-26 32,20 26-95,-19 2-33,20-2 96,20-1 64,-20 3-64,18 25-191,2-27 31,19 1-64,-19 26-32,-1 0 32,21 0 32,-22 0 0,2 26 96,-1-26 32,21 27 32,-1-27 33,1 0-193,19 25 32,0-25-160,0 0 128,-1 0-32,21 0-32,-18 0-160,18-25-65,0 25-191,0 0-289,0 0 1,0-27-481,18 27-481,-18 0-704,0 0-1730,0 0-2625</inkml:trace>
  <inkml:trace contextRef="#ctx0" brushRef="#br2" timeOffset="28242.6">18620 10253 3395,'0'0'2242,"-21"0"-833,21 0 321,-20 0-161,0 0-384,2 27-352,-3-27-512,-19 0-161,1 0 96,-1 0 160,0 27 161,1-27 224,-22 0-161,23 26-255,18-26-225,-21 26-128,23 0-32,-3-26 64,21 28 32,0-2 192,0 0 65,21 1-1,17-2-64,-17 3-128,19 24-192,-1-25 64,1 0-32,-1 26-224,-19-28-288,0 3-609,0-2-673,0-26-160,-20 28-1313,-20-28-5413</inkml:trace>
  <inkml:trace contextRef="#ctx0" brushRef="#br2" timeOffset="29309.67">17409 10280 10089,'20'-27'320,"-1"1"-256,-19-1 97,0 27 447,-19 0 289,19-25-256,-20 25-513,-21 25-128,3 2 0,-3-1 0,1 1 32,21 26-64,-1-27-32,0 0 64,20 28 64,0-28-32,20 1 64,19-2 160,1 3 32,1-28 65,18 0 95,-19-28-96,-1 3-63,-19-2-97,0 1 128,-20 0 1,0-2-129,-20 2-32,0 0-160,-19 0 0,-1-1-32,-19 27 32,18 0 32,1 27-32,1-1 0,19-26 0,20 26-96,0 0 160,20 2 64,0-2-32,19-26-96,2 0 128,-3 0-64,3 0 0,-1 0 0,-21-26-32,1-2 0,-20 2 129,0 0-161,-20 26-161,-19-26 161,19 26-32,-21 0 0,3 0 0,-3 26 64,21 0 0,1-26 0,19 26-32,0 2 96,0-2 1,39 0-1,-19-26 96,21 0 224,-3 0 129,3-26-1,-21 0 97,-1-2-289,1 2-64,-20 0 97,-20 26-289,1 0 128,-1 0-480,0 0-257,-1 26-640,1 0-1281,20 2-3492</inkml:trace>
  <inkml:trace contextRef="#ctx0" brushRef="#br2" timeOffset="31869.82">17348 10227 5509,'0'0'1025,"0"0"-545,0 0 481,0 0 833,0 0-65,20 0-704,1 0-352,19-27-225,19 27-159,0-25-33,21 25-160,-1-28-96,21 2 32,-21 26-96,20-26-224,0 26 31,0-27-255,21 27-193,-21-27-127,20 1 319,1-1 385,18-25 128,1 25 192,1-26 257,-2 26 319,1-26 321,1 26-160,-22 0 64,1 2-737,-20-2-256,-20 27 32,21-26-32,-20-1 64,-1 27-64,-20-27 32,22 1-32,-22 26 65,20-26-1,-39 26 64,-1-26-32,-19 26-64,0 0-128,-20 0 64,0 0-289,0-27-351,0 27-802,0 0-1440,-20 0-5158</inkml:trace>
  <inkml:trace contextRef="#ctx0" brushRef="#br2" timeOffset="32136.83">20306 9378 11370,'21'0'96,"19"0"-128,-1 0 225,1 0 319,39 26 289,-19-26-417,-1 0-96,0 28 417,-18-2 512,-1-26-160,-1 27-448,-39 0-353,0-1 257,-21 0-129,-37 27-128,17-26-192,-38-1-32,40 1-64,-21-2 32,21 2-448,39 0-865,0-1-1122,0-26-2305</inkml:trace>
  <inkml:trace contextRef="#ctx0" brushRef="#br2" timeOffset="33052.89">21835 9272 9064,'-20'-27'288,"20"27"1442,-19 0-321,-21 0-736,0 0-193,21 27-255,-1 1-1,-20-3-192,40 3 32,0-3-32,0 1 96,40 2 288,-20-2 353,39-26 0,-19 27-32,19-54-193,-19 27 33,19-26-161,-18-2 65,-3 2-193,-38 1 96,0-3-320,-18-25-64,-22 26-160,-19 2 64,-2-2-64,2 27 128,-1 0-64,21 27-96,-1-2 95,20 2 1,20 1 96,0 25 0,20-28 0,20 1 32,-1 2 129,21-28-129,-21 26 0,1-26 64,1 0-64,-41-26 128,18-2-32,-36 2-256,-23 1-32,1-3-32,1 3 63,-1 25 33,0-28-64,21 28 64,-1 0 32,20 28 32,-20-3 32,20 3 224,0-3-192,20 1 64,0-26 32,-1 28-63,21-2-33,-20-26-257,-20 27 65,20-27-32,-20 0-32,0 0-353,-20-27-127,20 1 479,-20-2 257,0 28 97,0-26 159,1 26 64,19-25 129,0 25-33,0 0-64,0 0 1,0 0 95,0 0-224,0 0-159,0 0-130,0 0 1,0 0 32,0 0-128,0 0-64,19 0-256,-19 0-129,0 25-256,0-25-128,0 0-160,0 0-864,0 0-6952</inkml:trace>
  <inkml:trace contextRef="#ctx0" brushRef="#br2" timeOffset="33839.93">21697 9325 6085,'39'0'0,"-39"0"-32,20 0 64,0 0 0,-20 0 801,0 0-128,20 0 256,-20 0 384,0 0-64,0 0-96,0 0-224,-20 0-705,20 0-127,-20 0 127,0-25 0,0 25-64,-19 0-32,-22-28-32,2 28-31,-20-27-1,-20 27-64,0-25-32,-20 25-32,-1-27-32,-19 0 32,1 27 32,-22-26-64,22-1 96,-22 0 0,-18 2 96,-20-2-64,19 1 224,-19-1-288,-1-26-128,1 27-64,0 0 192,-1-1 0,19 0 0,-18 1 64,20 0 224,-1-2 96,20 3-223,0-3-129,40 3 64,0-2-32,60 27 96,-2-27 64,43 27 32,18 0-95,0 0-738,38-26 225,3 26-129,-2 0-384,1 0-768,0 0-1346,-1 0-2947</inkml:trace>
  <inkml:trace contextRef="#ctx0" brushRef="#br2" timeOffset="34141.95">17666 8320 12203,'20'0'-480,"-40"0"63,-19 0 545,-1 26-64,-39 0 577,0 0 384,-2 1 32,2 0 96,20-1-224,19 26-417,20-25-95,1 0-97,19-1 64,19 1 33,21 25-225,19-24-32,2-3-192,-3 3-64,3-28-256,-2 26-417,-39-26-1313,0 0-4036</inkml:trace>
  <inkml:trace contextRef="#ctx0" brushRef="#br2" timeOffset="34293.96">16058 8240 11466</inkml:trace>
  <inkml:trace contextRef="#ctx0" brushRef="#br2" timeOffset="34863.99">16079 8106 11210,'0'0'2082,"-21"0"-1858,21 0-352,0 0-160,-20 0 384,0 28 256,20-2-192,0 2-160,0 24-32,0-26 193,20 1 95,0 0 32,21-27 161,-21 26 287,19-26 65,1-26-192,-1-1-33,1 0 257,-20-26-160,-20 28-257,0-29-96,0 1-128,-40 28 1,20-3-289,-39 28-65,18 0 65,-17 0 0,17 53 0,3-28 32,17 29 64,21-1-32,21-26 128,17-1-64,3 28 128,-1-54 385,19 26-33,0-26-159,-19 0-289,0 0 128,-21-26-128,1-1-128,-20 0-96,-20 1-32,1-1-161,-21 27 97,0-25 224,1 25-128,-1 0 96,1 25 32,19-25 128,0 27-64,20-27 160,20 26 0,0 1 0,-2-27 1,23 27-193,-1-27 0,-21 26-673,1-26-993,0 26-4516</inkml:trace>
  <inkml:trace contextRef="#ctx0" brushRef="#br2" timeOffset="37387.11">20426 10969 8231,'0'-53'1314,"0"26"671,-20 27-223,1-26-865,-1 26-353,0 0 33,-21 26-353,23-26-192,-2 54-32,-1-28 0,21 0 0,0 0-32,21 28 64,17-54-64,-17 26 64,39-26 32,-21 0 0,21 0 0,-21-26 129,1-1 255,-20 0 97,-1 1-97,1 0-256,-20-27-160,-20 26 256,1 1-63,-1-1-225,-20 2-32,-19 25-64,-1 0 64,21 0-33,-1 25 1,1 2-32,39-1 0,0 1 64,18 0 64,3-1 0,19 0 0,-1 0 64,21-26-32,-21 0 65,1 0-1,-20-26 96,0 26 0,-20-26-128,-20 0 32,0 26-192,-39-27 0,19 27-32,0 0 0,1 27 96,-1-27-192,19 26-577,21 0-512,0 0-865,0 1-1410,21-27-6437</inkml:trace>
  <inkml:trace contextRef="#ctx0" brushRef="#br3" timeOffset="39551.25">20367 11021 9705,'0'-26'1249,"20"26"-224,-20-26 704,0 26-191,19 0-385,-19 0-640,0 0-193,0 0-32,0 0 128,0 0-63,-19 26-129,-1-26-64,-20 26-32,1 1 32,-2 0 33,-19-27-33,21 26 64,-1 1-128,20-2-32,-19-25-128,19 28 0,20-28-288,0 0-481,0 0-384,0 0-833,0 0-705,0 0-1729</inkml:trace>
  <inkml:trace contextRef="#ctx0" brushRef="#br3" timeOffset="39802.25">19989 11021 10281,'0'0'1666,"0"-26"-1570,0 26 96,-19 0 641,19 26 32,-20-26-289,0 27-320,-1 0 1,1 26 159,20-28 65,-18 3-1,18-2 0,0-26-63,18 26-289,2 1 384,1-27-351,19 27-97,-1-27 0,1 0-353,-1 0-159,1-27-641,-20 27-1185,-20 0-2018</inkml:trace>
  <inkml:trace contextRef="#ctx0" brushRef="#br3" timeOffset="40113.28">19950 11207 7431,'20'0'2114,"-20"0"-1986,0 0 1249,0 0 481,0 0-705,-20 0-769,0 26-64,-1-26 353,-17 27 0,18-27-97,-21 27-384,2-27-63,19 0-65,-20 26-128,20-26-193,1 0-896,19 0-1377,-20 27-1314,20-27-2882</inkml:trace>
  <inkml:trace contextRef="#ctx0" brushRef="#br3" timeOffset="40402.31">19711 11075 13580,'-20'26'96,"1"-26"-192,-1 27 128,20-2 609,-20 3 224,0 24-417,0-25-31,1 0 127,19 26 33,-20-28-289,20 3-160,20-2-32,-1-26 0,1 26 225,0-26-353,0 0-257,19 0-159,-39 0-417,20 0-544,-20 0-769,0 0-1346,0 0-3490</inkml:trace>
  <inkml:trace contextRef="#ctx0" brushRef="#br3" timeOffset="40719.32">19513 11287 5765,'20'-27'4805,"-20"27"-4549,-20 0-769,20 0 33,-21 0 480,3 27 160,-2-27-96,0 0-64,-21 26 416,21-26 962,1 27-225,-1-27-545,0 25-512,20-25-96,0 0-64,0 28-192,0-28-64,20 0-385,0 0-832,-20 26-609,19-26-385,-19 0-1697</inkml:trace>
  <inkml:trace contextRef="#ctx0" brushRef="#br3" timeOffset="41028.34">19373 11260 10441,'-19'-27'129,"-1"27"-354,0 0 289,-20 0 769,21 0 416,-1 0-800,0 27-129,0-27 128,0 27-127,20-1-257,-19 1-64,19-2 32,0-25-96,19 28-32,-19-2 64,20-26 0,-20 26 64,20-26 0,0 27 96,0-27-96,-1 0-256,1 27-449,-20-27-416,0 26-448,20-26-898,-20 0-2561</inkml:trace>
  <inkml:trace contextRef="#ctx0" brushRef="#br2" timeOffset="45075.57">16753 8001 1889,'-20'0'3075,"1"0"-1089,19 0-480,0 0-225,0 0 0,19 0-96,-19 0-64,40 0-256,0 0-417,19 27-223,20-27-129,21-27 0,19 27 0,41-27 0,-2 27 128,40-26 128,41-1-191,-2 27-33,42-25-128,-1 25 32,-1-27 32,-18 27-64,19 0 0,-21-27-32,22 1 32,-21-1 0,19 27-192,-18-27 128,-20 2 128,-22-2 64,-37 27 256,-2-28 0,-20 28-31,-39 0-97,-19 0-128,-21-25-288,-39 25 416,-20 0-288,0 0-192,-20-27-449,0 27-1473,-20-26 32,-20 0 64,1-2-320,-1 28-705</inkml:trace>
  <inkml:trace contextRef="#ctx0" brushRef="#br2" timeOffset="45364.59">21716 7365 7559,'20'0'0,"20"27"-193,-1-27 482,21 0 223,19 0 930,0 26-1,-18-26-192,18 27 193,-20-27-33,1 25-192,-21 3-320,1-2-545,-40 0-288,0 2 0,-20-2-320,-19 27 32,-1-28-32,0 3 31,1 24 161,-1-25-64,20 26-288,20 1-1090,0-29-447,0 2-802,40-1-4772</inkml:trace>
  <inkml:trace contextRef="#ctx0" brushRef="#br2" timeOffset="45796.61">22689 7578 14317,'41'-54'705,"-23"28"-577,2-2 705,-20 3-417,-20-2-224,2 1 0,-23 26-160,21 0-64,-20 0-32,1 26 64,19 1-64,0-2 64,20 3 64,20-2 161,0 28 287,0-54 65,19 26-129,1-26 32,1 0 65,-3 0 352,3-26-225,-41-2-127,0-24-257,0 24-320,-41-24-64,3 26-64,-23-1-224,21 0 544,1 27-320,-1 0 31,20 27 33,1-27 96,19 27-256,19-1 224,1 1 160,20 26-320,-20-27 0,19-26-673,-19 26-897,0-26-2530</inkml:trace>
  <inkml:trace contextRef="#ctx0" brushRef="#br2" timeOffset="46417.65">22530 7524 8359,'20'-26'97,"-20"26"639,0 0 1378,0 0 224,0 0-1249,-20 0-672,1-28-33,-21 28 129,-1 0-225,3-25 0,-23-2 33,-18 1-289,-40-1-32,1-26 64,-22 1-64,-38-2-64,-2 1 64,-37 1-225,-22-3-31,-20 3 96,-18 0 192,-1-28-128,-19 28-1121,-1-2 128,0 0 800,1 2 257,-1-28 96,-1 27 97,21 1 351,-19-3 257,19 3 128,19 27-161,22-30-287,-2 30-129,41-2-352,-1 1 64,41 0 288,19-2-63,40 2-129,-1 26-256,40 0-385,21-26-127,39 26-481,0 0-1058,20 0 1251,19 0 415,22 26-512,-3-26-1249,3 26-3139</inkml:trace>
  <inkml:trace contextRef="#ctx0" brushRef="#br2" timeOffset="46741.67">16455 5934 12491,'-20'-26'289,"2"26"-578,-23 0-159,-18 0 512,-1 26 352,1-26 193,-20 0-385,18 27 64,21 0 289,1-27-257,19 26-63,20 1 31,0 26 96,41-1-96,-3 2-95,23-1-97,-2 0-256,1-1-65,-1 0-223,-19-24-801,-1-1-1122,1-27-3618</inkml:trace>
  <inkml:trace contextRef="#ctx0" brushRef="#br2" timeOffset="47318.7">15801 6066 10409,'0'-52'-64,"-20"26"0,0 26-384,-21-27 480,23 27 1249,-22-27-160,19 27-256,1 27-385,2-27-287,-3 27-129,21 26 32,0-28-32,21 3 96,-3-2 0,23 0 128,-1 2 225,-1-28-1,1 0 1,-1 0 31,-19 0 193,0-28-64,-20 2-321,0 0-160,0-27-64,-20 26-64,0 1-32,-19-1-96,19 27-96,-21 0-96,3 0 128,18 27-128,-1-1 95,21 1 33,0-2 96,21 29 64,19-28 64,-1 2 65,1-28-1,-1 0 256,1 0 97,-20 0 31,-20-28-31,0-24-97,0 24-192,-20 3-64,0-28-32,-19 26-160,-1 27-128,20 0 64,-1 0-320,3 0-769,18 27-609,0-1-384,18 26-1249</inkml:trace>
  <inkml:trace contextRef="#ctx0" brushRef="#br2" timeOffset="49720.84">24058 6358 7238,'0'-25'1794,"0"-2"-769,0-1 480,0 28-896,0 0-641,0 0 0,0 0 128,20 0 128,-20 28 65,0 24 287,0 0 289,20 3-192,-20 50-65,0 27-63,0 2-161,0 24-160,21 1 64,-21 26-191,0 1-1,20-28-289,-2 2 97,-18-1 64,21-54-128,-21-23-96,20-4-353,-20-51-448,0 0-672,0-27-2339</inkml:trace>
  <inkml:trace contextRef="#ctx0" brushRef="#br2" timeOffset="50123.86">23702 7021 3875,'-59'25'6406,"18"-25"-6822,41 28 288,-20-28 64,20 0 256,0 27 513,0-27 416,0 25 384,0-25 97,0 0-417,20-25-481,-20 25-127,41-55-225,-23 3-32,23 0-159,-1-28 95,-1-26-32,1 0-32,19 26-96,-19-25 289,-20 25-97,19 1-192,1 26-96,-19 0-32,-3 27 32,-18-2 32,20 28-224,0 0 160,1 28 0,17-2 128,3 27-32,18 0-64,1 26 64,-1 1-64,1-1-288,-1-26-705,2 27-1345,-22-28-3812</inkml:trace>
  <inkml:trace contextRef="#ctx0" brushRef="#br2" timeOffset="51698.95">14311 7498 3939,'0'-28'1506,"0"28"704,0-25-513,0 25-319,0 25-962,0-25 289,-20 54 384,20 0 64,0-2-320,0 28-545,0-28-32,0 28-160,0-26-32,0-2 32,20 1-32,-20 2-32,0-30-64,0 0-192,0 3-384,0-28-642,0 0-735,0 0-1379</inkml:trace>
  <inkml:trace contextRef="#ctx0" brushRef="#br2" timeOffset="52036.97">13975 7869 10730,'0'-27'512,"0"27"1,0-26-225,0-28 192,18 29 609,-18-2-160,21-26-256,-1 0 32,0 27-481,0-28-160,-1 0 32,1 29 0,0-28-96,0 26 0,0 0 0,-1 1 0,1-1-64,0 2 64,-20 25-32,0 0 0,20 0 96,-20 25 96,20 2 96,-1-1-31,1 1-129,0 26 0,21-26 32,-3 26-64,3-27-32,-1 0-256,-1 2-833,-19-2-1858,20 0-4036</inkml:trace>
  <inkml:trace contextRef="#ctx0" brushRef="#br2" timeOffset="52463">14769 9776 4516</inkml:trace>
  <inkml:trace contextRef="#ctx0" brushRef="#br2" timeOffset="52911.02">13876 9722 11434,'0'0'1954,"18"-25"-1025,2 25 128,0 0 0,21 0 32,18 0-128,40 0-352,0 0-161,0 0-256,21-27-32,-1 27-64,0 0-32,-1 0-64,-37 0 33,-2 0-386,-40 0-672,1 0-512,-40 27-1186,-20-27-1601</inkml:trace>
  <inkml:trace contextRef="#ctx0" brushRef="#br2" timeOffset="54807.13">6530 3788 9961,'-20'0'1441,"20"0"97,-20 0-193,20 0-320,0 0 160,0 0-544,20 0-161,20 0 257,19 0-225,0 0-95,40 0-161,21 0 64,19 0-31,1 0 95,-2 0-96,-19 0 0,0-26-352,-19 26 64,-1 26 0,-40-26-224,1 0-96,-21 0-321,1 0-256,-40 0-160,0 0 32,-20 0-1761,-19-26-4069</inkml:trace>
  <inkml:trace contextRef="#ctx0" brushRef="#br2" timeOffset="55190.15">7184 3310 12171,'0'-25'448,"0"25"-351,-38 0-1090,-23 0-865,2 25 1313,-40 2 705,0 28 33,20-3 95,-21 1 192,1 27 673,19-28 193,1 1-193,20 1-320,18-2-289,21-26-384,20 28 129,0-1 287,40-1 193,19-24-97,22 24-383,-2 0-129,20 3-64,-20-3-192,0 1-64,0-26-705,-18 26-1441,-22-28-3396</inkml:trace>
  <inkml:trace contextRef="#ctx0" brushRef="#br2" timeOffset="59430.39">11393 3788 3363,'-20'0'3267,"20"0"-3331,0 26 224,-20-26 737,20 0-97,0 27 97,0-27 224,0 27-288,0 26-352,20-28-33,-20 30-192,20-3 33,-20 28-1,0-1 160,0-26-256,0 27 33,-20-1-33,20 27 160,-20-27-224,20-26 64,-18 26-192,18-26 97,0 27-33,-21-26-32,21-1 0,0 0 0,0-27 96,0 0-128,0 1 96,0-27 128,0 0 128,0 0 97,0 0-129,21 0-128,-21 0 33,18 0-65,2 0 64,0 0-96,1 0-32,-1 0-32,19 0 64,1 0-192,-20 0 256,19 0-127,1 0 31,-1 0 64,1 0-32,0 0 160,-1 0-256,-19 0 32,21 0-64,-3-27 64,3 27 64,-3 0-128,3 0 0,-1 0 0,-20 0 0,19 0 0,-19 0 0,20 0 0,-1 0 0,-19 0 97,1 0-65,17 0-64,-18 0 32,21 0 192,-2 0-192,21 0 0,-21 0-64,21 0 128,-1 0-64,2 27 32,-3-27-64,22 0 96,-20 0-32,-1 0-32,20 0 0,2 0 32,-2-27-64,0 27 32,0 0 96,0 0-96,20-26 0,-18 26 0,-2 0-32,0 0 0,0 0 224,-19 0-160,19 0-96,1 0 96,-1 0 0,1 0-96,-1-26-32,0 26 64,0 0-32,2 0 32,-2 0-32,0-28 32,-20 28 64,22 0-32,-22 0 0,0 0-64,21 0 128,-21 0 0,0 0-128,22 0 64,-23 0-64,-17 0 64,18 0-32,1 0-64,-21 0-1,21 0-127,-21 0 192,1 0 128,-1 0-64,-19 0-96,21 0 224,-21 0-160,-2 0-64,3 0 160,-1 0-96,0 0 0,0 0-32,-1 0 64,-19-25 161,0 25-97,0 0 96,0 0 0,0 0 0,-19 0-256,19-28 32,-20 3-32,20 25-32,-20-27 32,20 0 32,-20-26 0,-1 1 96,21-1-128,-18-26 128,-2-1-32,20 27 160,-20-27-32,20 26-64,0-24-128,0 24-64,0 1 0,0-27-64,0 1 0,0 26-96,20-26 160,-20-1-129,0 28 225,20-1-192,-20 0 96,0-1 160,0 54 0,0-25 64,0 25-192,-20 0-160,0 0-32,-1 0 96,-17 0-161,17 0 65,-39 0 64,21 25 192,-40-25 0,19 0 0,-19 27 64,-21-27-32,-19 0-32,0 27 32,-1-1-32,-18 1 0,-1 0 0,-1-27-32,-18 26-32,0 0-64,-2-26-64,2 26 128,-2-26 32,-18 0 128,20 0 192,-22 0 160,22 0 33,-20 0-225,18 27 64,2-27 1,-2 0-129,2 27-32,19-27-224,1 26 64,38-26-288,1 27-769,19-27-769,21 25-1441,0-25-3235</inkml:trace>
  <inkml:trace contextRef="#ctx0" brushRef="#br2" timeOffset="66711.81">16198 4504 704,'20'26'9930,"-1"-26"-10027,1 0 642,20 0 480,-1 0-224,21 0-97,19 0-31,1 0-96,-20 0-193,19 0-288,-20 0-128,-19 0-64,-1 0-481,-19 0-608,-20-26-544,0 26-962,0 0-3491</inkml:trace>
  <inkml:trace contextRef="#ctx0" brushRef="#br2" timeOffset="66991.83">16496 4265 2882,'20'0'2531,"-20"0"-1699,-20 0-735,-1 0-65,1 27 64,-18-1-96,-23 26 96,2-24 32,-1 24 544,1-25 930,18 0-65,3-1-640,18 1-384,20-2-129,0 2 513,20 1 0,0-3-289,39 2-287,-19 0-129,19 26-96,20-28-64,-39 2-1025,19 0-3715</inkml:trace>
  <inkml:trace contextRef="#ctx0" brushRef="#br0" timeOffset="80552.6">3195 8902 1473,'0'0'1665,"0"0"-736,0 0 96,0 0 32,0 0 193,0 0-161,0 0-353,0 0 193,0 0 32,0 0-352,0 0-225,0 0-320,0 0 64,0 0-64,0 0 0,0 0 96,0 0 161,0 0 31,0 0 0,0 0-159,0 0 63,0 0-64,0 0-64,0 0 0,0 0 32,0 0-31,0 0-33,0 26 64,0-26-32,0 0-64,0 0 32,0 0-32,19 26 32,-19-26 32,0 27 64,0-27-31,20 27 31,-20-1-64,0-26-32,20 27 0,-20-2-64,20-25 0,-20 27 0,0 0-32,0-1 64,20 1-32,-20-27 64,19 52-64,-19-25 65,20 1-33,-20-3-64,0 3 64,20-3-32,1-25-32,-21 26 0,20 2 32,-2-2 0,2 1 32,-20 0 0,21-27 32,-1 26-64,-20 0 32,20 0-64,-20 1 64,19 0-32,-19-1-32,20 26 32,-20-25-32,20 0-32,-20-1 96,20 1-64,-20 0 0,20-2 0,-1 3 64,-19-1-64,20-2 32,0 2 0,-20 0 32,20-1-128,-20 1 64,20-27 96,-20 27-96,19-27 0,-19 26 0,20 0 32,0 2 0,-20-3-64,20-25 64,-20 27 0,21-1-64,-1 1 161,-20-27-226,18 27 130,-18-27-66,20 26 130,-20-26-129,21 26 64,-21-26-32,0 26 0,20-26 0,0 28 0,-20-28 0,19 26 0,1-26 32,-20 26 32,20-26-160,-20 27 96,20-27 0,0 25 0,-20-25 32,19 0-64,-19 28 32,20-28 0,0 0 0,-20 27 64,20-27-96,-20 0 96,20 25-32,-20-25 32,19 0 64,-19 27-128,20-27 0,-20 0 128,20 27-224,0-27 160,1 0-64,-21 26 96,18-26-160,2 27 64,-20-27 0,21 0 0,-21 0 0,20 0 128,-20 25-224,20-25 160,-2 0-64,-18 0 128,21 0-192,-1 0 0,-20 0 128,20 28 0,0-28-64,-1 0-32,1 0 32,-20 0 0,20 0-32,0-28 64,0 28-128,-1 0 192,1 0 0,0 0-224,0 0 160,1 0-96,-1-25 32,-2 25-32,2 0 32,1-27 32,19 27-32,-22-26 64,3 26-32,19-27 0,-20 27 0,19-27 0,-19 2-32,20-2 64,-21 27-128,21-28 160,-20 3-128,1-2 64,17 1 0,-18 26-32,1-26 128,-1-2-96,-2 2 32,3 26-32,-1-26 64,0 0-96,0-1 64,-1 0-96,1 1 128,0-1-32,0 2 160,0-3-160,-1-24-32,-19 25 64,20 0-96,0 1 64,0-1-128,0-25 224,-20 25-160,21-1 128,-3-24-96,-18 25 0,20-26 0,1 26 0,-21-25 0,20-1 0,0 0 0,-20 1 129,18 25-290,3-26 258,-21-1-65,20 29 0,-20-28 96,0-2 192,20 3-288,-20-1 64,20 26 32,-20 0-128,0 2 32,0-2 64,0 27-64,19-26 32,-19 26 1,0 0-194,0 0-319,0 0-577,0 0-577,0 0-1825,0-27-9705</inkml:trace>
  <inkml:trace contextRef="#ctx0" brushRef="#br0" timeOffset="82254.7">5656 8981 448,'0'0'801,"0"0"576,0-27 705,0 27 96,0 0 96,0 0-736,0 0-513,0 0-225,0 0-191,0 0-129,0 0-287,0 0-97,0 0 64,0 27-32,0-27 128,0 0 64,0 27 33,0-1-97,0 1-64,0-2 64,0 2-31,0 0-97,0 26-96,0-26-32,20 25 64,-20-24-32,0-3-32,20 28 32,-20-27 32,0 28-64,20-27 0,-20 26 32,0-27 0,20 27 0,-20-26 0,19 26 32,-19-28-64,0 29 96,0-28-96,20 1 32,-20 0 32,0-2-64,20 30 96,-20-30 1,20 2-97,-20 0 32,20-1-64,-1 1 64,1 0-32,-20-1 0,20 0 0,1 2 32,-1-3 0,-20 2-32,18-1 32,-18 1 0,20 0-32,-20-27 32,21 26-32,-1 0 0,-20 0 64,20-26-32,-1 28-32,-19-2 32,20-26-32,-20 26 64,20-26-64,-20 27 64,20-27-64,-20 25 128,20-25 32,-1 0 32,1 0-127,-20 0-33,20 0 0,-20 0 0,20 0-64,0 0 128,-20 28-192,21-28 192,-3 0-32,-18 0-96,20 0 96,0 27 0,1-27-128,-1 0 160,-2 0-128,3 0 128,-1 0-128,-20 0 96,20 0-32,0 25 0,-1-25 64,1 0 96,-20 0-192,20 0 64,0 0-32,0 0 32,-1 0-64,1 0 32,0 0 33,0 0-1,19-25-96,-19 25 256,0 0-448,21-27 544,-23 27-256,2-28 0,21 28-32,-21-25 0,19 25 0,-19-27 0,0 1 64,0 0-32,19-2 0,-19 2 64,20 0 65,-20 0-65,-1-1 32,21 0-96,-19-26 0,-1 28 64,18-3-96,-17 2 0,-1-27 160,18 26-128,-17-26 33,-1 26-65,0-25 32,0-1-64,-1-27 64,1 26-32,0-24 0,0 24 96,0-24 224,-20 24-64,19 0-95,1 28 63,0-27-32,0 0-64,1 26 32,-3-25-192,-18 25 32,20-26-64,0 26 96,-20 2 1,0-2-162,0 1 33,0-1 0,0 0 64,0 27 0,0-26-256,0 26-481,0 0-512,-20 0-961,20 0-2338,0 0-7784</inkml:trace>
  <inkml:trace contextRef="#ctx0" brushRef="#br0" timeOffset="83430.77">7701 8928 4644,'0'-26'1569,"0"0"417,0 26 160,-21 0-288,21 0 96,0-27-289,0 27-1088,0 27-481,0-27 96,0 52-96,21-26-128,-21 28 64,0-1 0,20-1-32,-20 1 64,0 26-31,20 1 31,-20-1-64,0 2 0,20-28 0,-20 26 32,19 1 32,1-28-96,0 28 64,0-28 64,0 3-96,0-30 96,-1 29 96,-19-1 64,20-26 97,0 25-97,0-24-160,-20-3 64,21 28 64,-3-26-96,2-27-31,1 27 31,-1-1-32,0 0 0,-2 0-64,3-26 128,-1 28-64,20-2-128,-21-26 64,1 26 96,0-26-32,0 27-64,0-27 0,-1 0-32,1 25 96,0-25-31,0 0 95,0 0-192,-1 0 0,1-25 96,21 25-96,-21 0 96,-2-27-64,23 27 0,-21-26 64,19 0-128,-19-2 128,0 28-160,20-26 128,-20 0-64,-1 26 64,1-26 0,0-1 32,21 0-64,-23 1 32,2-1-32,0 2 64,1-29-64,-1 28 96,-2-1-64,3-26 128,-1 26-64,0-25 0,0 25 97,-20-26-97,19 26 0,1-26-96,0-1 64,0 2-64,0-1 0,-1 0 96,1-26 0,0 26 192,20-26 97,-40 26-33,19-2 0,1 3-63,0 25-33,-20-26-32,20 26-128,-20 2-128,21-2 64,-21 1-96,0-1 32,18 0-128,-18 1-385,0 26-255,0-26-193,0 26-417,0 0-1312,-18 0-5222</inkml:trace>
  <inkml:trace contextRef="#ctx0" brushRef="#br0" timeOffset="84584.83">9369 8796 960,'0'0'3396,"0"-26"-2051,0 26-96,0 0 385,-20 0 255,20 0-351,0 0-641,0 0-161,0 0-191,0 0 96,0 0 31,0 26-223,0-26-161,0 26 385,20 28-225,-20-28-224,0 26-128,20 2 32,-20-1-96,0-1 32,18 28-64,-18-28 32,21 28-32,-21-27 33,20 27 95,-20-26-96,20 24 96,0-24 32,-20 24-64,20 2 0,19-1-64,-19-24 32,0 24 0,19-26 0,-19 0-64,21 1 128,-3-2-128,-18 1 193,21-26-257,-21 25 128,-1-26 0,21 28-32,-20-28-32,19 1 96,-19-2-96,20 3 64,-20-28-32,19 27-32,1-27 96,-19 0-96,17 25 0,3-25 32,-3 0 0,-17 0 0,19-25 0,-1 25 96,-19-27-32,20-1 129,-20 28-161,19-25 224,1-28-64,-20 27-32,19-2-128,-19 2 64,21-26 65,-21-2 31,19 1 128,-19 0-128,20-26 33,-1-28 31,21-25 0,-21 0-128,21-1 129,-21-27 95,2 28-224,-21 26 160,-20 26 1,18 2-193,-18 24-192,0 28-481,20 0-768,-20 0-1345,0 26-3717</inkml:trace>
  <inkml:trace contextRef="#ctx0" brushRef="#br0" timeOffset="87285.99">10341 8505 12267,'0'0'352,"0"0"-448,0 0 224,0 0 417,0-27 448,20 27-64,0-26-192,0-28 31,19 2 33,1-1-256,1-27-33,18 1 97,-1-27-321,23-26 64,18-2-32,0-24 129,19-28 31,2 1 1,19 26 127,1-27 161,-2 54-96,1-27-161,-1 27-95,2 0-97,-1-1-96,-1 27-96,-38 0 0,-1-1-64,-19 28-384,-21-26 961,-18 25-673,-3 0 128,-18 27-32,-20 26-352,0 27 159,0-27-287,0 27-385,-20 0-544,20 0-385,-20 0-63,2 27-385,18-27-929,-21 27-1794</inkml:trace>
  <inkml:trace contextRef="#ctx0" brushRef="#br0" timeOffset="87567">12167 5670 14189,'-39'0'1025,"39"0"32,0 0-1025,39-28-32,1 28 769,39-25-225,1-3-127,19 3-65,0-30 224,20 30 1,-19-2-65,-1 0 1,-19 2-161,-41 25-448,-19 0-64,-20 25 160,0 2 96,0 0 192,-20 26-288,0-1 97,20 1-97,-19 2-97,19-3 65,0 28-320,19-28-769,1 1-705,0 27-2722</inkml:trace>
  <inkml:trace contextRef="#ctx0" brushRef="#br0" timeOffset="116456.66">11076 15923 3042,'0'0'2146,"0"0"449,0 0-417,0 0-673,0 0-352,-21 0-160,21 0-128,0-26-32,0 26-192,0 0-1,0 0-95,-20 0-161,20 0-224,0 0 96,0 0-256,0 0 65,0 0-65,0 0-97,0 0 129,0 0 33,20 0-1,-20 0-32,21 0 32,19 0-96,-21 0 32,21 0 0,0 0-193,-1 26 161,21-26 289,-1 0-289,2 0-128,-2 0 127,0 28-63,21-28 0,-21 0 96,20 0 96,0 0-96,-18 0-32,18 0 160,-19 0-128,-1 25 97,0-25-386,2 0 578,-3 0-225,3 0-64,-22 0 0,1 0-257,-1 0-223,-19 0-577,0 0-1121,-20 0-641,20 0-2210</inkml:trace>
  <inkml:trace contextRef="#ctx0" brushRef="#br0" timeOffset="124023.09">4902 15871 3395,'0'0'865,"0"0"-257,0 0 801,0 0 289,0 0-513,0 0-576,0 0-129,0 0 1,0 0 31,0 0-160,0 0-63,20 0-65,-20 0-32,19 0-64,-19 0-128,20 0 64,-20 0-32,20 0-32,0 0-32,-20 0 96,21 0-64,-3 0 0,2 0 32,0 0-32,1 0-32,-1 0 64,19 0 0,-19 0-32,20 0 0,-1 0 0,1-27 0,-1 27 32,1 0 1,0 0-1,-1 0-32,2 0 64,-1 0-32,-1 0 96,1 0-32,-1 0-32,-19 0 128,20 0 96,-1 0 1,1 0-65,0 0-96,19 0-96,-18 0 0,-3 0-32,3 0-32,18 0 32,-19 0-32,-1 0 64,1 0 0,0 27-96,-1-27 128,1 0-64,19 0 0,-18 0 32,-1 0-32,-1 0 32,-19 0-32,20 0 0,-1 0 0,1 0 0,-20 0 0,19 0 0,1 0 32,-1 0-32,2 0-32,-1 0 64,-1 0-32,1 0 0,-1 0 0,1 0 0,0 0 0,-1 0 0,1 0 32,1 0 0,18-27 0,-19 27-64,-1 0 32,1 0 32,-1 0-32,1 0 0,0 0 0,-1 0 0,1 0 32,-1 0 0,1 0-32,1 0 128,-2-28-64,21 28-32,-41 0-32,21 0 33,0 0-1,-20 0-32,19 0 0,-19 0 0,21 0 32,-23 0-32,23 28 32,-1-28 32,-22 0 0,23 0 32,-21 0 32,19 0 0,1 0 0,-20 0 0,19 27 64,1-27-63,0 0-1,-1 0-128,2 0 32,-3 0-32,3 0 64,-1 0-32,-1 0 0,1 0 32,0 0 32,-1 0 0,-19 0 96,21 0-64,-3 0 1,3 0-129,-21 0 0,19 0 0,-19 0-32,0 0-65,0 26 97,-1-26-32,1 0 32,20 0 0,-20 0 0,19 0 0,-19 0 0,20 26 0,-1-26 0,22 0 32,-23 0-64,23 0 0,-22 0 64,21 0 0,-21 28 65,21-28-65,-1 0 32,2 0 320,-2 25-288,-19-25-32,19 0 96,0 0-64,-19 0-64,19 0-224,1 27 0,-21-27 128,1 0-32,19 0-385,-18 0-672,-21 0-1313,0 0-3396</inkml:trace>
  <inkml:trace contextRef="#ctx0" brushRef="#br0" timeOffset="127877.31">12981 16003 4292,'-19'26'2850,"19"-26"-2337,0 0-353,0 0-64,0-26 160,0 26 33,0 0 63,19 0-64,-19 0 225,0 0 127,20 0 65,-20 0 32,20 0 95,0 0-31,1 0-32,-3 0 96,2 0-161,1 0-159,19 0-353,-1 26-192,1-26 64,-1 0-64,1 0 0,0 0 32,19 0-64,0 0 0,2 0 0,-3 0 0,3 0 32,18 0 0,-20 0 32,22 0-32,-2-26 0,-20 26 32,20 0 0,1 0-64,-1 0 64,0 0-32,0 0 0,-18 26 32,18-26 0,0 0 0,0 0-64,2 0 96,-22 0-64,20 0 0,20 0 0,-20 0 0,2 0 0,-2 0 0,0 0 32,20-26-32,-20 26 32,2 0-32,-2-27 32,0 27-32,0 0 0,0-25 32,2 25-64,-2 0 32,-21 0 0,23 0 0,-2 0 0,0-28-32,-20 28 0,22 0 0,-22 0 32,20-26-32,-19 26 0,-1 0 32,0 0 32,2 0-32,-3 0 0,3 0-32,-2 0 32,1 0 0,19 0-96,-20 0 32,2 0 0,-2 0 32,0 0 0,21 0 0,-21 0 96,0 0-96,1 0 32,20 0 32,-20 0 0,19 0-32,0 0 0,0 0 32,-18 0-64,18 0 32,0-26 32,0 26 0,0 0-32,2 0 0,-23 0 0,42-27 32,-21 27-64,1 0 32,-1 0 0,21 0-32,-1-28 32,0 28-32,0 0 32,21 0-64,-21 0 32,0-25 0,20 25-32,-19 0 32,-21 0 32,20 0 0,0 0 32,-20 0-64,21 0 32,-21 0 0,20 0 0,-19 0 0,20 0-32,-21 0-32,-20 0 128,1 0-128,-1 0 32,0 25 32,42-25 32,-2 0 32,-20 0 0,20 0 128,0 0 64,1 0-160,-21 0-64,20 0 32,0 28-64,0-28 0,1 0 0,-1 0 32,0 27-64,0-27 32,0 0 32,-19 0-32,19 0-64,-39 0-416,19 0-609,-18 0-1442,-22 0-7462</inkml:trace>
  <inkml:trace contextRef="#ctx0" brushRef="#br0" timeOffset="129491.4">23185 15261 7014,'-20'0'3620,"0"0"-2756,20 0 1,20 0 609,-20 0-257,20 0-449,21 0-287,18 0-129,-19 0-192,-1 0 97,1 0-33,19 0-64,1 0-96,19 0-32,21 0-96,-1 0-352,-40 0-417,1 0-1345,-21 0-1153,-39 0-2467</inkml:trace>
  <inkml:trace contextRef="#ctx0" brushRef="#br0" timeOffset="129809.42">23384 14969 3939,'20'-26'1602,"19"26"-1602,-19 0 0,0 0 0,0-26 96,-20 26 320,0 26-160,0-26-223,-40 26 351,1 1 1346,-21 0 63,-40-1-383,1 1-1,20-2-128,0 3-416,39-2-417,40-1-159,0 3 31,40-1 224,19-1-191,20 28-193,2-29-128,-2 2-256,-20 26-321,1-26-992,-21-27-2980</inkml:trace>
  <inkml:trace contextRef="#ctx0" brushRef="#br0" timeOffset="135125.72">5477 17301 7719,'-20'27'1249,"20"-27"-1057,0 0 161,0 0 1184,0 0 32,0 0-832,0 0-449,0 0 97,0 0 95,0 0 65,0 0 31,20 0-95,-20 0-97,21 0-96,-21 0-95,20 0 31,-20 0-64,20 0-64,-20 0 0,18 27 96,3-27-192,-1 0 64,0 0 32,0 0-31,-1-27-98,21 27 33,-20 0 33,0 0-33,19 0 32,1 0-32,-20 0-65,19 0 130,2 0 31,-3 0-128,3 0 64,-21 0-160,19 0 256,-19 0-160,0 27 0,20-27 64,-21 0-64,1 0 32,20 0 32,1 0-32,-3 0 96,3 0-160,-3 0 64,3 0 0,-21 0 0,19 0 32,1 0-96,0 0-161,-1 0 514,21 0-257,-21 0-64,22 0 64,-2-27-32,20 27 0,-19 0 32,-1-27-32,20 27 0,-18 0-32,18 0 32,-21 0 32,23-26 0,-22 26-128,20 0 160,-18 0-64,18 0 32,-20-27-288,20 27 480,-19 0-128,19 0-128,-18 0 32,-2 0 0,20-27 0,-19 27 0,19 0 32,-20 0 0,20 0-64,-18-26 64,-3 26-32,3 0-32,-2 0 128,1 0-96,-1 0 192,0 0-160,2 26 128,-2-26 0,1 0 97,-21 0-65,21 0-32,-21 0-64,1 0 0,-1 0-64,-19 0-64,0 0 32,-20 0-96,0 0-384,0 0-673,0 0-1186,-20 27-3971</inkml:trace>
  <inkml:trace contextRef="#ctx0" brushRef="#br3" timeOffset="144947.29">22649 7737 2690,'0'0'3748,"0"0"-3556,0 0 96,0 0 96,0 0 417,0 0 320,0 0-288,20-27-128,-20 27 192,0 0-161,0 0-480,0 0-223,0-28-130,0 28-63,0 0-128,0 0-128,0 0-1,0 0-544,0 0-1601,0 0-3492</inkml:trace>
  <inkml:trace contextRef="#ctx0" brushRef="#br0" timeOffset="146504.37">22788 7710 13516,'-40'-53'1025,"22"53"-480,-3-27-385,1 27 0,0 0 96,0 0 129,0 27-225,1-2-64,19 30-32,0-30 64,0 2 32,0 0 97,19-1 191,21 1 0,-20-27 33,21 0-97,-3-27 1,3 1 31,-3-1-128,-17-25-64,-1 25 65,-20-26-33,-20 0-64,-19 27-128,-2-2 96,1 2-96,-19 26 32,19 0-160,1 26 64,-1 2-64,20-2 0,20 0 32,0 26 32,20-24 32,0-1 96,19-2 1,21-25 31,-19 0-96,-3 0 128,-18 0-96,1-25 96,-1-2-32,-20 27-64,-20-28 33,-1 3-290,-19 25 33,1 0 0,-1 0 64,0 25-32,21 3 96,-1-28 0,20 27-32,0-2 0,0 2 160,20 0-32,19-27-64,-19 0 128,20 0-96,-1 0 33,-19 0-1,-20-27 32,0 27 32,0-27-160,-20 27-128,2 0 0,-3 0 96,1 0-32,0 0-33,0 27 33,20 0-32,0-27 0,0 26-96,20 1-96,0-27-417,0 27-192,1-27-416,-21 25-1666,0-25-4900</inkml:trace>
  <inkml:trace contextRef="#ctx0" brushRef="#br0" timeOffset="147254.41">22590 7896 10634,'20'-54'1089,"-1"54"-1089,-19-26 672,0 26 1058,0 0-225,0 0-1056,0 26-33,0-26-160,0 27-31,0 0-1,0-2 128,-19 2 32,19-1 65,-20 1-65,20 0-224,-20 1 385,0-28-385,20 25-160,0-25 32,0 0 0,0 0 0,0 0-128,0 0-64,0 0-513,0 0 97,0-25-289,0 25-705,0 0-544,0-28 97,0 28 127,0 0 288,-20 0-288,20 0-31,-19 0 511,19 0 1218,0 0 128,0 0 0,0 0 0,0-27 673,0 27 415,19 0-95,-19-27-576,0 27 223,20 0 577,-20 0 0,0-26-32,0 26-352,20 0 160,-20 0 192,0 0 192,0 0-416,0 0-448,0 0-1,0 26-32,0-26-159,0 27-33,-20 0-64,20 1 64,0-28-32,-20 25-95,20 0-65,0 3-32,0-28 32,0 0-257,0 26-287,0-26-737,0 0-513,0-26-1249,-19 26-4804</inkml:trace>
  <inkml:trace contextRef="#ctx0" brushRef="#br0" timeOffset="147502.43">22450 7974 9769,'0'0'1665,"0"0"-1665,0 0 1378,21 27 479,-21 0-383,0 1-802,20-3-479,-20 0-33,20 3 128,-20-2 96,19-26 65,-19 28 31,20-28-95,0 0-129,0 0-32,-20-28-192,20 28-32,-1-26-608,-19 26-161,0 0-64,0-28-672,0 28-2019,0 28-4483</inkml:trace>
  <inkml:trace contextRef="#ctx0" brushRef="#br0" timeOffset="147919.46">22471 8240 6470,'0'0'1409,"-21"-27"993,21 27-768,0 0-833,-20 0-385,2 27-96,18-27 97,-20 26 95,20 1-192,0-27-63,0 27-97,20-27 128,-20 26 32,18-26-63,2 0 159,1 0-128,-1 0-31,-20 0-65,20-26-64,-20-1 0,0 27-64,0-27-64,0 27-128,-20-26-224,20 26 31,-20 0-95,-1 0-97,21 0-127,-20 26-65,20-26-64,0 0-448,0 27-1025,20-27-673,-20 0-288,21 0-64</inkml:trace>
  <inkml:trace contextRef="#ctx0" brushRef="#br0" timeOffset="148243.47">22430 8266 5028,'0'-26'2563,"-18"26"-1282,18 0-96,0-27 609,0 27-65,0 0-1056,0 0-673,0 27 0,-20-1 0,20-26 0,0 27 0,20 0 32,-20-27 0,18 26 64,2-26 256,1 0 1,-21 0-1,20 0 0,0-26 33,-20-1 95,0 0 1,19 1-129,-19-1 32,-19 2-159,19-3-65,-20 28-64,0-26-288,20 26 64,-21 0-193,21 26-447,-20 2-578,20-3-543,0 2-706,0-1-2081</inkml:trace>
  <inkml:trace contextRef="#ctx0" brushRef="#br0" timeOffset="148502.49">22430 8320 10986,'-18'-27'1057,"18"27"-897,0 0 256,-20 0 641,20 0 32,-21 27-352,21-1-32,-20 26 64,0-25-321,20 26-160,-19-26-256,19-2 545,0 2-545,0 0 0,0-27 32,0 26-96,0-26-256,0 0-481,0-26-704,0 26-1698,-20-27-1122,20 0-3554</inkml:trace>
  <inkml:trace contextRef="#ctx0" brushRef="#br0" timeOffset="148690.5">22272 8320 11434,'0'0'961,"0"26"-96,-20 0 576,20 0-31,0 1-642,0 0-479,20-1-97,-20 1-96,20-2 0,0 2 32,-1 0 128,1-27-31,0 0-161,1 0-353,-1 0-287,-2 0-994,-18 0-1056,0 0-1666</inkml:trace>
  <inkml:trace contextRef="#ctx0" brushRef="#br0" timeOffset="149036.51">22272 8637 5092,'0'0'6599,"0"0"-6503,0 0 576,-20 27 545,20-27-416,0 25-513,0 3-255,0-3-1,20-25 32,-20 28 0,20-28 32,0 0 160,-20 0-64,0 0 128,19-28 65,-19 3-65,0-3-160,0 28-32,0-25 97,-19-2-97,-1 27-224,0 0-193,20 0 97,-20 0-32,0 27-96,20-2-417,0 3-352,0-28-352,20 25-513,-20-25-929,20 0-2434</inkml:trace>
  <inkml:trace contextRef="#ctx0" brushRef="#br0" timeOffset="149627.54">22232 8742 6694,'0'0'320,"-19"0"-416,19-25 1377,0 25 385,19 0-705,-19 0-609,0 0 513,20 0 672,-20 0-672,0 0-384,0 0 255,0 0-127,0 25-321,0-25-192,20 28-32,-20-28-32,0 0-96,20 0 0,-20 0-128,20-28 0,-20 3 128,0-3 96,0 3-32,-20-2 96,20 0 160,-20 1-64,-20-1 65,21 0-97,-1 27 32,0 0-192,0 0-32,0 27 32,20 0 32,0 26 32,0-26-64,20-2-32,0 3-128,20-3 96,-21 3 64,1-28 0,0 26 64,-20-26 96,0 0 96,0-26 32,0 26-255,0-28 31,-20 3-32,20-3 0,-20 3-64,1-2 64,-1-26-64,0 53 0,0-27 96,0 27-321,20 27 65,0-27 160,0 26-64,0 28 96,20-29 0,0 3 0,20-3 32,-21-25-32,1 28-32,0-2 32,0-26 96,0 0-64,-20 0-160,19 0-256,-19-26-1250,-19 26-1857,-1 0-4709</inkml:trace>
  <inkml:trace contextRef="#ctx0" brushRef="#br0" timeOffset="149888.57">22173 8822 3651,'20'-26'5413,"-20"26"-4356,0 0 513,0-26 672,0 26-1025,0 26-929,-20 0-192,20 1 64,-20 26 257,0-27 63,-19 27 129,19-26-1,0 26-191,-1-28-577,21 2 416,0-27-288,0 0-224,0 27-673,0-54-929,21 27-1441,-21-27-5702</inkml:trace>
  <inkml:trace contextRef="#ctx0" brushRef="#br0" timeOffset="150099.57">22033 8796 13292,'0'0'2530,"0"0"-2786,-18 0 256,18 26 769,0 1 480,0 26-640,0-27-417,0 27-128,18-26 32,3 26 128,-1-28-96,0-25 129,0 27-97,-1-27 64,1 0-192,0 0-416,0 0-769,-20 0-1186,20 0-3074</inkml:trace>
  <inkml:trace contextRef="#ctx0" brushRef="#br0" timeOffset="150515.6">21975 9220 6438,'-21'-27'7238,"21"27"-7045,0 0 639,-20-27 738,20 27-513,-18 0-833,18 27-256,0 0 64,0 25-64,0-24 0,0-3-64,18 3 0,2-28 160,1 0-32,-1 0 96,0 0 64,-2-28-96,-18 3 32,21-3 225,-21 1-161,0-25-32,0 25-128,-21 27-96,3-26 32,-2 26-192,0 0 96,-1 26 32,1 1 64,2 0-32,18-2 64,0 2 0,18 1 64,-18-28 0,20 25 288,21-25-128,-41 0 0,20 0-31,-20 0-65,18 0-224,-18-25-609,0 25-993,0 0-2273,-18 0-6087</inkml:trace>
  <inkml:trace contextRef="#ctx0" brushRef="#br0" timeOffset="150745.62">21954 9220 960,'0'0'11884,"0"25"-11788,-20-25 160,2 27 1121,-3 1-95,1 25-706,0-28-352,0 29-64,0-28 97,-19 1-129,19 0-64,0 25 0,0-26-32,20-26-96,-19 27-288,19-27-834,0 0-1280,0 0-1249,0 0-3652</inkml:trace>
  <inkml:trace contextRef="#ctx0" brushRef="#br0" timeOffset="150962.63">21716 9272 12908,'20'0'3715,"-20"0"-3875,0 28 128,0-28 288,0 53 577,0-28-128,0 1-513,0 28-96,0-27 64,0 26 64,20-27-31,0 0-129,0 1 32,-1-27 0,21 0-256,-20 0-417,0 0-672,-20-27-1890,0 27-6406</inkml:trace>
  <inkml:trace contextRef="#ctx0" brushRef="#br0" timeOffset="151409.66">21637 9722 12716,'0'0'896,"0"0"-735,0-25 1280,0-2 481,0 27-1089,0 0-609,0-26-416,0 52 576,0-26-224,-21 27-32,21-2-96,0-25 0,0 27-64,0 0 128,0-27-96,21 0 32,-21 26 0,20-26 32,0-26 65,-20 26-33,20-27 32,-20 0 128,0 27-128,0-25-64,0-2-96,-20 27-128,0 0-128,0 0 128,20 0-1,-21 27 97,3-2 64,-2 2 0,20-27-64,0 27 32,20-27 160,-2 0-256,-18 0 577,21 0-385,-1 0-64,-20 0-32,20-27 32,-20 27-192,0 0-513,-20-27-608,20 27-609,-20 0-288,-1 27-128,3-27-994,18 0-2914</inkml:trace>
  <inkml:trace contextRef="#ctx0" brushRef="#br0" timeOffset="151742.67">21478 9564 11498,'0'-26'1410,"0"0"-674,0 52 514,0-26-514,0 52-63,-20-25-161,0 53 33,20-28-1,-20 28 33,20-28-225,0 3-159,0-3-97,0-25 32,20-1 96,0-26 32,0 0 0,19 0-159,1 0-258,1-26-479,-23-1-770,3 27-640,-1 0-1697,0 0-6567</inkml:trace>
  <inkml:trace contextRef="#ctx0" brushRef="#br0" timeOffset="152376.71">21438 10041 8872,'-20'0'1313,"20"0"-1281,-19 0 96,19 27 353,-20-27-161,0 27-224,0-1 224,20 0 641,-20 2 289,20-3-642,-19-25-416,19 0 289,19 0-65,-19 0-192,20-25-128,0 25-128,-20-28 64,20 2 0,-20 0-32,20-1 0,-20 27-32,-20 0-64,20 0 224,-20 0 97,0 0 95,0 27-32,20-27-128,-19 26 65,19-26-97,0 0-64,0 0 64,0 0 64,19 0-288,-19 0 64,20 0-32,-20-26 64,20 26 32,-20 0 32,0 0-64,0-27 32,0 27-32,0 0 32,0 0-32,-20 27 32,20-27-64,0 0 64,0 26-64,-20-26 96,20 0 64,-19 26 0,19-26-64,-20 28 65,0-28 63,0 25-128,0 2 32,1-1-192,-1 1 128,0 0-128,20-1-577,0-26-1441,0 0-2178</inkml:trace>
  <inkml:trace contextRef="#ctx0" brushRef="#br0" timeOffset="152650.73">21240 9961 16976,'-20'-25'96,"1"25"-737,19 0 609,0 0 352,0 25-160,0 2-160,-20 26 0,20-26 33,-20 26 255,20 1 32,0-2 0,0 1 1,0-26-65,20-1 0,0-26 32,19 0-191,-19 0-194,0 0-255,19 0-128,-19 0-962,0 0-1665,-20 0-2210</inkml:trace>
  <inkml:trace contextRef="#ctx0" brushRef="#br0" timeOffset="153040.75">21140 10280 13356,'0'-27'1153,"0"27"-1281,-20 27 320,20-27 929,-18 27-352,18-1-641,-20 0-160,20 0-64,0-26 96,20 28-64,-20-28 0,18-28 128,2 28 0,1-26 0,-1 0 64,-20 0 32,20 26-63,-20-27-33,0 27-64,-20 0-193,20 0 129,-20 0 64,-1 27 32,1-27-32,20 26 193,0-26 31,0 26 0,0-26 64,20 0 1,1 0 31,-1 0-288,-20 0 96,20-26-224,-20 26-417,0 0-800,0 0-2210,-20 0-6919</inkml:trace>
  <inkml:trace contextRef="#ctx0" brushRef="#br0" timeOffset="153378.77">21061 10307 10954,'0'26'2050,"-20"-26"-1858,20 26 897,-20-26 673,0 54-737,-19-28-545,19 0-96,0 26-95,-19-24-1,19-1-32,20-2-160,-20-25-32,20 27-64,-20-27-352,20 0 0,0 0 160,0 0-257,0 27 97,0-27-225,0 0-768,0-27-321,0 27-1216,0 0-4037</inkml:trace>
  <inkml:trace contextRef="#ctx0" brushRef="#br0" timeOffset="153660.78">20802 10597 3459,'0'27'2883,"0"-27"-2563,0 0 256,0 0 962,0 0 31,0 27-384,0-27 1,21 0 31,-21 0 0,20 0-320,0 0-257,0 0-383,-1 0-225,1 0-129,0 0-447,0 0-833,-20 0-865,0 0-929,-20 0-2146</inkml:trace>
  <inkml:trace contextRef="#ctx0" brushRef="#br0" timeOffset="153919.79">20764 10413 13644,'0'52'801,"-20"-25"-769,20-2 160,0 30 1346,0-30-385,0 2-993,20 0-128,-20-1 32,20-26 192,-20 27-127,18-27-1,3 0-256,-21 0-289,20 0-384,-20 0-768,20 0-1026,-20 0-1857,0 0-2723</inkml:trace>
  <inkml:trace contextRef="#ctx0" brushRef="#br0" timeOffset="154194.81">20764 10704 7142,'0'0'417,"0"0"-449,0 0 1281,0 25 416,0-25-1312,0 0-417,0 0-129,0 0 129,0 0 128,0 0-64,0 0-64,-20 0-96,20 28-128,0-28 32,-21 0-161,21 0-351,0 0-1250,21 0-609,-21 0-1311</inkml:trace>
  <inkml:trace contextRef="#ctx0" brushRef="#br0" timeOffset="154323.81">20802 10729 3651,'-18'-25'3267,"18"25"-1025,0 0-160,-20 0-64,20 0-416,-20 0-898,20 0-640,0 0-448,0 0-705,0 25-865,0-25-1537,0 0-4261</inkml:trace>
  <inkml:trace contextRef="#ctx0" brushRef="#br0" timeOffset="155787.91">19533 11313 7142,'-41'0'3043,"23"0"-2658,-2 27-193,-21-27 1185,21 25 353,-19 29-513,19-28-352,20 28-225,-20-28-159,40 1-193,0-27-256,-1 0 32,21 0 0,21-27-32,-22 1 64,1-28-128,-1 28-32,-19-28 64,0 2-96,-20 26 0,-20-28-32,0 28-289,1 0 129,-21 26 256,-1 0-32,3 26 96,-3 0 32,21 1 0,0 26 96,1-1 65,19-24 159,19-2-32,1 0 33,21-26-193,-21 0 64,18 0-384,3-26 448,-1-28-416,-21 29 64,-19-2-32,20-26 32,-40 26-32,20-25 64,-39 24-192,19 28 192,-21 0-128,23 0 128,-22 0-96,19 28 192,21-2-32,0 0 64,0 1 96,21 26 0,-1-26 65,0-27-1,19 25 32,-19-25-64,0 0 1,0 0-33,-20-25-64,0 25 32,0 0-192,0-27-32,-20 27-224,20 0-64,-20 0 31,20 27-63,-20-27-577,20 25-769,0 3-2401,20-2-8680</inkml:trace>
  <inkml:trace contextRef="#ctx0" brushRef="#br0" timeOffset="157945.03">5716 17539 9480,'-20'0'481,"20"0"-609,0 0 128,0 0 576,0 0 65,0-26-129,0 26 65,20 0-161,0 0-63,19 0-129,-19-26-64,39 26-64,2 0-32,-3 0-32,22-27 32,19 27 96,20-27 321,1 1-129,-1-1-63,20 2-193,-21-2-160,22 0-65,-21 27-159,21-26 192,-23 26-224,3 0-33,19 26 353,-19-26 65,-2 0 255,21 0 288,-19 0-31,19 0 224,-21 0-65,1 0 1,-20-26-513,-19 26-32,0 0-288,-21 0 128,-19 0-64,-1 0-192,-19 0 96,0 0 96,1 0 0,-1 0 32,-20 0 32,18 0-64,-18 0 64,21 0-128,-21 0 64,20 0-32,0 0 0,-20 26-417,20-26-127,-1 27-449,-19-27-705,0 0-640,0 27-577,0-27-1954</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30T05:18:41.23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4267 4741 2146,'-21'0'128,"1"0"224,20 0 321,0 0 960,0 27 65,0-27-673,0 0-321,0 0 546,0 0-129,0 0-353,0 0-383,0 0-161,20 27 64,-20-27 97,21 0 127,-1 0-128,0 26-31,-2-26-161,3 0-32,19 0-160,-1 0 32,1 0 0,0 27-32,-1-27 0,22 27 32,-23-27-32,23 0 0,-2 0-32,1 26 32,-1-26-32,0 0 32,1 0-32,-1 26 32,2-26 64,18 0-32,0 0-64,0 28 32,2-28 0,-22 0 32,20 0-64,0 0 64,-19 0 32,19 0 64,0 0-96,0 0 32,2 0-64,-22 0 97,20 0-97,20 0 0,-18 0 0,-2-28 0,0 28 0,0 0 64,0 0-64,-19-26 32,20 26-32,-1 0 0,0 0 32,1 0-32,-1 0-32,21-26 32,-21 26 32,20 0-64,-20-27 32,20 27-32,-18 0 32,-2 0 0,20-27 32,-20 27-32,0 0 0,2 0 32,-2 0-32,20 0-32,-20 0 64,0-26-64,20 26-32,-19 0 0,0 0-33,19-27 97,-20 27-32,21-27 64,-1 27 0,0 0-32,0-25 0,-20 25 0,21 0 0,-1 0 33,-19-27-66,0 27 33,19 0 0,0-28 0,-20 28-32,20 0 32,-20-25-32,21 25 0,-1 0 32,-19 0 0,-1-27 0,1 27 0,-1 0-32,-19 0 32,19 0 0,0 0-64,-20 0 32,22 0-32,-22 0-32,0 0 0,21 27 64,-21-27-32,20 0 32,-18 0 32,18 0-32,-20 25-32,21-25-32,-1 0 96,0 0 0,21 0-32,-21-25 64,1 25-32,19 0 96,-19 0 0,19 0-128,-20 0 32,20 0-32,-20 0-288,20 0-129,1 0 33,-20-27 63,19 27 161,1 0 128,-1 0 64,0 0-32,0 0 32,1-26-32,-21 26 32,20 0-32,0 0 0,0 0-96,0 0-192,1 0 31,-1 0 1,0 26 160,0-26 96,1 0 64,-21 0 32,20 0 0,0 27 32,0-27-64,-18 0 0,18 0-32,19 25 0,-19-25 64,2 0-32,-2 0-128,0 28 160,1-28-32,-1 0-32,0 0 32,19 0 32,1 0 65,1 0 95,-1 0 128,0 0 129,-19 0 31,19 0-192,-1 0-192,21-28-64,-19 28-96,19 0-32,-21 0-32,22 0-128,-1 0 192,-21-25 64,22 25 160,-21-27 161,0 27 255,1 0-191,-21 0-321,-40 0-417,-19 0-1152,-21 0-2659</inkml:trace>
  <inkml:trace contextRef="#ctx0" brushRef="#br0" timeOffset="2971.16">4226 6385 2049,'-18'27'3716,"18"-27"-3236,0 0-95,0 0-545,0 0 416,0 0 160,0 0 289,18 0 128,-18 0-129,20 25-95,1-25-289,-1 0-160,0 0-96,-2 27-64,23-27 129,-1 0 159,-1 0-96,21 0-32,-1 0-32,2-27-64,-2 27-32,-1-25 161,23 25-1,-2 0 32,0-27-416,0 27 352,0 0-96,2-26-64,18 26 0,-20-27 32,21 27-32,-1 0 0,-20-27 0,20 27 0,0 0 32,0 0 0,-19-26 0,19 26 192,2 0 65,-2 0-97,0 0-96,0 0-32,0 0-32,1 0 32,-1 0-64,0 0 32,0 0-32,1 0 0,-21 0 0,20 0-32,0 0 32,-20 0-32,20 26 32,-20-26-32,2 0 0,18 27-32,-20-27 0,21 0 64,-21 27 32,20-27-32,0 0 0,0 26 32,0-26-32,-19 0 64,20 0-96,0 27 64,-1-27 0,0 0-128,19 0 32,-19 0 64,20 25-32,1-25 32,-21 0 0,20 0 0,1 0 32,-1 0 0,-20 0 96,1 0 224,-1 0-256,0 0-96,-20 27-192,-39-27-1313,-1 27-3588</inkml:trace>
  <inkml:trace contextRef="#ctx0" brushRef="#br0" timeOffset="18023.03">18838 6809 6726,'0'-26'1858,"0"-1"-481,0 2-32,0 25-224,0-28 321,0 28-225,0 0-737,-20 28-512,0-3 128,0 54 449,1 1 63,-1 53-127,0-1-225,0 0-128,20-25 64,20-1 65,0 0-129,19-28-64,1-24-128,0-1-609,-1-1-352,1-25-576,-19-1-1218,-3 1-4516</inkml:trace>
  <inkml:trace contextRef="#ctx0" brushRef="#br0" timeOffset="18435.05">19454 7073 15054,'0'-52'288,"0"-2"-288,-20 28-32,-1 0-64,-19 26 96,1 0 96,-1 0-288,1 0-32,-1 52 95,20 2 33,-19-2 64,39 2 32,-20-1-64,40 0 128,-1 26-32,21-24 32,0-3-32,-1 0 33,1-24-1,-1 24 0,-19-26-64,21 0 0,-41 2-64,20-2 96,-40 0 96,-1-26 32,1 0 32,-19 26-128,-1-26-32,0 0-128,1 0-416,-1 0-609,20 0-545,20-26-1153,0 0-800,0 0-1986</inkml:trace>
  <inkml:trace contextRef="#ctx0" brushRef="#br0" timeOffset="18651.06">19573 6941 12587,'0'-26'1602,"0"52"-1826,0 0 800,19 28 289,-19-2 32,0 28-256,0 26-353,0 2-160,0-31-32,0 30-96,0-27-192,0-28-577,20 1-672,0-26-929,-20-1-1346,20-26-3491</inkml:trace>
  <inkml:trace contextRef="#ctx0" brushRef="#br0" timeOffset="18919.08">19810 7499 11755,'-20'0'1761,"20"26"-2017,0-26 192,-19 26 256,19 26 353,0-24-161,19-2-320,1 0-352,21 0 64,-21 1 256,18-27 256,3 0 160,-2 0-31,1-27 255,-20 27 97,-20-52-128,0 26-289,-20-2 64,0 2-127,0-26-193,-19 26-96,-2-2-64,21 28-449,-18-27-576,38 27-993,-21 0-1697,21 0-6982</inkml:trace>
  <inkml:trace contextRef="#ctx0" brushRef="#br0" timeOffset="19293.09">20168 7499 10185,'0'52'961,"-20"-52"128,20 26-32,0 0-705,0 2-127,0-28-1,20 26-128,-1-26-96,1 26 0,0-26 32,0-26-32,1 26-64,-1-26-256,-2 26 63,3-28-607,-1 28-386,-20-26 834,0 26 576,0 0 257,0 26-33,20 2 128,-20-2-63,20 0-225,-1 0-96,21 1 0,-20-27 32,19 0 609,-19 0 705,0 0 127,0-27-352,0-25-224,-20 26-256,0-28-321,0 2-384,-20-2-320,0 2-513,0 25-736,0 2-1057,1 25-2884</inkml:trace>
  <inkml:trace contextRef="#ctx0" brushRef="#br0" timeOffset="19935.14">21260 7312 10570,'-40'-27'-513,"21"1"-1921,-1 52 1249,0-26 992,-1 54 1122,1-1 577,2-1-1122,18 3-192,0-3 513,18 0 256,2-24 160,21-2 96,-2-26-96,1 0-416,19 0-289,-19-26-31,19-2-1,-19 2-96,-20 0-64,-20 0-128,0 26-192,0-26-352,0 26-32,-20 0-1,0 26 97,-19 0 256,19 26 31,20-24 33,0 24-64,20-26 32,19-26 288,1 27 449,-1-27 448,1 0-128,1 0-64,-23-27-193,23 1-319,-21 0-1,-20 0-224,0-28-96,0 28-224,-20-26-480,0 24-481,-1 1-1378,3 2-2049</inkml:trace>
  <inkml:trace contextRef="#ctx0" brushRef="#br0" timeOffset="20238.14">21835 7525 7142,'40'78'1153,"-40"-50"225,0-2-225,0 0 320,0 0 1,0-26-706,0 0 65,0 0 672,-20-26-576,20 26-320,20-52-193,-20 24-191,0-24-193,20 0 0,1-3-128,-21 30-161,18-2 33,2 2 0,1 25 64,19 0 160,-22 25-32,-18 2-32,21 25-65,-21-24 129,0 24-320,0-26-705,0 28-768,20-28-738,-20-26-1889</inkml:trace>
  <inkml:trace contextRef="#ctx0" brushRef="#br0" timeOffset="21276.21">22252 7392 10634,'0'52'192,"0"-25"-320,0 27 192,0-2 96,0 2 288,20-28-256,-20 0-160,20 0 33,0 1 383,-1-27 769,-19 0-64,20-27-416,-20 1-225,20 0-159,-20 0-193,0-28-288,0 28-545,0-26 193,0 24 159,0 1-223,0 27 224,0 0 159,0 0-415,21 0 256,-1 0 191,-20 0 33,18 0 96,2 27 32,1-27 161,-1 0 447,0 0-127,-1-27-33,-19 27-128,20 0-191,-20 0-258,-20 0-735,20 27-65,-19-27 609,-1 28 256,20 24-33,-20-26-63,20 0 0,0 2 96,20-2 64,0-26 0,-1 26 64,1-26 65,0 0-33,0 0 64,-20 0 64,20-26-128,-1 26-64,-19-26-64,0 26-544,0-28-225,20 28 192,-20 0-415,0 0-418,0 0 257,0 0 480,0 0 385,0 0 320,0 28 256,0-28 321,20 0 544,-20 0 385,20 0-321,-20 0-160,20 0-128,-20-28-385,21 28-416,-3-26-96,-18 0-64,40 0-128,-19 0-641,17 26-63,3-28 447,-1 28 353,-1-27 32,-19 27-128,0 0 32,0 0 128,-20 0-64,0 0 64,0 27 64,-20 1-32,-20-2-64,1 0 64,-1 26 0,-1-24-32,41 24-32,-18-26-64,36 1-96,3-27-97,19 27 289,-20-27 0,19-27 128,-19 0 129,20 1 223,-21 0 1,1 0-385,0-2 32,-20 2-160,0 0-225,20 26-223,-20 0-257,0 26 385,20 0 0,-20 28 256,0-2 160,0 2 256,0 24 64,0-24-159,-20 26-161,20-28 352,-20 1 321,0-26 736,0 1-160,-19-3 129,-1-25-321,1-25-417,-1-3-319,-1 1-289,23-26-288,-23 1-385,21-2-384,20 1-929,0 1-1409,20-1-3875</inkml:trace>
  <inkml:trace contextRef="#ctx0" brushRef="#br0" timeOffset="21587.23">23185 7683 1793,'41'-26'2979,"-3"0"-192,-17 26 224,-1-28-481,0 2-897,-20 26-544,0-26-256,-20 26-448,0 0-289,-21 0 0,23 0 0,-3 0-128,1 26 64,20 0 32,0 28 128,0-28-160,41 0 256,-23 1-31,23 0-97,-1-1-96,-22 1-128,23-27 32,-21 0-32,0 0-192,-1 0-641,1 0-2242,-20 0-6150</inkml:trace>
  <inkml:trace contextRef="#ctx0" brushRef="#br0" timeOffset="22185.26">19989 8744 15310,'-39'-53'609,"19"-1"-706,-1 54 1,1-25 0,-18 25 192,17 25 33,1 29-162,0-1 33,1-1 65,19 1 95,19 26-64,1-52 160,0-1 96,21 1 289,-3-27 96,23 0-321,-2-27-128,-19-26 33,-1 28 255,-19-29-31,0-26-161,0 27-160,-20-26-192,0 26-64,0 0 32,-20-1-288,20 29 64,-20-2 128,20 27-129,-20 27 1,20-2 384,0 29 33,0 27-1,20-30 0,-20 30-96,20-2 64,19 1-96,1-28-64,1 1-544,-3 0-33,3-27-736,-21-26-1730,0 0-4100</inkml:trace>
  <inkml:trace contextRef="#ctx0" brushRef="#br0" timeOffset="22423.28">20327 8135 16111,'20'0'704,"-20"0"-896,0 52 993,20-26 320,-20 54 288,20-28-704,-1 55-577,1-28 32,0 2-192,0-2 96,0-1-160,-1 2-128,1-26-160,0-29-161,-20 28-320,20-53-480,-20 27-1345,0-27-1891</inkml:trace>
  <inkml:trace contextRef="#ctx0" brushRef="#br0" timeOffset="22778.3">20823 8691 11851,'0'-28'2338,"-21"28"-2562,3 0 384,-22 0 673,-1 28 320,23-3-481,-23 3-640,21-3 65,20 29 127,0-28 0,20 1-32,0 0-192,1-2-32,17 2-32,3-27 128,-3 26-128,-17-26 128,-21 0-128,0 27 448,0-27 289,-39 0-321,-1 0-191,-1 27 63,2-27-256,-1 0-225,20 0-479,1 0-898,19 0-1729,0 0-4516</inkml:trace>
  <inkml:trace contextRef="#ctx0" brushRef="#br0" timeOffset="23051.31">21102 8769 14061,'0'0'640,"-20"27"-1120,-1-27 544,1 27 320,-20-1 353,40 28-353,-19-29-287,38 2 63,1-1 0,0 1 160,21-27-32,-3 0 353,3 0 32,-1 0-97,-21-27 193,1 1-257,-20-26-31,-20 25-161,1 0-64,-21 1 1,-1-1-321,3 0-225,-3 2-447,1 25-834,1 0-2177,19 0-7976</inkml:trace>
  <inkml:trace contextRef="#ctx0" brushRef="#br0" timeOffset="23665.35">22054 8796 11466,'0'-27'161,"-21"2"-65,21 25 736,0 0-255,-18 0-33,-2 0-255,0 25-161,-1 2 160,1 0 193,20-1-129,0 28-128,0-29-96,20 2-32,21-1 32,-21 1-31,19 0-1,1-27 96,-20 0 32,19 0-32,-19 0 0,-20 0 33,20-27-33,-20 27 0,0 0 0,0-27-96,0 27-384,-20 0-128,20 0-449,-20 0-384,20 0-385,0 0 161,0 0 448,0 0 256,0 27 96,0-27 257,20 0 288,-20 0 64,0 0 128,20 0-64,-20 0-833,0 0-3683</inkml:trace>
  <inkml:trace contextRef="#ctx0" brushRef="#br0" timeOffset="24284.38">22033 8769 10698,'-38'-78'1057,"38"78"-705,-20-28 1089,20 28-31,0 28-546,0-3 129,0 28-160,0 27-416,20-1-129,-20 28 192,20-29-255,-2 29-225,-18-28 96,21 1-96,-21-27 32,20-26 32,-20-27 160,0 0 513,-20-27-161,20 1-352,-21-28-31,-17-24 31,18-2 0,20-1-192,0-24-96,0 0-513,20 25-416,0-27 481,19 54 576,1 27-96,-1 26-64,1 26 96,0 27 128,-21 0 32,1 1 32,-20-1-63,0-1 31,-39-25 192,19 26 0,-20-26-224,1-27-31,-1 26-418,-1-26-255,23 0-609,-2-26-1122,20 26-2401,20-27-6022</inkml:trace>
  <inkml:trace contextRef="#ctx0" brushRef="#br0" timeOffset="24544.4">22351 8823 3267,'61'0'11210,"-43"0"-10633,-18 0 63,0 26 161,-18-26-256,18 27-257,-20 25-288,20-25 32,0-1-128,0 1 64,20 0-32,-2-27 160,2 0 64,21 0 32,-21 0 385,-1-27-1,1 0-63,-20 1-1,20-1-127,-20 2-33,-20-2-128,0 0-320,1 1-256,-1 26-321,0 0-544,-1 0-673,21 0-1825,0 0-3396</inkml:trace>
  <inkml:trace contextRef="#ctx0" brushRef="#br0" timeOffset="24818.41">22768 8796 6726,'20'-27'5061,"-20"27"-3332,0-25-159,-40 25-898,22 0-319,-23 0-129,21 0-160,-20 25-64,40 2 0,-19-27-32,19 27 32,19-1 32,1 1 64,0 0-32,20-2-32,-1 2-32,-19-27 32,0 26 32,1 1 0,-21-27 289,-21 27 223,1-27-95,-18 0-225,-3 0-256,21 0-513,-20 0-704,21 0-1505,-1-27-2147</inkml:trace>
  <inkml:trace contextRef="#ctx0" brushRef="#br0" timeOffset="25099.43">23027 8744 12203,'-60'0'513,"1"0"479,19 0 1155,-19 0-930,18 25-577,21-25-287,20 27-289,0 0 96,20-1 32,21 1-96,-3 0-192,23-2-160,-22 2 448,1-1-224,-20 1-32,-20-27 64,0 27-32,-20-1 128,-20-26-160,1 0 64,-22 0-96,23 0-449,17-26-672,1 26-1730,20-27-2306</inkml:trace>
  <inkml:trace contextRef="#ctx0" brushRef="#br0" timeOffset="25245.44">23145 8823 11915,'40'26'2370,"-40"1"-1986,0 0 866,20-2-1,-20 2-897,0 26-352,0-26-865,0-1-1025,0-26-704,21 0-4036</inkml:trace>
  <inkml:trace contextRef="#ctx0" brushRef="#br0" timeOffset="25366.45">23244 8769 14029,'-18'-25'-481,"36"25"-1216,-18 0-481,20 25-6695</inkml:trace>
  <inkml:trace contextRef="#ctx0" brushRef="#br0" timeOffset="25721.47">23343 8372 8904,'-18'-27'2787,"18"54"-2755,0 0 544,0-1 481,18 53 32,-18-26-640,21 27-385,-21-1-96,0 1 64,0-27 64,0 1-64,0-29 96,0 2 0,0-1-32,0 1-96,0-27-576,20 0-642,0 0 97,19-27 897,-19 27 192,0 0 288,0 0 321,0 27 352,0-27-193,-20 0 65,0 0-288,-20 0 95,-20 0-319,20 0-257,0 0-289,-19 0-319,19-27-1058,0 27-2017</inkml:trace>
  <inkml:trace contextRef="#ctx0" brushRef="#br0" timeOffset="26124.49">23643 8372 13292,'38'-27'513,"-38"27"-545,0 27 192,-20 0 929,2 26 64,18-1-384,-20 1-513,-1 27-128,1-1-96,0 1 0,20 0-160,20-1-160,-20-26-257,41 0-128,-21-1 161,18-25 320,-17 0 0,19-27 128,-1 0 96,1-27 0,-20 0 64,-1-25-128,1 26-129,-20-28-351,0 28 224,0-26 512,-20 25 32,20 0 32,-19 27 417,-1 0 96,0 27-161,20 0-159,0-2-33,0 28-31,20 1-257,19-2-64,1-26-96,0 1-128,19 0-160,-18 0-545,-3-27-641,3 0-736,-21-27-2530</inkml:trace>
  <inkml:trace contextRef="#ctx0" brushRef="#br0" timeOffset="26355.5">24078 8187 15919,'0'-27'-161,"20"27"225,21 27 865,-2 25 609,21 28-97,-1 0-512,0 25 96,1 3 160,-1-4-480,2 3-545,-23-2-160,-17 2-32,-1-29-320,-20-24-225,-20 25-64,-1-26-544,-17-25-320,-3 24-417,3-25-2242</inkml:trace>
  <inkml:trace contextRef="#ctx0" brushRef="#br0" timeOffset="26737.52">24178 9113 20435,'20'27'-288,"-20"-27"-193,20 0-31,-20 0-2339,0 0-5925</inkml:trace>
  <inkml:trace contextRef="#ctx0" brushRef="#br0" timeOffset="30396.73">19731 661 11530,'0'0'-288,"0"-25"993,0 25-545,0 0-224,0 25-32,0 3 256,0-2 160,20 27 161,-20 26 255,20 29 129,-1 24-288,-19 26-161,20 1-224,-20 53-64,0 53 1,-20 26-1,20 28 64,-19-29-256,19-51 128,19-27 32,1-53-64,0-53 64,-20 26-32,0-53 32,0 1-64,0-1-32,0-26-384,-20-25-577,0 24-769,20-27-1793,-19-25-5509</inkml:trace>
  <inkml:trace contextRef="#ctx0" brushRef="#br0" timeOffset="31254.78">19413 3603 11851,'-40'26'1537,"40"-26"-192,-19 0-896,19 0-449,0 0-224,19 0 64,1 0 160,0 0 128,21 27 0,18-27 32,20 0-32,1 27 64,19-27-96,19 0 64,22 25-31,-1-25 159,20 0-160,0 0-96,-1 27 0,41-27 96,-1 26 0,1-26-64,-1 27-32,21 0 0,-21-1 0,21 0 32,-21 0-31,1 1-1,19 1 0,-19-3-32,19 2 0,-39-2 32,-40 3 0,-40-28-32,1 27 32,-1-27-32,0 27 0,20-27 0,-40 0-128,0 26-545,-38-26-544,-2 0-64,-19 0 127,0 0-735,-20 0-6151</inkml:trace>
  <inkml:trace contextRef="#ctx0" brushRef="#br0" timeOffset="32983.88">20247 875 6758,'21'0'384,"-21"0"1282,0 0 256,0 0-737,0 0-577,0 0-191,0 0-225,0 0 192,0 0 257,-21 0-33,21 25 65,0-25 96,0 27 0,0-27-257,0 28-192,0-3 1,21 2-161,-21-2-64,0 2 96,0 1-160,0 24 32,20 0 64,-20 2-64,18-27 0,3 52-32,-1-26 97,0 0-161,0-1 224,-1 30 0,21-30 256,0 28 65,-1-2-161,21 2-256,-1-1 0,0 26-32,22-25-32,18 0-32,0 27 32,39-2-64,2-25 193,-21 26-65,1-53-160,-3 26 128,3-26 32,-1 0-96,1 1 96,19-1-32,-21-1 0,21 1-96,-19-1 96,-1 28-32,19-28 32,-18 3-32,19 24-128,-1-54 96,-39 30 0,0-29-32,-38 0-32,18-1 96,20 3-96,0-28 0,1 27-192,-1-1-193,-20 1-255,-19-27-642,-1 0-1472,-18-27-3428</inkml:trace>
  <inkml:trace contextRef="#ctx0" brushRef="#br0" timeOffset="33545.91">22530 1087 15086,'-39'-28'224,"39"28"160,0 0-256,0 0-224,0 0 192,20 0 129,19 0-161,21 0 0,-1 0-417,20-27-992,-18 27-1666,-2 0-3811</inkml:trace>
  <inkml:trace contextRef="#ctx0" brushRef="#br0" timeOffset="33768.93">22847 1007 10249,'-79'25'1281,"41"2"-896,38 1 255,-21-2 161,21 26-320,21 2-129,-3-1-160,22-1-96,-19 1-32,17 1 257,-17-2 31,19 1 321,-20 2 191,-20-30 65,-20 2-64,0-27-641,-21 25-64,-18-25-31,19 27-226,-19-27-928,19 0-1024,20 0-1187,1 0-3778</inkml:trace>
  <inkml:trace contextRef="#ctx0" brushRef="#br0" timeOffset="34013.94">23285 1245 13516,'0'-54'577,"0"54"-577,-21 0 672,21 28 385,-20-2-384,20 26-32,-18 2-257,18-1-288,0 0-32,0 26-96,0-24-96,18-3-320,2 0-481,1 1-929,-1 0-640,0-27-1762</inkml:trace>
  <inkml:trace contextRef="#ctx0" brushRef="#br0" timeOffset="34381.96">23562 1404 11883,'0'0'416,"-19"0"-480,-1 27 769,20-1 416,-20 0 320,0 27-544,20 2-609,20-3-96,0 0-95,0-24-1,39 24-96,-18-26 128,18 0 32,-19-26 32,-1 0 0,1 0 97,-1-26-33,-19 0-160,-20-26-256,0-3-513,-39 3-544,-1-1 512,0-1 769,-19 28 97,0 0-97,18 26 64,1 0 32,1 26-32,39 0 96,0 1 32,20 0 97,-1-27-193,21 28-224,19-3-160,2-25-545,-22 0-1313,21 0-2723</inkml:trace>
  <inkml:trace contextRef="#ctx0" brushRef="#br0" timeOffset="34597.97">23801 1113 12684,'40'0'1057,"-21"0"352,21 26 481,19 0-353,1 28 161,-21-1-353,22 26-736,-23 1-289,-17-2-96,-21 4 0,0-5-160,0 3 32,-21-27-96,3 1-384,-2-2-705,-21 1-1377,-18 0-3748</inkml:trace>
  <inkml:trace contextRef="#ctx0" brushRef="#br0" timeOffset="35104">21438 4503 14798,'0'0'800,"0"0"-447,0 0 383,40 0-31,-1 26 128,22-26-353,18 0-288,0 0-128,0 0-96,1 0-384,-21 0-929,-18 0-1794,-21 0-6278</inkml:trace>
  <inkml:trace contextRef="#ctx0" brushRef="#br0" timeOffset="35248.01">21578 4661 15919,'-41'28'1377,"41"-1"-2178,20-27 833,21 25 160,18-25 353,0 0-257,1 0-576,19 0-1057,-18 0-1186,-23 0-2498</inkml:trace>
  <inkml:trace contextRef="#ctx0" brushRef="#br0" timeOffset="35449.01">21657 4344 13132,'0'27'-481,"20"-1"481,-20 28 257,20-2 543,-1 28 129,-19-2-512,20 29-225,-20-27-224,0-1-256,0 1-225,20-27-192,-20-26-448,20-1-1633,0-26-3364</inkml:trace>
  <inkml:trace contextRef="#ctx0" brushRef="#br0" timeOffset="35652.03">21875 4371 15790,'20'26'-160,"-20"28"288,0-28 801,0 54 224,21-28-224,-21 28-544,18-1-321,2 1-385,1-1-575,-1 1-514,0-54-608,19 1-1121,-19 0-8294</inkml:trace>
  <inkml:trace contextRef="#ctx0" brushRef="#br0" timeOffset="35811.04">22193 4768 15790,'-20'27'-64,"20"-1"225,0 1 255,0 26-64,0-27-128,20 2-224,0-3-576,-1 2-641,1-1-513,0-26-2306</inkml:trace>
  <inkml:trace contextRef="#ctx0" brushRef="#br0" timeOffset="35918.05">22213 4529 16912,'0'0'-1122,"-20"0"-3298</inkml:trace>
  <inkml:trace contextRef="#ctx0" brushRef="#br0" timeOffset="36091.06">22312 4716 6854,'19'52'8136,"1"-52"-7496,0 0 1763,21 27-642,-3-27-704,3-27-352,-2 27-673,1 0-961,-20-27-384,0 27-1986,-20-25-8392</inkml:trace>
  <inkml:trace contextRef="#ctx0" brushRef="#br0" timeOffset="36271.07">22430 4424 12267,'20'53'1025,"1"-27"128,-21 28 449,20 25-577,-20-26-161,0 26-319,0 1-417,0-1-416,20-26-289,-20 27-640,19-53-1409,1 25-2884</inkml:trace>
  <inkml:trace contextRef="#ctx0" brushRef="#br0" timeOffset="36632.08">22610 4955 13484,'0'0'3107,"0"0"-3331,0 0 320,19 0 128,1-28 225,20 28-33,-20 0-384,1-26-128,-3 26-32,-18-26-160,0 26-673,-18-27-609,-3 27 321,-19 0 737,20 27 448,0-1 32,20 0-129,-19 2 193,19-3 193,19 2-65,1-1-160,20 28-160,1-54-1,-3 26-223,3-26 128,-21 0 128,-2 0 160,3-26 288,-21-1 289,0 0-225,0 1-224,0-1-192,-21 2-320,3 25-545,18-28-993,0 28-1057,0-26-3106</inkml:trace>
  <inkml:trace contextRef="#ctx0" brushRef="#br0" timeOffset="36936.11">22987 5087 10057,'-20'-27'1121,"20"27"-993,-20 0 1474,20-27-930,0 27 33,-19-26-481,19-1-224,0 2 160,19-3 385,1 2-65,0 0-319,-20 26-97,40-27 128,-21 0-96,1 27-96,0 0-96,-20 0-1089,20 27-3011</inkml:trace>
  <inkml:trace contextRef="#ctx0" brushRef="#br0" timeOffset="37281.11">23305 4927 14830,'20'0'576,"-2"-26"-256,-18 26 257,0 0-545,-18-26-192,-22 52-32,19-26 128,1 26-129,2 2 1,36-3 96,2 2 96,1-1 32,-1 1 0,0-27 0,-2 27-32,-18-27 0,21 26 0,-1-26-64,-20 26 128,20-26 513,-20 26 320,-20-26-289,0 0-255,-19 0-289,-1 0-64,-1 0-641,23 0-2882,-3-26-9898</inkml:trace>
  <inkml:trace contextRef="#ctx0" brushRef="#br0" timeOffset="51446.94">5518 15128 6181,'0'0'449,"0"0"159,0 0 225,0 0 480,0 0-608,0 0-609,20 0 160,-20 0 97,18 0-1,3 0 64,19 0 129,-20 0-33,19 0-191,21 0-97,19-25-64,0 25-96,21 0 32,-1 0-64,0-28 128,20 28 33,1 0-97,-1 0 32,-1-25-32,1 25-96,-19 0 32,-21 25-64,-19-25-64,-20 0-32,-21 0-96,1 28-257,-20-28-95,0 0-1,0 0 161,0 0 255,0 0 65,0 0 96,0 0-64,-20 0-993,20-28-3139</inkml:trace>
  <inkml:trace contextRef="#ctx0" brushRef="#br0" timeOffset="52536">10936 15156 11178,'-19'0'449,"19"0"-353,19 0 128,21 0 673,1 0 160,38 0-32,0 0-353,40 0-191,1 0 31,18 0 65,1 0-129,1 0 65,-2 0-257,-19-28 0,-20 28-288,-38 0-192,-2 0-513,-39 0-416,0 0-1153,-20 28-1570,-20-28-6149</inkml:trace>
  <inkml:trace contextRef="#ctx0" brushRef="#br0" timeOffset="53142.03">15959 15156 6470,'-40'0'1986,"21"0"-673,-21 0 384,20 0-191,0 0-33,20 0-288,0 0-416,0 0-353,20 0 321,20 0-256,-1 0-353,42 0 0,-2 0-128,0 0-32,0 0 0,20 0 0,-18 0-64,-2 0-705,-41 0-2530,23 0-4549</inkml:trace>
  <inkml:trace contextRef="#ctx0" brushRef="#br0" timeOffset="53762.07">20088 15103 10570,'0'0'1473,"0"0"-1313,20 0 160,20 0 769,-1 0-320,21 0-673,-19 25-993,18-25-4035</inkml:trace>
  <inkml:trace contextRef="#ctx0" brushRef="#br1" timeOffset="58068.32">17964 1960 10730,'-59'27'897,"39"-27"736,0 0 33,20 0-385,-19 0-224,19 0-769,0 0 0,39 0 161,-19 0-161,39 0-160,21 0-32,20 0-32,-1 26 32,19-26 33,-19 0-97,20 0 32,1-26-192,-21 26-321,-20-27-127,2 27-417,-23-27-705,-17 27-544,-2 0-321,-39-26-832,0 26-2690</inkml:trace>
  <inkml:trace contextRef="#ctx0" brushRef="#br1" timeOffset="58306.33">18858 1775 3747,'-80'-80'4036,"61"80"-1730,-1-27-865,20 27-928,0 0 640,39 0 288,-19 0-576,40 0-384,-1 27-65,20 1-64,-18-3 193,18 2-97,-20-1-63,1 28-321,-1-28-32,-39 0-32,0 0 160,-20 1 192,0 26-31,-20-26-65,-40 25-128,21-25-64,-21 26-96,-19 0-192,-1 1-1474,-19 51-2306</inkml:trace>
  <inkml:trace contextRef="#ctx0" brushRef="#br0" timeOffset="77186.39">8097 14148 8680,'0'0'1089,"-18"-26"-288,18 26 480,0 0 0,0 0 64,-20 0-608,20 0-449,-20 0-288,-1 26-64,1 28 0,20-28 64,-18 53 0,18-26 0,18 1 64,2-1-32,21-1 32,-3-24 0,3 24 96,-1-52 481,19 0 416,0 0-128,-19-27-192,0-26-289,-1 26-192,-19-51-32,1 24-95,-21 1 95,-21 0 64,1 1-96,-19-2-160,-1 28-64,0-1 0,1 2-64,19 25-224,-20 0-417,40 0-896,-19 25-706,19 28-1889</inkml:trace>
  <inkml:trace contextRef="#ctx0" brushRef="#br0" timeOffset="77382.42">8634 14414 12908,'0'0'1569,"0"0"-1024,0 0 832,0 0-672,20 0-737,-20 0-1314,0 0-1696,0 0-3108</inkml:trace>
  <inkml:trace contextRef="#ctx0" brushRef="#br0" timeOffset="77713.42">8911 14254 10409,'-18'0'1185,"18"0"-832,-20 0 1216,-1 0 225,1 0-737,20 26-833,-20 1-128,20 0-32,0-1-64,0 1-32,20 25 0,21-24-128,-21-3-64,19 2 32,1-27 160,-20 28 64,-1-28 32,21-28 0,-20 1 96,0 2 32,-20-3 96,0 3-191,0-29-1,-20 28-128,0-1-225,0 0-31,0 1-160,-19 0-449,39 26-673,-20 0-1473</inkml:trace>
  <inkml:trace contextRef="#ctx0" brushRef="#br0" timeOffset="78066.45">9190 14228 9352,'19'0'801,"-19"0"-545,20 26 321,-20 0-193,0 1-320,0 26-448,20 1-705,0-1 416,1-28 545,-3 2-96,23 1 160,-21-3 672,0-25 1058,-2 0 352,3-25-32,-1-3-321,-20-24-287,0 24-385,0-24-96,0 25-385,-20-26-128,-1 26-223,-17 1-161,-3 0-193,3 26-319,17 0-481,1 0-897,20 0-2754,0 26-6567</inkml:trace>
  <inkml:trace contextRef="#ctx0" brushRef="#br0" timeOffset="78434.48">9527 14070 12908,'20'-55'2082,"-20"30"-897,20-2 544,0 27-672,0-27-608,19 27-321,-19 0-160,21 27-32,-23 0 64,2-2-192,1 30-225,-21-30 129,0 28 128,0-26 32,-21 0 192,1 25-64,2-26-32,18 1 64,0 0-32,18-1 0,23 1 96,-1 0-128,-1-2-32,1 3 64,-20-3 0,-1 2-32,-19 1 64,-19-3 128,-21 2-64,-19 0 288,-22-1-191,22 1-97,-20 0-96,19-27-64,1 25-897,19-25-2787,19 0-10025</inkml:trace>
  <inkml:trace contextRef="#ctx0" brushRef="#br0" timeOffset="79047.52">12922 14095 9416,'-40'0'2755,"1"0"-2723,19 27 32,0-1 288,0 1-63,-1 26-129,21-27-32,0 27 224,21-26 289,19 26-129,0-26-159,-1-2 63,21 3 353,-21-28 224,22 0-96,-43-28-65,23 3-31,-41-2-64,0 0-96,0-26-385,-21 26 32,-17-25-32,-3-1-160,21 26-160,-19 1-320,19 26-737,0 0-801,20 0-1922,20 26-3074</inkml:trace>
  <inkml:trace contextRef="#ctx0" brushRef="#br0" timeOffset="79199.52">13359 14360 11723,'0'27'6085,"0"-27"-5156,-20 0 352,20-27-159,0 27-962,0 0-417,0 0-1921,0 0-1345,20 0-1538</inkml:trace>
  <inkml:trace contextRef="#ctx0" brushRef="#br0" timeOffset="79501.53">13677 14254 13676,'-20'-26'0,"0"26"65,0 0 607,-1 0 1,1 26-353,2 0-288,18 1-32,0 26 96,0-26-32,18 25 32,23-24 32,-1-3 321,-1-25 320,1 27 127,19-27 129,-39-27-96,20 2-64,-40-3-32,21-24-192,-42 25-289,21-26-224,-40 0-128,20 27-96,-19 0-673,19-1-768,0 27-1250,0-27-3427</inkml:trace>
  <inkml:trace contextRef="#ctx0" brushRef="#br0" timeOffset="79862.56">13894 14095 13676,'40'0'1666,"1"0"-417,-2 0 609,1 0-577,19 0-192,-19 0-608,-1 0-417,1 0-96,-20 27-32,-20-1-641,0 1-224,-20 26 32,0-1 193,0-25 127,1 26 289,19-26 224,0 25 64,0-24 64,39-3 0,-19 2 64,0 1 64,19-28-160,-19 25 0,0-25-96,1 27 64,-21-27 64,-21 27 160,1-27 33,-19 26 127,-21 1-32,1-27-95,-1 27-97,1-27-64,18 25-96,-18-25-481,39 0-1665,0 27-9929</inkml:trace>
  <inkml:trace contextRef="#ctx0" brushRef="#br0" timeOffset="80410.59">17547 14175 3779,'20'0'801,"-20"0"2274,0 27-160,-20-27-1442,1 52-544,-1-26-257,20 28-351,-20-28 127,20 28-31,20-29-161,19 28 96,1-53 193,0 27 384,19-27-1,0 0-31,-18-27-192,-1 2-32,-20-28 31,-20 26-255,-20-26-129,0 26 128,-21-26-63,-18 27-289,-1 26-192,1 0 0,0 0-449,19 0-480,20 26-1025,20 0-1121,20 1-1826</inkml:trace>
  <inkml:trace contextRef="#ctx0" brushRef="#br0" timeOffset="80562.6">18083 14387 14894,'0'27'928,"-20"-27"-351,20 0 672,0 0-961,0 0-384,0 0-1281,0 0-1249,20 0-866</inkml:trace>
  <inkml:trace contextRef="#ctx0" brushRef="#br0" timeOffset="80937.62">18282 14015 12716,'40'-25'1729,"-1"-2"-640,1 27 1057,0 0-929,-1 0-640,1 0-513,-1 27-128,-19-2 128,0 3-256,-20 24 0,21-25-1,-21-1-95,0 1 32,0 0 64,0-1-289,0 26 65,20-25 64,0 0 95,-20-1 161,19 28 64,1-54 128,0 25 129,-20 3 95,20-28 0,-20 25 257,0-25-193,-20 0 257,20 27-97,-20-27-256,0 28-63,-19-28-97,-2 0-96,1 25-385,1 2-896,-1-27-1665,-19 27-4614</inkml:trace>
  <inkml:trace contextRef="#ctx0" brushRef="#br0" timeOffset="84394.82">6668 15499 3171,'0'0'3683,"0"0"-3811,0 27 160,0-27 160,0 0 673,20 26 256,-20 1-384,20 0-1,0-1-63,19 0 96,-19 2-1,21-3 1,18 28 96,1 1-320,19-28-97,0 26-192,41 2-128,-21-28 32,40-26 129,-21 0 63,22 0 32,-1-26 289,-1-28-128,2 2-97,-21-28 32,19 2 1,-39-2-129,-18 26-160,-42-24-95,1 24-33,-20 1-64,-20 26 64,0 2-96,0-2-32,-40 1-161,20 26-287,0-27-1,1 27-640,-1 0-1089,0 0-1762,-1 0-5348</inkml:trace>
  <inkml:trace contextRef="#ctx0" brushRef="#br0" timeOffset="84682.84">8395 15235 11562,'-19'0'2050,"19"0"-1505,0-27 512,19 27 288,21 0-448,19 0-673,2 0-96,18 0 129,0 0 351,2 0-191,-23 0-161,1 0-128,-18 27-192,-41-27 32,20 27-32,-20 26-32,-20-28 160,0 2-96,-1 26 64,3-26-64,-2 25 32,20-25 0,0 26-224,20-26-833,-2-1-993,-18 0-2691</inkml:trace>
  <inkml:trace contextRef="#ctx0" brushRef="#br0" timeOffset="85489.88">7265 16294 5252,'-40'0'8937,"19"0"-8361,1 0-543,20 0 31,0 0 224,0 0-64,20 26-160,1-26-96,-1 27-32,18-27-32,3 25 96,-1 3-128,-21-28-96,21 27 63,-20-27 97,-20 27 64,20-2-160,-20 3-64,0-3-96,0 2 128,0 0 127,0-1 33,19-26 129,1 27 159,-20-2 128,20 2-160,0-27-128,-20 27 225,0-27 63,0 26-96,-20-26 97,0 0-225,-19 27-224,-1-27-160,0 0 31,1 27 33,-1-27-769,1 0-1249,39 25-3331</inkml:trace>
  <inkml:trace contextRef="#ctx0" brushRef="#br0" timeOffset="85750.9">7761 16507 13676,'0'25'193,"19"-25"575,-19 27 706,20-27-513,0 27-417,20-1-288,-1 1-192,-19-2-64,20 2-64,-1 0-224,2-1-288,-1-26-449,-22 27-609,3-27-1121,-1 0-2562</inkml:trace>
  <inkml:trace contextRef="#ctx0" brushRef="#br0" timeOffset="85893.9">8097 16559 10057,'-38'0'1666,"18"0"-802,-1 27 802,1 26 0,2-1-481,-23 1-897,21 1-929,-19-2-1697,19 2-3812</inkml:trace>
  <inkml:trace contextRef="#ctx0" brushRef="#br0" timeOffset="87899.02">9407 15606 7110,'0'-27'1698,"0"27"-353,-18-27 64,18 27 1,0 0-321,0 0-256,0 27-513,0-27 321,0 53-97,18-27-192,3 27-95,19 27-193,0-27-64,19-1 96,20 28-64,0-26 32,21 24 32,-1-24-64,0-2 64,-18 2 0,-2-28 32,20-26 32,0 26 1,20-26 63,40 0 0,0-52 0,-1-2 193,-18 2-1,-41-2 32,-20-24-159,-38 24-161,-3 1-64,-18 26-128,-20-25-160,-20 26-289,20-1-416,-20 27 64,-19 0-736,19 0-1762,20 0-5798</inkml:trace>
  <inkml:trace contextRef="#ctx0" brushRef="#br0" timeOffset="88209.04">11116 15711 1889,'0'0'11019,"0"0"-10731,19-25 32,1 25 929,40 0-95,-21 0-610,42 0-416,-23 0 0,1 0 417,2 0 127,-2 0-255,-19 0-289,-20 0 64,-20 25-160,0 0 0,-20-25 96,20 55 33,-20-28-129,0-1 128,20 26-128,0 2-64,0-28-32,0 1-32,20 25-417,0-25-384,0-1-768,-20 1-1955,19-27-8615</inkml:trace>
  <inkml:trace contextRef="#ctx0" brushRef="#br0" timeOffset="88931.08">10122 16691 13708,'-39'-27'1346,"19"2"-449,0 25-161,0 0 1,20-27 0,-19 27-289,19 0-480,19 0 96,-19 27-64,40-27-128,-20 25-256,19 2-33,1-27-31,1 27-33,-2-1 129,-19 1 256,0 25 64,-20-25 64,0 1 32,0-2-32,-20 0 0,20 26 0,0-24-96,0 25 128,0-26-64,20-2 0,0 2 32,-20-27-32,19 26 64,-19-26 513,0 0-225,0 0-320,-39 0 32,-1 0-160,1 0-384,-22 0-770,23 0-1344,-23 0-1826</inkml:trace>
  <inkml:trace contextRef="#ctx0" brushRef="#br0" timeOffset="89206.1">10559 17010 12203,'0'0'1505,"21"26"-1152,-1-26 832,0 0 160,-2 27-384,23 0-801,-1-2-64,-21 2-288,21-1-160,0 1-257,-1 0-288,-19-27-448,0 26-417,0-26-319,-1 0-898,1 0-2819</inkml:trace>
  <inkml:trace contextRef="#ctx0" brushRef="#br0" timeOffset="89364.11">10976 17010 11659,'-20'0'1569,"0"26"-512,-19 1 1185,-1 25-448,1-25-897,-1 26-929,-19 0-321,19-26-672,-1 25-928,3 1-1763,18 1-7879</inkml:trace>
  <inkml:trace contextRef="#ctx0" brushRef="#br0" timeOffset="90308.16">9389 17142 2466,'0'26'1217,"0"-26"-320,-20 0-32,20 0 32,-20 0-1,20 0-287,0 0-97,-21 0 225,21 0 416,-20 0 96,20 0-224,0 0-256,-18 0 32,18-26 96,0 26-449,0-27-256,18 27-96,2-25 0,1-29 65,-1 28 95,18-28-32,-17 28-96,19-26-96,-20 24 32,0 1-96,-1 2 0,-19 25-192,0 0 128,0 0 64,0 25-32,0 30-192,0-29-33,0 26 129,0-26 96,20 28 160,0-27 96,0-27 257,0 0 31,-1 0-63,1-27 63,0 1-96,-20-2-191,21 2-33,-21-26-192,0 26-289,0-2-447,0 1-866,-21 27-1152,21 0-3172</inkml:trace>
  <inkml:trace contextRef="#ctx0" brushRef="#br0" timeOffset="90662.18">9369 17514 13869,'-20'52'480,"20"-52"-736,0 0 192,0-27-64,20 2 96,0-3-225,-2 1-319,3 2 256,-1-2 320,0 0-32,0 27 32,0 0-33,-1 0-31,-19 0 32,0 27 64,0 25 32,0-25 129,0 1 63,0 24 256,20-26 353,-20-26 256,20 26 64,0-26-320,0-26-192,-1 0-225,21-1-63,-19-26-129,-1 1-224,-2 25-416,2-26-673,-20 26-737,0 0-2018,0 27-8582</inkml:trace>
  <inkml:trace contextRef="#ctx0" brushRef="#br0" timeOffset="94916.42">12266 15844 8327,'-18'0'2243,"18"0"-1186,0 0-737,0 0 449,18 52 127,2-25-31,1 0-288,-1 26-193,19-1 97,1 1-65,0 1 32,39-28-127,-20 0-129,20 0-128,20-26 128,-18 0-32,-2 0 64,20-52-95,-20 26-33,0-1-64,-18 0 0,-22-26-32,1 28-289,-20-29 97,-20 28-192,0-1-769,-20 0-1602,0 2-1953</inkml:trace>
  <inkml:trace contextRef="#ctx0" brushRef="#br0" timeOffset="95161.43">13021 15658 12363,'59'0'160,"-18"0"-96,17-26-32,3 26 289,-2 0 1088,1-26-192,-1 26-288,0 0 96,2 0-352,-23 26-673,-18 0-32,-20 27-96,0-28 128,0 30-97,-20-2-95,2-1 64,18 2 128,-20-1-96,20-26 32,0 25-641,0-26-1281,0 1-2530</inkml:trace>
  <inkml:trace contextRef="#ctx0" brushRef="#br0" timeOffset="95695.47">12744 16771 17680,'-61'-27'321,"41"27"-353,2 0-417,18 0 385,18 0 96,22 0-256,1 0 416,-2 27-480,1-27-129,0 27 65,-21-27 96,21 25 192,-20 2 32,-20 1-32,0-2 0,0 0-97,0 0 33,0 0 64,0 28 32,-20-27 0,20 0 32,0-2 64,20 2 128,-20-1-31,20 1 31,-20 0 320,0-1 161,0 1-289,-20-27-128,0 25-191,-20-25-97,1 27-1,-1-27-383,20 0-353,-19 0-768,19 0-1410,20 0-3299</inkml:trace>
  <inkml:trace contextRef="#ctx0" brushRef="#br0" timeOffset="95897.48">13240 17063 15983,'20'0'224,"-20"27"-288,19-2 256,-19 2 352,40-1 417,-20 1-576,19 0-289,-19-1-545,41 1 33,-23-27-545,-18 25-1249,21-25-2018</inkml:trace>
  <inkml:trace contextRef="#ctx0" brushRef="#br0" timeOffset="96034.49">13657 17142 11370,'-40'-52'2755,"19"52"-1826,-17 25 352,-3 2-288,21-1-577,-18 28-224,-3-1-576,21-1-1730,0-25-5253</inkml:trace>
  <inkml:trace contextRef="#ctx0" brushRef="#br0" timeOffset="96828.53">14451 15791 10473,'-20'0'1794,"20"0"-673,-21 0-320,21 0 128,0 0-64,0 0-353,21 27-31,-1 26-129,0-1-224,39 28-64,-19-28 32,39 1 0,-20 1-64,22-28 193,18 0-161,0 0 256,0-26-160,19 0 128,-17-26 1,17 0-225,-19-27 0,0 26 0,-18-26 32,-2 1-96,-40-1-160,1 26-32,-40 0-545,20-25-576,-20 52-833,-20-26-577,0-1-3491</inkml:trace>
  <inkml:trace contextRef="#ctx0" brushRef="#br0" timeOffset="97101.55">15682 15606 11050,'20'26'1153,"-2"-52"-865,3 26 929,-1 0 225,39-27-193,-19 27-384,39 0-289,-18 0-191,-3 0-257,-17 0-128,-3 27-64,-38-1 64,0 28 0,0-4-128,-18-22 160,-2 26-64,-21-1 0,21-1-385,0-25-31,2 26-641,18-26-1281,0-2-4036</inkml:trace>
  <inkml:trace contextRef="#ctx0" brushRef="#br0" timeOffset="97699.58">15026 17090 12267,'-20'25'1602,"20"-25"-1602,0 0 384,0 0 513,0 0 160,20-25-481,-20-2-351,20 0 31,0 1 192,19-2-352,-19-24-64,0 26-64,0 0-96,1-2 0,-3 28-32,-18 0-96,0 0 32,0 0 191,0 54-63,0-28 96,0 0-32,0 28 64,0-28-64,20 1 257,0-27 319,1 0 65,-1 0-385,19 0 160,-19-27-160,0 1-127,0-2-194,0 2-191,-20 0-320,19 26-578,-19-26-1760,0 26-2564</inkml:trace>
  <inkml:trace contextRef="#ctx0" brushRef="#br0" timeOffset="97996.6">15105 17275 9224,'-39'105'6695,"39"-78"-6439,-20 25-160,20-52 96,0 27 0,0-27-160,20 0-128,0-27-64,-1 2 160,21 25 64,-20-54 32,19 28 32,-19-1-96,0 0 32,1 2 0,-1 25-64,-20-27-96,0 27 96,0 0 0,0 27-96,20-2-384,-20 2-193,19 0-63,1-27-225,0 26-32,0-26-385,19 27-1632,-19-27-3717</inkml:trace>
  <inkml:trace contextRef="#ctx0" brushRef="#br0" timeOffset="98393.62">15662 16982 9032,'0'-78'4356,"0"52"-2946,0-2-418,0 1 97,20 2-384,0 25-320,-2-27-225,3 27-192,19 0-32,-20 0-97,19 0-159,-39 0-96,20 27-33,-20-2 97,0 2 0,0 27 31,-20-28 97,0 0 128,20 28-32,0-28 128,0 1-32,0 0 32,20-27 32,0 25 64,-20 2 32,20-27 0,0 26 32,-1 1-96,-19 0-32,20-27 65,-20 26-33,-20-26 96,1 27 96,-1-27 96,0 25-31,0 2-129,-19-27-128,19 27-128,0-27-96,0 26-449,20-26-768,0 0-961,0 0-2467</inkml:trace>
  <inkml:trace contextRef="#ctx0" brushRef="#br0" timeOffset="98595.63">16058 17063 13196,'21'0'3940,"-21"0"-3716,0 0 96,20 0 1090,0 27-161,19-2-737,-19 2-191,20-1-161,-1 1-160,1 0-513,-1-1-576,-19 1-897,20-27-1185,-19 25-1537</inkml:trace>
  <inkml:trace contextRef="#ctx0" brushRef="#br0" timeOffset="98745.64">16435 17090 8359,'0'-80'3876,"0"80"-2018,-18-28-161,-3 56-511,1-2 31,0 1-32,-19 25-384,-21 28-513,21 0-576,-1-28-1506,20 28-3107</inkml:trace>
  <inkml:trace contextRef="#ctx0" brushRef="#br0" timeOffset="108248.19">5577 15658 11562,'-21'53'641,"3"-28"-609,-2 30 449,0-2 287,-1 26-159,1 1-257,2 25-288,-3-25-96,1-28-288,0 2 32,20-1-193,0-28-544,-20 3-704,20 26-1186</inkml:trace>
  <inkml:trace contextRef="#ctx0" brushRef="#br0" timeOffset="108680.21">5239 15976 8007,'-19'27'32,"19"-27"-1089,0 0 1313,0-27 1186,19 27 31,-19 0-480,0-26-192,20 26-97,-20 0 33,0-27-288,20 27-65,0-27-224,0 2-96,19-2-96,21 1 0,-21-1-96,2-28 32,-1 30 32,-1 0 128,1 25-32,-20-28 224,-1 28 321,1 0 31,0 28-127,-20-28-193,20 25-64,0 0-96,-1 3-64,1-1-192,0 0-384,-20-1-289,20 1-704,19-2-1186,-39 2-7943</inkml:trace>
  <inkml:trace contextRef="#ctx0" brushRef="#br0" timeOffset="110119.29">20744 15632 11979,'0'-26'2530,"0"26"-1505,0 26-160,0 28 256,20-4-256,0 5-96,-2 25-481,3-1 288,-1 1-127,0-2-33,19 2-159,1 0-97,-20-1-224,19-26 64,-19-26-129,-20 0-415,20-2-97,0 3-384,1 24-256,-1-25-801,-20-27-1025,0 26-2178</inkml:trace>
  <inkml:trace contextRef="#ctx0" brushRef="#br0" timeOffset="110415.31">20545 16135 15054,'-59'-27'1249,"59"27"-801,0-26-448,0-1 225,39-25 351,-19-1-31,0-1-65,19 2-288,1-1-32,1-2-224,-23 5 321,23-30-321,-21 53-33,0 0 162,-2 27-258,23 0 97,-21 27 128,0 26-320,-1 1 384,21 24 96,0-24-96,-1 24-288,22-24-256,-23-1-449,23-26-1601,-22-2-3652</inkml:trace>
  <inkml:trace contextRef="#ctx0" brushRef="#br0" timeOffset="114122.52">17071 15818 3747,'0'0'2883,"0"-27"-1858,0 27-417,0 0 33,20 27 1089,0-1-353,0 1-96,-1 25-384,1 1-321,0 26-287,20-26-1,-21 27-128,21-28-128,-19 2 0,17-1-32,-18-28-64,1 3-320,-1-1-481,-20-27-288,20 0-833,-20 0-1121,19 0-1185</inkml:trace>
  <inkml:trace contextRef="#ctx0" brushRef="#br0" timeOffset="114525.55">16951 16162 8231,'-18'26'641,"18"-26"160,0 0-321,0 0 321,0-26 128,0 26 128,0-27-353,0 0-383,0 1-1,18-1-96,3-25-160,-1-1-64,0-1 64,0 29-160,-1-28 96,-19 26-96,20 0 320,-20 27-128,0 0-96,0 0-32,20 27 64,0-27 65,0 27-1,-1-1-96,21 1 96,0-2-32,-1 2-32,22 0-513,-23-1-1216,3-26-2307</inkml:trace>
</inkml:ink>
</file>

<file path=ppt/ink/ink3.xml><?xml version="1.0" encoding="utf-8"?>
<inkml:ink xmlns:inkml="http://www.w3.org/2003/InkML">
  <inkml:definitions>
    <inkml:context xml:id="ctx0">
      <inkml:inkSource xml:id="inkSrc0">
        <inkml:traceFormat>
          <inkml:channel name="X" type="integer" max="2880" units="cm"/>
          <inkml:channel name="Y" type="integer" max="1200" units="cm"/>
        </inkml:traceFormat>
        <inkml:channelProperties>
          <inkml:channelProperty channel="X" name="resolution" value="63.71682" units="1/cm"/>
          <inkml:channelProperty channel="Y" name="resolution" value="47.24409" units="1/cm"/>
        </inkml:channelProperties>
      </inkml:inkSource>
      <inkml:timestamp xml:id="ts0" timeString="2011-09-13T21:07:56.508"/>
    </inkml:context>
    <inkml:brush xml:id="br0">
      <inkml:brushProperty name="width" value="0.05292" units="cm"/>
      <inkml:brushProperty name="height" value="0.05292" units="cm"/>
    </inkml:brush>
    <inkml:context xml:id="ctx1">
      <inkml:inkSource xml:id="inkSrc1">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1" timeString="2011-09-13T21:08:19.133"/>
    </inkml:context>
    <inkml:brush xml:id="br1">
      <inkml:brushProperty name="width" value="0.05292" units="cm"/>
      <inkml:brushProperty name="height" value="0.05292" units="cm"/>
      <inkml:brushProperty name="color" value="#0000FF"/>
    </inkml:brush>
  </inkml:definitions>
  <inkml:trace contextRef="#ctx0" brushRef="#br0">17403 12369</inkml:trace>
  <inkml:trace contextRef="#ctx1" brushRef="#br1">21220 2211 3555,'0'0'576,"0"-25"1058,0 25 768,0 0-608,-19 0-513,19 0-384,0-27-192,0 27-257,0 0-32,0 0 65,0 0-193,19 0-64,-19-26-192,20 26 0,0 0-32,20 0 0,-1-27 33,-19 27-33,20 0-33,-1 0 33,1 27 0,-1-27-32,1 26 32,-19-26 32,17 27-32,3-2 0,-21-25 0,0 27 0,-1-27 0,-19 27 65,0 26 63,20-25-32,-20 23 0,0 2 64,0 0-32,-20 27-32,20-1-32,-19 1 32,-1 0-64,0-1 32,20 1 1,-20-3-65,20-22 32,-21 25 0,21-2 32,0-24 0,21 24 32,-21 2 64,0 0-32,0 0 32,0-28-64,20 28-64,-20-1 32,20-26-32,0 27 97,-1-28-97,1 2 0,0-1 0,20-28-32,-21 30 32,1-30-32,20-25 0,-20 27-64,1-27 32,-3 27 32,-18-27 32,20 0 0,-20 0 64,21-27 0,-21 27-64,0-27 64,0 27-64,0-25 32,0 25 0,-21 0-128,1-27 32,2 27-64,-3 0 32,1 0 0,0 27 0,0-27 0,0 0-32,20 0-1,0 25 33,-19 2 32,19-27 0,0 27 64,-20-1-32,20 1-32,0 0 0,0-1 64,-20 0-32,20 2 0,0-3 32,0 2 64,0-1 1,0 1-97,0 0 32,0-1 0,-20 0-32,20 0 32,0 2-32,0-2 0,0 0 0,0 1 32,0-2 0,0 3 0,0-2 0,0 0 0,0 28-32,0-28 32,0 26 64,20-24 0,-20 26-32,0-2-64,0 1 32,0 0 0,20-1-32,-20 2 0,0-1 0,20 0 32,-20-1-32,0 0 32,0 3-32,19 24 64,-19-25-96,0-2 96,20 28-96,-20-28 32,0 2-128,20-1 128,-20 0-32,20 1 64,-20-2-64,0 1 64,20 0-32,-20 1 32,21 24-96,-21-24 160,0-1-64,18-1 0,-18 1-32,0 27 0,20-28 0,-20 2 0,21-1 0,-21-1 0,0 3 0,20-3 0,-20 0 32,20 2-64,-20-28 160,0 27-224,0 0 192,0-1-192,18 2 192,-18-1-96,0-26-32,0 25 64,21 1-64,-21 2 160,0-3-224,-21 0 128,21-24 32,-18 24-31,-2 1 63,0 0 64,-1-1-96,1 2-64,-19-28 128,19 29 128,0-4-96,-20-23 161,1 25-97,19-28 64,-20 2-64,-19 0-96,18 0 33,3-1-161,-3 1 0,3-27-289,-3 25-255,21-25-225,-19 0-384,-1 0-833,20-25-640,-19-2-1218,19 1-5028</inkml:trace>
  <inkml:trace contextRef="#ctx1" brushRef="#br1" timeOffset="865.04">22530 4119 9064,'0'0'-160,"0"0"1025,0 27 928,0-2-543,0 3-418,0 24-351,0 2-65,0-1 1,0 0-33,0 1-96,0-2-128,-19-26 1,19 1-33,0-27-64,0 0 224,0 0 353,0-27-481,0 1-416,19-26 31,-19-28 129,20 0-288,0 1-353,0-1-32,0 27 769,-20 27 33,19-2-1,-19 28 256,20 0 352,-20 54 33,20-1-128,-20 0-257,0-1-96,20 2-96,-20-1-96,0 0-32,20-53 32,-20 26 96,21-26 32,-21 0 129,18 0-65,2-26-320,0 0-225,1-28-95,-1 28 224,-20 26-65,18 0 129,-18 0 352,0 26 193,0 1-97,21 26-160,-21 1 0,0-2-128,20-26-256,-20 28-545,20-28-640,0-26-993,19 26-2980</inkml:trace>
  <inkml:trace contextRef="#ctx1" brushRef="#br1" timeOffset="1111.06">23145 4278 13773,'0'0'416,"0"0"-96,0 0 1474,0 0-737,20 0-481,0 27-383,21-27-161,-23 0-321,23 0-543,-1 0-994,-22 0-1473,3 0-2691</inkml:trace>
  <inkml:trace contextRef="#ctx1" brushRef="#br1" timeOffset="1240.07">23165 4437 10057,'-20'28'128,"20"-3"737,0-25 1409,20 27-384,0-27-929,21 0-705,-3 0-512,3 0-1057,-3 0-2947</inkml:trace>
  <inkml:trace contextRef="#ctx1" brushRef="#br1" timeOffset="1827.1">23821 4039 6342,'39'-26'1217,"-39"0"416,0 26 1602,0 0-1729,0-26-898,0 26-319,0 0 31,-19 26 0,-1 0 32,0 0-31,0 2-97,0-2-64,1 27-64,19 0-32,-20-26-32,20 25 32,0-25 129,20-1-1,-1 1 0,21 0-64,0-1-96,-1-26-192,21 0-224,-21 0-513,1 0-384,-1 0-866,-19 0-2145</inkml:trace>
  <inkml:trace contextRef="#ctx1" brushRef="#br1" timeOffset="2058.11">23940 4067 6694,'0'26'3363,"0"0"-3203,0 1 2018,0 26 257,0-1-1154,0 2-833,0-1 161,0 26-257,0-26-256,0 27-96,0-27-64,0-1-320,0 2-577,0-28-961,0 1-96,0-27-1345</inkml:trace>
  <inkml:trace contextRef="#ctx1" brushRef="#br1" timeOffset="2418.13">24139 4171 12908,'18'-52'-417,"-18"52"417,21-26 1121,-1 26-672,0-26-385,0 26 256,19 0-128,-19 0-64,20 26-63,-1-26-65,-19 26-32,20-26 32,-19 27-33,-3-27 1,-18 25 161,0 3 31,0-1 0,0-2-96,-18 29 64,18-28-64,0 28 32,-21-2-96,21 1 32,0 27-32,-20-27-32,20-1-64,0 2-192,0-28-321,-20 26-832,20-52-1666,0 28-6054</inkml:trace>
  <inkml:trace contextRef="#ctx1" brushRef="#br1" timeOffset="2773.15">24317 4623 8616,'0'0'4996,"20"0"-4835,-20 0 1024,19-26 769,1 26-962,0 0-543,41 0-257,-23-27-256,23 27 96,-2 0-993,-19 0-1473,19-27-3332</inkml:trace>
  <inkml:trace contextRef="#ctx1" brushRef="#br1" timeOffset="7987.45">7780 12730 4260,'20'0'128,"0"0"384,-20 0 769,20 0-63,-20 0-194,20 0-479,-20 0-161,0 0-63,20 0 31,-1 0 160,-19 0-223,20 0-33,-20 0 64,20 0 1,0 0-33,1 0-64,-3 0 64,2 0-160,1 0-31,-1 0 63,0 0 0,19 0-128,-19 0-32,0 0 32,19 0-32,-19 0 0,20 0 32,-1 0 32,-19 0-32,20 0 0,-1 0 32,-19 0-32,21 0 32,-21 0 32,18 0-64,-17 0 0,19 0 32,-1 0-96,-19 0 161,20 0-33,-1 0 64,1 0 32,1 0-64,-23 0-96,22 0 0,1 0 32,-23 0-64,3 0-32,19 0 128,-1 0-64,-19-25-32,20 25 64,-1 0-32,1 0-32,19 0 96,-19 0-31,19 0-33,2 0-32,-2 0 64,-19 0-64,19 0 32,1 0 32,-1 0-64,2 0 0,-2 0-32,-19 0 32,19 0 0,0 0 0,1 0 32,-1 0-32,2 0 0,-3 0 32,1 0-32,2 0 64,18 0 32,-19 0-64,-1 0-64,0 0 64,2 0-64,-2 0 32,20 0 32,-19 0-32,19 0 0,-20-27 0,22 27 64,-2 0-64,0 0 0,0 0 0,2 0-64,-2 0 64,0 0 0,0 0 64,0 0-64,-19 0 0,19 0 32,0 0-32,0 0 64,22 0-32,-22 0-32,0 0 0,0 0 0,21 0 0,-21 27 0,1-27 32,20 0 0,-1-27-32,-20 27 0,20 0 32,0 0-32,1 0 64,-1 0-32,-20 0-32,20 0 0,0 0 0,0 0 0,1 0 0,-1-26 0,0 26 32,0 0 0,1 0 0,19 0 0,-20-27 0,0 27 0,21 0-32,-21 0 0,20-27 65,-19 27-65,19 0 32,0 0-32,-1-26-32,2 26 32,-1 0 0,0-27 0,21 27 0,-22-25 0,21 25 32,-19-28-32,-1 28 0,-20 0 0,21-26 0,-21 26 0,0 0 0,-20-26-161,0 26-159,0 0-320,-18 0-514,-23-27-1440,-17 27-6503</inkml:trace>
  <inkml:trace contextRef="#ctx1" brushRef="#br1" timeOffset="17978.02">13319 10266 7879,'-20'-25'192,"20"25"32,-20 0 129,20-28 512,-19 28-65,19 0-63,-20-25-353,0 25 65,0 0 95,-1 0 1,-17 0-1,-3 0-319,3 0-193,-3 0-129,-18 25 97,19 3 0,-19 24 0,19-25 32,0 26-64,1-26 64,19 25-32,-21 28 65,3-28 31,-3 28-96,21-27 0,-19 26 32,19 2-32,0-2 32,0 1 0,0-2 32,1 2 0,19-1-64,-20 1 32,20-1 32,0 1 32,0 0 0,20-2 0,-1 2 64,1-1-160,20-24 0,-20 23 32,19-24-64,1-1-64,19 27 64,2-28 32,-2-25-32,20 26 32,1-53-96,-21 27 96,20-27-128,0-27 128,2 0-128,-2 1 96,-20-28-288,20 1 63,-18 1 289,-3-1 0,3-1 0,-22 1 97,21-27 159,-40 28-128,-1-28 32,1 1-64,-20-1 193,0-26-225,0 0-64,-20 0 64,1-26 64,-1 0-32,-20 25 192,1 2 609,-1 25-608,-21 0 255,2 28-224,19 0-95,-19 24-321,19 1-385,1 2-448,19 25-64,-20 0 129,21 0-386,19 0-191,0 0-1698,0 0-6052</inkml:trace>
  <inkml:trace contextRef="#ctx1" brushRef="#br1" timeOffset="18757.07">15979 10425 5541,'0'-25'512,"0"25"-95,0-27 544,-20 0 480,20 27-32,-20-26-544,-19-1-481,-1 27-159,0 0 95,1 0-192,-22 27-128,23-1 0,-23 28 0,-18-2-128,20 1-96,19 26 96,-19 1 128,19 0 32,1 0 160,19 25 0,-21 2-32,21 25 0,20 0-96,0-26 64,0 26-95,20 0-33,21 2 0,-2-29-193,21 2-31,-1-2 128,20-25 96,2-27-128,18 1-128,-20-2 320,0-52 0,0 0 448,20 0-255,-18-52-97,-2-2 0,-20 1 32,20-27 224,-19-25 1,-21-27-1,1-2-288,1-24-192,-23-28-64,-18 0-32,-18 2 128,-23 25 320,-17-1 769,-23 55 160,2 25-448,0 0-449,0 53-320,-20-25-224,38 52-897,-18 0-737,39 0-288,-19 27-416,18-2-2755</inkml:trace>
  <inkml:trace contextRef="#ctx1" brushRef="#br1" timeOffset="20026.14">6966 14532 7879,'0'0'961,"0"0"-865,0 0-64,0 0 705,0 0 31,0 0-671,0 0-194,0 0 161,0 0 353,20 0 288,-20 0-193,20 0-224,0 0 161,0 0-129,0 0-192,19 0-96,2 0 64,-3 0-96,23 0 32,-2 0 0,1-26-64,19 26 64,-20 0 32,20-26-96,2 26 64,-2 0 0,0 0-32,20 0 32,-20 0 0,41 0 1,-21 0-66,20-27 33,1 27 0,-1 0 65,19 0-33,-19 0 96,1 0 32,19 0-128,-1 0-32,-18 0 32,19 0-32,-1 0 32,2 0-64,-1 0 64,-1 0-32,-19 0 0,21 0-32,-2 0 64,-19 0-64,21 0 32,-21 0-64,-20 0 32,19 0 32,2 0 32,-21-27-32,0 27 0,0 0-32,-18-26-64,-22 26 0,0 0 0,-19 0-385,0 26-127,-21-26-321,-19 0-833,0 27-2914</inkml:trace>
  <inkml:trace contextRef="#ctx1" brushRef="#br1" timeOffset="30284.73">13319 12652 4163,'0'0'833,"0"0"833,0 0 256,0 0-321,0 0-416,0-27-352,0 27-192,0 0-225,0 0-160,0 0-160,0 27-96,0-27 64,0 26 225,20 26 191,0 28 1,-1-1-193,21 28 32,-20-1-160,19-27-64,1 28-31,1-2-33,-3-25 0,-17 0-32,19-28 0,-20 1-257,-1-26-223,-19 0-161,0-1-288,0-26 33,0-26-1315,-19-1-6469</inkml:trace>
  <inkml:trace contextRef="#ctx1" brushRef="#br1" timeOffset="30637.75">13200 13022 10473,'-21'27'1057,"21"-27"-1153,0 0 289,0 0 703,0 0 322,0 0-866,0 0-224,0-27 481,0 27 351,0 0-639,21-53-161,-1 28-128,-20-30-32,20 3 0,0 0 0,-1-3 0,1 30 0,0-2 0,0 1 0,0 26 0,-1-27-32,1 27 32,0 0-32,21 0 0,-3 0 32,3 27-32,-3-1-64,-18 1-161,1-2-223,19 2-193,-20 1-320,-1-3-768,1-25-3204</inkml:trace>
  <inkml:trace contextRef="#ctx1" brushRef="#br1" timeOffset="31185.78">15820 12837 8968,'-19'-27'352,"19"27"833,0 0-224,-20 27 0,20 0 192,-20-2-64,20 30 97,0 23-450,0 2-255,0-1-257,0 1-96,0 25-96,0-25-32,0-1-32,0-24-64,20-3-64,-20-26-257,0-26-447,0 0-578,0 0-319,0-26-3813</inkml:trace>
  <inkml:trace contextRef="#ctx1" brushRef="#br1" timeOffset="31467.79">15562 13128 11050,'-20'0'448,"20"0"1,20 0 864,-20-26 64,20 0-672,19-1-449,-19 0-160,21 1-32,-3-1 0,3-25-31,-1 24-33,-21 3 0,1-2 32,0 0 0,0 2-32,-20 25 0,0 0 288,20 25 160,-20 29-224,0-29-224,19 30 0,1-30 0,0 2-608,21-1-898,-3 1-1600,-18 0-5382</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09:09.996"/>
    </inkml:context>
    <inkml:brush xml:id="br0">
      <inkml:brushProperty name="width" value="0.05292" units="cm"/>
      <inkml:brushProperty name="height" value="0.05292" units="cm"/>
      <inkml:brushProperty name="color" value="#00FF00"/>
    </inkml:brush>
  </inkml:definitions>
  <inkml:trace contextRef="#ctx0" brushRef="#br0">1685 2550 3651,'0'0'192,"0"0"96,0 0 994,0 0 447,0 0-480,0 0-448,0 0-192,0 0 31,0 0-127,0 0-161,20 0-31,-20 0-65,21 0-32,-21 0-64,20 0 32,18-27-96,3 27-32,-1 0 1,39 0-1,20 0 0,21 0-32,18 27 96,21-27 0,-21 0 64,-18 0 64,-1 0 97,-20 0-1,21 0-160,-21 0-96,0-27 32,-40 27-128,22 0-32,-43 0-160,3 0-480,-21 0-610,-20 27-1152,0-27-2499</inkml:trace>
  <inkml:trace contextRef="#ctx0" brushRef="#br0" timeOffset="9620.54">2440 12829 1249,'-20'0'3619,"20"27"-3138,0-27 736,-20 0 480,20 0-223,0 0-513,0 0-417,0 0-159,0 0 63,0 0-288,0 0 0,0 0-128,0 0 64,20 0 65,-20 0-33,20 0 64,21 0 192,-23 0-128,22 0-127,1 0-33,-2 0 0,1 0 32,-20 0-160,19 0 32,1 0-32,-1 0-128,-19 0-97,0 0-127,-20 0-32,20 0-193,-20 0-128,0 0-288,0 0-320,0 0 128,0 0-2659</inkml:trace>
  <inkml:trace contextRef="#ctx0" brushRef="#br0" timeOffset="9887.56">2758 12777 1921,'0'-28'1474,"0"28"-417,0 0-801,0 0 417,20 0 191,-20 0-575,19 0-193,-19 0 192,20 28 160,0-28-255,0 27-33,21-27-96,-23 25-64,22-25 32,-19 27-32,17-27 0,-17 27-32,-21-27-128,20 26 160,-40-26 448,-1 27 65,3 0-65,-23-2-96,21 3-416,0-3-1793,2 2-3332</inkml:trace>
  <inkml:trace contextRef="#ctx0" brushRef="#br0" timeOffset="10861.62">2539 14208 10217,'-20'0'673,"20"0"-97,-20 0 545,20 0 193,-18-27-1,18 27-737,0 0-511,0 0 31,0 0 32,18 27 128,2-27-160,0 0-32,21 0 128,-2 0 0,1 0-95,-1 0-65,1 0 32,0 0 32,-1 0-96,-19 0 32,20 0-96,-19 0-289,-3 0-704,2 0-384,-20 0 160,20 0-193,-20 0-383,0 0-770,0 0-576</inkml:trace>
  <inkml:trace contextRef="#ctx0" brushRef="#br0" timeOffset="11141.63">2778 13996 8776,'0'0'1697,"0"0"-2017,0 0 224,19 0 673,1 0 63,0 0-287,0 0-257,0 27 32,19-27-32,-19 26 32,21 1-96,-3-2 32,-17 2-32,19-27-32,-20 27 32,-20-1 0,19-26 0,-19 27 192,0-27 289,-19 25 224,-1 2-225,0 0-320,-21 26-224,3-26 32,-3 26-1313,3-28-2563</inkml:trace>
  <inkml:trace contextRef="#ctx0" brushRef="#br0" timeOffset="16735.95">1527 7054 2402,'0'0'1121,"0"0"-929,20 0 1217,-20 0 801,0 0-864,0 0-1058,0 0 64,0 0 161,0 0 63,0 0-223,0 0 63,0 0-32,0 0 97,0 0-65,0 0-95,20 0-33,-20 0-128,19 0 0,1 0-32,-20 0 0,20 0-96,0 0 65,1 0-33,-21 0 0,38 0 96,-17 26-32,-1-26-32,18 0 64,-17 0-96,19 0 64,-1 0-64,1 0 0,-20 0 1,19-26-1,1 26 0,1 0-64,-21 0 0,39 0 32,-19 0 0,-1 0 0,1-26-32,-1 26 0,1 0 32,0 0 32,-1 0-64,1 0 32,-1 0-32,1 0 0,1-26 32,-2 26-64,1 0 64,-1 0-32,1 0 0,0 0 0,-21 0-32,21 0 64,-20 0-32,21 0 0,-23 0 0,22 0 0,1 0 32,-23 0-32,23 0 0,-1 0-32,-1 0 32,-19 0 32,20 0-32,-1 0 64,-19-28-64,20 28 32,-1 0-32,2 0 0,-3 0 0,3 0 0,-1 0 0,-1 0 0,-19 0 0,20 0 0,-1 0 0,1 0 0,-1 0 0,1 0 32,-20 0-32,21 0 32,-23 0-32,23 0 0,-1 0 0,-1 0 32,1 0 32,-1 0 32,1 0 32,0 0-32,-21 0-31,21 0-33,1 0-64,-3 0 32,-17 0-32,19 0-1,-1 0 33,1 0 0,-1 0 0,1 0-32,0 0-32,19 0 32,-18 0 0,-3 0 0,23 0 32,-23 0-32,3 0 32,18 0 32,-19 0 32,19 0-32,-19 0 0,19 0 32,-19 0-31,19 0-1,-18 0 32,18 0-32,-19-26 32,19 26-64,-19 0 64,21 0 64,-2 0 64,-19 0-32,19 0 32,-19 0 1,19 0-65,0 0-64,-19 0-32,19 26-32,2-26 64,-23 0-96,23 0 64,-2 0-32,1 0 32,-1 0 32,2 0-32,-23 0 0,23 0-64,-2 0 96,0-26-64,-19 26 32,0 0-64,-1 0 32,1 0 0,19 0-32,-19 0 0,-1 0 32,2 0-32,-1 26 32,-1-26 0,1 0 0,-1 0 64,1 0-96,0 0 32,-20 0-32,19 0 64,2 28-64,-3-28 0,-18 0 32,21 0-32,-21 26 32,19-26 0,-19 0 32,20 0 0,-21 0-64,21 0-32,-20 0 0,19 0 32,1 0 32,1 0 0,-3 0-64,-18 0 32,21-26-96,-23 26-1,23 0-127,-21 0-64,0 0-32,-1 0 63,1 26 193,0-26 64,20 0 64,-20 0 32,-1 0 0,1 0 96,20 0 97,-19 0-161,17 0 32,3 0-64,18 0-416,1-26-1186,-21 26 1282,-19 0 448,0 0-224,-20 0-737,20-28-800,-20 28-2659</inkml:trace>
  <inkml:trace contextRef="#ctx0" brushRef="#br0" timeOffset="18076.03">3671 4696 4260,'20'52'96,"-20"2"865,0-1 1088,19 26-255,-19 27-609,0-26-64,0 26-224,0 0-96,0-27-192,0-26-193,0-1-160,0 2-160,0-54 32,0 0 65,0 0 255,0 0-128,20-26-576,-20-27-160,20-27-97,0 27 161,1-1-129,-21 2 97,20 26 192,-2 26 96,2 0 160,1 0 160,-1 26 96,0 1-95,-1 26-129,-19 26-64,20-26-64,0-1-225,-20 30-223,20-30-33,-20-26-576,0 1-1281,20 0-3459</inkml:trace>
  <inkml:trace contextRef="#ctx0" brushRef="#br0" timeOffset="18365.05">4167 4880 10890,'0'-52'64,"0"26"-128,0 26 480,0 0 193,-20 26-417,20 1-128,0 26 705,0 1 576,0 24-480,0 28-289,0-26-351,0-2-129,20 2-96,0-28 0,1 3-64,-3-30 0,2 3-33,1-2-479,-1 2-481,0-28-1025,-2 0-3043</inkml:trace>
  <inkml:trace contextRef="#ctx0" brushRef="#br0" timeOffset="18553.06">4386 5120 13708,'0'26'545,"20"-26"-1090,-20 26 802,19 1 928,-19 0-448,20-1-577,20 1-224,-20 26 128,-1-27-417,21 0-191,-20-26-673,1 27-673,-1-27-1794</inkml:trace>
  <inkml:trace contextRef="#ctx0" brushRef="#br0" timeOffset="18726.07">4584 5120 11659,'-40'52'-161,"1"-25"386,19 26 1536,-20 27-576,1-54-1089,19 27-192,0-28-256,20 3-705,20-1-961,0-27-1569</inkml:trace>
  <inkml:trace contextRef="#ctx0" brushRef="#br0" timeOffset="18956.08">4625 4748 12299,'18'54'160,"2"-28"-96,1 26 32,-1 2 353,0-1 95,-2 27-480,3-1-64,-1 1 97,-20-2-33,0-24-32,20 24-96,-20-50-33,0 24-127,-20-24-544,20-28-1058,0 0-1986</inkml:trace>
  <inkml:trace contextRef="#ctx0" brushRef="#br0" timeOffset="19498.09">5001 5146 11723,'0'0'864,"0"0"-223,0 0 1057,21 0 255,-3-26-1120,2 26-512,21 0-33,-3-26-192,-17 26-128,19 0-160,-20 0-609,-1-27-1249,1 27-1633,-20 0-4966</inkml:trace>
  <inkml:trace contextRef="#ctx0" brushRef="#br0" timeOffset="19656.12">5060 5252 4964,'0'27'4292,"20"-27"-3811,-20 0 1216,41 25 642,-23-25-802,23-25-992,-1 25-225,-21-27-288,1 27-481,0 0-2113,-20 0-10314</inkml:trace>
  <inkml:trace contextRef="#ctx0" brushRef="#br0" timeOffset="21218.21">5617 4722 10249,'20'0'481,"-20"0"-674,0 0 1,0 0 545,19 26 479,-19 28-63,20-1-64,0 26 64,-20 27-65,0-26-287,20 26-161,-20-28-224,0-24-32,20-1 0,-20 0-320,19-26-609,-19-2-385,20 3-1632,-20-28-4229</inkml:trace>
  <inkml:trace contextRef="#ctx0" brushRef="#br0" timeOffset="21384.22">5973 5146 13324,'0'0'449,"0"0"-834,0 26 513,0-26 0,0 27-544,0 0-1538,21-27-832,-21 26-2019</inkml:trace>
  <inkml:trace contextRef="#ctx0" brushRef="#br0" timeOffset="21802.24">6113 4855 10698,'0'0'2018,"20"0"-2211,-20-27 257,0 27 609,19-26-289,1-1-448,0 0 32,-20 27 32,20 0 0,-20 0-64,0 0-128,0 0-96,-20 0 224,0 27-160,0 0 127,-19-1 33,19 26-96,20-24-32,-20-2 160,20 27 64,20-26 64,0 26 64,19-26-32,-19-1 33,40 0-65,-21 0-32,1 1-32,-19 0 32,-1-27-96,-2 26 32,-18-26 320,-18 27 577,18-2-256,-41-25-225,21 28-224,-18-28-128,-3 26-64,21-26-192,0 0-673,20 0-1441,0 0-4356</inkml:trace>
  <inkml:trace contextRef="#ctx0" brushRef="#br0" timeOffset="22236.27">6629 5067 10153,'0'27'1634,"0"-27"-1314,0 0 1185,0 0-63,20 0-641,-1-27-353,21 27-160,-20 0 0,19 0-159,2-27-129,-1 27-32,-22 0-257,3 0-479,-1-26-482,0 26-575,-20 0-610,0 0-3074</inkml:trace>
  <inkml:trace contextRef="#ctx0" brushRef="#br0" timeOffset="22444.28">6767 4855 6694,'0'0'2562,"0"25"-2530,0 3 1986,0-2 64,0 27-993,0-26-704,20 26-193,-20 0-96,0-1-96,21-25-385,-21 26-1536,20-26-4998</inkml:trace>
  <inkml:trace contextRef="#ctx0" brushRef="#br0" timeOffset="23281.33">7383 4748 6630,'-19'-26'704,"19"26"930,0 0 512,-20-26-1409,20 26-545,-20 0-224,0 26 64,20-26-32,-21 53 0,3-26 32,18 26 32,0 0-96,0 1 96,18-2 0,3 1 0,-1-26 0,20 25-64,-1-26 0,1-26 64,-1 0 289,1 0 447,1-26 97,-23 26-128,22-52-128,-19 25-225,-21-26-96,0 1 33,-21-2 31,1 26-192,0-24-160,-19 26 96,-21-1-128,21 0-96,-1 27-929,20 27-2306,-19-27-6150</inkml:trace>
  <inkml:trace contextRef="#ctx0" brushRef="#br0" timeOffset="23974.37">7840 4934 9384,'0'0'1250,"0"0"-482,0 0 930,0 0-225,0 0-1120,0 0-578,0 28 1,0-28-288,0 0-737,0 0-2595</inkml:trace>
  <inkml:trace contextRef="#ctx0" brushRef="#br0" timeOffset="24283.38">8018 4880 12619,'0'0'481,"0"0"-129,0 0 577,0 28-192,21-28-417,-1 26-224,18-26 0,-17 28 0,19-3-96,-1 2-32,-19-27-224,20 26-352,-20-26-321,-1 27-417,1-27-1024,0 0-1377,-20 0-2595</inkml:trace>
  <inkml:trace contextRef="#ctx0" brushRef="#br0" timeOffset="24464.39">8296 4802 10794,'-19'26'256,"-1"1"-96,-20-2 2114,20 3-544,1 26-1218,-21-29-512,20 28-96,-1 1-640,21-2-1635,0 1-5860</inkml:trace>
  <inkml:trace contextRef="#ctx0" brushRef="#br0" timeOffset="26639.52">1667 7054 448,'-21'0'1922,"21"0"-289,0 0-640,-20 0-224,20 0 384,0 0-256,0 0-353,-20 0 129,20 0 128,0 0-161,0-26-223,0 26-161,-20 0 128,20 0 97,0 0-193,0 0-160,-19 0 64,19 0 129,-20 0-161,20 0-96,0 0-32,-20 0-32,20 0-64,0 0 32,0 0 160,0 0 128,20 0-64,-20 0-95,20 0 31,-1 0 64,1 0 0,20 0-32,-1 26-64,2-26 0,-1 0-64,-1 0-32,21-26 0,-1 26-32,-19 0 32,19 0-128,-18 0-96,-3 0-128,3 0-1,-21 0-31,0 0 32,-2 0 159,-18 0-159,0 0-96,0 0-225,0 0-576,-18 0-449,18 0-1409</inkml:trace>
  <inkml:trace contextRef="#ctx0" brushRef="#br0" timeOffset="27151.55">1527 7002 128,'-40'0'1697,"40"0"641,0 0-768,-19 0-257,19 0-128,19 0-224,-19 0 64,20 0-256,-20 0-128,0-28-225,20 28-160,-20 0-96,20 0 32,0 0-63,19 0-97,1 0 0,-1 0 64,22 0-96,-2 0 64,20 0-32,1 0 32,20 0-64,-1 0 32,-20 0-192,-20 0-673,-19 0-1057,-20 0-2498</inkml:trace>
  <inkml:trace contextRef="#ctx0" brushRef="#br0" timeOffset="30202.72">10738 12883 13164,'-19'0'-32,"19"0"128,0 0 961,0 0-96,19 0-641,1 0 225,20 0-97,19 0-128,-19 0-127,19 0-1,-18 0-160,-3 0-160,3 0-417,-1-27-448,-1 27-128,-19 0-480,0 0-481,0 0-1153,-20-27-3075</inkml:trace>
  <inkml:trace contextRef="#ctx0" brushRef="#br0" timeOffset="30448.74">11055 12697 8936,'-20'27'0,"40"-27"96,-20 0 1313,41 0-416,-21 0-384,19 0-129,21 25-31,-21 3-97,1-28-288,-20 27 256,1-2 33,-3 2-225,-18 26 96,-18-26 193,-3 0-33,1-2-64,-20 3-224,1-3-192,-1 2-769,0 0-1153,21-1-2370</inkml:trace>
  <inkml:trace contextRef="#ctx0" brushRef="#br0" timeOffset="31111.77">10738 14313 11723,'0'0'896,"20"0"-896,0 0 1122,20 0-33,-1 0-577,1 0-160,19 0-320,2 0 32,-2 0 1,-19 0-98,19 0-415,-39 0-257,20 0-576,-21 0-545,1-26-480,-20 26-1986</inkml:trace>
  <inkml:trace contextRef="#ctx0" brushRef="#br0" timeOffset="31334.79">11076 14128 4131,'40'0'865,"-21"0"801,21 27-353,0-27 192,-1 26 257,1-26-1153,1 27-353,-23-27 224,2 25-63,0 2-161,-20 0 0,-20 26 1,0-26 127,-19 26-192,-1 0-160,1-27-224,-1 27-705,-20-26-1697,21 26-8103</inkml:trace>
  <inkml:trace contextRef="#ctx0" brushRef="#br0" timeOffset="37066.11">9865 10180 640,'0'0'513,"0"0"544,0 0 1185,0 0-224,0 0-641,0 0-352,0 0 128,0 0 64,0 0-352,0 0-353,0 0-63,0 0-129,0 0-64,0 0-95,0 0-33,0 0-96,0 0 96,0 0-32,0 0 0,0 0 0,20 0 0,-20-27 96,20 27-160,-1 0 0,1-26-32,0 26 0,-20 0-32,20-26 32,0 26-32,-1 0 32,1 0 0,-20-28 32,20 28 32,0 0-64,1 0 0,-3-25 0,-18 25 33,20 0-33,0 0 0,1-27 0,-1 27 0,-2 0 64,3-26-32,-1 26 32,0 0-32,19-27-32,-19 27 32,0-27-64,0 27 32,0 0-32,0-26 0,-1 26 0,1 0 64,0-27-32,0 27 32,1-25-32,-3 25 0,-18 0 0,20-27 32,1 27 0,-1 0-32,0-28 0,-2 28-32,3-25 32,-1 25 32,0 0-32,0-27 0,-1 27-32,1 0 64,0-27-32,0 27-32,19-26 64,-19 26-32,0 0 0,0-27 0,19 27-64,-19-27 160,0 27-64,1-25-64,-1 25 64,18-27 0,-17 27-64,-1-26 0,0 26 32,19-27-32,-19 27 0,0-27 32,20 27-32,-1-26 0,-19 26 0,0 0 32,1-26-32,17 26 64,-18-26-32,1 26 32,-1-27-32,-2 27 0,3-27-32,-1 27 32,0 0 0,0-26 0,19 26-32,-19 0 32,0-28-32,0 28 64,-1-26-32,21 26 0,-20-25 32,0 25-32,-1 0 0,1-28-32,20 28 32,-19-25 0,-3 25 0,2-28 0,1 28 0,-1-27-32,18 27 32,-17 0 0,-1-25 32,0 25-32,0-27-32,19 27 0,-19-27 96,20 27-64,-20-26-64,19 26 128,-19-27-64,1 27 32,-1-27-32,18 27 0,-17 0 0,-1-25 0,0 25 0,-1-27 0,21 27-32,-20-26 96,19-1-64,-19 27 64,20-27 0,-20 27 32,19-26-96,-19 0 32,0 26-32,1 0 0,-3-26 0,2 26 0,0-27 32,21 27-32,-23-27 0,3 27 0,-1-26 0,0 0 0,0 26 0,19-28-64,-19 3 64,0 25-32,20-28 0,-21 28 32,1-25 0,20-2-32,-19 1-64,17 26 0,-17-27-1,19 0 65,-1 1 0,1 0 32,-20 0 0,19-1 0,-19 0 0,20 27 32,-21-26 0,21-1-32,1 2 0,-23-2 0,2 0 0,21 27 0,-21-26 0,-2 26-32,23-27 64,-21 0-64,0 27 64,19-25-32,-19-3 0,20 28 0,-20-25 0,-1-3 33,21 2-1,-20 1 0,19 25-32,-19-28 32,21 1 32,-21 1-32,19-1 0,1 0 32,-20 27 32,19-25-64,1-2 128,-20 1 0,19-1-32,1 0 97,-20 1 31,19 0-32,-19 26-128,21-26 32,-23-2-64,2 28-64,1-26 0,19 0 0,-20 26 0,-1-27 0,21 2 0,-20 25 0,19-28-32,1 1 64,-20 2-64,19-3 64,-19 28 0,21-26-32,-21 0 32,-2 26-64,2-27 64,1 0 0,19 27-32,-21-26 193,21-1-161,-20 0 64,19 2-96,1-2 64,19 1-32,-19 26 0,1-27 32,-3 0 32,3 1 0,-1 0 64,-1 0 160,1-2-127,-1 2-97,1 0 0,0-26-128,-1 24 96,22 1-32,-23-25-32,23 27 96,-22-3 32,21-26 0,-1 28 32,-19 0 1,19 0 63,-18-28-64,17 28-64,-17-1-32,18 0-32,-19-25-96,-1 26 160,1-2-160,-20 28-64,0-26-288,-20 26-1122,0 0-2466,-40 0-7366</inkml:trace>
  <inkml:trace contextRef="#ctx0" brushRef="#br0" timeOffset="38356.18">14232 7928 9256,'-20'0'1314,"20"-26"-354,-20 26 482,20-27-161,-19 27-576,19 0-609,-20-27-192,0 27 0,0 27-1,20-27-127,-20 27 128,1-27 32,19 26-32,-20 1 64,40 1 32,-20-3 32,19 1 96,1-26 128,20 0 33,-1 0 95,-19 0 0,20 0 97,-20-26-1,-1 1-127,1-3-65,-20 1-128,0-26-96,-20 26-32,1 2 0,-21-28-96,20 26-64,-19 27 0,-1-27-32,0 27-193,1 27 193,19-27 32,0 27-64,20 26 96,0-28 96,20 2 32,0 0 64,0 26-32,19-53 32,1 28-32,-20-3-32,-1-25 96,1 0 32,-20 0 129,20 0 255,-20 0-95,0-25-289,0-3-96,0 1-64,0-26 32,0 26-160,-20 2 0,0-2-64,1 1-97,-1 26-31,0 0 96,-20 0 0,40 26-1,-19 26 129,19-25 64,19 0-32,1 26 32,0-25 64,20-3 0,-21-25 32,1 0 32,0 26 161,0-26 127,0-26 128,-20 1-95,0 25-161,0-28 0,-20-25-64,0 26-95,-20 0-97,21 2 0,-1-2-32,0 27-289,0 0 225,0 27-192,20-27 64,0 25 96,0 2 95,20 0 66,0-1-1,0 1-32,0 1 32,-1-28-129,1 0 258,-20 25-161,0-25 64,0 0 64,0 0-64,0 0-128,0 0-1025,0-25-1922,-20 25-8072</inkml:trace>
  <inkml:trace contextRef="#ctx0" brushRef="#br0" timeOffset="39108.21">14252 7902 4067,'20'-27'1826,"-20"27"-673,0 0 545,0 0-385,0 0-736,-20 0-385,20 0-288,0 0-769,0 0-2498</inkml:trace>
  <inkml:trace contextRef="#ctx0" brushRef="#br0" timeOffset="40618.32">11831 4192 11274,'0'0'-128,"0"0"-481,0 27 866,0 26 191,18 26-256,2 28-96,-20 25 33,21 0-1,-21 1 320,0 26-64,0-53-95,0 0 351,0-53-127,0-28-385,0-25 96,0 0 833,0-25-705,20-28-287,0-1-130,-20 2-95,18-28 96,3 54 0,-1-26-64,20 24 64,-1 28-32,-19 0-96,0 0 64,0 53 96,0-26 96,-1 26-32,1 0-32,-20-1-32,20 2-64,-20-28-257,21 26-383,-21-24-610,0-2-1953</inkml:trace>
  <inkml:trace contextRef="#ctx0" brushRef="#br0" timeOffset="40921.34">12465 4378 14157,'-39'-27'-224,"19"27"64,0 27 320,0 26 64,1 26-64,-1 1 0,0 26 161,-1-27 31,21 26-160,21 2-128,-1-27 32,0-27-64,19 26-256,-19-52-32,0-1 96,0 1-193,-1-2 65,21-25-321,-20-25-832,-20 25-2082,20-53-4389</inkml:trace>
  <inkml:trace contextRef="#ctx0" brushRef="#br0" timeOffset="41101.35">12525 4775 14093,'20'53'128,"-1"-26"288,21 26 1250,1-27-513,-3 27-544,3-26-289,18-1-256,-19 1-32,0 0-192,-1-1-225,1 0-896,-1-26-897,-19 0-705,0 0-2850</inkml:trace>
  <inkml:trace contextRef="#ctx0" brushRef="#br0" timeOffset="41274.36">12962 4748 12780,'-20'0'320,"0"0"-384,0 27 769,0 26-97,-19-1-224,19 2-255,-20 26-65,19-27-128,3 26-289,-2-26-608,20-26-288,20-1-801,-20-26-2082</inkml:trace>
  <inkml:trace contextRef="#ctx0" brushRef="#br0" timeOffset="41492.37">12942 4484 12107,'39'-53'-64,"-19"26"544,20 1 1474,-19 26-1281,-3 26 32,2 28-65,1 24-320,-1 2-63,0 26-65,-20 0-128,0 0-641,-20-26-736,0 26-929,-1-27-1730</inkml:trace>
  <inkml:trace contextRef="#ctx0" brushRef="#br0" timeOffset="42849.45">12286 5544 9064,'-20'0'192,"20"0"385,0 0 512,-18 0-705,18 0-320,0 0-128,-20 0 128,20 0-64,0 0 32,-21 26 128,21-26 225,-20 28-33,0-2 65,20 0-97,0 0-224,0 28 64,0-28-64,0 1-96,20-2 320,0 29-352,21-54 97,-23 26 63,23 1-64,-1-27-32,-21 0-32,21 0 128,-20 0-32,0-27 64,-1 27 64,1-26 1,-20-1-1,0 0-32,0 2-64,0-2-224,-20-26 480,-19 26-384,19 1 0,0 0-96,-19 26 0,19-26 0,-21 26-64,3 0 0,18 0-97,-21 26 65,21 0 96,1-26-96,19 26 64,0 1 64,19 0 32,1-27 64,0 26 160,21-26-256,-23 27 512,43-27-448,-22 25 0,1-25-128,0 0-352,-1 0-481,-19 0-1409,0 0-4677</inkml:trace>
  <inkml:trace contextRef="#ctx0" brushRef="#br0" timeOffset="47102.68">12347 5730 5252,'0'-27'1442,"0"0"-1410,19 27 1537,-19-26 257,0 26-224,20-26-161,-20 26 64,0 0-127,0 0-353,-20 0-833,20 0-480,-19 26-1,-21 0 65,19 1 0,-17 0 128,-3-1 128,21 1-288,-19-2 576,19-25-448,0 27 64,0-27-32,20 27 0,0-27-1,20 0 97,0 0-128,0 0-32,19-27 128,22 27 0,-23-27-32,3 27-64,-2-25 32,1-2-64,-20 27 448,0 0-512,-20 0 544,0 0-416,-20 0 576,0 27-768,-20-2 576,-19 29-384,0-28 96,-2 1 0,22 26 96,-1-53 129,40 26-193,0-26 32,20 0 32,39 0-32,-18-26 0,38 0-64,-20-1-32,1 0-96,-1 1-64,1 26 95,-21-27 1,-19 0 192,0 27 1,-20 0 191,0 0 256,-40 0-640,1 27-32,-1 0 160,-19-1 0,19 1 64,0 26 32,21-27 1,-1-26-161,20 0-129,20 0 225,-1 0 0,21 0-160,19-26-64,-19 0 32,0-1 160,-1 0 0,1 1 32,-19-1 64,-21 0 97,0 27 63,0 0 160,-21-25-544,-19 25-64,-19 25 32,-1-25 64,1 27 96,0 0-32,-2-27-32,3 0 32,17 0-96,21 0 96,1 0-224,19-27-321,0 0 65,0 2 191,19-2-127,21-26 544,-19 26-160,-1 1 64,-2 26 96,2-26 160,-20 26 289,0 0-321,-20 26-160,2 0-64,-23 28 0,1-28 129,21 26-322,-1-25 97,0-27 96,20 27-64,20-27 64,0 0 0,-1-27 0,42 27 0,-23-27 32,3-25 1,-1 26-258,-21-1 578,1 27-417,0 0 0,-20 0 96,-20 0-224,0 27-353,1-1-384,-1 1-768,0 25-6887</inkml:trace>
  <inkml:trace contextRef="#ctx0" brushRef="#br0" timeOffset="48187.75">13558 4722 12203,'-20'0'609,"-1"0"960,21 0 449,0 0-705,0 0-896,0 0-481,21 0 512,-1 0 129,18 0-353,3 0-192,-1 0-64,-1 0-321,-19 0-1056,20 0-1602,-21 0-2754</inkml:trace>
  <inkml:trace contextRef="#ctx0" brushRef="#br0" timeOffset="48331.75">13637 4934 13612,'20'53'257,"0"-53"191,-1 0 1282,21 27-865,-20-27-833,19 0-1218,1-27-1856,-20 27-7112</inkml:trace>
  <inkml:trace contextRef="#ctx0" brushRef="#br0" timeOffset="49376.82">14471 4378 8039,'-20'0'2531,"20"26"-2499,-20-26 416,-1 27 193,1 0-257,2 25-256,-2 2-64,-1 25 288,21-26 129,0 26-65,0 1-159,0-27-129,41 1 0,-23-2 32,23-26 128,19-26 449,-21 0 96,21-26 32,-1-26-257,0-2 1,-19 1-321,-19 0 64,-21-1 289,0 2-289,-41-1-128,2 0-31,-1 27 383,-19-2-512,-1 2-96,21 26-32,-1 0-384,20 26-609,20-26-1249,0 28-1090,40-2-4099</inkml:trace>
  <inkml:trace contextRef="#ctx0" brushRef="#br0" timeOffset="49574.83">15046 4802 16655,'0'53'417,"0"-53"-417,0 25 1793,0-25-928,0 0-961,0 0-32,0 0-417,20 0-63,-20 28-385,20-28-641,-1 0-928,21-28-3364</inkml:trace>
  <inkml:trace contextRef="#ctx0" brushRef="#br0" timeOffset="49968.85">15364 4536 13196,'20'0'320,"-20"-26"-224,20 0 1442,-1 0-801,1-1-417,0 0-288,0 27 224,-20 0 128,0 0-223,0 0-289,-20 0-289,0 0 161,-19 27-32,19 0-97,-20-1 161,20 26 32,1-24-96,19-2-129,0 0 225,0 1-96,19-2 31,1 3 33,20 24-160,-1-25-32,1 0 351,0-1-95,-21 1 96,1-2-32,-20 3 416,0-28 737,-20 26 0,-19 2 32,-1-28-256,-19 25-480,-1-25-193,21 27-160,-2-27-353,21 0-1024,0 0-833,20-27-2050</inkml:trace>
  <inkml:trace contextRef="#ctx0" brushRef="#br0" timeOffset="50200.87">15702 4722 14509,'0'0'32,"0"0"-96,0 0 1538,18 26-770,3 1-383,19-27-97,-1 27-64,1-1-224,0-26-256,-1 0-353,1 27-288,-1-27-608,1 0-513,-19 0-1378,-1 0-2369</inkml:trace>
  <inkml:trace contextRef="#ctx0" brushRef="#br0" timeOffset="50365.88">16000 4616 9769,'-41'80'0,"1"-28"1313,1 28 865,19 0-1121,-20-26-705,21 24-352,-21-24-192,40-2-737,-20 1-1185,20 0-3139</inkml:trace>
  <inkml:trace contextRef="#ctx0" brushRef="#br0" timeOffset="52680.01">18798 12988 13516,'20'0'385,"0"0"-513,0 0 224,19 0 128,22 0 64,-3 0-288,1 0-192,2-25-481,-2 25-31,-19 0-610,-20 0-1793,-1 0-4292</inkml:trace>
  <inkml:trace contextRef="#ctx0" brushRef="#br0" timeOffset="52918.02">19075 12749 11210,'61'-25'0,"-22"25"160,21 25 513,-21-25 224,21 28-257,-21-1-191,1-2-225,-19 2 96,-1 0 65,-20-1-1,0 1-96,-20 25-31,-1-24-97,-19-3-96,1 2-64,-21 0-289,21 26-832,-21-28-1633,21 3-6663</inkml:trace>
  <inkml:trace contextRef="#ctx0" brushRef="#br0" timeOffset="53308.04">18838 14181 13132,'0'0'1057,"0"0"96,20 0 577,-1 0-513,41 27-384,-21-27-417,42 0-192,-2 0-192,0 0-32,-20 25-160,1-25-320,-21 0-962,1-25-1505,-19 25-1857</inkml:trace>
  <inkml:trace contextRef="#ctx0" brushRef="#br0" timeOffset="53523.06">19255 13943 12587,'-20'0'321,"20"0"-321,0 0 608,39 0 289,-19 26-416,20 1-385,19 0 160,-18-1 417,-1 1 287,-22 25-799,3 1-97,-21-1-32,-21 2-160,3 26-385,-22-27-320,-21 26 129,2 1-449,0-27-1858,19 26-6022</inkml:trace>
  <inkml:trace contextRef="#ctx0" brushRef="#br0" timeOffset="61213.5">22629 5862 1633,'0'0'1666,"0"0"480,0-27 128,0 27-1121,0 0-256,20 0 160,-20-27-96,0 27-32,0 0 63,0 0-31,0 0 32,0 0-416,0 0-321,0 0-160,0 0-96,0 0-160,0 0-481,0 0-608,0 0-769,0 0-2530</inkml:trace>
  <inkml:trace contextRef="#ctx0" brushRef="#br0" timeOffset="62410.56">18123 8274 576,'0'-27'-448</inkml:trace>
  <inkml:trace contextRef="#ctx0" brushRef="#br0" timeOffset="63945.65">18243 8194 128,'18'0'320,"-18"0"-96,0 0-160,0 0-128,0 0-32,0 0 384,0-27 962,0 27 703,0 0 354,0 0-418,0 0-672,0 0-224,0 0-160,0 0 0,0 0-353,0 0-127,0 0 31,0 0-64,0 0-159,21 0-33,-21 0-32,20 0-32,-20 0 0,20 0 32,0-27 32,-1 27 0,1 0 96,0-25-31,0-3-1,0 28 0,-1-25-64,1 25-64,0-28-64,0 28 0,19-26 32,-19 26-32,0-25 0,1 25 32,-1 0 0,0-28 0,-1 28 0,-19-27 0,20 27 64,0 0-31,0-26-33,0 26-32,-1 0 0,-19-27 0,20 27 0,0 0 0,0-27 32,0 27-32,-1 0 0,1-25 32,0 25-32,0-27 64,19 27-64,-19 0 0,21-26-64,-21 26 64,19-27 0,-19 27-32,0-27 32,0 27 32,-1 0-32,1-26 64,20 26-64,-40-26-64,39 26 128,-19 0 0,0-26-64,0 26 32,19-28-32,-19 28 0,0-26-32,1 26 32,19-26 0,-22 26 0,23-27 32,-21 27 32,19-25-32,1-3 32,0 1-32,-21 2 32,21 25-64,0-28 0,-1 2 0,2 0 0,-3-1 0,3 0 0,-1 1-32,-1 26 64,1-27-32,-1 0 0,-19 27 0,0-25 0,20-2 0,-1 27 0,-19-26 0,21-1 0,-3 27 0,3-27 32,-1 1-32,-1 0 32,1 0 32,19 26-32,-19-28-32,-1 2-32,1 0 32,1 0 0,-3 26 0,3-26 0,-3-2 32,3 1 0,-21 27-32,19-25 0,1-2 0,0 2 0,19-3 0,-18 28 0,-3-27 32,3 0 0,-1 1 0,-1 0 64,1 0-96,-1 26 32,1-27-32,0 0 0,-1 1 0,1-1 64,19 0 1,-18 2 31,-21-2 0,19 27 96,-19-26-64,20-2-128,-21 28 64,1-26-96,20 0 32,-20 26 0,19-26 32,1 0-32,1-2 96,-3 28 96,3-26 65,-3 0-65,23-1-96,-41 2 0,19-3 32,1 28 32,-20-27-128,19 2-32,-19 25 32,20-28 0,-21 28-64,21 0 0,-19-26 128,-1 26-96,18-26 0,-17 26 32,19-27 32,-21 27 33,1-27-97,0 27 96,0-26-96,0 26 32,-1 0-64,1-27 64,0 27-96,0 0 64,0-27 128,19 27-160,-19-25-32,21 25 128,-3-27-96,3 27 32,-1-26 0,19-1 384,-19 0-160,19 1 161,-19 26-65,19-26-160,-18 0-64,18-28 32,-19 26-128,-1 28-32,1-25 96,-1-2-64,1-1 32,0 28-64,-1-25 32,1-2 0,1 1-96,-3 26-192,-17-26-160,19 26-97,-21 0-32,1-28-95,0 28 223,-20 0-608,0 0-832,0-25-770,0 25-6181</inkml:trace>
  <inkml:trace contextRef="#ctx0" brushRef="#br0" timeOffset="65200.71">22809 5915 9352,'0'-27'193,"0"27"1792,0 0 386,0 0-1250,-21-26-417,21 26-223,0 0-385,-20 0-256,20 0 64,-20 0-129,2 0 129,-3 26 0,1-26 0,20 27 64,0-27-128,0 27 32,0-27-32,0 26 0,0-26-1,0 0 193,20 26-32,1-26 97,-3-26 63,2 26 32,-20-26 64,20 26 193,-20-27 31,0 27 193,-20-27-193,20 1-384,-38 26-128,17-27 32,-19 27-64,20 0-64,-19 0 64,39 27-32,-20-27-96,20 26-1,0 1 97,0 0 96,20-1 0,-1-26-32,1 26 193,20-26-129,-20 0 0,19 0 192,-19 0 64,0 0 193,1-26 31,-21 0-32,-21-1-95,21 0-161,-40 27-96,22-26-160,-23-1-64,1 27-32,20 0 0,1 0-449,-1 0-31,20 0-65,0 27 0,0-27 97,20 26 352,-1-26 63,21 0 161,-20 0 33,0 0 31,1 0 0,-21 0 352,18-26 513,-36 26-417,18 0-63,-21-27-289,1 27 64,0-27-320,-20 27 32,21 27-64,19-27-96,-20 27 64,20-27-225,0 26-352,20 1-287,-1 0-642,1-27-2562</inkml:trace>
  <inkml:trace contextRef="#ctx0" brushRef="#br0" timeOffset="65707.75">22669 5835 8648,'0'0'1441,"-20"0"-480,20 0 1569,-20 0-1825,20 0-737,0 27-128,-19-27-321,19 26-704,0 1-2018</inkml:trace>
  <inkml:trace contextRef="#ctx0" brushRef="#br0" timeOffset="66339.78">23860 5384 960,'0'0'-128,"0"0"160,-19 0-256</inkml:trace>
  <inkml:trace contextRef="#ctx0" brushRef="#br0" timeOffset="66605.8">23821 5411 1345,'-20'0'1826,"20"0"-129,-20 0 289,20 0-865,0 0-769,-20 0-63,20 0-129,0 0 288,0 0-192,0 0 225,0 0 95,0 0 353,0 0 96,0 0 0,0 0-352,0 0-353,20 0-128,0-27-192,0 27-32,39-26 32,1 0 0,-1-2 193,20-24 95,21 26 192,-21-1-320,1-26-192,-1 53-480,-20-26-385,-18 0-512,-21 26-961,0 0-994</inkml:trace>
  <inkml:trace contextRef="#ctx0" brushRef="#br0" timeOffset="67391.85">22967 3663 416,'-20'-107'4997,"1"81"-1826,19 26-2018,0 26-1089,0 1 897,0 53 32,0-1-449,19 27-224,-19 0 65,20 0-97,-20 0 32,-20 0-159,20-27 415,0-26 33,0 1 63,0-28 33,0-26 96,0 0 448,0 0-288,20-53-961,-20 26 64,20-51-128,0 24-224,0 1-129,-1 0 97,21 26 128,-20 0 128,0 2 0,19 25 96,-39 0 0,20 25 96,-20 29 32,0-1-32,20-26-96,-20 25-160,0 1-321,0 0-768,21 1-929,-21-28-1185,18 0-6150</inkml:trace>
  <inkml:trace contextRef="#ctx0" brushRef="#br0" timeOffset="67925.88">23503 4298 12203,'0'0'577,"0"0"-65,0-26 1346,-20 26-1186,20 0-896,0 0-320,-20 0 448,0 26 0,1 2 96,19 24 0,-20 1 0,20 0 0,0-1-32,0 2 32,20-28-97,-1 1 194,1-2 127,20 3 224,-20-28 1,19 0-65,1 0-32,1-28-160,-23 3 97,2-2 63,1-25 97,-21 24-1,0-24-128,-21 26-288,21-28-128,-38 28-128,-3-1 32,1 27-32,1 0-161,19 0 225,-20 27-96,20-27 32,20 26-1,0 1 193,0 0 96,20-1 161,0 0-97,20-26-128,-1 26-160,1-26-97,1 0-607,-3 0-1635,3 0-1409</inkml:trace>
  <inkml:trace contextRef="#ctx0" brushRef="#br0" timeOffset="68278.89">23999 3768 9416,'0'-78'-128,"0"51"705,0-26 1345,-20 26-801,20 27-737,-20 0-384,1 0 577,19 27 416,-20 26-65,0-1-223,20 1-192,-20 27-193,20 0-128,0 24-96,0-49-96,20 24 0,0 1-96,0-28-256,19-24-33,-19-3-255,21 2-481,-23-1-705,2-26-1025,21 0-896,-21 0-1122</inkml:trace>
  <inkml:trace contextRef="#ctx0" brushRef="#br0" timeOffset="68460.89">24139 4087 11050,'0'-55'1153,"0"30"-256,0 25 544,0 0-95,18 25-834,3 3-160,19-1-127,-20 25-129,19-25 64,1-1-160,-1 28-353,1-28-287,0 0-737,-19-26-737,-3 28-1570,-18-28-2818</inkml:trace>
  <inkml:trace contextRef="#ctx0" brushRef="#br0" timeOffset="68676.92">24475 3954 13612,'0'-26'96,"0"26"1538,-18 0-353,-3 0-960,1 0-97,0 26 160,-20 27-224,1-28 32,-1 30-224,20 24-544,-19-26-737,19 0-705,20 1-192,0-2-673,0-26-2338</inkml:trace>
  <inkml:trace contextRef="#ctx0" brushRef="#br0" timeOffset="68957.92">24516 3663 14509,'20'-27'-480,"-20"27"1184,20 0 770,19 0-673,-19 0-449,20 27-160,-1 0 128,1 25 1,-20 1-33,19 26-64,-19 1-64,0-2 33,-20 2-33,21 27-64,-42-54 32,21 26-224,-40-26-289,20 27-159,-19-54-385,-1 28-1121,1-28-2146</inkml:trace>
  <inkml:trace contextRef="#ctx0" brushRef="#br0" timeOffset="75412.31">23027 6948 7975,'0'0'-416,"0"0"63,0 26 706,0 28 672,0-2-385,0 2 1,0 24 224,0 29 128,0 25-193,-20-25-319,0-1-449,20 0 160,0-53-32,0-28-32,0-25 289,0 0 992,0 0-320,0-25-865,0-28-288,0-27-128,0 28 32,20-2-192,0 1-289,-20 28 160,19-3 385,1 28 0,20-27-32,-20 54 320,19 1-64,-19-3 161,0 28-1,-20 1-32,21-2-160,-21 1-96,18 0-160,-18-1-160,20 2-417,-20-28-544,21 1-737,-21 1-1217,0-28-4707</inkml:trace>
  <inkml:trace contextRef="#ctx0" brushRef="#br0" timeOffset="75737.33">23582 7212 13196,'0'-52'-192,"0"52"0,-20-26 608,20 26 641,0 0-865,0 0-512,-19 0 288,19 26 256,0 26 0,0 2 225,-20 26-161,20 0-160,0 0-128,20-28 0,-20 28-64,19-28-192,1-26-289,0 1-159,1 0-706,-1-1-832,-2-26-3331</inkml:trace>
  <inkml:trace contextRef="#ctx0" brushRef="#br0" timeOffset="75932.34">23702 7531 10473,'0'-53'1314,"0"53"-1442,0 0 608,20 0 577,-20 0-480,20 28-193,19-3-384,-19 2 0,20-1-256,-1 28-65,1-28-479,-1 0-353,-19 0-225,0 1-351,0-27-962,1 0-864</inkml:trace>
  <inkml:trace contextRef="#ctx0" brushRef="#br0" timeOffset="76105.35">24040 7478 8520,'-21'28'352,"1"-3"1474,-20 2-1,21-1-1152,-21 28-481,20-28-64,-19 26-256,19 2-256,0-1-673,20-1-1281,0-25-673</inkml:trace>
  <inkml:trace contextRef="#ctx0" brushRef="#br0" timeOffset="76336.36">24119 7107 12139,'38'-27'-577,"-17"27"577,-1 0 673,20 27 704,-21 26-127,1-1-1058,0 28-64,0 0 64,-20-1-64,20 1-96,-20-1-32,0 27-64,0-52-256,-20 24-865,20-24-993,-20-1-4292</inkml:trace>
  <inkml:trace contextRef="#ctx0" brushRef="#br0" timeOffset="76963.39">23027 8379 8295,'-20'0'641,"20"-27"672,0 27 705,0 0-384,0 0-898,0 0-415,20 0 287,19 27 385,1-27-384,39 0-289,21 27 225,-21-27-225,20 0-256,-19 0 0,0 0-128,39 0-224,-1 0-673,1 0 96,0 0-96,1 0-1858,-41 0-2305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10:53.36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definitions>
  <inkml:trace contextRef="#ctx0" brushRef="#br0">2122 7948 2338,'0'0'929,"0"0"-353,0 0 1122,-20 0 320,20 0-481,0 0-864,0 0-577,0 0 384,0 0 321,20 0 0,-20-26-289,0 26-31,21 0 63,-21 0-255,20 0-1,-20-27-64,20 27-64,-20 0 96,18 0-95,3-27-65,-1 27 0,0-26-32,19 26-32,1-26-32,-20 0 0,19 26 0,1-28 0,1 2 0,17 26 0,-17-26 32,-2 0 32,1 0-64,-1-2 64,1 1-32,-20 2 0,19-2 0,-19 2-32,20 25 32,-20-28-32,19 1 0,1 0 32,1 1-32,-2 0 0,1 26 32,-1-26-32,1-1 32,0 0-32,19 27 32,0-26 32,-19-1-32,19-25 32,2 25 0,-22 1-32,21-2-32,-21 2 0,1 0 0,19-26 0,-19 24 0,1 2 0,-3 0 0,23-1 33,-22 2-33,1-3-33,19 1 33,-19 2 33,0-3 31,-1 2-32,22 0 64,-23-1-96,3 0 0,-3 1 0,23-1 0,-22 0-64,21 2 64,-21-2 0,21 1-161,-19-1 450,-3 0-289,3 1-32,-3 0 0,23 0-96,-22-2 96,1 2 0,19-2 64,-19-24-32,1 24 32,-3 3 0,23-2-32,-22 1 0,1 0 0,-1-2 0,1 3 0,0-2 0,19 1 0,-19-1 32,-1 0-32,2 1 0,-1 0 0,-1 0 0,1-1-32,-1 0 32,21 1 0,-21-1 0,1 2 32,0-3-32,19-26 0,-18 29 128,-3-2 0,3 1-64,-2-1-96,21 0 32,-21 27-64,1-26 64,0 0 0,-1-2 0,1 3 96,19-2-64,-18 1 0,18 0 96,1-28 192,-21 28 129,21 0-257,-21-1-96,1 0-128,1 1 32,-3-1 0,3 27 0,-3-25 0,3-3 0,18 2 0,-19 0 0,0-1 0,19 27 32,-18-27-32,17 1 32,-17-1 0,18 0 0,1-25 64,-1 24 0,0 3 33,1-2-129,-1-25 224,2 24 0,-2 2 64,-19 0 65,19 0-97,-19-1-128,19 0 64,-19 1-96,19-1 0,-18 2-32,18-29 161,1 28-97,-1-1 160,0 0-64,1 1-64,-21 0-32,1 0-96,-19 26-32,-1-27 32,-2 27-64,-18-27-544,20 27-801,1 0-866,-21 0-63,20 0-1025,-20 0-5701</inkml:trace>
  <inkml:trace contextRef="#ctx0" brushRef="#br0" timeOffset="7247.41">8059 5166 12267,'0'0'320,"0"0"-416,0 0 289,0 0 127,0 26-128,0 1 256,20 0 33,-2 25 127,3 2 385,-1-2-160,0 0-416,0 2-289,-1-1-64,1 0 0,0-26-160,0 26-321,0-27-383,-1 2-161,1-28-289,-20 0-447,0 0-1346</inkml:trace>
  <inkml:trace contextRef="#ctx0" brushRef="#br0" timeOffset="7535.42">7998 5431 13805,'-18'0'544,"18"0"-1120,18 0 1280,-18 0 545,20-27-736,1-25-353,19-2-32,-40 2 64,18-2-96,-18 1 129,21 0-1,-21 1-128,0-2-96,0 28 0,0-1 96,0 27-32,0 0-352,0 27 96,0-1 416,20 1 64,0 0-224,0 25 32,19 1-128,1 0-96,-1-26-865,1 26-1121,0-27-2306</inkml:trace>
  <inkml:trace contextRef="#ctx0" brushRef="#br0" timeOffset="8112.46">7919 6120 11242,'-39'-28'192,"19"28"33,-20 28-161,20 24 128,-19 0-64,19 28-128,20 2 64,0-4-32,0 2 32,20-1-96,19-26 160,1-26 96,19 0 65,1-27 191,-21 0 417,22-54-128,-2 28-289,-19-53-192,-20 26-63,-1-1-225,-19-24 448,0 24-480,-39-26-256,-1 52 31,1-24 161,-1 52 128,-19 0 32,18 0-96,1 27 0,21-2 32,-1 3 0,20 24-32,0-24 32,20-2 32,19 28 0,22-28-256,-2-26-288,-19 26-513,19-26-865,0 0-2883</inkml:trace>
  <inkml:trace contextRef="#ctx0" brushRef="#br0" timeOffset="8386.45">8435 6518 11370,'-20'0'-128,"20"26"0,0-26 1185,-20 27-609,20-2-448,0 2 65,0 0 31,0-1 128,20 1 288,0-27-127,21 0 191,-23 0-31,2 0-129,1-27 97,-1 1 31,-20-1 33,0 0 95,-20 2-383,20 25-289,-21-27-417,-17 27 129,18 0-1506,20 0-448,-21 0-3299</inkml:trace>
  <inkml:trace contextRef="#ctx0" brushRef="#br0" timeOffset="8639.49">8832 6571 13805,'0'25'-417,"0"2"513,0-27 705,-20 53-641,2-26-224,-3 26-224,1-27-225,20 27-127,-20-26-225,0 1-1121,20-3-4260</inkml:trace>
  <inkml:trace contextRef="#ctx0" brushRef="#br0" timeOffset="9079.51">9150 6252 11851,'0'-28'288,"-20"3"96,20 25 898,-39 0-898,19 25-480,0 30 64,0-2-128,20 1 96,-20 24 32,40-24 0,-20 24 96,40-24-225,-20-28 97,19 28 0,21-54 96,-1 0 353,0 0 191,-18-27 97,17 0-129,-17-26-319,-1-26-1,-20 26-224,-20 0 352,-20-27-320,0 26-96,-20 29-96,-19-2 96,-2-1 192,2 28 128,0 0 65,-1 28-1,21 24-192,19-24-32,0 26-64,20-28 0,20 26 0,19-25 160,1 0-192,39-1-576,-18-26 288,-2 27-1442,-1-27-1217,3 0-4836</inkml:trace>
  <inkml:trace contextRef="#ctx0" brushRef="#br0" timeOffset="9209.52">9725 6438 12427,'20'53'2018,"-20"-26"-1569,0-1 1376,0 26-319,0 2-1026,21-1-640,-21 0-2050,20 1-2498</inkml:trace>
  <inkml:trace contextRef="#ctx0" brushRef="#br0" timeOffset="18110.03">2898 15128 1569,'0'0'1602,"0"0"-706,-21 0 994,21 0 224,0 0-416,-20 0-481,20 0-160,0-27-288,0 27 31,0 0-223,0 0-321,0 0-160,0 0-64,20 0 32,-20 0 0,0 27 33,21-27-33,-21 0 96,18 0 0,22 0 32,-19 0-64,17 0-64,23 0-64,-22 0 32,1 0-32,0 0 0,19 0-32,-19-27 64,19 27 0,-18 0-32,18 0 32,0 0 0,1 0 0,-1 0 0,1 0-32,-21 0-32,22 0 0,-23-26 32,23 26 0,-2 0-32,1 0 0,-1 0 32,0 0 0,22 0 0,-22 0 0,20-27-32,20 27-32,-20-27-64,-19 27 32,19 0-96,-18 0 32,-2-25-33,20 25 65,-19 0 64,-1 25 64,0-25 0,2 0 64,-2-25-32,-19 25-32,-1 0-192,1 0 128,-20 0-64,0 0-449,-1 0 97,-19 25-225,0-25-1313,0 0-4356</inkml:trace>
  <inkml:trace contextRef="#ctx0" brushRef="#br0" timeOffset="24213.38">9666 14969 448,'-20'0'1441,"20"0"-159,0 0 31,0 0 0,-20 0 0,20 0-64,0 0-256,0 0-32,0 0-224,0 0-257,0 0-159,20 0-129,-20 0 32,20 0-32,1 0-32,-1 0 129,18 0-97,23 0-64,-2-26-32,-19 26-64,19 0 64,0 0-160,-19 0-128,1 0-801,-3 26-865,-18-26-4356</inkml:trace>
  <inkml:trace contextRef="#ctx0" brushRef="#br0" timeOffset="25768.47">10381 16665 5445,'-40'26'2626,"40"-26"-2498,-20 0 737,20 0 769,0 0-481,0 0-705,0 0-63,0 0 31,0 0-128,20 0 0,-20 0 97,20 0-1,0-26-256,0 26 64,0 0-95,-1 0-1,21 0-32,19 0-32,2 26-32,38-26 96,0 0 0,0 0 32,39 26 224,2-26-127,-1 0-33,-1 27-64,-18-27-96,19 0-32,-40 0-64,1 0 32,-1 0-192,-40-27-321,1 27-31,-21 0-193,-19 0-1089,0 0-2114</inkml:trace>
  <inkml:trace contextRef="#ctx0" brushRef="#br0" timeOffset="35065">3691 17512 10089,'0'0'929,"0"0"-320,0 0 992,0 0 353,0 0-1153,0 0-801,0 0 64,0 0 384,19 0-128,1 27 33,0-27 95,21 26 33,-3 1-97,3-2-32,-1-25-63,-1 27-257,1 26 32,-1-26-32,1 0-32,0-2-32,-21 3-128,1-1-513,20-2-416,-40-25-481,21 0-31,-21 0-801,0 0-801,0 0-5061</inkml:trace>
  <inkml:trace contextRef="#ctx0" brushRef="#br0" timeOffset="35268.01">4187 17353 12139,'0'0'128,"0"0"-96,0 27 1217,-20 0-320,0-1-705,0 26-160,-19 28 1,-1 27-33,1-28-64,19 26-289,-20-25-672,20 0-1857,1-27-2980</inkml:trace>
  <inkml:trace contextRef="#ctx0" brushRef="#br0" timeOffset="36284.07">4763 17909 9160,'0'0'1089,"0"0"-608,0 0 159,0 0 353,0 0-833,0 0-256,0 27 449,0-27 95,0 27 32,0-1 97,0 1-289,0 26-96,-21-27-192,3 27-352,-2-26-288,0 26-353,-1-28-769,21 2-2018,-20 1-3234</inkml:trace>
  <inkml:trace contextRef="#ctx0" brushRef="#br0" timeOffset="36840.1">5139 17617 10954,'0'0'-128,"0"0"-545,-18 0 705,18 0 320,-20 27-352,20 1 65,-21 24 255,21 0 0,0 3 65,0 23-97,21-24-128,-1-28-32,-2 1-32,23 0 64,-1-1 321,19-26 63,-19-26-159,-1-1-65,1 0-128,-20 1 385,19-28-65,-39 1-352,0 28-64,20-30-96,-20 3-128,-20 25-128,20 2-96,0-3-193,0 28-63,0 0 479,0 28 129,0 24 0,0 0 0,0 28-32,0 0-128,0 0-160,20-1 224,-20 1 96,21-2 0,-1 2 32,-20-26 32,20-1 64,-20-1 256,0 1 193,0-26 224,0 0 96,-40-1-193,19-26-287,-17 27-129,-23-27-256,21 27-32,-19-27-320,0 0-225,-1 0-192,1 26-448,18-26-704,3 26-2083</inkml:trace>
  <inkml:trace contextRef="#ctx0" brushRef="#br0" timeOffset="39995.28">6232 13379 10570,'-20'0'480,"20"-26"-160,0 26 353,0 0 960,0 0-864,0 0-416,20-26-1,1 26 192,17 0 33,-18 0 31,21 0-319,18 0-161,0 0-96,1 0 0,19 0 64,-20 0-64,22 0 0,-22 0 0,-1 0-320,-17 0-481,-1 0-1089,-21 0-1857</inkml:trace>
  <inkml:trace contextRef="#ctx0" brushRef="#br0" timeOffset="40420.31">7741 13353 6245,'-20'0'1121,"20"0"-1185,20 0 2114,19 0 96,1 0-1025,0 0-512,19 0-289,20 0 1,-18 26 287,18-26-384,0 0-352,0 0-769,-19 26-3363</inkml:trace>
  <inkml:trace contextRef="#ctx0" brushRef="#br0" timeOffset="56674.24">12108 2755 8616,'0'0'704,"0"0"546,0 0-65,0 27-769,0-27 32,20 0-31,0 26 159,-20 26 97,19 2 64,1-1-417,-20 26-64,20-51-192,-20 25 96,0-28-160,0 2 161,0 0 31,0-27 224,0 0 353,0 0 96,0-27-609,0 0-448,0 2 32,0-28-97,0-1 97,0 1-128,0 26-128,21-26 287,-1 26-63,-2 2 0,2 25 128,1 0 160,-1 25 192,0 2-31,-20 26-161,19 2 32,1-30-160,-20 29-32,20-54 64,-20 25 32,0-25-32,20 0 224,-20-25 192,20 25-352,-20-28-192,19-23-64,-19 23 96,20 1 128,-20 1-128,20 26 192,-20 0-32,20 26 160,-20 1 65,20 1-257,-1 23 0,-19-23-96,20-3-161,0 3-127,-20-3-449,20 2-224,-20-27-256,21 0-1057,-21 0-3748</inkml:trace>
  <inkml:trace contextRef="#ctx0" brushRef="#br0" timeOffset="56841.25">12724 2940 13004,'20'27'0,"-20"1"512,0-3 834,0 1-962,0 2-384,18-3-96,-18 3-353,21-3-383,-1 2-514,-20 0-1504,20-27-3717</inkml:trace>
  <inkml:trace contextRef="#ctx0" brushRef="#br0" timeOffset="56971.25">12744 2676 13965,'0'-53'-385,"0"26"321,18 27-352,-18-26-3043</inkml:trace>
  <inkml:trace contextRef="#ctx0" brushRef="#br0" timeOffset="57251.27">12962 3127 6630,'39'52'288,"-39"-52"449,20 27 1761,-20-27-512,0-27-1153,0 27-609,0-52-32,0 24-64,0-25-64,0 2-128,0 23 64,0-25 96,20 53-64,-20-27 193,21 54 255,-3-27 33,2 26-225,1 29-192,-21-30-128,20 29-352,0-29-513,-2 3-128,3-28-609,-21 25-1473,20-25-4356</inkml:trace>
  <inkml:trace contextRef="#ctx0" brushRef="#br0" timeOffset="57425.28">13319 2860 12363,'20'27'449,"-20"0"351,20-1 962,-20 29-1153,19-30-609,-19 1-481,20 27 1,-20-25-161,20-3-128,-20 2-928,20-27-2499</inkml:trace>
  <inkml:trace contextRef="#ctx0" brushRef="#br0" timeOffset="57569.28">13378 2596 14573,'20'0'449,"-20"0"-1666,0 0 1313,0 0-449,0 0-4131</inkml:trace>
  <inkml:trace contextRef="#ctx0" brushRef="#br0" timeOffset="58499.34">13637 2967 8840,'0'28'96,"0"-3"737,0 1 1025,0 27-1378,0-25-416,0 24-64,0-25 32,0-1-32,0-26 96,0 26 128,20-26 929,-20-26-96,0 0-928,0-1-161,0-25-33,0-1 65,0-1-32,20 29 0,-20-30 32,0 29 64,19-1-31,-19 27 31,20 0 32,0 0 160,0 53-32,-20-26-96,20 26-64,-1-27-64,-19 2 32,0-3 32,20-25-32,-20 0 32,0 28 161,0-56 95,0 28-288,0 0-320,0-25 128,0-3 128,20 2 64,-20 1 64,0-3 32,0 28 0,0 0 0,20 0 0,-20 28 192,21-28-31,-3 51-161,-18-23-128,20-28-96,0 25-609,-20 3-352,21-3-801,-1-25-1505,-20 27-2883</inkml:trace>
  <inkml:trace contextRef="#ctx0" brushRef="#br0" timeOffset="58645.35">13975 3074 12395,'18'25'128,"-18"-25"865,21 28 192,-21-28-992,20 25-546,0 2-672,0 0-929,-20-1-1665,19-26-2723</inkml:trace>
  <inkml:trace contextRef="#ctx0" brushRef="#br0" timeOffset="58782.36">14054 2755 13837,'0'-27'-1858,"0"27"1249,0 0-288,20 0-7398</inkml:trace>
  <inkml:trace contextRef="#ctx0" brushRef="#br0" timeOffset="59091.37">14153 2887 12203,'0'0'513,"0"0"-225,20 0 1441,19 0-1120,1-27-609,-1 27 32,1 0 32,1 0-128,-3 0-96,-17 27 96,-21 0-64,20-1-64,-40 29 160,20-4 32,-21-23 0,1-3 128,20 3 0,0-3-128,0 2 160,0 0-32,20-1 0,1-26-64,-1 0-160,0 0-288,0-26-705,-1 26-1826,1 0-5285</inkml:trace>
  <inkml:trace contextRef="#ctx0" brushRef="#br0" timeOffset="59251.38">14252 3127 13036,'0'0'-32,"0"0"865,0 0 576,20-28-1153,19 28-224,2-25-128,-3 25-224,3 0-929,-21 0-3140</inkml:trace>
  <inkml:trace contextRef="#ctx0" brushRef="#br0" timeOffset="59603.4">14609 3046 14541,'40'0'-192,"-20"0"673,0-26 1184,19 26-1345,-19 0-63,21-25-97,-23-3 96,2 1-160,-20 1 32,21-1-128,-21 0-64,-21 2-32,1-2-256,2 27-33,-23 0 161,1 0 64,21 27 96,-21-2 0,20 2 192,20 26 192,0 2 129,20-4 320,0-23-1,39 25-95,-18-28-65,17-25-319,3 27-65,-2-27-32,0 0-352,-39 0-865,20 0-2082,-40 0-7367</inkml:trace>
  <inkml:trace contextRef="#ctx0" brushRef="#br0" timeOffset="60714.47">13021 3815 6245,'-20'-27'2947,"20"27"-2659,-20-26 1538,1 26-609,-1 0-896,0 0-225,-20 0 0,21 26-32,-1 1 32,0 25-32,20 1 160,-20 1-96,20-2 33,0 29-1,20-29 64,20 1 0,-1-26-96,1 0 32,-1-1 1,21-26 95,-21 0 288,22 0-127,-23-26-65,3-1-224,-1-28-64,-21 30-128,-19-27 64,0-3-128,0 3 32,-19-1-32,-21 26 32,-1-26-64,3 1 160,-3 52 64,-18-27-96,-1 27 0,21 27-97,-1-27 65,1 27-96,39-2 32,0 2 32,0-1 128,19 1 32,21 0 96,0 25-64,-1-52-32,1 26 0,-1 1-96,2-27-160,-21 0-352,0 0-737,-2 28-2019</inkml:trace>
  <inkml:trace contextRef="#ctx0" brushRef="#br0" timeOffset="61118.49">13517 4159 5733,'21'0'4004,"-21"0"-4677,-21 0 1602,21 0-352,0 25-545,-20 3 32,20-1 96,0 0 64,0-1 96,0 0-96,20-26-63,1 26 127,-1-26 96,18 27 225,-17-27 63,-1-27-287,0 27-161,0-26-96,-20 0 128,0 0-127,0-1-65,-20 0-32,0 27-96,0-28 64,-21 28-32,23-25-129,-23 25-383,21 0-1378,20 25-6150</inkml:trace>
  <inkml:trace contextRef="#ctx0" brushRef="#br0" timeOffset="61933.54">14054 3920 9769,'-20'-26'1153,"20"-1"-1121,0 27 1441,-20 0-832,20-25-673,-21 25-160,3 25 64,-2 2 128,20-1 0,-21 1 0,21 26 0,0-1 0,0 3-32,21-3-129,17-27 33,3 3-64,-1-1 128,-1 0-128,21-27 96,-1 0 96,-19 0 96,-1 0 64,-19-27-64,21 0 96,-23-1-32,2-24 129,-20-1 223,0 26-95,-20-25-225,2-1-64,-23 26 64,1 1-32,-19-1 160,0 27-127,-1 0 95,1 0-128,19 0-224,19 27-32,3-1-64,18 1 96,18 0 160,3-1 0,39 0 96,-1 0-64,0 1-64,1-27 0,-21 28-32,22-28-96,-41 0-384,18 0-545,-17 25-769,-21-25-3715</inkml:trace>
  <inkml:trace contextRef="#ctx0" brushRef="#br0" timeOffset="62178.55">14590 4132 11050,'0'52'320,"19"-24"-160,-19-1 1762,20 0-1409,-20-1-513,20 0-353,-20 0-1216,20-26-3428</inkml:trace>
  <inkml:trace contextRef="#ctx0" brushRef="#br0" timeOffset="65837.75">17587 2172 4131,'0'-26'1794,"0"26"-769,0-27 833,-20 0-513,20 27-384,0 0-641,0 0-320,0 0 257,20 27 287,-20 0 161,0 26 63,20 26-287,-20 53-193,20 54-224,-20 0 64,0-28 1,19-24-97,-19-56 96,20-24 288,-20-28 257,0 0-289,0-26-128,20 0 129,-20 0-33,20-26-320,-20 0-320,21-28-193,-3 1-31,2 0-129,1 2 353,-1 23 192,0 1-96,0 1 256,-1 26-64,1 0 32,0 26 160,0 1 0,-20 1 96,20 23-159,-1 2-65,-19 0 0,20 1-64,-20-28 0,20 26 64,-20-25-289,20 0-479,-20-1-706,0 1-1472,0-27-5350</inkml:trace>
  <inkml:trace contextRef="#ctx0" brushRef="#br0" timeOffset="66832.82">18421 3152 768,'0'0'1666,"0"0"-353,0 0 1538,0 0-705,0 0-609,0 0-63,0-25-129,0 25-480,0 0-257,-20 0-127,20 0-289,-20-28-192,0 56 64,20-28-128,-19 0 64,-1 25-32,0 2 32,20 0-32,0-1 32,0 26-32,20-25 32,0 26 32,-1-26 0,21-2 0,0 2-64,-1 1 64,1-28 32,-1 0 0,1 0 96,1-28 96,-21 1-63,-20 2 31,0-2-96,0 1-96,-20-28-64,-21 28 0,1 0-32,1 0 32,-1-1 0,1 27 32,-1 27-32,0-27 0,21 26 32,19-26-128,0 26 64,19 0 96,1-26 64,20 0-64,-1 0 0,21 27-32,-21-27-64,22 0-481,-41 0-768,19 27-1442,-39-27-5861</inkml:trace>
  <inkml:trace contextRef="#ctx0" brushRef="#br0" timeOffset="67373.85">18937 2146 10249,'0'-54'545,"0"54"384,0 0-33,0 0-767,0 0-129,-20 27 32,20 26 192,-20-1 448,0 28 33,1 26 32,19 27 32,-20 0-161,0-1-320,20-26-127,20-53-226,0 26-31,-1-51-288,1 25-225,20-28-63,-19 2-257,-3 0-544,2-27-1410,0 26-3523</inkml:trace>
  <inkml:trace contextRef="#ctx0" brushRef="#br0" timeOffset="67605.86">19136 2782 12395,'0'0'-320,"0"26"1153,20 1 832,-1-2-1088,21 29-225,0-28-192,-1 29-96,1-30-64,-1 1-288,1 2-352,1-28-321,-3 25-449,-17-25-960,-1 0-1762</inkml:trace>
  <inkml:trace contextRef="#ctx0" brushRef="#br0" timeOffset="67794.87">19474 2808 9545,'-20'27'2082,"-21"-2"-1954,21 29 2338,-19-28-448,19 29-993,-20-4-673,20-23-288,-19 25-128,39-28-192,0 2-1121,0 0-898,0-1-3810</inkml:trace>
  <inkml:trace contextRef="#ctx0" brushRef="#br0" timeOffset="68708.92">20545 2119 3843,'-20'-27'1538,"20"27"1152,-20-26-640,20 26-416,0 0-321,0 0-608,0 0-225,0 0 32,0 0 289,0 0-320,20 26 95,0 28-31,20-28-193,-1 53-32,1-26-31,-1 53-193,2 2 32,-1 24-96,-22-27 0,3 0 32,-21-25-64,0-25 0,-21-4 0,21 2 0,-18 0-32,-2-26-352,0 0-577,-1-1-705,1 0-1473,20 0-7943</inkml:trace>
  <inkml:trace contextRef="#ctx0" brushRef="#br0" timeOffset="69185.95">21319 2808 1153,'0'27'11851,"0"-27"-11947,20 0 1921,0 0 65,0 0-1153,19 0-385,1-27-160,1 27-224,-3 0-192,23 0-480,-43 0-1282,23 0-1730,-41 0-6373</inkml:trace>
  <inkml:trace contextRef="#ctx0" brushRef="#br0" timeOffset="70570.03">22412 2728 7238,'0'-26'1442,"0"26"-385,0 0 1569,0 0-1216,0 0-866,0 0-448,0 26-160,0 1 64,0 0 96,0-1-64,18 26 64,2-25 0,1 0-64,-1 26 32,0-25 1,-1-28-33,21 25 160,-20-25 64,19 0 0,-19 0 33,0-25-33,0-3-32,-20 1-32,20 1-32,-20-1-128,0 0-128,0 2-64,-20-2 0,20 1-32,0 26-97,0 0-127,-20 0-64,20 26 223,0 1 129,20 25 96,-20 1 32,20 27-64,1-26 0,-21 24 64,18 2 0,2-1 64,-20-26-32,0 26 160,0-26 385,0-26 96,-20 25 95,2-24 161,-23-1-160,21-1-193,-20-26 1,1 0-545,-21 0-96,21 0-224,-22 0-257,23 0-192,-3 0-448,2-26-512,19 26-1506,20 0-5926</inkml:trace>
  <inkml:trace contextRef="#ctx0" brushRef="#br0" timeOffset="75955.34">17508 1510 2626,'0'0'224,"0"0"1346,0 0-257,0 0-737,0 0 1,-20 0 384,20 0 0,0 0-32,0 26-96,-20-26-257,20 27-256,0 0-192,-20-1 1,20 0 31,-19 27 160,-1 27 96,20-28-31,-20 28-1,-1-1-64,21 27-95,-20 1 63,20-2-64,0 1-96,0 27-32,0 0 129,20-1 127,-20 0-64,21-52 97,-1 27-97,-20-28-64,20 26-64,19-25-64,-19 0-32,20-1 64,-21-26-224,1 0-32,20-2-256,-20-23-257,-1-1-127,1-1-321,-20-26-1378,0 27-5476</inkml:trace>
  <inkml:trace contextRef="#ctx0" brushRef="#br0" timeOffset="77896.45">23702 1563 992,'0'0'2179,"0"0"383,0 0-416,0 0-416,0 0-449,0 0-128,0 0-192,0 0-96,0 0-225,0 0-95,0 0-161,0 0-128,0-27-95,0 27-33,0 0 96,0 0 0,20 27 32,-20-27-64,20 27-63,-1-27-97,1 26 0,0 0-32,0 0-32,19 1 32,-19 28 0,0-3 32,20 0-32,-21 1 32,21 0-32,-20 27 32,19-28 0,-19 28-32,0-1 64,1 1-64,-1-1 32,-20 29 96,18-30-32,-18 2 96,0-1 97,0 1-33,-18-1-160,-2 2-32,-1 23 64,1-24-64,0-1 0,2 1 0,-3-2 0,1 2-64,20-26 64,-20-1-64,0 0 0,1-2 32,-1-23-320,0 25-256,20-26-417,-20 0-385,20-2-479,0-25-2307</inkml:trace>
  <inkml:trace contextRef="#ctx0" brushRef="#br0" timeOffset="78509.48">24178 1456 10153,'0'-25'769,"0"25"1409,0 0-545,20-27-1216,-20 27-321,40 0 384,-21 0-63,21 0-257,0 0-256,-1 0 0,-19 27 32,0-27-64,0 25-33,1 29 129,-21-28 64,0 28 65,-21-28-1,21 26 192,-20-25-32,0 0-64,20 1-64,-20-3 33,20 2 63,20-2 128,0 2 0,0 1-95,19-28-225,-19 25-64,21-25-1057,-21 27-993,-2-27-2659</inkml:trace>
  <inkml:trace contextRef="#ctx0" brushRef="#br0" timeOffset="89711.13">8972 9749 10249,'-20'0'-128,"20"0"160,-20 0 352,20 0 513,-21 0-608,21 0-257,-18 27 160,-23 25 480,21 1 65,0 26-224,-19 1 95,19 27-127,-20-27-97,40 25-128,-19-25-96,19-1-63,0 1-33,19 0-64,1-28 0,0 1-289,0 0-255,19-26-257,-19-2-544,21-25-961,-21 0-3876</inkml:trace>
  <inkml:trace contextRef="#ctx0" brushRef="#br0" timeOffset="89957.14">8992 10359 14477,'0'26'-288,"19"-26"160,-19 27 448,20-2 0,0 2-159,20 0-65,-1 26 32,-19-1-32,20-24-32,19 24 0,-18-25-32,-3 26-224,-17-26-417,19-1-224,-22-26-512,3 0-673,-21 0-1217,20 0-2114</inkml:trace>
  <inkml:trace contextRef="#ctx0" brushRef="#br0" timeOffset="90137.15">9407 10359 10666,'0'0'1121,"-18"26"-1346,-2-26 642,0 52 992,-21-25-704,2 26-577,-1 1-32,20-1-32,1 26-64,-1-26-96,0-26-673,20-1-1217,20 1-3235</inkml:trace>
  <inkml:trace contextRef="#ctx0" brushRef="#br0" timeOffset="90462.17">9508 9828 768,'-20'-27'10186,"20"27"-9642,-20 0 65,20 0 96,0 27-161,0 0-95,0-1 127,-20 28-192,20-2 161,0 1 32,0-25-33,20 23-224,-20 3-192,20-27-95,-20 26-1,20-27-257,-1 0-383,1 1-289,0 0-480,0-27-609,0-27-2018</inkml:trace>
  <inkml:trace contextRef="#ctx0" brushRef="#br0" timeOffset="90635.18">9707 10015 10153,'0'0'1474,"0"25"-2019,0-25 1858,0 28 385,0-3-1314,0 1-352,18 2 0,-18-2-256,20 1-256,-20 0-449,21-1-929,-1-26-2146</inkml:trace>
  <inkml:trace contextRef="#ctx0" brushRef="#br0" timeOffset="90793.19">9725 9855 11947,'-18'0'2818,"18"0"-2753,0 0 31,0 0 224,0 0-576,18 0-1346,-18 26-864,20-26-4421</inkml:trace>
  <inkml:trace contextRef="#ctx0" brushRef="#br0" timeOffset="91003.2">9825 9723 10826,'0'-27'1473,"0"27"-1697,0 27 672,0-27 1154,20 26-481,0 1-320,0-2-417,0 29-192,-20-28-64,19 28-128,1-2-64,0 1-833,-20 0-224,20-27-32,-20 28-736,0-27-2211</inkml:trace>
  <inkml:trace contextRef="#ctx0" brushRef="#br0" timeOffset="91212.21">10104 10624 15022,'18'52'192,"-36"1"320,-3 1 1282,-19-1-1185,1 26-705,-1-26-833,20 0-673,-19-1-1633</inkml:trace>
  <inkml:trace contextRef="#ctx0" brushRef="#br0" timeOffset="91896.25">10620 10385 11627,'0'-26'-97,"0"26"-287,-20 26 416,20 1 192,-20 25-128,20 1-64,0 1 0,0 26 0,20-55 33,0 28-1,19-26 0,-19-27 160,20 0 449,-1 0-33,1-27-127,-20 1 95,-1-26-63,1 25-1,-20-1-256,0-24-255,0 52-33,0-27-129,0 27-543,0 27 31,-20 0 513,20 26 160,0 26-32,0 1 0,20-2 32,-20 2 32,0 0-32,0-28 64,0 28 225,0-53 351,-20 25 545,20-24 33,-39-1-225,19-27-321,-20 0-448,21 0-256,-21-27-160,20-1-416,-1 3-641,3-2-737,-2-25-256,20-3-2403</inkml:trace>
  <inkml:trace contextRef="#ctx0" brushRef="#br0" timeOffset="92243.27">11017 9617 10089,'-20'26'96,"20"0"64,0 1 1794,-21 53-416,21-28-930,0 28-223,0-1-161,0 2-64,21-30-128,-1 3 32,-20-27-32,18 0-192,2-1-321,1 0-608,-1-26-640,0 0-2852</inkml:trace>
  <inkml:trace contextRef="#ctx0" brushRef="#br0" timeOffset="92401.28">11215 9960 8456,'0'55'3203,"0"-30"-3235,0 3 384,0-3 96,0 1-448,20 2-800,-20-2-290,19-26-863,1 27-1603</inkml:trace>
  <inkml:trace contextRef="#ctx0" brushRef="#br0" timeOffset="92537.29">11254 9801 11274,'0'0'-352,"0"0"-6118,0 0 3811</inkml:trace>
  <inkml:trace contextRef="#ctx0" brushRef="#br0" timeOffset="92763.3">11373 9776 8776,'20'52'1185,"1"-25"160,-1-1-32,-2 1-288,3 0-480,-1 25-353,0-24-128,-20 25 0,0-28-32,20 29-352,-20-1-1089,0-26-1570,0-1-5029</inkml:trace>
  <inkml:trace contextRef="#ctx0" brushRef="#br0" timeOffset="93173.32">11513 9591 8584,'20'0'224,"-20"0"32,19 0 1250,1 26-353,0 0-353,0 27-351,0-26 191,19 26 65,-19 26-160,0 1-161,19 0-64,-19-2-64,0 2-31,-20 0 31,0 26-96,0-1 128,0 2-63,-20-2-65,0-25-128,1 25-192,-21-25-257,20 0-223,-19-28-129,19 28-256,-20-26-1185,20-1-4485</inkml:trace>
  <inkml:trace contextRef="#ctx0" brushRef="#br0" timeOffset="100270.73">17071 2146 224,'20'0'1121,"-20"0"929,0 0-513,0 0-544,0 0 416,0 0 129,0 0-225,0 0-128,20 0-128,-20 0-192,0 0 0,0 0-64,20 0-33,-20 0 1,19 0-192,-19 0-257,0 0-192,20-27-64,-20 27 32,0 0-64,0 0 96,0 0 97,0 0-65,-20 0-224,20 27 128,-19-27-64,-21 0-96,20 26 96,-19 1-96,-1-2 128,-19 2-64,-2 0 32,2-27 0,-1 26-64,1 1 96,-1 1 32,1-3-96,18 1-97,23 2-31,-2-28-64,-1 25 192,21-25 64,0 0 64,21 28 128,-1-28-31,39 27-1,0-27-96,1 25 0,19-25-64,-20 27 64,2-27-32,-21 0-96,-1 26-64,-19-26 32,-20 0-192,0 0-161,0 0 193,-20 27 0,-19 0-289,-22-1 225,2 0 192,-21 27 32,21-26 64,0 26 64,19-1 32,-1-25-64,23 26-96,-2-25 0,20-3 32,20 1 128,19 2 64,1-3 0,-1 3-64,21-3 97,19-25-33,-20 0 0,22 0-96,-22 0-160,-19 0-481,-20 0-768,-1 0-2563</inkml:trace>
  <inkml:trace contextRef="#ctx0" brushRef="#br0" timeOffset="100884.77">16634 3894 6598,'0'0'2690,"0"0"-2818,0 0 1570,0 0 255,0 26-832,0 1-96,0 0-1,0-1-223,0 26-161,0-25-192,0 1-127,0-3-130,0 27-575,0-52-417,0 28-673,20-28-1857</inkml:trace>
  <inkml:trace contextRef="#ctx0" brushRef="#br0" timeOffset="101085.78">16634 3682 15566,'20'0'-416,"-20"0"608,20-26 1602,0 26-1474,0-26-416,19 26-64,-19 0-673,-20 0-865,20 26-2017</inkml:trace>
  <inkml:trace contextRef="#ctx0" brushRef="#br0" timeOffset="101243.79">16694 3842 9833,'20'25'1313,"-1"-25"-1217,1 0 1570,20 0-962,-20 0-800,19 0-993,-19 0-1761,1-25-5670</inkml:trace>
  <inkml:trace contextRef="#ctx0" brushRef="#br0" timeOffset="101417.8">16793 4000 7719,'20'52'2274,"-20"-52"-2146,19 0 1826,1 0-929,-20 0-833,20 0 0,1 0-224,-1 0-352,0 0-1378,-2 27-5509</inkml:trace>
  <inkml:trace contextRef="#ctx0" brushRef="#br0" timeOffset="101597.81">17210 3947 12748,'0'27'576,"-20"-1"-127,20 0 1536,0 0-1216,0 1-833,0 26-769,0-26-1089,0-2-2626</inkml:trace>
  <inkml:trace contextRef="#ctx0" brushRef="#br0" timeOffset="102571.86">16595 1695 6950,'0'0'128,"0"0"257,0 0 1921,0 0-993,0 0-640,0 27-129,0-27-63,0 28-193,0 24-160,0-27-64,0 2 192,0 1-96,0-3 33,0-25-97,0 27 64,0-27 96,0 0 128,0 0-287,0 0-290,0-27 1,0 2 96,0-3 0,20 1-96,-1-25 0,-19-1 128,20 26 32,0 0 32,0 1 64,-20 0 128,20 26 96,-20 0 64,19 0-95,-19 26-97,0 0-64,0 28-160,0-1-32,0-26 96,0-2-32,0 2 0,0 1 128,0-28 32,20 25-96,-20-25-64,0-25 64,20 25-128,0-28-32,0-24-64,-1 25 31,-19 2 161,20-3 96,0 1 161,1 27 127,-21 0 129,20 0-33,-20 0-128,0 27-63,20 1-257,-20-3-32,18 27-865,-18-25-897,0 26-2338</inkml:trace>
  <inkml:trace contextRef="#ctx0" brushRef="#br0" timeOffset="103720.93">19790 1960 832,'-19'0'1185,"19"0"513,0 0 32,0-26-417,0 26-96,0 0 321,0 0-289,0 0-288,0 0-257,0 0-159,0 26-1,0-26-95,0 26 95,-20 2 1,20-2-1,0 26 65,-20 2-257,20-1-224,0-1-32,20 1-96,-20-26-32,20 26-320,-1-27-577,1 2-288,-20-3-737,20-25-2882</inkml:trace>
  <inkml:trace contextRef="#ctx0" brushRef="#br0" timeOffset="103903.93">19930 2199 11723,'0'25'224,"0"2"96,20 0 897,-20-27-1089,0 26-640,20 1-865,-20 1-1090,19-28-3747</inkml:trace>
  <inkml:trace contextRef="#ctx0" brushRef="#br0" timeOffset="104052.95">20009 2066 11274,'0'-26'2018,"0"26"-4004,0 0 929,0 0-5221</inkml:trace>
  <inkml:trace contextRef="#ctx0" brushRef="#br0" timeOffset="104291.96">20088 1827 11050,'20'0'2915,"-20"27"-3107,20-27 1313,0 0-769,0 28-256,-1-28-96,21 52 0,-20 0 64,1 2 0,-1 25-128,-2 1-96,-18-28-160,0 1-289,0 2-384,0-30-801,-18 1-2594</inkml:trace>
  <inkml:trace contextRef="#ctx0" brushRef="#br0" timeOffset="105085">22928 1907 9352,'0'-25'0,"0"25"1474,-20 0 319,20-28-1440,-20 28-321,20 28 256,-20-28 193,20 25 191,-21 28 225,3-27-128,18 28-97,-20-2-287,20 2-193,20-1-96,-20-1-160,18 1-545,3-26-544,-1 1-384,0-3-1442,19-25-6342</inkml:trace>
  <inkml:trace contextRef="#ctx0" brushRef="#br0" timeOffset="105259.02">23106 2119 11530,'0'27'97,"0"-1"1248,0-26-160,0 27-1057,0-2-224,20 2-417,-20 0-576,19-1-672,-19 1-2852</inkml:trace>
  <inkml:trace contextRef="#ctx0" brushRef="#br0" timeOffset="105424.02">23185 1854 15726,'0'0'-64,"0"0"-736,0 0 992,0 0-1121,0 0-4356</inkml:trace>
  <inkml:trace contextRef="#ctx0" brushRef="#br0" timeOffset="105676.04">23264 1695 10954,'41'0'576,"-21"0"1506,-2 27-256,3-27-833,19 28-545,-20 24-31,-1-27-161,1 30-128,0 23-64,-20-24 32,20 24-96,-20-24-128,-20-1 32,20-1-352,0 1-193,-20 2-96,20-4-288,-20 2-1569,1-25-6374</inkml:trace>
  <inkml:trace contextRef="#ctx0" brushRef="#br1" timeOffset="109296.25">17964 4052 5861,'0'0'192,"0"0"225,0 0 1472,0 27-255,0-27-1025,0 0-385,0 0 32,0 0 289,0 0 223,20 0-63,0 0-193,-20 0-159,20 0-97,0 0-64,-1 0-32,21 0 129,1 0-65,-3 0 0,3 0 0,18 28-96,-19-28-64,19 0-32,1 0-32,19 0 0,-20 25 0,22-25 0,-22 27-32,40-27 32,-20 25 0,40 3 32,-19-28 0,19 0 0,0 27 33,1-27-33,-2 0-32,21 0 128,1 0-64,-22 0 96,1 27-32,20-27-32,-39 0 0,-1 0-32,-20 0-64,-19 26-32,-1-26 0,-39 0-64,1 0-352,-21 0-1314,-21 0-2466</inkml:trace>
  <inkml:trace contextRef="#ctx0" brushRef="#br1" timeOffset="114605.55">19354 3603 2594,'0'0'320,"0"0"1186,0 0 640,0 0-417,0 0-864,0 0 32,0 0 96,0 0-352,0 0-225,0 0 96,0 0 65,0 0-97,0 0-95,0 0-65,0 0-32,0 0-95,0 0-161,19 0 0,1 0 32,0 0-96,1 0 96,19 0-32,19 0-32,-19 0 0,19 0-32,0 0 0,1 0-64,-1 0 32,20 0-33,-18 27-95,18-27 160,-20 0-32,1 0 64,-1 0 32,-19 0-608,-19 0-225,-1 0-1826,-2 0-6085</inkml:trace>
  <inkml:trace contextRef="#ctx0" brushRef="#br1" timeOffset="117493.72">22392 4371 7431,'-21'0'-32,"21"0"832,0 0 1474,0 0-992,0 0-610,0 0-191,0 0 127,21 0 257,-1 0-160,18 0-129,3 0-63,18 0-97,1 0-192,19 0-31,20 0-65,21 0-64,-1 0 0,19 0 0,-39 0-32,-20 27-128,-38-27-1185,-1 0-1026,-40 0-2305</inkml:trace>
  <inkml:trace contextRef="#ctx0" brushRef="#br1" timeOffset="122916.03">16555 4742 4388,'0'0'704,"0"0"642,0 0 800,0 0-481,0 0-768,0 0-513,0 0-191,0 0 287,20 0 1,-20-26-161,20 26-128,-20 0 0,20 0-128,19 0-32,1 0-32,-1-28 0,21 28 32,-1 0-32,22 0 0,-2 0 32,0 0 0,0-26 0,0 26 0,2 0 32,-2 0-96,-40-26 0,21 26 0,-40 0-192,-1 0-737,-19 0-1121,0 0-2530</inkml:trace>
  <inkml:trace contextRef="#ctx0" brushRef="#br2" timeOffset="136396.79">16933 1246 2690,'0'0'160,"0"0"1218,0-28 736,0 28-1025,0 0-225,0 0 97,0-27-416,0 27-193,0 0-96,-20 0-63,20 0 255,0 0 32,0-25-63,0 25-97,-20 0 32,20 0-255,0 0 31,-21-27-64,1 27-64,0 0 0,1 0-64,-1 0 32,0 0 32,0 0 0,0 27-32,1-27-32,-1 25 32,-20 2 32,20 1-33,1-28 1,-1 52 64,-20-26 1,19 0-33,3 2 0,-2 25 32,-1-28-32,21 29 0,0-28 0,-20 1 0,20 26-32,20-27 64,-20 27-32,21 2 32,-21-30 0,20 27 0,-2-25 0,3 26 32,-1-26-32,20-1-64,-21 0 96,21 2-32,0-2 32,-1-26-32,1 26-32,-1-26 96,1 0-64,1 0 0,-3-26-32,3 0 32,-1-2 64,-1 2-32,1-27 32,-1 0-64,-19-26 96,0 26 97,0-27-193,-20 28 288,0-28-128,0 26 161,-20-24-1,0 24 288,-19 2-191,-1 26-225,0-2-192,21 1-160,-21 27-833,20-25-1153,-1 25-2690</inkml:trace>
  <inkml:trace contextRef="#ctx0" brushRef="#br2" timeOffset="137246.84">17249 1114 2914,'-19'0'1089,"19"0"1634,-20 0-929,20 0-385,0 0-384,0 0-32,0 0-385,0 0-159,0 0 31,0 0-63,20 0-129,-1-28-64,1 28-96,0-27 0,21 27-32,-3-25 1,23-3-1,-2 2-32,0-27-32,1 26-32,-1 1-32,20 26-128,-38-26-193,-1-2 65,-1 28-449,-19 0-736,-20 0-705,0 0-1922</inkml:trace>
  <inkml:trace contextRef="#ctx0" brushRef="#br2" timeOffset="138603.91">18261 503 1761,'-18'0'2370,"18"0"-1441,0 0 1794,0 0-865,0 0-962,0 0-607,18 0-289,-18 0 0,0 0 0,0 0-96,0 0-32,0 0 96,0 0 32,0 0 0,0 0 0,0 0-33,0 0 66,0 0 63,0 0-32,0 0 128,0 0-96,0 0 0,0 0-64,0 0 64,0 27 96,0-27 65,0 0 191,0 0-96,0 0 1,0 0 63,0 0 0,-18 0-31,18 0-129,0 0-64,0 0 32,0 0 1,18 0-33,3 0-96,-1 0-128,0 0 64,0 0-32,19 0-32,1-27-32,-20 27-128,19 0-97,-19-25-351,0 25-129,1 0-192,-3 0-192,2 0-320,-20 0-1282,0 0-3267</inkml:trace>
  <inkml:trace contextRef="#ctx0" brushRef="#br2" timeOffset="138828.94">18342 688 12619,'0'27'-384,"0"-27"576,19 0 577,-19 0-513,20 0-192,20 0-96,-1-27 0,1 27-32,1 0-128,-23 0-385,22 0-736,1 0-1345,-21 0-2147</inkml:trace>
  <inkml:trace contextRef="#ctx0" brushRef="#br2" timeOffset="139094.94">18421 264 5252,'0'-26'5253,"20"0"-5797,-20 26 544,0 0 384,0 0-256,0 26-96,0 27 33,0 0 159,0 26-128,19 1-96,-19-1-288,0 1-161,20 0-288,-20-2 33,20-24 351,-20-28-351,20 1-1122,-20 0-1729</inkml:trace>
  <inkml:trace contextRef="#ctx0" brushRef="#br2" timeOffset="139310.96">18500 212 9801,'20'-53'480,"-20"53"-416,0 25 1185,21 3 97,-3 24-738,-18 2-383,20 26-65,0 0 32,-20-2-96,21 2-32,-21-28-64,0 28 64,20-28-448,-20 2-673,0-28-1410,20 28-5796</inkml:trace>
  <inkml:trace contextRef="#ctx0" brushRef="#br2" timeOffset="139770.99">18858 582 11146,'-40'0'1345,"40"0"-1473,0 0 1089,0 0 0,20 0-769,0 0-96,19-26 0,22 26 0,-3-26-160,1-1-256,2 27-865,-22-25-1121,-19-3-3684</inkml:trace>
  <inkml:trace contextRef="#ctx0" brushRef="#br2" timeOffset="139961">18917 238 8295,'20'0'481,"-20"0"1345,21 53 320,-3-26-1314,-18 26-736,20 26-128,0-26-288,-20 26 0,21-25-65,-21 25-800,20-52-320,-2 26-609,3-28-3267</inkml:trace>
  <inkml:trace contextRef="#ctx0" brushRef="#br2" timeOffset="140428.03">19274 688 8071,'20'27'-769,"-20"0"705,0-27 353,0 26-257,0-26 64,0 0 1121,0 27 737,0-27-1282,0-27-191,0 27-321,-20-26-256,20-1-96,0 0-289,0 1 65,0 0-193,0 0-31,20 26 351,0-28 225,0 28 0,19 0 32,-19 0 32,21 0-32,-1 0-64,-1 28 128,-19-28 96,20 0 385,-21 0 95,1 0-191,-20 0 768,0 0-929,0 0-288,-20 0 0,1 0 32,-1 26 0,0-26 0,0 26 0,-1 0 0,3 1-32,18 0 0,-20-1 64,40 1-64,-20-27-96,18 25-32,23 3 32,-21-28-65,0 0-127,19-28-160,-19 28-257,0-25-320,-20-2-833,20 1-2242</inkml:trace>
  <inkml:trace contextRef="#ctx0" brushRef="#br2" timeOffset="140588.04">19691 636 2882,'0'0'449,"0"-26"-417,0 26 32,0 0 160,0 0 96,0 26 481,0-26 448,0 26-192,0-26-128,20 0-416,-20 26-417,20-26-64,-20 27-385,20-27-1248,0 27-2339</inkml:trace>
  <inkml:trace contextRef="#ctx0" brushRef="#br2" timeOffset="140803.04">19830 636 10153,'0'0'-224,"0"0"1089,0 26 1505,0-26-1729,0 26-513,21 1-128,-21 26-160,0-26-385,20-2-640,-20 3-1762,18-2-2978</inkml:trace>
  <inkml:trace contextRef="#ctx0" brushRef="#br2" timeOffset="140985.06">19851 398 15630,'0'-27'-1793,"0"27"928,0-27 961,0 27-2979,0 0-5253</inkml:trace>
  <inkml:trace contextRef="#ctx0" brushRef="#br2" timeOffset="141295.07">20049 742 11466,'20'53'-224,"-20"-53"-96,0 25 2466,0-25-1441,0 0-802,0-25-415,0 25-97,0-27-159,0 1-449,0-1-225,0 0 417,0 1 801,0 0 128,19 26 384,-19-26 609,20 26 384,0 0-384,0 0-320,-20 0-161,20 26-128,-1 0-192,-19 27-128,20-26-448,-20-1-929,20 1-1218,-20-2-2722</inkml:trace>
  <inkml:trace contextRef="#ctx0" brushRef="#br2" timeOffset="141642.1">20306 662 7110,'0'0'4869,"21"-26"-5061,-21 26 2306,0 0-1250,0 26-447,20-26-65,-20 26-64,0 1-127,0 0-161,20-1-353,-20 1-512,0-2-288,0 3-736,0-28-1731,20 26-4035</inkml:trace>
  <inkml:trace contextRef="#ctx0" brushRef="#br2" timeOffset="141800.11">20327 371 10922,'20'-53'-1858,"-20"53"-1441,0-27 3363,0 27-3779</inkml:trace>
  <inkml:trace contextRef="#ctx0" brushRef="#br2" timeOffset="142080.12">20466 768 6534,'0'52'2402,"0"-24"-2114,20-28 2018,-20 0-1217,0 0-1089,0-28 0,0 28-224,0-25-32,19-2-224,-19 1-33,0-1 1,0 0 319,20 1 97,-20 0 224,20 26 385,-20 0 192,20 0-129,-20 26-192,20 0-127,-1 1-161,-19 0-96,20-1-96,-20 1-801,20-2-2338</inkml:trace>
  <inkml:trace contextRef="#ctx0" brushRef="#br2" timeOffset="142578.15">20764 715 1377,'-20'27'2562,"-1"-1"-1665,1 1 1153,20-2-1217,0 3-513,0-2-32,20 0-192,1-26 97,-1 27 255,0-27 33,-2-27 479,3 27 162,-1-26-226,-20 0-127,20-2 0,-20 3-161,0-2-287,0 27-97,0 0-352,0 0-160,0 0 352,0 0 64,0 52 0,0 2-96,0-1 32,0 0-64,20 26-32,-20-24-96,19-3-64,-19 28 95,0-28 33,0-26 128,0 28 129,0-28 191,-19-26 32,-21 27 289,-1-27 96,3 0-545,-3 0-128,-18-27-160,19 27-961,-19-26-1729,19 26-6055</inkml:trace>
  <inkml:trace contextRef="#ctx0" brushRef="#br2" timeOffset="144258.25">21537 688 7815,'-59'0'673,"39"0"-1,20 0 1346,-20 0-1249,0 0-577,20 0-256,0 0 128,20 0 224,0 0-160,0-26 33,1 26 63,-3-26-96,2 0-96,0-28 32,-20 28 0,0-1 0,-20 2-160,0-3 0,2 28 0,-3 0 128,-19 28 32,20-3-64,1 2 96,-1 25 32,20 2 128,20-2-63,-1 2-1,21-28 0,19 26-96,-19-24-64,19-2-32,2 0-192,-22 1-385,21-27-736,-40 0-1281,-1 0-2467</inkml:trace>
  <inkml:trace contextRef="#ctx0" brushRef="#br2" timeOffset="144425.26">21776 662 8936,'0'-26'801,"20"26"-1,-1 0 1154,1 26-961,20 0-704,-20 1-193,19 0-64,2-1-257,-1 1-671,-22-27-834,23 25-1857,-21-25-3108</inkml:trace>
  <inkml:trace contextRef="#ctx0" brushRef="#br2" timeOffset="144605.27">22114 662 11659,'-40'-26'480,"20"26"-320,-1 26 1666,3 0-865,-2 1-833,0 26-128,-1-26-192,1 26-577,20-1-224,0-25-480,20 26-1442,-20-53-2722</inkml:trace>
  <inkml:trace contextRef="#ctx0" brushRef="#br2" timeOffset="145218.29">22292 662 9480,'-20'-52'1762,"0"52"-1826,-19 0 1089,19 0-320,0 0-609,0 26 0,20 26 0,-20-25 96,20 26-32,20-1-192,0-24-128,20 24-96,-21-25-257,21 0-415,0-27-578,-21 0-736,21 0-609,-19-27 1026,-21 0 896,20 1 769,-20 0-225,-20-27 97,20 26 704,-21-26 1058,21 26-65,-20 27-160,20-26-736,0 26 159,0 26-63,0-26-385,20 27 32,-20 0 65,21 26-161,-21-28-32,20 3-64,-2-2 256,-18 0 65,0 1 95,20 0 1,-20-27-65,21-27-224,-21 27-192,0-27 0,0 27 0,20-26-256,-20 0-96,0-2-193,0 28 33,0-25 319,20 25 161,-20 0 64,0 0 225,19 0 63,-19 0-64,0 0 0,0 0-159,20 25-65,-20-25 64,0 0 160,0 28 32,20-28-64,-20 0-224,0 0-96,0 0-384,20 0-417,-20 0-320,20 0-417,-20 0-384,0 0-1377</inkml:trace>
  <inkml:trace contextRef="#ctx0" brushRef="#br2" timeOffset="145694.31">22768 742 9064,'0'0'865,"0"0"-577,0 0 1346,0 0-481,0 26-545,0 1-415,0 26-65,0-1-128,0 28-417,20-26-896,-20 26-288,21-3-33,-21-22 225,0-3 896,0-26 513,0-26 96,-21 0 128,21-26 65,0-26 383,-20-3-223,20 3-385,0-28-160,0 27-577,20-26-1153,-20 0 65,21-1 2113,17 27 1121,-17 26 577,19 27-640,-20 0-609,19 27-449,-19-27-160,0 27 0,-20 26-64,0-28 32,-20 29 193,0-28-97,-19 1-160,19 0-224,-20-27-769,19 26-1761,3-26-4549</inkml:trace>
  <inkml:trace contextRef="#ctx0" brushRef="#br2" timeOffset="145926.34">23066 291 12523,'20'-53'-224,"-20"53"448,20 26 1346,-20 1-417,0 26-448,20 1-257,-20-2-128,19 28-160,-19 0-95,0-28-97,20 28-417,-20-27-544,0 0-320,20-1-897,-20-25-3363</inkml:trace>
  <inkml:trace contextRef="#ctx0" brushRef="#br2" timeOffset="146386.37">23264 795 12523,'21'0'-320,"-21"0"1249,20 0 416,0 0-992,-2 0-225,3-27 32,-21 27-32,20-26-128,0-1-96,-20 27-417,0-27-255,0 27-97,0 0-480,0-26 127,-20 26 706,20 0 352,-20 0 160,-1 26 288,21 1 225,-18 0 63,18-1 1,0 1-161,18 26-416,3-53-96,-1 26 64,0-26 32,0 0-64,-1 0-128,21-26 31,-20-2-191,0 3-64,0-2 256,19 1 64,-19-1-1,1 27 161,-1-27-31,18 27-1,-17 0 0,-1 27 64,-20 0 192,0-1 128,0 1 385,0-2 288,0 3-224,-20-2-224,-1-26-289,-17 26-320,-3 1-577,1-27-3170</inkml:trace>
  <inkml:trace contextRef="#ctx0" brushRef="#br2" timeOffset="147374.41">22491 900 768,'0'0'993,"0"0"609,0 0 384,0 27 224,0-27-481,0 0-864,0 0-384,0 0-289,0 0-128,0 0-64,0 27 0,-20-27 0,20 0 0,0 0 32,0 0-32,0 0 32,0 0 160,0 0 32,0 0-96,-21 0 1,21 0-97,0-27 224,0 0-96,0 1-64,21 26 32,-21-26 32,20-2-160,0 28-32,-20-25-32,19 25 0,1 0-96,0-27 96,0 27-32,-20 27 64,0-2 32,0 3 128,0-2 0,0 27-32,-20-26 32,20-1-32,0 28 0,0-29 1,0-25 95,-20 0 32,20 0 192,0 0-191,0 0-225,20 0-32,-20-25-1,0-3-63,20 2-192,-20 0-32,0-28 128,20 28-1,-20 0 97,19-2 192,-19 28 33,0-25 95,20 25 64,-20 0 64,20 25-223,-20 3-33,20-2 0,0 0-64,-20 1-32,21 0 0,-21-1-32,18 0-225,-18 27-223,0-26-193,0 1-832,0-3-2979</inkml:trace>
  <inkml:trace contextRef="#ctx0" brushRef="#br2" timeOffset="148306.47">18441 1166 9128,'0'0'-192,"0"0"1697,0 0 1,0 0-1154,0 0 97,19 0-65,1 0-64,0 0-64,0 0-159,19 0-97,1 0-97,1 0-607,-21 0-1058,19 0-4708</inkml:trace>
  <inkml:trace contextRef="#ctx0" brushRef="#br2" timeOffset="149481.54">18500 371 992,'20'0'2146,"-20"0"161,21 0-386,-21 0-351,0 0-65,18 0-704,-18 0-416,20 0-97,-20 0-160,20 0-32,1 0-128,-1 0 64,0 0-64,-1 0-128,1-27-481,-20 27-256,20 0-288,0 27-865,-20-27-1761</inkml:trace>
  <inkml:trace contextRef="#ctx0" brushRef="#br2" timeOffset="150303.59">18679 423 1,'0'-25'1696,"0"25"162,0 0-321,0 0-384,0 0-480,0 0-353,-19 0-31,19 0-1,-20 0 64,20 0 1,-20 0 255,-1 0-31,1 0 31,0 0-351,2 0-193,-3 0-32,1 0-32,-20 0 0,21 0 32,-1 25-32,0-25-64,20 27 32,-20-27-33,20 0-319,0 28-64,0-28-193,20 0-64,0 0-416,0 0-32,-20 0 64,19 0-32,1 0-1281</inkml:trace>
  <inkml:trace contextRef="#ctx0" brushRef="#br2" timeOffset="150749.62">18401 662 4067,'-20'0'1025,"20"0"513,0 0 1312,0 0-1600,0 0-482,0 0-95,20 0 0,-20 0-65,20 0-287,19 0-33,1 0-224,1 0-32,-3 0 0,23 0 0,-2 0 0,-19 0-224,-1 0-64,1 0 127,-20 0-735,0 0-578,-20 0-1408</inkml:trace>
  <inkml:trace contextRef="#ctx0" brushRef="#br0" timeOffset="157479">15939 1802 1761,'0'0'2467,"0"0"-97,0-27-448,0 27-609,0 0-128,0-25-224,0 25-192,0 0-65,0-28-287,0 28-129,0 0-288,0 0-96,0 28 0,0-28 288,0 25 64,0-25 32,0 27-63,20 25-65,-20-24 0,0 24-192,0 0 128,0 28-64,0-27-32,0 0 0,0-1 0,0 2 0,0-28-96,0 1-449,0 1-640,0-3-416,0 1-769,20-26-2627</inkml:trace>
  <inkml:trace contextRef="#ctx0" brushRef="#br0" timeOffset="158257.04">15384 2676 5605,'0'0'320,"0"0"1186,-20 0 223,20 0-1120,0 0-417,0 0 192,0 0 161,20 0-161,-20 0 289,0 0 128,20 0-33,-20 0-95,19 0-193,21 0-287,-20 0-193,19 0 32,21 0-64,-21 0 32,22 0 0,-2 0 0,1 0-32,-1 0-97,0 0 1,1 0 64,-1 0-192,2 0-64,-23 0 128,3 0 31,-21 0 33,0 0 0,-20 0 128,0 0 0,0 0-128,19 0-513,-19-26-480,0 26-800,0 0-1122,0 0-2595</inkml:trace>
  <inkml:trace contextRef="#ctx0" brushRef="#br0" timeOffset="159108.1">16000 3099 5381,'0'0'1793,"0"28"-2017,0-28 1153,0 25 480,0 2-928,0 0-257,0 25 353,0-26-97,0 28-224,-21-28-96,21 26-96,0-52 0,0 27 65,0-27 95,0 0 320,0 0 321,21-27-897,-21 2-64,0-28-32,18 26-160,2-26-129,-20 1-31,20 25 192,1 0 159,-1 2 1,0-3 64,-2 28 96,3 0 65,-21 0 159,20 28-64,-20-3 96,20 2-127,-20-27-33,0 53-32,0-27-64,0 0 0,0 1-32,0 0-32,0-27 0,0 0 0,0 0 96,20 0-32,-20-27-160,19 0-128,-19 27-161,20-26-63,0 26 32,-20 0 191,20-26 129,0 26 96,-20 0 192,19 0 193,-19 26-65,0 0 97,0-26-33,0 27-96,20 0-96,-20-1-192,0 1-192,0-2-769,0-25-1633,0 27-5125</inkml:trace>
  <inkml:trace contextRef="#ctx0" brushRef="#br0" timeOffset="160112.15">16237 2702 1,'0'0'767,"-19"0"-126,19 0 31,0 26-191,0-26 63,-20 0 353,20 0-32,0 0-64,0-26 256,0 26 224,20 0-64,-20 0-160,0 0-96,0 0 0,0 26-160,0-26-225,0 0-351,0 0-1,19 0 128,1 0 0,0 0-159,0 0-161,19 0-32,-19 0-289,0-26-511,0 26-546,1 0-1664,-21 0-4774</inkml:trace>
  <inkml:trace contextRef="#ctx0" brushRef="#br0" timeOffset="163508.34">15562 3099 6309,'0'0'929,"0"-25"993,-20 25 480,20 0-1184,0 0-482,0 0-159,0 0 160,0 0-225,20 0-224,-20 0-31,0 0 63,20 0-128,-20 0 0,21 0-192,-3-28 0,2 28-32,1 28-32,19-28 64,-22 25-96,3-25 0,-1 28-128,0-3-97,-20 2 97,0 0 0,-20 25 64,0-26 64,-1 28 64,3-28 64,-2 1 32,0-2-32,-1 2 64,1-27 0,20 0 0,0 28-96,0-28-128,0 0 64,20 0 416,1 0-128,19 0-127,-22 0-65,23 25-161,-21-25-639,19 0-802,-39 0-2401</inkml:trace>
  <inkml:trace contextRef="#ctx0" brushRef="#br0" timeOffset="167591.57">15423 2755 672,'-19'27'481,"19"-27"704,-20 0 416,20 0-191,0 0-193,0 0-352,0-27 192,0 27-65,0 0-511,0 0-353,0 0-64,0 0-64,0 0 32,0 0-32,20 0 128,-20 0 64,19 0-31,1 0 127,-20 27-64,40-27-32,-1-27-96,1 27-32,1 0-32,18 0-32,-19 0 0,19 0-32,-19 0-32,19 27-32,-19-27-32,19 0 96,-18 0-128,-3 0-160,3 0 127,-1 0-95,-1 0 96,-19 0 128,0 0 0,0 0-64,-1 0 64,1 0 32,0 0 96,0 0 32,0 26 96,-20-26 96,19 0-96,1 0-95,0 0-1,0 0-32,-20 0-160,21 0-161,-21 0-800,-21 0-4772</inkml:trace>
  <inkml:trace contextRef="#ctx0" brushRef="#br0" timeOffset="169250.68">15761 2835 4099,'-79'0'129,"38"0"1376,-18-27 385,19 27-1122,1 0-191,-1 0 32,20-26-193,0 26 257,1 0-33,19 0-448,0 26-63,0-26 95,39 0 128,1 0-96,-1 0-128,21 0 1,-1 0-1,20 0 32,-18 0 0,18 0 64,-20 0 0,22 0 1,-23 0-33,3 0-192,-22 0-64,1-26 32,-1 26-128,-19 0-97,20 0 33,-40 0 128,20 0 96,-20 0-160,0 0 32,0 0 128,0 0-224,0 0 127,0 0 97,0 26 0,0-26 97,-20 0-1,20 0 32,0 0-128,-20 0 0,0-26 32,0 26-160,-19 26 64,-1-26-193,-19 0-287,18 0 191,-17 0 33,-3 0 32,2 27 128,-1-27 160,21 0 0,-1 0-32,1 0 64,-1 25 32,-1-25 0,23-25 96,18 25 256,0 0 161,0 0-225,0 0-384,0 0-96,18 0 96,-18 0-32,20 0 32,-20-27 64,0 27-32,0 0 32,0 0 96,0 0 32,0 0-160,-20 0-160,20 0 0,-18 0 32,-3 0-160,1 0-97,-20 0 225,21 0 160,-1 0 128,20 0-192,-20 0 192,20-26-32,0 26 65,0 0 191,0 0-320,0 0-160,0-27 96,20 27-32,0 0 0,-1 0 128,1 27-32,0-27 32,21 0 32,-23 0-32,43-27-32,-2 27-32,1 0-32,-1 0 32,20 0 32,-18 0-64,18 27 64,-21-27-192,-17 0-96,18 0-65,-39 0-31,20 0 64,-20 0 96,-1 0 192,-19 0 0,0 0 64,0 0 608,0 0-127,0 0-609,0 0 64,0 0-32,0 0-32,-19 0 32,19 0 32,0 0-32,0 0 32,-20 0-193,20 0-63,-20 0 32,0 0 96,0 0 64,1 0 32,-21 0 32,-1 0-64,3 0-65,-23 0 33,23 0-160,-23 0 96,22 0 96,-1 26-32,0-26 32,1 0 64,19 0 64,0 0 128,-1-26 321,21 26 287,0 0-447,21 0-449,19 0 192,-1 0-32,21 0 0,-1-27 96,20 27 32,2 0 0,-2 0-96,-20 0 32,1 0-224,-21 0-128,-19 0 32,0 0-609,-20 0-544,0 0 256,0 27-417,0-27-415,0 0-1635</inkml:trace>
  <inkml:trace contextRef="#ctx0" brushRef="#br0" timeOffset="172668.87">15423 2835 672,'0'0'-608,"0"0"640,0 0 544,0 0 33,0 0-257,0 0-32,0 0 257,0 0 288,0-27-321,0 27-416,0 0-32,20 0 129,-20 0 319,0 0 257,0-26-289,0 26-287,20 0-129,-20-27 96,0 27 0,0 0 0,-20 0 609,20 0-385,0 0 97,0 0 95,0-27-255,-20 27-225,20 0-64,0 0 64,0 27 353,0-27 63,0 0-192,0-27-255,20 27 127,0 0-96,0 0-96,19 0-32,-19 0 0,20 0 32,-1 0-32,22 0 0,-2 0 0,1 0 0,-1 0-32,20 0 0,-18 27 32,18-27-32,0 0-32,-19 0 32,-1 0-64,-19 27 64,-1-27-64,1 0-97,-19 0-31,-3 0 64,-18 0-192,20 0-513,-20 0 96,0 0 64,-20 26-255,20-26-802,-18 0-2050</inkml:trace>
  <inkml:trace contextRef="#ctx0" brushRef="#br3" timeOffset="186905.69">17806 4556 7366,'0'-26'833,"0"26"224,-20 0 1474,20-27-994,0 27-576,0 0-288,0 0-385,0 0-192,0 0-224,-21 27 32,21-27 64,0 26 0,0 28 96,0-28-32,0 26-32,0 2 64,21-1-32,-1-28 64,0 30 32,19-30-32,1 2 64,19 0 97,21-27-65,20 0-160,-21 0 32,0 0-192,-20-27-449,21 27-320,-21-27-576,0 27-737,2-25-1121,-21 25-1218,-1-27 1444</inkml:trace>
  <inkml:trace contextRef="#ctx0" brushRef="#br3" timeOffset="187050.69">18798 4848 160,'20'0'768,"0"0"-63,-20 27-289,0-27 385,0 25 128,20-25-256,-20 27 95,0-27-287,19 27-417,-19-27-96,0 26-449,20 1-1184,-20 0 31,0-27 225</inkml:trace>
  <inkml:trace contextRef="#ctx0" brushRef="#br3" timeOffset="187533.72">18877 5139 864,'0'27'385,"0"-27"287,0 0 385,0 0-608,0 0-449,0 0 0,0 26-160,0-26 128,0 0-97,0 0 129,0 27-64,20-27 160,-20 27-63,0-27 63,0 26 224,0 0-160,0 0-128,0 2-32,0-2 32,0-26 0,-20 26 64,20-26-192,0 27 128,0-27-128,0 0-224,0 0 416,0 0-96,0-27 96,0 27 192,0-26 129,0 0-129,0 26 96,0-28 257,0 28-449,0-26-160,0 26 0,0-26 96,0 26-160,0-26-32,0 26 64,20-27 96,-20 0-32,20 27 32,-20 0 33,20-26-97,-20 26-64,0 0-97,21 0-351,-21 0-129,18 0 353,2 0 160,0-27-160,1 27 160,-1 0 64,19 0 0,-19 0 64,0 0-192,0 0-513,-1 0-833</inkml:trace>
  <inkml:trace contextRef="#ctx0" brushRef="#br3" timeOffset="187915.74">19533 5139 544,'59'0'416,"-19"0"225,0 0 384,-21 27-705,21-27 161,0 0 352,-1 0-577,2 0-192,17-27 0,3 27 128,-2 0-32,0 0-192,-19 0 0,0 0 352,-1 0 449,-19 0-256,21 0 736,-21 0-96,19 0-609,-19 0-223,20 0 127,-21 0 1,21 0 287,0 0 257,-1 0-224,1-25-289,-1 25 97,-19 0-129,0-28-95,0 28 287,-20-26-31,0 26-417,0-26-352,-20-1-256,20 27-353,-20-27-769,0 27-2946</inkml:trace>
  <inkml:trace contextRef="#ctx0" brushRef="#br3" timeOffset="189458.83">18500 4900 864,'0'-25'1890,"-20"25"-192,20 0 1152,0 0-672,0 0-768,0 0-161,0 0 64,0 0-320,0 0-192,0 0-128,0 0-1,20 0 1,0 0-129,1 0-287,17 0 31,3 0-288,-1-27 0,-1 27 0,1 0-96,-20 0 32,19 0 96,-19 0-224,20 27 128,-21-27 31,1 25 33,-20 2-96,0-27 96,20 27-32,-20-1 64,0 1 64,-20 26-96,20-27 97,0 27-97,0-26-32,-20-1 0,20 28 64,0-28-32,0 0 32,0 0-64,0 2 64,-19-2-32,19-26 96,0 0-96,0 26 128,0-26-32,0 0 64,0 0 0,0 0-64,0-26-64,0 26-128,19-26 0,-19-2 64,0 2-64,0 26 32,0-26 64,20 0-32,-20 26 32,20-27-32,0 27 64,1-27-32,-3 27 32,22 0-64,-19 0 96,17 0-96,3 0 64,-21 0-32,19 0-64,-19 0 64,20 0 32,-20 0 32,19 0 32,-19 0-96,20 0 32,-1 0 32,2 27 0,-21-27-64,18 0-64,3 0 64,18 0 32,-19 27-128,19-27 128,1 0-64,-1 0 64,2 0-64,-2 0 96,0 0-64,1 0-160,-21 0 96,21 0-96,-21-27-64,21 27-129,-19 0 193,-2 0 96,1-27 32,-1 27 0,1 0 32,0 0 0,-1 0-96,1 0 0,-1 0 0,1 0 32,-20 27 64,19-27 32,-19 0 64,1 0 64,-1-27 96,0 27 225,-2 0-1,3-26 1,19-1-129,-40 2 32,20-29-224,-1 28-64,-19-28-160,0 28 96,-19-1-160,-1 0-128,0 2-320,0-2-738,-1 27-383,3 0-417,-2 0-2627</inkml:trace>
  <inkml:trace contextRef="#ctx0" brushRef="#br3" timeOffset="190288.87">17686 5828 6309,'20'0'1314,"-20"0"-1571,0 27 514,21 0 319,-21 25 1,0 1 63,0 52 225,-21 2 288,1-2-64,0 3-160,0-2-673,20-28-95,0-24-225,0-54 192,0 26 32,0-26 416,0 0 545,0-26-544,20-1-545,0-25-32,0-1-256,1-1-353,-3 28 513,23 0-128,-21 0 128,0 26-32,0 0 0,-1 26 160,1 0 224,0 27 128,-20 0-192,20-1-31,-20 2-290,20-1 65,-20 0-384,0-27-257,19 2-608,-19-3-1474,0 2-4612</inkml:trace>
  <inkml:trace contextRef="#ctx0" brushRef="#br3" timeOffset="191131.93">18361 6650 9993,'0'-54'1281,"0"54"-256,0-25 801,-19 25-929,-1 0-673,20 0-448,-20 0 0,-21 25 95,23 2 33,-22 26 96,19 1-32,1-2 64,20 1-32,0 2 0,20 23-32,1-24 0,19-28 0,-1 26-128,1-52 192,-1 26 64,21-26 192,-21 0-31,1-26-65,-20 0-128,19 0 32,-19-28 0,-20 28-32,0-27-128,-20 0-160,2 1 64,-23-2-32,-18 28 63,19-1 161,-19 27 161,-1-27-65,21 27-32,19 27-64,0 0-128,20-1 128,20 0 128,0 27 128,19-26-64,21 1-127,-21 24-97,21-26-97,-21-26-95,1 26-416,-19-26-1058,-3 0-3363</inkml:trace>
  <inkml:trace contextRef="#ctx0" brushRef="#br3" timeOffset="191853.97">18917 5960 6053,'0'-26'1602,"0"26"512,0 0 160,0 0-1185,0 0-833,-20 0-192,20 26 0,-20 1 257,1 0 255,-1 51 161,0-24 32,0 52-129,0-26-223,20 26-225,-19-26-96,19-2 0,0 2-192,19-26 64,1-2-96,0 1-353,20 2-352,-21-30-95,21 2-546,-20-1-1248,19-26-4677</inkml:trace>
  <inkml:trace contextRef="#ctx0" brushRef="#br3" timeOffset="192230.99">19096 6438 10217,'-21'-26'1313,"21"26"-288,0 0 865,0 0-993,21 26-801,-21-26 545,40 26 31,-20 28 1,-1-28-161,21 1-63,0 25-449,-1-25 32,1-1 32,-20 1-160,19 26-353,-19-53-223,1 26-513,-1-26-225,0 28-896,-20-28-2146</inkml:trace>
  <inkml:trace contextRef="#ctx0" brushRef="#br3" timeOffset="192684.02">19373 6358 7142,'0'0'1217,"0"0"513,0 0 993,0 0-1506,0 28-865,-19-28 129,-1 52 383,0-26-63,0 28-416,0-1-193,-19-1-256,39-25 32,-20 26 0,20-26-193,0-1-319,0 0-161,0 2-256,0-3-961,20-25-2530</inkml:trace>
  <inkml:trace contextRef="#ctx0" brushRef="#br3" timeOffset="192980.03">19533 6014 10634,'0'0'1505,"0"0"-1473,-20 0 1313,20 0-160,0 0-992,-21 26 223,21 26 385,0 2-129,-18-1-383,18 0-161,0-1-128,18 2-64,3 0-577,-21-28-224,20 0-128,20 1-576,-21-27-2147,1 0-4547</inkml:trace>
  <inkml:trace contextRef="#ctx0" brushRef="#br3" timeOffset="193131.04">19691 6252 9673,'0'27'288,"0"-2"1281,0 3-31,0-2-1250,20 2-608,-20-2-993,20 0-1090,-20-26-2882</inkml:trace>
  <inkml:trace contextRef="#ctx0" brushRef="#br3" timeOffset="193289.05">19771 6067 11274,'0'0'353,"0"-27"-1,0 27 609,0 0-1506,0 27-1921,0-27-3748</inkml:trace>
  <inkml:trace contextRef="#ctx0" brushRef="#br3" timeOffset="193505.06">19871 6146 6309,'18'0'3236,"-18"26"-2244,20-26 1603,-20 27-1250,21-27-448,-1 25-96,0 3-321,-1-1-352,-19 26 97,0-27-97,20 2-96,-40 24-32,20-26-289,0 1-447,-19 0-577,19-1-1154,-20-26-4387</inkml:trace>
  <inkml:trace contextRef="#ctx0" brushRef="#br3" timeOffset="193765.08">20049 5908 12363,'20'26'-224,"-1"0"1569,1 28 289,0 24-577,20-24-673,-21 24-256,1 30-64,0-28 0,0 26 0,-20-28-64,0 2-192,0 0 128,0-26-160,-20 26 32,0-55-128,0 28-353,1-27-640,-21 2-2179</inkml:trace>
  <inkml:trace contextRef="#ctx0" brushRef="#br3" timeOffset="194163.1">20685 6464 9577,'-21'0'1153,"21"0"256,0-26 897,0 26-448,0 0-1121,21 26 63,-3-26 129,23 0-384,-1 0-481,-22 27-192,23-27-1121,-21 0-1987,0 0-4163</inkml:trace>
  <inkml:trace contextRef="#ctx0" brushRef="#br3" timeOffset="194301.11">20664 6650 13100,'0'53'1377,"21"-26"-1089,-3-27 1186,23 26-353,-1-26-897,-1 0-1153,1 0-1537,-1-26-3876</inkml:trace>
  <inkml:trace contextRef="#ctx0" brushRef="#br3" timeOffset="194876.14">21499 6120 6245,'-21'-28'5990,"1"3"-5926,0 25 545,0 0 63,1 0-544,-1 25-224,-20 3 96,20 51-32,-19-26 64,19 27 0,20 0 129,0-1 95,0 1-160,0-1-32,20-26-192,19 0 96,21 1 64,-1-29 64,2-25 224,-3 0 129,-17 0-33,18-25-64,-19-3-159,-1 2 95,-19-27 0,-20 0-96,0-1-96,0-24-448,-40-2 192,1 0-513,-22 1 225,-18 24 320,0 30 160,20 25-32,-1 0-32,21 25-32,-1 30 32,40-30 0,20 29 96,0 0 160,39 25 0,0-52-160,1 26-160,19-28-513,-20 2-1889,2 0-6727</inkml:trace>
  <inkml:trace contextRef="#ctx0" brushRef="#br3" timeOffset="195193.16">22033 6676 10537,'21'0'-1185,"-42"27"1378,21 0 511,-18-1-512,-2 0-160,20 27-32,0-26 0,0 1 64,20-3-31,-2 2 31,23-27 32,-21 0 256,19 0 193,-19-27 319,0 2 353,-20-3-256,0 1-64,0 2-480,-20-3-193,-19 2-192,-1 26-64,-1-26-96,3 26-705,18 0-1697,-1 0-6343</inkml:trace>
  <inkml:trace contextRef="#ctx0" brushRef="#br3" timeOffset="195562.18">22491 6623 12716,'20'0'32,"-1"0"961,21 0 928,0 0-639,-1 0-802,21 0-384,-21 0-256,1 0-737,1 0-704,-23 0-2051,-18 0-6469</inkml:trace>
  <inkml:trace contextRef="#ctx0" brushRef="#br3" timeOffset="195745.19">22709 6412 8423,'21'26'1378,"-21"0"-449,18 28 1089,-18-1-225,0-1-800,0-25-897,0 26-64,0 0-128,0 1-801,0-2-1665,0-24-4709</inkml:trace>
  <inkml:trace contextRef="#ctx0" brushRef="#br3" timeOffset="196485.23">23325 6491 7238,'0'0'2435,"0"-27"-1378,0 27 897,-20 0-1282,0 0-640,-1 0-64,1 27-32,2 26 64,-3-26 0,21 25 192,-20 1-64,40 1 161,1-2 31,-3-24-160,23 24-64,-1-24-160,-1-3 32,-19 2 96,20-27 32,-1 0 321,1 0-1,0 0 161,-1-27 63,2 2-63,-21-30-129,-20 2-192,0 1-159,0-2-130,-41 1-351,1-26 512,-19 26-288,-20 0 64,-2 1 96,23 52 64,-1 0-192,38 52 0,21-26 96,0 28 96,21-1 128,38-1-96,-19-25 0,19-1 64,-19 1-128,-1-27 32,21 27-128,-21-1-416,22-26-1154,-23 0-1601,3 26-5061</inkml:trace>
  <inkml:trace contextRef="#ctx0" brushRef="#br3" timeOffset="196702.25">23940 6782 11498,'39'28'769,"-39"-3"-417,0-25 1506,20 27-192,-20 1-1122,0-3-480,0 2-32,0-1-64,20 0-544,-20 2-801,0-2-1730,0-26-7207</inkml:trace>
  <inkml:trace contextRef="#ctx0" brushRef="#br3" timeOffset="196932.26">24098 6650 16783,'0'0'-576,"0"0"928,0 26 897,21-26-672,-21 27-481,38 0 32,-17-1 0,-1 0-96,20 27-64,-1-26-801,1 26-896,-20-26-770,-1-1-2946</inkml:trace>
  <inkml:trace contextRef="#ctx0" brushRef="#br3" timeOffset="197165.27">24376 6623 13164,'-20'0'-128,"20"0"544,-19 27 1858,19-1-640,-20 1-1122,0 26-95,0-27-129,0 27-224,1 2-192,-1-3-577,20 0-1024,-20-24-257,20 24-1377,0-26-4357</inkml:trace>
  <inkml:trace contextRef="#ctx0" brushRef="#br3" timeOffset="197423.29">24536 6040 12908,'-20'0'192,"20"27"-352,0-27 896,-21 25 353,21 3-416,-20 24-192,20 0 63,-18 28-128,18-26-223,0 26-193,18-27-609,2 0-672,1-1-353,-1-25-1248,0 0-3941</inkml:trace>
  <inkml:trace contextRef="#ctx0" brushRef="#br3" timeOffset="197602.3">24635 6304 4772,'0'54'5894,"0"-26"-5638,0-2 513,20 0-289,-20 0-768,0 1-1122,19 0-287,1-1-1346</inkml:trace>
  <inkml:trace contextRef="#ctx0" brushRef="#br3" timeOffset="197725.3">24694 6252 13869,'0'-53'224,"0"53"-448,0-27 224,-20 27-961,20 0-5221</inkml:trace>
  <inkml:trace contextRef="#ctx0" brushRef="#br3" timeOffset="197914.31">24833 6120 10473,'59'0'801,"-39"26"1858,1-26-353,17 26-352,-18 26-993,1 3-513,-1-2-224,-20 1-192,0-2-96,0 28-1249,-20-27-1922,-1 26-1954</inkml:trace>
  <inkml:trace contextRef="#ctx0" brushRef="#br3" timeOffset="200673.47">14054 2014 1633,'20'0'1217,"-20"0"897,0 0-32,0 0-1057,-20 0-512,20 0-33,-20 26-64,20-26 65,-20 0-1,-1 0 33,3 0-1,-2 0-191,-21 0-65,21 0-128,-19 0-96,-1 26-32,1-26 0,-21 0 0,1-26 0,-22 26 96,2 0-96,-20 0 0,0 26 64,0-26-64,-21 0-64,2 0 64,19 0-64,-2 0 32,2 26 0,20-26 32,0 27-32,0-27 32,0 0 64,18 27-64,3-27 0,-3 0 96,22 0 0,-1 0-96,20 0-96,1 26 0,-1-26-64,20 0 64,0 0 64,0 27 0,0-27 64,0 25 0,0 2-32,20 0 0,-20-1 0,0 1 0,19 26 0,-19 1 0,0-1 0,20 52 0,-20-25 0,20 26 64,-20 26-96,0-26 32,0 1-128,0-2 0,0 1 128,0-1 0,20 2 32,-20-1-32,0-27 96,0 28-160,20-29 192,-20 2-96,0-1-32,0 1 32,0 0 32,-20-27 160,20-1 128,0 2-31,0-1-161,0-26-96,0-2 0,0 28 96,0-26 128,0 0-191,20-27 95,-20 26-64,0-26-32,0 26 0,0-26-32,19 0-32,-19 0-32,0 0 64,0 0-32,0 0 128,0 0 33,20 0-65,-20 0-32,20 0 96,-20 0-96,21 0-32,-1 0 0,-2 0-32,2 0 0,1 0-32,-1 0 32,19 0 32,1-26-64,-20 26 0,19-26 0,1 26 0,0 0-32,-1-27-32,1 27-160,-1 0-96,1-27 63,-19 27-63,17 0 192,3 0 32,-1 0 0,-1 0 96,1 0-32,0 0-64,-1 0 0,1 0 0,-1 0 160,2 0-160,17 0-97,3 0-223,-2 0-225,1 0-320,-1-26 321,0 26 480,2 0-257,-23 0 161,23 0 224,-2 0 64,1 0 160,-1 0 321,2 0 352,-3 0-641,1 0-128,2 0-96,-2 0-32,20 26-128,-19-26-353,19 0-480,-20 27 609,-18-27 352,19 0 0,-1 0 0,0 0 96,1 0 64,19 0 160,-20 0 513,22 0-545,-42 0-256,21 0 96,-21 0-512,-19-27-961,0 27-1186,0 0-1921</inkml:trace>
  <inkml:trace contextRef="#ctx0" brushRef="#br3" timeOffset="202195.56">14093 2172 3010,'-19'27'161,"19"-27"63,0 0 1762,-20 0-129,20 0-768,0 0-832,0-27 415,20 27 129,-20 0-160,19 0 95,1 0-31,20 0-160,-20 0-161,19 0-224,21 0-96,-1 0-32,0 0-32,22 0-32,-22-26-64,20-1-160,1 27 160,-41-27 96,22 27-32,-43 0-32,23 0 0,-21 0 31,0 0-31,-20 0 32,0 0 0,19 0-64,-19 0-64,0 0-32,0 0 64,0 0 32,0 0-32,20 0 128,-20 0-32,20 27 64,-20-27 0,20 0 64,0 0-96,-1 0 64,1 0 0,0 0-64,0 0-32,0 0 32,-1 0-64,1 0 32,0 0-96,-20 0 96,20 0-32,-20 0 31,21 0 1,-21 0 0,0 27 32,0-27-32,0 26 64,0-26-32,18 27-32,-18-2 64,0 2 0,0 26 0,0 2 1,20-4 63,-20 30 128,0-2-32,0 27 128,0 0-31,0-1-33,0 3-64,0-4-32,0 3-128,20-2-32,-20 0 0,0 2-96,0 26-224,0-1-257,21-26 161,-21 0 384,0 1 32,0-30 128,0 5 0,0-4-64,0-24-64,0-1-160,0-26 0,0 25-64,0-26-33,0 1-127,0 0 192,0-27 96,0 26 32,0-26-64,0 26-1,0-26-191,0 0 192,0 0 128,0 0 32,20 0 192,-20 0 705,0 0 160,0 0-448,0 0-289,-20 0 0,20 0-191,0 0-97,0 26 0,-21-26-32,1 0-32,-18 0 0,-3 0-96,1 0 32,-19 0 64,19 0 96,-19 28-64,19-28-96,1 0-289,-22 26-2337,43-26-8135</inkml:trace>
  <inkml:trace contextRef="#ctx0" brushRef="#br3" timeOffset="203980.66">13558 5246 6470,'0'0'576,"0"0"962,0-27 448,0 27-833,0 0-609,0 0-352,0 27 0,0-27 449,18 52 224,-18-26-96,0 54-225,0-28-31,0 55-225,0-27-128,-18 27-128,18-29 0,18 28-64,-18-53-32,0 27-224,20-55-129,-20 29-223,0-28-641,21-26-1666,-21 0-5349</inkml:trace>
  <inkml:trace contextRef="#ctx0" brushRef="#br3" timeOffset="204319.68">13319 5668 12043,'-40'0'576,"40"0"-479,-19 0 479,19 0 97,19 0 95,-19 0-447,20 0-33,0-25 289,0 25-1,0-27-320,-1-26-31,21 26-97,-20-25-96,1 24-32,17-24 32,-18 26-96,1 0 32,17-28-64,-18 28 32,-20 26-65,21-26 33,-1 26-32,0 0 32,0 0 192,-20 26-64,19 0-64,1 0-32,20 28-897,-20-1-640,19 0-1346,-19-27-3619</inkml:trace>
  <inkml:trace contextRef="#ctx0" brushRef="#br3" timeOffset="208639.93">15820 6968 2434,'0'0'288,"0"0"1762,0 0-641,0 0-576,0 0 32,0 0-385,0 0 65,0 0 288,0 0-33,0 0-223,0 0-64,0 0-193,20 26-160,-20 2-128,0-2 0,20 0 32,-20 0 64,0 28-64,20-28 64,-20 26-32,0 2 65,0-1 31,0-26 64,0 25 64,0-26-127,0 1 95,0 0 32,0-27-160,0 28 64,0-28-31,0 0-33,0 25-64,0-25 96,20 0-64,-20 0 64,19 0 65,1 27-1,0-27 96,21 0-192,-3 25-96,23-25 0,-23 0-31,23 0 31,-2 27-32,-19-27 0,19 0 0,2 0 64,18 0-96,-20 0 64,20 0-32,-19 0-32,19 0 0,0 0 32,-18 0-32,18 0 0,0 0 0,-19 0 0,19 0 32,0 0-32,0 0 32,1 0-32,0 0 0,19 0 0,-20 0 0,1 0-32,-1 0-32,1 0 0,-1 0 32,0 28 0,0-28-32,21 0-64,-40 0 96,19 26 64,0-26 0,0 0-32,21 0 32,-20 0 32,-1 0-32,0 0 32,0 0-64,0 0-32,2 0 0,-2 0 32,0 0 0,20 0-128,1 0 128,19 0-32,-20 0 0,21 0 32,-1 26 32,-1-26 0,1 0-32,-20 26 0,1-26 0,19 0 0,-20 26 0,21-26 0,-1 0-32,0 28 32,1-28 32,-2 0-32,1 0 32,0 26 0,-20-26-32,21 0 32,-21 26-32,20-26-32,1 0 0,-2 0 0,1 26 0,0-26-33,-19 0-31,19 0 64,0 27-32,1-27-32,-2 0 96,1 0 0,0 27 0,-19-27 32,-1 0-32,-20 0 32,-19 26-64,19-26-32,21 0-192,-1 0 64,20 27 128,-20-27 64,21 0 32,-21 0 0,0 0 64,0 0 0,-19 0-128,19 0 32,-20 0-32,0 25 32,2-25 0,-2 0 32,-21 0 32,-17 0 0,-2 0 0,1 0 0,-20 0 0,0 0-64,-20 0-64,19 0-32,-19 0 32,20 0-32,-20 0 64,20 0 64,0 0 0,0 27 64,-20-27 96,0 0 161,0 0 31,0 0-64,21 0 129,-21-27-193,0 27-96,18 0-128,-18-25 0,0-2-128,20 1-961,-20-1-256,-20 0 64,20-25-2307</inkml:trace>
  <inkml:trace contextRef="#ctx0" brushRef="#br3" timeOffset="210831.05">21438 7392 4708,'-20'0'6854,"20"0"-6309,0 0 160,0 0 256,20-26-257,20 26-319,-19 0-97,37 0 96,-17 0 225,18 0-1,0 0-383,1 0-193,-1 0-64,1 0-225,-21 0-543,22 0-289,-23 0-769,-17 0-2050</inkml:trace>
  <inkml:trace contextRef="#ctx0" brushRef="#br3" timeOffset="211358.08">23285 7551 10634,'40'0'192,"-22"0"-64,23 0 1089,-21 0 0,0 0-736,39 0-289,1 0-64,-1 0 64,20 0-32,1 27-416,0-27-1410,-41 0-2626</inkml:trace>
  <inkml:trace contextRef="#ctx0" brushRef="#br0" timeOffset="-189947.03">12783 8928 6694,'0'0'1121,"0"0"-480,0 0 512,0 0 192,0 0-192,0 0-512,0 0-481,0 0-64,-21 0-96,21 0 0,0 0 128,21 0 256,-21 0-31,0 0 95,20 0 97,0 0-97,-20-25-160,20 25-128,0 0-96,19 0-96,-19 0 0,20 0 0,-1 0 32,1 0 0,-1 0 0,2 0 0,17 0 32,3 0 0,18 0 0,-20 0-96,22 0 32,-2 0 32,20 0 32,-20-28-64,20 28 64,20 0-32,-19 0 0,19 0 0,-20 0 0,21 0 0,-1 0 0,19 0 0,2 0 0,-2 0 0,1 0 0,-20 0-64,21 0 64,-2 0 32,22 0-32,-22 0 0,1 0 0,-1 0 32,22 0 32,-21 0-64,19 0 33,-18 0-1,18 28 0,2-28-32,-2 0 0,20 0 32,-18 0-32,-2 0-32,0 0 32,22 25 32,-22-25-32,20 0 0,-18 0 32,-2 0-32,2 0 0,-2 27 0,2-27 64,-2 0-128,20 0 128,-18 0-128,-2 0 128,20 0-64,-18 0 0,18 0 64,-18 0 0,-22 0 160,22 0-96,18 0-32,-20 0-96,2 0-32,-2 0 32,-19 0-32,20 0 0,0 0 0,-1 27 32,2-27-32,-22 0 64,2 0-32,-2 0 32,-19 0-32,20 26 32,1-26 0,-2 0 32,-19 27 0,1-27-32,-41 0 0,0 0 0,-19 27-32,40-27-32,-21 0 32,40 0-32,-20 0-32,-20 0-192,20 0-288,-40-27-257,22 27-929,-42 0-4292</inkml:trace>
  <inkml:trace contextRef="#ctx0" brushRef="#br0" timeOffset="-187948.92">13894 10200 2081,'-18'0'2275,"18"0"-450,0 0 450,-21 0-1,21 0-288,0 0-513,0 0-224,0 0-192,0 0-384,0 0-289,0 0-352,21 0 192,17 0 33,3 0-65,18 0-128,20 0-32,1 0 64,-1-27-128,0 27 160,-20 0-192,22 0-96,-22 0 64,-19-26-257,-1 26-159,-19 0-641,0 0-417,0 0-1152,-20 0-3908</inkml:trace>
  <inkml:trace contextRef="#ctx0" brushRef="#br0" timeOffset="-187622.9">14331 10253 7206,'0'26'32,"0"0"64,0-26 801,21 54 288,-21-1-416,20-1-320,-20 1-129,0 26 32,18 1 193,-18 27-33,0-29 129,0 2-33,0-26 65,0 24 0,0-23-129,-18-3 289,-2-25 64,-1 26-225,1-53-127,-19 27-161,-1-27-127,0 25-225,1-25 0,-1 0-225,1 0-864,19 0-640,-20 0-321,40 0-1922</inkml:trace>
  <inkml:trace contextRef="#ctx0" brushRef="#br0" timeOffset="-186973.86">14868 10412 4035,'0'-27'3203,"0"27"-1345,0 0-224,0 0-641,-20 0-513,20 27-64,-21-2-95,21 2 351,-20 26 1,2 26 0,18-24-1,0 23-31,-20 2-321,20 0-160,0-1 97,0 1-129,0-28-32,20 1-128,-2 1 0,2-1-192,1-26-609,-1-2-448,0-25-1026,-1 0-3330</inkml:trace>
  <inkml:trace contextRef="#ctx0" brushRef="#br0" timeOffset="-184738.75">15224 10571 11530,'0'-54'1282,"0"54"-1314,-20-26 640,20 26 129,-18 0-609,18 0-288,-21 26 96,1 1 0,0 25 64,-19 3 0,39 23 0,-20 2 64,0 0-64,20-1 0,0 1 32,20 0-64,19-1 96,21-26-32,-21-26 64,22-2 32,-2 2 192,1-27 225,-1-27 31,1 2-191,-1-2-97,-18-26-64,-23-1-32,2 1 1,-20 1-33,0-28-64,-20 27-64,-19-26-96,-1 26-32,-19-27-64,-1 53-97,1 2 129,-20-2 32,18 27 0,23 27 0,-23 25 32,41-26 0,1 28-64,19-1 192,39 0-32,1-1 32,-1-25 64,22 26-96,-2-53 64,1 27-64,-21-2 0,21-25-128,-40 0-673,19 0-1184,-39 0-2468</inkml:trace>
  <inkml:trace contextRef="#ctx0" brushRef="#br0" timeOffset="-184283.72">15840 11207 7783,'0'-27'480,"0"27"802,-20 0 735,20 27-1152,-19-2-448,-1 3-225,20-1 64,-20 25-96,40-26-64,-20 1-32,20 0 0,19-2 33,1-25 223,-1 28 128,1-28 33,1-28-129,-3 3 193,-18-2-129,1-26 32,-21 26 1,-21 2 31,1-2 33,-18-1-609,-3 3 32,1 25-129,1 0-800,-1 0-736,20 25-994,-19-25-6149</inkml:trace>
  <inkml:trace contextRef="#ctx0" brushRef="#br0" timeOffset="-183777.68">16496 11260 7879,'0'0'3427,"-21"27"-3491,21-2 609,-20 2 191,0-1-543,2 28-1,-3-1-128,1-28-64,0 29-256,0-28-737,1 1-1378,-1 0-4932</inkml:trace>
  <inkml:trace contextRef="#ctx0" brushRef="#br0" timeOffset="-183317.65">16694 10651 15534,'-20'-55'-192,"0"55"192,20 0 192,-39 0-32,19 0-256,0 55 0,0-3 0,-1 28 96,21-2-64,0 2-224,21 0-33,-1-1 225,20 1 0,19-53 64,-19 26 96,-1-53 161,21 27 223,-1-27 225,-18-27-65,-3-1-31,3 3-33,-21-29-31,0 1-161,-20 1-96,-20-28-288,-20 27 0,1-26-96,-22 26-256,2-1 224,-21 28-33,21 26 65,0 26 64,19 1-32,20 26 32,20-1-32,20-24 64,0 24 64,39-25-32,1 26-64,-1-26-673,0-2-800,2 2-1762,-21 1-6631</inkml:trace>
  <inkml:trace contextRef="#ctx0" brushRef="#br0" timeOffset="-183128.64">17091 11128 14798,'20'25'64,"-20"-25"1665,20 27-95,-20 25-1154,19-24-416,1-1-64,-20-2-256,20 2 32,0-1-513,-20-26-512,20 27-609,-20-27-1921,19 0-4870</inkml:trace>
  <inkml:trace contextRef="#ctx0" brushRef="#br0" timeOffset="-182869.63">17150 10437 9577,'0'0'3363,"20"0"-3363,0 0 1249,0 27 609,19 0-673,1 26-705,1 27-63,-23-1-129,23 1 385,-21 26-97,0 0-448,-1-1 32,-19 2-31,20-27-33,-20-2-32,-20 1-96,1-26-289,19-25-351,-20 24-545,0-25-1410,-1-27-5413</inkml:trace>
  <inkml:trace contextRef="#ctx0" brushRef="#br0" timeOffset="-182335.6">17905 10809 14349,'0'0'449,"0"0"287,0 0 1346,20 0-961,0 0-672,19 0-353,1 0 64,-1 0-160,1 0-32,1 0-160,-23 0-577,2 0-1281,-20 27-1185,0-27-6342</inkml:trace>
  <inkml:trace contextRef="#ctx0" brushRef="#br0" timeOffset="-182190.59">17964 10995 12299,'-19'53'1986,"38"-53"-1634,21 25 1570,0-25-192,-1 0-993,22-25-705,-23 25-481,3 0-704,-21 0-1730,19 0-8872</inkml:trace>
  <inkml:trace contextRef="#ctx0" brushRef="#br0" timeOffset="-181729.56">18937 10068 10570,'-20'-28'-97,"20"28"161,0 0 1538,0-25-129,0 25-832,0 25-225,0 3 353,0-3 160,0 29-128,0-1-449,20 0-320,-20 26 0,0-26-32,0-1-224,21 28-545,-21-26-384,0-29-352,18 30-834,-18-30-3522</inkml:trace>
  <inkml:trace contextRef="#ctx0" brushRef="#br0" timeOffset="-181506.55">18640 10809 13644,'-41'0'1410,"62"0"-1602,-1 0 864,0-26 513,39 26-832,20-27-257,0 27-64,20-27 128,0 27 96,1 0-160,-1-26 0,-39 26-160,-1 0-320,-18 0-481,-21 26-288,-20-26-801,0 0-1217,-20 0-4740</inkml:trace>
  <inkml:trace contextRef="#ctx0" brushRef="#br0" timeOffset="-171423.97">18798 11232 6502,'0'-25'1345,"-20"25"1121,20 0-224,-19 0-416,19-27-417,-20 27-223,20 0-418,0 0-127,0 0-257,0 0-192,20 0-95,-20 0-97,19 0 32,1 0-193,0 27 258,0-27-162,0 25 33,-1-25-32,-19 28 32,0-1 0,0-2-96,0 2 224,0-1-96,-19 1 64,-1 0-32,20-2-32,-20 3 32,20-28 0,-20 25 97,20-25-129,0 28-32,0-28 160,20 0-64,0 0 160,0 26-160,19-26-32,-19 0-64,0 0-160,1 0-449,-3 0-736,2 0-673,-20 0-192,0 0-1506,0 0-5156</inkml:trace>
  <inkml:trace contextRef="#ctx0" brushRef="#br0" timeOffset="-170760.94">19136 11312 5124,'0'0'609,"0"0"2049,0 0 225,0 0-1409,0 0-514,20 0-159,-20 27-320,0-1-289,0 1-128,-20 25 96,20-24-128,0-3 0,0 3 32,0-2-32,0-26 64,0 0 0,0 0 257,0 0-257,0-26 0,0-2-64,0 3 0,0-3 0,0-24-96,20 25 0,-1 1 32,1-1 0,0 2 0,0 25 0,0-27 32,-1 27 64,1 0 128,0 27 96,-20-27-96,0 52-95,20-26-33,-20 1-32,-20 25-32,20-24 0,0-3 0,0 3 0,0-28 32,0 0 0,0 0 96,0 0-96,20-28-64,0 3 0,-1-3 32,-19 3-64,20-2 64,0 0 0,1 27 32,-21 0 96,20 0 160,-20 0 321,20 27-193,-20 0-96,0-2-127,18 3-161,-18-3-64,21 29-64,-21-28-321,0 1-352,0 0-352,0-27-608,0 26-866,0-26-3971</inkml:trace>
  <inkml:trace contextRef="#ctx0" brushRef="#br0" timeOffset="-167535.75">20446 10279 5445,'40'-26'1249,"-21"26"1249,-19 0 353,20-26-929,0 26-321,-20 0-352,0 0-416,0 0-384,-20 0-417,-19 0 64,-21 26-32,1 0-192,-2 0 0,2 1-161,-20 0 97,39-1 96,-19 1 0,19-2-32,20 2 64,20 0-64,0-1 128,40 1 0,-20 0 32,39-2 64,-19-25-96,19 28 0,2-28 32,-2 0-32,-19 0-32,-1 0-160,-19 0-481,-20 27-384,0-27 609,-40 25 319,1 28 1,-1-26 256,-19 26 65,18-1 95,1-24 64,21-2-128,19 0-31,19 1 191,21-27-64,1 0-160,18 0-128,1 0-256,-1 0-320,20 0-609,-39 0-2018,-1 0-8424</inkml:trace>
  <inkml:trace contextRef="#ctx0" brushRef="#br0" timeOffset="-167261.75">20247 11287 10409,'0'25'577,"0"28"-353,-20-26 961,20 0-96,20 26-768,-20-28-257,21 29-225,-21-28-447,20-26-385,-2 27-961,-18-27-3331</inkml:trace>
  <inkml:trace contextRef="#ctx0" brushRef="#br0" timeOffset="-167102.75">20227 11128 7783,'-20'0'7239,"20"0"-8296,20 0 1057,0 0 448,-20 0-704,21 0-1666,17 0-3235</inkml:trace>
  <inkml:trace contextRef="#ctx0" brushRef="#br0" timeOffset="-166923.72">20367 11339 10473,'20'0'1378,"-20"0"-1570,39 0 832,-19 0 193,0 0-673,19 0-480,-19 0-1954,0 0-3043</inkml:trace>
  <inkml:trace contextRef="#ctx0" brushRef="#br0" timeOffset="-166777.72">20387 11472 8904,'0'53'2466,"0"-27"-2530,19-26 545,1 26 1184,20-26-928,-1 0-641,1 0-608,0 0-1474,-21-26-4837</inkml:trace>
  <inkml:trace contextRef="#ctx0" brushRef="#br0" timeOffset="-166569.72">20823 11392 8872,'0'0'7239,"0"27"-7528,0-27 546,0 25 1088,20 28-897,-20-25-384,0 24-352,20-25-641,-20 0-928,20-1-1058,-1-26-3844</inkml:trace>
  <inkml:trace contextRef="#ctx0" brushRef="#br0" timeOffset="-165653.65">20187 9723 2754,'20'0'192,"-20"0"673,0 0 1153,0 0-513,0 0-640,0 0 288,0 0-160,0 26-224,0 1-192,0-2-257,0 2-224,0 0-96,0 26-64,0-26-64,0-2 64,0 2 96,0-27 0,0 0 128,0 0 320,0-27-191,0 2-33,20-29 32,-20 28 0,20-28-191,1 29-129,-1-2-1,-2 1 1,3-1 32,-1 27-32,-20 27 96,20-27-96,-20 26 64,0 1-64,0-2 32,0 2-32,0 0 0,0-27 32,20 0 96,-20 0-31,19 0-33,-19-27-64,20 27-33,0-27 65,0 2-32,0 25 32,-1 25 32,-19-25 417,20 54 63,0-28-159,-20 28-161,20-29-96,-20 2-320,20 26-1250,-1-53-3362</inkml:trace>
  <inkml:trace contextRef="#ctx0" brushRef="#br0" timeOffset="-165170.62">21181 10068 9256,'20'0'1089,"-20"0"-864,19 0 864,-19 0 32,0 25-449,0 29-287,-19-1 223,19 26 65,0 27-33,-20 0-63,20-1-225,0 2-256,0-1 0,20 0-96,-1-26-64,1-2-224,20 2-320,-1-26-449,1-29-513,0 3-1217,19-28-4163</inkml:trace>
  <inkml:trace contextRef="#ctx0" brushRef="#br0" timeOffset="-164809.6">21557 10147 12972,'21'106'32,"-1"-27"-32,-2 1 384,3 25 129,-21 2-321,0-2-160,0-25-64,0 26 96,0-26 32,20-27 32,-20-28-32,0 2 0,0-27 193,0 0 31,0-52-256,0 25 32,0-26-128,20 0-256,-20-1 64,39 29 159,-19-2 1,0 27 64,0 0 129,0 27 127,-1-2 64,-19 29 193,0-1-65,20-26-352,-20 26-160,20-1-609,-20-24-1152,20 24-2307</inkml:trace>
  <inkml:trace contextRef="#ctx0" brushRef="#br0" timeOffset="-164435.57">22074 10915 14285,'-20'0'448,"-1"26"-992,3 1 736,-2 0 0,20-1-96,20 26-96,-2-25-128,3 26 256,19-26-160,-20 0-96,19-27 96,1 25 96,-20-50 64,19 25 1,-39-27 191,0 0-96,0-26 96,0 1-160,-39 25-192,-1-26-160,0 26 32,1 1 160,-1 26 0,1 0 128,19 26 96,20 1-95,0 0 319,20-1 129,19 1-193,1-2-288,19 2-64,-19 1-224,19-28-321,-19 25-1248,-20-25-1635,19 0-5732</inkml:trace>
  <inkml:trace contextRef="#ctx0" brushRef="#br0" timeOffset="-164175.56">22491 10200 12908,'0'0'384,"0"-27"-832,-20 54 896,20-27 417,-21 53-481,1-1 129,2 28 288,18 26 223,0-1-351,0 2-481,0-1-96,0-26-32,18-1-256,23-26-288,-21-26-545,19-2-224,-19 2-417,0-27-2081</inkml:trace>
  <inkml:trace contextRef="#ctx0" brushRef="#br0" timeOffset="-164009.55">22590 10703 10345,'0'-27'801,"20"54"96,-20-27 1537,19 53-960,-19-26-353,20 26-705,20-28-288,-20 3-64,1 24-384,17-25-929,-18 0-897,1-27-1762</inkml:trace>
  <inkml:trace contextRef="#ctx0" brushRef="#br0" timeOffset="-163836.54">22768 10703 14573,'-38'26'-160,"17"1"993,1 0 1441,0 26-1313,-20 0-929,21-1-64,-1 2-641,20-28-640,0 1-705,20-2-1089,-1-25-5157</inkml:trace>
  <inkml:trace contextRef="#ctx0" brushRef="#br0" timeOffset="-163604.53">22829 10173 15118,'-20'27'480,"20"-27"-832,-21 27 1249,21 25 1057,0 1-961,0 0-609,0-1-256,0 2-96,21-1-96,-1-1-833,-2 3-993,23-30-256,-21 2-704,0-27-3012</inkml:trace>
  <inkml:trace contextRef="#ctx0" brushRef="#br0" timeOffset="-163459.52">23007 10332 12235,'0'0'1217,"-20"27"-896,20-1 1825,0 1-897,0-2-1153,0 2-384,20 0-641,0-1-1025,-20 1-1505</inkml:trace>
  <inkml:trace contextRef="#ctx0" brushRef="#br0" timeOffset="-163309.51">23027 10332 12748,'-20'-27'1313,"20"27"-929,0-26 1666,0 26-1089,0 0-1602,0 0-1216,20 0-97,-1 0-2947</inkml:trace>
  <inkml:trace contextRef="#ctx0" brushRef="#br0" timeOffset="-163092.5">23086 10147 11146,'0'0'224,"0"0"1698,20 0-32,0 0-705,-1 26-416,1 1-545,20 26-128,-19-1 32,-3 2 0,-18-1-96,20-1 32,-20 1 0,0 1-96,0-1-96,-20-26-128,20-2-513,-18 2-864,18-27-2051</inkml:trace>
  <inkml:trace contextRef="#ctx0" brushRef="#br0" timeOffset="-162557.47">23404 10173 11723,'20'-26'448,"-20"26"-256,0 0 1153,19 0-416,1 0-128,-20 26-64,40 28 64,-20-2-33,19 28 65,-19-2-545,0 29-127,1 0-97,-1-2 32,-20-25-96,-20-1 32,-1 1-32,1-2-160,0-51-225,1 26-640,-1-26-993,0 0-2658</inkml:trace>
  <inkml:trace contextRef="#ctx0" brushRef="#br0" timeOffset="-162362.46">23801 10783 15855,'40'0'-33,"-40"0"-63,39 0 577,-19 0-385,0 0-609,19 0-2593,-19 0-5607</inkml:trace>
  <inkml:trace contextRef="#ctx0" brushRef="#br0" timeOffset="-161856.43">24198 10756 6854,'0'0'3427,"0"0"-3587,-20 27 1089,20-27 160,-21 26-801,21 26-288,0-24-128,0 24-32,21 2-128,-1-28 224,0 1 64,19-27 64,-19 0 32,20 0 224,-20 0 321,-1-27 127,1-26-479,-20 26-65,20 1-32,-20 0-128,0-2-64,0 28-64,0 0 0,0 0 64,0 28 0,0-2 0,0 27 32,0 27-32,0-28 32,0 28 32,0-28-32,0 28-32,-20-27 0,20 1 353,-20-1 351,1-28 193,-1 3-192,-20-28-385,1 0-256,19 0-96,-20-28-384,1 3-737,-2-3-1090,1 3-2241</inkml:trace>
  <inkml:trace contextRef="#ctx0" brushRef="#br0" timeOffset="-161517.41">24277 10068 10826,'0'-28'929,"0"28"-1122,0 0 1443,0 0 31,0 0-448,0 0 31,0 28 33,0 23 160,0-23-416,0 25-321,0 26-192,0-26-96,20 0-32,-20-1-320,20 2-577,0-28-288,-1 1-993,1 0-2947</inkml:trace>
  <inkml:trace contextRef="#ctx0" brushRef="#br0" timeOffset="-161328.4">24475 10253 12619,'0'26'321,"20"0"1056,-20 1-32,21 0-704,-21-1-577,20 1-128,-20-2-256,20 2-898,-20 0-1280,18-27-5221</inkml:trace>
  <inkml:trace contextRef="#ctx0" brushRef="#br0" timeOffset="-161186.39">24536 10173 12395,'0'-26'-897,"0"26"641,0 0 737,0-28-802,0 28-3138</inkml:trace>
  <inkml:trace contextRef="#ctx0" brushRef="#br0" timeOffset="-160918.37">24615 10093 32,'20'0'9641,"0"0"-9097,-20 26 1250,19 2-321,1-2-800,0 1-385,0 26-192,0-1 0,-20 2-32,19-1-224,-19-1-480,0-25-545,-19 26-1250,19-26-5380</inkml:trace>
  <inkml:trace contextRef="#ctx0" brushRef="#br0" timeOffset="-160335.34">24854 9987 11755,'18'-27'288,"2"27"-288,-20 27 1089,41 1 64,-21-3-544,18 28-321,-17 1 0,19 26 289,-1-2-97,-19 29-224,20-2-160,-21 2-160,1-2 0,-20 2-96,0-28-256,0 1-33,0-2 321,-20 2-256,1-26-641,-1-1-673,0-26-1921</inkml:trace>
  <inkml:trace contextRef="#ctx0" brushRef="#br0" timeOffset="-159871.31">25052 9828 9384,'39'-27'96,"-39"2"1474,20 25 672,-20-27-1057,20 27-224,0 0-320,-20 0-289,39 27-288,-19-27-64,0 25 0,0 2-128,19 0-128,-19-1 32,-20 1 63,20 0 225,-20-27 1,0 25 159,-20 2 192,20-27-32,0 28 65,0-3-129,20-25 65,1 0-129,-1 28-256,19-28-160,1 25-513,-1-25-800,1 26-1058,-20-26-6629</inkml:trace>
  <inkml:trace contextRef="#ctx0" brushRef="#br0" timeOffset="-157838.22">25271 9908 352,'-21'0'1345,"21"0"289,0 0 159,0 0-319,0 0-513,0-27-225,0 27-159,0 0-97,-20 0-127,0 0 95,20 0 289,-20 0-97,20 0 33,0 0 64,0 0-65,0 0 65,0 0-64,0 0-33,0 0 1,-20 0-289,20 0-31,0 0 159,-19 0-96,19 0-63,0 0-65,0 0 0,0 0-64,0 0-31,0 0-129,0 0 128,19 0-32,-19 0-32,20 0-160,0 0 32,0 0-32,0 0-128,1 0-33,-3 27-95,2-27 160,0 27 96,1-27-128,-1 25 32,-20-25 31,18 27 97,-18 1-160,0-28 96,0 25 96,0 3 0,-18-28 32,-2 25-32,-1-25 32,-19 26-32,22-26 32,-3 28 0,-19-28-64,40 0 32,-20 0 0,20 26 0,-20-26 32,20 0 32,0 0 32,0 0 0,0 0-128,20 0 96,-20 0-64,20 27 0,0-27 0,-20 0-32,20 0 97,19 0-33,-19 0-97,0 0 65,1 0 0,-1 0 0,-2 27-96,3-27-32,-1 0-64,0 0-288,0 0-65,-1 26 33,1-26-417,0 0-513,-20 0-736,0 0-3459</inkml:trace>
  <inkml:trace contextRef="#ctx0" brushRef="#br0" timeOffset="-155414.06">15305 13140 1921,'19'80'10378,"-19"-27"-12204,0 27 1378,20 0 1089,-20 24-1,0-24-512,0 0-96,0-1 32,20-51 33,-20-3 223,20-25 288,-20-25-319,20-3-193,-20-24-32,0-1 0,0-26 96,0 24 224,0-23-320,0 24-128,19 2-96,1-1 96,-20 53 192,20 0 32,0 0 65,0 53-1,-20-1-128,19 2 0,-19 24-32,0-23 32,20-30-128,-20 2 160,20 0 64,-20-27 289,20-27 128,-20 0-417,21 2-128,-3-30 32,-18 30-96,20-28 64,1 27 96,-21 26 64,0 0-256,20 0 96,-20 26 353,0 27-225,0 0-32,0-1-96,0 2-128,20-1-32,-20-26-192,18-2-97,3 3-191,-1-28-513,0 0-929,0 0-4100</inkml:trace>
  <inkml:trace contextRef="#ctx0" brushRef="#br0" timeOffset="-155248.05">15900 13537 13292,'0'55'1089,"0"-30"-993,0 2 385,19 0-289,-19-1-384,20 1-1090,0 0-800,-20-2-32,20-25-1505</inkml:trace>
  <inkml:trace contextRef="#ctx0" brushRef="#br0" timeOffset="-155115.04">15919 13353 8167,'-19'-106'-384,"19"52"-2979</inkml:trace>
  <inkml:trace contextRef="#ctx0" brushRef="#br0" timeOffset="-154889.03">16158 13751 7879,'40'25'1730,"-40"-25"-834,20-25 802,-1-29-865,1 28-481,0-28-256,-20 2-96,20-1-96,-20 26-32,0 1 128,0 0 32,0 26 64,0 26 641,0 0 288,20 26-353,-20 3-287,0-30-193,19 29-192,-19-1-577,20-26-768,0-2-481,0 3-3523</inkml:trace>
  <inkml:trace contextRef="#ctx0" brushRef="#br0" timeOffset="-154679.02">16555 13485 14445,'0'52'417,"0"-24"-33,20-1 1346,-20 25-962,0-25-608,20-1-192,-20 28-160,0-29-256,20 3-1026,-20-3-2145</inkml:trace>
  <inkml:trace contextRef="#ctx0" brushRef="#br0" timeOffset="-153791.97">16793 13512 13388,'20'0'1185,"-20"0"-1537,0 0 384,0 25 256,-20 30-160,20-3-128,0 1 32,0-26 0,0 25 0,0 1 1,0-26 31,0-27 32,20 0 192,-20 0 96,0-27-95,19 2-225,1-28 128,-20 26 96,20-26-64,1-1-224,-1 29-128,-20-2 64,20-1-64,-20 28 0,18 0 0,-18 28 64,0-1 96,0-2 0,21 2 64,-21 0-96,0-1 0,0-26 0,0 27 192,20-27 96,-20-27 33,20 27-129,0-26-64,-1-1-128,-19 0-32,20 2 64,0 25 0,-20-27-32,20 27-32,-20 0 64,0 0 256,20 0 289,-20 27-225,0-2-224,0 2 0,0 0-96,0-1-96,0 1-64,19 0-448,-19-27-257,20 25-256,0-25-737,0 0-1473,0 0-6118</inkml:trace>
  <inkml:trace contextRef="#ctx0" brushRef="#br0" timeOffset="-153645.96">17289 13617 11594,'0'0'2179,"0"27"-2083,0 0 608,0-1 353,21 1-640,-1 0-642,-2-2-1216,2 3-641,-20-28-1858</inkml:trace>
  <inkml:trace contextRef="#ctx0" brushRef="#br0" timeOffset="-153512.95">17289 13300 7783,'0'-53'-224,"21"53"-2659,-1 0 1890,-20 0-737</inkml:trace>
  <inkml:trace contextRef="#ctx0" brushRef="#br0" timeOffset="-153236.93">17468 13485 13869,'20'0'32,"20"0"832,-1-26 1283,1 26-1219,-1 0-703,1 0-161,1 0-257,-23 26 129,-18 26 64,0 3 0,-18-3-32,-3 1 128,21-26 1,-20 0-33,20-2 128,0 3 0,0-28-128,20 0-192,1 0-833,17 0-1249,-17 0-1666</inkml:trace>
  <inkml:trace contextRef="#ctx0" brushRef="#br0" timeOffset="-152926.92">17885 13644 12139,'20'0'1794,"-20"27"-897,20-27 1441,0 0-737,-1 0-832,21 0-545,0-27 129,19 0-1,-18 27-128,-23-25-128,2-2-352,-20-1 0,0 3-321,-20 25-352,-19 0 481,-1 0 192,1 0 127,-21 25 33,21 3 257,19-1 127,0 25 160,20-25 1,20 26-1,19-26-64,21-2-63,-1 3-129,2-3-288,-2-25-128,-1 0-257,-17 0-416,-21-25-768,0 25-3300</inkml:trace>
  <inkml:trace contextRef="#ctx0" brushRef="#br0" timeOffset="-152240.88">15880 14545 9256,'-20'-26'3748,"0"-1"-3940,0 27-321,1 0 513,-21 27 64,20-1-128,-19 26 64,19 2 0,20 26 320,0 0 289,0-2-321,20-24-96,19-1-127,1-1-65,19-25 128,20-1 256,2-26 321,-23 0 192,21-26-257,-18-1-95,-2-25-161,-39-1-128,0-1-32,-20 2 193,-20-1-161,0-26-256,-19 25-192,-21 0 64,1 2-96,-2 26-1,2 26 65,-1 0 32,21 26-32,-1 26 128,20 2 32,1 0 128,38-2 64,1 2 161,20-1-225,-1-28 96,21 2-32,-1 0-96,22-27-672,-22 26-1314,0-26-2819</inkml:trace>
  <inkml:trace contextRef="#ctx0" brushRef="#br0" timeOffset="-151935.86">16496 14916 12011,'0'27'96,"0"-1"-801,-21 1 994,21 25 319,21-25-352,-21 26-256,20-26 32,19-2 289,1-25 223,-1 0 65,-19 0 31,20-25 129,-20-2 96,-20 0-64,19 1-1,-38-1-63,19 0 0,-40 2-321,20-2-288,-19 1-192,-1 26-96,-1 0-897,23 0-1281,-2 26-2210</inkml:trace>
  <inkml:trace contextRef="#ctx0" brushRef="#br0" timeOffset="-151266.82">17091 15128 2306,'0'0'9353,"-20"0"-8296,20 0 576,-20 0-256,20 27-800,-19-2-417,-1 3-128,20-3-64,-20 3 0,0-2-64,20 2-320,0-3-641,-21 2-801,21-27-1666,0 0-5700</inkml:trace>
  <inkml:trace contextRef="#ctx0" brushRef="#br0" timeOffset="-150813.8">17468 14597 15118,'0'-52'1025,"0"26"-993,-20 26 769,1 0-161,-1 0-448,0 53-256,-1 0 32,1-1 32,20 28 0,0-26 0,0 24-32,20-24-32,1-1 0,19-28 0,19 2 64,-19 0 32,19-27 32,0 0 64,-19-27 64,1 0 65,-23 2-33,2-28 128,1-1 97,-21 29-193,-21-28-160,-17-27-128,-3 26-32,1 2-128,-19 24 128,0 28 32,19 0 32,-19 0 32,39 28 96,0-2-192,20 0 64,0 28 96,20-28-64,0 1 128,19 0-96,1 26-32,-1-53-32,1 25-512,19-25-898,-19 27-1633,1-27-2498</inkml:trace>
  <inkml:trace contextRef="#ctx0" brushRef="#br0" timeOffset="-150633.78">17885 14916 12908,'20'0'1761,"-20"27"-1761,0-27 961,20 26 769,-20 1-1186,20-2-512,-20 2 33,19 26-354,-19-26-928,20 0-897,0-2-1633,-20-25-6759</inkml:trace>
  <inkml:trace contextRef="#ctx0" brushRef="#br0" timeOffset="-149621.75">19075 13220 12203,'-38'-52'993,"38"24"-801,0 28 1153,20-25 513,-2 25-801,23 0-512,18-27-193,21 27 161,-1 0-385,0-27 32,0 27-160,-18-26-64,-2 26-257,1 0-832,-21-27-448,-19 27-930,-20 0-2369</inkml:trace>
  <inkml:trace contextRef="#ctx0" brushRef="#br0" timeOffset="-149377.72">19434 13168 11755,'-21'105'288,"21"-51"-192,21 24-128,19 2 128,-22 0-32,23-28-32,-1 28 96,19-26 64,-39 24 385,19-24-65,-39-1 129,0 0 192,0-27 96,-19 0 128,-21-26-96,-19 0-225,-22 28-255,23-28-289,-22 0-192,0 0-32,21 0-256,19 0-609,1 0-993,19 0-1281,20 0-6630</inkml:trace>
  <inkml:trace contextRef="#ctx0" brushRef="#br0" timeOffset="-148569.68">20327 13115 13132,'0'-54'609,"-21"54"-385,21-26 673,-18 26-225,-2 26-480,20 1-128,-21 0 193,1 51 287,0 2 161,0 26-161,1 0-127,-1 1-97,0-2 64,20 2-287,0-28-1,20-1-32,0-24-160,19 0-353,1-2-672,1-25-993,-2-27-2146</inkml:trace>
  <inkml:trace contextRef="#ctx0" brushRef="#br0" timeOffset="-148093.65">20723 13512 16495,'0'-79'769,"0"25"-1025,0 54 288,0-26 32,-20 26-96,2 52-96,-3 2-33,1-1 161,20 27 0,0-1-32,0 1 32,20-2 0,19-24 0,2-1 0,17-28 32,3 3 97,-2-28 31,20 0 128,-19-28-32,-1-24 64,2-1 65,-22 1-65,-19-1 97,-20-1-33,0-26-256,-20 0-192,-39 2-96,0 24-160,-2 2 31,-18 26 225,0 26-64,-2 0 64,23 26 64,-1 0 96,38 28 0,1-2 32,20 0 161,20 3 95,19-30-128,22 29-224,-2-28 96,20 1-32,-19-27-96,-1 27-96,2-27-192,-3 0-833,-37 0-961,-1 0-1601,0 0-8265</inkml:trace>
  <inkml:trace contextRef="#ctx0" brushRef="#br0" timeOffset="-147610.62">21499 13804 8456,'-21'0'256,"1"0"1698,20 25-1,-20-25-1248,20 0-385,0 27-191,-20 0-33,20-1-64,0 1 32,20-2-64,0 3 64,0-2-64,1-26 0,-3 0 64,22 0-32,-19 0 64,17-26 96,-17 26 449,-21-28 192,20-24-129,-20 26-191,-20-1-1,-1 0 129,3 27-513,-2-25-32,-21 25-320,21 0-961,20 0-1506,-18 25-2466</inkml:trace>
  <inkml:trace contextRef="#ctx0" brushRef="#br0" timeOffset="-147430.6">21875 13936 13708,'20'53'1922,"-20"-27"-1794,-20 0 1538,0 28-353,0-1-1089,0 0-288,1-26-608,-1 25-674,0-25-1568,0-27-5606</inkml:trace>
  <inkml:trace contextRef="#ctx0" brushRef="#br0" timeOffset="-146744.56">22430 13433 13452,'0'-80'0,"0"54"-256,-18-1 865,18 27 159,-20-27-383,-21 27-385,2 27 0,-1 26 96,20-1 0,-19 28 96,-1 0 32,40-1-160,0 1-64,0 0 0,40-1 96,-1-26 0,40 0 65,2-27 351,-2 0 129,0 2 31,-20-56-319,21 2-225,-21 0 32,-18-27 160,-21 0 65,-2-1-97,-36-24-192,-2-2-128,-21 1 32,-18-1-224,-1 27 32,1-1-1,-1 2 129,-20 52 0,1 0 128,20 26 32,19 28 1,40-28-162,-20 27 33,40 0 257,20-26-33,-1 25 96,22-25-192,-2 26 64,0-26 0,1-27-127,-1 25-66,-19 3-575,-20-28-1186,19 0-1121,-19 25-4387</inkml:trace>
  <inkml:trace contextRef="#ctx0" brushRef="#br0" timeOffset="-146549.55">23185 13804 14285,'-20'52'769,"20"1"-673,0-1 1281,0 2-96,0 0-1153,0-28-256,0 27-192,20-28-545,0 3-1185,1-28-2050</inkml:trace>
  <inkml:trace contextRef="#ctx0" brushRef="#br0" timeOffset="-146274.54">23226 13193 16815,'38'27'-512,"-17"-27"800,37 53 1442,-17-26-321,-1 26-928,-21-1-289,21 2 96,0-1 321,-20 27-321,19 25-64,-19 2-64,1-28-160,-21 27 0,0-26-352,-21-1-609,1-26-1569,0-1-3076</inkml:trace>
  <inkml:trace contextRef="#ctx0" brushRef="#br0" timeOffset="-143361.37">19175 14677 8744,'-19'28'512,"19"-28"-191,0 26 1344,-20 0-256,20 1-832,0 26-129,0-26-31,0 25-225,20-25 0,-1 26 0,21-28-63,0 29 31,-1-28 32,21 1-128,-1 0 32,2-27-64,18 0 0,0 0-32,20 0-64,0-27-64,1 27 96,-1-27 32,20 1-32,-20 26 64,1 0 0,-1 0 32,0 0-64,0 0 96,-20 0-96,0 26 0,2-26 0,-22 27 0,-19 0 0,-21-2 0,21 3 192,-40-3 193,20 3 95,-20-2 0,-20 2-95,0-3-129,20 2-160,-20-1 0,20-26 32,0 0-32,0 0 193,0 0-193,20-26-128,0-1 32,21 2-64,-21-3-32,-2 2 64,2 26-32,1-28 96,19 28-161,-21 0 129,21 0-64,0-25-96,19 25 32,-19 0-192,19 0 128,0 0-97,22 0-159,-22 0 160,0 25 63,21-25-447,-1 28 191,0-28 257,21 26 224,19-26-192,0 28 128,1-28 64,-2 25 961,21-25-897,1 0 288,-2 0 1634,1 0-1025,-20 0-897,-39 0 0,-22 0 32,-17-25-64,-1 25-160,-21-28 0,21 2 0,-20-2 128,20 3 32,-21-28-32,1-1 96,-20-26-96,0 28-128,-20-1-353,-19 1-992,-21-1-2499</inkml:trace>
  <inkml:trace contextRef="#ctx0" brushRef="#br0" timeOffset="-142577.32">19413 15976 11466,'0'-53'481,"0"25"-321,0 28-320,-20 28 384,-19-2-32,19 1 161,-20 52 31,20 1 32,1-2-31,-1 29-33,0-28-288,20 1-96,20-28-224,-20-24-97,39-2 193,1-26 160,19 27 32,22-27 0,-2 0-32,0-27 32,0-27-128,1 2-160,-41 0-96,-19 24-545,-20 1-64,-20 27 448,0 0 449,-19 27 161,19 1-1,0 24 160,0-26-32,20 0-128,0-26 32,0 28-32,20-2-32,0 1 97,20-27 255,19 25 64,0-25-127,-18-25 63,-1-2-64,-1 1 321,-19-2 160,0-24 0,-40 0-289,0 24-320,-19-24-256,-1 25 32,19 27-160,-17 0-993,18 0-1185,20 0-2531</inkml:trace>
  <inkml:trace contextRef="#ctx0" brushRef="#br0" timeOffset="-142288.31">20387 16267 13004,'-60'0'544,"21"26"-351,-22-26 1024,21 27-577,1 0-576,19-2-96,0 30 32,20-30 0,20 2 0,0 25-32,19-52-32,1 28 64,1-2 32,-3-26 0,3 27 0,-1-27-32,-1 25 128,-39-25 225,0 0-417,-20 0-128,-19 28-289,-1-28-352,1 0-320,-22 26-865,21-26-2274</inkml:trace>
  <inkml:trace contextRef="#ctx0" brushRef="#br0" timeOffset="-142085.3">20426 16372 1793,'40'0'12524,"-20"0"-12364,-1 0 1410,1 0 736,20 0-865,-1 0-672,21 0-289,-21 0-351,22 0-194,-23 0-287,3 0-1057,-1 0-961,-21 0-513,1-25-1057,-20 25-1921</inkml:trace>
  <inkml:trace contextRef="#ctx0" brushRef="#br0" timeOffset="-141889.28">20703 16081 8744,'-18'27'1826,"18"0"-898,0-1 1218,18 26-160,-18 2-416,20 26-193,1 0-448,-1-2-577,-20-24-320,20-1-192,-20-28-384,0 29-802,0-28-1152,18 28-3812</inkml:trace>
  <inkml:trace contextRef="#ctx0" brushRef="#br0" timeOffset="-140730.22">21637 16055 10153,'20'-26'609,"0"-27"31,-20 0 1282,-20 25-897,20-23-544,-20 23-97,-1 3-256,3 25-224,-2 0 64,-21 25 32,3 3 32,-3-3-64,21 29 160,0-1-256,1 26 224,19 1-32,0 25 0,0-25-64,0 27 0,19-55 0,1 0-96,0 2-96,0-27-577,1-2-480,-21 29-321,18-28 353,-18 1 385,0 0 191,-18-27 385,-3 0 256,1 0 416,-20-27 385,1 0 320,-1 1 160,20-28 0,1 29 257,-1-2-737,20 1-673,39-2 64,21 28-96,-1-26-128,2 26 0,-23 0-192,23 0-129,-22 0 33,21 0-32,-21-26-129,1 26 65,-1 0 160,-19-27 224,-20 27 64,0-25 256,-20 25 256,20 0-223,0 0-289,-19 0-64,19 25 32,0-25 32,0 27-64,19-1-32,-19 0 96,0 2-96,20 25 128,0-28-64,0 3 0,-20-2-32,20 0 96,1 1 96,-21-27-32,18 0-32,-18-27 0,20 27 128,-20-26 33,21-28-289,-21 29 64,20-2-96,-20 1 31,0 26-159,20-28-128,-20 28 160,18 28 128,-18-28 32,21 26 0,-21 1 0,0-2 32,0 3 0,0-2 32,20 0 256,-20-26 161,20 0-161,0 0 64,-20 0-31,19-26-1,1 0 0,0-2 1,0 3-193,0 25-192,-1-27 64,1 1 32,-20 26 0,20 0 0,-20 26-96,0 1-96,0-2-385,0 3-640,20-2-352,-20 0 96,20-26-834,19 27-1248,-19 0-2499</inkml:trace>
  <inkml:trace contextRef="#ctx0" brushRef="#br0" timeOffset="-140391.22">22590 16665 3459,'0'-53'5925,"0"26"-4259,0 27 352,0-26-737,-20 26-384,0 0 160,0 0-288,-19 26-353,19 1-288,20-2-160,-21 3-32,42-2-288,-1 0-65,0 1-95,19-27 95,-19 27 97,20-27 64,-21 0 320,-19-27 32,20 27 0,-20-27 128,0 1 1,-20 0 31,20-2 160,0 3-63,0 25-65,0-27-96,0 1-128,20 26-64,0 0 32,0-28-32,21 28 0,-3 0-96,3 0-96,-3 0-705,-17-26-256,19 26-545,-40 0-1313,0-26-2562</inkml:trace>
  <inkml:trace contextRef="#ctx0" brushRef="#br0" timeOffset="-140211.19">22768 16188 11114,'0'52'993,"0"1"-128,0 1 1409,0 26 0,0-28-929,0-26-896,0 28-257,0-28-224,0 26-96,0-24-545,20 24-768,-20 2-961,21-28-1378,-21 0-6598</inkml:trace>
  <inkml:trace contextRef="#ctx0" brushRef="#br0" timeOffset="-140057.18">23007 16479 11210,'20'0'3043,"-1"26"-3011,-19 0 128,0 2 1698,20 25-1282,-20-28-960,0 29-1089,20-28-1602,0 1-3972</inkml:trace>
  <inkml:trace contextRef="#ctx0" brushRef="#br0" timeOffset="-139921.18">23145 16347 14093,'-19'-54'160,"19"54"-1505,0 0 704,0 0-64,19 27-7815</inkml:trace>
  <inkml:trace contextRef="#ctx0" brushRef="#br0" timeOffset="-139309.15">23443 16531 10826,'0'28'416,"-19"-28"-448,19-28 1441,0 28 161,0 0-929,0-26-545,0 26 32,-20 0 224,20 0-32,0 26-320,-20 2 0,20-2 64,0 26-32,0-24 33,0-2 95,20 0 160,0 1 192,-1-27-159,1 27-33,0-27-32,0 0 161,0-27 223,0 0-159,-20 1-33,19 0-159,-19-27-33,-19 26-192,-1-27-96,0 28-224,-20 0-545,40-1-1601,-20 27-1282,20 0-5925</inkml:trace>
  <inkml:trace contextRef="#ctx0" brushRef="#br0" timeOffset="-138992.12">23781 16559 13196,'0'53'641,"0"-28"-609,0 29 64,-20-28 128,1 1-192,19 0 32,0-1 128,0 0 577,19-26-160,-19 0-225,20 0-128,0-26-64,-20 0 97,40-1 95,-21-26-96,1-1 33,0 29-161,20-28 192,-1 25 0,-19 2 161,0 26 256,1 0-97,-3 26-159,2 2-33,0 25-288,-20 0-64,21-1-192,-21 2-352,0 24-1186,20-24-1793,-20-28-5253</inkml:trace>
  <inkml:trace contextRef="#ctx0" brushRef="#br0" timeOffset="-128421.51">13835 17088 4548,'-20'-80'704,"20"53"610,0-25 640,0 26 192,0-1-673,-20 0-64,1 27-608,-1-26-320,0 26-97,-20-26-224,1 26-160,-22 26-64,23 0-160,-23 1 128,23 26 64,-3-1-64,21 3 96,20-3 64,0 0 192,20 29 64,21-29-160,-3 2-96,23-1-32,18 0 32,-20-1-64,21 2 33,-21-1-1,-18-28-64,-3 2 128,-18 1 320,-20-3-32,0 2-191,-40 0-193,1-27-513,-21 25-672,21-25 32,-21 0-321,21 0-1536,-1 28-6055</inkml:trace>
  <inkml:trace contextRef="#ctx0" brushRef="#br0" timeOffset="-127980.49">14352 17433 12940,'38'-53'128,"-38"53"-64,-18 0 545,-23 0-225,1 27-224,-19-1 32,19 26 96,-19 2-63,19 24 127,21 2-224,19-1-64,0-24 0,19-2 64,21-28-64,0 2 65,19-27-1,0-27-64,2 2 64,-23-28 32,23-2 32,-41 3-96,0 0-32,-20-28-64,0 27 32,0-1-32,-20 28 129,0 0-65,0 26-128,20 26 384,-21 0-32,1 28 0,20 24 289,0 2-257,-18 27-352,18-27 32,18 25 0,-18-25-64,20-28-256,1 2 128,-1-1-65,0-28-63,0 2-641,-20 1-1153,19-28-256,-19-28-2755</inkml:trace>
  <inkml:trace contextRef="#ctx0" brushRef="#br0" timeOffset="-127606.47">14689 17407 15822,'19'52'-128,"-19"-26"128,0 1 641,0 26 960,0-1-1504,0 3 255,0-3-320,0 0 0,0 28 0,20-27-352,-20-26-257,41 0 161,-21-1-65,-2-26-95,2-26 127,1-1 321,-1 0 128,0-26 32,-1-27-32,-19 28 0,0 0 353,0-3 415,0 55-223,0-25-257,0 25 0,0 25-63,0 30 127,0-3 32,20 0-224,-20-24-128,0 24 97,20 1-193,0-26-289,0 26-576,19-53 97,-19 27-738,0-27-960,0 0-1923</inkml:trace>
  <inkml:trace contextRef="#ctx0" brushRef="#br0" timeOffset="-127145.44">15265 17672 9929,'20'-28'865,"-20"1"-353,0 27 1026,-20 27-449,-1 1-545,1 24-159,0-25 63,2 26-160,18-1-256,0-24 0,0 24 0,18-25 0,2-1-128,0-26-320,21 0 192,-21 0 64,-1 0 95,21-26 33,-20-1 0,-20 0 0,20 2 32,-20 25 0,0-28 0,0 28 0,0 0 0,0 28 32,0-3 0,0-25-32,0 27-64,0 0 96,0-27 32,0 26 161,0-26 127,0-26-128,0 26 65,0-27 63,0-25-128,19-1 32,-19 26-192,0-26 225,0-1 31,20 1 0,0 26-64,-20 2-63,20 25-33,0 0 64,-1 0-224,1 0-32,-20 25-833,20-25-1377,0 27-1666</inkml:trace>
  <inkml:trace contextRef="#ctx0" brushRef="#br0" timeOffset="-126380.4">15801 17804 13901,'-40'27'32,"20"-27"-192,20 0 1409,0 0-545,0 0-383,20 0-321,0 0 0,0 0 64,-1 0 32,1-27 64,0 27 64,0-28-32,-20 3-63,0 25-258,0-27-63,-20 0-64,0 27-160,0 0 223,1 0 193,-21 27-32,20 0-32,20-2 64,-21 3 96,21 24-64,0-24-64,21-3-96,19 2 64,-20 0-96,19-27-96,21 0-353,-21 0 193,22-27 96,-23 27 320,3-27 0,-1 2 128,-22-3-64,3 28 160,-21-25-32,0 25-96,-21 0 192,3 25 97,-2 3-1,-21-3 1,21 2-161,20 0-160,-20-1-64,20 28 96,20-28-128,0-26 0,21 26 224,18-52-32,-19 26 32,19-26 129,1-28 95,-21 28 545,1-28 96,-1 1-705,-19-27-159,-20 28-97,0-55-96,0 29-225,-38-28-223,17 0-385,-19 0 513,1 0 128,19-1-353,-20 55 289,1 52 320,19 0 160,0 52 417,0 28 128,-1 27-193,21 25-127,0 0-97,0-26-32,21 26-192,19-25 0,-1-27-64,1-1 1,19-26-130,-19 0-127,19-1-128,-19-25-609,19 0-1601,-18-27-3812</inkml:trace>
  <inkml:trace contextRef="#ctx0" brushRef="#br0" timeOffset="-125002.32">17348 17776 14701,'-18'55'449,"18"-55"-1154,0 25 737,0-25 481,18 0 127,2-25-191,1 25-225,-1-27 96,0 27 225,19-28-193,-39 3-256,20-2-160,-20 0-512,-20 2-481,20-3 288,-39 28 384,19-27 33,-21 27 288,21 27 192,2 1 64,-2-3 97,-1 29-65,21-29 0,21 30-64,-1-2 0,18-28 97,3 2-33,18 0 32,-19-1-32,19-26 65,1 0-225,-21 0-32,1-26-96,-19-1 32,-3 0-161,-18 2-127,0 25-224,0-28 159,0 3 33,0 25 96,0 0 192,0 0 64,0 25-64,0 3 31,20 24 33,-20-25 0,0-1 33,21-26 95,-21 27 288,20-27 97,-20 0-161,20 0-256,-20-27 0,0 1 96,0-1-32,0 0-128,-20-26-96,20 28-32,0-30 64,20 30-64,0-2 32,-1 0 64,1 2 0,0 25-32,0 0 32,0 0 0,-1 0-64,1 0 32,20 25 0,-20-25-32,-20 27 32,19 0 32,-19 26-32,20-26 32,-20 26-96,0-1 0,0-25 64,0 26 64,0-26 64,0-27 0,0 26 128,20-26-96,-20-26 32,0-1-64,20 0 32,-20-26-63,0 1 31,0-1-32,21-2-64,-21 30-32,18-29 0,2 29 0,1 25 32,-1-28 0,0 28-32,-2 0 32,3 28 0,-1-3 0,0-25 0,-20 27 32,20-27 0,-1 0-64,1 27 64,-20-27 0,0 0-96,0 0 64,0 0 64,0 25-64,0-25-64,-20 28 32,20-1 32,0-2 0,0 3-32,0 24-33,0-25 65,20-1 65,0-26-33,20 0 160,-21 0 0,21 0 96,1-26 289,-23-1-65,22 0 1,-40-26-1,0 28-127,0-30-97,-20 30-320,0-2 0,-19 27 32,-1 0-321,20 0-671,-19 0-578,39 27-384,-20-2-384,40 3-1794,0-28-3940</inkml:trace>
  <inkml:trace contextRef="#ctx0" brushRef="#br0" timeOffset="-124757.3">18679 17909 10313,'20'54'1314,"-20"-28"-450,0 1 1539,-20 0-706,20-27-448,0 0-256,0 0-320,0-27-289,0 0-256,0 1 1,20-28 159,0 1-160,0 1 160,0-1-192,-1-1 97,1 29-65,0-3 192,0 1 96,19 27-159,-19 27-193,0-27-64,0 28-96,19-28-545,-19 25-1377,0 2-2306,1 0-9161</inkml:trace>
  <inkml:trace contextRef="#ctx0" brushRef="#br0" timeOffset="-123754.25">19871 17565 10794,'38'-26'833,"-17"-28"-737,-21 28 1345,20 0-256,-20-27-192,0 26-160,0-26-449,-20 1-160,-1 25 65,1 1-1,2-1-224,-23 27-32,1 0 0,1 27 32,-1 26-96,20-1 96,1 28-96,-1 25 32,20-25 0,0-1-32,20 1-32,19 0-64,-19-28-32,20 1-129,-21 1 1,1-28 160,0-26 0,-20 27-320,0-27-193,-20-27 449,-19 27 64,19-26 128,-20-1 0,1 0 320,-1 2 192,20-3-127,0 28-33,20-25-96,20 25-31,20-27-225,-1 27 0,21-28 0,-1 28 0,20-25-32,2 25-321,-2 0-319,-20 0 223,-19 0 225,-1 0-64,-19 0-1,-20 0 289,0 0 64,-20 0 33,1 25-65,-1 3 160,0-1 96,20-2-96,-20 3-96,20-3-32,20 2-32,0 26 32,0-26 193,-1-27 159,1 27 33,0-27-129,0 0 0,-20-27-64,21 0 65,-21 1-193,0-1-64,0 0-32,0-26-32,0 28-96,0 25 64,20-27 0,-20 27 64,18 0 64,-18 27 96,21-2-192,-1 3 96,-20-3-128,20 2-32,0 0-64,-1-1-160,1 1-641,0 0-993,-20-1-1281,20-26-7015</inkml:trace>
  <inkml:trace contextRef="#ctx0" brushRef="#br0" timeOffset="-123372.23">20624 17884 832,'20'-28'11948,"0"3"-11436,-20 25 97,0 0 159,-20 0-479,0 0-65,0 25-64,20 3 64,-19 24-160,-1 1-32,20-26-64,20 26 0,-1-27-128,1 0-64,0-26 32,21 0-449,-3 0-128,3 0 129,-3-26-770,-17 0 257,-1 0 609,0-1 256,-20 0 224,-20 1 992,20-1 610,-20 0-321,-1 2-160,3 25-128,18 0-128,0 0-1,0 0-63,18 0-545,3 0-64,19 0-32,19 0-63,-19 0 191,19 0-288,2-28-929,-23 28-833,-18 0-800,1-25-4133</inkml:trace>
  <inkml:trace contextRef="#ctx0" brushRef="#br0" timeOffset="-123155.21">20982 17485 14189,'19'54'480,"-19"-1"930,0 27 1472,0-28-1088,0 28-1217,0 0-513,0-1-128,0-26-705,20 26-416,-20-53-929,20 28-1025,-20-54-4548</inkml:trace>
  <inkml:trace contextRef="#ctx0" brushRef="#br0" timeOffset="-122965.2">21319 17697 17360,'0'79'0,"0"-24"32,0-2 1666,-19-28-994,19 29-864,0-1-1025,19-26-224,-19-1-1538,20 0-4004</inkml:trace>
  <inkml:trace contextRef="#ctx0" brushRef="#br0" timeOffset="-122797.19">21201 17539 11627,'-20'26'-10506</inkml:trace>
  <inkml:trace contextRef="#ctx0" brushRef="#br0" timeOffset="-122182.16">21578 17856 10922,'-21'0'512,"21"0"-63,-20 0 1537,20 0-737,0 0-801,0 28-95,0-28-129,-20 25-128,20 2 0,0 0 32,0 26-96,0-26 64,0-1 0,20 0 225,0 0 223,1-26-160,17 0-95,3 0-65,-1-26 64,-21 26 33,21-52-1,-40 25-32,20 0-64,-20 1 65,-20-28-450,0 29 33,0 25-320,-19-28-865,19 28-1186,0 0-1024,-1 0-4741</inkml:trace>
  <inkml:trace contextRef="#ctx0" brushRef="#br0" timeOffset="-121880.14">21916 17884 4644,'38'52'10057,"-38"1"-9800,0-26-1,0 0 1185,0-1-800,0-26-417,-20 26 225,20 0 351,0-26-127,0 0-417,0-26-64,0 26 97,0-26-193,20-27-64,1 26 32,-1-26 32,0 1-224,-2 24 160,23 3 320,-21-2 32,0 27-159,-1 0 31,1 27-160,0-2-32,-20 28-128,0-26-352,20 0-545,-20 26-481,0-26-672,0-1-1185,0-26-6726</inkml:trace>
  <inkml:trace contextRef="#ctx0" brushRef="#br0" timeOffset="-121352.11">21319 17592 9961,'0'0'769,"20"-27"1088,-20 27 706,0 0-705,0-26-737,0 26-545,0 0-191,0 0-97,-20 26-32,20-26-160,-19 0-32,19 27-64,0-27 96,0 25 0,0-25 1,0 0 63,0 0-64,0 0 0,19 0-32,-19 0 0,20-25 96,-20 25 160,0-27 161,0 27-417,0-26-160,0 26 0,0 0-64,-20 0-577,20 0-1185,-19 0-1569,19 26-9065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53:45.56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definitions>
  <inkml:trace contextRef="#ctx0" brushRef="#br0">2580 3775 5028,'-20'0'737,"-1"0"160,21 0-32,0 0 352,0 0 64,0 0-736,21 0-65,-1 0 193,-2 27-225,3-27-160,-1 0-128,20 0 33,-1 0-33,1 25-32,-1-25-32,21 0 0,-1 0 64,22 0 0,18 0-31,19 0-1,1-25-96,1 25 32,19 0 0,-1-27 96,2 27 0,18 0 32,1 0 257,20 0-1,-21-28 65,22 28-193,-2 0-224,-20 0-64,22 0 64,-22 0 0,20 0-32,2 0 64,-1 0 1,19 0 31,-20 0-96,21-25 64,-40 25-32,0 0 0,-20 25 0,-20-25-96,-1 28-64,2-28 32,-21 27 32,0-27 64,-20 25-32,2-25 0,-2 27-32,-20-27 0,-19 0-32,-20 0-64,19 0-416,-39 0-577,20 0-641,-20 0-1441,-20 0-6310</inkml:trace>
  <inkml:trace contextRef="#ctx0" brushRef="#br0" timeOffset="953.05">2738 7749 6854,'0'28'224,"0"-56"-128,0 28 1570,20 0 480,0 0-1345,-1 0-481,21 0-32,0 0-32,19 0 97,20 0-1,21 0-96,39 0-192,1 28-32,-2-28 1,1 0-1,19 0 64,-18 0 96,-1 0 32,-21 0-160,-19 0-64,-38 0-32,-2 0-96,-19 0-897,-20 0-1441,-20 0-3364</inkml:trace>
  <inkml:trace contextRef="#ctx0" brushRef="#br1" timeOffset="5389.3">7166 4782 5925,'0'0'2082,"0"0"-1121,0 0-224,-20-27 512,20 27 32,0 0-576,0 0-513,0 0-128,0 27 352,20-27 161,-20 27-225,0 25 65,18-26 63,-18 54 65,0-28 127,0 55-127,20-2-193,-20 29 129,0 24-193,0-24 0,0 51-64,0-26 33,0 26 31,0 0-32,0 1 32,0 0 1,0-27 95,0-27 321,0 27-385,0-27-64,0 28-160,0-28 257,0 28-289,0-28 0,0 26 64,0 1-64,21-26-128,-1-1 96,-20-53-64,20-26 128,-20-26-96,0 0-288,0-27-513,0 0-128,18 0-897,-18-54-1569,0 1-5317</inkml:trace>
  <inkml:trace contextRef="#ctx0" brushRef="#br1" timeOffset="5923.33">6966 5179 2754,'-19'27'5317,"19"-27"-5125,-20 0 641,20 0 1505,0 25-96,-20-25-960,20 0-514,0 0 321,0-25 65,20-2-578,0-26-448,19 0 32,1-26 97,0-1-321,-1 1 192,-19 26-32,1 0-128,-1 26-64,-2 2 64,-18 25-193,20 0 33,1 25 96,-1 2 64,18 26 96,-17-26-160,-1 25 128,20 1-512,-21 0-449,21-26-481,-20 26-704,19-27-3523</inkml:trace>
  <inkml:trace contextRef="#ctx0" brushRef="#br1" timeOffset="6637.37">6787 8199 12395,'0'0'1153,"0"0"-1025,0 0 161,0 0 800,0 0-160,0 0-833,0 0-64,41 0 576,-3 0-191,23 27-33,18-27 32,0 27 33,40-27-65,1 26-288,19-26 97,-1 0-193,22 27 96,18-27-32,21 0-32,-21 0 0,0 0-64,22 0 0,-21-27 0,-21 27 160,-19 0-96,-19 0-32,-21 0-32,0 0-32,-40 27-64,1-27-97,-21 0-191,2 0 96,-3 25 95,3-25-127,-21 0-256,0 0-1,-1 0-128,-19 0-416,20 0-608,-20-25-866,0 25-3395</inkml:trace>
  <inkml:trace contextRef="#ctx0" brushRef="#br1" timeOffset="6924.39">9666 8067 13708,'21'0'-672,"-1"0"768,18 0 384,3 0 385,-2 27-288,1-27-225,0 27-32,19-1 513,-19 26 32,-21-25-449,21 0-223,-20-27 63,-20 26-224,0 1 160,-20-2 0,-20 3-64,1-2 0,-21-26-192,-19 28 193,40-3-482,-22-25-351,23 27-514,-3-1-639,1 1-450,1-27-3586</inkml:trace>
  <inkml:trace contextRef="#ctx0" brushRef="#br1" timeOffset="7976.45">6787 7511 5509,'0'27'4196,"0"-27"-4356,0 0 256,0 0 1409,0 0 0,0 0-800,0 0-288,0-27 287,0 27-191,0 0-161,0 0-256,21 0 0,-1 0-32,0-26 0,19 26 0,1-27 32,19-26-31,1 1-65,19-2-32,21 1 64,19-27 0,0-25 96,19 25 352,2-26 161,-1 0-129,20 0 1,-1 0-129,-19 2-96,19-4-31,-18 2-225,20 1 32,-43-2 0,23 29 32,-21-2 32,1 0 0,-21 28 96,20-2 1,-40 1-33,21 0-96,-1 26 32,-40-25-32,1 25-288,-21 1 608,-19-1-448,0 27-288,-20 0-1121,-20 0-1602,-39 0-1089</inkml:trace>
  <inkml:trace contextRef="#ctx0" brushRef="#br1" timeOffset="9030.51">9786 5949 12940,'0'0'32,"0"26"-64,0 0 897,0 0 288,0 28-865,0 24-288,20-24 256,-20-1 609,0 26-577,0-53-192,19 28 32,-19-26-95,0-28 31,20 0 128,-20 0 128,20-28-224,-20 1-128,20-26-256,-20 1 64,20-2-129,-20 1 225,19 26-64,-19 27 32,20 0 96,0 0 224,-20 27 128,20 0 33,0 26 223,-1-26-448,-19 25-128,20-26 32,-20 28-128,20-26-288,-20 24-577,20-27-289,-20 2-607,21-27-1859</inkml:trace>
  <inkml:trace contextRef="#ctx0" brushRef="#br1" timeOffset="9277.53">10302 5895 1281,'-20'-26'13773,"20"-1"-13645,0 27 256,-20 27 865,20-1-352,-20 28-576,20-2-1,0 28-192,0-2 0,0-24-128,20-1-32,0 0-160,19-1-160,-19-25-449,20 0-64,-20-27-608,0 0-1026,-1-27-1120,1 0-3364</inkml:trace>
  <inkml:trace contextRef="#ctx0" brushRef="#br1" timeOffset="9428.53">10440 6134 12459,'0'25'641,"0"-25"704,20 27 513,0 0-160,0-1-1282,19 1-320,2 0-128,-21-1-288,18-26-737,3 26-929,-1-26-1634,-21 0-6629</inkml:trace>
  <inkml:trace contextRef="#ctx0" brushRef="#br1" timeOffset="9594.54">10738 6107 12748,'-19'27'2306,"-1"-2"-2434,0 2 832,0 0 1282,-1-1-1313,3 28-673,-2-28-449,0 0-351,20 27-257,0-53-833,0 27-1057,0-27-2434</inkml:trace>
  <inkml:trace contextRef="#ctx0" brushRef="#br1" timeOffset="9817.56">10837 5683 14445,'40'26'609,"-40"2"-33,40 24 1154,-21 1 0,1 0-545,0 1-801,1 24-256,-1 2 32,-20-1 33,0 1-354,-20-1-543,-1 1-545,1 0-1570,-19-28-2274</inkml:trace>
  <inkml:trace contextRef="#ctx0" brushRef="#br1" timeOffset="11513.65">1428 11194 13292,'-20'0'256,"0"0"-256,20 0 385,0 0 640,20 0 0,0 0-417,0 0-320,19 0-159,21 0-65,-1 0 0,2 0-32,18 0-224,-20 0-577,20 0-320,-39 0-673,19-27-1409,-39 0-4484</inkml:trace>
  <inkml:trace contextRef="#ctx0" brushRef="#br1" timeOffset="11744.67">1884 10955 11723,'-59'27'832,"39"-27"-1120,-1 25 320,21-25 929,0 28 64,21-28-192,19 25-321,-1 2-31,1 0-97,19-27-192,1 26-192,-19 28-96,-3-28-192,-17 26-64,-21 2 127,-21-28 161,1 26 32,2-25-256,-2 1-32,-1-3-321,1 2-1473,-20 0-6854</inkml:trace>
  <inkml:trace contextRef="#ctx0" brushRef="#br1" timeOffset="12816.73">2499 15486 12299,'-18'26'1922,"18"1"-1089,0-27-289,0 0 161,0-27-64,0 1-417,18-2-32,22 2-32,19-27 160,2 0 33,38-26-129,0-1-160,0 28-64,-19-1-448,-20-1-834,-21 2-768,1 26-1633,-1-1-5862</inkml:trace>
  <inkml:trace contextRef="#ctx0" brushRef="#br1" timeOffset="13060.74">3015 14796 11402,'-79'26'1217,"79"-26"-1152,0 0 511,0 0 673,0 0-800,41-26-353,-3 26 32,43-25-128,-2-3-64,20 3 160,-20-2 0,0 27-32,1 0 96,-40 0 32,0 0-320,-21 27 160,-38-2 257,19 3-33,-40 23-384,0 30-385,1-2-159,-2 1-802,3-27-1505,-3 26-4932</inkml:trace>
  <inkml:trace contextRef="#ctx0" brushRef="#br1" timeOffset="27475.57">18520 3378 416,'-20'0'833,"20"0"1024,0 0 706,-20 0-673,20 0-417,0 0-288,0 0-160,0 0-160,0 0-192,20 0-129,0 0-95,19 0-97,22 0-96,-2 0-192,21 0 0,-1 0-32,41 0-32,-3 0 32,3 0 64,-1 0-64,1 0-32,-21 0-160,-20 0-769,-19 27-384,-1-27-929,-19 0-3684</inkml:trace>
  <inkml:trace contextRef="#ctx0" brushRef="#br0" timeOffset="30065.71">17727 3961 10570,'0'-27'448,"-21"0"449,21 1 800,-20 26-928,20-27-288,-20 0-321,-19 27-224,-1 27 0,0-27 32,1 53 32,-1 1 0,1-2 96,19 28-64,-21 0 96,41 26-32,0-27-64,21 0 128,-1 1-64,39-27 32,1 0 64,-1-27 97,20-26-33,20 0-64,-18-26 0,-2-27 33,0 0-225,0-27 64,-39 26 64,-1-24-128,-39-2-128,-18 1-33,-3-1 65,-39 1 225,1 53-97,-20-28 64,0 54 224,-2-26-256,2 52-32,20 1-32,-1 0 0,21 25-96,19 1-64,40 0 128,-1-26 128,21 26 96,19-1-96,22-24-32,-22-2 0,1 0-32,-1 1-384,-19-27-833,-1 0-801,1 0-2146</inkml:trace>
  <inkml:trace contextRef="#ctx0" brushRef="#br0" timeOffset="30721.75">18480 4570 10473,'0'0'0,"0"0"1121,-20 0 289,20-27-930,-19 27-480,-1 27-192,0-2 192,0 29 32,0-26 32,20 24 32,0 1-64,0-26 64,20-1 33,0 0 95,20 0 384,-1-26 65,-19 0-129,21 0-63,-3-26-1,3 0 33,-21-27-161,-20 26 97,0-26-161,0 28 192,-20-3-448,-1 2-128,1-2-96,-18 3-128,17 25-577,1 0-544,20-27-417,-20 27-1377,40 0-4485</inkml:trace>
  <inkml:trace contextRef="#ctx0" brushRef="#br0" timeOffset="30988.77">18996 4279 11178,'-20'0'4356,"20"0"-4228,0 0 1634,0 0-353,20 0-672,21 0-224,-3 0-385,23 0-32,-22 0-160,1 0-96,0 0-673,-1 0-897,-19 0-832,0 26-1346,-20-26-5573</inkml:trace>
  <inkml:trace contextRef="#ctx0" brushRef="#br0" timeOffset="31140.78">19075 4437 448,'-38'53'11211,"38"-53"-11436,0 27 1282,20-27 929,19 26-673,1-26-512,19 0-320,-19 0-289,19 0-352,-19 0-1218,-1 0-1729,-19-26-5765</inkml:trace>
  <inkml:trace contextRef="#ctx0" brushRef="#br0" timeOffset="31558.8">19930 4225 10986,'0'-26'-32,"-21"26"-865,1-26 1474,2 26-481,-2 26-192,-21 0 96,21 0 0,1 28 320,19-1 32,0 0-96,0-1-31,0 28-65,39-28-64,2 2-192,-3-26 160,23-3 96,-2 2 481,20-27 31,-19-27-63,-1 2 63,-19-3 97,1-26-96,-23 2 96,3-1-129,-21 0-512,-21-26-256,-17 26 64,-3-1 64,-18 28-32,-1-26-32,1 52-32,-1-27-641,1 27-2178,-20 0-6630</inkml:trace>
  <inkml:trace contextRef="#ctx0" brushRef="#br0" timeOffset="34784.98">14827 7353 5317,'-20'0'3651,"20"0"-2786,0 0 1153,-18 0-289,18 0-255,0 0-321,0 0-416,0 0-417,18 0 64,2 0 385,41 0-225,18-28-351,0 28-193,20-26 0,0 26 128,1-26-224,-21 26-32,20 0-161,-39 0-640,-1 0-1441,-18 26-2114</inkml:trace>
  <inkml:trace contextRef="#ctx0" brushRef="#br0" timeOffset="40767.33">20207 11644 1761,'-20'0'1217,"20"0"-512,-19 0 1057,-1 0 159,0 0-223,20 0-128,-20 0-289,20 0-128,0 0-96,-20-26-96,20 26-96,0 0-225,0 0-448,0 0-224,0 26 257,20-26 63,20 0-64,19 27-32,2-27-160,38 25 96,0-25-128,39 28 0,22-28 0,18 26-128,0-26 32,41 0 0,-1 26 96,-19-26-32,-1 0 0,-38 27-352,-22-27 63,-39 0-159,-38 27-641,-23-27-160,-17 26-673,-1-26-1954</inkml:trace>
  <inkml:trace contextRef="#ctx0" brushRef="#br0" timeOffset="41568.37">21517 12200 1409,'0'-26'4420,"-18"26"-3491,18-27 929,0 27-225,0 0-223,0-27-353,0 27-321,0 0-95,0 0-161,0 0-95,0 27 287,18-27 129,-18 53-128,0-26-225,20 26 33,21 27-193,-21-28 64,19 28-224,21-1 0,-21-26 33,40 26-161,-19-26 32,19 1 0,-18-1 64,-2-28-96,-19 3-160,-21-2-257,1 0-416,-20-26-768,0 0-481,-20-26-3395</inkml:trace>
  <inkml:trace contextRef="#ctx0" brushRef="#br0" timeOffset="42809.44">22570 13684 6470,'0'-52'832,"0"24"450,0 2 1152,0 0-512,0-2-577,-20 3-384,0 25-449,1 0-351,-1 0-161,-21 0-32,3 25 0,-23 3 64,22 52-97,-21-28 65,21 28 0,19-1 33,0 1-33,40-1 64,0-26 0,19 27-64,21-55 128,-1 29-64,20-26 0,-18-28 0,18 0 32,-20 0 0,22-28-64,-23-26 0,-17 1-32,-2-26 0,-39 26 0,0-26 0,0-1-96,-39 28 0,-22-28 32,2 28 64,-1-2 0,-19 28 96,20 26 0,-2 0 96,23 26-96,-3 0 0,41 2 1,0 24 31,21 2 32,17-1-64,3-1 0,-1 1 0,19-26-128,-19-2 96,19 2-32,-19 0-96,-1-1-32,1-26-481,-19 0-672,-1 0-865,-2 0-2466</inkml:trace>
  <inkml:trace contextRef="#ctx0" brushRef="#br0" timeOffset="43062.46">23185 14214 7559,'0'0'5541,"0"0"-5637,0 28 640,-20-3 1314,20 2-929,0-1-385,-20 1 1,20 26-225,0-1-192,0-25-128,0 0-160,0-1-673,0 1-960,0-2-1602</inkml:trace>
  <inkml:trace contextRef="#ctx0" brushRef="#br0" timeOffset="43553.49">23483 14002 10698,'0'-27'448,"-20"27"449,20 0 929,0 0-65,-20-27-512,20 27-608,0 27 128,20-27 0,0 27-321,0-1-128,20 28-256,19-1-32,-18-28 0,18 29-192,-19-1-64,19-26-288,-19-1-97,-1 1-352,1 0-705,-20-27-512,-1 0-1633,-19 0-4293</inkml:trace>
  <inkml:trace contextRef="#ctx0" brushRef="#br0" timeOffset="43956.51">23920 13870 9769,'-20'-27'224,"20"27"1345,0 0 161,-20 0-737,0 0-192,1 27 384,-21-1-64,0 26-352,1 2-289,-2-1-352,21-1-128,-18 1-128,17 1-128,1-1-193,20-26-31,-20-1-417,20 1-512,20 0-1282,-20-27-4996</inkml:trace>
  <inkml:trace contextRef="#ctx0" brushRef="#br0" timeOffset="44266.53">24198 13392 11402,'20'-53'801,"-20"28"-833,-20 25 480,20-27 898,0 0-161,-20 27-641,-1 0 129,21 27 32,-18 0-65,-2 25-31,-1 1-513,21 27 64,-20-27-128,20 27 32,0-28 0,20 2-64,1-1-448,-1-28-481,-2 2-865,3 0-1377,-1-27-6854</inkml:trace>
  <inkml:trace contextRef="#ctx0" brushRef="#br0" timeOffset="44433.54">24356 13552 13837,'0'52'128,"-19"-24"-32,19-2 256,0 0 129,0-26-417,0 27-385,0 26-511,0-26-802,19-27-3299</inkml:trace>
  <inkml:trace contextRef="#ctx0" brushRef="#br0" timeOffset="44590.55">24457 13499 14381,'-21'-27'577,"1"1"-481,20 26 96,-20-27-96,20 27-320,-20 0-1698,20 0-1697</inkml:trace>
  <inkml:trace contextRef="#ctx0" brushRef="#br0" timeOffset="44835.56">24574 13180 12555,'0'-25'641,"0"25"-673,0 0 961,21-27 800,-21 27-575,20 27-674,0-2-32,19 29-127,-19-1-161,0 26-96,0 1-32,-20-2 64,20 2-160,-20 0-96,0 0-64,-20-28-929,0 2-1186,0-1-4259</inkml:trace>
  <inkml:trace contextRef="#ctx0" brushRef="#br0" timeOffset="46705.67">16058 15698 2626,'-20'26'6278,"20"-26"-6022,0 0 641,0 0 929,20-26-481,1 26-768,19-27-65,-22 27-64,23 0-159,-1 0-97,19 27-224,-19-27 32,-1 0-160,22 26-705,-23 0-1025,3-26-2498</inkml:trace>
  <inkml:trace contextRef="#ctx0" brushRef="#br0" timeOffset="47966.74">18541 15062 8103,'-41'0'513,"41"0"95,0 0 225,0 0 512,0 0-224,20-27-640,1 27-129,17 0 33,23 0-65,18 0-96,0 27-64,40-27 64,1 26-160,18-26 1,21 0-1,-1 0-32,2 0 32,18 0 0,-19 0-32,0 0-32,-19 0 32,-41-26-64,-40 52-833,-19-26-2146,-21 0-160,-19 27-4420</inkml:trace>
  <inkml:trace contextRef="#ctx0" brushRef="#br1" timeOffset="55426.17">19274 5365 1249,'0'-26'1345,"0"26"705,0 0 64,0-26-513,0 26-415,0 0-258,0 0 1,0-28-32,0 28 0,0 0-320,0 0-257,20 0-288,-20 28-64,0-28 96,0 0 64,0 26-64,0 0 0,20 0 32,-20 1 128,0 0 1,0 26-33,0-1 64,0 28-320,20-1 64,-20 1 32,0 26 32,-20 26-32,20-25 32,0 25 0,0 27 0,0 1 64,0-2-63,0 1-1,20 0 0,-20-27-64,0 0 96,0-26-32,0 26 0,0-25 224,-20 25 353,20-25-65,-20-2-287,0 2-225,20 25 0,0-26 128,0 26-224,0-26 0,-19-26-96,19-2 160,0-24-64,0-1 64,0-1-64,0-24-161,19-3-255,-19 3-481,0-28-704,0 0-1346,0 0-5285</inkml:trace>
  <inkml:trace contextRef="#ctx0" brushRef="#br1" timeOffset="56039.2">19016 5737 7975,'-20'0'609,"0"0"736,20 0-128,0 0-160,0 0-64,0-28-32,20 28-449,0-26-223,1 0-33,17-1-96,3 0-64,-1-26 0,-1 1-32,1-1-64,-1-1-192,-19 2 609,0-2-321,0 28 0,-20 26-32,0-28 32,20 28-256,-20 28-353,0-28 481,0 26 192,19 28-64,1-2-32,-20 2-64,20-28-32,21 26-320,-21 2-1217,-2-28-2307</inkml:trace>
  <inkml:trace contextRef="#ctx0" brushRef="#br1" timeOffset="56919.25">18976 8465 4163,'-39'0'3844,"39"-27"-2755,-20 27 545,0 0 63,0 0-95,20 0-257,-19 0-224,19-25-224,0 25-192,0 0-257,19 0-416,-19 0 64,20 25-32,20-25 0,19 0 0,2 0-32,18 0 129,0 0-161,20 0 0,0 0 32,41 0-32,-2 0-32,42 0 64,-22 0-161,40 0-63,-19 0 0,0 0 224,20 27-128,-1-27 32,-19 0 0,-21 26-32,1 1 0,0-27 96,0 27-64,-1-27 32,-18 25 64,-2-25-32,-19 27 96,-20-27 0,1 0-96,-40 0 0,-1 0-64,-19 0-32,-1-27-545,-19 27-480,0 0-64,-20-25-801,-20 25-3043</inkml:trace>
  <inkml:trace contextRef="#ctx0" brushRef="#br1" timeOffset="57245.27">22530 8253 10537,'0'0'-768,"0"0"640,20 0 1153,0 0-385,0 0-416,19 26-127,1 1 287,21 26 545,-23-27 96,23 2-705,-22-3-224,1 2-32,-1-1 64,-19-26-32,-20 27-64,0-27 129,0 27 191,-39-2 128,-21-25-287,1 27-33,-2-1-64,2 1-32,-1 0-64,21 25 0,-1-26-288,1 28-930,-1-28-1312,-1 1-4453</inkml:trace>
  <inkml:trace contextRef="#ctx0" brushRef="#br1" timeOffset="58665.35">18620 9021 4836,'0'0'32,"0"0"192,0 0 1154,0 0-65,0 0-224,20 0-288,-20 0 96,0 0-97,0 0-127,0 0-32,0-26-161,0 26-192,20 0-160,-20 0-32,19-28-31,1 28 95,0-25-32,-20 25 32,40-28-32,-21 1 0,1 2 64,0-2-64,20 1-31,-21-28 31,21 28 32,1 0-64,-3-27 96,3 26-64,18 1 32,-19-26 33,19-2-1,-19 28 96,19-26 32,-19 24-160,19-26-63,-18 29 127,-1-28 0,19 26-128,-19-26 256,19 27-191,-19-27 31,19 26-160,-19-26 96,19 28-192,-18-29 32,-3 28 32,23-1 64,-22-25-128,21 24 64,-1 3 32,-19-29 0,19 29-64,2-30 64,-2 2-32,0 26 32,1-25-96,-1-1 128,20 0-64,2 1 32,-22-2 64,20 1 160,20-27-160,-20 27 65,22-26-129,-22-1 128,0 28-32,0-28 96,20 27 0,0 1 32,-20-2-31,2 2-1,-2-29-128,0 29 64,-18-1-96,18-1 0,-20 2 0,-19 26-32,-1-28 32,1 28-64,-40-1 0,20 27-32,-20-27-320,-20 27-417,0 0-1120,0 0-1218,-19 0-3876</inkml:trace>
  <inkml:trace contextRef="#ctx0" brushRef="#br1" timeOffset="59379.39">22511 5550 8776,'19'-52'192,"-19"52"1313,0-27 449,0 27-833,0 0-1153,20 27-160,-20-2 480,0 29-159,0 26 255,0 25-128,-20 28-96,20-1-64,-19 0 0,-1-25-64,20-28 97,0-26-65,0-26 128,0 1 288,0-28 33,0 0 256,0 0-481,20-55-224,-1 28-64,1-25-64,0-1-32,20 0-129,-1-1-63,-19 29 128,20 25 0,-19 0 64,-3 0 32,-18 25 160,20 2 64,-20 0-96,20 26 0,-20 0-160,0-1-448,0 2-353,21-1-577,-21-26-1344,20-2-3492</inkml:trace>
  <inkml:trace contextRef="#ctx0" brushRef="#br1" timeOffset="59638.41">23185 5683 13580,'0'0'32,"-20"0"-32,0 0 705,1 26 288,-1 27-448,-20 2-33,20 23 0,-19 2-287,19 26-193,20-28 0,20 2-32,-20 0-513,39-28-159,-19-25 95,20 0-352,-1 1-352,-19-28-1153,0 0-3268</inkml:trace>
  <inkml:trace contextRef="#ctx0" brushRef="#br1" timeOffset="59821.42">23285 6107 13260,'0'0'-320,"20"0"832,-20 0 1282,0 27-353,0-2-416,20 2-96,-2 0-512,3-1-225,-1 28-96,0-2-416,19 1-1090,1 2-480,0-30-160,-1 2-2274</inkml:trace>
  <inkml:trace contextRef="#ctx0" brushRef="#br1" timeOffset="59977.43">23602 6239 13388,'-20'-26'-384,"0"26"352,1 26 640,-21-26 161,0 54-545,1-28-128,-21 53-96,21 1-320,-1-28-897,19 3-705,42-29-2338</inkml:trace>
  <inkml:trace contextRef="#ctx0" brushRef="#br1" timeOffset="60238.44">23661 5709 15470,'41'-26'-672,"-21"26"928,0 26 1345,-1 2-127,21-3-513,0 30-609,-1 23 0,1-24 1,-20 50-129,-1-23-32,1-2-96,-20 27 0,0-27-96,0 1-96,0-1-513,0-25-383,-20-2-866,1 2-961,-1-28-2754</inkml:trace>
  <inkml:trace contextRef="#ctx0" brushRef="#br1" timeOffset="61543.51">19393 8359 4964,'0'-28'5349,"0"3"-4132,-20 25 929,1-27-480,19 27-513,-20 0-640,-20 0-449,20 27-32,1-2-64,-21 29 64,20-26-64,0 24 0,20 1-32,-19-26 32,19 25 0,19-26-1,1-26 66,0 27-1,20-27 64,-21 0 0,21-27 32,-20 1-64,0-1 64,-1 2-32,1-29 0,-20 28-64,0-1 96,-20 2 0,-19-3-63,-1 28-33,1 0-32,-1 0 0,0 0-97,1 28 97,19-3-128,0-25 32,20 27-32,0-1 128,20 1 0,20 0 32,-1-27 64,1 0 128,-1 25-288,1-25 128,0-25-31,-21 25 63,1-27 96,0 27-64,-20-27 0,0 1-32,-20-26-64,0 24-64,-19 2-32,-1-2 0,1 28 0,-1 0 32,0 0-64,21 0 32,-1 28-64,0-28-33,20 26 129,0 2 32,20-3 0,19 2 32,1-27-64,0 26 64,-1-26-32,1 0 33,-20 0-1,-1 0 64,1 0 32,-20-26 32,0-1 0,0 2-32,-20-29-256,1 26 224,-21 3-96,0-2 96,1 1 96,19 26-288,-20 0 0,21 0-32,-1 26 64,0 1 0,20-2 0,0 29 96,20-26 0,19-3-128,1 2 0,0-1 32,-1-26 64,1 0 0,-1 0 160,-19 0-160,-20-26 192,0-1 32,0 2 33,-20-3-97,1 2 160,-1-2-64,-20 3 0,20 25-223,1 0-130,19 0-703,-20 0-578,20 25-896,20 29-2466</inkml:trace>
  <inkml:trace contextRef="#ctx0" brushRef="#br1" timeOffset="63087.6">19393 9021 10634,'0'0'544,"0"0"-576,0 0 480,0 25 994,0-25-609,20 0-449,1 28-192,-1-1 321,18 26 159,3-26-191,-1 25-129,-1 1-96,21-26-31,-21 25-193,1-26-32,-1 1 0,1 0-385,-19-27-159,-1 26-385,-20-26-801,0 0-1921</inkml:trace>
  <inkml:trace contextRef="#ctx0" brushRef="#br1" timeOffset="63418.62">19393 9391 10634,'-20'27'1473,"1"0"-1537,19-27 96,0 0 1698,0 0 95,19-27-1280,-19 0-385,0 1 160,20 0 193,-20-27-161,20 0-256,-20 1 0,0-2 32,0 1-96,0 25 32,21 3-160,-21-1 192,0 26-320,0 0 32,20 0 160,0 0 0,-2 26 0,23-1-32,-21-25 32,0 28-128,19-1-289,-19-27-800,0 26-1730,0 1-9480</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55:06.0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definitions>
  <inkml:trace contextRef="#ctx0" brushRef="#br0">4524 966 8456,'-19'0'256,"-1"0"256,20 0 1378,0 0-96,-20 0-641,20 0-320,0 0-97,0 0-95,0 0-353,0 0-128,0 0 161,20 0-97,0 0-128,19 0 32,1 0-64,1 0-64,-3 0 64,3 0-224,18-25 320,-19 25-352,-1 0-481,1 0-480,-20 0-416,0 0-257,-20 0-416,19 0-288,-19 0-3652</inkml:trace>
  <inkml:trace contextRef="#ctx0" brushRef="#br0" timeOffset="245.01">4803 861 4228,'-20'0'4964,"0"0"-4579,20 0 672,0 0-385,0 0 97,20 0-609,0 0-32,0 0 32,19 0-96,1 0-128,-1 0 64,1 0 32,-20 28-32,1-28 0,-3 25 32,2 2 0,-20-2 257,0 2 351,0 1 1,-20-2-193,2 0-287,-23 0-161,21 0-321,-19 2-1793,-1-28-4997</inkml:trace>
  <inkml:trace contextRef="#ctx0" brushRef="#br0" timeOffset="1245.07">17269 941 6726,'-39'25'1185,"19"2"-640,-20-27 2017,20 0-896,1 0-706,19 28-191,-20-28 32,20 0 96,0 0-321,20 0 97,-1 0-417,1 0-64,20-28-96,-1 28-96,1 0-192,1 0 128,18 0-256,-19 0-321,-1 0-224,1 0-192,-20-27-160,19 27-608,-39 0-1090,20 0-1537</inkml:trace>
  <inkml:trace contextRef="#ctx0" brushRef="#br0" timeOffset="1534.08">17429 889 960,'-61'-28'2915,"41"28"-1313,20 0 832,0 0-1377,0 0 128,20 0-384,1-27-161,-1 27-31,19 0-193,1 0-127,0 0-65,-1 27-128,21-27-32,-21 0-64,22 0 0,-23 28-32,-17-28-32,19 25 0,-40 2 0,20-2 64,-20 2 32,-20 1 0,0-2 224,0 0 161,-1-26 95,1 26-160,2 0-256,-23-26-63,21 28-450,0-28-1377,20 26-3330</inkml:trace>
  <inkml:trace contextRef="#ctx0" brushRef="#br0" timeOffset="6921.39">5498 1841 1633,'-21'0'64,"21"0"32,-20 0 545,20-26 352,0 26 192,0 0 320,-18 0-288,18 0-63,0 0 31,-21 0-288,21 0-289,0 0-224,0 0 1,0 0-161,0 0-32,0 0 32,0 0 97,0 0-33,21 0-192,-3 0 0,23 0 32,-21 0 64,39 26-159,1-26-1,-1 0 32,20 0-64,20 26 0,0-26 0,21 0-32,-1 0 0,21 0-33,-22 0 33,-19-26-96,0 26-128,0 0 192,-38-26-64,-2 26-288,-19 0-513,-1 0-1346,-19 0-4163</inkml:trace>
  <inkml:trace contextRef="#ctx0" brushRef="#br0" timeOffset="7913.45">4346 3218 256,'-21'0'608,"21"0"353,0 0 513,0 0-353,0 0-481,0 0 129,0 0 96,0 0-128,0 0-225,0 0 1,0 0-1,0 0-192,0 0-256,0 0 64,0 0-31,0 0 127,0 0 256,21 0 65,-1 0 31,0 0-191,0 0-193,19 0-128,1 0-96,-1 0-1153,1 0-3908</inkml:trace>
  <inkml:trace contextRef="#ctx0" brushRef="#br0" timeOffset="9542.54">7324 3218 1601,'0'0'577,"0"0"512,-20 0 544,20 0 321,0 0-128,0 0-673,-21 0-160,21 0 224,0 0-288,0 0-193,-18 0-95,18 0-160,0 0-1,0 0-160,0 0-63,0 0-1,0 0-96,18 0-96,-18 0 64,21 0-32,19-27-64,-1 27 0,21 0 0,-21 0-32,21-25 0,-1 25 0,20 0 0,-18 0 0,18 0 0,0-27 0,2 27 0,18 0-32,0-26 0,0 26 32,0 0-32,1-27 32,-21 27-96,0 0 0,-19 27 0,19-27 0,-20 0-64,20 0 160,-18 0 0,18 0 0,0 0-64,20 0 160,-20 0-96,2 0 32,-2-27-32,0 27 0,0 0 0,2 0 0,-22 0 0,20-27 0,0 27 0,1 0 0,-1 0 32,0 0 0,-20 0-32,2 0 0,-22-26 0,21 26-32,-20 0 0,-1 0-32,1 0 0,-19 0 32,17 0-64,-17 0-97,-1 0-511,-20 0-353,0 0-385,0 0-576,0 0-800,-20 0-4804</inkml:trace>
  <inkml:trace contextRef="#ctx0" brushRef="#br0" timeOffset="10604.6">7601 3482 960,'0'0'4485,"0"0"-4485,0 0 832,0 0 1250,0 0-704,0 0-1058,0 0-256,20 0 320,-20-25-159,21 25-1,-1 0-128,-2 0 32,-18 0-64,41 0 64,-1-26-128,-1 26 32,21 0 0,-1 0-32,2 0 0,18-26 32,0 26-64,0 0 32,0 0 0,20 0 0,-18-27 0,18 27 0,-20 0 0,20 0-32,0 0 32,1 0 32,-1 0-32,0-28 0,20 28 64,-19 0-32,-1 0 0,-20 0 0,0 0 1,2 0-33,-2 0-65,0 0-31,-20 0-320,21 0 0,-21 0 352,-18 0-193,-3 0-351,-18 0-513,1 0-993,-1 0-3203</inkml:trace>
  <inkml:trace contextRef="#ctx0" brushRef="#br0" timeOffset="19423.09">18261 1815 768,'0'0'641,"-18"-26"320,18 26 96,0 0 32,0 0 96,0 0 320,0 0 161,0 0-513,0 0-192,0 0-160,0 0-161,0 0 33,0 0-321,0 0-192,0 0-31,0 0-33,18 0 32,3 0-64,19 0-64,19 0 0,1 0 32,-1-28-32,20 28 32,21 0 96,-1 0 192,20 0 1,0 0-97,21-26 32,-2 26 0,2 0-64,-1 0-31,-1-26-129,-19 26-96,-19 0-33,-1 0-415,-40 0-385,-19 0-1249,-20 0-3908</inkml:trace>
  <inkml:trace contextRef="#ctx0" brushRef="#br0" timeOffset="21282.21">18858 3166 1569,'0'0'1826,"0"0"224,0 0-417,0 0-320,0 0-352,0 0-224,0 0-64,0 0-129,0 0 97,0 0 96,0 0-129,0 0-127,0 0-129,0 0-128,0 0-192,19 0-32,1 0 0,0 0 0,21-27 0,-3 27-64,-18 0 64,21 0 0,-2-26 0,1 26 0,19 0 32,-19 0-64,19 0 64,1 0-64,-1 0 32,2 0-32,-2 0-32,0 0-64,-19 0 0,19 0-32,1 0 63,-1 0 65,-18 0-32,17 0 64,22 0-64,-20 0 32,19 0 32,-20 0 0,22 0 0,-2 0 0,-20 0 0,21 26 32,-1-26-64,-20 0 32,20 0 0,20 0-32,-18 0-64,18 0 96,1 0 0,-1 0 0,0 0 0,-20 0 0,0 0 0,0 27-32,-18-27 32,18 0-160,-20 0-128,1 0 96,-1 0-33,22 0-31,-2 0 128,-20 25 128,1-25 0,-1 0-160,-39 27-737,0-27-897,-1 0-224,-19 0-1153</inkml:trace>
  <inkml:trace contextRef="#ctx0" brushRef="#br0" timeOffset="22321.27">21776 3431 6438,'0'0'544,"20"0"1826,-20 0 289,0 0-1538,0 0-545,19 0 97,-19 0-128,40 0-225,-20 0-224,21 0-32,18 0-96,-19 0 0,-1 0-96,21 0-32,-41 26-417,21-26-416,-20 0-192,0 0-352,-1 0-1666,-19 0-3299</inkml:trace>
  <inkml:trace contextRef="#ctx0" brushRef="#br0" timeOffset="43887.51">10183 9445 6918,'0'0'384,"0"26"-448,-21-26 160,21 0 769,0 0 545,0 0-193,0 0-673,0 0-159,0 0 255,0 0-127,21 0-225,-1 0-96,-2 0 32,3 0 65,19 0-1,-1 0-160,21 0 32,19 0-160,-18-26 160,18 26-160,20 0-64,-20 26 128,20-26-64,0 0-64,1 27 64,19-27 0,-20 0 64,0 0-32,1 0-32,-21 0 0,-19 0-128,-1 0-64,0 0-224,-39 0-417,20 27-544,-40-27-994,21 0-3010</inkml:trace>
  <inkml:trace contextRef="#ctx0" brushRef="#br0" timeOffset="46115.63">10559 5471 3363,'0'0'1185,"0"0"96,0 0 801,0 0-160,0 0-545,0 0-1089,21 0 161,-1 0 223,18 0-191,23-28-1,-2 28-159,20 0-1,1 0-96,20 0 0,-1 0-128,0-25 97,0 25-161,1 0 32,-1 0-96,-20 0-64,0 0-161,-19 0 1,-21 0-288,1 0-609,-40 0-1250,0 0-2177</inkml:trace>
  <inkml:trace contextRef="#ctx0" brushRef="#br0" timeOffset="47002.68">10936 5683 768,'0'0'2851,"0"0"-2851,0 0 673,0 0 1537,0 0-737,0 0-800,0 0-33,0 0 97,0 26-257,0-26-95,20 26-97,-20 28-160,0-28 0,-20 26 0,20 2-63,0-1-65,-19 0 0,19-1 32,-20 2 32,0 0-32,-20-28-32,21 27-32,-1-26 96,-20 26 0,1-28 64,-21-25-160,1 27 128,-2 0-96,2-27 64,-20 0-32,-1 0-64,-20 0 96,21 0-96,-20-27 128,0 0-192,0 2 96,-1-2 160,21 1 257,-20-1-417,40 0 544,-1 27-192,40 0-288,-19 0-64,19-26 32,0 26 33,20 0-1,0 0 32,0 0 0,0-26-64,0 26-64,0 0-32,0 0-32,0 0 32,20 0-129,-20 0-319,0 0-161,0 0-672,0 0-1826,-20 26-3908</inkml:trace>
  <inkml:trace contextRef="#ctx0" brushRef="#br0" timeOffset="47385.71">9269 6451 9673,'-20'27'576,"20"-27"-95,0-27 319,-20 27 97,20-26-608,0-1-1,-20-25-128,20 25 64,0-26 64,-19 0 417,19 1-545,-20 24 129,20-26-1,0 29 128,0-2-224,0-1 1,20 3-129,-20 25-64,19-27 0,21 27-32,-20 27 32,19-27 0,-19 25 32,41 3 32,-22-1-128,1-2 128,19-25-32,-19 0-192,0 0-673,-21 0-1505,1 0-8361</inkml:trace>
  <inkml:trace contextRef="#ctx0" brushRef="#br1" timeOffset="54017.08">6253 13368 5060,'18'0'160,"-18"0"-31,0-27 1856,0 27-255,0 0-865,0 0-32,0 0-1,-18-28-127,18 28-224,0 0-161,0 0 64,0 0 1,-21 0 31,21-25-128,0 25 1,-20 0-97,0 0 0,0-27-96,0 27-64,1 0-32,-21 0 0,20 27 0,-19-2-32,-1 3 32,-1-1-96,23-2 64,-23 2 64,21-1-64,-19 1 32,19 0-64,0-1 64,0 28-32,0-29 0,20 28 64,0 1-64,0-1 0,0-1 32,0 1 32,20 1-64,0-1 32,20-1 0,-21-25-32,21 26-32,1-26 96,-3-1-32,23 0-32,-22 0 128,21-26-32,-21 0-32,21 0 64,-21-26 0,22 0 0,-23 0 0,3-1-32,-1 0 64,-21 1 65,21-1-129,-20-25 160,0-1 64,-20-1 96,0 1-31,0 1 127,0-1 97,-40-1-481,0-24-32,1 24 64,-22-26 96,2 27-64,1 28-224,-3-30 32,2 30-160,-1 25-609,1 0-640,18 25-673,3 3-4036</inkml:trace>
  <inkml:trace contextRef="#ctx0" brushRef="#br1" timeOffset="61599.52">10203 9552 1697,'0'-27'1345,"0"27"-544,0 0 961,0 0-257,0 0-320,0 0-416,0 0-224,0 0 95,0 0 65,0 0-129,-20 0-63,20 0-33,0 0-63,0 0-1,0 0 33,0 0 31,0 0-96,0 0 1,0 0-65,0-27 0,0 27-63,0 0-33,0 0-96,0 0-96,0 0 96,0 27 64,20-27-32,-2 0-31,3 0-65,-1 0 0,20 0 0,-1 0-32,1 0-32,0 0 32,19 0 32,20 0-64,-18 0 0,-2 0 0,20 0-32,-19 27-32,19-27 64,0 0-32,0 0 32,1 0 32,0 25-128,-1-25 32,-20 0-65,2 0 129,-2 0 0,1 0-64,-21 0 64,1 0-32,-1 0 32,1 0 0,-20 0 0,0 0 0,-1 0-64,-19 0 32,20 0-32,-20 0-160,0 0-256,0 0-193,0 0-256,0 0-1185,-20 0-1762,20 0-3555</inkml:trace>
  <inkml:trace contextRef="#ctx0" brushRef="#br1" timeOffset="65444.74">673 14426 1505,'0'0'1666,"0"0"159,-19 0 481,19 0-320,0 0-544,-20 0-161,20 0-64,0-25-96,-20 25-128,20 0-352,0 0-513,0 0-288,0 0 128,0 0 256,20 0-64,0 25-64,-1-25 0,21 0 0,19 0-64,2 0 32,-3-25 0,3 25-32,18 0-32,-40-28-32,21 3-288,-21 25-192,1-27-417,-20 27-1121,1 0-705,-21 0-1601</inkml:trace>
  <inkml:trace contextRef="#ctx0" brushRef="#br1" timeOffset="65776.75">1031 14453 8263,'-20'0'353,"20"0"-706,0 0 417,0 0 417,0 28-129,0-3 129,0-25 95,0 54-127,20-28-65,-20 28 64,20-2-95,-1 1-97,1-1-128,0 1 64,0 1-32,0-2 353,-20 1 128,0-25 383,0-3-31,-20 3-288,0-28-224,0 26 31,-19-26-288,-1 26-160,0-26-64,1 0-128,-22 0-416,23 0-706,-3 0-735,2 0-1379,19 0-6117</inkml:trace>
  <inkml:trace contextRef="#ctx0" brushRef="#br1" timeOffset="66317.78">1468 14506 6566,'19'-25'736,"-19"25"-800,0 0 2050,0-28-576,0 28-610,0 0-607,-19 0-161,19 0 192,-20 28 32,20-28 64,-20 25 33,20 2-65,-20 26 160,20 1-31,-20-2-33,20 1-64,0 26-95,0-26-33,0 0-128,0 1 32,20-1-32,-20-28 0,20 29 0,0-28-64,-20-26-288,20 27-545,-1-27-1121,1 0-3363</inkml:trace>
  <inkml:trace contextRef="#ctx0" brushRef="#br1" timeOffset="67067.83">1944 14586 8872,'-20'0'1313,"20"0"-1345,-20 0 1025,20 0 32,0 0-737,-20 0-320,20 0 64,-19 27 32,-1 0-64,0-2 0,0 28 0,-1-26 0,3 25 0,18-25 96,0 26 1,0 0-33,0-27 64,18 27-32,23-25 32,-21-3 96,19-25 161,1 0 63,-20 0-128,19 0 129,-19 0 31,20 0-63,-19-25-1,-1-3-96,-2-25-32,2 27-31,-20 0-33,0-28-64,0 28-128,-20-1 256,20 2 1,-18 25-33,18-27-32,-20 27-128,20-27-224,-41 27-64,21 0 32,-19 0 96,-1 0-257,0 0-63,1 27 32,-1 0 127,1-27 33,19 25 96,20 2 0,-20-1 96,20 1 96,20 0 64,0-1 257,19-26-65,1 26-256,-1-26-64,1 0 32,0 0-32,-1 0-64,-19 0-256,0 28-513,1-28-736,-21 0-1314,0 0-4260</inkml:trace>
  <inkml:trace contextRef="#ctx0" brushRef="#br1" timeOffset="67363.85">2301 14877 9865,'0'0'-192,"0"0"352,0 27 2402,0-27-1345,0 26-960,0 0 255,0-26-63,0 28-321,0-3-128,0 3-64,20-3-417,-20-25-640,0 28-544,20-28-994,-20 0-2754</inkml:trace>
  <inkml:trace contextRef="#ctx0" brushRef="#br1" timeOffset="67738.87">2420 14453 4996,'-20'-27'6054,"20"27"-6054,0-25 480,20 25 1602,0 0-896,21 25-418,-23-25-95,22 27 64,1 26-257,-2-26-96,-19 26-127,20 1-33,-21-2-96,1 1 96,0 26-32,-20-26 33,0 26-225,0 2 64,0-28-128,-20-1-385,-19 2-159,19-1-674,0-28-1376,-21 29-4933</inkml:trace>
  <inkml:trace contextRef="#ctx0" brushRef="#br1" timeOffset="68539.92">1448 13288 9288,'-20'-27'-64,"0"27"256,20-27 1186,-20 27 255,20 0-768,-19 0-416,19 0-1,0-25 128,0 25-223,0 0-161,0 25 192,0-25 33,0 27-33,0-27-128,19 52 129,1-24-193,0 24-64,0 1-64,19-26 32,-19 52-64,20-51 0,-20 24 0,19 1-96,-19-1 32,0-24-128,19-3-417,-19 2-383,-20 1-418,21-3-1216,-21-25-2979</inkml:trace>
  <inkml:trace contextRef="#ctx0" brushRef="#br1" timeOffset="68834.92">1487 13685 8872,'-19'52'2819,"19"-52"-2755,19 28 32,1-3 128,20 2 705,-20-27-353,19 28-480,1-3-31,-1-25-33,22 27 64,-23-27-96,3 27 0,-21-2 64,0-25 96,-1 0 32,-19 28 0,20-28 385,-20 0 416,0-28-705,0 3-224,20-2-64,-20-25 0,0-3-96,20 2-385,-20-26-479,0 26-33,0 0-1217,0 27-5478</inkml:trace>
  <inkml:trace contextRef="#ctx0" brushRef="#br1" timeOffset="69685.98">495 12253 7815,'-39'-25'160,"-2"25"481,1-27 1152,20 0-479,1 27-610,-1-26-319,-20 26-225,20 0-128,1 26 0,-1 1 64,0 0-64,0 25-96,0-24 96,20 24 0,0 28 0,20-27 32,0-1-32,20 1 160,-1 1 32,21-28 97,-21 1 191,22-27 193,-2 0 160,-19-27-225,-1 1-287,1-1-65,0-25-160,-21 24 0,-19-24-160,0-1-96,-19-1-64,-21 1-32,0 28 31,1-3 33,-1 1 32,-19 2 32,-2 25 0,22 25-32,-21-25-32,40 27 128,1 1 192,19-3 64,19 2 32,21 25-96,0-24-63,19-2-33,2 1-64,-2-27-321,0 27-768,-19-27-1313,0 0-3972</inkml:trace>
  <inkml:trace contextRef="#ctx0" brushRef="#br1" timeOffset="69867.98">871 12466 13676,'0'27'-96,"0"0"224,0-2 833,0 3-288,0-3-609,0 2-64,0 0-32,20-1-288,-20 1-769,21-27-1089,-21 27-3011</inkml:trace>
  <inkml:trace contextRef="#ctx0" brushRef="#br1" timeOffset="70098">932 12253 12619,'-20'0'961,"20"0"-1313,0 0 1569,20 0 417,0 0-1122,-1 0-576,1 0-160,0 0-769,0 0-929,0 0-1825,-1 0-5893</inkml:trace>
  <inkml:trace contextRef="#ctx0" brushRef="#br1" timeOffset="70234">1031 12333 12043,'-20'53'737,"0"-27"-866,20-26 578,20 28 416,-20-28-97,20 0-543,0 26-482,19-26-703,-19 0-834,0 0-3908</inkml:trace>
  <inkml:trace contextRef="#ctx0" brushRef="#br1" timeOffset="70437.02">1209 11962 12555,'-20'0'737,"20"0"-961,0 27 1409,20 0 673,-20-1-1057,0 26-641,0 2-96,0-1-32,20 26-897,-20 27-1153,21-26-2114</inkml:trace>
  <inkml:trace contextRef="#ctx0" brushRef="#br1" timeOffset="74470.25">10262 9604 1505,'0'-27'1601,"0"27"-287,0 0-129,0 0-224,0 0 32,0 0 32,-20 0-417,20 0-31,0 0 191,0 0-127,-21 0 160,21 0-64,0 0-225,0 0-64,21 0 33,-21 0-193,20 0 32,20 0-127,19 0-97,1 0-64,19-25 32,1 25-64,39 0 96,-20 0 96,20 0 0,-1 0-96,-18 0 0,19 0-96,0 25 0,-19-25 0,-1 27 0,0-27 65,-20 0-33,2 0 32,-22 0 64,-19 0-128,-22 0-32,3 0-64,-21 0-513,0 0-224,0 0-224,-21 26-1697,3-26-5382</inkml:trace>
  <inkml:trace contextRef="#ctx0" brushRef="#br1" timeOffset="76721.38">3195 14692 10537,'0'0'1186,"-20"-27"-161,20 27 1185,0 0-417,0 0-159,0 0-385,0 0-576,0 0-129,0 0-320,0 0-127,20 0 95,-1 27-64,1-27-32,20 0 96,-1 0-64,1 26-64,1-26-64,-3 0-32,3 0-576,-2 0-738,-19 0-832,-20 0-768,20 27-1667</inkml:trace>
  <inkml:trace contextRef="#ctx0" brushRef="#br1" timeOffset="76895.39">3234 14904 10057,'40'0'416,"-1"0"1250,1 0 352,1 0-769,-3 0-1025,-17 0-384,19 0-769,-21 0-1185,1 0-3971</inkml:trace>
  <inkml:trace contextRef="#ctx0" brushRef="#br1" timeOffset="77457.42">4167 14082 11594,'0'-26'673,"0"26"-513,0 0 1250,0 0 95,0 26-1217,0 1 609,0 0-224,-20 25-321,20 1-96,0 27-128,0-28-95,0 28-33,0-27-33,20 1-351,-20-28-769,20 28-320,-20-29-737,0 2-2083</inkml:trace>
  <inkml:trace contextRef="#ctx0" brushRef="#br1" timeOffset="77696.42">3949 14772 13228,'-20'0'128,"20"0"-352,0 0 1281,0 0 224,20 0-480,20 0-128,-1 0-65,41 0-320,-21 0 97,41 0-129,-21 0-160,0 0-96,1 0 64,-1 0-192,-20-27-32,-18 27-609,-1 0-512,-1 0-257,-39 0-928,0 0-2947</inkml:trace>
  <inkml:trace contextRef="#ctx0" brushRef="#br1" timeOffset="78099.45">4068 15037 12844,'-20'25'832,"20"-25"-1504,0 0 1601,0 0 768,0 0-1344,20 0-161,0 0-64,19 0-128,-19 0-32,0 0 32,0 28 0,1-28-96,-3 26 128,-18 0-64,-18 28 160,-3-28-128,1 1 0,0 25 64,0-25-32,1-27-32,19 26-64,0 1 0,0-27 0,0 0 160,19 0 32,21 0-416,1 0-993,-23 0-1378,23-27-2402</inkml:trace>
  <inkml:trace contextRef="#ctx0" brushRef="#br1" timeOffset="78575.48">4485 15116 12780,'-20'53'352,"20"0"-96,0-26 1218,0 25-449,0-25-769,0 26-192,0-26 32,0-2-96,20-25 0,-20 0-160,20 0 96,-20-25-32,19-2-65,1 0 33,-20-26 96,20 1 0,-20 25-160,20-26 192,1 26-64,-21 27 96,20 0 192,-20 0 33,18 27 63,-18-27-64,0 53-64,20-26-64,-20-2-160,0 2 64,21 0-32,-21-27 0,20 0 32,-20 0 32,20 0-160,-20-27-96,18 27-192,-18-27 64,21 2 63,-1 25 161,0 0 128,-20 0 321,20 25 223,-20-25-127,19 27-193,-19 0 64,20-1-224,-20 1-64,20 0-384,-20-2-961,0 2-1538,0-27-7046</inkml:trace>
  <inkml:trace contextRef="#ctx0" brushRef="#br1" timeOffset="79303.53">5894 14560 13388,'-40'-27'577,"1"27"-673,-21 0 96,1 27 160,0-27 192,-22 26-256,23-26 0,-22 0 96,20 27 193,21-27-193,-1 0-128,0 27-96,40-27-128,0 25 128,20-25 256,40 27 0,-1-27-32,2 26-31,18-26-33,0 27-32,-20-27-64,1 0-32,-21 27-64,-19-27-128,-20 25-33,-20-25 193,1 27-352,-41-1 160,1 28 224,-2-28 32,-18 28-32,20-29 64,-1 3 224,40-3-96,1 3-96,38-28 385,21 26 352,21-26-417,18 0-192,0 0-160,0 0-32,0 0-128,-19 0-608,-1 0-610,-18 0-543,-3 26-1923</inkml:trace>
  <inkml:trace contextRef="#ctx0" brushRef="#br1" timeOffset="79592.55">5338 15540 13612,'0'52'-32,"0"-24"-1185,0-3 641,0 0 736,0 3-320,20-1-1538,0-27-2370,0 27-1697</inkml:trace>
  <inkml:trace contextRef="#ctx0" brushRef="#br1" timeOffset="79771.56">5378 15328 13100,'0'0'2018,"20"0"-2755,0-27 801,1 27-32,-3 0-384,2 0-2371,1 27-6117</inkml:trace>
  <inkml:trace contextRef="#ctx0" brushRef="#br1" timeOffset="79945.57">5556 15433 14733,'0'0'833,"0"0"-1666,0 0 1762,21 0 481,-1 0-1026,20-25-480,-21 25-641,21 0-672,-20 0-2018</inkml:trace>
  <inkml:trace contextRef="#ctx0" brushRef="#br1" timeOffset="80089.58">5577 15592 11787,'-21'28'512,"42"-28"-672,-1 0 1313,0 0 256,19 0-1056,1 0-577,0-28-1378,-1 28-2338</inkml:trace>
  <inkml:trace contextRef="#ctx0" brushRef="#br1" timeOffset="80255.59">6014 15460 14894,'0'26'800,"0"1"-864,0 0 2018,0-27-192,0 52-1378,0-24-640,0-3-833,20 0-673,-20 3-1793,19-28-6631</inkml:trace>
  <inkml:trace contextRef="#ctx0" brushRef="#br1" timeOffset="80925.62">5299 14162 10057,'20'-26'513,"-20"26"-546,0 0 1443,0 26-33,0 0-928,0 0-129,0 28 32,0-1-96,0-26-192,0 26 33,0-53-33,0 25-32,0-25 32,0 0 160,19 0 224,-19-25-416,20-3-128,-20-24 0,20 25-96,0-26-481,0 26 225,1 1 288,-21 26 0,18 0 32,-18 0 128,20 26 256,-20 1-96,0 26-64,0-26-96,21 0 0,-1-2 0,-20-25 96,20 0 32,-2 0 225,-18 0-65,21-25-192,-1-2 64,0 0-32,-20 1 64,20 26-160,-1-27 193,-19 27 255,20 27 97,-20-1-225,0 1-224,20 0-32,-20 26-192,0-28-1217,20 2-1634,-20-27-8680</inkml:trace>
  <inkml:trace contextRef="#ctx0" brushRef="#br1" timeOffset="81430.65">6649 14481 12684,'-20'-28'1057,"0"28"-1090,0 0 130,0 0 351,1 0-128,-1 53-128,0 1 289,0 26 320,20-2 64,-20 28-225,20-26-576,0 25 32,20-24 32,-20-2-160,40-26 32,-20 26-96,-1-52-352,21 26-769,-20-26-801,19-27-2050</inkml:trace>
  <inkml:trace contextRef="#ctx0" brushRef="#br1" timeOffset="81820.67">6947 14560 12107,'0'0'1762,"0"53"-2883,-20-26 992,20 25 706,-20 28 64,20-2-385,0 2-192,0-1 0,0 2-64,0-2-32,20-52 0,-20-1 32,0 1 32,20-27 64,-20 0 64,0-27-96,19 1-32,1-28-32,-20 2 96,20 24-96,-20-25 0,20 28 32,0 25 0,-20 0 129,20 0 319,-1 25 449,-19 3-32,20-3-225,-20 29-287,0-28-321,20 28-32,-20-1-801,21-28-1217,-21 29-1121,20-54-4644</inkml:trace>
  <inkml:trace contextRef="#ctx0" brushRef="#br1" timeOffset="82231.7">7344 15037 14125,'-40'0'1954,"19"0"-2211,3 25 706,-2 3 608,0-2-673,20 27-224,0 0-224,20-1 96,18 2-288,3-28 0,-1 1 64,-1 0 32,21-27-97,-21 0 33,-19-27 96,21 0 64,-23 1 160,-18-28 96,0 2-32,0-1-256,-18 0-256,-23 27-513,1-2 385,1 3 544,-21 25 96,21 0 96,19 25 128,0 3-287,-1-2 95,42 0 256,-1 1 97,0 0-33,19-1-192,1-26-127,0 27-1,-1-27-32,1 0-160,-1 0-96,-19-27-128,-20 27-801,20 0-1217,-40 0-2531</inkml:trace>
  <inkml:trace contextRef="#ctx0" brushRef="#br1" timeOffset="82743.73">7899 14373 10986,'0'-25'1057,"0"25"-801,0 0 1538,0 0-673,-19 25-801,-1 3-128,0 52 449,0-1 224,0 1-289,0-2-127,20 1-321,0 1 0,0-1-64,20 2-64,0-28-128,0-1-224,20-25-513,-21 0-545,21-1-832,-20 1-3331</inkml:trace>
  <inkml:trace contextRef="#ctx0" brushRef="#br1" timeOffset="82939.73">8059 14797 14381,'0'27'929,"0"-1"-993,20 1 673,-2 0 1120,23 25-640,-21-24-801,19 25-288,1-28-64,0 29-416,-1-28-1058,1 1-1280,-20-27-2083</inkml:trace>
  <inkml:trace contextRef="#ctx0" brushRef="#br1" timeOffset="83133.75">8356 14824 12940,'-60'26'640,"41"1"-768,-21 0 384,0 25 834,1-24-642,-1 25-384,19 0-256,3-27-385,18 27-256,0-26-832,0-27-1570,18 0-3107</inkml:trace>
  <inkml:trace contextRef="#ctx0" brushRef="#br1" timeOffset="83379.75">8435 14348 14381,'0'25'961,"-20"3"-1345,20-3 640,-20 30 1506,20-3-769,-19-25-833,19 26 32,19-1-160,1 1-32,0 1-320,1-29-769,-1 2-545,18-1-320,-17-26-1057,-1 0-3299</inkml:trace>
  <inkml:trace contextRef="#ctx0" brushRef="#br1" timeOffset="83530.77">8614 14586 11370,'-20'27'1185,"20"0"-1185,0-2 1153,0 2-96,0-1-1057,0 1-288,0 0-673,20-2-416,0 2-737,0-1-2723</inkml:trace>
  <inkml:trace contextRef="#ctx0" brushRef="#br1" timeOffset="83666.78">8654 14481 11210,'0'-55'1922,"-20"55"-1666,20 0 833,0 0-608,0 0-1314,0 0-3267</inkml:trace>
  <inkml:trace contextRef="#ctx0" brushRef="#br1" timeOffset="83876.78">8794 14401 15855,'18'0'-353,"2"0"1250,0 25 1505,-20-25-1217,21 27-800,-1 26-481,-2 1 96,-18-1 96,0-26-224,21 25-577,-21-26 32,0 1-480,-21 0-737,21-2-1793</inkml:trace>
  <inkml:trace contextRef="#ctx0" brushRef="#br1" timeOffset="84158.81">9031 14162 16047,'0'0'929,"20"26"-1186,0 0 1474,0 28 353,19-1-353,-19 52-833,20-25-255,-21 27-1,1-2 0,-20 1-128,20 0-96,-20 1-449,-20-28 161,20 1 192,-20-27-1218,1 26-95,-21-53 128,20 1-2019,0 0-4323</inkml:trace>
  <inkml:trace contextRef="#ctx0" brushRef="#br1" timeOffset="84461.83">9508 15009 10473,'19'28'7143,"1"-28"-7815,0 0 607,0-28 514,19 28-129,-19 0-448,21-25-641,-21 25-1184,18 0-2596</inkml:trace>
  <inkml:trace contextRef="#ctx0" brushRef="#br1" timeOffset="84900.85">10004 14877 15406,'0'0'-416,"-20"0"-417,20 27 1185,-20 25 33,20 1-353,0 0-64,0 1 64,20-1-128,0 0-257,19-26 65,1-2 32,-19-25 224,17 0 32,3 0 0,-21-25 64,-2-2 64,3-26 128,-21 26-64,20 1-32,-20 0-96,0-2-64,0 28-96,-20 0-256,20 0 224,0 28 32,0 24 96,0 2-64,0 24 96,20 2 0,-20-1-32,20 1-32,-20-27 32,0 1 0,-20-4 64,0-22 576,-1-28 129,-17 0 288,17 0-192,-19 0-641,-19-28-352,19 3-256,1-28-737,-1 1-737,20-28-1761,1 1-6695</inkml:trace>
  <inkml:trace contextRef="#ctx0" brushRef="#br1" timeOffset="85153.87">10321 14162 7366,'-39'106'5221,"19"-53"-4996,0 27 543,20-28 1474,0 28-928,20-27-962,0 1-288,19-2 0,-19 1-288,20-26-737,-20-2-769,19-25-864,-19 0-3812</inkml:trace>
  <inkml:trace contextRef="#ctx0" brushRef="#br1" timeOffset="85319.88">10580 14401 10570,'-21'52'3811,"21"1"-3715,0 1 96,0-28 673,0 28-512,21-29-642,-21 2-768,20-27 32,0 26-1345,-20-26-5926</inkml:trace>
  <inkml:trace contextRef="#ctx0" brushRef="#br1" timeOffset="85462.88">10600 14294 15118,'-20'-26'96,"20"26"-352,0 0 320,0 0-609,20 0-3234,-20 0-6918</inkml:trace>
  <inkml:trace contextRef="#ctx0" brushRef="#br1" timeOffset="85657.89">10699 14188 12716,'20'53'224,"-1"-26"865,1-1 1761,0 28-671,0-1-1571,0-1-384,-1 28-160,1-27-32,-20 1-320,0-2-833,0-26-769,-20 28-384,1-29-1185,-1-25-6246</inkml:trace>
  <inkml:trace contextRef="#ctx0" brushRef="#br1" timeOffset="86155.92">10917 14214 12299,'0'-26'320,"0"26"-512,19 0 1153,1 26 609,0 1-545,1 26-32,-1 1-161,18 51-191,3-25-64,-21 27-353,-1-29-96,1 28-32,0 0-160,-20-27-160,0 2 128,-20-2 32,0-26-161,1-1 193,-1-25-32,0 0-96,-1-1-481,1-26-1184,20 0-2627</inkml:trace>
  <inkml:trace contextRef="#ctx0" brushRef="#br1" timeOffset="86538.93">11254 14109 13580,'40'-27'705,"-40"1"-801,20 26 1473,1 0 737,-3 0-1281,2 0-481,0 0-256,1 26-31,-1 1-130,-2 0 65,-18 25-96,0-26 96,0 28 96,-18-1-96,-2-26 129,20-2 31,-21 3 224,21-28 0,0 0-159,0 0 31,21 25 32,-1-25-128,-2 0 33,43 0-514,-22-25-191,-19 25-962,20 0-1793,-20 25-2338</inkml:trace>
  <inkml:trace contextRef="#ctx0" brushRef="#br1" timeOffset="88830.08">3115 16970 10762,'0'0'1377,"0"0"-704,0 0 1409,0 0-97,0 0-831,0 0-386,20 0-127,0 0-161,0 0-287,19 0-225,1 0-321,-20 0-1344,19 0-1699,1 0-3618</inkml:trace>
  <inkml:trace contextRef="#ctx0" brushRef="#br1" timeOffset="88979.08">3214 17102 13580,'-39'80'673,"39"-53"-609,0-2 1826,20-25-193,19 0-1056,1 0-737,19 0-1474,-18-25-1184,17 25-5286</inkml:trace>
  <inkml:trace contextRef="#ctx0" brushRef="#br1" timeOffset="89406.11">4267 16281 10922,'0'-27'1377,"0"1"-1249,0 26 673,0 26 1121,0 1-897,-21-2-865,21 30-96,0-28-64,0 26 0,0 26-416,0-26-353,21-1 0,-21 1-672,20 1-929,0-2-2627</inkml:trace>
  <inkml:trace contextRef="#ctx0" brushRef="#br1" timeOffset="89616.12">4088 16890 10698,'-79'26'3075,"59"2"-3075,0-28 672,20 0 994,20 0-289,0-28-961,19 28-191,21 0 31,19-26 32,21 26-128,-1-26-128,20 26 0,-19-26-64,-1 26-416,-20 0-385,0 0-384,-39 26-1057,-1-26-2467</inkml:trace>
  <inkml:trace contextRef="#ctx0" brushRef="#br1" timeOffset="89962.14">4068 17234 11627,'-20'54'1729,"0"-54"-1953,20 0 704,20 26 385,0-26-128,0 0-641,19 27-32,1-27-64,1 27-32,-23-2 32,2 30-96,1-30 256,-21 28-32,-21 1 257,1-2 672,2 1-321,-23-26-159,21-1-161,20 1-256,-20 0-64,20-1-96,20-26-928,20 0-482,-1-26-1056,2 26-1538,-1-27-5797</inkml:trace>
  <inkml:trace contextRef="#ctx0" brushRef="#br1" timeOffset="90409.17">4485 17420 10409,'0'0'2307,"0"28"-2275,-20-3 608,20 2 962,0 25-705,0 2-801,20 0 64,-20-29-64,0 28-32,0-26 32,0-27 64,20 27 96,-20-27-31,0-27-193,0 0 0,19 1 0,-19-1-96,20-26 0,-20 1-129,20 24 129,-20-24 0,20 25 64,1 27-32,-1 0 32,-2 27-64,-18-27 0,0 26 64,20 0-32,-20 28 0,0-54 64,0 26 64,21-26 96,-21 0-96,20 0-63,0 0-33,-20-26 0,18 0 0,3-2 160,-21 28 192,20 0-96,0 0 97,-20 0 31,20 28 0,-1-2-224,1 0-31,0 2-129,-20-3 96,20 2-481,-20-1-896,20 1-1409,-20-27-4421</inkml:trace>
  <inkml:trace contextRef="#ctx0" brushRef="#br1" timeOffset="91036.2">6053 16573 12491,'40'-53'609,"-20"26"384,-20 0 512,0 27-1056,-20 0-417,0 0-32,-19 0-96,-1 27 160,-19 0-64,18-27 0,-18 26 0,19 1 0,0-2 0,-19 29 0,39-28-96,0 1 0,1 0 63,19-2 130,19 2 95,1-27-96,20 0 32,19 28 64,-19-28-128,-1 26-128,1-26-64,-19 26 128,-21 0 96,0 0 96,-21 2 0,1-2 289,0 1-1,1 0-127,-1-2-65,0 2-160,0-27 64,20 26 225,0 1-129,40 0-64,-20-1-160,19-26 64,22 27-64,-23-27-224,3 0-929,-2 25-1537,1-25-2563</inkml:trace>
  <inkml:trace contextRef="#ctx0" brushRef="#br1" timeOffset="92320.28">5795 17685 12716,'-20'27'256,"20"-1"-288,-20 1 704,20 0 289,0-1-480,-19 26-385,19 2-96,0-28 0,0 28-128,0-2-481,0-24-800,0-28-2307</inkml:trace>
  <inkml:trace contextRef="#ctx0" brushRef="#br1" timeOffset="92486.28">5775 17580 14285,'-20'0'1345,"20"0"-1793,0 0 448,0 0 64,20 0-192,-20 0-1378,20 26-1793,0-26-5861</inkml:trace>
  <inkml:trace contextRef="#ctx0" brushRef="#br1" timeOffset="92651.29">5874 17660 7943,'0'25'4676,"0"2"-4676,20-27 353,1 0 864,-1 0-929,-2 0-896,2 0-2083,21 0-5989</inkml:trace>
  <inkml:trace contextRef="#ctx0" brushRef="#br1" timeOffset="92782.3">5915 17845 13132,'-21'52'-32,"42"-25"128,-1-27 1185,-2 26-384,2-26-865,21 0-1569,-2 0-3652</inkml:trace>
  <inkml:trace contextRef="#ctx0" brushRef="#br1" timeOffset="92956.31">6291 17792 15150,'0'26'288,"0"-26"-320,0 27 1089,0-2-256,0 2-801,0 0-641,0-1-672,0 1-673,0 0-1665,0 25-6021</inkml:trace>
  <inkml:trace contextRef="#ctx0" brushRef="#br1" timeOffset="93734.36">5696 16148 5124,'0'26'4837,"0"-26"-4965,20 28 128,-20-28 160,20 26 0,-20-26-64,0 26 0,0-26 289,0 27 127,0-27-288,0 25 225,0-25 223,0 0-575,0 0 63,0-25 352,0-2-320,0-25-160,19 24-64,-19-24 96,20 26 0,0-1-32,0 27 129,-20 0 63,20 0-128,-20 27 64,0-1-96,19-26-64,-19 26 32,0-26 0,0 0 0,0 26 128,0-26 33,20 0-129,-20 0-32,20-26-96,1 0-161,-1 26 33,-2-26 160,23 26 32,-41 0 0,20 0 192,0 0 385,-20 26 352,0 0-545,0 0-160,0 2-96,0-2-128,19 0-448,-19 1-2018,20-2-5190</inkml:trace>
  <inkml:trace contextRef="#ctx0" brushRef="#br1" timeOffset="94196.38">6749 16148 11530,'-41'0'64,"41"26"-224,-20 2 256,0-2 417,20 27-97,-19 0 321,-1 26 160,0 28 160,0 25-96,0-27-257,1 28-287,19 1-289,0-2-128,19-54-481,1 29-511,0-55-322,20 28-1216,-21-53-4549</inkml:trace>
  <inkml:trace contextRef="#ctx0" brushRef="#br1" timeOffset="94982.43">7225 16678 12043,'20'-53'865,"-20"26"-673,-20 2 1249,-1-2-1217,1 27-256,2 0-32,-23 0 32,1 27-64,1 25 192,19 1 65,0 26-33,0 2-64,20-3 0,0 3 32,0-2 128,40-26 0,0 0-64,-1-1 225,40-25 255,-18-27-63,18 0-289,-20-27-128,1 2-64,-21-28 97,1-1-161,-40-24 0,0 24 32,0-26-192,-40 28-257,1-2 129,-1 2 0,-19-2 96,-2 54 64,23 0 64,-3 0 128,3 27-32,18 0 96,20 25 64,0 2-64,0-2-64,38 2 32,-18-28-96,41 28-96,-22-29-320,21 2-1185,-21-27-1346,1 0-6054</inkml:trace>
  <inkml:trace contextRef="#ctx0" brushRef="#br1" timeOffset="95228.43">7780 17076 10954,'-19'53'1057,"19"-26"-417,0-1 1250,-20 1-320,20-2-994,0 2-544,0 0 0,0-1-192,20 1-288,-20-27-513,0 27-865,19-2-3555</inkml:trace>
  <inkml:trace contextRef="#ctx0" brushRef="#br1" timeOffset="95595.46">8118 16784 14701,'-39'-52'545,"19"52"-737,20 0 896,-20 0 289,20 25-576,20 2-257,0 27-128,-2-2-32,23 2-192,-21-1-161,19-1-255,21 1-193,-21-26-512,1 26-1314,-20-26-4163</inkml:trace>
  <inkml:trace contextRef="#ctx0" brushRef="#br1" timeOffset="95804.47">8296 16784 11627,'0'0'512,"-19"0"-448,19 0 1634,-20 28 31,-20-2-1088,20 26-513,-19-26 64,-1 28 0,19 0-288,3-29-224,-2 2-1121,20 26-1186,0-26-3363</inkml:trace>
  <inkml:trace contextRef="#ctx0" brushRef="#br1" timeOffset="96064.49">8535 16306 10345,'0'-25'3716,"-21"25"-4004,21 0 384,-20 0 1377,2 0-480,-2 53-416,20-26-353,-21 25-64,21 1-128,0 27-96,21-28-801,-1 2-320,-2-1-192,23-26-513,-21-2-2274</inkml:trace>
  <inkml:trace contextRef="#ctx0" brushRef="#br1" timeOffset="96201.5">8674 16546 11146,'0'-53'1249,"0"53"-1345,-20 0 1025,20 0 0,0 27-705,0-1-320,0 1-801,0 25-1345,20-25-3139</inkml:trace>
  <inkml:trace contextRef="#ctx0" brushRef="#br1" timeOffset="96337.5">8773 16546 12203,'-40'-80'897,"20"55"-385,1-3 449,-1 28-865,20-25-2081,0 25-4390</inkml:trace>
  <inkml:trace contextRef="#ctx0" brushRef="#br1" timeOffset="96569.52">8832 16281 13965,'-38'-27'128,"38"27"-705,0-26 2019,0 26-481,0 0-545,18 26 289,2 1 127,21-2 97,-21 30-672,19-3-257,-19 1 64,0 27-32,0-28-96,-20 2-353,0-28-992,0 28-1186,-20-29-3843</inkml:trace>
  <inkml:trace contextRef="#ctx0" brushRef="#br1" timeOffset="96923.54">9190 16890 17840,'-20'0'1186,"0"0"-1539,20 0 257,0 0 288,0 0-128,20 0-480,0 0-641,19 26 288,22-26-384,-2 0-1505,-1 0-4837</inkml:trace>
  <inkml:trace contextRef="#ctx0" brushRef="#br1" timeOffset="97369.56">9786 16705 15054,'-20'0'-96,"20"27"0,-21-2 192,1 30-96,20-3-96,0 0-353,0 2 65,20 0 320,1-2 32,-1 1 32,19-26 32,1-1 96,-20-26-64,0 0 32,-1 0 0,1-53 0,0 26 32,-20 1-32,0-26-64,0 25 32,0 27-96,0-27-224,0 27 256,0 0-96,20 27 160,-20 25-32,20 1 64,-1 27 0,-19-28 129,20 28 95,-20-1 64,-20-24 129,20 23 288,-39-24 127,-1-2 161,1 1-544,-1-26-321,-19-1-192,19-26-128,-1 0-384,-18-26-257,39-1-897,-19 2-768,19-29-1858</inkml:trace>
  <inkml:trace contextRef="#ctx0" brushRef="#br1" timeOffset="97615.58">10221 16306 14125,'-38'28'160,"17"26"320,1-1 1634,20-1-736,-20 1-1090,20-1-160,0 2-352,20 26-128,-20-28-321,41-24-768,-21-2-385,19 0-2306,-19 0-5221</inkml:trace>
  <inkml:trace contextRef="#ctx0" brushRef="#br1" timeOffset="97766.59">10381 16625 12908,'20'0'96,"-20"27"0,0-1 512,0 1-383,0 0-1026,0-2-1601,0 2-865,20-27-4036</inkml:trace>
  <inkml:trace contextRef="#ctx0" brushRef="#br1" timeOffset="97911.6">10480 16546 12427,'-40'0'801,"40"-26"-2050,0 26 0,0 0-609</inkml:trace>
  <inkml:trace contextRef="#ctx0" brushRef="#br1" timeOffset="98112.61">10559 16388 11659,'0'0'64,"0"25"608,21-25 1378,-1 28-384,0 24-833,-2-25-257,3-1-31,-1 26-257,0 2-192,0-28 0,-20 28-320,0-2-609,0-24-672,0 24-321,-20-26-1761</inkml:trace>
  <inkml:trace contextRef="#ctx0" brushRef="#br1" timeOffset="98450.63">10758 16281 11627,'-20'-27'128,"20"27"-32,0 0 1569,20 27-31,-20-2-929,20 30-385,0-3 96,0 1 289,-1 27-161,1-1-351,0 1-1,0-1-128,-20 1 0,20 26-32,-20-27-96,0 1-321,0 0-31,0-28 192,0 1-289,0 26 353,-20-24-192,20-30-865,-20 28-1025,0-27-8553</inkml:trace>
  <inkml:trace contextRef="#ctx0" brushRef="#br1" timeOffset="99208.67">10936 16228 12844,'-19'-54'864,"-1"28"-703,20 26 1088,20 0 448,-1-26-992,1 26-385,21 0-191,-21 26-450,18 0 609,3 2-320,-21-2 64,-1 0-352,-19 1 608,0-2-256,20 3 65,-20-28 95,-20 27-64,1-27 192,-1 27 65,20-27-65,-20 0-160,20 25-64,0-25 0,20 28 0,0-28-128,19 25-128,21-25-609,-1 27-736,2-27-1282,-23 0-6822</inkml:trace>
  <inkml:trace contextRef="#ctx0" brushRef="#br1" timeOffset="99577.69">11612 16890 15406,'0'0'128,"0"0"-96,0 0 1698,0 0-833,20 0-577,-1 0-160,1 0-192,20 26-320,-1 2-833,1-28-1634,-20 26-4100</inkml:trace>
  <inkml:trace contextRef="#ctx0" brushRef="#br1" timeOffset="99715.7">11711 17076 15182,'-40'53'384,"40"-26"-288,0-1 1410,20-26-385,0 27-929,19-27-672,1 25-2083,19-25-3330</inkml:trace>
  <inkml:trace contextRef="#ctx0" brushRef="#br1" timeOffset="100387.74">12564 16228 9577,'0'-26'480,"0"-2"97,-19 28 1184,19 0-191,-20 0-770,20 54-447,-20-1 448,20 0-225,0 1-288,0-1-256,0-1-64,0 28-256,0-1-417,20 1-191,-20 0-386,20-28-800,-20 0-3907</inkml:trace>
  <inkml:trace contextRef="#ctx0" brushRef="#br1" timeOffset="100582.75">12327 16997 8872,'-41'27'5893,"41"-27"-6181,0 0 384,0 0 1153,41 0 1,-2 0-866,21 0-256,-1 0 128,40-27-256,-20 27-96,20 27-320,-18-27-1186,-22 0-1376,-19 0-5767</inkml:trace>
  <inkml:trace contextRef="#ctx0" brushRef="#br1" timeOffset="100884.77">12406 17288 13004,'-40'26'1185,"40"1"-1153,0-27 512,0 27 674,20-27-418,0 25-704,0 2-96,19 1-128,1-28-32,-20 25 0,0 2 128,-20-1 32,0 28 160,0-28 417,-20 28 320,-20-29-161,20 2-255,1 26-385,-1-26-96,0-1 0,20-26-577,20 27-928,0-27-1218,19 0-3010</inkml:trace>
  <inkml:trace contextRef="#ctx0" brushRef="#br1" timeOffset="101339.79">12783 17473 13708,'-21'27'961,"3"-27"-1281,18 26 352,0 0 929,-20 2-192,20 24-673,0-24-192,0 24 64,0-26-64,0-26-161,20 27 97,-20-27 128,0 0 32,18 0 0,-18-27 32,0 1 0,21-1 0,-21 2-32,20-3-32,-20 2-32,20 26-32,-20-26 64,20 26 64,-20 26-32,0 0 32,20 2-32,-20-3 0,0 2-32,0-1 32,0-26 32,19 0 0,-19 0 32,0 0 0,20 0-32,-20-26 0,20 26-64,-20-27 32,20 2 32,0 25 225,-20 0 191,19 0 225,1 0-161,-20 25 33,20 2-353,-20-1-224,0 28 0,0-28-865,20 1-1217,-20-2-993,0 2-6951</inkml:trace>
  <inkml:trace contextRef="#ctx0" brushRef="#br1" timeOffset="101793.82">13637 16388 11947,'-20'-27'0,"20"0"64,0 27 320,-21 0 705,1 0-256,2 27-160,-2 0 31,-1 51 289,1-24 128,0 51-320,-19 2-352,19 25-161,-20 1-192,21-28 32,-1 27-96,0-25-160,20 0-32,0-3-513,20-24-512,0-27-897,-1 0-576,1-26-4389</inkml:trace>
  <inkml:trace contextRef="#ctx0" brushRef="#br1" timeOffset="102183.84">13835 17049 14125,'20'-25'448,"-20"25"-1216,0 0 511,-20 0 578,0 25-129,0 28-288,1 1 96,-1-1 64,0-1 0,20 28-32,0-28 0,0 3 32,20-3 32,0-26 64,19 0 417,1-26-97,-1 0-127,1 0 255,1-26 129,-23-27-33,3 28 33,-1-30-384,-20 3-225,-20 25-32,-1-26-96,3 26-192,-23 2-545,1 25-576,22-27-1026,-23 27-1985</inkml:trace>
  <inkml:trace contextRef="#ctx0" brushRef="#br1" timeOffset="102486.86">14173 16757 15566,'-20'-25'737,"-20"-2"-801,40 0 1249,0 1 577,0 26-1154,40-27-416,-1 27-256,1 0 128,-20 27-96,19-1-32,-19 1-32,0 25-32,-20 3 96,-20-29-32,0 26 128,20 2 32,-19-28-64,-1 1 0,20 0 0,-20-27 32,40 25-96,-20-25 64,20 0-800,19 0-1378,-19 27-1634,21-27-7527</inkml:trace>
  <inkml:trace contextRef="#ctx0" brushRef="#br1" timeOffset="102703.87">14629 17209 13773,'0'25'1409,"0"-25"-1633,20 0 1313,-20 0 993,40 27-1346,-21-27-543,21 27-161,19-27-161,-18 0-992,-1 0-1217,-21 0-1858,1 0-7109</inkml:trace>
  <inkml:trace contextRef="#ctx0" brushRef="#br1" timeOffset="102875.88">14789 17076 11370,'18'0'737,"-18"26"-417,0 1 2083,20 26 319,-20-1-1665,0 2-769,0-1-256,0-1-32,0 3-640,0-3-1666,0-26-1954</inkml:trace>
  <inkml:trace contextRef="#ctx0" brushRef="#br1" timeOffset="103395.9">15364 17076 11915,'20'-27'288,"-20"27"-704,-20 0 672,20 0 993,-20 27-736,-19-1-289,19 28-64,-21-1 32,21 26-128,0-26 128,20-1-160,0 3 32,20-3 33,0-26 191,21 0 320,-2-26 33,1 0 320,0-26 96,-1 0-192,1-26 32,-40 24-257,20-24-255,-20-2-225,-20 28 0,0-28-288,0 29-353,-19-2-352,19 1-1377,-20 26-1761,20 0-8265</inkml:trace>
  <inkml:trace contextRef="#ctx0" brushRef="#br1" timeOffset="103706.93">15682 16732 14958,'-20'-27'576,"-1"0"-576,21 1 2050,0 26-737,21-27-992,-1 27-289,18 0-96,-17 27 32,-1-1 0,0 1 0,0 25-32,-20-25-1,0 27 226,0-28-97,-20 0 0,0 0 64,0 2 32,-1-28 32,3 26-128,18-26 32,18 0-96,-18 0-288,21 0-801,19 0-705,-20 0-1152,19 0-3172</inkml:trace>
  <inkml:trace contextRef="#ctx0" brushRef="#br1" timeOffset="103944.93">16018 17209 10153,'-18'0'6310,"18"0"-6630,0 0 448,0 25 1441,18-25-1024,22 0-417,1 0-192,18 27-160,-19-27-673,19 0-1089,-39 0-1313,20 0-3652</inkml:trace>
  <inkml:trace contextRef="#ctx0" brushRef="#br1" timeOffset="104123.95">16218 17024 10057,'-20'52'577,"20"1"351,0 0 1955,0-26-833,0 52-1057,0-26-609,0-1-255,0-25-97,20 26-897,-20 0-1954,0-27-5989</inkml:trace>
  <inkml:trace contextRef="#ctx0" brushRef="#br1" timeOffset="104592.98">16615 17182 4228,'19'-26'9897,"-19"-1"-10346,0 27 97,-19 0 1153,19 27-385,-20-1-416,0 26 0,0 2 96,20-1-64,-21-1-128,21 3-32,21-30 64,-1 2 96,20-1 32,-21-26-32,21 0 257,0 0 255,-21-26 97,21-26 352,-40 24 64,20-24-545,-20-2-320,-20 28-224,0-28 0,-19 29-993,19-2-993,-20 27-1313,20-26-6118</inkml:trace>
  <inkml:trace contextRef="#ctx0" brushRef="#br1" timeOffset="104881.99">16852 16812 13548,'-59'-55'1442,"59"30"-1218,0 25 1441,0 0-447,0 0-1026,20 25-192,19-25 0,-19 27-160,21-27 64,-21 28-129,-2-2-31,-18 26 384,0-26-64,0 2 161,-18-28-65,-2 26 96,20-26-288,-20 27 64,20-27-288,20 0-897,-20 0-1346,20 0-1633</inkml:trace>
  <inkml:trace contextRef="#ctx0" brushRef="#br1" timeOffset="105156.01">17012 16413 12523,'-20'-25'-32,"20"25"64,20 0 1890,0 0-673,19 25-768,1 28 31,-1 1 65,21 24 160,-21 2-193,22 26 65,-23 0-33,-18 1-127,21-2-289,-41-25 32,0 26-128,0-26-192,0 0-353,-20-2-319,-1-24-1218,1-2-993,-18 1-3812</inkml:trace>
  <inkml:trace contextRef="#ctx0" brushRef="#br1" timeOffset="105639.04">17786 16944 13869,'-21'-28'2818,"1"28"-2754,20 0 449,0 0 1345,0 0-545,20 0-897,1 0-352,19 0 64,-1 28-160,21-28-640,-21 0-1506,1 26-1890,0-26-8104</inkml:trace>
  <inkml:trace contextRef="#ctx0" brushRef="#br1" timeOffset="105783.05">17846 17076 13324,'-60'53'481,"60"-26"-225,20-1 2050,0-26-448,19 27-1250,21-27-480,-1 0-128,1 0-704,-1-27-1570,0 27-2691</inkml:trace>
  <inkml:trace contextRef="#ctx0" brushRef="#br1" timeOffset="106447.08">16893 17076 10762,'0'0'961,"0"0"544,0 0 1122,0 0-1090,20 0-704,-20 0-289,20 0 97,-20 0-257,18 0 321,3 0-321,-1 0-224,0 0-128,0 0 0,-1 0-128,1 0-352,0 0-1186,0 0-2145,-20 0-5510</inkml:trace>
  <inkml:trace contextRef="#ctx0" brushRef="#br1" timeOffset="107334.13">18699 16997 1793,'20'-27'7271,"0"1"-6278,-20 26 1217,0-28 192,0 28-1024,0 0-866,0 0-192,-20 0 65,0 0-33,0 28-96,1-28-192,-1 53-64,-21-26 65,21 25-65,20 1-65,-20 27 65,20-28-192,0 1-64,20 1-64,21-2 192,-1-24 96,-1-3 96,21-25 32,-1 0 0,-19 0 192,-1-53 289,1 26 63,-19-25 33,-3-1-225,-18-1 33,-18 2-161,-3-1-160,-19 26-224,1-26 64,-1 28-288,0-2-1153,1 27-1058,-1 0-1248,20 0-7880</inkml:trace>
  <inkml:trace contextRef="#ctx0" brushRef="#br1" timeOffset="107716.16">18937 16598 12619,'0'-78'321,"0"78"319,21-27 2051,-3 27-1122,22 0-992,1 0 32,-2 0-289,21 27-288,-21-1-32,1 1-96,-1-2-64,-19 2-97,-20 0 65,-20-27 64,1 53 160,-21-26-32,20-2 0,-19 2 128,19 1-96,0-28 96,0 26-64,20-26 33,20 26-97,0-26-65,0 0-447,19 26 32,1-26-610,-1 0-127,1 26-672,-20-26-2371</inkml:trace>
  <inkml:trace contextRef="#ctx0" brushRef="#br0" timeOffset="113420.48">7046 18029 4772,'-20'0'2082,"20"27"-1794,0-27 1698,-20 0 769,20 0-1026,0 0-800,0 0-256,0 0-65,0 0-63,0 0-33,0-27-127,20 27-65,-20 0 32,0 0 1,20 0-65,-20 0-128,20 0 0,-20 0-31,19 0-97,1 0 64,21 27-64,-3-27-64,3 0 96,-1 0-128,-1 0 64,21 0-64,-21 0 224,21 0-352,-1 0 192,20 0-97,-18 0 65,18 0-96,0 0 64,0 0 96,20 0-192,0 0 0,1 0 32,19 0 96,-20 0 64,0 0-32,21 0 0,-1 0 64,1 28-128,-1-28 128,19 0 128,22 0 64,-22 25 65,21-25 127,-21 27-96,2-27 65,-1 26-257,-21-26-192,-19 0 64,1 0 0,-20 0-64,-21 0-32,2 26-256,-23-26-97,-17 0-255,-1 0-930,-20 0-1569,-20 0-9385</inkml:trace>
  <inkml:trace contextRef="#ctx0" brushRef="#br0" timeOffset="115748.62">5139 9127 5829,'-18'-26'4132,"-2"26"-3331,20 0-289,-21-27 129,1 27-129,0 0-191,-19 0-257,-21 0-96,21 27-32,-40-1 32,19 1 64,-19 26 384,20 1-352,-2 24 0,21 1 0,1 28 0,19-2-64,0 27-32,40-25 0,0-27 0,39 0 32,22-1-64,-22-26 96,40-26-64,0-2 128,0-25 96,0 0 385,1-25 128,-1-29-129,0 1 33,-38 1-193,-2-28-128,-19 0-192,-22-27 257,-18 2-353,-18 25 96,-2-26 96,-41 1-256,2 25-32,-20 27-289,-1-1-736,1 29-384,20-2-1025,18 27-5542</inkml:trace>
  <inkml:trace contextRef="#ctx0" brushRef="#br0" timeOffset="116492.66">7403 6769 1153,'-20'-52'7431,"1"52"-6951,-1-27 257,0 27-33,-21-25-159,3 25-161,-3 0-384,-17 25 0,-3 28 0,2 1 193,19 24-33,1 29-64,-1-2 128,40 1-224,0 27 96,20-26 0,19-3 32,21-24-32,-1 0-32,22-27-64,18-1-32,0-25 225,0-27 383,1 0-31,-21-27-129,20-25 0,-40-1 225,1-27-64,-40 0-129,-1 2-32,-38-28 1,-1-1-385,-40 2-192,1 25 64,-20 1-129,-20 26 1,18-1-96,2 54-929,0 0-1698,20 0-8616</inkml:trace>
  <inkml:trace contextRef="#ctx0" brushRef="#br0" timeOffset="117241.7">9766 4491 5733,'0'-54'1505,"-21"28"737,1 0-800,2 26-802,-2-27-159,-21 27-321,2 0-96,-21 27 64,-19 25 417,18 2-33,3 25-288,-1 1-31,18 25-1,1-25-64,40 26-64,0 0-64,40 0 32,1-28-32,38 2 32,20-26-32,0-1 64,0-28 0,21-25 128,-21 0 225,0-52 63,0 26 97,-20-54 320,-20 26-161,-18-24-287,-41-2-161,0-26-32,-20 28-352,-39-29 0,-20 27-64,-2 1-481,-37-1 129,19 54-417,0 0-833,18 52-2690</inkml:trace>
  <inkml:trace contextRef="#ctx0" brushRef="#br0" timeOffset="124465.11">6113 9869 1665,'0'-25'6983,"0"25"-6759,0-28 384,0 28 962,0-26-161,0 26-768,0 0-193,0 0-352,20 0-128,-20 26 289,19 2 319,1 22 65,-20 32-97,20 23-223,-20 2-97,-20 25-96,20 0-32,0-26-64,-20-27 32,20 1 0,0-27 32,0-26 0,20-27 129,-20 0 191,0 0 321,20-27-513,-20-26-288,20-27-32,0 28-257,1-1-159,-3-1-225,2 28 289,21 0 288,-21 0 160,-2 26 64,3 26 224,-1 0 192,0 0 129,0 28-289,-1-28-31,-19 28-161,0-1-128,20-1-449,-20-25-768,20 26-480,-20-26-1026,20-2-2882</inkml:trace>
  <inkml:trace contextRef="#ctx0" brushRef="#br0" timeOffset="124898.14">6708 10558 11851,'0'-53'1153,"0"53"-1249,0-27 929,0 27 864,0 0-1216,-20 0-642,20 0 33,-20 54 160,1-28 161,19 28-129,0 24 64,0-24-192,0-1 128,19-1-32,1 3 0,20-30-32,-1 28 96,2-53 0,-1 0 0,-1 0-64,1 0 0,-1-26-32,-19-26 64,0 24 32,-20-24-32,0-2-64,-20 1-192,0 26 32,-19 2 32,-1-3 224,-19 3 32,18 25-32,3 0-32,-3 25-32,21 3-32,0-3-32,20 2 64,20 0 0,0-1 96,0 1 65,19 0-257,2-27-449,17 0-448,-17 0-576,-21 0-1955,19-27-4003</inkml:trace>
  <inkml:trace contextRef="#ctx0" brushRef="#br0" timeOffset="125165.15">7204 9816 15214,'0'0'-256,"-20"0"63,2 28 962,18 22 576,-20 5-832,-1 25-161,21-1 289,-20 1 32,20 25-385,0-26-160,20 1-32,1-27-32,-1 0-192,18 1-288,3-1-97,-3-53-416,-17 25-416,19-25-673,-1-25-1794,-19-3-5797</inkml:trace>
  <inkml:trace contextRef="#ctx0" brushRef="#br0" timeOffset="125360.17">7403 10266 8776,'0'0'4068,"0"0"-4293,0 27 610,20 0 1280,0-1-351,0 0-866,-1 2 0,21-2 33,-20 0-289,19-26-224,1 26-224,-19-26-737,-1 0-448,-2 0-481,-18 0-705,0 0-1793</inkml:trace>
  <inkml:trace contextRef="#ctx0" brushRef="#br0" timeOffset="125525.17">7642 10213 10537,'-21'53'417,"1"1"95,-18-28 2051,17 28-609,-19 24-1186,20-24-511,1-1-257,-1-1-257,20-24-800,0-3-512,20-25-481,19 0-2947</inkml:trace>
  <inkml:trace contextRef="#ctx0" brushRef="#br0" timeOffset="125778.19">7642 9894 13388,'20'55'160,"-2"-2"-32,23-1 1026,-21 2 415,19-1-992,1 26-417,-20-26-96,0 26-32,0 1 32,-20 0-96,0 0-224,-20-27-1,20-1-31,-20-25-192,0-1-705,0-26-1122,0 0-3490</inkml:trace>
  <inkml:trace contextRef="#ctx0" brushRef="#br0" timeOffset="127213.27">7761 9949 5605,'0'-27'2883,"0"27"-2787,0 0 256,0 27 1153,0-27-416,0 53-352,0-26 96,0 25 32,0 28 0,0-1-161,0 1-512,0 0-160,19-2 32,-19 2-128,0-1-64,20-26-160,-20-26 160,20 0 160,-20-27 96,0 0 192,20-27-31,-20 0-225,0 2-32,0-28-128,-20-1-65,0 1-31,20-26-96,-20-1-64,20 0-97,-19 2-255,19-29-546,-20 28-95,20-1 737,0 27 1280,0 28 1122,0 25-1666,0 25 32,0 0 929,0 57-544,0-4-321,0 29-32,20-28-96,-20 27-64,19 0-32,-19-26-128,20-27-96,0 27 32,0-55 32,-20 2 192,0-27 32,20 0 192,-20 0 160,0-27-224,0-26-63,0 1-1,-20-1-96,20-27-96,0 0-257,-20-26-63,0 28-96,0-2 383,1 26 450,19 54 31,-20-25-320,0 50 0,20 2 161,0 26-1,0 26-64,0-26 96,0 27-96,20 0 129,0-28-129,-1 28-128,21-26-128,-20-29-193,0 3 161,0-28 128,-1-28 64,-19-24 0,20-1-160,-20-27 0,0 28-96,0-55-256,-20 27 31,1 1 33,19-1 384,-20 55 192,0-2 609,0 1-481,20 52-416,-20 1 352,20 25 193,0 1-1,0 26-224,0 1-96,20-1-64,0 1-32,20-27-96,-21 0-896,1-26-610,0 0-384,0-2-2402</inkml:trace>
  <inkml:trace contextRef="#ctx0" brushRef="#br0" timeOffset="127711.3">7998 9339 11050,'0'0'416,"0"27"-159,-18-27 1504,18 27-415,-21-2-578,21 28 1,-20 1 256,20-2-320,0 1-385,0 1-128,0-2-160,0 2-32,20 0-352,1-4-129,-3-22-512,2-1-192,1-27-480,-1 27-1859</inkml:trace>
  <inkml:trace contextRef="#ctx0" brushRef="#br0" timeOffset="127891.31">8217 9710 13004,'0'52'96,"0"-24"320,0 26 1122,0-29-1090,20 0-512,0 3-224,-20-1-321,20-27-416,-1 27-1025,1-27-5253</inkml:trace>
  <inkml:trace contextRef="#ctx0" brushRef="#br0" timeOffset="128036.32">8296 9552 15758,'-19'0'353,"19"-27"-353,0 27 96,0 0-320,0 0-1954,19 0-609,1 0-5317</inkml:trace>
  <inkml:trace contextRef="#ctx0" brushRef="#br0" timeOffset="128274.33">8395 9313 5861,'-19'-27'7143,"19"27"-7143,0 27 961,19-27 1249,1 53-769,0-26-512,21 25-320,-23 28-385,23-1 32,-21 1-32,0-2-256,-20 4 128,0-4-128,0-24-96,-20 24-224,20-51-257,-20 26-640,-1-26-673,1 0-864,-18-2-7752</inkml:trace>
  <inkml:trace contextRef="#ctx0" brushRef="#br0" timeOffset="129182.38">8773 9762 10922,'21'-26'384,"-21"26"-288,0 0 801,0 0-160,0 0-737,0 26 224,18 2 192,-18 26 129,40-29 256,-19 55-1,-1-27-223,19 26-64,-19 28-33,-20-2-320,20 2-64,-20-2 0,0-25 64,-20 25-128,20-51 1,-20 26-1,-1-28-417,3-24-896,-2 24-1185,-21-26-3972</inkml:trace>
  <inkml:trace contextRef="#ctx0" brushRef="#br0" timeOffset="130632.47">9389 10426 12171,'0'0'833,"0"-26"-129,0 26 1314,0 0-224,0 0-1121,18 0-321,3 0-96,19 0-96,0 0-63,-21 0-226,21 0-799,-20 26-1186,0-26-1666,-20 0-8263</inkml:trace>
  <inkml:trace contextRef="#ctx0" brushRef="#br0" timeOffset="130776.47">9428 10637 13004,'0'53'801,"20"-53"-545,20 0 1025,-1 27 289,1-27-930,0-27-672,-1 27-1025,-19 0-1890,1-25-6213</inkml:trace>
  <inkml:trace contextRef="#ctx0" brushRef="#br0" timeOffset="131454.51">10023 10400 6950,'0'-28'1538,"0"28"415,0 0-287,0 0-577,-19 28-320,19-2 64,0 0 224,0 27-673,0-26-64,0 26-384,19-1 192,1 1-160,0 1-128,21-28 96,-23 1 0,43-27 128,-23 0-64,3 0 32,-21-27 64,19 1-96,-19-1 96,0 0 0,-20 2-32,0-28-64,0 26-32,0 27-32,-20-27 0,20 27-160,0 27 32,0 0 128,0 26 64,0 26 0,0-26-32,20 26-64,-20 1 160,0-28-128,0 28 128,0-27-128,0-26 160,-20 25 224,0-24 449,1-3-97,-21-25-31,-1 0-385,3 0-32,-3 0-256,21-25-224,-19-3-513,19-24-992,0 25-1731,0-26-5924</inkml:trace>
  <inkml:trace contextRef="#ctx0" brushRef="#br0" timeOffset="131794.53">10600 10002 10826,'0'0'576,"-20"27"417,20-2 1377,-21 29-544,21-28-1121,-20 28-289,20-2-224,0 1-63,0-26-129,0 25 0,20-24-225,1-2-415,-1 0-481,0-26-737,19 0-1281,-19 0-5958</inkml:trace>
  <inkml:trace contextRef="#ctx0" brushRef="#br0" timeOffset="131965.54">10758 10213 12299,'0'53'128,"0"-26"353,0 26 832,0-27-1089,0-26-352,0 28-416,20-2-578,0 0-1856</inkml:trace>
  <inkml:trace contextRef="#ctx0" brushRef="#br0" timeOffset="132110.54">10818 10029 14189,'-20'-27'801,"20"27"-929,0 0 288,0 0 128,0 0-800,0 0-1570,20 0-4068</inkml:trace>
  <inkml:trace contextRef="#ctx0" brushRef="#br0" timeOffset="132334.56">10936 9949 12043,'40'27'256,"-19"-1"1570,-1 1 736,-2-2-448,23 29-1377,-21-1-192,19-1-33,-19 1-352,-20 27 128,0 0-352,0-1-704,-39-26 191,19 26-1345,-21-26-960,3 27-1282,-23-53-4453</inkml:trace>
  <inkml:trace contextRef="#ctx0" brushRef="#br0" timeOffset="134289.68">7482 10478 6630,'-19'0'2338,"-1"0"-1345,0 0 897,20 0 224,0 0-449,0 0-576,0-26-800,40 0 63,-1-28-64,22-25-224,18-1-96,0 1-32,20-26-96,0-2-64,0 1 64,-20 26-129,2 1 257,-22 26 96,-19 1-64,-21 52-64,-19 0-160,-39 25 256,-1 28-96,-39 27 32,0 0 64,0 24-32,-21 4 64,0-2-32,-18 26 128,19-26 353,18 0 384,42-53-577,19-26-448,20-27 192,20 0 384,39-27-63,2-26-385,18-27-160,20 1 96,0-1-33,0-25-63,1 26 160,-21-28-288,0 29 192,-39-4 192,0 56 0,-40 0-160,-20 26 320,-20 26-384,-19 28 64,-20 25 96,-20 1-192,-1 0 192,20 52-96,-19-27 96,40-25 0,18 0 96,21-54-96,40 0 0,21-26 256,38 0 1,0-52-193,1-2-224,38-25-32,-19-1 192,1-25-64,-20 26 32,-1-1 64,-40 0 0,1 1-289,-40 25 225,-20 28-32,-19 0-480,-41 52 320,1 0 96,0 28 32,-20 25-32,19 1 63,1 0 98,19 25-162,20-26 226,40-26-226,20-26 97,20 0 193,19-27-33,1-27 64,20 0-128,-1-26-32,-19 1-64,19-1 96,-20-1 32,1 2 33,-41-28 31,1 27-96,-20 0-128,-20-1-160,1-24-321,-41 51 129,1 0 95,-1 1 193,1 26-32,-20 53 160,18 0-32,-18 27 192,20 24-95,19-22-33,20 23-32,20-52-225,20 1 258,40-29-1,-1-25 64,20 0 64,0-25 0,2-29-96,-2 1 96,0-26 193,-20-1 255,-19 27-63,-19-26-225,-1 25-384,-20 2-769,-20 25 257,-1 27-1698,-19 27-1730,1 25-8808</inkml:trace>
  <inkml:trace contextRef="#ctx0" brushRef="#br0" timeOffset="134809.71">7880 11220 14701,'0'0'129,"0"0"447,0 0 1506,0 0-1153,0 0-961,19 0 576,1 28 33,20-3-257,-1 3-128,2 24-384,-1-25 384,-1-1-320,1 1-704,-1 0 223,-19-27-768,0 0-737,0 0-1185,-20 0-5350</inkml:trace>
  <inkml:trace contextRef="#ctx0" brushRef="#br0" timeOffset="135010.72">8178 11114 15630,'-40'27'-96,"20"0"192,-19-1 1602,19 28-705,-21-1-737,3-1-320,-3 1 128,21 1-160,0-29-352,20 28-962,0-26-480,0-27-832,20 0-2851</inkml:trace>
  <inkml:trace contextRef="#ctx0" brushRef="#br0" timeOffset="135378.74">8296 10637 9160,'20'-25'897,"-20"25"-481,-20 0 1730,20 0-864,0 0-642,-19 25-127,19-25 352,-20 53 288,0-26-192,0 26-129,20 1-383,-20-2-257,20 1-64,0 0 32,20-27-128,0 2-96,0 24 32,0-52-640,-1 26-642,1 1-511,20-27-1058,-20 0-5477</inkml:trace>
  <inkml:trace contextRef="#ctx0" brushRef="#br0" timeOffset="135559.75">8456 10849 10570,'0'0'1729,"0"27"-1665,0-27 1602,0 28-97,0-3-1248,0 28-353,20-27-321,-20 2-832,18-2-705,-18 0-1377,0 0-5061</inkml:trace>
  <inkml:trace contextRef="#ctx0" brushRef="#br0" timeOffset="135702.76">8494 10744 13004,'0'-27'1249,"0"27"-1729,0 0 191,0 0-1024,0 0-2691</inkml:trace>
  <inkml:trace contextRef="#ctx0" brushRef="#br0" timeOffset="135947.77">8535 10532 9993,'0'-27'1409,"20"27"-1281,-20 0 1890,20 0-512,-1 27-289,1-1-256,20 28-257,-20-1-95,0-1 384,-1 1-577,1 26-95,0-24-321,0 23 96,-20-24-192,21 24-289,-21-51-832,-21 26-352,1 1-898,0-29-3811</inkml:trace>
  <inkml:trace contextRef="#ctx0" brushRef="#br0" timeOffset="137830.87">8178 9684 11723,'19'-54'1217,"-19"28"-1409,20 26 128,-20-27 544,0 27 545,0 0-481,-20 0-640,-19 27 0,-1 26 96,-19 0 0,-2 27 0,-18 24 96,20-22 0,-21 23 33,21 2-97,18-29-64,23-24 32,-2-2 0,40-52 0,-2 28 192,3-28 96,-1-28 0,39 28-160,-19-52-96,20-2-64,-21 1 32,40 1-96,-18-1 64,-2-26-32,1-1-64,-21 25 0,1-23-96,-1-2 0,-39 1-129,0-1-191,-19 55-97,-21 25 609,-19 0 128,-22 52 353,2 28 351,20 26-191,-20-2 32,19 4-257,20-2-288,21-1-192,19-25-961,19-1-929,21-25-2883</inkml:trace>
  <inkml:trace contextRef="#ctx0" brushRef="#br0" timeOffset="140966.06">7204 15778 448,'0'0'1569,"0"0"-672,0 0-608,0 0-1218</inkml:trace>
  <inkml:trace contextRef="#ctx0" brushRef="#br0" timeOffset="141479.09">7146 15805 3427,'-21'0'1665,"1"-27"353,20 27-320,-20 0-33,20 0-223,-19 0-289,19 0-416,-20 0-97,20-26 97,0 26-225,0 0-319,20-27-97,-20 27 0,39 0-64,-19 0 64,21 0-96,18 27 160,-1-27-32,23-27 96,-22 27-64,20 0 225,0 0-417,2 0 64,-2 0-64,0 27 0,0-27 0,2 0 32,-2 26-32,0-26 0,20 27 0,0-27-64,0 25 96,1-25-32,-1 0 32,0 27 32,20-27-32,-19 0 0,19 0 0,0 0 0,-1 0 32,22-27 64,-21 27-96,21 0 0,-22 0 0,-19-25 32,0 25-32,0 25 0,0-25 0,-18 0-32,-2 27 0,0-27 32,-18 0 0,-2 0 0,-1 0 32,3 27-64,-22-27 0,1 26-129,-20-26-255,0 0-449,-20 0 0,0 0-864,-20 0-3396</inkml:trace>
  <inkml:trace contextRef="#ctx0" brushRef="#br0" timeOffset="144966.29">8336 9630 10954,'0'-26'128,"0"-1"-64,0 27 256,0 0 385,-20-25-417,0 25-128,1 0-160,-21 25-32,-19 2 64,-1-1 97,-19 28 31,-1-2 160,-19 28-32,0-27 33,18 0-65,22 1-96,1-1-128,37-53-32,1 25 0,20-25 160,20 0 257,39-25 63,2-2-288,18-26-224,20-2-128,-20-23 32,20 24 128,-20-24-32,2-2 0,-2 28 32,-20-2 64,1 27-32,-41 1 64,-19 26 96,-39 0-384,-1 26 64,-39 28 128,-20 25 128,0 1-32,-1-2 32,1 29 96,20-54 289,-2 1 352,43-28-321,17 1-384,1-27 1,20 0-33,20 0-64,21-27 192,18 1-352,20-28 192,1 26-96,-1-22-96,1-4-192,-1 0-65,0 2 129,1 25 160,-41 0 32,-19 1-384,-20 52-193,-40 1 641,-19 26-96,-20 27 64,-20 24 0,-1 4 0,1-2 32,0 26 0,0-26 224,38-26 225,23-28-385,38 2-192,18-54 96,22 0 256,19 0-128,22-27-64,18-26-320,21 1-128,-21-2 287,0 1 97,0 26 33,-40-26-66,-19 53 33,-40 0-320,0 0 160,-40 27 96,-19 26-288,-1 0-225,21 1-1313,-21 24-4964</inkml:trace>
  <inkml:trace contextRef="#ctx0" brushRef="#br0" timeOffset="145856.34">792 15725 9769,'-39'27'-577,"39"-1"353,0-26 416,39-26 481,2 26 480,38 0-96,-20 0-96,40 0-160,0 0-161,20 0-191,21 0-1,-1 0-64,60-27-31,-1 27-33,21-27-160,-2-1-32,-57 3-128,-41 25-64,-60-25-256,-19 25-545,-21 0-897,1 0-191,-20 25-2724</inkml:trace>
  <inkml:trace contextRef="#ctx0" brushRef="#br1" timeOffset="153551.78">20723 15989 11979,'0'-25'1217,"0"25"-448,0 0 512,21 0-64,19-27-416,19 27-449,20 0-32,20-27-127,-18 27-193,-2-26 0,0 26-96,-20 0-449,-19 0-832,0 0-769,-21 0-1986,-19 0-5700</inkml:trace>
  <inkml:trace contextRef="#ctx0" brushRef="#br1" timeOffset="153795.79">21181 15910 9577,'-61'54'576,"43"-29"-416,18 28 161,0 1 63,18-2-256,23 28-32,-21-54-32,0 26 0,-1-24-32,1-1 0,0 0 0,-20 26 225,20-28 736,-20-25 384,-20 27-96,0 0-192,-19-27-288,-1 0-417,-19 0-320,-2 0-96,2 0 0,-1 0-320,21 0-673,-1 0-833,20-27-1313,20 27-3139</inkml:trace>
  <inkml:trace contextRef="#ctx0" brushRef="#br1" timeOffset="154084.81">21697 15910 12619,'0'-53'193,"0"26"-193,0 27 736,0 0 385,0 0-672,0 0-321,-20 54 192,20-1 417,-20 26-32,0 1-257,-1-2-32,21-24-223,0 24-65,0-50-32,0 26 0,21-29-64,-21 28-128,20 1-737,0-28-544,0 26-545,-1-25-1345,1 0-5285</inkml:trace>
  <inkml:trace contextRef="#ctx0" brushRef="#br1" timeOffset="154287.81">21995 16174 10345,'0'54'2563,"0"-28"-2403,0 1 897,0-2 801,-20 3-641,20-1-897,0 25-192,20-24-64,-20-3-64,20 29-320,-20-28-1089,18 1-705,3-2-1282,-21-25-5604</inkml:trace>
  <inkml:trace contextRef="#ctx0" brushRef="#br1" timeOffset="154546.81">22213 15857 11691,'19'27'160,"1"-1"-160,0 1 1281,0 0-320,19 25-513,-19 28-256,0-2-160,1 2 65,-1-28-65,-20 3 32,0-28-32,0 26 0,0-1 0,-20 1-32,20-26-96,-41 25-225,21-25-255,1-1-705,-1 1-2115</inkml:trace>
  <inkml:trace contextRef="#ctx0" brushRef="#br1" timeOffset="154785.84">22689 16228 14189,'0'0'320,"0"0"-288,20 26 1474,1-26-193,17 0-1025,3 27-256,18-27-352,1 0-1282,-21 0-1344,1 25-9865</inkml:trace>
  <inkml:trace contextRef="#ctx0" brushRef="#br1" timeOffset="154942.84">22809 16306 1953,'-41'82'10282,"21"-57"-10026,20 3 1186,20-3 544,0 2-1090,1-27-671,38 27-225,-19-27-289,19 0-928,-19 0-1794,-1 0-5060</inkml:trace>
  <inkml:trace contextRef="#ctx0" brushRef="#br1" timeOffset="155281.87">23503 16306 11691,'59'0'512,"-59"0"-768,0 0 416,-19 0 577,-1-25-225,-20 50-256,20-25 1,-19 82 31,-1-4 0,20-24-288,-1 24 96,21-24-64,21-1-32,-1-26 96,20 25-96,19-24 32,1-2 32,20 0 33,19-26 415,-20 0 289,0-26-289,-19-28-416,-21 2-96,-19-2-64,-20 1-160,-20 1 128,-19-1-96,-21-1-801,-19 1-1217,-20 28-6118</inkml:trace>
  <inkml:trace contextRef="#ctx0" brushRef="#br1" timeOffset="166319.51">22153 2053 4868,'-20'-27'609,"1"0"1056,-1 2-448,0-2-288,0 27-160,-1-26-192,-17-1-65,18 27-31,-1-27-129,-17 27-256,17 0-64,-19 0-128,20 0 64,-19 0 0,-1 27 0,0 0 64,1 26 0,-1-1 64,19 1-64,-17 27 0,-3 27-32,3-2-96,17 1-64,1-26 0,0 25 96,20-25 32,20-1-65,0 2 1,19-29 32,22 1-32,-23-1 64,43 2 64,-22-1 64,20-1 64,2-24-128,-2-28 33,0 25-1,0-25-64,-19 0 0,-1-53 64,20 26 224,-18-25 96,-23-28 257,23 2-97,-22-1-63,-19-28-97,0 1-288,-20-26 0,-20 0-192,0 52 288,0 1 449,1 26 160,-21-1-129,-19-26-95,-2 27-481,2 26-192,19 2-448,-19-2-1282,19 27-641,1 27-1568</inkml:trace>
  <inkml:trace contextRef="#ctx0" brushRef="#br1" timeOffset="169527.69">19930 13685 864,'0'0'1666,"0"0"-769,0-27 96,0 27-545,0 0-320,20 0-32,-20 0-64,0 0-32,0 0 225,0 0 287,0 0 353,0 0 0,0 0-161,20 0-127,-20 0 96,0 0-193,0-26-160,0 26-63,0 0-65,0 0-32,0 0-64,0 0 0,0 0-32,0 0 0,0 0 32,-20-27 32,20 27 65,0 0 31,0 0-32,0 0-32,0 0 64,0 0-31,-20 0-65,20 0-32,0 0-96,0 0 96,0-25-64,0 25 32,-21 0 0,21 0 64,0 0-64,-20 0-32,2 0-32,18 0 64,-20 0-32,-1 0 0,-19 0 64,21 0-64,-1 0 0,-20-28-32,20 28 32,1 0-64,-21 0 32,0 28 32,21-28-64,-21 0 64,-1 25-32,3-25 0,18 27-32,-21-27 32,2 26 0,-1 1 0,20 0 0,-19-2 0,-1 3 0,0-3 32,21 30-32,-21-30 0,20 2 33,-19 25-1,19-24-32,-1 24 0,1-25 0,0 26 0,20-26 0,0-1 32,-18 26 0,18-25-32,0 0 0,18 26-32,-18-26 32,0 26 32,20-28-32,-20 2 32,20 26-32,1 1 0,-1-28 32,19 1-32,1 25 64,-1-25-96,1-1-32,0 1-32,-1 0-33,1-2-31,-1 2 0,22-1 64,-21 1 96,-1 0 0,1-1 0,19 0-32,-19 2 32,19-28 0,-19 25-192,19-25-64,-18 0 31,17 0 1,-17 0 96,18 0 64,-19 0 32,-1 0 96,21 0-32,-21-25 224,1-3 1,1 28-33,-3-52 96,-17 25-96,19 0 0,-20-26-192,19 1-32,-19-28 33,0 28-33,-20-28 96,-20-27 128,0 2 128,-19 25 129,-1-25-1,-19 25-128,-2 1 97,-18 26-65,0-1-288,19 29-96,-19-30-32,20 55 0,-2-25-224,22 25-769,19 0-929,20 0-2626</inkml:trace>
  <inkml:trace contextRef="#ctx0" brushRef="#br2" timeOffset="173763.93">20942 17209 4548,'0'0'1281,"0"0"641,0 0-193,0 0-575,0 0-354,0 0-191,0 0-161,0 0-95,0 0-97,0 0 32,0 0-128,20 0 0,-20 0-63,0 0 63,20 0 32,-20 0-64,19 0 64,1 0-192,-20 0 64,20 0-64,21 0 0,-21 0 0,18 0 0,3 0 0,-2 0-64,21 0 32,19 0-128,0 25 64,20-25 64,1 0 32,-1 0 32,40 0 0,1 0 192,-2 0 96,21 0 65,0 0 95,-1 0-63,22 27-1,-22-27-320,-19 27-192,19-1-64,-38 28-160,-1-29-129,1 2-223,-1 1-65,-20-28-288,0 25-833,-40 2-2498</inkml:trace>
  <inkml:trace contextRef="#ctx0" brushRef="#br2" timeOffset="177893.17">19533 11512 960,'-20'-27'1442,"20"27"-577,-21 0-513,21 0-96,0 0 0,0-25 161,0 25 63,0 0 225,0-27-64,0 27 416,0 0-129,0-27-127,0 27-96,0 0-33,-18 0-191,18 0-65,0 0 193,0 0-1,0 0-95,0 0 64,0-26-1,0 26-128,0 0-95,-20 0 63,20 0 97,0 0-97,0 0 65,0 0 63,0 0-128,0 0 1,0 0-161,0 0-32,0 0-64,0 0-63,0 0-1,0 0 64,0 0 0,0 0 32,0 26-32,0-26 0,0 0-160,0 0 32,0 0 33,0 0-33,0 27 64,0-27-96,0 0 64,0 0-64,20 0 32,-20 27-64,0-27 224,0 0-160,0 0 32,18 0-64,-18 0-32,0 25 160,0-25-96,0 0 96,21 0-32,-21 27 129,0-27-161,20 0 64,0 26-96,0-26 96,-1 27-224,1 0 96,0-27 0,0 26 0,19 0 32,-19 2 0,0-3-64,20 2 128,-21-1-224,1 1 160,0 0 0,21-1-96,-23 0 64,2 2 0,1-3 0,19 2 0,-21-1-32,21 1 64,-20-27 0,0 27-32,-20-27-32,19 0 128,-19 26-96,0-26-96,20 0 160,-20 0-32,0 0 32,0 0 32,0 0-64,0 0 0,0 0-64,0 0 32,-20-26 0,20 26-192,0 0 128,-19-27 0,19 27-64,-20 0-33,0-27 97,0 27-96,0-26 96,1 26 0,-1-27-96,0 2 128,-1 25 64,1-28-32,-18 28 96,17-26-192,-19 0 96,21-1 32,-21 0-32,0 1 64,1-1-32,19 2 0,-20-3 0,21 2 64,19 0-64,-20-1 128,0 0-224,0 1 96,-1 26 0,3-27 0,18 2 97,-20 25-193,20-27 64,-20 27 0,20 0 0,0 0 32,0 0-161,20 0 97,-20 0 64,20 27 0,-2-27-32,-18 0 0,21 25-32,-1 2 32,0-27 129,19 26-258,-19 1 129,0 0-32,20 25 64,-21-24-32,21-3 32,0 28-96,-1-26 64,2 26 0,-3-27-32,-18 2 64,21-3-128,-2 2 160,-19-1-128,20 1 160,-20-27-224,-1 0 96,-19 27 32,20-27 0,-20 0-96,0 0 96,0 0-192,0 0-96,0 0-737,0 0-769,-20-27-897,20 27-3330</inkml:trace>
  <inkml:trace contextRef="#ctx0" brushRef="#br2" timeOffset="179235.25">20069 11380 4868,'0'0'513,"0"0"-161,0 0 1762,0 0-352,0 0-930,-20 0-287,20 26 63,-20-26-63,20 27-161,0-27-95,-20 27-97,0-2-32,1-25 64,-1 27 129,0 26-1,-21-26-64,23 25 0,-23 1 1,1-26-225,21 26 32,-21-26-64,20 25 0,0-24 0,1-3 160,-1 2-32,20-1 64,-20-26-127,20 27-65,0-27 0,0 0-32,0 0 32,0 0-32,0 0 0,0 0-64,0 0 0,0 0-1,0 0 1,0 0 64,0 0-128,0 0-32,0 0-32,0-27 160,20 27 32,0-26-32,-20-1-32,19 27-32,1-25-64,0-3 63,0-24 97,19 25 0,-19 0-32,21-26 0,-21 28 0,18-29 64,3 28 0,-2-28-64,1 28 32,0-1-32,-1 2 32,-19-2 32,0 0-32,0 27 0,-20-26 32,0 26 0,0 0 65,0 0 31,0 0-64,-20 0-96,20 26 0,-20-26 32,0 27-32,0 0 0,-19-2 32,-1 2 0,1-1 32,-1 1-32,-19 26 32,18 1 128,-18-2 128,-1 1 0,21-26-63,-21 25 95,21-24-128,19 24-64,0-26 0,0 1-96,-1 0-32,21-27 32,0 26-64,-18-26 32,18 0 32,0 27 0,0-27 32,0 0-64,-20 0 0,20 0-96,0 0 96,-20 25 0,20-25-32,0 0-32,0 0-32,0-25-96,20 25 64,-20-27 32,20 1 32,-2-1-64,3 0 96,19-26-97,-1 28 33,1-29 64,0 1 32,-1 0-64,21 1 64,-21-28 0,2 53 0,-3-26 64,3 26-32,-21 2-32,0-2 32,-1 27 32,-19-27 1,20 27-33,-20 0 32,0 0-96,0 0-32,-20 0-65,1 27 97,19-27-32,-40 27 64,19-2-32,-17 2 32,18-1 0,-21 28 0,2-2 0,-1-24 0,0 24-32,1-26 64,-1 28-32,1-28-32,19 28-128,0-29-801,0 2-416,20-1-1602</inkml:trace>
  <inkml:trace contextRef="#ctx0" brushRef="#br2" timeOffset="192242.99">14530 14506 2178,'0'-25'2786,"20"-3"-1216,-20 28 544,0-27-417,0 27-287,0-25-97,0 25-416,0-28-321,-20 28-255,20 0-321,-20 0-161,1 0 1,-1 28 96,-20 24 0,19 1 32,-17 1 32,18-1 32,-21 26 0,21 1 0,1-28-32,19 28 96,0-28-128,19 1 128,21 0-64,1 1-32,18-28 64,1 1-32,19-27 65,-20 0-1,20-27-64,-18 1 32,-3 0-32,-17-27-64,-2 0 32,-19-1 0,0-26 32,-20 2-64,-20-2-32,0 1 32,-19 26 32,-2-26 0,-17 51 96,-3 1-64,-18 2-32,20 25 32,-20 25 64,39 2-64,20 26-32,-1 1 0,1-1-32,20-26 32,20 25 96,21 1-64,-1-26 96,-1-2-32,1 2 64,19-1 33,-19 1-129,-1 0 32,1-27-256,1 26-609,-3-26-705,-17 0-896,-1 26-1794,0-26-1921</inkml:trace>
  <inkml:trace contextRef="#ctx0" brushRef="#br2" timeOffset="192452">15186 15009 8936,'0'53'641,"0"-53"352,0 28 1249,0-2-769,0 0-416,18 28-641,-18-28-384,0 26 33,0 2-1,20-28-161,-20 1-287,20 0-897,-20-2-1378,21-25-3042</inkml:trace>
  <inkml:trace contextRef="#ctx0" brushRef="#br2" timeOffset="192713.02">15483 14772 13100,'0'0'-160,"0"0"288,20 25 1473,19-25-640,1 0-608,-1 0-289,-19 0-289,21 0-543,-3 0-1699,-17 0-6949</inkml:trace>
  <inkml:trace contextRef="#ctx0" brushRef="#br2" timeOffset="192863.03">15562 14984 9064,'0'53'929,"0"-53"-449,20 0 1634,1 25-288,17-25-1057,3 0-513,-3 0-256,3-25-897,-1 25-1953,-21 0-8073</inkml:trace>
  <inkml:trace contextRef="#ctx0" brushRef="#br2" timeOffset="193433.06">16376 14613 6181,'0'0'2339,"-20"0"-2275,0 0 128,1 0 192,-21 27-256,20 25-32,-19-26-128,19 28 257,0-2 319,0 1-31,20 0-33,0 1-192,20-1 33,20-28 223,-1 3-160,1-28 353,19 0-32,2 0-225,-3 0 65,-17-28 95,-2 3-127,-19-28-289,0-1 32,-20 28-95,-20-28-65,0 1 64,-19 28 0,19-2-288,-21 0 96,21 1-385,2 26-928,18 0-417,-21 0-1056,42 0-2275</inkml:trace>
  <inkml:trace contextRef="#ctx0" brushRef="#br2" timeOffset="193671.07">16872 14956 14317,'0'28'993,"0"-28"-1441,0 0 640,0 25 192,0-25-384,0 28-288,0-28-897,21 25-1282,-21-25-4483</inkml:trace>
  <inkml:trace contextRef="#ctx0" brushRef="#br2" timeOffset="194118.1">17131 14665 8520,'39'0'-64,"-19"-25"1345,0 25 897,19-27-1506,1 27-543,-19 0-33,17-27 32,-18 27-128,-20 0-32,0 0-160,-20 27-225,2-27-223,-23 27 287,1-27 193,-19 25 64,0 2 64,19-1 32,0 28 0,21-29 64,19 2 0,0-1 64,39 1 32,1 26 0,19-27-127,-19 2-33,19 25 32,2-28-129,-23 3-31,3-2 0,-21 0 96,-20 1 128,0-27 64,-20 27 321,-21-27 352,3 26-65,-3-26-447,1 0-193,1 0-128,19 0-577,0 0-1665,20 0-6662</inkml:trace>
  <inkml:trace contextRef="#ctx0" brushRef="#br2" timeOffset="194609.13">17587 14348 13324,'20'-27'64,"19"27"385,1 0 1344,19 0-672,22 0-480,-2 27-289,-20-27-160,1 25 1,-21 28-257,-19-26-32,-20 26-161,0-26-191,-39 26-97,-1 1 385,0-29 192,1 2 64,-1-1 96,20 1 1,20 0-1,0-2 64,0 2-64,20-1-160,0 1-64,20 0-608,-1-1-1378,-19-26-3459</inkml:trace>
  <inkml:trace contextRef="#ctx0" brushRef="#br2" timeOffset="194757.13">18063 15328 17136,'0'53'1185,"20"-53"-1089,0 0 352,-20 27-640,0-27-3395</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58:39.646"/>
    </inkml:context>
    <inkml:brush xml:id="br0">
      <inkml:brushProperty name="width" value="0.05292" units="cm"/>
      <inkml:brushProperty name="height" value="0.05292" units="cm"/>
      <inkml:brushProperty name="color" value="#FF0000"/>
    </inkml:brush>
  </inkml:definitions>
  <inkml:trace contextRef="#ctx0" brushRef="#br0">19533 8875 960,'-20'-27'1442,"20"27"-577,-21 0-513,21 0-96,0 0 0,0-25 161,0 25 63,0 0 225,0-27-64,0 27 416,0 0-129,0-26-127,0 26-96,0 0-33,-18 0-191,18 0-65,0 0 193,0 0-1,0 0-95,0 0 64,0-27-1,0 27-128,0 0-95,-20 0 63,20 0 97,0 0-97,0 0 65,0 0 63,0 0-128,0 0 1,0 0-161,0 0-32,0 0-64,0 0-63,0 0-1,0 0 64,0 0 0,0 0 32,0 27-32,0-27 0,0 0-160,0 0 32,0 0 33,0 0-33,0 26 64,0-26-96,0 0 64,0 0-64,20 0 32,-20 27-64,0-27 224,0 0-160,0 0 32,18 0-64,-18 0-32,0 25 160,0-25-96,0 0 96,21 0-32,-21 27 129,0-27-161,20 0 64,0 27-96,0-27 96,-1 26-224,1 1 96,0-27 0,0 27 0,19-2 32,-19 3 0,0-3-64,20 2 128,-21 0-224,1-1 160,0 1 0,21 0-96,-23-2 64,2 3 0,1-3 0,19 2 0,-21 0-32,21-1 64,-20-26 0,0 27-32,-20-27-32,19 0 128,-19 27-96,0-27-96,20 0 160,-20 0-32,0 0 32,0 0 32,0 0-64,0 0 0,0 0-64,0 0 32,-20-27 0,20 27-192,0 0 128,-19-27 0,19 27-64,-20 0-33,0-26 97,0 26-96,0-27 96,1 27 0,-1-27-96,0 2 128,-1 25 64,1-28-32,-18 28 96,17-25-192,-19-2 96,21 0 32,-21 1-32,0-1 64,1 0-32,19 2 0,-20-3 0,21 3 64,19-2-64,-20 0 128,0 1-224,0-1 96,-1 27 0,3-27 0,18 2 97,-20 25-193,20-27 64,-20 27 0,20 0 0,0 0 32,0 0-161,20 0 97,-20 0 64,20 27 0,-2-27-32,-18 0 0,21 25-32,-1 2 32,0-27 129,19 27-258,-19-1 129,0 1-32,20 25 64,-21-24-32,21-3 32,0 29-96,-1-28 64,2 28 0,-3-29-32,-18 3 64,21-3-128,-2 2 160,-19 0-128,20-1 160,-20-26-224,-1 0 96,-19 27 32,20-27 0,-20 0-96,0 0 96,0 0-192,0 0-96,0 0-737,0 0-769,-20-27-897,20 27-3330</inkml:trace>
  <inkml:trace contextRef="#ctx0" brushRef="#br0" timeOffset="1">20069 8743 4868,'0'0'513,"0"0"-161,0 0 1762,0 0-352,0 0-930,-20 0-287,20 27 63,-20-27-63,20 26-161,0-26-95,-20 27-97,0-2-32,1-25 64,-1 27 129,0 26-1,-21-26-64,23 25 0,-23 1 1,1-26-225,21 26 32,-21-26-64,20 25 0,0-24 0,1-3 160,-1 2-32,20 0 64,-20-27-127,20 26-65,0-26 0,0 0-32,0 0 32,0 0-32,0 0 0,0 0-64,0 0 0,0 0-1,0 0 1,0 0 64,0 0-128,0 0-32,0 0-32,0-26 160,20 26 32,0-27-32,-20 0-32,19 27-32,1-25-64,0-3 63,0-24 97,19 25 0,-19 1-32,21-28 0,-21 29 0,18-28 64,3 26 0,-2-26-64,1 26 32,0 0-32,-1 2 32,-19-2 32,0 1-32,0 26 0,-20-27 32,0 27 0,0 0 65,0 0 31,0 0-64,-20 0-96,20 27 0,-20-27 32,0 26-32,0 1 0,-19-2 32,-1 2 0,1 0 32,-1-1-32,-19 28 32,18-1 128,-18-1 128,-1 1 0,21-26-63,-21 25 95,21-24-128,19 24-64,0-25 0,0-1-96,-1 1-32,21-27 32,0 27-64,-18-27 32,18 0 32,0 26 0,0-26 32,0 0-64,-20 0 0,20 0-96,0 0 96,-20 26 0,20-26-32,0 0-32,0 0-32,0-26-96,20 26 64,-20-26 32,20-1 32,-2 0-64,3 1 96,19-28-97,-1 29 33,1-28 64,0-1 32,-1 1-64,21 1 64,-21-28 0,2 53 0,-3-26 64,3 26-32,-21 2-32,0-2 32,-1 27 32,-19-26 1,20 26-33,-20 0 32,0 0-96,0 0-32,-20 0-65,1 26 97,19-26-32,-40 27 64,19-2-32,-17 2 32,18 0 0,-21 26 0,2-1 0,-1-24 0,0 24-32,1-25 64,-1 26-32,1-26-32,19 26-128,0-28-801,0 2-416,20 0-1602</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1:59:52.23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10122 8378 5925,'-18'0'128,"-3"0"-32,21 0 993,0 0 929,0 0-608,0 0-385,0 0-193,0 0-287,0 0 95,21 0-31,-3-25-161,22 25-159,1 0-97,-2 0-64,21-27 96,19 27-96,0 0 257,20 0-321,1 0 32,19 27 0,0-27 96,19 0 417,-18 0-417,-1 0 256,0 0-127,-19 0-321,-21-27 0,-19 27 0,-1 0-128,-19 0 160,-1 27-225,1-27-127,-19 0 128,-3 0-353,-18 0-448,0 0-960,0 25-2147</inkml:trace>
  <inkml:trace contextRef="#ctx0" brushRef="#br0" timeOffset="1883.1">10917 4537 2562,'19'0'897,"-19"0"-257,0 0 1987,0 0-545,0 0-961,0 0-288,0 0-65,0 0-255,0 0-353,0 0-128,0 0-64,0 0 32,0 0 0,0 0 96,0 26 32,0-26 64,0 0 161,0 27-1,0 0-64,-19-1-127,19 0-161,-20 0 64,0 1-64,20 26 32,-20-26 0,0-2 0,1 29-64,-1-28 0,-20 26 32,20 3-64,-19-2 32,19 1 32,-21 24 0,3-24 0,-3-1-97,3-1 97,-3 1-160,1 1-96,1-2 96,-1-24 160,20 24 0,-19 1 0,-1-26-32,20 25 64,-19-24-64,-2 24 32,21 0-128,0-24 128,-19 25 0,19-28-32,0 29 32,0-28 0,-19 28 0,19-2 0,0-26 0,0 28 0,1-26 0,-1 24 32,-20 0-32,20 2-32,1-2 64,-1-26-64,0 28 64,-1-2-32,1-25 0,2 26-32,-2-1 96,-1-25-96,1 26 64,0-26 0,20 26 0,-19-27-32,19 2 0,-20-3-32,20-25 32,0 27 0,0-27-192,-20 0-257,20 0-63,0 28 31,0-28 225,0 0 64,0 0-257,-20 0-1665,20 0-4772</inkml:trace>
  <inkml:trace contextRef="#ctx0" brushRef="#br0" timeOffset="2222.12">9567 6603 8936,'0'0'128,"0"0"-833,0 0 1122,0 0 127,0 27-608,0-27 96,0 53 96,0-1 385,0-25 256,0 26-225,0 1-224,20-28-31,0 28-97,-1-29 0,1 2 64,0-27 33,21 0-65,-23 0-32,23 0-32,-21 0-128,0-27-448,-1 27-769,1-25-2114</inkml:trace>
  <inkml:trace contextRef="#ctx0" brushRef="#br0" timeOffset="8814.5">733 13441 6149,'-20'0'1506,"20"0"800,-20 0 0,20 0-448,-20 0-417,20 0-256,-19-28-96,19 28-480,0 0-481,0 0 96,19 0 129,1 0-161,0 0-96,20 0-32,-1 0 0,22-27-64,-2 27 32,0 0-64,1 0-192,-1-25-449,-19 25-512,-1 0-384,-19 0-609,0 0-2050,0-28-3780</inkml:trace>
  <inkml:trace contextRef="#ctx0" brushRef="#br0" timeOffset="9045.51">1070 13386 8872,'-39'27'224,"19"1"64,20-3 1282,0 2-129,20 0-928,0 26-321,-1-26-96,1-2 0,0 2-64,-20 26 32,20-26 64,-20-2 64,0 28 161,0-26 159,-20 0-95,0-1-225,0 0-64,-19 2-96,-21-3 0,21-25-64,-2 28-833,3-28-1569,-3 25-3908</inkml:trace>
  <inkml:trace contextRef="#ctx0" brushRef="#br0" timeOffset="9398.53">1626 13361 2114,'-20'0'8904,"0"0"-9577,1 0 737,-1 0 1025,20 25 353,-20-25-770,0 55 65,0-30 160,1 29-288,-1 26-65,20-28-224,0 28-288,-20-28 32,20 1-64,0 26-32,20-51-192,-20 25-513,20-28-672,19 3-1025,-19-28-4773</inkml:trace>
  <inkml:trace contextRef="#ctx0" brushRef="#br0" timeOffset="9738.54">1904 13652 13100,'20'-27'448,"-20"27"-608,-20 0 0,0 0 608,1 27-159,-1-1-289,0 28 0,20-2 0,-20 1-64,20 0 96,20 1-32,20-29-32,-1 3 160,1-3 64,-1-25 385,21 0 159,-1-25-31,-18-28 64,-21-1-97,0 1 129,-20 26-321,-20-26-223,0 28-289,-1-29-64,-17 28-33,18 26 129,-1-27-128,1 27-64,-20 0-737,21 0-864,-1 0-353,0 0-1218,20 27-4771</inkml:trace>
  <inkml:trace contextRef="#ctx0" brushRef="#br0" timeOffset="9910.56">2361 13810 16751,'20'0'-512,"-20"0"576,0 0 288,0 27 321,0-27-865,0 0-545,0 27-1217,19-27-1986</inkml:trace>
  <inkml:trace contextRef="#ctx0" brushRef="#br0" timeOffset="10328.59">2659 13520 10570,'39'-27'-353,"-19"0"385,0 27 417,0-25 704,0-3-897,-20 28-256,19 0 96,-19 0 224,-19 0-288,19 0-480,-40 28 256,20-28 192,-19 25 0,19 2-64,0 26 64,0-26 64,20 0 160,0-2 96,20 28 33,0-26 127,19 0-96,1-2-95,0 2-161,-1-1-32,1 28-96,-20-28 96,1 0-160,-3-26 64,-18 28 641,0-3 384,-39 3-417,19-28 65,-20 25-321,20-25-288,-19 0-96,19 28-512,0-28-962,0 0-1793,1 0-4773</inkml:trace>
  <inkml:trace contextRef="#ctx0" brushRef="#br0" timeOffset="10653.6">2916 13228 2017,'40'-27'11051,"-40"27"-11371,21-27 864,-1 27 641,-20 27 289,18 0-674,3 26-319,19-1 31,-20 1 1,-1 27-257,1 0 0,0-26 65,0 24-257,0-24 0,-20 24 160,0-24-128,-20 26 160,0-27-224,0-28-32,-19 29-32,19-28-288,0 1-289,0 0-640,-1-1-865,-17-26-2626</inkml:trace>
  <inkml:trace contextRef="#ctx0" brushRef="#br0" timeOffset="11187.63">3651 13757 13068,'0'0'1185,"0"0"-1858,0 27 1474,20-27 705,-20 0-514,39 0-543,-19 26-33,0-26-63,21 0-161,-3 27-96,-18-27-64,21 0-128,-2 0-609,-19 0-928,0 0-994,-20-27-3427</inkml:trace>
  <inkml:trace contextRef="#ctx0" brushRef="#br0" timeOffset="11360.64">3770 14076 13388,'59'26'641,"-18"-26"768,18 0 833,-19 0-352,0 0-1538,-1 0-480,-19 0-544,0 0-1506,0 27-2563</inkml:trace>
  <inkml:trace contextRef="#ctx0" brushRef="#br0" timeOffset="12836.73">4823 13174 6470,'19'-26'1057,"-19"26"-2114,0 0 1153,0 0 929,0 0-577,0 0-224,0 26 833,0 1 225,0 0-193,0-1-257,0 28-351,0-29-97,0 28-224,0-26-96,0 26-32,0-26-64,0 0 32,0-1-64,20-26-288,-20 27-321,0-27-544,20 0-801,-20 0-2914</inkml:trace>
  <inkml:trace contextRef="#ctx0" brushRef="#br0" timeOffset="13132.75">4544 13705 10473,'0'0'673,"0"0"-865,0 0 1217,0 0 192,20 0-672,0 0-225,21 0 32,18 0 97,-1 0-161,3 0-224,-2 0 64,20 0 0,20 0-32,-18 0 0,-2-27-32,0 27-64,-20-26-96,21 26-96,-41 0-320,2 0-673,-1 0-801,-22 0-1442,-18 0-3842</inkml:trace>
  <inkml:trace contextRef="#ctx0" brushRef="#br0" timeOffset="13608.77">4704 13969 9352,'0'28'481,"0"-28"-641,0 0 1857,20 0 193,-2 0-1025,3 0-641,19 0-128,-20 0 224,-1 0 1,1 0-321,0 25-64,0-25 96,-20 28-32,0-2 32,0-26 64,0 26-32,-20 1 96,0 0-32,0-1 0,1 1 129,-1-2-65,20-25-192,-20 27-32,20-27 0,20 27 192,0-27 128,-1 0-192,1 0-32,0 0-32,20 0-128,-21 26-448,1-26-641,0 0-737,0 0-1666,1 0-4804</inkml:trace>
  <inkml:trace contextRef="#ctx0" brushRef="#br0" timeOffset="14142.8">5160 14102 10954,'0'27'-64,"0"0"128,0-1 737,0 1 384,0-2-929,0 2-160,0 0-32,0-1 192,0-26 1,0 27 63,0-27-128,0 0 257,0-27-129,0 27-288,0-26-128,0-28-64,20 29-257,-20-2 193,20-26 160,0 26 128,-1 27 64,1-26 289,0 26 191,0 0-191,-20 26-129,20-26-64,-1 27-96,-19 26 160,20-26-320,-20-2-32,20-25 64,-20 27 0,0-27 0,20 0-96,-20 0 128,0 0-32,20 0-64,1-27 0,-21 2 64,18-2-64,23-26 32,-21 26 32,18 27 320,-17-26 577,-1 26-256,0 0-353,-20 26 193,20 28 255,-20-28-383,0 26-193,0-25-32,0 26-256,0-26-129,0 0-543,0-2-1058,0 2-1121,19-27-2946</inkml:trace>
  <inkml:trace contextRef="#ctx0" brushRef="#br0" timeOffset="14892.84">6093 13361 10537,'-20'0'1442,"20"0"-1378,20 0 897,-20 0 768,40 0-896,-21 0-352,21 0-161,0-28-192,-1 28-96,1 0-32,1 0-224,-23 0-577,3 0-480,-21 0-1153,0 28-1602,-21-28-3587</inkml:trace>
  <inkml:trace contextRef="#ctx0" brushRef="#br0" timeOffset="15202.84">6113 13386 6021,'0'27'288,"20"1"802,-20-3 1344,19 2-673,-19 0-832,20 26-416,-20-1 159,0 28 65,0-1-256,0 1-225,0 25 0,0-24-96,0-29 289,0 2 31,0-1 1,0-1-1,20-25-224,-20-1 33,0-26-33,20 27 32,0-27-128,-20 0 64,39 0-95,-19 0-97,21 0-64,-3 0 0,3 27-289,-1-27-800,-1 0-1153,1 25-1185,-20-25-7271</inkml:trace>
  <inkml:trace contextRef="#ctx0" brushRef="#br0" timeOffset="26576.52">5040 8695 6245,'0'0'1826,"0"-25"-1986,0 25 608,0 0 1538,0 0-1153,0 0-641,0 0 65,0 0 191,0 0-224,0 25 128,0 2-95,0 1-193,20 25-32,-20-2 0,0 4 0,20-2 64,-20-1-64,21 28 0,-21-27 32,0 26-64,20-26 64,-20-26-64,0-2 0,18 3 32,-18-1 32,0-27 0,0 0 0,0 0 64,0 0 33,0 0-97,0-27-96,0-1 0,-18 3-32,18-2-33,0-26 33,-20 0-192,20-26-32,0 26 160,0 1 96,-21-2 32,21 1 64,0 25 160,0 3 0,0 25-160,0-26 32,0 26-32,0 0-32,0 0-96,0 0-64,0 0-192,0 0 192,0 26 96,21-1-64,-21 30-193,0-2 161,0 26 128,0-26 0,0 26 0,0 1 32,0-27-32,-21 0 32,21-1-64,0-25 64,0 0 0,0-27 33,0 26-1,0-26 192,0-26-128,0-1-64,0-25-32,0-3-64,0 3 64,0-1-128,0-26-32,0-1-96,0 2 63,-20-2 65,20 0 128,0 26 129,0 29 223,-20-3 0,20 28 97,0 0-1,0 0-480,0 28-64,0-3-32,20 3 96,-20 23-32,0 4-128,20 25 32,-20-2 64,0 2-96,0-1-65,0 1 1,0 0 192,0-28 32,0 1 0,0-26 0,0-27 32,0 0-32,0 0 96,0 0 64,0-27-96,21 1-32,-21-1-32,0-25 0,20-3 32,-20-23-32,0 24-32,0-24 32,0-2-32,0 1 64,0-1-32,0 1-32,0-2 32,0 29 32,0-1 32,0 53 97,-20-27 319,20 27-256,0 27-384,0-1 160,0 26 32,0 28-32,0-1 32,0 29-64,0-29 32,0 27 32,0-27-32,0 1 0,0-27 0,0-26 0,0-2 0,0 2 0,0-27 96,0 0 96,-21 0-31,21 0-354,0-27-95,0 2 32,0-30 32,0 3-65,-20-1 1,20-26-160,0-27-193,0 27 1,0 26 640,-20-2 384,20 4 353,0 23 224,0 28-65,0 0-864,0 28-32,20-2 129,-20 27-33,0 27 32,0-1 0,0 1-64,0 25 64,0-25-64,-20 25-32,20 2-32,0-54 0,0 1 32,0-29-64,0 2-64,0-27-192,0 0-545,20 0-1281,-20-27-5093</inkml:trace>
  <inkml:trace contextRef="#ctx0" brushRef="#br0" timeOffset="28798.64">7423 6233 3555,'20'-27'0,"-20"27"929,0 0 1089,0 0-641,0 0-672,0 0 480,0 0-128,0 0-609,0 0-160,0 0 353,0 27-96,0 1-353,0-3-64,0 2-96,20 25 64,-20 2 0,0 24 160,19 2 33,-19 26-65,0 26-96,0 2-32,0-2-64,0-26 0,0 26 0,0-53 32,0 29-32,0-29 0,0-26 0,20 26-64,-20-26 0,0-1 0,20 1 64,-20 1-64,0-28 32,0 26-192,0 2-128,0-28 160,0 1 63,0-27-127,0 0 64,0 0-32,0 0-705,0-27-32,0 1-160,0-28-160,0 2 288,0-1 545,0 26 416,0-26 96,0 28-128,0-29 0,0 28 96,0-28-128,0 1-64,0 0 224,0 2-96,0-4 192,0 2 32,0-26 224,-20-1-351,20-26-1,-20 2-128,20 24 288,-19-27 288,-1 27 385,20 28 128,-20-1-512,20-1-353,0 2-160,0-2 128,-20 2 64,20 26-192,0-28-64,0 27-32,0 2 0,0-2-32,0 27 32,0 0 32,0 0 32,0 0 64,0 0-64,0 0-32,0 27 96,0-2 160,20 2-63,-20 27-129,0 24 0,20-24 0,-20 52-32,20-28 0,-20 29-64,0 0 32,0 25 32,0-26 32,0 26 96,0 0 224,-20-26-64,20 0-160,0 1-128,-20-28-32,20-26 32,0 26-64,0-26 64,0-26 32,0 26-32,0-28 32,0-25 0,0 28 0,0-28-96,0 26-160,0-26-96,0 0 96,0 0 128,0-26 128,-20 26-96,20-28-65,0-24 97,0-1 32,0 0 0,0-26 0,0-1 0,-20 1 32,20-26 257,0 24 127,20-25 0,-20 1-191,20-2 223,-20 1-128,20 2-159,-20 24-33,0-27-32,0 0-32,0 29-128,0-2-32,-20 0 32,20 28 32,-20 0 0,20 24 64,0 1 0,-20 27 0,20-25-32,0 25-96,0 0-257,0 25 33,0 2 288,20 27 0,-20 24 32,20 2 32,-20 0-32,20 25 32,0 28 0,-20 1 0,19-2 32,-19 0 0,0 0 160,0 0 161,-19 1-1,19-1-160,-20 1-160,20-54-64,0 1-64,0-1 32,0-26-64,0-26 0,20-1-32,-20-26 64,19 0-96,-19-26 224,0-1 0,0 2-256,0-29-257,0 1-63,0 0-65,0-1-320,-19 2-160,19-1 32,0 0-1121,0 1-2274</inkml:trace>
  <inkml:trace contextRef="#ctx0" brushRef="#br0" timeOffset="31510.8">9666 3954 672,'0'0'2883,"0"0"-2371,0 0 641,0 0 193,0 27-738,0-27-223,0 26-97,21 0-64,-21 0 353,0 2-65,0-2 1,20 27-33,-20 0-63,0-1-353,0 28 32,0 0 64,0-1-288,0 28 128,-20-2-32,20 0 64,0 2 32,-21-2-64,21 29 0,0-28 96,-20 0-64,20 0-192,0 0 288,0 0-224,0-26 224,0 26 64,0-1 160,0 2 193,-20-29-385,20 29-128,0-28-32,-19 1 0,19 0-32,0-2 32,0-24 0,0-1 64,0-1-64,0 1 96,-20 1-32,20-2-64,-20 1 64,20 2 32,-20-3 33,0 0 127,20 2-160,0-28-64,0 0-32,0 1 32,0 0 0,0-27-128,0 0 32,0 0 64,0 0 64,0 0-64,0 0-64,0 0 64,20-27-32,-20 0-32,0 1 64,0 0 0,0-28-64,0 2 64,20-28 64,-20 0-192,0 1-1,0-28 97,0 2 32,0-28 65,0 1 31,0 0 192,0 0-64,0 25 289,20-26-225,-20 29-160,0-28 128,0 24 0,0 2-127,0 1-33,0-2-224,20 1 288,-20 0-128,0-26-192,0 26-65,0 0-63,0 0 192,0 26 96,0 1 32,0 26 0,0 26 32,0-26 0,0 27 32,0 26 32,0-28-32,0 28-96,0 0-96,0 0-128,0 28 160,0-2 32,0 0-32,0 54 64,19 0 0,-19-1-32,0 28 32,0 25-32,0 0 64,0 1 32,0 26 0,0-26 0,0 26-32,0 1-160,-19-28 128,19 26 0,-20 1 32,20 0 0,0-27 0,0-26 0,0 0-32,0-26 32,0-2 0,0 2-32,0-26 0,0-2 32,0-24 64,0-3-64,0 2 32,0-27-64,0 0 97,0 0-97,0 0 0,0-27-32,0-26-33,0 1 98,0-2 31,0-26-32,0 2 0,0-28 64,0 0 32,0-26-64,0-2-64,0-24 0,0-2 96,20 2-64,-20 0-32,0-2 32,0 1-160,0 0 224,0-1 160,19 55-160,-19-28-96,0 54 32,0-1 32,0 27 97,0-1-1,0 2-64,0-1 0,0 0-64,0 27-32,0-2 0,0 3 32,0-2-64,0 1 0,0 26-32,0-26 32,0 26-192,0 26 160,0 0 96,0 1 0,0 26-32,20 26 0,-20 1 64,0 27-160,20-2 64,-20 0 0,0 27 64,0 28-32,0 26-64,0-1 31,-20 2 66,0 25-66,20-27 66,-19 0 31,-1-26 64,0-26 0,20-1-64,0-26 96,0-1 192,0-25 1,0-1-129,0 1-160,0 0 32,0-28-96,20-24-32,-20 24 32,0-52-32,0 0-32,0 0 32,0 0 160,0 0-32,0-26-128,0 0 64,-20-28-64,20 1 32,0 0-64,0-27 0,0-26-160,0 26-65,20-25 1,-20 0 192,0-27 64,20 0 0,-1-2 96,-19 1-64,20-26 64,0 1-64,-20-2 0,21 1 32,-1 0-192,-20 27 384,18-28-192,-18 28 0,0 26 32,0-26 32,0 52-160,0 1 64,0-1-32,0 27 0,0-1 32,0 29 0,20 25 0,-20-27-32,0 27-64,0 0 0,0 27 0,0-27-32,21 0 32,-21 25 96,0 3 0,0-2 32,0 0-32,0 28 32,0 24 0,0 4-32,0 23 0,0 27 0,0 27 96,0-1-96,0 2 0,0 26 0,-21-26-96,21 24 128,-20-24 288,20-2 225,-18-26 191,18 2-351,-20-2-353,20-52 192,0 25-32,0-25 0,0-1-63,0 1-129,0 0 64,0-28-96,0-24 128,0-3-160,0 2 96,20-1-128,-20-26-193,0 0-63,0 0 320,0 0 32,0 0 96,0 0-160,0 0-160,0 0-289,0 0-480,0 0-864,0 0-2339</inkml:trace>
  <inkml:trace contextRef="#ctx0" brushRef="#br0" timeOffset="34424.96">4643 8722 1121,'20'0'1249,"-20"0"-577,0 0 33,0 0-321,0 0 97,0 0 288,0 0 159,0 0 226,0 0 447,0 0-31,0 0-353,0-27-320,0 27-129,0 0-95,0 0-321,-20 0-448,20 0-128,-18 0-160,18 0-1,-20 0-31,-1 27 96,1-27 31,20 28 65,-20-3-256,0 3-97,20-28 65,0 26 127,0-1-31,0 3-65,0-28 1,20 27 224,0-27-1,-20 26 161,20-26 0,-20 27-192,0-27-545,0 27 257,0-2 640,0-25 192,0 27 128,-20-1 161,0-26 95,0 27-95,1 0-481,-1-27-64,20 26-32,-20-26 0,20 26-192,0-26-641,0 0-384,20 0 1185,-20 0 96,20 0-32,-1 0 32,1 0-32,-20 0 640,0 26-31,0 1 320,0 26-417,0-26 33,-20 26 63,20 26-63,0-26 128,-19-26-193,19 26 129,0-27-161,0 2-288,0-3-128,19 2 224,1-1 33,0-26-289,0 0-225,1 27-159,-21-27-545,20 0-1281,-20 0-3940</inkml:trace>
  <inkml:trace contextRef="#ctx0" brushRef="#br0" timeOffset="35702.04">5439 8458 6470,'0'0'1281,"0"0"-961,0 0 1762,0 0-32,0 0-1025,0 0-545,0 0 1,18 0-33,-18-27-191,41 1-97,-21 26-96,18-27 64,3 2 0,-1-2-64,-1 0 0,-19 1-64,20-1-32,-21 2 0,21 25 0,-40-28-224,20 28-257,-20 0-223,0 0-161,0 0-96,0 0-128,-20 0-513,20 28-480,-20-28-2722</inkml:trace>
  <inkml:trace contextRef="#ctx0" brushRef="#br0" timeOffset="36170.06">5617 8087 6181,'0'0'993,"0"0"-929,0 0 481,0 0 128,-20 0-33,20 0-416,0 0-64,0 0 193,-20 27 95,20-2-320,0-25-96,-21 28-64,21-2-32,-18 2 0,-2-3-96,20 2-128,-20-1-193,-1 1 417,1 0 96,20-2 32,-18 2 225,18-1-1,0-26 0,0 0-128,18 0 193,-18 27 95,20-27-128,1 0 1,19 0-33,-22 0 64,3 0-159,-1 0-97,0 27-96,19-1-64,-39-26-129,20 26-287,0-26-481,-20 0-352,20 0-1954</inkml:trace>
  <inkml:trace contextRef="#ctx0" brushRef="#br0" timeOffset="37259.11">5973 7929 3555,'0'-27'1441,"0"27"289,0-27 512,0 1-608,0 26-513,0-27-128,0 27-97,0 0-95,0 0-256,0 0-353,0 0-480,0 0-1,0 27 289,0-1-32,0 28-96,21-28-192,-21 0 96,20 0 96,-20 1-97,20-27 65,-1 27 64,1-27 64,0 0 96,-20 0 0,20-27 224,-20 27-63,0-27 95,0 1-128,0 0-128,0 0-32,0-1-64,0 0-64,0 1-160,0 26-96,0 0 127,0 0-383,0 26 223,0-26 385,20 54-32,-20-28 0,19 26 32,1-25-32,-20 0 64,20 26-32,0-28 96,-20 3 65,0-2 159,0 27 192,0-26 65,-20-27-1,20 26-63,-20 1-161,0-27-96,1 0-159,-1 0-65,0 0-161,0 0-351,-19 0-289,19 27-416,20-27-1377,-20 0-5222</inkml:trace>
  <inkml:trace contextRef="#ctx0" brushRef="#br0" timeOffset="37759.15">6172 7398 5829,'0'-52'1698,"0"52"-1026,-20 0 1090,20-27-289,0 27-832,0 27-513,-19-27-96,19 25 256,0 2 33,0 26-33,0-26-160,0 26-64,0 1-32,19-29-64,1 3-32,0 24-256,0-52-449,-20 27-736,20-27-2243</inkml:trace>
  <inkml:trace contextRef="#ctx0" brushRef="#br0" timeOffset="37924.15">6311 7451 10826,'21'55'-96,"-21"-55"160,0 25 96,20 1-192,-20 2-417,18-3-1088,3-25-833,-1 28-673</inkml:trace>
  <inkml:trace contextRef="#ctx0" brushRef="#br0" timeOffset="38284.18">6271 7107 11146,'0'0'128,"20"0"-32,-20 0 577,20 26 224,1-26-641,-1 0-256,-2 0-224,3 0 64,-21 0 128,20 28-193,-20-28-447,20 0-449,-20 26-2082</inkml:trace>
  <inkml:trace contextRef="#ctx0" brushRef="#br0" timeOffset="38904.21">6451 6974 8423,'19'-25'1410,"-19"25"-1474,20 0 1729,0 0 65,-20 0-513,20 0-448,0 25-289,19 2-63,-19 26-97,20 0-128,-21 1-64,1 24-64,0-24 64,0-1-31,1 26-161,-21-26-193,0 0-287,0 1-802,0-1-1376,0-1-6727</inkml:trace>
  <inkml:trace contextRef="#ctx0" brushRef="#br0" timeOffset="39942.28">5180 9677 10409,'-20'-27'-64,"20"2"128,-21-3 1570,3 28-1058,-2 0-287,-1 0-257,1 0 96,-18 0 160,17 28-64,21-3-192,-20 2-64,20-1 0,0 28 32,0-28-32,20 26 32,19-24 96,1-28-96,1 26 32,-2-26 0,1-26 65,-1-2 95,-19 2 160,20-26-128,-40 25 257,20-26 544,-40 26-289,0-26-223,0 27-65,-19 0-191,-1-1-225,-1 27-32,-18 0 32,19 27-289,22-1 65,-3 0 96,21 27-64,0-26-128,0-1-97,39 1 193,1-27 96,1 0 64,-2 0 64,-19 0 32,20-27 64,-21 27 193,-19-26 127,0-1-96,0 2-31,-19 25-33,-21-28-32,20 2-96,-19 0-224,19 26 0,-21 0-32,21 0-128,2 26-32,18 0 95,0 2 1,0-3 64,18 2 32,2-1 96,21-26 32,-21 0 0,-2 0-32,3 0 64,-21 0-32,20 0 65,-20 0 63,0 0 0,-20 0-224,20 0-32,-21 0-192,21 0-257,-18 0 129,18 0 192,0 27 95,0-27-447,0 0-1026,0 27-383,18-27-1507,-18 0-5028</inkml:trace>
  <inkml:trace contextRef="#ctx0" brushRef="#br0" timeOffset="40478.31">5676 9835 11691,'-20'0'2017,"20"0"-1568,-19 0 352,19 0-449,19 0-32,-19 28 97,40-2-65,-20 0 32,39 1 1,-19-27-225,-1 25-128,22 3 32,-23-28-128,23 27-32,-22-27-256,-19 25-33,0-25-191,-20 0-257,20 0-352,-40 0-1474,0 0-8614</inkml:trace>
  <inkml:trace contextRef="#ctx0" brushRef="#br0" timeOffset="40816.33">5656 10154 11851,'0'0'1665,"0"0"-1665,0 0 385,0-27 608,-19 27 160,19-26-705,-20-28-160,20 29 129,-20-30-33,0 30-320,-1-28-32,21-1-32,-18 28 0,18-26-32,-20 52-32,20-27-64,20 0-96,-2 1 64,3 26 32,19 0 63,-1 0-31,1 0 32,0 0 32,-1 0 0,1 26-64,-1-26-256,1 0-513,-19 27-512,-1-27-1442,-2 0-6213</inkml:trace>
  <inkml:trace contextRef="#ctx0" brushRef="#br0" timeOffset="41378.36">6271 9730 11883,'0'-80'801,"-18"55"-994,18-3 418,0 28 447,0 0-352,0 0-832,18 28 512,2-3 96,0 28-32,1 27-32,17 0-96,-17-1-160,-21 1-64,20-28 224,-20 1 96,20-26 0,-20-2 192,0-25 192,0 0 673,0 0-96,0-25-801,0-2-256,0 1-256,20-28-160,-20 29-161,19-2 193,21-1 31,-20 28 257,0 0 160,-1 0 64,1 28 128,0-1 64,0-2-256,0 2-64,-1 0-192,1 26-641,-20-28-1857,20 3-3460</inkml:trace>
  <inkml:trace contextRef="#ctx0" brushRef="#br0" timeOffset="42164.41">6927 9942 9801,'-20'0'192,"20"0"481,0 0 1441,-20 0-1506,20 0-512,0 25 64,-21-25 321,21 28 159,-18-1 33,18 25-128,0-25-385,-20-1-128,20 1-32,20-2-32,-20 29-32,18-26-128,3-3-257,19-25-63,-20 27-33,19-27 65,1 0 191,-20 0 1,0 0 64,19-27 128,-19 2 96,-20-3 128,21 2 64,-21-2 192,0-24 65,-21 26-65,1-28-63,-19 29-33,19-2 224,-20 27-191,0 0-225,1 0 64,19 27-96,-21-27-32,23 25-32,18 2-32,0-27 32,18 27 96,3-1 0,19-26-64,-20 27 32,19-27-160,1 0-224,-20 0-449,19 0-704,-19 0-1282,0 0-4804</inkml:trace>
  <inkml:trace contextRef="#ctx0" brushRef="#br0" timeOffset="42467.42">7225 9386 11691,'0'-27'256,"0"-1"705,-21 28 800,21 0-992,0 28-769,0-1 32,-20 25 417,20 1 127,0 27-95,20-1-1,-20 1-192,21-1-96,-1-25-192,18-2 0,-17 0 0,19-24-448,-20-1-513,19-2-512,-19-25-673,0 0-3043</inkml:trace>
  <inkml:trace contextRef="#ctx0" brushRef="#br0" timeOffset="42712.44">7482 9730 9160,'0'0'545,"0"0"448,20 27 1377,0-27-737,0 26-415,1 0-193,-3 0-545,2 2-384,21-2 0,-21 0-256,-2-26-609,23 27-384,-21-27-640,-20 0-1539,20 0-4996</inkml:trace>
  <inkml:trace contextRef="#ctx0" brushRef="#br0" timeOffset="42900.45">7680 9571 13933,'-18'54'-192,"-2"-29"544,20 2 1794,-21 26-929,1 0-1121,0-1-32,2 2-128,18-28-224,-21 26-1025,21-24-1250,0-1-2626</inkml:trace>
  <inkml:trace contextRef="#ctx0" brushRef="#br0" timeOffset="43247.47">7721 9147 7655,'0'-26'1217,"0"-1"-1185,0 27 2755,0 27-1666,0-27-737,0 52 513,0-26 352,-20 28-32,20-1-224,0 0-384,20-1-545,-20-25-32,20 26 32,0-26-352,-1 0-737,21-1-929,-20-26-1153,0 0-5573</inkml:trace>
  <inkml:trace contextRef="#ctx0" brushRef="#br0" timeOffset="43421.48">7959 9279 12587,'21'52'673,"-21"-24"-417,0-1 1058,18-2-706,-18 2-608,20 0-640,-20-1-1058,21 1-2562</inkml:trace>
  <inkml:trace contextRef="#ctx0" brushRef="#br0" timeOffset="43585.49">8018 9121 3203,'-20'0'12780,"20"0"-13325,0 0 449,0 0 96,0 0-512,20 26-3492</inkml:trace>
  <inkml:trace contextRef="#ctx0" brushRef="#br0" timeOffset="43831.5">8097 9014 14541,'0'0'-576,"21"27"800,-21-27 833,20 26 96,0 1-801,0 0-224,-1 25-63,-19-26-65,20 28-129,-20-28-287,20 26-161,-20-24-31,0-1-97,0-2-128,0 2-768,0-27-4645</inkml:trace>
  <inkml:trace contextRef="#ctx0" brushRef="#br0" timeOffset="44191.52">8217 8829 11915,'0'0'2306,"20"0"-2562,0 25 960,0 30 1122,19-29-32,-19 28-833,20 24-545,-21-24-128,21 24-127,-19 29-97,-1-27-64,-2 25-96,2-25-97,-20 26-159,0-26 0,0-2-225,-20-24-448,20-1-1217,-18 0-2530</inkml:trace>
  <inkml:trace contextRef="#ctx0" brushRef="#br0" timeOffset="46578.66">6728 13546 7591,'0'-26'480,"0"26"1250,0 26-449,-20-26-512,20 27-257,-20 0 225,20-2 128,-20 28-129,20 1-223,0-29-97,0 28-95,0 1-193,0-2-96,0 1-32,20 0-64,0-25-225,0-2 1,1 0-256,-3 1-481,-18-27-833,20 0-2242</inkml:trace>
  <inkml:trace contextRef="#ctx0" brushRef="#br0" timeOffset="47062.68">7046 13784 10121,'0'-27'513,"-20"27"-321,20 0 1505,0 0-992,-20 0-609,20 27-96,-20-1 64,20 1 0,0 0 64,0 25-96,20-24-32,0 25 96,0-28-96,0 3 65,19-28 31,2 0 64,-3 0 32,-18 0 160,21-28 193,-21 3-97,-2-3 33,3 3-33,-21-3-160,-21-24-192,3 25-31,-2 0-65,-21 1 128,3 26-128,18 0-64,-21 0-193,41 0-736,-20 26-704,20-26-1122,20 27-2210</inkml:trace>
  <inkml:trace contextRef="#ctx0" brushRef="#br0" timeOffset="47257.7">7502 13864 8872,'20'26'1826,"-20"-26"-1634,0 0 1858,0 0-673,0 0-1153,0 0-256,0 0-320,0 0-1666,20-26-5157</inkml:trace>
  <inkml:trace contextRef="#ctx0" brushRef="#br0" timeOffset="47682.71">7721 13678 9192,'20'-26'-416,"-20"26"576,20-27 1217,-1 27-800,1-25-449,-20 25-96,20 0 64,-20 0 0,0 0-32,0 0-320,-20 0 128,0 0 128,-19 25 0,19 2-96,0-1 32,-1 1 32,3 0 32,18-2-64,0 2 64,18-1 128,3 1 128,-1 0 64,20-1-128,-1 0-63,1 2-161,0-3 160,-21-25-64,1 28-64,0-3 96,-20 3 576,0-2 289,-20-26-256,-19 26-289,19 1-223,-20-27-129,20 27-64,-19-27-417,19 0-608,0 26-1409,0-26-3524</inkml:trace>
  <inkml:trace contextRef="#ctx0" brushRef="#br0" timeOffset="48138.75">8158 13837 11787,'0'27'1057,"0"-27"-1442,20 0 834,-20 0 864,19 0-704,1 0-353,20 0-160,-20 0-128,19 0-256,-19 0-1218,0 0-3619</inkml:trace>
  <inkml:trace contextRef="#ctx0" brushRef="#br0" timeOffset="48375.75">8535 13625 8936,'20'0'3587,"-20"0"-3907,0 0 1089,0 27 1153,0 26-545,0-26-608,0 25-289,-20 1-288,20 0-96,0 1 0,0-29-448,20 3-417,-20-3-640,20 3-801,-1-28-2274</inkml:trace>
  <inkml:trace contextRef="#ctx0" brushRef="#br0" timeOffset="48657.78">8674 13493 13132,'20'0'-288,"-1"27"576,-19-27 1378,20 26-545,20 1-641,-19 25-192,-3 1 385,2 1-161,0-2-159,-20 28-97,21-28-192,-21 29-96,-21-28-160,21-1-321,-20-25-223,20 26-129,0-26-352,-20-27-641,20 25-2915</inkml:trace>
  <inkml:trace contextRef="#ctx0" brushRef="#br0" timeOffset="49010.8">8893 13361 11755,'39'-28'-513,"-19"28"705,-20-25 1442,20 25-513,0 25-609,-1 3-95,1-3 95,0 2-31,-20 1-193,20-3-256,-20 29-64,0-28-32,-20 1 96,20-27 0,0 27 0,-20-27 32,20 0 64,20 25 449,0-25 31,0 0-95,-1 0-161,1 0-288,0 0 0,20 0-544,-21 27-1346,-19-27-1825,20 0-8329</inkml:trace>
  <inkml:trace contextRef="#ctx0" brushRef="#br0" timeOffset="49667.84">9508 13810 5637,'0'0'3011,"19"0"-2595,-19 0 2403,0 0-353,0 0-1281,0 0 64,20 0 33,0 0-674,20-26-63,-1 26-225,2 0-128,-3 0-192,23-27 96,-41 27-160,19 0-224,-19 0-481,0 0-480,0 0-641,-20 0-576,0 0-2243</inkml:trace>
  <inkml:trace contextRef="#ctx0" brushRef="#br0" timeOffset="49998.85">9687 13600 2146,'0'25'320,"0"-25"-32,20 0 2307,-20 0-642,0 0-671,0 0 223,0 27 97,0-27-257,0 26 0,0 1-480,0 25-385,0-25-95,18 26-225,-18 0-128,0-27-96,20 27-192,-20-25-385,21-3-416,-21 3-320,20-28-833,-20 26-3364</inkml:trace>
  <inkml:trace contextRef="#ctx0" brushRef="#br0" timeOffset="52487">5160 9703 1281,'20'0'1121,"-20"0"-545,0 0 866,0-26 223,0 26-223,0 0-321,0-27-256,0 27-33,0-25-63,0 25-160,0 0-129,0 0-32,-20 0-159,20-28-193,-21 28-128,21 28-32,-18-28-225,-2 0 97,20 0 0,-21 25 96,21-25 64,-20 27-64,20-1 32,0 1 32,-20 0-32,20-1-32,20 0 32,-20 0-32,20 2-65,1-2 1,-1-26 96,-2 0 64,3 0 64,-1 0 64,0-26-32,0-2 97,-1 2 31,-19 0-32,0-27-160,0 26 64,0 1 0,-19-1-96,-21 2-64,20-3 64,-19 28 0,-2 0 0,21 0 0,0 28-64,-19-28 32,39 25-64,-20 2 96,20-1-32,0 1 0,20 0 64,-20-1 0,21 0 64,17 0 0,-18-26 64,1 0-64,-1 28 97,-2-28 127,3-28 128,-1 28-95,-20-26 95,20 0-64,-20 0-95,0-1-65,-20 0-128,20 1-96,-20-1-64,-1 2 64,3-3 0,-2 2-96,-1 26 32,1 0-64,0 0-129,2 26 97,-3 2 64,21-3 32,0 2-32,0 26 32,0-26 0,21-1 0,-3 0 64,2 0-32,21 2 32,-21-2 0,-2-26 32,3 0 32,-21 0 64,20 0 0,-20-26 0,20-2 32,-20 2-63,0 0-33,-20 0 0,20-1-32,-20 0-64,-1 1-32,3-1 64,-2 27-97,-1 0 1,21 0-192,0 27-1089,-20-27-1794,20 26-6630</inkml:trace>
  <inkml:trace contextRef="#ctx0" brushRef="#br1" timeOffset="54586.12">4862 8326 1281,'0'0'1761,"0"0"-1280,0 0 1441,0 0 192,0 0-1217,0 0-481,0 0 64,0 0 1,0 0-65,0 0 129,0-27 95,0 27-95,0 0-65,0 0-31,0 0-97,0 0-224,0 0 64,0 0-160,0 0 32,0 0 33,0 0 95,0 0 64,0 0-96,0 0 0,0 27 193,20-27-129,-20 0-96,0 27 32,20-27-96,-20 25 0,20 2 32,-1-1 0,1-26 0,0 27 129,0 0-129,1 25 64,-3-26-64,22 1-96,-19 0 64,-1-1-32,19 1-32,-19-2 32,-20 2-32,20 1 0,0-3 64,-1-25-64,1 28 0,-20-28 0,20 26 0,-20-26 0,0 0-192,20 25-224,-20-25-33,0 0-127,0 0-289,0 0-512,0 0-930,0 0-6725</inkml:trace>
  <inkml:trace contextRef="#ctx0" brushRef="#br1" timeOffset="55227.15">4902 8882 128,'-20'0'1025,"0"0"-129,20 0 450,0 0-97,0 0-96,-20 27-448,20-27 256,0 0 608,0 0-608,20 0-320,-20-27-1,0 27 33,0 0-225,0 0-320,20-28-96,-20 28 32,20 0 1,-20-25-33,20-1-32,-1-2 32,1 3-32,20-3 64,-1-24-64,1-1 0,1-1 0,-2 2 96,1-1 96,-1 26 0,1-26 96,-20 28-95,0-2-193,-1 27 0,-19 0-193,0 0-2081,-19 0-3075</inkml:trace>
  <inkml:trace contextRef="#ctx0" brushRef="#br0" timeOffset="59427.39">10460 13361 3363,'0'-28'5285,"0"28"-5157,0 0 576,-20 0 578,1 0-353,-1 28-545,0-3 32,0 30 193,-20-3 32,21 1 287,19 1-383,-20 24 31,20-24-63,0 24-97,20-24-223,-20 26-97,19-27-32,21-28-32,-20 3-96,20-2-417,-21 0-512,21 1-416,-20-27-769,-20 0-2915</inkml:trace>
  <inkml:trace contextRef="#ctx0" brushRef="#br0" timeOffset="59695.41">10620 13493 5829,'18'0'5701,"-18"-27"-5669,0 27 321,0 27 1120,0 0-544,0 26-192,21-1 96,-21 1-129,0 26-255,0 1-225,0-1-224,0-26-32,0 0-256,20-25-289,0-2-224,-20 0-224,20-26-512,-1 0-1987,-19-26-5604</inkml:trace>
  <inkml:trace contextRef="#ctx0" brushRef="#br0" timeOffset="59876.42">10818 13837 12427,'19'0'289,"1"0"768,-20 27 896,20-27-960,0 0-833,19 0-160,-19 0 0,0-27-160,21 27-993,-23 0-2146,-18-27-7047</inkml:trace>
  <inkml:trace contextRef="#ctx0" brushRef="#br0" timeOffset="60156.44">11096 13573 128,'20'0'12652,"-1"0"-12332,21 0 1217,-20 0 193,20 0-1121,-21 27-641,1-2 64,0-25-32,0 53-161,1-26-95,-21 0 0,0 25 64,-21-26 192,1 28 32,0-28 32,20 0 32,-20 2 32,20-28 0,0 25-64,0-25 0,20 0-32,0 0-224,21 0-1089,-23 0-1442,22 0-4580</inkml:trace>
  <inkml:trace contextRef="#ctx0" brushRef="#br0" timeOffset="60424.45">11414 13466 10217,'20'0'192,"-2"27"1154,3 0 575,-1-1-799,0 1-258,0 25 257,-1 1-192,1 1-288,0-2-225,-20 1-384,0 0 128,0 1-160,0-1-128,-20 0-288,20-1-417,-20-25-448,20-27-449,-19 27-1889,-1-27-6887</inkml:trace>
  <inkml:trace contextRef="#ctx0" brushRef="#br0" timeOffset="60763.47">11552 13254 9993,'20'-26'544,"0"26"97,0-27 2082,0 27-898,-1-27-1152,1 27-417,0 27-224,0 0 0,-20 26-64,0-26-96,0 26-128,0-28 160,0 30 96,0-30 0,0 2 0,20 0 64,-20-27-32,0 0 32,19 26 64,-19-26 0,40-26-64,-20 26-64,1 0-32,-3 0-352,2 0-1122,-20 0-1697,0 0-8358</inkml:trace>
  <inkml:trace contextRef="#ctx0" brushRef="#br0" timeOffset="63279.61">7522 8378 1665,'0'0'769,"20"0"608,-20 0 577,0 0 128,0 0-352,0 0-225,0 0 64,0-25-287,0 25-129,-20 0-192,20 0-353,-20-27-384,20 27-127,-20 0-65,20 0-64,-19-27 0,-1 27-97,0 27 1,20-27-32,-20 27 0,0-2 32,20 2 96,0 26-64,0-26-32,0-1 96,20 0 0,20 0 32,-20-26 32,19 0 96,-19 0 0,21 0 0,-23-26-64,2 26 96,0-26 160,-20 0-63,0-1-1,0 0-128,0 1 96,-20-1-64,0 2-448,2-29 608,-3 28-576,1-1 64,-20 27 160,21 0-512,-1 0-1,0 0 225,0 27 95,20 26 97,-20-26 64,20-2-32,20 2 32,-20-1-32,20 1 32,0 0 0,0-1 64,-1-26-32,1 0 160,0 0 64,0 0 96,1-26 1,-21-1-97,18 0 0,-18 1 96,0-1-159,0 2-65,-18-2 32,-3 0-96,21 1-96,-20 26-97,-20 0-95,21 26 32,-1-26-64,0 27 159,20-27 33,0 27 0,0-2-32,0 2 160,0-27-96,20 26 96,0 1 0,-1-27-32,1 0 160,0 0-64,0 0 128,-20 0 32,21-27 65,-21 27-1,0-26 64,0-1-127,-21 2-225,1 25-32,0-27 0,0 27-1,1 0-63,-1 0 64,0 0-128,0 0-32,20 27-64,0-2 96,0 2-161,0-27 1,20 26 0,0-26-161,0 27 225,-1-27 64,1 0-32,-20 0-449,0 0-929,0 27-1216,0-27-4229</inkml:trace>
  <inkml:trace contextRef="#ctx0" brushRef="#br0" timeOffset="64752.7">7780 6179 96,'0'0'5829,"0"0"-4772,0 0 2114,0 0-673,0 0-864,0 0-673,0 0-128,0 0-513,20 0-224,-20-26 64,20 26-96,20 0-64,-20 0-32,-1 0 64,21-26-64,-20 26-32,1 0-96,17-26-96,-17 26-32,-1 0-417,-20 0-288,0 0-288,20 0-1410,-20 0-3170</inkml:trace>
  <inkml:trace contextRef="#ctx0" brushRef="#br0" timeOffset="65126.71">7959 5942 6438,'21'0'2594,"-21"0"-2850,0 0 672,0 25 801,-21-25-1056,1 0-194,20 27 33,-40 0-64,21-1-160,-1 1 128,-20-27 96,20 27-64,0-1-64,1 0-96,-1-26 128,20 26 0,0-26 31,0 27 1,0-27 225,20 0 63,-20 27 320,19 1 65,1-28-257,0 25-128,20-25 1,-20 27-33,-1-2-160,1-25-160,0 27-1153,0-27-4037</inkml:trace>
  <inkml:trace contextRef="#ctx0" brushRef="#br0" timeOffset="66331.78">12148 13810 6726,'0'0'2082,"0"0"-417,0 0 674,0 0-482,0 0-768,0 0-352,0 0-288,0 0-33,19 0-128,1 0 0,0 27-95,1-27-97,17 0 32,-18 0-96,21 0-32,-2 0-160,1 0-353,-20 0-480,0-27-576,-1 27-481,-19-26-2018</inkml:trace>
  <inkml:trace contextRef="#ctx0" brushRef="#br0" timeOffset="66518.8">12327 13546 10954,'0'54'352,"0"-29"769,0 2 961,0 26-801,-20-1-832,20 1-321,0 1-128,0 26-224,0-27-961,0 0-1154,0-27-5476</inkml:trace>
  <inkml:trace contextRef="#ctx0" brushRef="#br0" timeOffset="68869.92">12922 13466 7174,'0'-25'1057,"0"25"545,-20-28 512,20 28-769,0-27-160,0 27-128,0 0-288,0 0 0,0 0-129,0 0-223,0 0-353,0 0 32,-20 27-32,20 1 64,-19 24 160,-1 1-192,20 1 193,-20-2 127,0 28-288,20-28-64,0 1 96,0 26-128,0-26 97,20 0-129,-20 1-33,20-28 33,0 28 0,-1-54-64,1 26-64,0 1-288,-20-27-449,20 0-480,-20 0-577,0 0-769,0-27-4387</inkml:trace>
  <inkml:trace contextRef="#ctx0" brushRef="#br0" timeOffset="69136.95">13100 13573 10698,'0'-27'1089,"-20"1"-769,20 26 1410,0 26-353,0 1-448,0 0 32,0 25-129,-18 1-287,18-1-225,0 1-224,0 1-32,0-2-160,0 1 64,18 0-320,-18-25-128,0-2-353,0 0-513,20 1-768,-20-27-2274</inkml:trace>
  <inkml:trace contextRef="#ctx0" brushRef="#br0" timeOffset="69281.95">13260 13916 13708,'0'0'769,"0"28"-961,0-28 288,0 0-128,0 25-929,0 3-2274</inkml:trace>
  <inkml:trace contextRef="#ctx0" brushRef="#br0" timeOffset="69692.98">13477 13678 13580,'0'0'449,"0"0"-513,0-26 768,0 26 65,20 0-769,0-27-32,1 27-128,-1 0 64,-2-25-192,2 25-193,-20 0-288,0 0 65,-20 25 608,2-25 128,-23 27 192,21-1 160,0 28-128,2-29-159,18 2-33,0 26-96,0-26 32,18-1-129,22 0-63,-19 27-128,17-25 96,3-3 160,-21 3 64,0-28 32,0 26 32,-20 0 640,-20-26 129,0 27 64,-21-27-128,3 0-385,18 27-320,-21-27-128,21 0-288,2 0-1346,18 0-1601,0 0-6983</inkml:trace>
  <inkml:trace contextRef="#ctx0" brushRef="#br0" timeOffset="69908.98">13795 13944 13164,'0'0'1121,"20"0"-1025,-20 0 1954,0 0-641,20 0-864,0-28-417,19 28-96,-19 0-96,21-26-961,-21 26-1537,-2 0-2467</inkml:trace>
  <inkml:trace contextRef="#ctx0" brushRef="#br0" timeOffset="70313.02">14034 13652 11370,'0'0'897,"0"0"-96,0 0 1729,20-27-1441,0 27-736,-1 0-289,21 0 0,-20 0 0,0 0-128,-1 27-32,1-1 64,-20-26-32,0 27-33,0 0 33,-20-2 32,20 28 32,0-26-64,-19 0-64,19-1-64,19 0 96,-19-26 32,20 28 0,0-3 64,0 3-64,0-3 32,-20-25-96,19 28-1,-19-2 97,0-26 97,0 26 31,-19-26 32,-21 27 32,20 0-96,-19-1 32,19-26-160,-20 27-288,20-27-385,1 25-1313,19-25-4196</inkml:trace>
  <inkml:trace contextRef="#ctx0" brushRef="#br0" timeOffset="70861.05">14311 13466 10634,'0'0'1217,"0"0"-833,20 0 1762,-20 0-993,21 0-608,-1 0-129,-2 27 193,2 0 95,21 26-127,-21-26-129,-20 25 65,20 1-417,-20 26 0,19-26 0,-19 0 0,-19 26-160,19-26 64,0-25-224,0 24-128,-20-25-257,20 0-416,-20-1-384,0 1-289,20-27-640,0 0-4356</inkml:trace>
  <inkml:trace contextRef="#ctx0" brushRef="#br0" timeOffset="71188.07">14451 13281 10505,'20'-27'1122,"-20"1"-1090,20 26 1633,-20 0-320,19 26-704,1 1-321,0 0 1,-20-2-1,0 3-224,20-3-32,-20 2-32,0 1 0,0-3 0,20-25 32,-20 27-32,0-27 32,0 0 0,19 0-64,1 0-480,-20 0-609,20 0-833,0 0-1601,-20 0-3940</inkml:trace>
  <inkml:trace contextRef="#ctx0" brushRef="#br0" timeOffset="71741.1">14708 13148 11242,'-19'-26'-160,"19"26"672,0 0 1763,19-26-1507,1 26-255,0 0-1,1 0 33,-1 0-97,-2 0-320,2 0-128,1 0 129,-1 0-97,-20 0-97,20 26 65,-20-26 33,0 26-1,0-26 0,0 26-32,0 1 0,0 26 0,0-26 0,19 25 0,-19 1-32,0 2 64,0-3-32,0 28 0,20-28 0,-20 28-32,0-1-97,20-26 33,-20 26 64,0 2-96,20-28 32,-20-1 96,0 2 32,20-1-32,-20-28 96,0 29-32,0-28 193,0 1-65,0 0 0,0-2-32,0 2-64,0-1-96,0 1 32,-20 0 0,20-27 64,-20 0 128,0 0-191,20 0-1,-20 0-321,1 0 33,-21 0-449,19 0-480,-17 0-416,-23 0-1058,22 26-6533</inkml:trace>
  <inkml:trace contextRef="#ctx0" brushRef="#br0" timeOffset="73574.2">1169 15480 11146,'0'0'448,"0"0"257,0 0 1185,0 0-705,0 0-448,0 26 31,20-26-95,0 0-353,0 0-223,1 0-194,-1 0-319,-2 27-993,2-27-705,1 0-1666</inkml:trace>
  <inkml:trace contextRef="#ctx0" brushRef="#br0" timeOffset="73732.2">1229 15717 12171,'0'55'224,"0"-55"737,21 0 448,-1 0-832,-2 0-577,23-28-705,-21 1-1793,0 27-3299</inkml:trace>
  <inkml:trace contextRef="#ctx0" brushRef="#br0" timeOffset="74331.25">2560 14817 5797,'-21'-27'2402,"21"27"-1857,-20 0-33,20 27 1,-20-27 384,2 27-257,18 26-63,-21-1-1,21 1 33,0-26-289,0 26-128,0-27-128,0 0-32,0 28-96,0-1-288,21-28-737,-21 3-1377,18-1-5510</inkml:trace>
  <inkml:trace contextRef="#ctx0" brushRef="#br0" timeOffset="74648.25">2003 15453 13356,'-39'27'513,"19"-27"-1378,20 26 673,-20-26 512,20 27 224,20-27-31,0 0-193,19 0 129,1 0-97,19 0-96,2 0-64,18 0 1,20 0-161,20 0 64,-19-27 0,19 27-96,-20-26-128,0 26-481,1 0-192,-21-27-192,0 27 33,-39 0 31,19 0-481,-39 0-1056,0 0-481</inkml:trace>
  <inkml:trace contextRef="#ctx0" brushRef="#br0" timeOffset="75196.3">1964 15984 12203,'-20'25'513,"20"-25"-738,0 0 450,20 0 191,-1 0 160,1 0-159,20 0-289,-19 0-96,17 27-32,3-27 0,-21 26 64,0 1 0,-2 0 96,3 26 129,-21-1-65,0-25 64,-21 26-64,3-1-96,-22 3 289,19-30-1,1 2-160,2-1 129,-2 0-65,-1 2-256,21-2-288,0-26 96,0 0 320,0 0-96,21 26-32,-1-26 32,-2 0-128,2 0 0,1 28-256,-1-28-609,0 0-416,-2 25-513,3-25-1986,-1 0-5604</inkml:trace>
  <inkml:trace contextRef="#ctx0" brushRef="#br0" timeOffset="75529.32">2499 16116 1665,'0'26'11403,"0"-26"-11820,0 0 289,0 0 897,0 0 288,0 0-448,20 0-257,0 27 64,21-27-95,-23 25-225,3 2-32,19 0-64,-20-27 0,-1 26-224,21 1-257,-20 0-448,0-2-416,-20-25-1121,19 27-3044</inkml:trace>
  <inkml:trace contextRef="#ctx0" brushRef="#br0" timeOffset="75753.33">2778 16062 13516,'0'0'-608,"0"0"287,0 0 770,-20 27 480,0 0-577,0-1-224,-19 26 192,19 2-159,0 26-225,0-28-993,20 1-1346,-21-26-4611</inkml:trace>
  <inkml:trace contextRef="#ctx0" brushRef="#br0" timeOffset="76228.36">2877 15876 13516,'0'0'-192,"21"-26"96,-21 26 1313,0 0-736,0 0-481,0 0 32,18-26-32,2 26 0,0 0-32,21-26-96,-23 26-193,3 26-191,-1-26 159,0 52 193,0-24 160,-20 25 32,0-1-32,0 1 0,0 1 32,-20-1-96,20-28 96,20 2-32,-1 26-96,1-26 96,0 0 64,0-2-64,0 2-64,-1 1 64,1-3 320,-20-25 97,0 27-33,-20-1 65,1 28-289,-21-28-128,0 0-384,1 2-1346,-1-3-4836</inkml:trace>
  <inkml:trace contextRef="#ctx0" brushRef="#br1" timeOffset="78666.48">5160 14605 4804,'-21'0'2370,"21"0"-2178,0 25 1314,0-25 640,0 0-865,0 0-800,0 0-129,0 0 353,21 0-97,-21-25-31,20 25-65,0 0-224,19 25 1,1-25 95,0 28-128,-1-28-31,21 27-65,-1-27 32,2 0-96,-22 0 0,21 0-64,-1 0 0,-19 0-64,-21 0-32,1-27-641,0 27-928,-20 0-1442,0 27-6566</inkml:trace>
  <inkml:trace contextRef="#ctx0" brushRef="#br1" timeOffset="79696.55">2898 17148 9577,'0'0'224,"0"0"545,0 0 1377,-21 0-1025,21 0-673,0 0-160,0 0 225,0 0-33,21 0-127,-21 0-161,18 0 32,22 0 96,-19-26-224,17 26-96,3 0 64,18 0 33,-19 0-65,0 0-97,-1 0-383,1 0-641,-20 0-1153,19 0-5317</inkml:trace>
  <inkml:trace contextRef="#ctx0" brushRef="#br0" timeOffset="83702.78">4028 15162 7238,'0'-28'1057,"0"28"-929,0 0 609,0 0-320,-19 0-33,19 28-32,-20-2-31,20 0 127,-20 26 161,20 3-1,0 25 1,0 25-257,0-26 0,0 28-95,0-1-161,20 0-32,0-26-128,-20-2-385,39 2-864,-19-28-1313,0 2-2980</inkml:trace>
  <inkml:trace contextRef="#ctx0" brushRef="#br0" timeOffset="84352.82">4465 15426 12619,'-20'0'865,"0"0"-737,20 0 641,-19 0 384,19-25-961,0 25-320,19 0 32,1 0-64,0 0 32,20 0 32,-21 0-353,1 0-255,0 0 415,0 0-191,1 0 192,-21 25 320,0 2-32,0 0 96,0 26 64,-21-28-192,21 29 64,0-1-96,0-26 96,0 25 0,21-24-32,-1-2 0,-2 0 32,2 0 0,-20 28-64,21-28 160,-21 1 353,0-27 127,-21 27 1,1-2-129,2 2-352,-23-27-32,21 26-384,-20-26-1409,21 0-1122,-21 0-7463</inkml:trace>
  <inkml:trace contextRef="#ctx0" brushRef="#br0" timeOffset="84553.83">4922 15798 14253,'19'0'480,"1"26"-480,-20-26 801,0 0 192,0 26-865,0-26-224,0 0-512,0 0-578,0 26-1600,0-26-6919</inkml:trace>
  <inkml:trace contextRef="#ctx0" brushRef="#br0" timeOffset="84994.86">5239 15453 12203,'20'0'384,"0"0"-320,0-27 769,0 27 192,-1-25-480,1 25-449,0 0-96,0-28 32,-20 28 32,20 0-128,-20 0-128,-20 0 64,0 0 64,-20 28 31,21-3-31,-21 29 32,20-28-96,0 26 32,1-25 64,19 0-64,0-1 64,19 28 0,21-29-32,0 2-32,-1 1-128,21-2 63,-21 0 33,-19 0-64,1 0 64,-1 2 224,-20-2 256,-20 1 129,-21 0 63,2-2-223,-1 2-289,-19-1-64,19 1-545,0-27-1313,1 27-3939</inkml:trace>
  <inkml:trace contextRef="#ctx0" brushRef="#br0" timeOffset="85354.88">5597 15348 8872,'-20'-54'3876,"-1"26"-4101,21 28 610,0 0 1569,0-25-897,0 25-385,21 0-159,-1 0-1,0 25 1,19-25-257,-19 55 32,20-28-96,-1 51-96,1-24 1,-20 51-33,19-25 96,-19 27-224,-20-3-545,20 4 321,-20-3-289,0-25-384,-20-1 321,0 1 127,1-28-1248,-21 1-2788</inkml:trace>
  <inkml:trace contextRef="#ctx0" brushRef="#br0" timeOffset="86884.96">6569 15850 3299,'-39'54'5733,"39"-54"-5605,-20 0 1282,20 26 1024,0-26-673,0 0-1056,0 0 352,0 0 128,20 0-512,0 0-417,19 0-224,-19-26-64,20 26 32,-21 0-256,21 0-673,1 26-672,-23-26-385,2 0-2242</inkml:trace>
  <inkml:trace contextRef="#ctx0" brushRef="#br0" timeOffset="87034.97">6629 16089 14445,'0'53'-192,"0"-26"352,20-27 673,-1 0-353,1 0-384,0 0-1409,21 0-1794,-3 0-6149</inkml:trace>
  <inkml:trace contextRef="#ctx0" brushRef="#br0" timeOffset="87748.01">7522 14870 13196,'-40'27'32,"21"-27"-160,19 0 320,0 0 353,0 0-353,19 0 0,1 0-64,20 0-128,-19 0 0,17 0-128,3 0-160,-21 27 31,-2-2 33,3 2-32,-1-1 96,-20 1 128,0 26 0,0-27 64,0 0-32,0 2-32,0-2-96,20 0-32,-20 1-65,20-2-31,-20 3 128,19 26 32,21-29 64,-40 3 32,20-3 160,-20-25 384,0 27 417,0 0 96,-20-1-192,-20 1-641,1-27-256,19 25-288,-21-25-641,23 0-672,-2 0-2659</inkml:trace>
  <inkml:trace contextRef="#ctx0" brushRef="#br0" timeOffset="87965.03">8118 15241 14189,'0'25'1345,"0"-25"-1409,0 0 288,0 0-288,0 0-1377,0 0-705,20 0-1474</inkml:trace>
  <inkml:trace contextRef="#ctx0" brushRef="#br0" timeOffset="88354.05">8336 14976 3971,'20'0'7880,"0"-27"-7784,-20 27 192,19-25 513,1 25-545,0-27-192,1 0 64,-1 27-64,-2-26 64,-18 26-128,0 0-32,-18 0-320,-2 26 32,-1 1 256,-19 25-225,1-25-287,19 26 160,0 0 223,0-27 129,20 0-192,0 2 32,0-2 160,20 0 64,0 1 64,20-2 0,-1 3-64,2-1 0,-21-27 0,18 27 224,-17-2 32,-21-25 353,0 28 64,-21-28-417,21 25-224,-38-25-32,18 27-96,-1 0-1282,-19-27-2529</inkml:trace>
  <inkml:trace contextRef="#ctx0" brushRef="#br0" timeOffset="88686.07">7601 15850 13452,'-59'26'-160,"39"2"-192,20-28 768,20 0 609,1-28-641,17 28-319,23 0-33,-2-26 64,20 26 352,20 0-96,0-26-288,0 26 33,1 0-65,-20-26-32,19 26-129,-40-26-543,0 26-513,-18 0-417,-21 0-1409,0 0-3715</inkml:trace>
  <inkml:trace contextRef="#ctx0" brushRef="#br0" timeOffset="89118.09">8039 16116 11114,'-21'26'416,"1"1"-1376,20-2 639,-18 2 545,-3 26 33,21 26 63,-20-24-352,20 23 160,20 2 224,1-26 97,-3-2-193,2 1-96,21-26 289,-3-1 447,3-26-31,-1 0 32,-21 0-224,1-26-33,0-1-159,-20 0-97,0 1-128,-40-1-95,21 2-322,-21-3-287,-19 2-225,19 0-480,-1 26-640,2 0-2307</inkml:trace>
  <inkml:trace contextRef="#ctx0" brushRef="#br0" timeOffset="89709.13">9031 15744 13933,'20'0'384,"-20"28"-448,0-28 737,0 0 31,0 0-608,0-28 129,0 28 287,20 0-96,0-27-223,-1 2 63,-19-2-160,40-26-64,-20 26-64,-20-25-128,20 25-128,-1 1-1,-19-1-159,20 27 192,-20 27 192,0-1 0,0 26 31,20 2 33,-20-1-64,0-26 32,20 25 32,1-24 64,-21-28 193,18 26 223,2-26 1,1-26-1,-1-2 129,0 1-129,-2 2-128,-18-2-320,21 0-128,-21-26-544,20 26-802,-20 2-576,0 25-1185,0 0-3779</inkml:trace>
  <inkml:trace contextRef="#ctx0" brushRef="#br0" timeOffset="90084.15">9249 16116 14413,'-59'78'417,"19"-78"-706,40 27 513,-20-27 97,20 0-193,0-27-256,20 2-257,0-2 353,0-26 32,19 26 96,1 1-63,-1 26 31,-19 0 32,1 0-64,-1 26 32,0 1-64,-20 0 0,18-1 0,-18 26 32,0-25 32,21 26 384,-21-26 257,0-27 288,20 0-224,-20 0-225,20 0 1,0-27-33,-20-26-352,20 26-192,-1-25-64,1 26-576,-20-1-994,20-26-672,-20 53-897,0-27-5157</inkml:trace>
  <inkml:trace contextRef="#ctx0" brushRef="#br0" timeOffset="91462.23">10302 15665 8359,'0'27'545,"-20"-27"-1890,0 0 1217,0 25 928,-1 2-447,-17 27-353,17-2 256,1 2 769,0 26-64,20-28-193,0 28-319,0-27-257,20-1 224,0-25 449,21-1 96,-2-26-32,21 0-160,-21-26-161,1-1-63,0-25 160,-1-1-65,-19-1-159,-20 1-129,0 1-128,-20-1-160,-19 25-128,19 2 32,-20 0-96,0 26-128,1 0-289,-1 0-800,1 26-1089,19-26-1794</inkml:trace>
  <inkml:trace contextRef="#ctx0" brushRef="#br0" timeOffset="91643.24">10758 15984 14445,'20'78'1057,"0"-78"-993,-20 27 577,0-27 320,20 27-929,-20-27-641,0 0-1473,0 0-1121,0 0-5669</inkml:trace>
  <inkml:trace contextRef="#ctx0" brushRef="#br0" timeOffset="92183.27">11116 15744 7559,'19'-52'224,"-19"25"-192,20 0 512,-20 1 1186,0 26-289,0-27-320,0 27-288,0 0-288,0 27-33,0-27-320,-20 26-192,20 28 0,-19-2 32,19 28 1,-20 0-1,20 0-64,0-2-1,0-24 33,0-1-320,39 26 160,-19-53-32,20 28-32,0-29 224,-1-25 64,-19 0 96,21 0 128,-23-25 193,-18-2 191,0 27 97,0-27-289,-18 1-191,-3-1-289,-19-25-385,1 25-640,-1 27-384,0-26-481,20 26-2050</inkml:trace>
  <inkml:trace contextRef="#ctx0" brushRef="#br0" timeOffset="92688.3">11651 15772 10634,'0'-80'-32,"-19"53"832,-1 0 1250,0 1-929,-20-1-576,21 27-321,-21 0-192,20 27-64,-1-1-64,21 1 64,0 0 0,0 25-64,21-24-64,19-2-33,-1 26-31,1-26 64,19 28-96,-19 0 96,0-2 0,-21-26-33,1 28-127,0-1 256,-20-1 128,-20-25 192,0 26 513,-19-26 288,-1-2 96,1 2-192,-1 1-96,0-28-513,1 0 33,19-28-225,0 1-224,20-25-161,0-1 1,40-26-224,-20 26-257,19-27-64,21 1 161,-21 26 288,21-1 223,-21 2 129,-19-2 0,0 2 65,-20 25 95,0 0-192,-20 27 64,-20 0-96,1 0-577,-1 0-2081,-19 27-7784</inkml:trace>
  <inkml:trace contextRef="#ctx0" brushRef="#br1" timeOffset="99488.69">10221 16857 10249,'-38'27'513,"38"-27"-33,-21 0 641,21 0-32,0 0-512,21 0 63,-1 0-63,19 0-193,1-27-224,19 27-31,21 0 95,-1 0-32,21 0-96,-21 0 64,40 0-64,-20 27-64,21-27 0,-2 26-32,1-26 32,0 27 64,-19 0-63,-21-27-33,20 25-97,-39-25-31,-1 27-256,-19-27-353,-1 0-640,-19 0-2307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12C60-A6D5-49A0-9D39-577EF62EE078}" type="datetimeFigureOut">
              <a:rPr lang="en-US" smtClean="0"/>
              <a:t>8/14/2020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46697F-0934-4D57-BA09-42503CE84C53}" type="slidenum">
              <a:rPr lang="en-US" smtClean="0"/>
              <a:t>‹#›</a:t>
            </a:fld>
            <a:endParaRPr lang="en-US"/>
          </a:p>
        </p:txBody>
      </p:sp>
    </p:spTree>
    <p:extLst>
      <p:ext uri="{BB962C8B-B14F-4D97-AF65-F5344CB8AC3E}">
        <p14:creationId xmlns:p14="http://schemas.microsoft.com/office/powerpoint/2010/main" val="306366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24BCD14-5A93-4938-87CE-709050061C51}" type="slidenum">
              <a:rPr lang="en-US" smtClean="0">
                <a:solidFill>
                  <a:prstClr val="black"/>
                </a:solidFill>
                <a:latin typeface="Arial" pitchFamily="34" charset="0"/>
              </a:rPr>
              <a:pPr/>
              <a:t>25</a:t>
            </a:fld>
            <a:endParaRPr lang="en-US">
              <a:solidFill>
                <a:prstClr val="black"/>
              </a:solidFill>
              <a:latin typeface="Arial" pitchFamily="34"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55</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56</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57</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58</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0F41B15-6F5C-47EB-9972-9BA42C6AE2E6}" type="slidenum">
              <a:rPr lang="en-US" smtClean="0">
                <a:solidFill>
                  <a:prstClr val="black"/>
                </a:solidFill>
                <a:latin typeface="Arial" pitchFamily="34" charset="0"/>
              </a:rPr>
              <a:pPr/>
              <a:t>26</a:t>
            </a:fld>
            <a:endParaRPr lang="en-US">
              <a:solidFill>
                <a:prstClr val="black"/>
              </a:solidFill>
              <a:latin typeface="Arial"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46</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Pop-up Quiz</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47</a:t>
            </a:fld>
            <a:endParaRPr lang="en-US"/>
          </a:p>
        </p:txBody>
      </p:sp>
    </p:spTree>
    <p:extLst>
      <p:ext uri="{BB962C8B-B14F-4D97-AF65-F5344CB8AC3E}">
        <p14:creationId xmlns:p14="http://schemas.microsoft.com/office/powerpoint/2010/main" val="392042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48</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49</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50</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51</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Pop-up Quiz</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54</a:t>
            </a:fld>
            <a:endParaRPr lang="en-US"/>
          </a:p>
        </p:txBody>
      </p:sp>
    </p:spTree>
    <p:extLst>
      <p:ext uri="{BB962C8B-B14F-4D97-AF65-F5344CB8AC3E}">
        <p14:creationId xmlns:p14="http://schemas.microsoft.com/office/powerpoint/2010/main" val="3920421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baseline="0">
                <a:solidFill>
                  <a:srgbClr val="FFFFFF"/>
                </a:solidFill>
              </a:defRPr>
            </a:lvl1pPr>
          </a:lstStyle>
          <a:p>
            <a:endParaRPr lang="en-US"/>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AB5E6B-82A4-45A9-9DDB-26400FDB7989}"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B5E6B-82A4-45A9-9DDB-26400FDB7989}"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7AB5E6B-82A4-45A9-9DDB-26400FDB7989}"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11B1E-1AA1-48DF-A4F8-040BFDFFCC24}"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514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8500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0830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243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94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987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400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11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B5E6B-82A4-45A9-9DDB-26400FDB7989}"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11B1E-1AA1-48DF-A4F8-040BFDFFCC24}"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44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175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3574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B5E6B-82A4-45A9-9DDB-26400FDB7989}"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7AB5E6B-82A4-45A9-9DDB-26400FDB7989}"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11B1E-1AA1-48DF-A4F8-040BFDFFCC24}"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AB5E6B-82A4-45A9-9DDB-26400FDB7989}"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B5E6B-82A4-45A9-9DDB-26400FDB7989}"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7AB5E6B-82A4-45A9-9DDB-26400FDB7989}"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11B1E-1AA1-48DF-A4F8-040BFDFFCC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7AB5E6B-82A4-45A9-9DDB-26400FDB7989}"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11B1E-1AA1-48DF-A4F8-040BFDFFCC24}"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B5E6B-82A4-45A9-9DDB-26400FDB7989}"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11B1E-1AA1-48DF-A4F8-040BFDFFCC24}"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7AB5E6B-82A4-45A9-9DDB-26400FDB7989}" type="datetimeFigureOut">
              <a:rPr lang="en-US" smtClean="0"/>
              <a:t>8/14/2020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FE11B1E-1AA1-48DF-A4F8-040BFDFFCC24}"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8/14/2020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4" y="6577190"/>
            <a:ext cx="766557" cy="246221"/>
          </a:xfrm>
          <a:prstGeom prst="rect">
            <a:avLst/>
          </a:prstGeom>
          <a:noFill/>
        </p:spPr>
        <p:txBody>
          <a:bodyPr wrap="none" rtlCol="0">
            <a:spAutoFit/>
          </a:bodyPr>
          <a:lstStyle/>
          <a:p>
            <a:r>
              <a:rPr lang="en-US" sz="1000">
                <a:solidFill>
                  <a:prstClr val="black"/>
                </a:solidFill>
              </a:rPr>
              <a:t>Andrew Ng</a:t>
            </a:r>
          </a:p>
        </p:txBody>
      </p:sp>
    </p:spTree>
    <p:extLst>
      <p:ext uri="{BB962C8B-B14F-4D97-AF65-F5344CB8AC3E}">
        <p14:creationId xmlns:p14="http://schemas.microsoft.com/office/powerpoint/2010/main" val="19404507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xml"/><Relationship Id="rId7" Type="http://schemas.openxmlformats.org/officeDocument/2006/relationships/customXml" Target="../ink/ink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4.xml"/><Relationship Id="rId3" Type="http://schemas.openxmlformats.org/officeDocument/2006/relationships/tags" Target="../tags/tag6.xml"/><Relationship Id="rId7" Type="http://schemas.openxmlformats.org/officeDocument/2006/relationships/chart" Target="../charts/chart3.xml"/><Relationship Id="rId12" Type="http://schemas.openxmlformats.org/officeDocument/2006/relationships/chart" Target="../charts/chart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11" Type="http://schemas.openxmlformats.org/officeDocument/2006/relationships/chart" Target="../charts/chart4.xml"/><Relationship Id="rId5" Type="http://schemas.openxmlformats.org/officeDocument/2006/relationships/slideLayout" Target="../slideLayouts/slideLayout7.xml"/><Relationship Id="rId10" Type="http://schemas.openxmlformats.org/officeDocument/2006/relationships/image" Target="../media/image15.png"/><Relationship Id="rId4" Type="http://schemas.openxmlformats.org/officeDocument/2006/relationships/tags" Target="../tags/tag7.xml"/><Relationship Id="rId9" Type="http://schemas.openxmlformats.org/officeDocument/2006/relationships/image" Target="../media/image14.png"/><Relationship Id="rId1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xml"/><Relationship Id="rId7" Type="http://schemas.openxmlformats.org/officeDocument/2006/relationships/image" Target="../media/image2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slideLayout" Target="../slideLayouts/slideLayout7.xml"/><Relationship Id="rId10" Type="http://schemas.openxmlformats.org/officeDocument/2006/relationships/customXml" Target="../ink/ink5.xml"/><Relationship Id="rId4" Type="http://schemas.openxmlformats.org/officeDocument/2006/relationships/tags" Target="../tags/tag11.xml"/><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25.png"/><Relationship Id="rId18" Type="http://schemas.openxmlformats.org/officeDocument/2006/relationships/customXml" Target="../ink/ink6.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tags" Target="../tags/tag13.xml"/><Relationship Id="rId16" Type="http://schemas.openxmlformats.org/officeDocument/2006/relationships/image" Target="../media/image28.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9.png"/><Relationship Id="rId5" Type="http://schemas.openxmlformats.org/officeDocument/2006/relationships/tags" Target="../tags/tag16.xml"/><Relationship Id="rId15" Type="http://schemas.openxmlformats.org/officeDocument/2006/relationships/image" Target="../media/image27.png"/><Relationship Id="rId10" Type="http://schemas.openxmlformats.org/officeDocument/2006/relationships/image" Target="../media/image10.png"/><Relationship Id="rId19" Type="http://schemas.openxmlformats.org/officeDocument/2006/relationships/image" Target="../media/image30.png"/><Relationship Id="rId4" Type="http://schemas.openxmlformats.org/officeDocument/2006/relationships/tags" Target="../tags/tag15.xml"/><Relationship Id="rId9" Type="http://schemas.openxmlformats.org/officeDocument/2006/relationships/slideLayout" Target="../slideLayouts/slideLayout7.xml"/><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32.png"/><Relationship Id="rId18" Type="http://schemas.openxmlformats.org/officeDocument/2006/relationships/customXml" Target="../ink/ink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tags" Target="../tags/tag21.xml"/><Relationship Id="rId16" Type="http://schemas.openxmlformats.org/officeDocument/2006/relationships/chart" Target="../charts/chart7.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20.png"/><Relationship Id="rId5" Type="http://schemas.openxmlformats.org/officeDocument/2006/relationships/tags" Target="../tags/tag24.xml"/><Relationship Id="rId15" Type="http://schemas.openxmlformats.org/officeDocument/2006/relationships/image" Target="../media/image34.png"/><Relationship Id="rId10" Type="http://schemas.openxmlformats.org/officeDocument/2006/relationships/chart" Target="../charts/chart6.xml"/><Relationship Id="rId19" Type="http://schemas.openxmlformats.org/officeDocument/2006/relationships/image" Target="../media/image36.png"/><Relationship Id="rId4" Type="http://schemas.openxmlformats.org/officeDocument/2006/relationships/tags" Target="../tags/tag23.xml"/><Relationship Id="rId9" Type="http://schemas.openxmlformats.org/officeDocument/2006/relationships/slideLayout" Target="../slideLayouts/slideLayout7.xml"/><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33.png"/><Relationship Id="rId18" Type="http://schemas.openxmlformats.org/officeDocument/2006/relationships/customXml" Target="../ink/ink8.xml"/><Relationship Id="rId3" Type="http://schemas.openxmlformats.org/officeDocument/2006/relationships/tags" Target="../tags/tag30.xml"/><Relationship Id="rId21" Type="http://schemas.openxmlformats.org/officeDocument/2006/relationships/image" Target="../media/image39.png"/><Relationship Id="rId7" Type="http://schemas.openxmlformats.org/officeDocument/2006/relationships/tags" Target="../tags/tag34.xml"/><Relationship Id="rId12" Type="http://schemas.openxmlformats.org/officeDocument/2006/relationships/image" Target="../media/image37.png"/><Relationship Id="rId17" Type="http://schemas.openxmlformats.org/officeDocument/2006/relationships/image" Target="../media/image35.png"/><Relationship Id="rId2" Type="http://schemas.openxmlformats.org/officeDocument/2006/relationships/tags" Target="../tags/tag29.xml"/><Relationship Id="rId16" Type="http://schemas.openxmlformats.org/officeDocument/2006/relationships/chart" Target="../charts/chart9.xml"/><Relationship Id="rId20" Type="http://schemas.openxmlformats.org/officeDocument/2006/relationships/customXml" Target="../ink/ink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20.png"/><Relationship Id="rId5" Type="http://schemas.openxmlformats.org/officeDocument/2006/relationships/tags" Target="../tags/tag32.xml"/><Relationship Id="rId15" Type="http://schemas.openxmlformats.org/officeDocument/2006/relationships/image" Target="../media/image31.png"/><Relationship Id="rId23" Type="http://schemas.openxmlformats.org/officeDocument/2006/relationships/image" Target="../media/image40.png"/><Relationship Id="rId10" Type="http://schemas.openxmlformats.org/officeDocument/2006/relationships/chart" Target="../charts/chart8.xml"/><Relationship Id="rId19" Type="http://schemas.openxmlformats.org/officeDocument/2006/relationships/image" Target="../media/image38.png"/><Relationship Id="rId4" Type="http://schemas.openxmlformats.org/officeDocument/2006/relationships/tags" Target="../tags/tag31.xml"/><Relationship Id="rId9" Type="http://schemas.openxmlformats.org/officeDocument/2006/relationships/slideLayout" Target="../slideLayouts/slideLayout7.xml"/><Relationship Id="rId14" Type="http://schemas.openxmlformats.org/officeDocument/2006/relationships/image" Target="../media/image34.png"/><Relationship Id="rId22" Type="http://schemas.openxmlformats.org/officeDocument/2006/relationships/customXml" Target="../ink/ink10.xml"/></Relationships>
</file>

<file path=ppt/slides/_rels/slide2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0.png"/><Relationship Id="rId18" Type="http://schemas.openxmlformats.org/officeDocument/2006/relationships/customXml" Target="../ink/ink11.xml"/><Relationship Id="rId3" Type="http://schemas.openxmlformats.org/officeDocument/2006/relationships/tags" Target="../tags/tag38.xml"/><Relationship Id="rId21" Type="http://schemas.openxmlformats.org/officeDocument/2006/relationships/image" Target="../media/image42.png"/><Relationship Id="rId7" Type="http://schemas.openxmlformats.org/officeDocument/2006/relationships/tags" Target="../tags/tag42.xml"/><Relationship Id="rId12" Type="http://schemas.openxmlformats.org/officeDocument/2006/relationships/image" Target="../media/image33.png"/><Relationship Id="rId17" Type="http://schemas.openxmlformats.org/officeDocument/2006/relationships/image" Target="../media/image31.png"/><Relationship Id="rId2" Type="http://schemas.openxmlformats.org/officeDocument/2006/relationships/tags" Target="../tags/tag37.xml"/><Relationship Id="rId16" Type="http://schemas.openxmlformats.org/officeDocument/2006/relationships/chart" Target="../charts/chart11.xml"/><Relationship Id="rId20" Type="http://schemas.openxmlformats.org/officeDocument/2006/relationships/customXml" Target="../ink/ink12.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35.png"/><Relationship Id="rId5" Type="http://schemas.openxmlformats.org/officeDocument/2006/relationships/tags" Target="../tags/tag40.xml"/><Relationship Id="rId15" Type="http://schemas.openxmlformats.org/officeDocument/2006/relationships/image" Target="../media/image34.png"/><Relationship Id="rId23" Type="http://schemas.openxmlformats.org/officeDocument/2006/relationships/image" Target="../media/image43.png"/><Relationship Id="rId10" Type="http://schemas.openxmlformats.org/officeDocument/2006/relationships/chart" Target="../charts/chart10.xml"/><Relationship Id="rId19" Type="http://schemas.openxmlformats.org/officeDocument/2006/relationships/image" Target="../media/image38.png"/><Relationship Id="rId4" Type="http://schemas.openxmlformats.org/officeDocument/2006/relationships/tags" Target="../tags/tag39.xml"/><Relationship Id="rId9" Type="http://schemas.openxmlformats.org/officeDocument/2006/relationships/slideLayout" Target="../slideLayouts/slideLayout7.xml"/><Relationship Id="rId14" Type="http://schemas.openxmlformats.org/officeDocument/2006/relationships/image" Target="../media/image41.png"/><Relationship Id="rId22" Type="http://schemas.openxmlformats.org/officeDocument/2006/relationships/customXml" Target="../ink/ink13.xml"/></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6.xml"/><Relationship Id="rId7" Type="http://schemas.openxmlformats.org/officeDocument/2006/relationships/image" Target="../media/image19.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0.png"/><Relationship Id="rId11" Type="http://schemas.openxmlformats.org/officeDocument/2006/relationships/image" Target="../media/image45.png"/><Relationship Id="rId5" Type="http://schemas.openxmlformats.org/officeDocument/2006/relationships/slideLayout" Target="../slideLayouts/slideLayout7.xml"/><Relationship Id="rId10" Type="http://schemas.openxmlformats.org/officeDocument/2006/relationships/customXml" Target="../ink/ink14.xml"/><Relationship Id="rId4" Type="http://schemas.openxmlformats.org/officeDocument/2006/relationships/tags" Target="../tags/tag47.xml"/><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50.xml"/><Relationship Id="rId7" Type="http://schemas.openxmlformats.org/officeDocument/2006/relationships/image" Target="../media/image4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11" Type="http://schemas.openxmlformats.org/officeDocument/2006/relationships/image" Target="../media/image48.png"/><Relationship Id="rId5" Type="http://schemas.openxmlformats.org/officeDocument/2006/relationships/tags" Target="../tags/tag52.xml"/><Relationship Id="rId10" Type="http://schemas.openxmlformats.org/officeDocument/2006/relationships/customXml" Target="../ink/ink15.xml"/><Relationship Id="rId4" Type="http://schemas.openxmlformats.org/officeDocument/2006/relationships/tags" Target="../tags/tag51.xml"/><Relationship Id="rId9"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customXml" Target="../ink/ink16.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customXml" Target="../ink/ink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7.xml"/><Relationship Id="rId7" Type="http://schemas.openxmlformats.org/officeDocument/2006/relationships/customXml" Target="../ink/ink19.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55.png"/><Relationship Id="rId5" Type="http://schemas.openxmlformats.org/officeDocument/2006/relationships/image" Target="../media/image33.png"/><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tags" Target="../tags/tag60.xml"/><Relationship Id="rId7" Type="http://schemas.openxmlformats.org/officeDocument/2006/relationships/image" Target="../media/image3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3.png"/><Relationship Id="rId5" Type="http://schemas.openxmlformats.org/officeDocument/2006/relationships/image" Target="../media/image57.png"/><Relationship Id="rId4" Type="http://schemas.openxmlformats.org/officeDocument/2006/relationships/slideLayout" Target="../slideLayouts/slideLayout7.xml"/><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60.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0.png"/><Relationship Id="rId5" Type="http://schemas.openxmlformats.org/officeDocument/2006/relationships/image" Target="../media/image59.png"/><Relationship Id="rId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tags" Target="../tags/tag66.xml"/><Relationship Id="rId7" Type="http://schemas.openxmlformats.org/officeDocument/2006/relationships/image" Target="../media/image6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slideLayout" Target="../slideLayouts/slideLayout7.xml"/><Relationship Id="rId9"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tags" Target="../tags/tag69.xml"/><Relationship Id="rId7" Type="http://schemas.openxmlformats.org/officeDocument/2006/relationships/image" Target="../media/image33.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slideLayout" Target="../slideLayouts/slideLayout7.xml"/><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73.png"/><Relationship Id="rId3" Type="http://schemas.openxmlformats.org/officeDocument/2006/relationships/tags" Target="../tags/tag72.xml"/><Relationship Id="rId7" Type="http://schemas.openxmlformats.org/officeDocument/2006/relationships/image" Target="../media/image70.png"/><Relationship Id="rId12" Type="http://schemas.openxmlformats.org/officeDocument/2006/relationships/customXml" Target="../ink/ink23.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73.xml"/><Relationship Id="rId9" Type="http://schemas.openxmlformats.org/officeDocument/2006/relationships/image" Target="../media/image71.png"/></Relationships>
</file>

<file path=ppt/slides/_rels/slide3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76.xml"/><Relationship Id="rId7" Type="http://schemas.openxmlformats.org/officeDocument/2006/relationships/image" Target="../media/image75.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4.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77.xml"/><Relationship Id="rId9" Type="http://schemas.openxmlformats.org/officeDocument/2006/relationships/image" Target="../media/image71.png"/></Relationships>
</file>

<file path=ppt/slides/_rels/slide3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78.png"/><Relationship Id="rId3" Type="http://schemas.openxmlformats.org/officeDocument/2006/relationships/tags" Target="../tags/tag80.xml"/><Relationship Id="rId7" Type="http://schemas.openxmlformats.org/officeDocument/2006/relationships/image" Target="../media/image77.png"/><Relationship Id="rId12" Type="http://schemas.openxmlformats.org/officeDocument/2006/relationships/customXml" Target="../ink/ink2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76.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81.xml"/><Relationship Id="rId9" Type="http://schemas.openxmlformats.org/officeDocument/2006/relationships/image" Target="../media/image71.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84.xml"/><Relationship Id="rId7" Type="http://schemas.openxmlformats.org/officeDocument/2006/relationships/image" Target="../media/image80.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79.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85.xml"/><Relationship Id="rId9" Type="http://schemas.openxmlformats.org/officeDocument/2006/relationships/image" Target="../media/image7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88.xml"/><Relationship Id="rId7" Type="http://schemas.openxmlformats.org/officeDocument/2006/relationships/image" Target="../media/image8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81.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89.xml"/><Relationship Id="rId9" Type="http://schemas.openxmlformats.org/officeDocument/2006/relationships/image" Target="../media/image71.png"/></Relationships>
</file>

<file path=ppt/slides/_rels/slide4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2.xml"/><Relationship Id="rId7" Type="http://schemas.openxmlformats.org/officeDocument/2006/relationships/image" Target="../media/image84.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83.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93.xml"/><Relationship Id="rId9" Type="http://schemas.openxmlformats.org/officeDocument/2006/relationships/image" Target="../media/image71.png"/></Relationships>
</file>

<file path=ppt/slides/_rels/slide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6.xml"/><Relationship Id="rId7" Type="http://schemas.openxmlformats.org/officeDocument/2006/relationships/image" Target="../media/image86.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85.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97.xml"/><Relationship Id="rId9" Type="http://schemas.openxmlformats.org/officeDocument/2006/relationships/image" Target="../media/image71.png"/></Relationships>
</file>

<file path=ppt/slides/_rels/slide4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00.xml"/><Relationship Id="rId7" Type="http://schemas.openxmlformats.org/officeDocument/2006/relationships/image" Target="../media/image88.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87.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101.xml"/><Relationship Id="rId9" Type="http://schemas.openxmlformats.org/officeDocument/2006/relationships/image" Target="../media/image71.png"/></Relationships>
</file>

<file path=ppt/slides/_rels/slide4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91.png"/><Relationship Id="rId3" Type="http://schemas.openxmlformats.org/officeDocument/2006/relationships/tags" Target="../tags/tag104.xml"/><Relationship Id="rId7" Type="http://schemas.openxmlformats.org/officeDocument/2006/relationships/image" Target="../media/image90.png"/><Relationship Id="rId12" Type="http://schemas.openxmlformats.org/officeDocument/2006/relationships/customXml" Target="../ink/ink25.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89.png"/><Relationship Id="rId11" Type="http://schemas.openxmlformats.org/officeDocument/2006/relationships/image" Target="../media/image72.png"/><Relationship Id="rId5" Type="http://schemas.openxmlformats.org/officeDocument/2006/relationships/slideLayout" Target="../slideLayouts/slideLayout7.xml"/><Relationship Id="rId10" Type="http://schemas.openxmlformats.org/officeDocument/2006/relationships/image" Target="../media/image46.png"/><Relationship Id="rId4" Type="http://schemas.openxmlformats.org/officeDocument/2006/relationships/tags" Target="../tags/tag105.xml"/><Relationship Id="rId9" Type="http://schemas.openxmlformats.org/officeDocument/2006/relationships/image" Target="../media/image7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96.png"/><Relationship Id="rId3" Type="http://schemas.openxmlformats.org/officeDocument/2006/relationships/tags" Target="../tags/tag108.xml"/><Relationship Id="rId7" Type="http://schemas.openxmlformats.org/officeDocument/2006/relationships/slideLayout" Target="../slideLayouts/slideLayout7.xml"/><Relationship Id="rId12" Type="http://schemas.openxmlformats.org/officeDocument/2006/relationships/image" Target="../media/image95.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94.png"/><Relationship Id="rId5" Type="http://schemas.openxmlformats.org/officeDocument/2006/relationships/tags" Target="../tags/tag110.xml"/><Relationship Id="rId10" Type="http://schemas.openxmlformats.org/officeDocument/2006/relationships/image" Target="../media/image93.png"/><Relationship Id="rId4" Type="http://schemas.openxmlformats.org/officeDocument/2006/relationships/tags" Target="../tags/tag109.xml"/><Relationship Id="rId9" Type="http://schemas.openxmlformats.org/officeDocument/2006/relationships/image" Target="../media/image9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102.png"/><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image" Target="../media/image101.png"/><Relationship Id="rId2" Type="http://schemas.openxmlformats.org/officeDocument/2006/relationships/tags" Target="../tags/tag115.xml"/><Relationship Id="rId16" Type="http://schemas.openxmlformats.org/officeDocument/2006/relationships/image" Target="../media/image105.png"/><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100.png"/><Relationship Id="rId5" Type="http://schemas.openxmlformats.org/officeDocument/2006/relationships/tags" Target="../tags/tag118.xml"/><Relationship Id="rId15" Type="http://schemas.openxmlformats.org/officeDocument/2006/relationships/image" Target="../media/image104.png"/><Relationship Id="rId10" Type="http://schemas.openxmlformats.org/officeDocument/2006/relationships/image" Target="../media/image99.png"/><Relationship Id="rId4" Type="http://schemas.openxmlformats.org/officeDocument/2006/relationships/tags" Target="../tags/tag117.xml"/><Relationship Id="rId9" Type="http://schemas.openxmlformats.org/officeDocument/2006/relationships/notesSlide" Target="../notesSlides/notesSlide6.xml"/><Relationship Id="rId14" Type="http://schemas.openxmlformats.org/officeDocument/2006/relationships/image" Target="../media/image1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notesSlide" Target="../notesSlides/notesSlide7.xml"/><Relationship Id="rId26" Type="http://schemas.openxmlformats.org/officeDocument/2006/relationships/image" Target="../media/image111.png"/><Relationship Id="rId3" Type="http://schemas.openxmlformats.org/officeDocument/2006/relationships/tags" Target="../tags/tag123.xml"/><Relationship Id="rId21" Type="http://schemas.openxmlformats.org/officeDocument/2006/relationships/image" Target="../media/image103.png"/><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slideLayout" Target="../slideLayouts/slideLayout7.xml"/><Relationship Id="rId25" Type="http://schemas.openxmlformats.org/officeDocument/2006/relationships/image" Target="../media/image110.png"/><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image" Target="../media/image107.png"/><Relationship Id="rId29" Type="http://schemas.openxmlformats.org/officeDocument/2006/relationships/image" Target="../media/image114.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image" Target="../media/image109.png"/><Relationship Id="rId32" Type="http://schemas.openxmlformats.org/officeDocument/2006/relationships/image" Target="../media/image117.png"/><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image" Target="../media/image108.png"/><Relationship Id="rId28" Type="http://schemas.openxmlformats.org/officeDocument/2006/relationships/image" Target="../media/image113.png"/><Relationship Id="rId10" Type="http://schemas.openxmlformats.org/officeDocument/2006/relationships/tags" Target="../tags/tag130.xml"/><Relationship Id="rId19" Type="http://schemas.openxmlformats.org/officeDocument/2006/relationships/image" Target="../media/image106.png"/><Relationship Id="rId31" Type="http://schemas.openxmlformats.org/officeDocument/2006/relationships/image" Target="../media/image116.png"/><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image" Target="../media/image104.png"/><Relationship Id="rId27" Type="http://schemas.openxmlformats.org/officeDocument/2006/relationships/image" Target="../media/image112.png"/><Relationship Id="rId30" Type="http://schemas.openxmlformats.org/officeDocument/2006/relationships/image" Target="../media/image115.png"/></Relationships>
</file>

<file path=ppt/slides/_rels/slide51.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slideLayout" Target="../slideLayouts/slideLayout7.xml"/><Relationship Id="rId7" Type="http://schemas.openxmlformats.org/officeDocument/2006/relationships/customXml" Target="../ink/ink26.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18.png"/><Relationship Id="rId5" Type="http://schemas.openxmlformats.org/officeDocument/2006/relationships/image" Target="../media/image98.png"/><Relationship Id="rId4" Type="http://schemas.openxmlformats.org/officeDocument/2006/relationships/notesSlide" Target="../notesSlides/notesSlide8.xml"/></Relationships>
</file>

<file path=ppt/slides/_rels/slide52.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120.png"/><Relationship Id="rId18" Type="http://schemas.openxmlformats.org/officeDocument/2006/relationships/image" Target="../media/image125.png"/><Relationship Id="rId3" Type="http://schemas.openxmlformats.org/officeDocument/2006/relationships/tags" Target="../tags/tag141.xml"/><Relationship Id="rId21" Type="http://schemas.openxmlformats.org/officeDocument/2006/relationships/image" Target="../media/image128.png"/><Relationship Id="rId7" Type="http://schemas.openxmlformats.org/officeDocument/2006/relationships/tags" Target="../tags/tag145.xml"/><Relationship Id="rId12" Type="http://schemas.openxmlformats.org/officeDocument/2006/relationships/notesSlide" Target="../notesSlides/notesSlide9.xml"/><Relationship Id="rId17" Type="http://schemas.openxmlformats.org/officeDocument/2006/relationships/image" Target="../media/image124.png"/><Relationship Id="rId2" Type="http://schemas.openxmlformats.org/officeDocument/2006/relationships/tags" Target="../tags/tag140.xml"/><Relationship Id="rId16" Type="http://schemas.openxmlformats.org/officeDocument/2006/relationships/image" Target="../media/image123.png"/><Relationship Id="rId20" Type="http://schemas.openxmlformats.org/officeDocument/2006/relationships/image" Target="../media/image127.png"/><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slideLayout" Target="../slideLayouts/slideLayout7.xml"/><Relationship Id="rId5" Type="http://schemas.openxmlformats.org/officeDocument/2006/relationships/tags" Target="../tags/tag143.xml"/><Relationship Id="rId15" Type="http://schemas.openxmlformats.org/officeDocument/2006/relationships/image" Target="../media/image122.png"/><Relationship Id="rId10" Type="http://schemas.openxmlformats.org/officeDocument/2006/relationships/tags" Target="../tags/tag148.xml"/><Relationship Id="rId19" Type="http://schemas.openxmlformats.org/officeDocument/2006/relationships/image" Target="../media/image126.png"/><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121.png"/><Relationship Id="rId22" Type="http://schemas.openxmlformats.org/officeDocument/2006/relationships/image" Target="../media/image129.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notesSlide" Target="../notesSlides/notesSlide10.xml"/></Relationships>
</file>

<file path=ppt/slides/_rels/slide54.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tags" Target="../tags/tag153.xml"/><Relationship Id="rId7" Type="http://schemas.openxmlformats.org/officeDocument/2006/relationships/image" Target="../media/image132.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chart" Target="../charts/chart12.xml"/><Relationship Id="rId11" Type="http://schemas.openxmlformats.org/officeDocument/2006/relationships/image" Target="../media/image135.png"/><Relationship Id="rId5" Type="http://schemas.openxmlformats.org/officeDocument/2006/relationships/notesSlide" Target="../notesSlides/notesSlide11.xml"/><Relationship Id="rId10" Type="http://schemas.openxmlformats.org/officeDocument/2006/relationships/customXml" Target="../ink/ink27.xml"/><Relationship Id="rId4" Type="http://schemas.openxmlformats.org/officeDocument/2006/relationships/slideLayout" Target="../slideLayouts/slideLayout7.xml"/><Relationship Id="rId9" Type="http://schemas.openxmlformats.org/officeDocument/2006/relationships/image" Target="../media/image134.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customXml" Target="../ink/ink28.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133.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131.png"/><Relationship Id="rId5" Type="http://schemas.openxmlformats.org/officeDocument/2006/relationships/tags" Target="../tags/tag158.xml"/><Relationship Id="rId10" Type="http://schemas.openxmlformats.org/officeDocument/2006/relationships/image" Target="../media/image136.png"/><Relationship Id="rId4" Type="http://schemas.openxmlformats.org/officeDocument/2006/relationships/tags" Target="../tags/tag157.xml"/><Relationship Id="rId9" Type="http://schemas.openxmlformats.org/officeDocument/2006/relationships/notesSlide" Target="../notesSlides/notesSlide12.xml"/><Relationship Id="rId14" Type="http://schemas.openxmlformats.org/officeDocument/2006/relationships/image" Target="../media/image137.png"/></Relationships>
</file>

<file path=ppt/slides/_rels/slide56.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tags" Target="../tags/tag163.xml"/><Relationship Id="rId7" Type="http://schemas.openxmlformats.org/officeDocument/2006/relationships/notesSlide" Target="../notesSlides/notesSlide13.xml"/><Relationship Id="rId12" Type="http://schemas.openxmlformats.org/officeDocument/2006/relationships/image" Target="../media/image139.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7.xml"/><Relationship Id="rId11" Type="http://schemas.openxmlformats.org/officeDocument/2006/relationships/customXml" Target="../ink/ink29.xml"/><Relationship Id="rId5" Type="http://schemas.openxmlformats.org/officeDocument/2006/relationships/tags" Target="../tags/tag165.xml"/><Relationship Id="rId10" Type="http://schemas.openxmlformats.org/officeDocument/2006/relationships/image" Target="../media/image138.png"/><Relationship Id="rId4" Type="http://schemas.openxmlformats.org/officeDocument/2006/relationships/tags" Target="../tags/tag164.xml"/><Relationship Id="rId9" Type="http://schemas.openxmlformats.org/officeDocument/2006/relationships/image" Target="../media/image133.png"/></Relationships>
</file>

<file path=ppt/slides/_rels/slide5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Linear Regression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880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Types of Relationships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38288"/>
            <a:ext cx="7970673" cy="475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66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Types of Relationships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04949"/>
            <a:ext cx="5638800" cy="4758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91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Simple Linear Regression Equation</a:t>
            </a:r>
          </a:p>
        </p:txBody>
      </p:sp>
      <p:pic>
        <p:nvPicPr>
          <p:cNvPr id="6"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87569" y="2667000"/>
            <a:ext cx="507218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648200" y="3505200"/>
            <a:ext cx="4254168" cy="179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8600" y="5193268"/>
            <a:ext cx="457200" cy="369332"/>
          </a:xfrm>
          <a:prstGeom prst="rect">
            <a:avLst/>
          </a:prstGeom>
          <a:solidFill>
            <a:schemeClr val="bg2">
              <a:lumMod val="40000"/>
              <a:lumOff val="60000"/>
            </a:schemeClr>
          </a:solidFill>
        </p:spPr>
        <p:txBody>
          <a:bodyPr wrap="square" rtlCol="0">
            <a:spAutoFit/>
          </a:bodyPr>
          <a:lstStyle/>
          <a:p>
            <a:r>
              <a:rPr lang="en-US"/>
              <a:t>b0</a:t>
            </a:r>
          </a:p>
        </p:txBody>
      </p:sp>
      <p:sp>
        <p:nvSpPr>
          <p:cNvPr id="8" name="TextBox 7"/>
          <p:cNvSpPr txBox="1"/>
          <p:nvPr/>
        </p:nvSpPr>
        <p:spPr>
          <a:xfrm>
            <a:off x="2667000" y="3048000"/>
            <a:ext cx="457200" cy="369332"/>
          </a:xfrm>
          <a:prstGeom prst="rect">
            <a:avLst/>
          </a:prstGeom>
          <a:solidFill>
            <a:schemeClr val="bg2">
              <a:lumMod val="40000"/>
              <a:lumOff val="60000"/>
            </a:schemeClr>
          </a:solidFill>
        </p:spPr>
        <p:txBody>
          <a:bodyPr wrap="square" rtlCol="0">
            <a:spAutoFit/>
          </a:bodyPr>
          <a:lstStyle/>
          <a:p>
            <a:r>
              <a:rPr lang="en-US"/>
              <a:t>b1</a:t>
            </a:r>
          </a:p>
        </p:txBody>
      </p:sp>
    </p:spTree>
    <p:extLst>
      <p:ext uri="{BB962C8B-B14F-4D97-AF65-F5344CB8AC3E}">
        <p14:creationId xmlns:p14="http://schemas.microsoft.com/office/powerpoint/2010/main" val="366030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777687633"/>
              </p:ext>
            </p:extLst>
          </p:nvPr>
        </p:nvGraphicFramePr>
        <p:xfrm>
          <a:off x="3267052" y="177800"/>
          <a:ext cx="5318760"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112216801"/>
              </p:ext>
            </p:extLst>
          </p:nvPr>
        </p:nvGraphicFramePr>
        <p:xfrm>
          <a:off x="3267052" y="177800"/>
          <a:ext cx="531876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53422" y="279402"/>
            <a:ext cx="2351926" cy="954107"/>
          </a:xfrm>
          <a:prstGeom prst="rect">
            <a:avLst/>
          </a:prstGeom>
          <a:noFill/>
        </p:spPr>
        <p:txBody>
          <a:bodyPr wrap="none" rtlCol="0">
            <a:spAutoFit/>
          </a:bodyPr>
          <a:lstStyle/>
          <a:p>
            <a:pPr algn="ctr"/>
            <a:r>
              <a:rPr lang="en-US" sz="2800" b="1">
                <a:solidFill>
                  <a:prstClr val="black"/>
                </a:solidFill>
              </a:rPr>
              <a:t>Housing Prices</a:t>
            </a:r>
          </a:p>
          <a:p>
            <a:pPr algn="ctr"/>
            <a:r>
              <a:rPr lang="en-US" sz="2800" b="1">
                <a:solidFill>
                  <a:prstClr val="black"/>
                </a:solidFill>
              </a:rPr>
              <a:t>(Portland, OR)</a:t>
            </a:r>
          </a:p>
        </p:txBody>
      </p:sp>
      <p:sp>
        <p:nvSpPr>
          <p:cNvPr id="9" name="TextBox 8"/>
          <p:cNvSpPr txBox="1"/>
          <p:nvPr/>
        </p:nvSpPr>
        <p:spPr>
          <a:xfrm>
            <a:off x="1828800" y="1828563"/>
            <a:ext cx="1575412" cy="1200329"/>
          </a:xfrm>
          <a:prstGeom prst="rect">
            <a:avLst/>
          </a:prstGeom>
          <a:noFill/>
        </p:spPr>
        <p:txBody>
          <a:bodyPr wrap="square" rtlCol="0">
            <a:spAutoFit/>
          </a:bodyPr>
          <a:lstStyle/>
          <a:p>
            <a:pPr algn="ctr"/>
            <a:r>
              <a:rPr lang="en-US" sz="2400">
                <a:solidFill>
                  <a:prstClr val="black"/>
                </a:solidFill>
              </a:rPr>
              <a:t>Price</a:t>
            </a:r>
          </a:p>
          <a:p>
            <a:pPr algn="ctr"/>
            <a:r>
              <a:rPr lang="en-US" sz="2400">
                <a:solidFill>
                  <a:prstClr val="black"/>
                </a:solidFill>
              </a:rPr>
              <a:t>(in 1000s of dollars)</a:t>
            </a:r>
          </a:p>
        </p:txBody>
      </p:sp>
      <p:sp>
        <p:nvSpPr>
          <p:cNvPr id="10" name="TextBox 9"/>
          <p:cNvSpPr txBox="1"/>
          <p:nvPr/>
        </p:nvSpPr>
        <p:spPr>
          <a:xfrm>
            <a:off x="5309212" y="3733802"/>
            <a:ext cx="1519711" cy="461665"/>
          </a:xfrm>
          <a:prstGeom prst="rect">
            <a:avLst/>
          </a:prstGeom>
          <a:noFill/>
        </p:spPr>
        <p:txBody>
          <a:bodyPr wrap="none" rtlCol="0">
            <a:spAutoFit/>
          </a:bodyPr>
          <a:lstStyle/>
          <a:p>
            <a:r>
              <a:rPr lang="en-US" sz="2400">
                <a:solidFill>
                  <a:prstClr val="black"/>
                </a:solidFill>
              </a:rPr>
              <a:t>Size (feet</a:t>
            </a:r>
            <a:r>
              <a:rPr lang="en-US" sz="2400" baseline="30000">
                <a:solidFill>
                  <a:prstClr val="black"/>
                </a:solidFill>
              </a:rPr>
              <a:t>2</a:t>
            </a:r>
            <a:r>
              <a:rPr lang="en-US" sz="2400">
                <a:solidFill>
                  <a:prstClr val="black"/>
                </a:solidFill>
              </a:rPr>
              <a:t>)</a:t>
            </a:r>
          </a:p>
        </p:txBody>
      </p:sp>
      <p:sp>
        <p:nvSpPr>
          <p:cNvPr id="11" name="TextBox 10"/>
          <p:cNvSpPr txBox="1"/>
          <p:nvPr/>
        </p:nvSpPr>
        <p:spPr>
          <a:xfrm>
            <a:off x="304800" y="4361262"/>
            <a:ext cx="4000500" cy="1354217"/>
          </a:xfrm>
          <a:prstGeom prst="rect">
            <a:avLst/>
          </a:prstGeom>
          <a:noFill/>
        </p:spPr>
        <p:txBody>
          <a:bodyPr wrap="square" rtlCol="0">
            <a:spAutoFit/>
          </a:bodyPr>
          <a:lstStyle/>
          <a:p>
            <a:r>
              <a:rPr lang="en-US" sz="2400" u="sng">
                <a:solidFill>
                  <a:prstClr val="black"/>
                </a:solidFill>
              </a:rPr>
              <a:t>Supervised Learning</a:t>
            </a:r>
          </a:p>
          <a:p>
            <a:endParaRPr lang="en-US" sz="1000">
              <a:solidFill>
                <a:prstClr val="black"/>
              </a:solidFill>
            </a:endParaRPr>
          </a:p>
          <a:p>
            <a:r>
              <a:rPr lang="en-US" sz="2400">
                <a:solidFill>
                  <a:prstClr val="black"/>
                </a:solidFill>
              </a:rPr>
              <a:t>Given the “right answer” for each example in the data.</a:t>
            </a:r>
          </a:p>
        </p:txBody>
      </p:sp>
      <p:sp>
        <p:nvSpPr>
          <p:cNvPr id="12" name="TextBox 11"/>
          <p:cNvSpPr txBox="1"/>
          <p:nvPr/>
        </p:nvSpPr>
        <p:spPr>
          <a:xfrm>
            <a:off x="4267200" y="4361262"/>
            <a:ext cx="4114800" cy="984885"/>
          </a:xfrm>
          <a:prstGeom prst="rect">
            <a:avLst/>
          </a:prstGeom>
          <a:noFill/>
        </p:spPr>
        <p:txBody>
          <a:bodyPr wrap="square" rtlCol="0">
            <a:spAutoFit/>
          </a:bodyPr>
          <a:lstStyle/>
          <a:p>
            <a:r>
              <a:rPr lang="en-US" sz="2400" u="sng">
                <a:solidFill>
                  <a:prstClr val="black"/>
                </a:solidFill>
              </a:rPr>
              <a:t>Regression Problem</a:t>
            </a:r>
          </a:p>
          <a:p>
            <a:endParaRPr lang="en-US" sz="1000">
              <a:solidFill>
                <a:prstClr val="black"/>
              </a:solidFill>
            </a:endParaRPr>
          </a:p>
          <a:p>
            <a:r>
              <a:rPr lang="en-US" sz="2400">
                <a:solidFill>
                  <a:prstClr val="black"/>
                </a:solidFill>
              </a:rPr>
              <a:t>Predict real-valued output</a:t>
            </a:r>
          </a:p>
        </p:txBody>
      </p:sp>
      <p:cxnSp>
        <p:nvCxnSpPr>
          <p:cNvPr id="14" name="Straight Connector 13"/>
          <p:cNvCxnSpPr/>
          <p:nvPr/>
        </p:nvCxnSpPr>
        <p:spPr>
          <a:xfrm>
            <a:off x="4114800" y="4462862"/>
            <a:ext cx="0" cy="20141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814400" y="744000"/>
              <a:ext cx="7233120" cy="5665920"/>
            </p14:xfrm>
          </p:contentPart>
        </mc:Choice>
        <mc:Fallback xmlns="">
          <p:pic>
            <p:nvPicPr>
              <p:cNvPr id="2" name="Ink 1"/>
              <p:cNvPicPr/>
              <p:nvPr/>
            </p:nvPicPr>
            <p:blipFill>
              <a:blip r:embed="rId5"/>
              <a:stretch>
                <a:fillRect/>
              </a:stretch>
            </p:blipFill>
            <p:spPr>
              <a:xfrm>
                <a:off x="1805040" y="734640"/>
                <a:ext cx="7251840" cy="5684641"/>
              </a:xfrm>
              <a:prstGeom prst="rect">
                <a:avLst/>
              </a:prstGeom>
            </p:spPr>
          </p:pic>
        </mc:Fallback>
      </mc:AlternateContent>
    </p:spTree>
    <p:extLst>
      <p:ext uri="{BB962C8B-B14F-4D97-AF65-F5344CB8AC3E}">
        <p14:creationId xmlns:p14="http://schemas.microsoft.com/office/powerpoint/2010/main" val="30117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422" y="3327400"/>
            <a:ext cx="5758308" cy="1585049"/>
          </a:xfrm>
          <a:prstGeom prst="rect">
            <a:avLst/>
          </a:prstGeom>
          <a:noFill/>
        </p:spPr>
        <p:txBody>
          <a:bodyPr wrap="none" rtlCol="0">
            <a:spAutoFit/>
          </a:bodyPr>
          <a:lstStyle/>
          <a:p>
            <a:r>
              <a:rPr lang="en-US" sz="2400"/>
              <a:t>Notation:</a:t>
            </a:r>
          </a:p>
          <a:p>
            <a:r>
              <a:rPr lang="en-US" sz="100"/>
              <a:t> </a:t>
            </a:r>
            <a:endParaRPr lang="en-US" sz="2000"/>
          </a:p>
          <a:p>
            <a:r>
              <a:rPr lang="en-US" sz="2400"/>
              <a:t>   </a:t>
            </a:r>
            <a:r>
              <a:rPr lang="en-US" sz="2400" b="1"/>
              <a:t>m</a:t>
            </a:r>
            <a:r>
              <a:rPr lang="en-US" sz="2400"/>
              <a:t> = Number of training examples</a:t>
            </a:r>
          </a:p>
          <a:p>
            <a:r>
              <a:rPr lang="en-US" sz="2400"/>
              <a:t>   </a:t>
            </a:r>
            <a:r>
              <a:rPr lang="en-US" sz="2400" b="1"/>
              <a:t>x</a:t>
            </a:r>
            <a:r>
              <a:rPr lang="en-US" sz="2400"/>
              <a:t>’s = “input” variable / features</a:t>
            </a:r>
          </a:p>
          <a:p>
            <a:r>
              <a:rPr lang="en-US" sz="2400"/>
              <a:t>   </a:t>
            </a:r>
            <a:r>
              <a:rPr lang="en-US" sz="2400" b="1"/>
              <a:t>y</a:t>
            </a:r>
            <a:r>
              <a:rPr lang="en-US" sz="2400"/>
              <a:t>’s = “output” variable / “target” variable</a:t>
            </a:r>
          </a:p>
        </p:txBody>
      </p:sp>
      <p:graphicFrame>
        <p:nvGraphicFramePr>
          <p:cNvPr id="5" name="Table 4"/>
          <p:cNvGraphicFramePr>
            <a:graphicFrameLocks noGrp="1"/>
          </p:cNvGraphicFramePr>
          <p:nvPr>
            <p:extLst>
              <p:ext uri="{D42A27DB-BD31-4B8C-83A1-F6EECF244321}">
                <p14:modId xmlns:p14="http://schemas.microsoft.com/office/powerpoint/2010/main" val="3896057640"/>
              </p:ext>
            </p:extLst>
          </p:nvPr>
        </p:nvGraphicFramePr>
        <p:xfrm>
          <a:off x="3276600" y="279400"/>
          <a:ext cx="5334000" cy="3474720"/>
        </p:xfrm>
        <a:graphic>
          <a:graphicData uri="http://schemas.openxmlformats.org/drawingml/2006/table">
            <a:tbl>
              <a:tblPr>
                <a:tableStyleId>{2D5ABB26-0587-4C30-8999-92F81FD0307C}</a:tableStyleId>
              </a:tblPr>
              <a:tblGrid>
                <a:gridCol w="2391103">
                  <a:extLst>
                    <a:ext uri="{9D8B030D-6E8A-4147-A177-3AD203B41FA5}">
                      <a16:colId xmlns:a16="http://schemas.microsoft.com/office/drawing/2014/main" val="20000"/>
                    </a:ext>
                  </a:extLst>
                </a:gridCol>
                <a:gridCol w="2942897">
                  <a:extLst>
                    <a:ext uri="{9D8B030D-6E8A-4147-A177-3AD203B41FA5}">
                      <a16:colId xmlns:a16="http://schemas.microsoft.com/office/drawing/2014/main" val="20001"/>
                    </a:ext>
                  </a:extLst>
                </a:gridCol>
              </a:tblGrid>
              <a:tr h="609600">
                <a:tc>
                  <a:txBody>
                    <a:bodyPr/>
                    <a:lstStyle/>
                    <a:p>
                      <a:pPr algn="ctr" fontAlgn="b"/>
                      <a:r>
                        <a:rPr lang="en-US" sz="3200" b="1" u="none" strike="noStrike">
                          <a:effectLst/>
                        </a:rPr>
                        <a:t>Size in</a:t>
                      </a:r>
                      <a:r>
                        <a:rPr lang="en-US" sz="3200" b="1" u="none" strike="noStrike" baseline="0">
                          <a:effectLst/>
                        </a:rPr>
                        <a:t> </a:t>
                      </a:r>
                      <a:r>
                        <a:rPr lang="en-US" sz="3200" b="1" u="none" strike="noStrike">
                          <a:effectLst/>
                        </a:rPr>
                        <a:t>feet</a:t>
                      </a:r>
                      <a:r>
                        <a:rPr lang="en-US" sz="3200" b="1" u="none" strike="noStrike" baseline="30000">
                          <a:effectLst/>
                        </a:rPr>
                        <a:t>2</a:t>
                      </a:r>
                      <a:r>
                        <a:rPr lang="en-US" sz="3200" b="1" u="none" strike="noStrike">
                          <a:effectLst/>
                        </a:rPr>
                        <a:t> (</a:t>
                      </a:r>
                      <a:r>
                        <a:rPr lang="en-US" sz="3200" b="0" u="none" strike="noStrike">
                          <a:effectLst/>
                        </a:rPr>
                        <a:t>x</a:t>
                      </a:r>
                      <a:r>
                        <a:rPr lang="en-US" sz="3200" b="1" u="none" strike="noStrike">
                          <a:effectLst/>
                        </a:rPr>
                        <a:t>)</a:t>
                      </a:r>
                      <a:endParaRPr lang="en-US" sz="3200" b="1" i="0" u="none" strike="noStrike">
                        <a:solidFill>
                          <a:srgbClr val="000000"/>
                        </a:solidFill>
                        <a:effectLst/>
                        <a:latin typeface="Calibri"/>
                      </a:endParaRPr>
                    </a:p>
                  </a:txBody>
                  <a:tcPr marL="7620" marR="7620" marT="1016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3200" b="1" u="none" strike="noStrike">
                          <a:effectLst/>
                        </a:rPr>
                        <a:t>Price ($) in 1000's (</a:t>
                      </a:r>
                      <a:r>
                        <a:rPr lang="en-US" sz="3200" b="0" u="none" strike="noStrike">
                          <a:effectLst/>
                        </a:rPr>
                        <a:t>y</a:t>
                      </a:r>
                      <a:r>
                        <a:rPr lang="en-US" sz="3200" b="1" u="none" strike="noStrike">
                          <a:effectLst/>
                        </a:rPr>
                        <a:t>)</a:t>
                      </a:r>
                      <a:endParaRPr lang="en-US" sz="3200" b="1" i="0" u="none" strike="noStrike">
                        <a:solidFill>
                          <a:srgbClr val="000000"/>
                        </a:solidFill>
                        <a:effectLst/>
                        <a:latin typeface="Calibri"/>
                      </a:endParaRPr>
                    </a:p>
                  </a:txBody>
                  <a:tcPr marL="7620" marR="7620" marT="1016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7840">
                <a:tc>
                  <a:txBody>
                    <a:bodyPr/>
                    <a:lstStyle/>
                    <a:p>
                      <a:pPr algn="ctr" fontAlgn="b"/>
                      <a:r>
                        <a:rPr lang="en-US" sz="3200" u="none" strike="noStrike">
                          <a:effectLst/>
                        </a:rPr>
                        <a:t>2104</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3200" b="0" i="0" u="none" strike="noStrike">
                          <a:solidFill>
                            <a:schemeClr val="tx1"/>
                          </a:solidFill>
                          <a:effectLst/>
                          <a:latin typeface="+mn-lt"/>
                        </a:rPr>
                        <a:t>460</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7840">
                <a:tc>
                  <a:txBody>
                    <a:bodyPr/>
                    <a:lstStyle/>
                    <a:p>
                      <a:pPr algn="ctr" fontAlgn="b"/>
                      <a:r>
                        <a:rPr lang="en-US" sz="3200" u="none" strike="noStrike">
                          <a:effectLst/>
                        </a:rPr>
                        <a:t>1416</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232</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97840">
                <a:tc>
                  <a:txBody>
                    <a:bodyPr/>
                    <a:lstStyle/>
                    <a:p>
                      <a:pPr algn="ctr" fontAlgn="b"/>
                      <a:r>
                        <a:rPr lang="en-US" sz="3200" u="none" strike="noStrike">
                          <a:effectLst/>
                        </a:rPr>
                        <a:t>1534</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315</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97840">
                <a:tc>
                  <a:txBody>
                    <a:bodyPr/>
                    <a:lstStyle/>
                    <a:p>
                      <a:pPr algn="ctr" fontAlgn="b"/>
                      <a:r>
                        <a:rPr lang="en-US" sz="3200" u="none" strike="noStrike">
                          <a:effectLst/>
                        </a:rPr>
                        <a:t>852</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178</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97840">
                <a:tc>
                  <a:txBody>
                    <a:bodyPr/>
                    <a:lstStyle/>
                    <a:p>
                      <a:pPr algn="ctr" fontAlgn="b"/>
                      <a:r>
                        <a:rPr lang="en-US" sz="3200" u="none" strike="noStrike">
                          <a:effectLst/>
                        </a:rPr>
                        <a:t>…</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6" name="TextBox 5"/>
          <p:cNvSpPr txBox="1"/>
          <p:nvPr/>
        </p:nvSpPr>
        <p:spPr>
          <a:xfrm>
            <a:off x="422965" y="279401"/>
            <a:ext cx="2412840" cy="1384995"/>
          </a:xfrm>
          <a:prstGeom prst="rect">
            <a:avLst/>
          </a:prstGeom>
          <a:noFill/>
        </p:spPr>
        <p:txBody>
          <a:bodyPr wrap="none" rtlCol="0">
            <a:spAutoFit/>
          </a:bodyPr>
          <a:lstStyle/>
          <a:p>
            <a:pPr algn="ctr"/>
            <a:r>
              <a:rPr lang="en-US" sz="2800" b="1"/>
              <a:t>Training set of</a:t>
            </a:r>
          </a:p>
          <a:p>
            <a:pPr algn="ctr"/>
            <a:r>
              <a:rPr lang="en-US" sz="2800" b="1"/>
              <a:t>housing prices</a:t>
            </a:r>
          </a:p>
          <a:p>
            <a:pPr algn="ctr"/>
            <a:r>
              <a:rPr lang="en-US" sz="2800" b="1"/>
              <a:t>(Portland, OR)</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2320" y="266880"/>
              <a:ext cx="8583840" cy="6486720"/>
            </p14:xfrm>
          </p:contentPart>
        </mc:Choice>
        <mc:Fallback xmlns="">
          <p:pic>
            <p:nvPicPr>
              <p:cNvPr id="2" name="Ink 1"/>
              <p:cNvPicPr/>
              <p:nvPr/>
            </p:nvPicPr>
            <p:blipFill>
              <a:blip r:embed="rId3"/>
              <a:stretch>
                <a:fillRect/>
              </a:stretch>
            </p:blipFill>
            <p:spPr>
              <a:xfrm>
                <a:off x="282960" y="257520"/>
                <a:ext cx="8602560" cy="6505440"/>
              </a:xfrm>
              <a:prstGeom prst="rect">
                <a:avLst/>
              </a:prstGeom>
            </p:spPr>
          </p:pic>
        </mc:Fallback>
      </mc:AlternateContent>
    </p:spTree>
    <p:extLst>
      <p:ext uri="{BB962C8B-B14F-4D97-AF65-F5344CB8AC3E}">
        <p14:creationId xmlns:p14="http://schemas.microsoft.com/office/powerpoint/2010/main" val="325612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66801" y="5595701"/>
            <a:ext cx="3759362" cy="584775"/>
          </a:xfrm>
          <a:prstGeom prst="rect">
            <a:avLst/>
          </a:prstGeom>
          <a:noFill/>
        </p:spPr>
        <p:txBody>
          <a:bodyPr wrap="none" rtlCol="0">
            <a:spAutoFit/>
          </a:bodyPr>
          <a:lstStyle/>
          <a:p>
            <a:r>
              <a:rPr lang="en-US" sz="3200"/>
              <a:t>How to choose     ‘s ?</a:t>
            </a:r>
          </a:p>
        </p:txBody>
      </p:sp>
      <p:sp>
        <p:nvSpPr>
          <p:cNvPr id="2" name="TextBox 1"/>
          <p:cNvSpPr txBox="1"/>
          <p:nvPr/>
        </p:nvSpPr>
        <p:spPr>
          <a:xfrm>
            <a:off x="354712" y="332026"/>
            <a:ext cx="2479781" cy="646331"/>
          </a:xfrm>
          <a:prstGeom prst="rect">
            <a:avLst/>
          </a:prstGeom>
          <a:noFill/>
        </p:spPr>
        <p:txBody>
          <a:bodyPr wrap="none" rtlCol="0">
            <a:spAutoFit/>
          </a:bodyPr>
          <a:lstStyle/>
          <a:p>
            <a:pPr algn="ctr"/>
            <a:r>
              <a:rPr lang="en-US" sz="3600"/>
              <a:t>Training Set</a:t>
            </a: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95120" y="4038600"/>
            <a:ext cx="3377081" cy="626555"/>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177291" y="4821685"/>
            <a:ext cx="315615" cy="537715"/>
          </a:xfrm>
          <a:prstGeom prst="rect">
            <a:avLst/>
          </a:prstGeom>
        </p:spPr>
      </p:pic>
      <p:sp>
        <p:nvSpPr>
          <p:cNvPr id="10" name="TextBox 9"/>
          <p:cNvSpPr txBox="1"/>
          <p:nvPr/>
        </p:nvSpPr>
        <p:spPr>
          <a:xfrm>
            <a:off x="457200" y="3924155"/>
            <a:ext cx="2217274" cy="584775"/>
          </a:xfrm>
          <a:prstGeom prst="rect">
            <a:avLst/>
          </a:prstGeom>
          <a:noFill/>
        </p:spPr>
        <p:txBody>
          <a:bodyPr wrap="none" rtlCol="0">
            <a:spAutoFit/>
          </a:bodyPr>
          <a:lstStyle/>
          <a:p>
            <a:r>
              <a:rPr lang="en-US" sz="3200"/>
              <a:t>Hypothesis:</a:t>
            </a:r>
          </a:p>
        </p:txBody>
      </p:sp>
      <p:sp>
        <p:nvSpPr>
          <p:cNvPr id="11" name="TextBox 10"/>
          <p:cNvSpPr txBox="1"/>
          <p:nvPr/>
        </p:nvSpPr>
        <p:spPr>
          <a:xfrm>
            <a:off x="1430446" y="4775183"/>
            <a:ext cx="3102131" cy="584775"/>
          </a:xfrm>
          <a:prstGeom prst="rect">
            <a:avLst/>
          </a:prstGeom>
          <a:noFill/>
        </p:spPr>
        <p:txBody>
          <a:bodyPr wrap="none" rtlCol="0">
            <a:spAutoFit/>
          </a:bodyPr>
          <a:lstStyle/>
          <a:p>
            <a:r>
              <a:rPr lang="en-US" sz="3200"/>
              <a:t>‘s:      Parameters</a:t>
            </a:r>
          </a:p>
        </p:txBody>
      </p:sp>
      <p:pic>
        <p:nvPicPr>
          <p:cNvPr id="13" name="Picture 12"/>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3787141" y="5736085"/>
            <a:ext cx="315615" cy="537715"/>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981267023"/>
              </p:ext>
            </p:extLst>
          </p:nvPr>
        </p:nvGraphicFramePr>
        <p:xfrm>
          <a:off x="3276600" y="279400"/>
          <a:ext cx="5334000" cy="3474720"/>
        </p:xfrm>
        <a:graphic>
          <a:graphicData uri="http://schemas.openxmlformats.org/drawingml/2006/table">
            <a:tbl>
              <a:tblPr>
                <a:tableStyleId>{2D5ABB26-0587-4C30-8999-92F81FD0307C}</a:tableStyleId>
              </a:tblPr>
              <a:tblGrid>
                <a:gridCol w="2391103">
                  <a:extLst>
                    <a:ext uri="{9D8B030D-6E8A-4147-A177-3AD203B41FA5}">
                      <a16:colId xmlns:a16="http://schemas.microsoft.com/office/drawing/2014/main" val="20000"/>
                    </a:ext>
                  </a:extLst>
                </a:gridCol>
                <a:gridCol w="2942897">
                  <a:extLst>
                    <a:ext uri="{9D8B030D-6E8A-4147-A177-3AD203B41FA5}">
                      <a16:colId xmlns:a16="http://schemas.microsoft.com/office/drawing/2014/main" val="20001"/>
                    </a:ext>
                  </a:extLst>
                </a:gridCol>
              </a:tblGrid>
              <a:tr h="609600">
                <a:tc>
                  <a:txBody>
                    <a:bodyPr/>
                    <a:lstStyle/>
                    <a:p>
                      <a:pPr algn="ctr" fontAlgn="b"/>
                      <a:r>
                        <a:rPr lang="en-US" sz="3200" b="1" u="none" strike="noStrike">
                          <a:effectLst/>
                        </a:rPr>
                        <a:t>Size in</a:t>
                      </a:r>
                      <a:r>
                        <a:rPr lang="en-US" sz="3200" b="1" u="none" strike="noStrike" baseline="0">
                          <a:effectLst/>
                        </a:rPr>
                        <a:t> </a:t>
                      </a:r>
                      <a:r>
                        <a:rPr lang="en-US" sz="3200" b="1" u="none" strike="noStrike">
                          <a:effectLst/>
                        </a:rPr>
                        <a:t>feet</a:t>
                      </a:r>
                      <a:r>
                        <a:rPr lang="en-US" sz="3200" b="1" u="none" strike="noStrike" baseline="30000">
                          <a:effectLst/>
                        </a:rPr>
                        <a:t>2</a:t>
                      </a:r>
                      <a:r>
                        <a:rPr lang="en-US" sz="3200" b="1" u="none" strike="noStrike">
                          <a:effectLst/>
                        </a:rPr>
                        <a:t> (</a:t>
                      </a:r>
                      <a:r>
                        <a:rPr lang="en-US" sz="3200" b="0" u="none" strike="noStrike">
                          <a:effectLst/>
                        </a:rPr>
                        <a:t>x</a:t>
                      </a:r>
                      <a:r>
                        <a:rPr lang="en-US" sz="3200" b="1" u="none" strike="noStrike">
                          <a:effectLst/>
                        </a:rPr>
                        <a:t>)</a:t>
                      </a:r>
                      <a:endParaRPr lang="en-US" sz="3200" b="1" i="0" u="none" strike="noStrike">
                        <a:solidFill>
                          <a:srgbClr val="000000"/>
                        </a:solidFill>
                        <a:effectLst/>
                        <a:latin typeface="Calibri"/>
                      </a:endParaRPr>
                    </a:p>
                  </a:txBody>
                  <a:tcPr marL="7620" marR="7620" marT="1016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3200" b="1" u="none" strike="noStrike">
                          <a:effectLst/>
                        </a:rPr>
                        <a:t>Price ($) in 1000's (</a:t>
                      </a:r>
                      <a:r>
                        <a:rPr lang="en-US" sz="3200" b="0" u="none" strike="noStrike">
                          <a:effectLst/>
                        </a:rPr>
                        <a:t>y</a:t>
                      </a:r>
                      <a:r>
                        <a:rPr lang="en-US" sz="3200" b="1" u="none" strike="noStrike">
                          <a:effectLst/>
                        </a:rPr>
                        <a:t>)</a:t>
                      </a:r>
                      <a:endParaRPr lang="en-US" sz="3200" b="1" i="0" u="none" strike="noStrike">
                        <a:solidFill>
                          <a:srgbClr val="000000"/>
                        </a:solidFill>
                        <a:effectLst/>
                        <a:latin typeface="Calibri"/>
                      </a:endParaRPr>
                    </a:p>
                  </a:txBody>
                  <a:tcPr marL="7620" marR="7620" marT="1016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7840">
                <a:tc>
                  <a:txBody>
                    <a:bodyPr/>
                    <a:lstStyle/>
                    <a:p>
                      <a:pPr algn="ctr" fontAlgn="b"/>
                      <a:r>
                        <a:rPr lang="en-US" sz="3200" u="none" strike="noStrike">
                          <a:effectLst/>
                        </a:rPr>
                        <a:t>2104</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3200" b="0" i="0" u="none" strike="noStrike">
                          <a:solidFill>
                            <a:schemeClr val="tx1"/>
                          </a:solidFill>
                          <a:effectLst/>
                          <a:latin typeface="+mn-lt"/>
                        </a:rPr>
                        <a:t>460</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7840">
                <a:tc>
                  <a:txBody>
                    <a:bodyPr/>
                    <a:lstStyle/>
                    <a:p>
                      <a:pPr algn="ctr" fontAlgn="b"/>
                      <a:r>
                        <a:rPr lang="en-US" sz="3200" u="none" strike="noStrike">
                          <a:effectLst/>
                        </a:rPr>
                        <a:t>1416</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232</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97840">
                <a:tc>
                  <a:txBody>
                    <a:bodyPr/>
                    <a:lstStyle/>
                    <a:p>
                      <a:pPr algn="ctr" fontAlgn="b"/>
                      <a:r>
                        <a:rPr lang="en-US" sz="3200" u="none" strike="noStrike">
                          <a:effectLst/>
                        </a:rPr>
                        <a:t>1534</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315</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97840">
                <a:tc>
                  <a:txBody>
                    <a:bodyPr/>
                    <a:lstStyle/>
                    <a:p>
                      <a:pPr algn="ctr" fontAlgn="b"/>
                      <a:r>
                        <a:rPr lang="en-US" sz="3200" u="none" strike="noStrike">
                          <a:effectLst/>
                        </a:rPr>
                        <a:t>852</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178</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97840">
                <a:tc>
                  <a:txBody>
                    <a:bodyPr/>
                    <a:lstStyle/>
                    <a:p>
                      <a:pPr algn="ctr" fontAlgn="b"/>
                      <a:r>
                        <a:rPr lang="en-US" sz="3200" u="none" strike="noStrike">
                          <a:effectLst/>
                        </a:rPr>
                        <a:t>…</a:t>
                      </a:r>
                      <a:endParaRPr lang="en-US" sz="3200" b="0" i="0" u="none" strike="noStrike">
                        <a:solidFill>
                          <a:srgbClr val="000000"/>
                        </a:solidFill>
                        <a:effectLst/>
                        <a:latin typeface="Calibri"/>
                      </a:endParaRPr>
                    </a:p>
                  </a:txBody>
                  <a:tcPr marL="7620" marR="7620" marT="10160" marB="0" anchor="b">
                    <a:lnR w="12700" cap="flat" cmpd="sng" algn="ctr">
                      <a:solidFill>
                        <a:schemeClr val="tx1"/>
                      </a:solidFill>
                      <a:prstDash val="solid"/>
                      <a:round/>
                      <a:headEnd type="none" w="med" len="med"/>
                      <a:tailEnd type="none" w="med" len="med"/>
                    </a:lnR>
                  </a:tcPr>
                </a:tc>
                <a:tc>
                  <a:txBody>
                    <a:bodyPr/>
                    <a:lstStyle/>
                    <a:p>
                      <a:pPr algn="ctr" fontAlgn="b"/>
                      <a:r>
                        <a:rPr lang="en-US" sz="3200" u="none" strike="noStrike">
                          <a:effectLst/>
                        </a:rPr>
                        <a:t>…</a:t>
                      </a:r>
                      <a:endParaRPr lang="en-US" sz="3200" b="0" i="0" u="none" strike="noStrike">
                        <a:solidFill>
                          <a:srgbClr val="000000"/>
                        </a:solidFill>
                        <a:effectLst/>
                        <a:latin typeface="Calibri"/>
                      </a:endParaRPr>
                    </a:p>
                  </a:txBody>
                  <a:tcPr marL="7620" marR="7620" marT="1016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2507760" y="1010880"/>
              <a:ext cx="6389640" cy="4473600"/>
            </p14:xfrm>
          </p:contentPart>
        </mc:Choice>
        <mc:Fallback xmlns="">
          <p:pic>
            <p:nvPicPr>
              <p:cNvPr id="3" name="Ink 2"/>
              <p:cNvPicPr/>
              <p:nvPr/>
            </p:nvPicPr>
            <p:blipFill>
              <a:blip r:embed="rId8"/>
              <a:stretch>
                <a:fillRect/>
              </a:stretch>
            </p:blipFill>
            <p:spPr>
              <a:xfrm>
                <a:off x="2498400" y="1001520"/>
                <a:ext cx="6408360" cy="4492319"/>
              </a:xfrm>
              <a:prstGeom prst="rect">
                <a:avLst/>
              </a:prstGeom>
            </p:spPr>
          </p:pic>
        </mc:Fallback>
      </mc:AlternateContent>
    </p:spTree>
    <p:extLst>
      <p:ext uri="{BB962C8B-B14F-4D97-AF65-F5344CB8AC3E}">
        <p14:creationId xmlns:p14="http://schemas.microsoft.com/office/powerpoint/2010/main" val="12079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 y="683768"/>
            <a:ext cx="2201418" cy="408432"/>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2740950582"/>
              </p:ext>
            </p:extLst>
          </p:nvPr>
        </p:nvGraphicFramePr>
        <p:xfrm>
          <a:off x="215306" y="1408684"/>
          <a:ext cx="2832694" cy="3200400"/>
        </p:xfrm>
        <a:graphic>
          <a:graphicData uri="http://schemas.openxmlformats.org/drawingml/2006/chart">
            <c:chart xmlns:c="http://schemas.openxmlformats.org/drawingml/2006/chart" xmlns:r="http://schemas.openxmlformats.org/officeDocument/2006/relationships" r:id="rId7"/>
          </a:graphicData>
        </a:graphic>
      </p:graphicFrame>
      <p:pic>
        <p:nvPicPr>
          <p:cNvPr id="14" name="Picture 1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295400" y="4727448"/>
            <a:ext cx="1044702" cy="835152"/>
          </a:xfrm>
          <a:prstGeom prst="rect">
            <a:avLst/>
          </a:prstGeom>
        </p:spPr>
      </p:pic>
      <p:pic>
        <p:nvPicPr>
          <p:cNvPr id="17" name="Picture 1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267200" y="4727448"/>
            <a:ext cx="1044702" cy="835152"/>
          </a:xfrm>
          <a:prstGeom prst="rect">
            <a:avLst/>
          </a:prstGeom>
        </p:spPr>
      </p:pic>
      <p:pic>
        <p:nvPicPr>
          <p:cNvPr id="18" name="Picture 1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162800" y="4727448"/>
            <a:ext cx="1044702" cy="835152"/>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1603116504"/>
              </p:ext>
            </p:extLst>
          </p:nvPr>
        </p:nvGraphicFramePr>
        <p:xfrm>
          <a:off x="3242055" y="1408684"/>
          <a:ext cx="2832694" cy="3200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1" name="Chart 10"/>
          <p:cNvGraphicFramePr>
            <a:graphicFrameLocks/>
          </p:cNvGraphicFramePr>
          <p:nvPr>
            <p:extLst>
              <p:ext uri="{D42A27DB-BD31-4B8C-83A1-F6EECF244321}">
                <p14:modId xmlns:p14="http://schemas.microsoft.com/office/powerpoint/2010/main" val="1960584134"/>
              </p:ext>
            </p:extLst>
          </p:nvPr>
        </p:nvGraphicFramePr>
        <p:xfrm>
          <a:off x="6268804" y="1408684"/>
          <a:ext cx="2832694" cy="3200400"/>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p14="http://schemas.microsoft.com/office/powerpoint/2010/main">
        <mc:Choice Requires="p14">
          <p:contentPart p14:bwMode="auto" r:id="rId13">
            <p14:nvContentPartPr>
              <p14:cNvPr id="3" name="Ink 2"/>
              <p14:cNvContentPartPr/>
              <p14:nvPr/>
            </p14:nvContentPartPr>
            <p14:xfrm>
              <a:off x="528480" y="1211040"/>
              <a:ext cx="8419320" cy="4388160"/>
            </p14:xfrm>
          </p:contentPart>
        </mc:Choice>
        <mc:Fallback xmlns="">
          <p:pic>
            <p:nvPicPr>
              <p:cNvPr id="3" name="Ink 2"/>
              <p:cNvPicPr/>
              <p:nvPr/>
            </p:nvPicPr>
            <p:blipFill>
              <a:blip r:embed="rId14"/>
              <a:stretch>
                <a:fillRect/>
              </a:stretch>
            </p:blipFill>
            <p:spPr>
              <a:xfrm>
                <a:off x="519120" y="1201680"/>
                <a:ext cx="8438040" cy="4406881"/>
              </a:xfrm>
              <a:prstGeom prst="rect">
                <a:avLst/>
              </a:prstGeom>
            </p:spPr>
          </p:pic>
        </mc:Fallback>
      </mc:AlternateContent>
    </p:spTree>
    <p:extLst>
      <p:ext uri="{BB962C8B-B14F-4D97-AF65-F5344CB8AC3E}">
        <p14:creationId xmlns:p14="http://schemas.microsoft.com/office/powerpoint/2010/main" val="35751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Error between Actual and Predicted value/ Cost function</a:t>
            </a:r>
          </a:p>
        </p:txBody>
      </p:sp>
      <p:sp>
        <p:nvSpPr>
          <p:cNvPr id="3" name="Content Placeholder 2"/>
          <p:cNvSpPr>
            <a:spLocks noGrp="1"/>
          </p:cNvSpPr>
          <p:nvPr>
            <p:ph sz="quarter" idx="13"/>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49" y="2392017"/>
            <a:ext cx="4418451" cy="347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181600" y="2667000"/>
            <a:ext cx="37338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00600" y="4306669"/>
            <a:ext cx="3962400" cy="1754326"/>
          </a:xfrm>
          <a:prstGeom prst="rect">
            <a:avLst/>
          </a:prstGeom>
          <a:noFill/>
        </p:spPr>
        <p:txBody>
          <a:bodyPr wrap="square" rtlCol="0">
            <a:spAutoFit/>
          </a:bodyPr>
          <a:lstStyle/>
          <a:p>
            <a:r>
              <a:rPr lang="en-US" b="1"/>
              <a:t>yˆ is predicted value</a:t>
            </a:r>
          </a:p>
          <a:p>
            <a:r>
              <a:rPr lang="en-US" b="1"/>
              <a:t>Y is observed or actual value</a:t>
            </a:r>
          </a:p>
          <a:p>
            <a:endParaRPr lang="en-US" b="1"/>
          </a:p>
          <a:p>
            <a:r>
              <a:rPr lang="en-US" b="1"/>
              <a:t>Goal is to minimize error or cost function  between predicted and actual value</a:t>
            </a:r>
          </a:p>
        </p:txBody>
      </p:sp>
    </p:spTree>
    <p:extLst>
      <p:ext uri="{BB962C8B-B14F-4D97-AF65-F5344CB8AC3E}">
        <p14:creationId xmlns:p14="http://schemas.microsoft.com/office/powerpoint/2010/main" val="310793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858666" y="578248"/>
            <a:ext cx="0" cy="2844801"/>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30066" y="3118247"/>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4538" y="1492648"/>
            <a:ext cx="327334" cy="461665"/>
          </a:xfrm>
          <a:prstGeom prst="rect">
            <a:avLst/>
          </a:prstGeom>
          <a:noFill/>
        </p:spPr>
        <p:txBody>
          <a:bodyPr wrap="none" rtlCol="0">
            <a:spAutoFit/>
          </a:bodyPr>
          <a:lstStyle/>
          <a:p>
            <a:r>
              <a:rPr lang="en-US" sz="2400"/>
              <a:t>y</a:t>
            </a:r>
          </a:p>
        </p:txBody>
      </p:sp>
      <p:sp>
        <p:nvSpPr>
          <p:cNvPr id="9" name="TextBox 8"/>
          <p:cNvSpPr txBox="1"/>
          <p:nvPr/>
        </p:nvSpPr>
        <p:spPr>
          <a:xfrm>
            <a:off x="2001666" y="3016648"/>
            <a:ext cx="340158" cy="461665"/>
          </a:xfrm>
          <a:prstGeom prst="rect">
            <a:avLst/>
          </a:prstGeom>
          <a:noFill/>
        </p:spPr>
        <p:txBody>
          <a:bodyPr wrap="none" rtlCol="0">
            <a:spAutoFit/>
          </a:bodyPr>
          <a:lstStyle/>
          <a:p>
            <a:r>
              <a:rPr lang="en-US" sz="2400"/>
              <a:t>x</a:t>
            </a:r>
          </a:p>
        </p:txBody>
      </p:sp>
      <p:grpSp>
        <p:nvGrpSpPr>
          <p:cNvPr id="43" name="Group 42"/>
          <p:cNvGrpSpPr/>
          <p:nvPr/>
        </p:nvGrpSpPr>
        <p:grpSpPr>
          <a:xfrm>
            <a:off x="1011067" y="1312189"/>
            <a:ext cx="1811743" cy="1478515"/>
            <a:chOff x="1981200" y="760007"/>
            <a:chExt cx="1811743" cy="1108886"/>
          </a:xfrm>
        </p:grpSpPr>
        <p:grpSp>
          <p:nvGrpSpPr>
            <p:cNvPr id="25" name="Group 24"/>
            <p:cNvGrpSpPr/>
            <p:nvPr/>
          </p:nvGrpSpPr>
          <p:grpSpPr>
            <a:xfrm flipV="1">
              <a:off x="1981200" y="1733550"/>
              <a:ext cx="135343" cy="135343"/>
              <a:chOff x="5370863" y="1729085"/>
              <a:chExt cx="914400" cy="914400"/>
            </a:xfrm>
          </p:grpSpPr>
          <p:cxnSp>
            <p:nvCxnSpPr>
              <p:cNvPr id="26" name="Straight Connector 25"/>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flipV="1">
              <a:off x="2438400" y="1675773"/>
              <a:ext cx="135343" cy="135343"/>
              <a:chOff x="5370863" y="1729085"/>
              <a:chExt cx="914400" cy="914400"/>
            </a:xfrm>
          </p:grpSpPr>
          <p:cxnSp>
            <p:nvCxnSpPr>
              <p:cNvPr id="29" name="Straight Connector 28"/>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flipV="1">
              <a:off x="2535773" y="1358615"/>
              <a:ext cx="135343" cy="135343"/>
              <a:chOff x="5370863" y="1729085"/>
              <a:chExt cx="914400" cy="914400"/>
            </a:xfrm>
          </p:grpSpPr>
          <p:cxnSp>
            <p:nvCxnSpPr>
              <p:cNvPr id="32" name="Straight Connector 31"/>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V="1">
              <a:off x="3062986" y="1276350"/>
              <a:ext cx="135343" cy="135343"/>
              <a:chOff x="5370863" y="1729085"/>
              <a:chExt cx="914400" cy="914400"/>
            </a:xfrm>
          </p:grpSpPr>
          <p:cxnSp>
            <p:nvCxnSpPr>
              <p:cNvPr id="35" name="Straight Connector 34"/>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V="1">
              <a:off x="3429000" y="1058510"/>
              <a:ext cx="135343" cy="135343"/>
              <a:chOff x="5370863" y="1729085"/>
              <a:chExt cx="914400" cy="914400"/>
            </a:xfrm>
          </p:grpSpPr>
          <p:cxnSp>
            <p:nvCxnSpPr>
              <p:cNvPr id="38" name="Straight Connector 37"/>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flipV="1">
              <a:off x="3657600" y="760007"/>
              <a:ext cx="135343" cy="135343"/>
              <a:chOff x="5370863" y="1729085"/>
              <a:chExt cx="914400" cy="914400"/>
            </a:xfrm>
          </p:grpSpPr>
          <p:cxnSp>
            <p:nvCxnSpPr>
              <p:cNvPr id="41" name="Straight Connector 40"/>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152401" y="4173416"/>
            <a:ext cx="4801737" cy="1442523"/>
            <a:chOff x="532262" y="3130064"/>
            <a:chExt cx="4801737" cy="1081893"/>
          </a:xfrm>
        </p:grpSpPr>
        <p:grpSp>
          <p:nvGrpSpPr>
            <p:cNvPr id="49" name="Group 48"/>
            <p:cNvGrpSpPr/>
            <p:nvPr/>
          </p:nvGrpSpPr>
          <p:grpSpPr>
            <a:xfrm>
              <a:off x="532262" y="3130064"/>
              <a:ext cx="4801737" cy="1038746"/>
              <a:chOff x="837062" y="2368064"/>
              <a:chExt cx="4801737" cy="1038746"/>
            </a:xfrm>
          </p:grpSpPr>
          <p:sp>
            <p:nvSpPr>
              <p:cNvPr id="44" name="TextBox 43"/>
              <p:cNvSpPr txBox="1"/>
              <p:nvPr/>
            </p:nvSpPr>
            <p:spPr>
              <a:xfrm>
                <a:off x="837062" y="2368064"/>
                <a:ext cx="4801737" cy="1038746"/>
              </a:xfrm>
              <a:prstGeom prst="rect">
                <a:avLst/>
              </a:prstGeom>
              <a:noFill/>
            </p:spPr>
            <p:txBody>
              <a:bodyPr wrap="square" rtlCol="0">
                <a:spAutoFit/>
              </a:bodyPr>
              <a:lstStyle/>
              <a:p>
                <a:pPr marL="803275" indent="-803275"/>
                <a:r>
                  <a:rPr lang="en-US" sz="2800"/>
                  <a:t>Idea: Choose             so that                    	          is close to     for our training examples </a:t>
                </a:r>
              </a:p>
            </p:txBody>
          </p:sp>
          <p:pic>
            <p:nvPicPr>
              <p:cNvPr id="46" name="Picture 4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918460" y="2441595"/>
                <a:ext cx="789354" cy="335895"/>
              </a:xfrm>
              <a:prstGeom prst="rect">
                <a:avLst/>
              </a:prstGeom>
            </p:spPr>
          </p:pic>
          <p:pic>
            <p:nvPicPr>
              <p:cNvPr id="48" name="Picture 47"/>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1737257" y="2724151"/>
                <a:ext cx="831342" cy="375084"/>
              </a:xfrm>
              <a:prstGeom prst="rect">
                <a:avLst/>
              </a:prstGeom>
            </p:spPr>
          </p:pic>
        </p:gr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91144" y="3543301"/>
              <a:ext cx="180023" cy="245745"/>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219388" y="3829052"/>
              <a:ext cx="808673" cy="382905"/>
            </a:xfrm>
            <a:prstGeom prst="rect">
              <a:avLst/>
            </a:prstGeom>
          </p:spPr>
        </p:pic>
      </p:grpSp>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756720" y="76320"/>
              <a:ext cx="8440920" cy="6686400"/>
            </p14:xfrm>
          </p:contentPart>
        </mc:Choice>
        <mc:Fallback xmlns="">
          <p:pic>
            <p:nvPicPr>
              <p:cNvPr id="7" name="Ink 6"/>
              <p:cNvPicPr/>
              <p:nvPr/>
            </p:nvPicPr>
            <p:blipFill>
              <a:blip r:embed="rId11"/>
              <a:stretch>
                <a:fillRect/>
              </a:stretch>
            </p:blipFill>
            <p:spPr>
              <a:xfrm>
                <a:off x="747360" y="66960"/>
                <a:ext cx="8459640" cy="6705120"/>
              </a:xfrm>
              <a:prstGeom prst="rect">
                <a:avLst/>
              </a:prstGeom>
            </p:spPr>
          </p:pic>
        </mc:Fallback>
      </mc:AlternateContent>
    </p:spTree>
    <p:extLst>
      <p:ext uri="{BB962C8B-B14F-4D97-AF65-F5344CB8AC3E}">
        <p14:creationId xmlns:p14="http://schemas.microsoft.com/office/powerpoint/2010/main" val="186041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14400" y="1193800"/>
            <a:ext cx="2261483" cy="419576"/>
          </a:xfrm>
          <a:prstGeom prst="rect">
            <a:avLst/>
          </a:prstGeom>
        </p:spPr>
      </p:pic>
      <p:sp>
        <p:nvSpPr>
          <p:cNvPr id="10" name="TextBox 9"/>
          <p:cNvSpPr txBox="1"/>
          <p:nvPr/>
        </p:nvSpPr>
        <p:spPr>
          <a:xfrm>
            <a:off x="304800" y="482601"/>
            <a:ext cx="1707519" cy="461665"/>
          </a:xfrm>
          <a:prstGeom prst="rect">
            <a:avLst/>
          </a:prstGeom>
          <a:noFill/>
        </p:spPr>
        <p:txBody>
          <a:bodyPr wrap="none" rtlCol="0">
            <a:spAutoFit/>
          </a:bodyPr>
          <a:lstStyle/>
          <a:p>
            <a:r>
              <a:rPr lang="en-US" sz="2400"/>
              <a:t>Hypothesis:</a:t>
            </a:r>
          </a:p>
        </p:txBody>
      </p:sp>
      <p:pic>
        <p:nvPicPr>
          <p:cNvPr id="20" name="Picture 19"/>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7959" y="2646861"/>
            <a:ext cx="662241" cy="375740"/>
          </a:xfrm>
          <a:prstGeom prst="rect">
            <a:avLst/>
          </a:prstGeom>
        </p:spPr>
      </p:pic>
      <p:sp>
        <p:nvSpPr>
          <p:cNvPr id="15" name="TextBox 14"/>
          <p:cNvSpPr txBox="1"/>
          <p:nvPr/>
        </p:nvSpPr>
        <p:spPr>
          <a:xfrm>
            <a:off x="304800" y="1970750"/>
            <a:ext cx="1758815" cy="461665"/>
          </a:xfrm>
          <a:prstGeom prst="rect">
            <a:avLst/>
          </a:prstGeom>
          <a:noFill/>
        </p:spPr>
        <p:txBody>
          <a:bodyPr wrap="none" rtlCol="0">
            <a:spAutoFit/>
          </a:bodyPr>
          <a:lstStyle/>
          <a:p>
            <a:r>
              <a:rPr lang="en-US" sz="2400"/>
              <a:t>Parameters:</a:t>
            </a:r>
          </a:p>
        </p:txBody>
      </p:sp>
      <p:pic>
        <p:nvPicPr>
          <p:cNvPr id="13" name="Picture 1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14400" y="4054856"/>
            <a:ext cx="3810000" cy="713905"/>
          </a:xfrm>
          <a:prstGeom prst="rect">
            <a:avLst/>
          </a:prstGeom>
        </p:spPr>
      </p:pic>
      <p:sp>
        <p:nvSpPr>
          <p:cNvPr id="17" name="TextBox 16"/>
          <p:cNvSpPr txBox="1"/>
          <p:nvPr/>
        </p:nvSpPr>
        <p:spPr>
          <a:xfrm>
            <a:off x="304800" y="3458900"/>
            <a:ext cx="2045753" cy="461665"/>
          </a:xfrm>
          <a:prstGeom prst="rect">
            <a:avLst/>
          </a:prstGeom>
          <a:noFill/>
        </p:spPr>
        <p:txBody>
          <a:bodyPr wrap="none" rtlCol="0">
            <a:spAutoFit/>
          </a:bodyPr>
          <a:lstStyle/>
          <a:p>
            <a:r>
              <a:rPr lang="en-US" sz="2400"/>
              <a:t>Cost Function:</a:t>
            </a:r>
          </a:p>
        </p:txBody>
      </p:sp>
      <p:pic>
        <p:nvPicPr>
          <p:cNvPr id="7" name="Picture 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210818" y="5225512"/>
            <a:ext cx="2435263" cy="641889"/>
          </a:xfrm>
          <a:prstGeom prst="rect">
            <a:avLst/>
          </a:prstGeom>
        </p:spPr>
      </p:pic>
      <p:sp>
        <p:nvSpPr>
          <p:cNvPr id="19" name="TextBox 18"/>
          <p:cNvSpPr txBox="1"/>
          <p:nvPr/>
        </p:nvSpPr>
        <p:spPr>
          <a:xfrm>
            <a:off x="304800" y="5102720"/>
            <a:ext cx="845103" cy="461665"/>
          </a:xfrm>
          <a:prstGeom prst="rect">
            <a:avLst/>
          </a:prstGeom>
          <a:noFill/>
        </p:spPr>
        <p:txBody>
          <a:bodyPr wrap="none" rtlCol="0">
            <a:spAutoFit/>
          </a:bodyPr>
          <a:lstStyle/>
          <a:p>
            <a:r>
              <a:rPr lang="en-US" sz="2400"/>
              <a:t>Goal:</a:t>
            </a:r>
          </a:p>
        </p:txBody>
      </p:sp>
      <p:cxnSp>
        <p:nvCxnSpPr>
          <p:cNvPr id="30" name="Straight Connector 29"/>
          <p:cNvCxnSpPr/>
          <p:nvPr/>
        </p:nvCxnSpPr>
        <p:spPr>
          <a:xfrm>
            <a:off x="51054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345963" y="1092200"/>
            <a:ext cx="1799412" cy="474181"/>
          </a:xfrm>
          <a:prstGeom prst="rect">
            <a:avLst/>
          </a:prstGeom>
        </p:spPr>
      </p:pic>
      <p:pic>
        <p:nvPicPr>
          <p:cNvPr id="37" name="Picture 3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334000" y="2514600"/>
            <a:ext cx="268054" cy="403408"/>
          </a:xfrm>
          <a:prstGeom prst="rect">
            <a:avLst/>
          </a:prstGeom>
        </p:spPr>
      </p:pic>
      <p:pic>
        <p:nvPicPr>
          <p:cNvPr id="14" name="Picture 13"/>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257801" y="3942985"/>
            <a:ext cx="3741419" cy="769756"/>
          </a:xfrm>
          <a:prstGeom prst="rect">
            <a:avLst/>
          </a:prstGeom>
        </p:spPr>
      </p:pic>
      <p:pic>
        <p:nvPicPr>
          <p:cNvPr id="9" name="Picture 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5257800" y="5202728"/>
            <a:ext cx="2133600" cy="664673"/>
          </a:xfrm>
          <a:prstGeom prst="rect">
            <a:avLst/>
          </a:prstGeom>
        </p:spPr>
      </p:pic>
      <p:sp>
        <p:nvSpPr>
          <p:cNvPr id="35" name="TextBox 34"/>
          <p:cNvSpPr txBox="1"/>
          <p:nvPr/>
        </p:nvSpPr>
        <p:spPr>
          <a:xfrm>
            <a:off x="6248400" y="76201"/>
            <a:ext cx="1470274" cy="461665"/>
          </a:xfrm>
          <a:prstGeom prst="rect">
            <a:avLst/>
          </a:prstGeom>
          <a:noFill/>
        </p:spPr>
        <p:txBody>
          <a:bodyPr wrap="none" rtlCol="0">
            <a:spAutoFit/>
          </a:bodyPr>
          <a:lstStyle/>
          <a:p>
            <a:r>
              <a:rPr lang="en-US" sz="2400" u="sng"/>
              <a:t>Simplified</a:t>
            </a:r>
          </a:p>
        </p:txBody>
      </p:sp>
      <mc:AlternateContent xmlns:mc="http://schemas.openxmlformats.org/markup-compatibility/2006" xmlns:p14="http://schemas.microsoft.com/office/powerpoint/2010/main">
        <mc:Choice Requires="p14">
          <p:contentPart p14:bwMode="auto" r:id="rId18">
            <p14:nvContentPartPr>
              <p14:cNvPr id="2" name="Ink 1"/>
              <p14:cNvContentPartPr/>
              <p14:nvPr/>
            </p14:nvContentPartPr>
            <p14:xfrm>
              <a:off x="499680" y="1621440"/>
              <a:ext cx="8412120" cy="4454400"/>
            </p14:xfrm>
          </p:contentPart>
        </mc:Choice>
        <mc:Fallback xmlns="">
          <p:pic>
            <p:nvPicPr>
              <p:cNvPr id="2" name="Ink 1"/>
              <p:cNvPicPr/>
              <p:nvPr/>
            </p:nvPicPr>
            <p:blipFill>
              <a:blip r:embed="rId19"/>
              <a:stretch>
                <a:fillRect/>
              </a:stretch>
            </p:blipFill>
            <p:spPr>
              <a:xfrm>
                <a:off x="490320" y="1612080"/>
                <a:ext cx="8430840" cy="4473121"/>
              </a:xfrm>
              <a:prstGeom prst="rect">
                <a:avLst/>
              </a:prstGeom>
            </p:spPr>
          </p:pic>
        </mc:Fallback>
      </mc:AlternateContent>
    </p:spTree>
    <p:extLst>
      <p:ext uri="{BB962C8B-B14F-4D97-AF65-F5344CB8AC3E}">
        <p14:creationId xmlns:p14="http://schemas.microsoft.com/office/powerpoint/2010/main" val="9004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a:t>Linear Regression</a:t>
            </a:r>
          </a:p>
          <a:p>
            <a:r>
              <a:rPr lang="en-US"/>
              <a:t>Types of Linear Regression</a:t>
            </a:r>
          </a:p>
          <a:p>
            <a:r>
              <a:rPr lang="en-US"/>
              <a:t>Simple Linear Regression</a:t>
            </a:r>
          </a:p>
          <a:p>
            <a:r>
              <a:rPr lang="en-US"/>
              <a:t>Multiple Linear Regression</a:t>
            </a:r>
          </a:p>
        </p:txBody>
      </p:sp>
      <p:sp>
        <p:nvSpPr>
          <p:cNvPr id="3" name="Title 2"/>
          <p:cNvSpPr>
            <a:spLocks noGrp="1"/>
          </p:cNvSpPr>
          <p:nvPr>
            <p:ph type="title"/>
          </p:nvPr>
        </p:nvSpPr>
        <p:spPr/>
        <p:txBody>
          <a:bodyPr/>
          <a:lstStyle/>
          <a:p>
            <a:r>
              <a:rPr lang="en-US"/>
              <a:t>Contents</a:t>
            </a:r>
          </a:p>
        </p:txBody>
      </p:sp>
    </p:spTree>
    <p:extLst>
      <p:ext uri="{BB962C8B-B14F-4D97-AF65-F5344CB8AC3E}">
        <p14:creationId xmlns:p14="http://schemas.microsoft.com/office/powerpoint/2010/main" val="276650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253581872"/>
              </p:ext>
            </p:extLst>
          </p:nvPr>
        </p:nvGraphicFramePr>
        <p:xfrm>
          <a:off x="533400" y="1558967"/>
          <a:ext cx="3169920" cy="3581400"/>
        </p:xfrm>
        <a:graphic>
          <a:graphicData uri="http://schemas.openxmlformats.org/drawingml/2006/chart">
            <c:chart xmlns:c="http://schemas.openxmlformats.org/drawingml/2006/chart" xmlns:r="http://schemas.openxmlformats.org/officeDocument/2006/relationships" r:id="rId10"/>
          </a:graphicData>
        </a:graphic>
      </p:graphicFrame>
      <p:pic>
        <p:nvPicPr>
          <p:cNvPr id="5" name="Picture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957578" y="279400"/>
            <a:ext cx="678942" cy="408432"/>
          </a:xfrm>
          <a:prstGeom prst="rect">
            <a:avLst/>
          </a:prstGeom>
        </p:spPr>
      </p:pic>
      <p:sp>
        <p:nvSpPr>
          <p:cNvPr id="16" name="TextBox 15"/>
          <p:cNvSpPr txBox="1"/>
          <p:nvPr/>
        </p:nvSpPr>
        <p:spPr>
          <a:xfrm>
            <a:off x="228600" y="2803568"/>
            <a:ext cx="327334" cy="461665"/>
          </a:xfrm>
          <a:prstGeom prst="rect">
            <a:avLst/>
          </a:prstGeom>
          <a:noFill/>
        </p:spPr>
        <p:txBody>
          <a:bodyPr wrap="none" rtlCol="0">
            <a:spAutoFit/>
          </a:bodyPr>
          <a:lstStyle/>
          <a:p>
            <a:r>
              <a:rPr lang="en-US" sz="2400"/>
              <a:t>y</a:t>
            </a:r>
          </a:p>
        </p:txBody>
      </p:sp>
      <p:sp>
        <p:nvSpPr>
          <p:cNvPr id="17" name="TextBox 16"/>
          <p:cNvSpPr txBox="1"/>
          <p:nvPr/>
        </p:nvSpPr>
        <p:spPr>
          <a:xfrm>
            <a:off x="2057400" y="4728014"/>
            <a:ext cx="340158" cy="461665"/>
          </a:xfrm>
          <a:prstGeom prst="rect">
            <a:avLst/>
          </a:prstGeom>
          <a:noFill/>
        </p:spPr>
        <p:txBody>
          <a:bodyPr wrap="none" rtlCol="0">
            <a:spAutoFit/>
          </a:bodyPr>
          <a:lstStyle/>
          <a:p>
            <a:r>
              <a:rPr lang="en-US" sz="2400"/>
              <a:t>x</a:t>
            </a:r>
          </a:p>
        </p:txBody>
      </p:sp>
      <p:cxnSp>
        <p:nvCxnSpPr>
          <p:cNvPr id="20" name="Straight Connector 19"/>
          <p:cNvCxnSpPr/>
          <p:nvPr/>
        </p:nvCxnSpPr>
        <p:spPr>
          <a:xfrm flipV="1">
            <a:off x="731520" y="1524000"/>
            <a:ext cx="3063240" cy="313944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810000" y="1679856"/>
            <a:ext cx="543154" cy="326745"/>
          </a:xfrm>
          <a:prstGeom prst="rect">
            <a:avLst/>
          </a:prstGeom>
        </p:spPr>
      </p:pic>
      <p:pic>
        <p:nvPicPr>
          <p:cNvPr id="29" name="Picture 2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657600" y="3108368"/>
            <a:ext cx="640080" cy="277977"/>
          </a:xfrm>
          <a:prstGeom prst="rect">
            <a:avLst/>
          </a:prstGeom>
        </p:spPr>
      </p:pic>
      <p:sp>
        <p:nvSpPr>
          <p:cNvPr id="30" name="TextBox 29"/>
          <p:cNvSpPr txBox="1"/>
          <p:nvPr/>
        </p:nvSpPr>
        <p:spPr>
          <a:xfrm>
            <a:off x="552728" y="771567"/>
            <a:ext cx="3536546" cy="369332"/>
          </a:xfrm>
          <a:prstGeom prst="rect">
            <a:avLst/>
          </a:prstGeom>
          <a:noFill/>
        </p:spPr>
        <p:txBody>
          <a:bodyPr wrap="none" rtlCol="0">
            <a:spAutoFit/>
          </a:bodyPr>
          <a:lstStyle/>
          <a:p>
            <a:r>
              <a:rPr lang="en-US"/>
              <a:t>(for fixed     , this is a function of x)</a:t>
            </a:r>
          </a:p>
        </p:txBody>
      </p:sp>
      <p:pic>
        <p:nvPicPr>
          <p:cNvPr id="33" name="Picture 3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534096" y="889001"/>
            <a:ext cx="184709" cy="277977"/>
          </a:xfrm>
          <a:prstGeom prst="rect">
            <a:avLst/>
          </a:prstGeom>
        </p:spPr>
      </p:pic>
      <p:cxnSp>
        <p:nvCxnSpPr>
          <p:cNvPr id="34" name="Straight Connector 33"/>
          <p:cNvCxnSpPr/>
          <p:nvPr/>
        </p:nvCxnSpPr>
        <p:spPr>
          <a:xfrm>
            <a:off x="46482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550784" y="279400"/>
            <a:ext cx="662940" cy="408432"/>
          </a:xfrm>
          <a:prstGeom prst="rect">
            <a:avLst/>
          </a:prstGeom>
        </p:spPr>
      </p:pic>
      <p:sp>
        <p:nvSpPr>
          <p:cNvPr id="36" name="TextBox 35"/>
          <p:cNvSpPr txBox="1"/>
          <p:nvPr/>
        </p:nvSpPr>
        <p:spPr>
          <a:xfrm>
            <a:off x="5145935" y="771567"/>
            <a:ext cx="3175869" cy="369332"/>
          </a:xfrm>
          <a:prstGeom prst="rect">
            <a:avLst/>
          </a:prstGeom>
          <a:noFill/>
        </p:spPr>
        <p:txBody>
          <a:bodyPr wrap="none" rtlCol="0">
            <a:spAutoFit/>
          </a:bodyPr>
          <a:lstStyle/>
          <a:p>
            <a:r>
              <a:rPr lang="en-US"/>
              <a:t>(function of the parameter      )</a:t>
            </a:r>
          </a:p>
        </p:txBody>
      </p:sp>
      <p:pic>
        <p:nvPicPr>
          <p:cNvPr id="37" name="Picture 3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7816292" y="889001"/>
            <a:ext cx="184709" cy="277977"/>
          </a:xfrm>
          <a:prstGeom prst="rect">
            <a:avLst/>
          </a:prstGeom>
        </p:spPr>
      </p:pic>
      <p:grpSp>
        <p:nvGrpSpPr>
          <p:cNvPr id="49" name="Group 48"/>
          <p:cNvGrpSpPr/>
          <p:nvPr/>
        </p:nvGrpSpPr>
        <p:grpSpPr>
          <a:xfrm>
            <a:off x="4956048" y="1473200"/>
            <a:ext cx="3883152" cy="3886200"/>
            <a:chOff x="4956048" y="1104900"/>
            <a:chExt cx="3883152" cy="2914650"/>
          </a:xfrm>
        </p:grpSpPr>
        <p:graphicFrame>
          <p:nvGraphicFramePr>
            <p:cNvPr id="40" name="Chart 39"/>
            <p:cNvGraphicFramePr>
              <a:graphicFrameLocks/>
            </p:cNvGraphicFramePr>
            <p:nvPr>
              <p:extLst>
                <p:ext uri="{D42A27DB-BD31-4B8C-83A1-F6EECF244321}">
                  <p14:modId xmlns:p14="http://schemas.microsoft.com/office/powerpoint/2010/main" val="1503974126"/>
                </p:ext>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6"/>
            </a:graphicData>
          </a:graphic>
        </p:graphicFrame>
        <p:pic>
          <p:nvPicPr>
            <p:cNvPr id="48" name="Picture 4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mc:AlternateContent xmlns:mc="http://schemas.openxmlformats.org/markup-compatibility/2006" xmlns:p14="http://schemas.microsoft.com/office/powerpoint/2010/main">
        <mc:Choice Requires="p14">
          <p:contentPart p14:bwMode="auto" r:id="rId18">
            <p14:nvContentPartPr>
              <p14:cNvPr id="3" name="Ink 2"/>
              <p14:cNvContentPartPr/>
              <p14:nvPr/>
            </p14:nvContentPartPr>
            <p14:xfrm>
              <a:off x="56520" y="400320"/>
              <a:ext cx="8583480" cy="6247680"/>
            </p14:xfrm>
          </p:contentPart>
        </mc:Choice>
        <mc:Fallback xmlns="">
          <p:pic>
            <p:nvPicPr>
              <p:cNvPr id="3" name="Ink 2"/>
              <p:cNvPicPr/>
              <p:nvPr/>
            </p:nvPicPr>
            <p:blipFill>
              <a:blip r:embed="rId19"/>
              <a:stretch>
                <a:fillRect/>
              </a:stretch>
            </p:blipFill>
            <p:spPr>
              <a:xfrm>
                <a:off x="47160" y="390960"/>
                <a:ext cx="8602200" cy="6266400"/>
              </a:xfrm>
              <a:prstGeom prst="rect">
                <a:avLst/>
              </a:prstGeom>
            </p:spPr>
          </p:pic>
        </mc:Fallback>
      </mc:AlternateContent>
    </p:spTree>
    <p:extLst>
      <p:ext uri="{BB962C8B-B14F-4D97-AF65-F5344CB8AC3E}">
        <p14:creationId xmlns:p14="http://schemas.microsoft.com/office/powerpoint/2010/main" val="237832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16" grpId="0"/>
      <p:bldP spid="17" grpId="0"/>
      <p:bldP spid="30"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Chart 43"/>
          <p:cNvGraphicFramePr>
            <a:graphicFrameLocks/>
          </p:cNvGraphicFramePr>
          <p:nvPr>
            <p:extLst>
              <p:ext uri="{D42A27DB-BD31-4B8C-83A1-F6EECF244321}">
                <p14:modId xmlns:p14="http://schemas.microsoft.com/office/powerpoint/2010/main" val="1308213592"/>
              </p:ext>
            </p:extLst>
          </p:nvPr>
        </p:nvGraphicFramePr>
        <p:xfrm>
          <a:off x="533400" y="1558967"/>
          <a:ext cx="3169920" cy="3581400"/>
        </p:xfrm>
        <a:graphic>
          <a:graphicData uri="http://schemas.openxmlformats.org/drawingml/2006/chart">
            <c:chart xmlns:c="http://schemas.openxmlformats.org/drawingml/2006/chart" xmlns:r="http://schemas.openxmlformats.org/officeDocument/2006/relationships" r:id="rId10"/>
          </a:graphicData>
        </a:graphic>
      </p:graphicFrame>
      <p:pic>
        <p:nvPicPr>
          <p:cNvPr id="5" name="Picture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957578" y="279400"/>
            <a:ext cx="678942" cy="408432"/>
          </a:xfrm>
          <a:prstGeom prst="rect">
            <a:avLst/>
          </a:prstGeom>
        </p:spPr>
      </p:pic>
      <p:sp>
        <p:nvSpPr>
          <p:cNvPr id="16" name="TextBox 15"/>
          <p:cNvSpPr txBox="1"/>
          <p:nvPr/>
        </p:nvSpPr>
        <p:spPr>
          <a:xfrm>
            <a:off x="228600" y="2803568"/>
            <a:ext cx="327334" cy="461665"/>
          </a:xfrm>
          <a:prstGeom prst="rect">
            <a:avLst/>
          </a:prstGeom>
          <a:noFill/>
        </p:spPr>
        <p:txBody>
          <a:bodyPr wrap="none" rtlCol="0">
            <a:spAutoFit/>
          </a:bodyPr>
          <a:lstStyle/>
          <a:p>
            <a:r>
              <a:rPr lang="en-US" sz="2400"/>
              <a:t>y</a:t>
            </a:r>
          </a:p>
        </p:txBody>
      </p:sp>
      <p:sp>
        <p:nvSpPr>
          <p:cNvPr id="17" name="TextBox 16"/>
          <p:cNvSpPr txBox="1"/>
          <p:nvPr/>
        </p:nvSpPr>
        <p:spPr>
          <a:xfrm>
            <a:off x="2057400" y="4728014"/>
            <a:ext cx="340158" cy="461665"/>
          </a:xfrm>
          <a:prstGeom prst="rect">
            <a:avLst/>
          </a:prstGeom>
          <a:noFill/>
        </p:spPr>
        <p:txBody>
          <a:bodyPr wrap="none" rtlCol="0">
            <a:spAutoFit/>
          </a:bodyPr>
          <a:lstStyle/>
          <a:p>
            <a:r>
              <a:rPr lang="en-US" sz="2400"/>
              <a:t>x</a:t>
            </a:r>
          </a:p>
        </p:txBody>
      </p:sp>
      <p:cxnSp>
        <p:nvCxnSpPr>
          <p:cNvPr id="20" name="Straight Connector 19"/>
          <p:cNvCxnSpPr/>
          <p:nvPr/>
        </p:nvCxnSpPr>
        <p:spPr>
          <a:xfrm flipV="1">
            <a:off x="833252" y="3108369"/>
            <a:ext cx="2595748" cy="137258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596640" y="3108369"/>
            <a:ext cx="835762" cy="277977"/>
          </a:xfrm>
          <a:prstGeom prst="rect">
            <a:avLst/>
          </a:prstGeom>
        </p:spPr>
      </p:pic>
      <p:sp>
        <p:nvSpPr>
          <p:cNvPr id="30" name="TextBox 29"/>
          <p:cNvSpPr txBox="1"/>
          <p:nvPr/>
        </p:nvSpPr>
        <p:spPr>
          <a:xfrm>
            <a:off x="552728" y="771567"/>
            <a:ext cx="3536546" cy="369332"/>
          </a:xfrm>
          <a:prstGeom prst="rect">
            <a:avLst/>
          </a:prstGeom>
          <a:noFill/>
        </p:spPr>
        <p:txBody>
          <a:bodyPr wrap="none" rtlCol="0">
            <a:spAutoFit/>
          </a:bodyPr>
          <a:lstStyle/>
          <a:p>
            <a:r>
              <a:rPr lang="en-US"/>
              <a:t>(for fixed     , this is a function of x)</a:t>
            </a:r>
          </a:p>
        </p:txBody>
      </p:sp>
      <p:pic>
        <p:nvPicPr>
          <p:cNvPr id="33" name="Picture 32"/>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534096" y="889001"/>
            <a:ext cx="184709" cy="277977"/>
          </a:xfrm>
          <a:prstGeom prst="rect">
            <a:avLst/>
          </a:prstGeom>
        </p:spPr>
      </p:pic>
      <p:cxnSp>
        <p:nvCxnSpPr>
          <p:cNvPr id="34" name="Straight Connector 33"/>
          <p:cNvCxnSpPr/>
          <p:nvPr/>
        </p:nvCxnSpPr>
        <p:spPr>
          <a:xfrm>
            <a:off x="46482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145935" y="279401"/>
            <a:ext cx="3175869" cy="887577"/>
            <a:chOff x="5145934" y="209550"/>
            <a:chExt cx="3175869" cy="665683"/>
          </a:xfrm>
        </p:grpSpPr>
        <p:pic>
          <p:nvPicPr>
            <p:cNvPr id="38" name="Picture 37"/>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6550784" y="209550"/>
              <a:ext cx="662940" cy="306324"/>
            </a:xfrm>
            <a:prstGeom prst="rect">
              <a:avLst/>
            </a:prstGeom>
          </p:spPr>
        </p:pic>
        <p:sp>
          <p:nvSpPr>
            <p:cNvPr id="36" name="TextBox 35"/>
            <p:cNvSpPr txBox="1"/>
            <p:nvPr/>
          </p:nvSpPr>
          <p:spPr>
            <a:xfrm>
              <a:off x="5145934" y="578675"/>
              <a:ext cx="3175869" cy="276999"/>
            </a:xfrm>
            <a:prstGeom prst="rect">
              <a:avLst/>
            </a:prstGeom>
            <a:noFill/>
          </p:spPr>
          <p:txBody>
            <a:bodyPr wrap="none" rtlCol="0">
              <a:spAutoFit/>
            </a:bodyPr>
            <a:lstStyle/>
            <a:p>
              <a:r>
                <a:rPr lang="en-US"/>
                <a:t>(function of the parameter      )</a:t>
              </a:r>
            </a:p>
          </p:txBody>
        </p:sp>
        <p:pic>
          <p:nvPicPr>
            <p:cNvPr id="37" name="Picture 36"/>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7816291" y="666750"/>
              <a:ext cx="184709" cy="208483"/>
            </a:xfrm>
            <a:prstGeom prst="rect">
              <a:avLst/>
            </a:prstGeom>
          </p:spPr>
        </p:pic>
      </p:grpSp>
      <p:pic>
        <p:nvPicPr>
          <p:cNvPr id="45" name="Picture 4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810000" y="1679856"/>
            <a:ext cx="543154" cy="326745"/>
          </a:xfrm>
          <a:prstGeom prst="rect">
            <a:avLst/>
          </a:prstGeom>
        </p:spPr>
      </p:pic>
      <p:grpSp>
        <p:nvGrpSpPr>
          <p:cNvPr id="46" name="Group 45"/>
          <p:cNvGrpSpPr/>
          <p:nvPr/>
        </p:nvGrpSpPr>
        <p:grpSpPr>
          <a:xfrm>
            <a:off x="4956048" y="1473200"/>
            <a:ext cx="3883152" cy="3886200"/>
            <a:chOff x="4956048" y="1104900"/>
            <a:chExt cx="3883152" cy="2914650"/>
          </a:xfrm>
        </p:grpSpPr>
        <p:graphicFrame>
          <p:nvGraphicFramePr>
            <p:cNvPr id="50" name="Chart 49"/>
            <p:cNvGraphicFramePr>
              <a:graphicFrameLocks/>
            </p:cNvGraphicFramePr>
            <p:nvPr>
              <p:extLst>
                <p:ext uri="{D42A27DB-BD31-4B8C-83A1-F6EECF244321}">
                  <p14:modId xmlns:p14="http://schemas.microsoft.com/office/powerpoint/2010/main" val="3723470301"/>
                </p:ext>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6"/>
            </a:graphicData>
          </a:graphic>
        </p:graphicFrame>
        <p:pic>
          <p:nvPicPr>
            <p:cNvPr id="51" name="Picture 50"/>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52" name="Picture 5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mc:AlternateContent xmlns:mc="http://schemas.openxmlformats.org/markup-compatibility/2006" xmlns:p14="http://schemas.microsoft.com/office/powerpoint/2010/main">
        <mc:Choice Requires="p14">
          <p:contentPart p14:bwMode="auto" r:id="rId18">
            <p14:nvContentPartPr>
              <p14:cNvPr id="21" name="Ink 20"/>
              <p14:cNvContentPartPr/>
              <p14:nvPr/>
            </p14:nvContentPartPr>
            <p14:xfrm>
              <a:off x="6996240" y="4196640"/>
              <a:ext cx="264600" cy="257760"/>
            </p14:xfrm>
          </p:contentPart>
        </mc:Choice>
        <mc:Fallback xmlns="">
          <p:pic>
            <p:nvPicPr>
              <p:cNvPr id="21" name="Ink 20"/>
              <p:cNvPicPr/>
              <p:nvPr/>
            </p:nvPicPr>
            <p:blipFill>
              <a:blip r:embed="rId19"/>
              <a:stretch>
                <a:fillRect/>
              </a:stretch>
            </p:blipFill>
            <p:spPr>
              <a:xfrm>
                <a:off x="6986880" y="4187280"/>
                <a:ext cx="2833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 name="Ink 1"/>
              <p14:cNvContentPartPr/>
              <p14:nvPr/>
            </p14:nvContentPartPr>
            <p14:xfrm>
              <a:off x="235440" y="1897920"/>
              <a:ext cx="5160240" cy="4750080"/>
            </p14:xfrm>
          </p:contentPart>
        </mc:Choice>
        <mc:Fallback xmlns="">
          <p:pic>
            <p:nvPicPr>
              <p:cNvPr id="2" name="Ink 1"/>
              <p:cNvPicPr/>
              <p:nvPr/>
            </p:nvPicPr>
            <p:blipFill>
              <a:blip r:embed="rId21"/>
              <a:stretch>
                <a:fillRect/>
              </a:stretch>
            </p:blipFill>
            <p:spPr>
              <a:xfrm>
                <a:off x="226080" y="1888560"/>
                <a:ext cx="5178960" cy="4768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 name="Ink 5"/>
              <p14:cNvContentPartPr/>
              <p14:nvPr/>
            </p14:nvContentPartPr>
            <p14:xfrm>
              <a:off x="3987360" y="3691200"/>
              <a:ext cx="3052080" cy="2938080"/>
            </p14:xfrm>
          </p:contentPart>
        </mc:Choice>
        <mc:Fallback xmlns="">
          <p:pic>
            <p:nvPicPr>
              <p:cNvPr id="6" name="Ink 5"/>
              <p:cNvPicPr/>
              <p:nvPr/>
            </p:nvPicPr>
            <p:blipFill>
              <a:blip r:embed="rId23"/>
              <a:stretch>
                <a:fillRect/>
              </a:stretch>
            </p:blipFill>
            <p:spPr>
              <a:xfrm>
                <a:off x="3978000" y="3681841"/>
                <a:ext cx="3070800" cy="2956798"/>
              </a:xfrm>
              <a:prstGeom prst="rect">
                <a:avLst/>
              </a:prstGeom>
            </p:spPr>
          </p:pic>
        </mc:Fallback>
      </mc:AlternateContent>
    </p:spTree>
    <p:extLst>
      <p:ext uri="{BB962C8B-B14F-4D97-AF65-F5344CB8AC3E}">
        <p14:creationId xmlns:p14="http://schemas.microsoft.com/office/powerpoint/2010/main" val="415582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4956048" y="1473200"/>
            <a:ext cx="3883152" cy="3886200"/>
            <a:chOff x="4956048" y="1104900"/>
            <a:chExt cx="3883152" cy="2914650"/>
          </a:xfrm>
        </p:grpSpPr>
        <p:graphicFrame>
          <p:nvGraphicFramePr>
            <p:cNvPr id="69" name="Chart 68"/>
            <p:cNvGraphicFramePr>
              <a:graphicFrameLocks/>
            </p:cNvGraphicFramePr>
            <p:nvPr>
              <p:extLst>
                <p:ext uri="{D42A27DB-BD31-4B8C-83A1-F6EECF244321}">
                  <p14:modId xmlns:p14="http://schemas.microsoft.com/office/powerpoint/2010/main" val="3468283368"/>
                </p:ext>
              </p:extLst>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0"/>
            </a:graphicData>
          </a:graphic>
        </p:graphicFrame>
        <p:pic>
          <p:nvPicPr>
            <p:cNvPr id="70" name="Picture 69"/>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4956048" y="2132859"/>
              <a:ext cx="530352" cy="245059"/>
            </a:xfrm>
            <a:prstGeom prst="rect">
              <a:avLst/>
            </a:prstGeom>
          </p:spPr>
        </p:pic>
        <p:pic>
          <p:nvPicPr>
            <p:cNvPr id="71" name="Picture 70"/>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7022276" y="3811067"/>
              <a:ext cx="184709" cy="208483"/>
            </a:xfrm>
            <a:prstGeom prst="rect">
              <a:avLst/>
            </a:prstGeom>
          </p:spPr>
        </p:pic>
      </p:grpSp>
      <p:pic>
        <p:nvPicPr>
          <p:cNvPr id="5" name="Picture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957578" y="279400"/>
            <a:ext cx="678942" cy="408432"/>
          </a:xfrm>
          <a:prstGeom prst="rect">
            <a:avLst/>
          </a:prstGeom>
        </p:spPr>
      </p:pic>
      <p:sp>
        <p:nvSpPr>
          <p:cNvPr id="16" name="TextBox 15"/>
          <p:cNvSpPr txBox="1"/>
          <p:nvPr/>
        </p:nvSpPr>
        <p:spPr>
          <a:xfrm>
            <a:off x="228600" y="2803568"/>
            <a:ext cx="327334" cy="461665"/>
          </a:xfrm>
          <a:prstGeom prst="rect">
            <a:avLst/>
          </a:prstGeom>
          <a:noFill/>
        </p:spPr>
        <p:txBody>
          <a:bodyPr wrap="none" rtlCol="0">
            <a:spAutoFit/>
          </a:bodyPr>
          <a:lstStyle/>
          <a:p>
            <a:r>
              <a:rPr lang="en-US" sz="2400"/>
              <a:t>y</a:t>
            </a:r>
          </a:p>
        </p:txBody>
      </p:sp>
      <p:sp>
        <p:nvSpPr>
          <p:cNvPr id="17" name="TextBox 16"/>
          <p:cNvSpPr txBox="1"/>
          <p:nvPr/>
        </p:nvSpPr>
        <p:spPr>
          <a:xfrm>
            <a:off x="2057400" y="4728014"/>
            <a:ext cx="340158" cy="461665"/>
          </a:xfrm>
          <a:prstGeom prst="rect">
            <a:avLst/>
          </a:prstGeom>
          <a:noFill/>
        </p:spPr>
        <p:txBody>
          <a:bodyPr wrap="none" rtlCol="0">
            <a:spAutoFit/>
          </a:bodyPr>
          <a:lstStyle/>
          <a:p>
            <a:r>
              <a:rPr lang="en-US" sz="2400"/>
              <a:t>x</a:t>
            </a:r>
          </a:p>
        </p:txBody>
      </p:sp>
      <p:cxnSp>
        <p:nvCxnSpPr>
          <p:cNvPr id="20" name="Straight Connector 19"/>
          <p:cNvCxnSpPr/>
          <p:nvPr/>
        </p:nvCxnSpPr>
        <p:spPr>
          <a:xfrm>
            <a:off x="833252" y="4368159"/>
            <a:ext cx="3002478" cy="1779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596640" y="3108370"/>
            <a:ext cx="649224" cy="277977"/>
          </a:xfrm>
          <a:prstGeom prst="rect">
            <a:avLst/>
          </a:prstGeom>
        </p:spPr>
      </p:pic>
      <p:sp>
        <p:nvSpPr>
          <p:cNvPr id="30" name="TextBox 29"/>
          <p:cNvSpPr txBox="1"/>
          <p:nvPr/>
        </p:nvSpPr>
        <p:spPr>
          <a:xfrm>
            <a:off x="552728" y="771567"/>
            <a:ext cx="3536546" cy="369332"/>
          </a:xfrm>
          <a:prstGeom prst="rect">
            <a:avLst/>
          </a:prstGeom>
          <a:noFill/>
        </p:spPr>
        <p:txBody>
          <a:bodyPr wrap="none" rtlCol="0">
            <a:spAutoFit/>
          </a:bodyPr>
          <a:lstStyle/>
          <a:p>
            <a:r>
              <a:rPr lang="en-US"/>
              <a:t>(for fixed     , this is a function of x)</a:t>
            </a:r>
          </a:p>
        </p:txBody>
      </p:sp>
      <p:pic>
        <p:nvPicPr>
          <p:cNvPr id="33" name="Picture 3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534096" y="889001"/>
            <a:ext cx="184709" cy="277977"/>
          </a:xfrm>
          <a:prstGeom prst="rect">
            <a:avLst/>
          </a:prstGeom>
        </p:spPr>
      </p:pic>
      <p:cxnSp>
        <p:nvCxnSpPr>
          <p:cNvPr id="34" name="Straight Connector 33"/>
          <p:cNvCxnSpPr/>
          <p:nvPr/>
        </p:nvCxnSpPr>
        <p:spPr>
          <a:xfrm>
            <a:off x="4648200" y="755733"/>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145935" y="279401"/>
            <a:ext cx="3175869" cy="887577"/>
            <a:chOff x="5145934" y="209550"/>
            <a:chExt cx="3175869" cy="665683"/>
          </a:xfrm>
        </p:grpSpPr>
        <p:pic>
          <p:nvPicPr>
            <p:cNvPr id="38" name="Picture 37"/>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550784" y="209550"/>
              <a:ext cx="662940" cy="306324"/>
            </a:xfrm>
            <a:prstGeom prst="rect">
              <a:avLst/>
            </a:prstGeom>
          </p:spPr>
        </p:pic>
        <p:sp>
          <p:nvSpPr>
            <p:cNvPr id="36" name="TextBox 35"/>
            <p:cNvSpPr txBox="1"/>
            <p:nvPr/>
          </p:nvSpPr>
          <p:spPr>
            <a:xfrm>
              <a:off x="5145934" y="578675"/>
              <a:ext cx="3175869" cy="276999"/>
            </a:xfrm>
            <a:prstGeom prst="rect">
              <a:avLst/>
            </a:prstGeom>
            <a:noFill/>
          </p:spPr>
          <p:txBody>
            <a:bodyPr wrap="none" rtlCol="0">
              <a:spAutoFit/>
            </a:bodyPr>
            <a:lstStyle/>
            <a:p>
              <a:r>
                <a:rPr lang="en-US"/>
                <a:t>(function of the parameter      )</a:t>
              </a:r>
            </a:p>
          </p:txBody>
        </p:sp>
        <p:pic>
          <p:nvPicPr>
            <p:cNvPr id="37" name="Picture 36"/>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7816291" y="666750"/>
              <a:ext cx="184709" cy="208483"/>
            </a:xfrm>
            <a:prstGeom prst="rect">
              <a:avLst/>
            </a:prstGeom>
          </p:spPr>
        </p:pic>
      </p:grpSp>
      <p:graphicFrame>
        <p:nvGraphicFramePr>
          <p:cNvPr id="59" name="Chart 58"/>
          <p:cNvGraphicFramePr>
            <a:graphicFrameLocks/>
          </p:cNvGraphicFramePr>
          <p:nvPr>
            <p:extLst>
              <p:ext uri="{D42A27DB-BD31-4B8C-83A1-F6EECF244321}">
                <p14:modId xmlns:p14="http://schemas.microsoft.com/office/powerpoint/2010/main" val="2909888237"/>
              </p:ext>
            </p:extLst>
          </p:nvPr>
        </p:nvGraphicFramePr>
        <p:xfrm>
          <a:off x="533400" y="1558967"/>
          <a:ext cx="3169920" cy="3581400"/>
        </p:xfrm>
        <a:graphic>
          <a:graphicData uri="http://schemas.openxmlformats.org/drawingml/2006/chart">
            <c:chart xmlns:c="http://schemas.openxmlformats.org/drawingml/2006/chart" xmlns:r="http://schemas.openxmlformats.org/officeDocument/2006/relationships" r:id="rId16"/>
          </a:graphicData>
        </a:graphic>
      </p:graphicFrame>
      <p:pic>
        <p:nvPicPr>
          <p:cNvPr id="60" name="Picture 5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810000" y="1679856"/>
            <a:ext cx="543154" cy="326745"/>
          </a:xfrm>
          <a:prstGeom prst="rect">
            <a:avLst/>
          </a:prstGeom>
        </p:spPr>
      </p:pic>
      <mc:AlternateContent xmlns:mc="http://schemas.openxmlformats.org/markup-compatibility/2006" xmlns:p14="http://schemas.microsoft.com/office/powerpoint/2010/main">
        <mc:Choice Requires="p14">
          <p:contentPart p14:bwMode="auto" r:id="rId18">
            <p14:nvContentPartPr>
              <p14:cNvPr id="21" name="Ink 20"/>
              <p14:cNvContentPartPr/>
              <p14:nvPr/>
            </p14:nvContentPartPr>
            <p14:xfrm>
              <a:off x="6996240" y="4196640"/>
              <a:ext cx="264600" cy="257760"/>
            </p14:xfrm>
          </p:contentPart>
        </mc:Choice>
        <mc:Fallback xmlns="">
          <p:pic>
            <p:nvPicPr>
              <p:cNvPr id="21" name="Ink 20"/>
              <p:cNvPicPr/>
              <p:nvPr/>
            </p:nvPicPr>
            <p:blipFill>
              <a:blip r:embed="rId19"/>
              <a:stretch>
                <a:fillRect/>
              </a:stretch>
            </p:blipFill>
            <p:spPr>
              <a:xfrm>
                <a:off x="6986880" y="4187280"/>
                <a:ext cx="2833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p14:cNvContentPartPr/>
              <p14:nvPr/>
            </p14:nvContentPartPr>
            <p14:xfrm>
              <a:off x="6481440" y="3691200"/>
              <a:ext cx="236520" cy="191040"/>
            </p14:xfrm>
          </p:contentPart>
        </mc:Choice>
        <mc:Fallback xmlns="">
          <p:pic>
            <p:nvPicPr>
              <p:cNvPr id="22" name="Ink 21"/>
              <p:cNvPicPr/>
              <p:nvPr/>
            </p:nvPicPr>
            <p:blipFill>
              <a:blip r:embed="rId21"/>
              <a:stretch>
                <a:fillRect/>
              </a:stretch>
            </p:blipFill>
            <p:spPr>
              <a:xfrm>
                <a:off x="6472080" y="3681846"/>
                <a:ext cx="255240" cy="20974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 name="Ink 1"/>
              <p14:cNvContentPartPr/>
              <p14:nvPr/>
            </p14:nvContentPartPr>
            <p14:xfrm>
              <a:off x="450000" y="171360"/>
              <a:ext cx="8125920" cy="6572640"/>
            </p14:xfrm>
          </p:contentPart>
        </mc:Choice>
        <mc:Fallback xmlns="">
          <p:pic>
            <p:nvPicPr>
              <p:cNvPr id="2" name="Ink 1"/>
              <p:cNvPicPr/>
              <p:nvPr/>
            </p:nvPicPr>
            <p:blipFill>
              <a:blip r:embed="rId23"/>
              <a:stretch>
                <a:fillRect/>
              </a:stretch>
            </p:blipFill>
            <p:spPr>
              <a:xfrm>
                <a:off x="440640" y="162000"/>
                <a:ext cx="8144640" cy="6591360"/>
              </a:xfrm>
              <a:prstGeom prst="rect">
                <a:avLst/>
              </a:prstGeom>
            </p:spPr>
          </p:pic>
        </mc:Fallback>
      </mc:AlternateContent>
    </p:spTree>
    <p:extLst>
      <p:ext uri="{BB962C8B-B14F-4D97-AF65-F5344CB8AC3E}">
        <p14:creationId xmlns:p14="http://schemas.microsoft.com/office/powerpoint/2010/main" val="377729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515468" y="1193801"/>
            <a:ext cx="2580532" cy="478769"/>
          </a:xfrm>
          <a:prstGeom prst="rect">
            <a:avLst/>
          </a:prstGeom>
        </p:spPr>
      </p:pic>
      <p:sp>
        <p:nvSpPr>
          <p:cNvPr id="10" name="TextBox 9"/>
          <p:cNvSpPr txBox="1"/>
          <p:nvPr/>
        </p:nvSpPr>
        <p:spPr>
          <a:xfrm>
            <a:off x="622258" y="1049181"/>
            <a:ext cx="2217274" cy="584775"/>
          </a:xfrm>
          <a:prstGeom prst="rect">
            <a:avLst/>
          </a:prstGeom>
          <a:noFill/>
        </p:spPr>
        <p:txBody>
          <a:bodyPr wrap="none" rtlCol="0">
            <a:spAutoFit/>
          </a:bodyPr>
          <a:lstStyle/>
          <a:p>
            <a:r>
              <a:rPr lang="en-US" sz="3200"/>
              <a:t>Hypothesis:</a:t>
            </a:r>
          </a:p>
        </p:txBody>
      </p:sp>
      <p:pic>
        <p:nvPicPr>
          <p:cNvPr id="20" name="Picture 1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78530" y="2503887"/>
            <a:ext cx="755670" cy="428749"/>
          </a:xfrm>
          <a:prstGeom prst="rect">
            <a:avLst/>
          </a:prstGeom>
        </p:spPr>
      </p:pic>
      <p:sp>
        <p:nvSpPr>
          <p:cNvPr id="15" name="TextBox 14"/>
          <p:cNvSpPr txBox="1"/>
          <p:nvPr/>
        </p:nvSpPr>
        <p:spPr>
          <a:xfrm>
            <a:off x="622258" y="2293187"/>
            <a:ext cx="2287806" cy="584775"/>
          </a:xfrm>
          <a:prstGeom prst="rect">
            <a:avLst/>
          </a:prstGeom>
          <a:noFill/>
        </p:spPr>
        <p:txBody>
          <a:bodyPr wrap="none" rtlCol="0">
            <a:spAutoFit/>
          </a:bodyPr>
          <a:lstStyle/>
          <a:p>
            <a:r>
              <a:rPr lang="en-US" sz="3200"/>
              <a:t>Parameters:</a:t>
            </a:r>
          </a:p>
        </p:txBody>
      </p:sp>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478530" y="3429001"/>
            <a:ext cx="5360670" cy="1004465"/>
          </a:xfrm>
          <a:prstGeom prst="rect">
            <a:avLst/>
          </a:prstGeom>
        </p:spPr>
      </p:pic>
      <p:sp>
        <p:nvSpPr>
          <p:cNvPr id="17" name="TextBox 16"/>
          <p:cNvSpPr txBox="1"/>
          <p:nvPr/>
        </p:nvSpPr>
        <p:spPr>
          <a:xfrm>
            <a:off x="622258" y="3487581"/>
            <a:ext cx="2670924" cy="584775"/>
          </a:xfrm>
          <a:prstGeom prst="rect">
            <a:avLst/>
          </a:prstGeom>
          <a:noFill/>
        </p:spPr>
        <p:txBody>
          <a:bodyPr wrap="none" rtlCol="0">
            <a:spAutoFit/>
          </a:bodyPr>
          <a:lstStyle/>
          <a:p>
            <a:r>
              <a:rPr lang="en-US" sz="3200"/>
              <a:t>Cost Function:</a:t>
            </a:r>
          </a:p>
        </p:txBody>
      </p:sp>
      <p:pic>
        <p:nvPicPr>
          <p:cNvPr id="2" name="Picture 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478531" y="4935221"/>
            <a:ext cx="2765679" cy="728980"/>
          </a:xfrm>
          <a:prstGeom prst="rect">
            <a:avLst/>
          </a:prstGeom>
        </p:spPr>
      </p:pic>
      <p:sp>
        <p:nvSpPr>
          <p:cNvPr id="19" name="TextBox 18"/>
          <p:cNvSpPr txBox="1"/>
          <p:nvPr/>
        </p:nvSpPr>
        <p:spPr>
          <a:xfrm>
            <a:off x="622258" y="4782901"/>
            <a:ext cx="1069524" cy="584775"/>
          </a:xfrm>
          <a:prstGeom prst="rect">
            <a:avLst/>
          </a:prstGeom>
          <a:noFill/>
        </p:spPr>
        <p:txBody>
          <a:bodyPr wrap="none" rtlCol="0">
            <a:spAutoFit/>
          </a:bodyPr>
          <a:lstStyle/>
          <a:p>
            <a:r>
              <a:rPr lang="en-US" sz="3200"/>
              <a:t>Goal:</a:t>
            </a:r>
          </a:p>
        </p:txBody>
      </p:sp>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3394080" y="3090240"/>
              <a:ext cx="907560" cy="3014400"/>
            </p14:xfrm>
          </p:contentPart>
        </mc:Choice>
        <mc:Fallback xmlns="">
          <p:pic>
            <p:nvPicPr>
              <p:cNvPr id="3" name="Ink 2"/>
              <p:cNvPicPr/>
              <p:nvPr/>
            </p:nvPicPr>
            <p:blipFill>
              <a:blip r:embed="rId11"/>
              <a:stretch>
                <a:fillRect/>
              </a:stretch>
            </p:blipFill>
            <p:spPr>
              <a:xfrm>
                <a:off x="3384720" y="3080880"/>
                <a:ext cx="926280" cy="3033121"/>
              </a:xfrm>
              <a:prstGeom prst="rect">
                <a:avLst/>
              </a:prstGeom>
            </p:spPr>
          </p:pic>
        </mc:Fallback>
      </mc:AlternateContent>
    </p:spTree>
    <p:extLst>
      <p:ext uri="{BB962C8B-B14F-4D97-AF65-F5344CB8AC3E}">
        <p14:creationId xmlns:p14="http://schemas.microsoft.com/office/powerpoint/2010/main" val="16709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9844" y="584200"/>
            <a:ext cx="3209533" cy="523220"/>
          </a:xfrm>
          <a:prstGeom prst="rect">
            <a:avLst/>
          </a:prstGeom>
          <a:noFill/>
        </p:spPr>
        <p:txBody>
          <a:bodyPr wrap="none" rtlCol="0">
            <a:spAutoFit/>
          </a:bodyPr>
          <a:lstStyle/>
          <a:p>
            <a:r>
              <a:rPr lang="en-US" sz="2800"/>
              <a:t>Have some function</a:t>
            </a:r>
          </a:p>
        </p:txBody>
      </p:sp>
      <p:pic>
        <p:nvPicPr>
          <p:cNvPr id="43" name="Picture 4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986598" y="701040"/>
            <a:ext cx="1305492" cy="495219"/>
          </a:xfrm>
          <a:prstGeom prst="rect">
            <a:avLst/>
          </a:prstGeom>
        </p:spPr>
      </p:pic>
      <p:sp>
        <p:nvSpPr>
          <p:cNvPr id="44" name="TextBox 43"/>
          <p:cNvSpPr txBox="1"/>
          <p:nvPr/>
        </p:nvSpPr>
        <p:spPr>
          <a:xfrm>
            <a:off x="839843" y="1410573"/>
            <a:ext cx="1075294" cy="523220"/>
          </a:xfrm>
          <a:prstGeom prst="rect">
            <a:avLst/>
          </a:prstGeom>
          <a:noFill/>
        </p:spPr>
        <p:txBody>
          <a:bodyPr wrap="none" rtlCol="0">
            <a:spAutoFit/>
          </a:bodyPr>
          <a:lstStyle/>
          <a:p>
            <a:r>
              <a:rPr lang="en-US" sz="2800"/>
              <a:t>Want </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065021" y="1529080"/>
            <a:ext cx="2076037" cy="757611"/>
          </a:xfrm>
          <a:prstGeom prst="rect">
            <a:avLst/>
          </a:prstGeom>
        </p:spPr>
      </p:pic>
      <p:sp>
        <p:nvSpPr>
          <p:cNvPr id="15" name="TextBox 14"/>
          <p:cNvSpPr txBox="1"/>
          <p:nvPr/>
        </p:nvSpPr>
        <p:spPr>
          <a:xfrm>
            <a:off x="685800" y="2383292"/>
            <a:ext cx="7620000" cy="2962513"/>
          </a:xfrm>
          <a:prstGeom prst="roundRect">
            <a:avLst/>
          </a:prstGeom>
          <a:noFill/>
          <a:ln>
            <a:noFill/>
          </a:ln>
        </p:spPr>
        <p:txBody>
          <a:bodyPr wrap="square" rtlCol="0">
            <a:spAutoFit/>
          </a:bodyPr>
          <a:lstStyle/>
          <a:p>
            <a:pPr>
              <a:lnSpc>
                <a:spcPct val="150000"/>
              </a:lnSpc>
            </a:pPr>
            <a:r>
              <a:rPr lang="en-US" sz="2800" b="1"/>
              <a:t>Outline:</a:t>
            </a:r>
          </a:p>
          <a:p>
            <a:pPr marL="800100" lvl="1" indent="-342900">
              <a:lnSpc>
                <a:spcPct val="150000"/>
              </a:lnSpc>
              <a:buFont typeface="Arial" pitchFamily="34" charset="0"/>
              <a:buChar char="•"/>
            </a:pPr>
            <a:r>
              <a:rPr lang="en-US" sz="2800"/>
              <a:t>Start with some</a:t>
            </a:r>
          </a:p>
          <a:p>
            <a:pPr marL="800100" lvl="1" indent="-342900">
              <a:lnSpc>
                <a:spcPct val="150000"/>
              </a:lnSpc>
              <a:buFont typeface="Arial" pitchFamily="34" charset="0"/>
              <a:buChar char="•"/>
            </a:pPr>
            <a:r>
              <a:rPr lang="en-US" sz="2800"/>
              <a:t>Keep changing              to reduce                     until we hopefully end up at a minimum</a:t>
            </a:r>
          </a:p>
        </p:txBody>
      </p:sp>
      <p:pic>
        <p:nvPicPr>
          <p:cNvPr id="48" name="Picture 4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149090" y="3759200"/>
            <a:ext cx="796862" cy="452120"/>
          </a:xfrm>
          <a:prstGeom prst="rect">
            <a:avLst/>
          </a:prstGeom>
          <a:ln>
            <a:noFill/>
          </a:ln>
        </p:spPr>
      </p:pic>
      <p:pic>
        <p:nvPicPr>
          <p:cNvPr id="49" name="Picture 48"/>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6499860" y="4600747"/>
            <a:ext cx="1330930" cy="504868"/>
          </a:xfrm>
          <a:prstGeom prst="rect">
            <a:avLst/>
          </a:prstGeom>
          <a:ln>
            <a:noFill/>
          </a:ln>
        </p:spPr>
      </p:pic>
      <p:pic>
        <p:nvPicPr>
          <p:cNvPr id="12" name="Picture 11"/>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3962400" y="4607560"/>
            <a:ext cx="796862" cy="452120"/>
          </a:xfrm>
          <a:prstGeom prst="rect">
            <a:avLst/>
          </a:prstGeom>
        </p:spPr>
      </p:pic>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2057760" y="667680"/>
              <a:ext cx="6882480" cy="5379840"/>
            </p14:xfrm>
          </p:contentPart>
        </mc:Choice>
        <mc:Fallback xmlns="">
          <p:pic>
            <p:nvPicPr>
              <p:cNvPr id="2" name="Ink 1"/>
              <p:cNvPicPr/>
              <p:nvPr/>
            </p:nvPicPr>
            <p:blipFill>
              <a:blip r:embed="rId11"/>
              <a:stretch>
                <a:fillRect/>
              </a:stretch>
            </p:blipFill>
            <p:spPr>
              <a:xfrm>
                <a:off x="2048400" y="658320"/>
                <a:ext cx="6901200" cy="5398560"/>
              </a:xfrm>
              <a:prstGeom prst="rect">
                <a:avLst/>
              </a:prstGeom>
            </p:spPr>
          </p:pic>
        </mc:Fallback>
      </mc:AlternateContent>
    </p:spTree>
    <p:extLst>
      <p:ext uri="{BB962C8B-B14F-4D97-AF65-F5344CB8AC3E}">
        <p14:creationId xmlns:p14="http://schemas.microsoft.com/office/powerpoint/2010/main" val="189415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609600" y="681038"/>
            <a:ext cx="7677150" cy="5376863"/>
          </a:xfrm>
          <a:prstGeom prst="rect">
            <a:avLst/>
          </a:prstGeom>
          <a:noFill/>
          <a:ln w="9525">
            <a:noFill/>
            <a:miter lim="800000"/>
            <a:headEnd/>
            <a:tailEnd/>
          </a:ln>
        </p:spPr>
      </p:pic>
      <p:sp>
        <p:nvSpPr>
          <p:cNvPr id="477191" name="AutoShape 7"/>
          <p:cNvSpPr>
            <a:spLocks noChangeArrowheads="1"/>
          </p:cNvSpPr>
          <p:nvPr/>
        </p:nvSpPr>
        <p:spPr bwMode="auto">
          <a:xfrm>
            <a:off x="3790950" y="269874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2" name="AutoShape 8"/>
          <p:cNvSpPr>
            <a:spLocks noChangeArrowheads="1"/>
          </p:cNvSpPr>
          <p:nvPr/>
        </p:nvSpPr>
        <p:spPr bwMode="auto">
          <a:xfrm>
            <a:off x="3829050" y="2989261"/>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3" name="AutoShape 9"/>
          <p:cNvSpPr>
            <a:spLocks noChangeArrowheads="1"/>
          </p:cNvSpPr>
          <p:nvPr/>
        </p:nvSpPr>
        <p:spPr bwMode="auto">
          <a:xfrm>
            <a:off x="3810000" y="32845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4" name="AutoShape 10"/>
          <p:cNvSpPr>
            <a:spLocks noChangeArrowheads="1"/>
          </p:cNvSpPr>
          <p:nvPr/>
        </p:nvSpPr>
        <p:spPr bwMode="auto">
          <a:xfrm>
            <a:off x="3581400" y="35893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5" name="AutoShape 11"/>
          <p:cNvSpPr>
            <a:spLocks noChangeArrowheads="1"/>
          </p:cNvSpPr>
          <p:nvPr/>
        </p:nvSpPr>
        <p:spPr bwMode="auto">
          <a:xfrm>
            <a:off x="3657600" y="38941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6" name="AutoShape 12"/>
          <p:cNvSpPr>
            <a:spLocks noChangeArrowheads="1"/>
          </p:cNvSpPr>
          <p:nvPr/>
        </p:nvSpPr>
        <p:spPr bwMode="auto">
          <a:xfrm>
            <a:off x="3962400" y="39703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7" name="AutoShape 13"/>
          <p:cNvSpPr>
            <a:spLocks noChangeArrowheads="1"/>
          </p:cNvSpPr>
          <p:nvPr/>
        </p:nvSpPr>
        <p:spPr bwMode="auto">
          <a:xfrm>
            <a:off x="4114800" y="41989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7198" name="AutoShape 14"/>
          <p:cNvSpPr>
            <a:spLocks noChangeArrowheads="1"/>
          </p:cNvSpPr>
          <p:nvPr/>
        </p:nvSpPr>
        <p:spPr bwMode="auto">
          <a:xfrm>
            <a:off x="4038600" y="4503736"/>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cxnSp>
        <p:nvCxnSpPr>
          <p:cNvPr id="477199" name="AutoShape 15"/>
          <p:cNvCxnSpPr>
            <a:cxnSpLocks noChangeShapeType="1"/>
          </p:cNvCxnSpPr>
          <p:nvPr/>
        </p:nvCxnSpPr>
        <p:spPr bwMode="auto">
          <a:xfrm>
            <a:off x="3692525" y="3703636"/>
            <a:ext cx="76200" cy="304800"/>
          </a:xfrm>
          <a:prstGeom prst="straightConnector1">
            <a:avLst/>
          </a:prstGeom>
          <a:noFill/>
          <a:ln w="28575">
            <a:solidFill>
              <a:schemeClr val="tx1"/>
            </a:solidFill>
            <a:round/>
            <a:headEnd/>
            <a:tailEnd/>
          </a:ln>
        </p:spPr>
      </p:cxnSp>
      <p:cxnSp>
        <p:nvCxnSpPr>
          <p:cNvPr id="477200" name="AutoShape 16"/>
          <p:cNvCxnSpPr>
            <a:cxnSpLocks noChangeShapeType="1"/>
          </p:cNvCxnSpPr>
          <p:nvPr/>
        </p:nvCxnSpPr>
        <p:spPr bwMode="auto">
          <a:xfrm flipH="1">
            <a:off x="3692525" y="3398836"/>
            <a:ext cx="228600" cy="304800"/>
          </a:xfrm>
          <a:prstGeom prst="straightConnector1">
            <a:avLst/>
          </a:prstGeom>
          <a:noFill/>
          <a:ln w="28575">
            <a:solidFill>
              <a:schemeClr val="tx1"/>
            </a:solidFill>
            <a:round/>
            <a:headEnd/>
            <a:tailEnd/>
          </a:ln>
        </p:spPr>
      </p:cxnSp>
      <p:cxnSp>
        <p:nvCxnSpPr>
          <p:cNvPr id="477201" name="AutoShape 17"/>
          <p:cNvCxnSpPr>
            <a:cxnSpLocks noChangeShapeType="1"/>
          </p:cNvCxnSpPr>
          <p:nvPr/>
        </p:nvCxnSpPr>
        <p:spPr bwMode="auto">
          <a:xfrm>
            <a:off x="3775075" y="4008436"/>
            <a:ext cx="304800" cy="76200"/>
          </a:xfrm>
          <a:prstGeom prst="straightConnector1">
            <a:avLst/>
          </a:prstGeom>
          <a:noFill/>
          <a:ln w="28575">
            <a:solidFill>
              <a:schemeClr val="tx1"/>
            </a:solidFill>
            <a:round/>
            <a:headEnd/>
            <a:tailEnd/>
          </a:ln>
        </p:spPr>
      </p:cxnSp>
      <p:cxnSp>
        <p:nvCxnSpPr>
          <p:cNvPr id="477202" name="AutoShape 18"/>
          <p:cNvCxnSpPr>
            <a:cxnSpLocks noChangeShapeType="1"/>
          </p:cNvCxnSpPr>
          <p:nvPr/>
        </p:nvCxnSpPr>
        <p:spPr bwMode="auto">
          <a:xfrm>
            <a:off x="4068763" y="4084636"/>
            <a:ext cx="152400" cy="228600"/>
          </a:xfrm>
          <a:prstGeom prst="straightConnector1">
            <a:avLst/>
          </a:prstGeom>
          <a:noFill/>
          <a:ln w="28575">
            <a:solidFill>
              <a:schemeClr val="tx1"/>
            </a:solidFill>
            <a:round/>
            <a:headEnd/>
            <a:tailEnd/>
          </a:ln>
        </p:spPr>
      </p:cxnSp>
      <p:cxnSp>
        <p:nvCxnSpPr>
          <p:cNvPr id="477203" name="AutoShape 19"/>
          <p:cNvCxnSpPr>
            <a:cxnSpLocks noChangeShapeType="1"/>
          </p:cNvCxnSpPr>
          <p:nvPr/>
        </p:nvCxnSpPr>
        <p:spPr bwMode="auto">
          <a:xfrm flipH="1">
            <a:off x="4144963" y="4313236"/>
            <a:ext cx="76200" cy="304800"/>
          </a:xfrm>
          <a:prstGeom prst="straightConnector1">
            <a:avLst/>
          </a:prstGeom>
          <a:noFill/>
          <a:ln w="28575">
            <a:solidFill>
              <a:schemeClr val="tx1"/>
            </a:solidFill>
            <a:round/>
            <a:headEnd/>
            <a:tailEnd/>
          </a:ln>
        </p:spPr>
      </p:cxnSp>
      <p:sp>
        <p:nvSpPr>
          <p:cNvPr id="477204" name="Line 20"/>
          <p:cNvSpPr>
            <a:spLocks noChangeShapeType="1"/>
          </p:cNvSpPr>
          <p:nvPr/>
        </p:nvSpPr>
        <p:spPr bwMode="auto">
          <a:xfrm>
            <a:off x="3905252" y="2813049"/>
            <a:ext cx="42863" cy="304800"/>
          </a:xfrm>
          <a:prstGeom prst="line">
            <a:avLst/>
          </a:prstGeom>
          <a:noFill/>
          <a:ln w="28575">
            <a:solidFill>
              <a:schemeClr val="tx1"/>
            </a:solidFill>
            <a:round/>
            <a:headEnd/>
            <a:tailEnd/>
          </a:ln>
        </p:spPr>
        <p:txBody>
          <a:bodyPr/>
          <a:lstStyle/>
          <a:p>
            <a:endParaRPr lang="en-US">
              <a:solidFill>
                <a:prstClr val="black"/>
              </a:solidFill>
            </a:endParaRPr>
          </a:p>
        </p:txBody>
      </p:sp>
      <p:sp>
        <p:nvSpPr>
          <p:cNvPr id="477205" name="Line 21"/>
          <p:cNvSpPr>
            <a:spLocks noChangeShapeType="1"/>
          </p:cNvSpPr>
          <p:nvPr/>
        </p:nvSpPr>
        <p:spPr bwMode="auto">
          <a:xfrm flipH="1">
            <a:off x="3924302" y="3113087"/>
            <a:ext cx="23813" cy="280988"/>
          </a:xfrm>
          <a:prstGeom prst="line">
            <a:avLst/>
          </a:prstGeom>
          <a:noFill/>
          <a:ln w="28575">
            <a:solidFill>
              <a:schemeClr val="tx1"/>
            </a:solidFill>
            <a:round/>
            <a:headEnd/>
            <a:tailEnd/>
          </a:ln>
        </p:spPr>
        <p:txBody>
          <a:bodyPr/>
          <a:lstStyle/>
          <a:p>
            <a:endParaRPr lang="en-US">
              <a:solidFill>
                <a:prstClr val="black"/>
              </a:solidFill>
            </a:endParaRPr>
          </a:p>
        </p:txBody>
      </p:sp>
      <p:sp>
        <p:nvSpPr>
          <p:cNvPr id="50196" name="Text Box 22"/>
          <p:cNvSpPr txBox="1">
            <a:spLocks noChangeArrowheads="1"/>
          </p:cNvSpPr>
          <p:nvPr/>
        </p:nvSpPr>
        <p:spPr bwMode="auto">
          <a:xfrm>
            <a:off x="6772276" y="4952999"/>
            <a:ext cx="381836" cy="369332"/>
          </a:xfrm>
          <a:prstGeom prst="rect">
            <a:avLst/>
          </a:prstGeom>
          <a:noFill/>
          <a:ln w="9525">
            <a:noFill/>
            <a:miter lim="800000"/>
            <a:headEnd/>
            <a:tailEnd/>
          </a:ln>
        </p:spPr>
        <p:txBody>
          <a:bodyPr wrap="none">
            <a:spAutoFit/>
          </a:bodyPr>
          <a:lstStyle/>
          <a:p>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1</a:t>
            </a:r>
            <a:endParaRPr lang="en-US" baseline="-25000">
              <a:solidFill>
                <a:prstClr val="black"/>
              </a:solidFill>
              <a:latin typeface="Symbol" pitchFamily="18" charset="2"/>
            </a:endParaRPr>
          </a:p>
        </p:txBody>
      </p:sp>
      <p:sp>
        <p:nvSpPr>
          <p:cNvPr id="50197" name="Text Box 23"/>
          <p:cNvSpPr txBox="1">
            <a:spLocks noChangeArrowheads="1"/>
          </p:cNvSpPr>
          <p:nvPr/>
        </p:nvSpPr>
        <p:spPr bwMode="auto">
          <a:xfrm>
            <a:off x="2751138" y="5332412"/>
            <a:ext cx="381836" cy="369332"/>
          </a:xfrm>
          <a:prstGeom prst="rect">
            <a:avLst/>
          </a:prstGeom>
          <a:noFill/>
          <a:ln w="9525">
            <a:noFill/>
            <a:miter lim="800000"/>
            <a:headEnd/>
            <a:tailEnd/>
          </a:ln>
        </p:spPr>
        <p:txBody>
          <a:bodyPr wrap="none">
            <a:spAutoFit/>
          </a:bodyPr>
          <a:lstStyle/>
          <a:p>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0</a:t>
            </a:r>
            <a:endParaRPr lang="en-US" baseline="-25000">
              <a:solidFill>
                <a:prstClr val="black"/>
              </a:solidFill>
              <a:latin typeface="Symbol" pitchFamily="18" charset="2"/>
            </a:endParaRPr>
          </a:p>
        </p:txBody>
      </p:sp>
      <p:sp>
        <p:nvSpPr>
          <p:cNvPr id="23" name="Text Box 21"/>
          <p:cNvSpPr txBox="1">
            <a:spLocks noChangeArrowheads="1"/>
          </p:cNvSpPr>
          <p:nvPr/>
        </p:nvSpPr>
        <p:spPr bwMode="auto">
          <a:xfrm>
            <a:off x="596286" y="3173093"/>
            <a:ext cx="896399" cy="369332"/>
          </a:xfrm>
          <a:prstGeom prst="rect">
            <a:avLst/>
          </a:prstGeom>
          <a:noFill/>
          <a:ln w="9525">
            <a:noFill/>
            <a:miter lim="800000"/>
            <a:headEnd/>
            <a:tailEnd/>
          </a:ln>
        </p:spPr>
        <p:txBody>
          <a:bodyPr wrap="none">
            <a:spAutoFit/>
          </a:bodyPr>
          <a:lstStyle/>
          <a:p>
            <a:r>
              <a:rPr lang="en-US">
                <a:solidFill>
                  <a:prstClr val="black"/>
                </a:solidFill>
              </a:rPr>
              <a:t>J(</a:t>
            </a:r>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0</a:t>
            </a:r>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1</a:t>
            </a:r>
            <a:r>
              <a:rPr lang="en-US">
                <a:solidFill>
                  <a:prstClr val="black"/>
                </a:solidFill>
              </a:rPr>
              <a:t>)</a:t>
            </a:r>
            <a:endParaRPr lang="en-US" baseline="-25000">
              <a:solidFill>
                <a:prstClr val="black"/>
              </a:solidFill>
              <a:latin typeface="Symbol" pitchFamily="18" charset="2"/>
              <a:sym typeface="Symbol" pitchFamily="18" charset="2"/>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50240" y="3729120"/>
              <a:ext cx="6381720" cy="2175360"/>
            </p14:xfrm>
          </p:contentPart>
        </mc:Choice>
        <mc:Fallback xmlns="">
          <p:pic>
            <p:nvPicPr>
              <p:cNvPr id="2" name="Ink 1"/>
              <p:cNvPicPr/>
              <p:nvPr/>
            </p:nvPicPr>
            <p:blipFill>
              <a:blip r:embed="rId5"/>
              <a:stretch>
                <a:fillRect/>
              </a:stretch>
            </p:blipFill>
            <p:spPr>
              <a:xfrm>
                <a:off x="740880" y="3719759"/>
                <a:ext cx="6400440" cy="2194082"/>
              </a:xfrm>
              <a:prstGeom prst="rect">
                <a:avLst/>
              </a:prstGeom>
            </p:spPr>
          </p:pic>
        </mc:Fallback>
      </mc:AlternateContent>
    </p:spTree>
    <p:extLst>
      <p:ext uri="{BB962C8B-B14F-4D97-AF65-F5344CB8AC3E}">
        <p14:creationId xmlns:p14="http://schemas.microsoft.com/office/powerpoint/2010/main" val="386191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720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77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720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771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72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7719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500"/>
                                  </p:stCondLst>
                                  <p:childTnLst>
                                    <p:set>
                                      <p:cBhvr>
                                        <p:cTn id="30" dur="1" fill="hold">
                                          <p:stCondLst>
                                            <p:cond delay="0"/>
                                          </p:stCondLst>
                                        </p:cTn>
                                        <p:tgtEl>
                                          <p:spTgt spid="477199"/>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7719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477201"/>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47719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477202"/>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477197"/>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nodeType="afterEffect">
                                  <p:stCondLst>
                                    <p:cond delay="500"/>
                                  </p:stCondLst>
                                  <p:childTnLst>
                                    <p:set>
                                      <p:cBhvr>
                                        <p:cTn id="48" dur="1" fill="hold">
                                          <p:stCondLst>
                                            <p:cond delay="0"/>
                                          </p:stCondLst>
                                        </p:cTn>
                                        <p:tgtEl>
                                          <p:spTgt spid="47720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477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animBg="1"/>
      <p:bldP spid="477192" grpId="0" animBg="1"/>
      <p:bldP spid="477193" grpId="0" animBg="1"/>
      <p:bldP spid="477194" grpId="0" animBg="1"/>
      <p:bldP spid="477195" grpId="0" animBg="1"/>
      <p:bldP spid="477196" grpId="0" animBg="1"/>
      <p:bldP spid="477197" grpId="0" animBg="1"/>
      <p:bldP spid="477198" grpId="0" animBg="1"/>
      <p:bldP spid="477204" grpId="0" animBg="1"/>
      <p:bldP spid="47720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srcRect/>
          <a:stretch>
            <a:fillRect/>
          </a:stretch>
        </p:blipFill>
        <p:spPr bwMode="auto">
          <a:xfrm>
            <a:off x="609600" y="681038"/>
            <a:ext cx="7677150" cy="5376863"/>
          </a:xfrm>
          <a:prstGeom prst="rect">
            <a:avLst/>
          </a:prstGeom>
          <a:noFill/>
          <a:ln w="9525">
            <a:noFill/>
            <a:miter lim="800000"/>
            <a:headEnd/>
            <a:tailEnd/>
          </a:ln>
        </p:spPr>
      </p:pic>
      <p:sp>
        <p:nvSpPr>
          <p:cNvPr id="51204" name="Text Box 4"/>
          <p:cNvSpPr txBox="1">
            <a:spLocks noChangeArrowheads="1"/>
          </p:cNvSpPr>
          <p:nvPr/>
        </p:nvSpPr>
        <p:spPr bwMode="auto">
          <a:xfrm>
            <a:off x="2751138" y="5324475"/>
            <a:ext cx="381836" cy="369332"/>
          </a:xfrm>
          <a:prstGeom prst="rect">
            <a:avLst/>
          </a:prstGeom>
          <a:noFill/>
          <a:ln w="9525">
            <a:noFill/>
            <a:miter lim="800000"/>
            <a:headEnd/>
            <a:tailEnd/>
          </a:ln>
        </p:spPr>
        <p:txBody>
          <a:bodyPr wrap="none">
            <a:spAutoFit/>
          </a:bodyPr>
          <a:lstStyle/>
          <a:p>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0</a:t>
            </a:r>
            <a:endParaRPr lang="en-US" baseline="-25000">
              <a:solidFill>
                <a:prstClr val="black"/>
              </a:solidFill>
              <a:latin typeface="Symbol" pitchFamily="18" charset="2"/>
            </a:endParaRPr>
          </a:p>
        </p:txBody>
      </p:sp>
      <p:sp>
        <p:nvSpPr>
          <p:cNvPr id="51205" name="Text Box 5"/>
          <p:cNvSpPr txBox="1">
            <a:spLocks noChangeArrowheads="1"/>
          </p:cNvSpPr>
          <p:nvPr/>
        </p:nvSpPr>
        <p:spPr bwMode="auto">
          <a:xfrm>
            <a:off x="6772276" y="4945061"/>
            <a:ext cx="381836" cy="369332"/>
          </a:xfrm>
          <a:prstGeom prst="rect">
            <a:avLst/>
          </a:prstGeom>
          <a:noFill/>
          <a:ln w="9525">
            <a:noFill/>
            <a:miter lim="800000"/>
            <a:headEnd/>
            <a:tailEnd/>
          </a:ln>
        </p:spPr>
        <p:txBody>
          <a:bodyPr wrap="none">
            <a:spAutoFit/>
          </a:bodyPr>
          <a:lstStyle/>
          <a:p>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1</a:t>
            </a:r>
            <a:endParaRPr lang="en-US" baseline="-25000">
              <a:solidFill>
                <a:prstClr val="black"/>
              </a:solidFill>
              <a:latin typeface="Symbol" pitchFamily="18" charset="2"/>
            </a:endParaRPr>
          </a:p>
        </p:txBody>
      </p:sp>
      <p:sp>
        <p:nvSpPr>
          <p:cNvPr id="479239" name="AutoShape 7"/>
          <p:cNvSpPr>
            <a:spLocks noChangeArrowheads="1"/>
          </p:cNvSpPr>
          <p:nvPr/>
        </p:nvSpPr>
        <p:spPr bwMode="auto">
          <a:xfrm>
            <a:off x="3986213" y="2566987"/>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0" name="AutoShape 8"/>
          <p:cNvSpPr>
            <a:spLocks noChangeArrowheads="1"/>
          </p:cNvSpPr>
          <p:nvPr/>
        </p:nvSpPr>
        <p:spPr bwMode="auto">
          <a:xfrm>
            <a:off x="4243388" y="287654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1" name="AutoShape 9"/>
          <p:cNvSpPr>
            <a:spLocks noChangeArrowheads="1"/>
          </p:cNvSpPr>
          <p:nvPr/>
        </p:nvSpPr>
        <p:spPr bwMode="auto">
          <a:xfrm>
            <a:off x="4529138" y="3000373"/>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2" name="AutoShape 10"/>
          <p:cNvSpPr>
            <a:spLocks noChangeArrowheads="1"/>
          </p:cNvSpPr>
          <p:nvPr/>
        </p:nvSpPr>
        <p:spPr bwMode="auto">
          <a:xfrm>
            <a:off x="4876800" y="327659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3" name="AutoShape 11"/>
          <p:cNvSpPr>
            <a:spLocks noChangeArrowheads="1"/>
          </p:cNvSpPr>
          <p:nvPr/>
        </p:nvSpPr>
        <p:spPr bwMode="auto">
          <a:xfrm>
            <a:off x="5257800" y="350519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4" name="AutoShape 12"/>
          <p:cNvSpPr>
            <a:spLocks noChangeArrowheads="1"/>
          </p:cNvSpPr>
          <p:nvPr/>
        </p:nvSpPr>
        <p:spPr bwMode="auto">
          <a:xfrm>
            <a:off x="5638800" y="365759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45" name="AutoShape 13"/>
          <p:cNvSpPr>
            <a:spLocks noChangeArrowheads="1"/>
          </p:cNvSpPr>
          <p:nvPr/>
        </p:nvSpPr>
        <p:spPr bwMode="auto">
          <a:xfrm>
            <a:off x="6019800" y="3809999"/>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cxnSp>
        <p:nvCxnSpPr>
          <p:cNvPr id="479246" name="AutoShape 14"/>
          <p:cNvCxnSpPr>
            <a:cxnSpLocks noChangeShapeType="1"/>
          </p:cNvCxnSpPr>
          <p:nvPr/>
        </p:nvCxnSpPr>
        <p:spPr bwMode="auto">
          <a:xfrm>
            <a:off x="4976813" y="3390899"/>
            <a:ext cx="381000" cy="228600"/>
          </a:xfrm>
          <a:prstGeom prst="straightConnector1">
            <a:avLst/>
          </a:prstGeom>
          <a:noFill/>
          <a:ln w="28575">
            <a:solidFill>
              <a:schemeClr val="tx1"/>
            </a:solidFill>
            <a:round/>
            <a:headEnd/>
            <a:tailEnd/>
          </a:ln>
        </p:spPr>
      </p:cxnSp>
      <p:cxnSp>
        <p:nvCxnSpPr>
          <p:cNvPr id="479247" name="AutoShape 15"/>
          <p:cNvCxnSpPr>
            <a:cxnSpLocks noChangeShapeType="1"/>
          </p:cNvCxnSpPr>
          <p:nvPr/>
        </p:nvCxnSpPr>
        <p:spPr bwMode="auto">
          <a:xfrm>
            <a:off x="5368925" y="3619499"/>
            <a:ext cx="381000" cy="152400"/>
          </a:xfrm>
          <a:prstGeom prst="straightConnector1">
            <a:avLst/>
          </a:prstGeom>
          <a:noFill/>
          <a:ln w="28575">
            <a:solidFill>
              <a:schemeClr val="tx1"/>
            </a:solidFill>
            <a:round/>
            <a:headEnd/>
            <a:tailEnd/>
          </a:ln>
        </p:spPr>
      </p:cxnSp>
      <p:cxnSp>
        <p:nvCxnSpPr>
          <p:cNvPr id="479248" name="AutoShape 16"/>
          <p:cNvCxnSpPr>
            <a:cxnSpLocks noChangeShapeType="1"/>
          </p:cNvCxnSpPr>
          <p:nvPr/>
        </p:nvCxnSpPr>
        <p:spPr bwMode="auto">
          <a:xfrm>
            <a:off x="5749925" y="3771899"/>
            <a:ext cx="381000" cy="152400"/>
          </a:xfrm>
          <a:prstGeom prst="straightConnector1">
            <a:avLst/>
          </a:prstGeom>
          <a:noFill/>
          <a:ln w="28575">
            <a:solidFill>
              <a:schemeClr val="tx1"/>
            </a:solidFill>
            <a:round/>
            <a:headEnd/>
            <a:tailEnd/>
          </a:ln>
        </p:spPr>
      </p:cxnSp>
      <p:sp>
        <p:nvSpPr>
          <p:cNvPr id="479249" name="Line 17"/>
          <p:cNvSpPr>
            <a:spLocks noChangeShapeType="1"/>
          </p:cNvSpPr>
          <p:nvPr/>
        </p:nvSpPr>
        <p:spPr bwMode="auto">
          <a:xfrm>
            <a:off x="4100513" y="2686049"/>
            <a:ext cx="247650" cy="300039"/>
          </a:xfrm>
          <a:prstGeom prst="line">
            <a:avLst/>
          </a:prstGeom>
          <a:noFill/>
          <a:ln w="28575">
            <a:solidFill>
              <a:schemeClr val="tx1"/>
            </a:solidFill>
            <a:round/>
            <a:headEnd/>
            <a:tailEnd/>
          </a:ln>
        </p:spPr>
        <p:txBody>
          <a:bodyPr/>
          <a:lstStyle/>
          <a:p>
            <a:endParaRPr lang="en-US">
              <a:solidFill>
                <a:prstClr val="black"/>
              </a:solidFill>
            </a:endParaRPr>
          </a:p>
        </p:txBody>
      </p:sp>
      <p:sp>
        <p:nvSpPr>
          <p:cNvPr id="479250" name="Line 18"/>
          <p:cNvSpPr>
            <a:spLocks noChangeShapeType="1"/>
          </p:cNvSpPr>
          <p:nvPr/>
        </p:nvSpPr>
        <p:spPr bwMode="auto">
          <a:xfrm>
            <a:off x="4348163" y="2990849"/>
            <a:ext cx="290512" cy="133351"/>
          </a:xfrm>
          <a:prstGeom prst="line">
            <a:avLst/>
          </a:prstGeom>
          <a:noFill/>
          <a:ln w="28575">
            <a:solidFill>
              <a:schemeClr val="tx1"/>
            </a:solidFill>
            <a:round/>
            <a:headEnd/>
            <a:tailEnd/>
          </a:ln>
        </p:spPr>
        <p:txBody>
          <a:bodyPr/>
          <a:lstStyle/>
          <a:p>
            <a:endParaRPr lang="en-US">
              <a:solidFill>
                <a:prstClr val="black"/>
              </a:solidFill>
            </a:endParaRPr>
          </a:p>
        </p:txBody>
      </p:sp>
      <p:sp>
        <p:nvSpPr>
          <p:cNvPr id="479251" name="AutoShape 19"/>
          <p:cNvSpPr>
            <a:spLocks noChangeArrowheads="1"/>
          </p:cNvSpPr>
          <p:nvPr/>
        </p:nvSpPr>
        <p:spPr bwMode="auto">
          <a:xfrm>
            <a:off x="3790950" y="2690812"/>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p>
            <a:endParaRPr lang="en-US">
              <a:solidFill>
                <a:prstClr val="black"/>
              </a:solidFill>
            </a:endParaRPr>
          </a:p>
        </p:txBody>
      </p:sp>
      <p:sp>
        <p:nvSpPr>
          <p:cNvPr id="479252" name="Line 20"/>
          <p:cNvSpPr>
            <a:spLocks noChangeShapeType="1"/>
          </p:cNvSpPr>
          <p:nvPr/>
        </p:nvSpPr>
        <p:spPr bwMode="auto">
          <a:xfrm>
            <a:off x="4643439" y="3128964"/>
            <a:ext cx="333375" cy="261937"/>
          </a:xfrm>
          <a:prstGeom prst="line">
            <a:avLst/>
          </a:prstGeom>
          <a:noFill/>
          <a:ln w="28575">
            <a:solidFill>
              <a:schemeClr val="tx1"/>
            </a:solidFill>
            <a:round/>
            <a:headEnd/>
            <a:tailEnd/>
          </a:ln>
        </p:spPr>
        <p:txBody>
          <a:bodyPr/>
          <a:lstStyle/>
          <a:p>
            <a:endParaRPr lang="en-US">
              <a:solidFill>
                <a:prstClr val="black"/>
              </a:solidFill>
            </a:endParaRPr>
          </a:p>
        </p:txBody>
      </p:sp>
      <p:sp>
        <p:nvSpPr>
          <p:cNvPr id="22" name="Text Box 21"/>
          <p:cNvSpPr txBox="1">
            <a:spLocks noChangeArrowheads="1"/>
          </p:cNvSpPr>
          <p:nvPr/>
        </p:nvSpPr>
        <p:spPr bwMode="auto">
          <a:xfrm>
            <a:off x="596286" y="3177856"/>
            <a:ext cx="896399" cy="369332"/>
          </a:xfrm>
          <a:prstGeom prst="rect">
            <a:avLst/>
          </a:prstGeom>
          <a:noFill/>
          <a:ln w="9525">
            <a:noFill/>
            <a:miter lim="800000"/>
            <a:headEnd/>
            <a:tailEnd/>
          </a:ln>
        </p:spPr>
        <p:txBody>
          <a:bodyPr wrap="none">
            <a:spAutoFit/>
          </a:bodyPr>
          <a:lstStyle/>
          <a:p>
            <a:r>
              <a:rPr lang="en-US">
                <a:solidFill>
                  <a:prstClr val="black"/>
                </a:solidFill>
              </a:rPr>
              <a:t>J(</a:t>
            </a:r>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0</a:t>
            </a:r>
            <a:r>
              <a:rPr lang="en-US">
                <a:solidFill>
                  <a:prstClr val="black"/>
                </a:solidFill>
                <a:latin typeface="Symbol" pitchFamily="18" charset="2"/>
                <a:sym typeface="Symbol" pitchFamily="18" charset="2"/>
              </a:rPr>
              <a:t>,</a:t>
            </a:r>
            <a:r>
              <a:rPr lang="en-US" baseline="-25000">
                <a:solidFill>
                  <a:prstClr val="black"/>
                </a:solidFill>
                <a:latin typeface="Symbol" pitchFamily="18" charset="2"/>
                <a:sym typeface="Symbol" pitchFamily="18" charset="2"/>
              </a:rPr>
              <a:t>1</a:t>
            </a:r>
            <a:r>
              <a:rPr lang="en-US">
                <a:solidFill>
                  <a:prstClr val="black"/>
                </a:solidFill>
              </a:rPr>
              <a:t>)</a:t>
            </a:r>
            <a:endParaRPr lang="en-US" baseline="-25000">
              <a:solidFill>
                <a:prstClr val="black"/>
              </a:solidFill>
              <a:latin typeface="Symbol" pitchFamily="18" charset="2"/>
              <a:sym typeface="Symbol" pitchFamily="18" charset="2"/>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665880" y="2536800"/>
              <a:ext cx="3044880" cy="3072000"/>
            </p14:xfrm>
          </p:contentPart>
        </mc:Choice>
        <mc:Fallback xmlns="">
          <p:pic>
            <p:nvPicPr>
              <p:cNvPr id="2" name="Ink 1"/>
              <p:cNvPicPr/>
              <p:nvPr/>
            </p:nvPicPr>
            <p:blipFill>
              <a:blip r:embed="rId5"/>
              <a:stretch>
                <a:fillRect/>
              </a:stretch>
            </p:blipFill>
            <p:spPr>
              <a:xfrm>
                <a:off x="3656520" y="2527440"/>
                <a:ext cx="3063600" cy="3090721"/>
              </a:xfrm>
              <a:prstGeom prst="rect">
                <a:avLst/>
              </a:prstGeom>
            </p:spPr>
          </p:pic>
        </mc:Fallback>
      </mc:AlternateContent>
    </p:spTree>
    <p:extLst>
      <p:ext uri="{BB962C8B-B14F-4D97-AF65-F5344CB8AC3E}">
        <p14:creationId xmlns:p14="http://schemas.microsoft.com/office/powerpoint/2010/main" val="313223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2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7924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925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792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925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7924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500"/>
                                  </p:stCondLst>
                                  <p:childTnLst>
                                    <p:set>
                                      <p:cBhvr>
                                        <p:cTn id="34" dur="1" fill="hold">
                                          <p:stCondLst>
                                            <p:cond delay="0"/>
                                          </p:stCondLst>
                                        </p:cTn>
                                        <p:tgtEl>
                                          <p:spTgt spid="479246"/>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7924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47924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47924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500"/>
                                  </p:stCondLst>
                                  <p:childTnLst>
                                    <p:set>
                                      <p:cBhvr>
                                        <p:cTn id="46" dur="1" fill="hold">
                                          <p:stCondLst>
                                            <p:cond delay="0"/>
                                          </p:stCondLst>
                                        </p:cTn>
                                        <p:tgtEl>
                                          <p:spTgt spid="479248"/>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0"/>
                                          </p:stCondLst>
                                        </p:cTn>
                                        <p:tgtEl>
                                          <p:spTgt spid="47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animBg="1"/>
      <p:bldP spid="479240" grpId="0" animBg="1"/>
      <p:bldP spid="479241" grpId="0" animBg="1"/>
      <p:bldP spid="479242" grpId="0" animBg="1"/>
      <p:bldP spid="479243" grpId="0" animBg="1"/>
      <p:bldP spid="479244" grpId="0" animBg="1"/>
      <p:bldP spid="479245" grpId="0" animBg="1"/>
      <p:bldP spid="479249" grpId="0" animBg="1"/>
      <p:bldP spid="479250" grpId="0" animBg="1"/>
      <p:bldP spid="479251" grpId="0" animBg="1"/>
      <p:bldP spid="4792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Gradient descent</a:t>
            </a:r>
            <a:r>
              <a:rPr lang="en-US"/>
              <a:t> is </a:t>
            </a:r>
            <a:r>
              <a:rPr lang="en-US" b="1"/>
              <a:t>used</a:t>
            </a:r>
            <a:r>
              <a:rPr lang="en-US"/>
              <a:t> to minimize a cost function J(</a:t>
            </a:r>
            <a:r>
              <a:rPr lang="el-GR"/>
              <a:t>θ</a:t>
            </a:r>
            <a:r>
              <a:rPr lang="en-US"/>
              <a:t>)  or J(w) parameterized by a model parameters </a:t>
            </a:r>
            <a:r>
              <a:rPr lang="el-GR"/>
              <a:t>θ </a:t>
            </a:r>
            <a:r>
              <a:rPr lang="en-US"/>
              <a:t>or W. The </a:t>
            </a:r>
            <a:r>
              <a:rPr lang="en-US" b="1"/>
              <a:t>gradient</a:t>
            </a:r>
            <a:r>
              <a:rPr lang="en-US"/>
              <a:t> (or derivative) tells us the incline or slope of the cost function. Hence, to minimize the cost function, we move in the direction opposite to the </a:t>
            </a:r>
            <a:r>
              <a:rPr lang="en-US" b="1"/>
              <a:t>gradient</a:t>
            </a:r>
            <a:r>
              <a:rPr lang="en-US"/>
              <a:t>.</a:t>
            </a:r>
          </a:p>
        </p:txBody>
      </p:sp>
      <p:sp>
        <p:nvSpPr>
          <p:cNvPr id="3" name="Title 2"/>
          <p:cNvSpPr>
            <a:spLocks noGrp="1"/>
          </p:cNvSpPr>
          <p:nvPr>
            <p:ph type="title"/>
          </p:nvPr>
        </p:nvSpPr>
        <p:spPr/>
        <p:txBody>
          <a:bodyPr/>
          <a:lstStyle/>
          <a:p>
            <a:r>
              <a:rPr lang="en-US"/>
              <a:t>Gradient Descent Algorithm</a:t>
            </a:r>
          </a:p>
        </p:txBody>
      </p:sp>
    </p:spTree>
    <p:extLst>
      <p:ext uri="{BB962C8B-B14F-4D97-AF65-F5344CB8AC3E}">
        <p14:creationId xmlns:p14="http://schemas.microsoft.com/office/powerpoint/2010/main" val="34721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Gradient Descent Algorithm</a:t>
            </a:r>
          </a:p>
        </p:txBody>
      </p:sp>
      <p:pic>
        <p:nvPicPr>
          <p:cNvPr id="4" name="Content Placeholder 3"/>
          <p:cNvPicPr>
            <a:picLocks noGrp="1" noChangeAspect="1"/>
          </p:cNvPicPr>
          <p:nvPr>
            <p:ph idx="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19200" y="2438400"/>
            <a:ext cx="3485720" cy="1371600"/>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421630" y="2868168"/>
            <a:ext cx="2731770" cy="408432"/>
          </a:xfrm>
          <a:prstGeom prst="rect">
            <a:avLst/>
          </a:prstGeom>
        </p:spPr>
      </p:pic>
    </p:spTree>
    <p:extLst>
      <p:ext uri="{BB962C8B-B14F-4D97-AF65-F5344CB8AC3E}">
        <p14:creationId xmlns:p14="http://schemas.microsoft.com/office/powerpoint/2010/main" val="18179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838200" y="381001"/>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609600" y="2969983"/>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38200" y="3583218"/>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9600" y="6172200"/>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78400" y="180960"/>
              <a:ext cx="7804800" cy="6553440"/>
            </p14:xfrm>
          </p:contentPart>
        </mc:Choice>
        <mc:Fallback xmlns="">
          <p:pic>
            <p:nvPicPr>
              <p:cNvPr id="4" name="Ink 3"/>
              <p:cNvPicPr/>
              <p:nvPr/>
            </p:nvPicPr>
            <p:blipFill>
              <a:blip r:embed="rId3"/>
              <a:stretch>
                <a:fillRect/>
              </a:stretch>
            </p:blipFill>
            <p:spPr>
              <a:xfrm>
                <a:off x="869040" y="171600"/>
                <a:ext cx="7823520" cy="6572160"/>
              </a:xfrm>
              <a:prstGeom prst="rect">
                <a:avLst/>
              </a:prstGeom>
            </p:spPr>
          </p:pic>
        </mc:Fallback>
      </mc:AlternateContent>
    </p:spTree>
    <p:extLst>
      <p:ext uri="{BB962C8B-B14F-4D97-AF65-F5344CB8AC3E}">
        <p14:creationId xmlns:p14="http://schemas.microsoft.com/office/powerpoint/2010/main" val="282490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8534400" cy="5029200"/>
          </a:xfrm>
        </p:spPr>
        <p:txBody>
          <a:bodyPr>
            <a:normAutofit fontScale="92500" lnSpcReduction="20000"/>
          </a:bodyPr>
          <a:lstStyle/>
          <a:p>
            <a:r>
              <a:rPr lang="en-US"/>
              <a:t>Regression analysis is used to Predict the value of a dependent variable based on the value of at least one independent variable</a:t>
            </a:r>
          </a:p>
          <a:p>
            <a:r>
              <a:rPr lang="en-US"/>
              <a:t> Explain the impact of changes in an independent variable on the dependent variable</a:t>
            </a:r>
          </a:p>
          <a:p>
            <a:pPr fontAlgn="base"/>
            <a:r>
              <a:rPr lang="en-US"/>
              <a:t>Linear Regression is a supervised machine learning algorithm.</a:t>
            </a:r>
          </a:p>
          <a:p>
            <a:pPr fontAlgn="base"/>
            <a:r>
              <a:rPr lang="en-US"/>
              <a:t>It tries to find out the best linear relationship that describes the data you have.</a:t>
            </a:r>
          </a:p>
          <a:p>
            <a:pPr fontAlgn="base"/>
            <a:r>
              <a:rPr lang="en-US"/>
              <a:t>It assumes that there exists a linear relationship between a dependent variable and independent variable(s).</a:t>
            </a:r>
          </a:p>
          <a:p>
            <a:pPr fontAlgn="base"/>
            <a:r>
              <a:rPr lang="en-US"/>
              <a:t>The value of the dependent variable of a linear regression model is a continuous value i.e. real numbers.</a:t>
            </a:r>
          </a:p>
          <a:p>
            <a:r>
              <a:rPr lang="en-US"/>
              <a:t>Dependent variable/ Output Variable  : </a:t>
            </a:r>
          </a:p>
          <a:p>
            <a:pPr lvl="1"/>
            <a:r>
              <a:rPr lang="en-US"/>
              <a:t>the variable we wish to predict or explain</a:t>
            </a:r>
          </a:p>
          <a:p>
            <a:r>
              <a:rPr lang="en-US"/>
              <a:t>Independent variable/ Input Variable :</a:t>
            </a:r>
          </a:p>
          <a:p>
            <a:pPr lvl="1"/>
            <a:r>
              <a:rPr lang="en-US"/>
              <a:t> the variable used to explain the dependent variable</a:t>
            </a:r>
          </a:p>
        </p:txBody>
      </p:sp>
      <p:sp>
        <p:nvSpPr>
          <p:cNvPr id="3" name="Title 2"/>
          <p:cNvSpPr>
            <a:spLocks noGrp="1"/>
          </p:cNvSpPr>
          <p:nvPr>
            <p:ph type="title"/>
          </p:nvPr>
        </p:nvSpPr>
        <p:spPr>
          <a:xfrm>
            <a:off x="457200" y="338328"/>
            <a:ext cx="8229600" cy="957072"/>
          </a:xfrm>
        </p:spPr>
        <p:txBody>
          <a:bodyPr>
            <a:normAutofit/>
          </a:bodyPr>
          <a:lstStyle/>
          <a:p>
            <a:r>
              <a:rPr lang="en-US" sz="3200" b="1"/>
              <a:t>Linear Regression: Definition</a:t>
            </a:r>
          </a:p>
        </p:txBody>
      </p:sp>
    </p:spTree>
    <p:extLst>
      <p:ext uri="{BB962C8B-B14F-4D97-AF65-F5344CB8AC3E}">
        <p14:creationId xmlns:p14="http://schemas.microsoft.com/office/powerpoint/2010/main" val="2224643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5943600" y="381001"/>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5715000" y="2969983"/>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5943600" y="3583218"/>
            <a:ext cx="0" cy="289378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715000" y="6172200"/>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161069" y="3124201"/>
            <a:ext cx="249135" cy="374935"/>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161069" y="6338011"/>
            <a:ext cx="249135" cy="374935"/>
          </a:xfrm>
          <a:prstGeom prst="rect">
            <a:avLst/>
          </a:prstGeom>
        </p:spPr>
      </p:pic>
      <p:pic>
        <p:nvPicPr>
          <p:cNvPr id="8" name="Picture 7"/>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762000" y="1092287"/>
            <a:ext cx="2816352" cy="899160"/>
          </a:xfrm>
          <a:prstGeom prst="rect">
            <a:avLst/>
          </a:prstGeom>
        </p:spPr>
      </p:pic>
      <p:sp>
        <p:nvSpPr>
          <p:cNvPr id="10" name="TextBox 9"/>
          <p:cNvSpPr txBox="1"/>
          <p:nvPr/>
        </p:nvSpPr>
        <p:spPr>
          <a:xfrm>
            <a:off x="609600" y="2002966"/>
            <a:ext cx="3886200" cy="707886"/>
          </a:xfrm>
          <a:prstGeom prst="rect">
            <a:avLst/>
          </a:prstGeom>
          <a:noFill/>
        </p:spPr>
        <p:txBody>
          <a:bodyPr wrap="square" rtlCol="0">
            <a:spAutoFit/>
          </a:bodyPr>
          <a:lstStyle/>
          <a:p>
            <a:r>
              <a:rPr lang="en-US" sz="2000"/>
              <a:t>If </a:t>
            </a:r>
            <a:r>
              <a:rPr lang="el-GR" sz="2000"/>
              <a:t>α</a:t>
            </a:r>
            <a:r>
              <a:rPr lang="en-US" sz="2000"/>
              <a:t> is too small, gradient descent can be slow.</a:t>
            </a:r>
          </a:p>
        </p:txBody>
      </p:sp>
      <p:sp>
        <p:nvSpPr>
          <p:cNvPr id="11" name="TextBox 10"/>
          <p:cNvSpPr txBox="1"/>
          <p:nvPr/>
        </p:nvSpPr>
        <p:spPr>
          <a:xfrm>
            <a:off x="609600" y="4343401"/>
            <a:ext cx="3886200" cy="1354217"/>
          </a:xfrm>
          <a:prstGeom prst="rect">
            <a:avLst/>
          </a:prstGeom>
          <a:noFill/>
        </p:spPr>
        <p:txBody>
          <a:bodyPr wrap="square" rtlCol="0">
            <a:spAutoFit/>
          </a:bodyPr>
          <a:lstStyle/>
          <a:p>
            <a:r>
              <a:rPr lang="en-US" sz="2000"/>
              <a:t>If </a:t>
            </a:r>
            <a:r>
              <a:rPr lang="el-GR" sz="2000"/>
              <a:t>α</a:t>
            </a:r>
            <a:r>
              <a:rPr lang="en-US" sz="2000"/>
              <a:t> is too large, gradient descent can overshoot the minimum. It may fail to converge, or even diverge.</a:t>
            </a:r>
          </a:p>
        </p:txBody>
      </p:sp>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600120" y="495840"/>
              <a:ext cx="8547480" cy="5828160"/>
            </p14:xfrm>
          </p:contentPart>
        </mc:Choice>
        <mc:Fallback xmlns="">
          <p:pic>
            <p:nvPicPr>
              <p:cNvPr id="9" name="Ink 8"/>
              <p:cNvPicPr/>
              <p:nvPr/>
            </p:nvPicPr>
            <p:blipFill>
              <a:blip r:embed="rId8"/>
              <a:stretch>
                <a:fillRect/>
              </a:stretch>
            </p:blipFill>
            <p:spPr>
              <a:xfrm>
                <a:off x="590760" y="486480"/>
                <a:ext cx="8566200" cy="5846879"/>
              </a:xfrm>
              <a:prstGeom prst="rect">
                <a:avLst/>
              </a:prstGeom>
            </p:spPr>
          </p:pic>
        </mc:Fallback>
      </mc:AlternateContent>
    </p:spTree>
    <p:extLst>
      <p:ext uri="{BB962C8B-B14F-4D97-AF65-F5344CB8AC3E}">
        <p14:creationId xmlns:p14="http://schemas.microsoft.com/office/powerpoint/2010/main" val="1051459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79949" y="1803401"/>
            <a:ext cx="3077652" cy="986459"/>
          </a:xfrm>
          <a:prstGeom prst="rect">
            <a:avLst/>
          </a:prstGeom>
        </p:spPr>
      </p:pic>
      <p:sp>
        <p:nvSpPr>
          <p:cNvPr id="3" name="TextBox 2"/>
          <p:cNvSpPr txBox="1"/>
          <p:nvPr/>
        </p:nvSpPr>
        <p:spPr>
          <a:xfrm>
            <a:off x="457200" y="177801"/>
            <a:ext cx="7162800" cy="954107"/>
          </a:xfrm>
          <a:prstGeom prst="rect">
            <a:avLst/>
          </a:prstGeom>
          <a:noFill/>
        </p:spPr>
        <p:txBody>
          <a:bodyPr wrap="square" rtlCol="0">
            <a:spAutoFit/>
          </a:bodyPr>
          <a:lstStyle/>
          <a:p>
            <a:r>
              <a:rPr lang="en-US" sz="2800"/>
              <a:t>Gradient descent can converge to a local minimum, even with the learning rate </a:t>
            </a:r>
            <a:r>
              <a:rPr lang="el-GR" sz="2800"/>
              <a:t>α</a:t>
            </a:r>
            <a:r>
              <a:rPr lang="en-US" sz="2800"/>
              <a:t> fixed.</a:t>
            </a:r>
          </a:p>
        </p:txBody>
      </p:sp>
      <p:sp>
        <p:nvSpPr>
          <p:cNvPr id="4" name="TextBox 3"/>
          <p:cNvSpPr txBox="1"/>
          <p:nvPr/>
        </p:nvSpPr>
        <p:spPr>
          <a:xfrm>
            <a:off x="444600" y="3109992"/>
            <a:ext cx="4040506" cy="3108543"/>
          </a:xfrm>
          <a:prstGeom prst="rect">
            <a:avLst/>
          </a:prstGeom>
          <a:noFill/>
        </p:spPr>
        <p:txBody>
          <a:bodyPr wrap="square" rtlCol="0">
            <a:spAutoFit/>
          </a:bodyPr>
          <a:lstStyle/>
          <a:p>
            <a:r>
              <a:rPr lang="en-US" sz="2800"/>
              <a:t>As we approach a local minimum, gradient descent will automatically take smaller steps. So, no need to decrease </a:t>
            </a:r>
            <a:r>
              <a:rPr lang="el-GR" sz="2800"/>
              <a:t>α</a:t>
            </a:r>
            <a:r>
              <a:rPr lang="en-US" sz="2800"/>
              <a:t> over time. </a:t>
            </a:r>
          </a:p>
        </p:txBody>
      </p:sp>
      <p:cxnSp>
        <p:nvCxnSpPr>
          <p:cNvPr id="5" name="Straight Connector 4"/>
          <p:cNvCxnSpPr/>
          <p:nvPr/>
        </p:nvCxnSpPr>
        <p:spPr>
          <a:xfrm flipV="1">
            <a:off x="5037582" y="1890469"/>
            <a:ext cx="0" cy="3955988"/>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861504" y="5541655"/>
            <a:ext cx="3658764"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735359" y="5691024"/>
            <a:ext cx="184709" cy="277977"/>
          </a:xfrm>
          <a:prstGeom prst="rect">
            <a:avLst/>
          </a:prstGeom>
        </p:spPr>
      </p:pic>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419600" y="3327401"/>
            <a:ext cx="530352" cy="326745"/>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592560" y="1277760"/>
              <a:ext cx="8526240" cy="4798080"/>
            </p14:xfrm>
          </p:contentPart>
        </mc:Choice>
        <mc:Fallback xmlns="">
          <p:pic>
            <p:nvPicPr>
              <p:cNvPr id="10" name="Ink 9"/>
              <p:cNvPicPr/>
              <p:nvPr/>
            </p:nvPicPr>
            <p:blipFill>
              <a:blip r:embed="rId9"/>
              <a:stretch>
                <a:fillRect/>
              </a:stretch>
            </p:blipFill>
            <p:spPr>
              <a:xfrm>
                <a:off x="583200" y="1268400"/>
                <a:ext cx="8544960" cy="4816800"/>
              </a:xfrm>
              <a:prstGeom prst="rect">
                <a:avLst/>
              </a:prstGeom>
            </p:spPr>
          </p:pic>
        </mc:Fallback>
      </mc:AlternateContent>
    </p:spTree>
    <p:extLst>
      <p:ext uri="{BB962C8B-B14F-4D97-AF65-F5344CB8AC3E}">
        <p14:creationId xmlns:p14="http://schemas.microsoft.com/office/powerpoint/2010/main" val="2907713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19535"/>
            <a:ext cx="3740126" cy="461665"/>
          </a:xfrm>
          <a:prstGeom prst="rect">
            <a:avLst/>
          </a:prstGeom>
          <a:noFill/>
        </p:spPr>
        <p:txBody>
          <a:bodyPr wrap="none" rtlCol="0">
            <a:spAutoFit/>
          </a:bodyPr>
          <a:lstStyle/>
          <a:p>
            <a:r>
              <a:rPr lang="en-US" sz="2400"/>
              <a:t>Gradient descent algorithm</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2627376"/>
            <a:ext cx="3513582" cy="2554224"/>
          </a:xfrm>
          <a:prstGeom prst="rect">
            <a:avLst/>
          </a:prstGeom>
        </p:spPr>
      </p:pic>
      <p:pic>
        <p:nvPicPr>
          <p:cNvPr id="56" name="Picture 5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897374" y="3172968"/>
            <a:ext cx="2201418" cy="408432"/>
          </a:xfrm>
          <a:prstGeom prst="rect">
            <a:avLst/>
          </a:prstGeom>
        </p:spPr>
      </p:pic>
      <p:sp>
        <p:nvSpPr>
          <p:cNvPr id="57" name="TextBox 56"/>
          <p:cNvSpPr txBox="1"/>
          <p:nvPr/>
        </p:nvSpPr>
        <p:spPr>
          <a:xfrm>
            <a:off x="4724400" y="1824335"/>
            <a:ext cx="3397084" cy="461665"/>
          </a:xfrm>
          <a:prstGeom prst="rect">
            <a:avLst/>
          </a:prstGeom>
          <a:noFill/>
        </p:spPr>
        <p:txBody>
          <a:bodyPr wrap="none" rtlCol="0">
            <a:spAutoFit/>
          </a:bodyPr>
          <a:lstStyle/>
          <a:p>
            <a:r>
              <a:rPr lang="en-US" sz="2400"/>
              <a:t>Linear Regression Model</a:t>
            </a:r>
          </a:p>
        </p:txBody>
      </p:sp>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668774" y="4309680"/>
            <a:ext cx="4246626" cy="795720"/>
          </a:xfrm>
          <a:prstGeom prst="rect">
            <a:avLst/>
          </a:prstGeom>
        </p:spPr>
      </p:pic>
      <p:cxnSp>
        <p:nvCxnSpPr>
          <p:cNvPr id="59" name="Straight Connector 58"/>
          <p:cNvCxnSpPr/>
          <p:nvPr/>
        </p:nvCxnSpPr>
        <p:spPr>
          <a:xfrm>
            <a:off x="4495800" y="1750367"/>
            <a:ext cx="0" cy="4288566"/>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sp>
        <p:nvSpPr>
          <p:cNvPr id="10" name="Title 2"/>
          <p:cNvSpPr txBox="1">
            <a:spLocks/>
          </p:cNvSpPr>
          <p:nvPr/>
        </p:nvSpPr>
        <p:spPr>
          <a:xfrm>
            <a:off x="457200" y="338328"/>
            <a:ext cx="8229600" cy="957072"/>
          </a:xfrm>
          <a:prstGeom prst="rect">
            <a:avLst/>
          </a:prstGeom>
        </p:spPr>
        <p:txBody>
          <a:bodyPr>
            <a:normAutofit fontScale="825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1"/>
                </a:solidFill>
              </a:rPr>
              <a:t>Gradient Descent For Linear Regression</a:t>
            </a:r>
          </a:p>
        </p:txBody>
      </p:sp>
    </p:spTree>
    <p:extLst>
      <p:ext uri="{BB962C8B-B14F-4D97-AF65-F5344CB8AC3E}">
        <p14:creationId xmlns:p14="http://schemas.microsoft.com/office/powerpoint/2010/main" val="52890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09551" y="1092200"/>
            <a:ext cx="1915668" cy="957072"/>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9551" y="4402203"/>
            <a:ext cx="2836926" cy="542544"/>
          </a:xfrm>
          <a:prstGeom prst="rect">
            <a:avLst/>
          </a:prstGeom>
        </p:spPr>
      </p:pic>
      <p:pic>
        <p:nvPicPr>
          <p:cNvPr id="2" name="Picture 1"/>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09551" y="5359400"/>
            <a:ext cx="2852772" cy="54864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1307160" y="1048800"/>
              <a:ext cx="6647040" cy="5113440"/>
            </p14:xfrm>
          </p:contentPart>
        </mc:Choice>
        <mc:Fallback xmlns="">
          <p:pic>
            <p:nvPicPr>
              <p:cNvPr id="3" name="Ink 2"/>
              <p:cNvPicPr/>
              <p:nvPr/>
            </p:nvPicPr>
            <p:blipFill>
              <a:blip r:embed="rId9"/>
              <a:stretch>
                <a:fillRect/>
              </a:stretch>
            </p:blipFill>
            <p:spPr>
              <a:xfrm>
                <a:off x="1297800" y="1039440"/>
                <a:ext cx="6665760" cy="5132160"/>
              </a:xfrm>
              <a:prstGeom prst="rect">
                <a:avLst/>
              </a:prstGeom>
            </p:spPr>
          </p:pic>
        </mc:Fallback>
      </mc:AlternateContent>
    </p:spTree>
    <p:extLst>
      <p:ext uri="{BB962C8B-B14F-4D97-AF65-F5344CB8AC3E}">
        <p14:creationId xmlns:p14="http://schemas.microsoft.com/office/powerpoint/2010/main" val="38530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066720"/>
            <a:ext cx="4400564" cy="523220"/>
          </a:xfrm>
          <a:prstGeom prst="rect">
            <a:avLst/>
          </a:prstGeom>
          <a:noFill/>
        </p:spPr>
        <p:txBody>
          <a:bodyPr wrap="none" rtlCol="0">
            <a:spAutoFit/>
          </a:bodyPr>
          <a:lstStyle/>
          <a:p>
            <a:r>
              <a:rPr lang="en-US" sz="2800" b="1"/>
              <a:t>Gradient descent algorithm</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2276856"/>
            <a:ext cx="5454396" cy="2822448"/>
          </a:xfrm>
          <a:prstGeom prst="rect">
            <a:avLst/>
          </a:prstGeom>
        </p:spPr>
      </p:pic>
      <p:sp>
        <p:nvSpPr>
          <p:cNvPr id="13" name="TextBox 12"/>
          <p:cNvSpPr txBox="1"/>
          <p:nvPr/>
        </p:nvSpPr>
        <p:spPr>
          <a:xfrm>
            <a:off x="6555943" y="2733040"/>
            <a:ext cx="2132315" cy="1569660"/>
          </a:xfrm>
          <a:prstGeom prst="rect">
            <a:avLst/>
          </a:prstGeom>
          <a:noFill/>
        </p:spPr>
        <p:txBody>
          <a:bodyPr wrap="none" rtlCol="0">
            <a:spAutoFit/>
          </a:bodyPr>
          <a:lstStyle/>
          <a:p>
            <a:pPr algn="ctr"/>
            <a:r>
              <a:rPr lang="en-US" sz="2400"/>
              <a:t>update </a:t>
            </a:r>
          </a:p>
          <a:p>
            <a:pPr algn="ctr"/>
            <a:r>
              <a:rPr lang="en-US" sz="2400"/>
              <a:t>and</a:t>
            </a:r>
          </a:p>
          <a:p>
            <a:pPr algn="ctr"/>
            <a:r>
              <a:rPr lang="en-US" sz="2400"/>
              <a:t>simultaneously</a:t>
            </a:r>
          </a:p>
          <a:p>
            <a:pPr algn="ctr"/>
            <a:endParaRPr lang="en-US" sz="2400"/>
          </a:p>
        </p:txBody>
      </p:sp>
      <p:pic>
        <p:nvPicPr>
          <p:cNvPr id="14" name="Picture 1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960869" y="3294257"/>
            <a:ext cx="284815" cy="415920"/>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977193" y="3296066"/>
            <a:ext cx="273966" cy="412305"/>
          </a:xfrm>
          <a:prstGeom prst="rect">
            <a:avLst/>
          </a:prstGeom>
        </p:spPr>
      </p:pic>
      <p:sp>
        <p:nvSpPr>
          <p:cNvPr id="16" name="Right Brace 15"/>
          <p:cNvSpPr/>
          <p:nvPr/>
        </p:nvSpPr>
        <p:spPr>
          <a:xfrm>
            <a:off x="6172200" y="2819400"/>
            <a:ext cx="152400" cy="1625600"/>
          </a:xfrm>
          <a:prstGeom prst="rightBrac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2271960" y="1201440"/>
              <a:ext cx="6203880" cy="4588800"/>
            </p14:xfrm>
          </p:contentPart>
        </mc:Choice>
        <mc:Fallback xmlns="">
          <p:pic>
            <p:nvPicPr>
              <p:cNvPr id="3" name="Ink 2"/>
              <p:cNvPicPr/>
              <p:nvPr/>
            </p:nvPicPr>
            <p:blipFill>
              <a:blip r:embed="rId9"/>
              <a:stretch>
                <a:fillRect/>
              </a:stretch>
            </p:blipFill>
            <p:spPr>
              <a:xfrm>
                <a:off x="2262600" y="1192080"/>
                <a:ext cx="6222600" cy="4607520"/>
              </a:xfrm>
              <a:prstGeom prst="rect">
                <a:avLst/>
              </a:prstGeom>
            </p:spPr>
          </p:pic>
        </mc:Fallback>
      </mc:AlternateContent>
    </p:spTree>
    <p:extLst>
      <p:ext uri="{BB962C8B-B14F-4D97-AF65-F5344CB8AC3E}">
        <p14:creationId xmlns:p14="http://schemas.microsoft.com/office/powerpoint/2010/main" val="297417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957072"/>
          </a:xfrm>
        </p:spPr>
        <p:txBody>
          <a:bodyPr>
            <a:normAutofit/>
          </a:bodyPr>
          <a:lstStyle/>
          <a:p>
            <a:r>
              <a:rPr lang="en-US"/>
              <a:t>Convex Function</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8830" y="2057400"/>
            <a:ext cx="5497769" cy="431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411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7"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1" y="1173843"/>
            <a:ext cx="4388757" cy="43887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mc:AlternateContent xmlns:mc="http://schemas.openxmlformats.org/markup-compatibility/2006" xmlns:p14="http://schemas.microsoft.com/office/powerpoint/2010/main">
        <mc:Choice Requires="p14">
          <p:contentPart p14:bwMode="auto" r:id="rId12">
            <p14:nvContentPartPr>
              <p14:cNvPr id="2" name="Ink 1"/>
              <p14:cNvContentPartPr/>
              <p14:nvPr/>
            </p14:nvContentPartPr>
            <p14:xfrm>
              <a:off x="2229120" y="744000"/>
              <a:ext cx="5546520" cy="4359360"/>
            </p14:xfrm>
          </p:contentPart>
        </mc:Choice>
        <mc:Fallback xmlns="">
          <p:pic>
            <p:nvPicPr>
              <p:cNvPr id="2" name="Ink 1"/>
              <p:cNvPicPr/>
              <p:nvPr/>
            </p:nvPicPr>
            <p:blipFill>
              <a:blip r:embed="rId13"/>
              <a:stretch>
                <a:fillRect/>
              </a:stretch>
            </p:blipFill>
            <p:spPr>
              <a:xfrm>
                <a:off x="2219760" y="734640"/>
                <a:ext cx="5565240" cy="4378081"/>
              </a:xfrm>
              <a:prstGeom prst="rect">
                <a:avLst/>
              </a:prstGeom>
            </p:spPr>
          </p:pic>
        </mc:Fallback>
      </mc:AlternateContent>
    </p:spTree>
    <p:extLst>
      <p:ext uri="{BB962C8B-B14F-4D97-AF65-F5344CB8AC3E}">
        <p14:creationId xmlns:p14="http://schemas.microsoft.com/office/powerpoint/2010/main" val="338614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1" y="1173843"/>
            <a:ext cx="4388757"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149866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mc:AlternateContent xmlns:mc="http://schemas.openxmlformats.org/markup-compatibility/2006" xmlns:p14="http://schemas.microsoft.com/office/powerpoint/2010/main">
        <mc:Choice Requires="p14">
          <p:contentPart p14:bwMode="auto" r:id="rId12">
            <p14:nvContentPartPr>
              <p14:cNvPr id="2" name="Ink 1"/>
              <p14:cNvContentPartPr/>
              <p14:nvPr/>
            </p14:nvContentPartPr>
            <p14:xfrm>
              <a:off x="7046280" y="3891360"/>
              <a:ext cx="114120" cy="248160"/>
            </p14:xfrm>
          </p:contentPart>
        </mc:Choice>
        <mc:Fallback xmlns="">
          <p:pic>
            <p:nvPicPr>
              <p:cNvPr id="2" name="Ink 1"/>
              <p:cNvPicPr/>
              <p:nvPr/>
            </p:nvPicPr>
            <p:blipFill>
              <a:blip r:embed="rId13"/>
              <a:stretch>
                <a:fillRect/>
              </a:stretch>
            </p:blipFill>
            <p:spPr>
              <a:xfrm>
                <a:off x="7036920" y="3882009"/>
                <a:ext cx="132840" cy="266862"/>
              </a:xfrm>
              <a:prstGeom prst="rect">
                <a:avLst/>
              </a:prstGeom>
            </p:spPr>
          </p:pic>
        </mc:Fallback>
      </mc:AlternateContent>
    </p:spTree>
    <p:extLst>
      <p:ext uri="{BB962C8B-B14F-4D97-AF65-F5344CB8AC3E}">
        <p14:creationId xmlns:p14="http://schemas.microsoft.com/office/powerpoint/2010/main" val="231505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422022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Simple example of Linear Regression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400"/>
            <a:ext cx="52197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246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138821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3103417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54558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p:spTree>
    <p:extLst>
      <p:ext uri="{BB962C8B-B14F-4D97-AF65-F5344CB8AC3E}">
        <p14:creationId xmlns:p14="http://schemas.microsoft.com/office/powerpoint/2010/main" val="1146343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26644"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8600" y="1173843"/>
            <a:ext cx="4388756" cy="43887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43050" y="279400"/>
            <a:ext cx="678942" cy="408432"/>
          </a:xfrm>
          <a:prstGeom prst="rect">
            <a:avLst/>
          </a:prstGeom>
        </p:spPr>
      </p:pic>
      <p:sp>
        <p:nvSpPr>
          <p:cNvPr id="5" name="TextBox 4"/>
          <p:cNvSpPr txBox="1"/>
          <p:nvPr/>
        </p:nvSpPr>
        <p:spPr>
          <a:xfrm>
            <a:off x="838200" y="771567"/>
            <a:ext cx="3834704" cy="369332"/>
          </a:xfrm>
          <a:prstGeom prst="rect">
            <a:avLst/>
          </a:prstGeom>
          <a:noFill/>
        </p:spPr>
        <p:txBody>
          <a:bodyPr wrap="none" rtlCol="0">
            <a:spAutoFit/>
          </a:bodyPr>
          <a:lstStyle/>
          <a:p>
            <a:r>
              <a:rPr lang="en-US"/>
              <a:t>(for fixed           , this is a function of x)</a:t>
            </a:r>
          </a:p>
        </p:txBody>
      </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819569" y="889001"/>
            <a:ext cx="519391" cy="297145"/>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50784" y="279400"/>
            <a:ext cx="1076706" cy="408432"/>
          </a:xfrm>
          <a:prstGeom prst="rect">
            <a:avLst/>
          </a:prstGeom>
        </p:spPr>
      </p:pic>
      <p:sp>
        <p:nvSpPr>
          <p:cNvPr id="8" name="TextBox 7"/>
          <p:cNvSpPr txBox="1"/>
          <p:nvPr/>
        </p:nvSpPr>
        <p:spPr>
          <a:xfrm>
            <a:off x="5328312" y="771567"/>
            <a:ext cx="3570208" cy="369332"/>
          </a:xfrm>
          <a:prstGeom prst="rect">
            <a:avLst/>
          </a:prstGeom>
          <a:noFill/>
        </p:spPr>
        <p:txBody>
          <a:bodyPr wrap="none" rtlCol="0">
            <a:spAutoFit/>
          </a:bodyPr>
          <a:lstStyle/>
          <a:p>
            <a:r>
              <a:rPr lang="en-US"/>
              <a:t>(function of the parameters            )</a:t>
            </a:r>
          </a:p>
        </p:txBody>
      </p:sp>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080557" y="889000"/>
            <a:ext cx="515722" cy="292608"/>
          </a:xfrm>
          <a:prstGeom prst="rect">
            <a:avLst/>
          </a:prstGeom>
        </p:spPr>
      </p:pic>
      <mc:AlternateContent xmlns:mc="http://schemas.openxmlformats.org/markup-compatibility/2006" xmlns:p14="http://schemas.microsoft.com/office/powerpoint/2010/main">
        <mc:Choice Requires="p14">
          <p:contentPart p14:bwMode="auto" r:id="rId12">
            <p14:nvContentPartPr>
              <p14:cNvPr id="2" name="Ink 1"/>
              <p14:cNvContentPartPr/>
              <p14:nvPr/>
            </p14:nvContentPartPr>
            <p14:xfrm>
              <a:off x="750240" y="2651520"/>
              <a:ext cx="6045840" cy="2928960"/>
            </p14:xfrm>
          </p:contentPart>
        </mc:Choice>
        <mc:Fallback xmlns="">
          <p:pic>
            <p:nvPicPr>
              <p:cNvPr id="2" name="Ink 1"/>
              <p:cNvPicPr/>
              <p:nvPr/>
            </p:nvPicPr>
            <p:blipFill>
              <a:blip r:embed="rId13"/>
              <a:stretch>
                <a:fillRect/>
              </a:stretch>
            </p:blipFill>
            <p:spPr>
              <a:xfrm>
                <a:off x="740880" y="2642160"/>
                <a:ext cx="6064560" cy="2947680"/>
              </a:xfrm>
              <a:prstGeom prst="rect">
                <a:avLst/>
              </a:prstGeom>
            </p:spPr>
          </p:pic>
        </mc:Fallback>
      </mc:AlternateContent>
    </p:spTree>
    <p:extLst>
      <p:ext uri="{BB962C8B-B14F-4D97-AF65-F5344CB8AC3E}">
        <p14:creationId xmlns:p14="http://schemas.microsoft.com/office/powerpoint/2010/main" val="2509296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153399" cy="4221163"/>
          </a:xfrm>
        </p:spPr>
        <p:txBody>
          <a:bodyPr>
            <a:noAutofit/>
          </a:bodyPr>
          <a:lstStyle/>
          <a:p>
            <a:pPr fontAlgn="base"/>
            <a:r>
              <a:rPr lang="en-US" sz="2200"/>
              <a:t>In multiple linear regression, the dependent variable depends on more than one independent variables.</a:t>
            </a:r>
          </a:p>
          <a:p>
            <a:pPr fontAlgn="base"/>
            <a:r>
              <a:rPr lang="en-US" sz="2200"/>
              <a:t> </a:t>
            </a:r>
          </a:p>
          <a:p>
            <a:pPr fontAlgn="base"/>
            <a:r>
              <a:rPr lang="en-US" sz="2200"/>
              <a:t>For multiple linear regression, the form of the model is-</a:t>
            </a:r>
          </a:p>
          <a:p>
            <a:pPr fontAlgn="base"/>
            <a:r>
              <a:rPr lang="en-US" sz="2200" b="1"/>
              <a:t>Y = β</a:t>
            </a:r>
            <a:r>
              <a:rPr lang="en-US" sz="2200" b="1" baseline="-25000"/>
              <a:t>0</a:t>
            </a:r>
            <a:r>
              <a:rPr lang="en-US" sz="2200" b="1"/>
              <a:t> + β</a:t>
            </a:r>
            <a:r>
              <a:rPr lang="en-US" sz="2200" b="1" baseline="-25000"/>
              <a:t>1</a:t>
            </a:r>
            <a:r>
              <a:rPr lang="en-US" sz="2200" b="1"/>
              <a:t>X</a:t>
            </a:r>
            <a:r>
              <a:rPr lang="en-US" sz="2200" b="1" baseline="-25000"/>
              <a:t>1</a:t>
            </a:r>
            <a:r>
              <a:rPr lang="en-US" sz="2200" b="1"/>
              <a:t> + β</a:t>
            </a:r>
            <a:r>
              <a:rPr lang="en-US" sz="2200" b="1" baseline="-25000"/>
              <a:t>2</a:t>
            </a:r>
            <a:r>
              <a:rPr lang="en-US" sz="2200" b="1"/>
              <a:t>X</a:t>
            </a:r>
            <a:r>
              <a:rPr lang="en-US" sz="2200" b="1" baseline="-25000"/>
              <a:t>2</a:t>
            </a:r>
            <a:r>
              <a:rPr lang="en-US" sz="2200" b="1"/>
              <a:t> + β</a:t>
            </a:r>
            <a:r>
              <a:rPr lang="en-US" sz="2200" b="1" baseline="-25000"/>
              <a:t>3</a:t>
            </a:r>
            <a:r>
              <a:rPr lang="en-US" sz="2200" b="1"/>
              <a:t>X</a:t>
            </a:r>
            <a:r>
              <a:rPr lang="en-US" sz="2200" b="1" baseline="-25000"/>
              <a:t>3</a:t>
            </a:r>
            <a:r>
              <a:rPr lang="en-US" sz="2200" b="1"/>
              <a:t> + …… + β</a:t>
            </a:r>
            <a:r>
              <a:rPr lang="en-US" sz="2200" b="1" baseline="-25000" err="1"/>
              <a:t>n</a:t>
            </a:r>
            <a:r>
              <a:rPr lang="en-US" sz="2200" b="1" err="1"/>
              <a:t>X</a:t>
            </a:r>
            <a:r>
              <a:rPr lang="en-US" sz="2200" b="1" baseline="-25000" err="1"/>
              <a:t>n</a:t>
            </a:r>
            <a:endParaRPr lang="en-US" sz="2200"/>
          </a:p>
          <a:p>
            <a:pPr fontAlgn="base"/>
            <a:r>
              <a:rPr lang="en-US" sz="2200"/>
              <a:t>Y is a dependent variable.</a:t>
            </a:r>
          </a:p>
          <a:p>
            <a:pPr fontAlgn="base"/>
            <a:r>
              <a:rPr lang="en-US" sz="2200"/>
              <a:t>X</a:t>
            </a:r>
            <a:r>
              <a:rPr lang="en-US" sz="2200" baseline="-25000"/>
              <a:t>1</a:t>
            </a:r>
            <a:r>
              <a:rPr lang="en-US" sz="2200"/>
              <a:t>, X</a:t>
            </a:r>
            <a:r>
              <a:rPr lang="en-US" sz="2200" baseline="-25000"/>
              <a:t>2</a:t>
            </a:r>
            <a:r>
              <a:rPr lang="en-US" sz="2200"/>
              <a:t>, …., </a:t>
            </a:r>
            <a:r>
              <a:rPr lang="en-US" sz="2200" err="1"/>
              <a:t>X</a:t>
            </a:r>
            <a:r>
              <a:rPr lang="en-US" sz="2200" baseline="-25000" err="1"/>
              <a:t>n</a:t>
            </a:r>
            <a:r>
              <a:rPr lang="en-US" sz="2200"/>
              <a:t> are independent variables.</a:t>
            </a:r>
          </a:p>
          <a:p>
            <a:pPr fontAlgn="base"/>
            <a:r>
              <a:rPr lang="en-US" sz="2200"/>
              <a:t>β</a:t>
            </a:r>
            <a:r>
              <a:rPr lang="en-US" sz="2200" baseline="-25000"/>
              <a:t>0</a:t>
            </a:r>
            <a:r>
              <a:rPr lang="en-US" sz="2200"/>
              <a:t>, β</a:t>
            </a:r>
            <a:r>
              <a:rPr lang="en-US" sz="2200" baseline="-25000"/>
              <a:t>1</a:t>
            </a:r>
            <a:r>
              <a:rPr lang="en-US" sz="2200"/>
              <a:t>,…, β</a:t>
            </a:r>
            <a:r>
              <a:rPr lang="en-US" sz="2200" baseline="-25000"/>
              <a:t>n</a:t>
            </a:r>
            <a:r>
              <a:rPr lang="en-US" sz="2200"/>
              <a:t> are the regression coefficients.</a:t>
            </a:r>
          </a:p>
          <a:p>
            <a:pPr fontAlgn="base"/>
            <a:r>
              <a:rPr lang="en-US" sz="2200"/>
              <a:t>β</a:t>
            </a:r>
            <a:r>
              <a:rPr lang="en-US" sz="2200" baseline="-25000"/>
              <a:t>j</a:t>
            </a:r>
            <a:r>
              <a:rPr lang="en-US" sz="2200"/>
              <a:t> (1&lt;=j&lt;=n) is the slope or weight that specifies the factor by which </a:t>
            </a:r>
            <a:r>
              <a:rPr lang="en-US" sz="2200" err="1"/>
              <a:t>X</a:t>
            </a:r>
            <a:r>
              <a:rPr lang="en-US" sz="2200" baseline="-25000" err="1"/>
              <a:t>j</a:t>
            </a:r>
            <a:r>
              <a:rPr lang="en-US" sz="2200"/>
              <a:t> has an impact on Y.</a:t>
            </a:r>
            <a:br>
              <a:rPr lang="en-US" sz="2200"/>
            </a:br>
            <a:endParaRPr lang="en-US" sz="2200"/>
          </a:p>
        </p:txBody>
      </p:sp>
      <p:sp>
        <p:nvSpPr>
          <p:cNvPr id="3" name="Title 2"/>
          <p:cNvSpPr>
            <a:spLocks noGrp="1"/>
          </p:cNvSpPr>
          <p:nvPr>
            <p:ph type="title"/>
          </p:nvPr>
        </p:nvSpPr>
        <p:spPr/>
        <p:txBody>
          <a:bodyPr/>
          <a:lstStyle/>
          <a:p>
            <a:r>
              <a:rPr lang="en-US"/>
              <a:t>Multiple Linear Regression</a:t>
            </a:r>
          </a:p>
        </p:txBody>
      </p:sp>
    </p:spTree>
    <p:extLst>
      <p:ext uri="{BB962C8B-B14F-4D97-AF65-F5344CB8AC3E}">
        <p14:creationId xmlns:p14="http://schemas.microsoft.com/office/powerpoint/2010/main" val="1618961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633888977"/>
              </p:ext>
            </p:extLst>
          </p:nvPr>
        </p:nvGraphicFramePr>
        <p:xfrm>
          <a:off x="838202" y="1500595"/>
          <a:ext cx="7315199" cy="3627120"/>
        </p:xfrm>
        <a:graphic>
          <a:graphicData uri="http://schemas.openxmlformats.org/drawingml/2006/table">
            <a:tbl>
              <a:tblPr>
                <a:tableStyleId>{2D5ABB26-0587-4C30-8999-92F81FD0307C}</a:tableStyleId>
              </a:tblPr>
              <a:tblGrid>
                <a:gridCol w="1364776">
                  <a:extLst>
                    <a:ext uri="{9D8B030D-6E8A-4147-A177-3AD203B41FA5}">
                      <a16:colId xmlns:a16="http://schemas.microsoft.com/office/drawing/2014/main" val="20000"/>
                    </a:ext>
                  </a:extLst>
                </a:gridCol>
                <a:gridCol w="1528549">
                  <a:extLst>
                    <a:ext uri="{9D8B030D-6E8A-4147-A177-3AD203B41FA5}">
                      <a16:colId xmlns:a16="http://schemas.microsoft.com/office/drawing/2014/main" val="20001"/>
                    </a:ext>
                  </a:extLst>
                </a:gridCol>
                <a:gridCol w="1528549">
                  <a:extLst>
                    <a:ext uri="{9D8B030D-6E8A-4147-A177-3AD203B41FA5}">
                      <a16:colId xmlns:a16="http://schemas.microsoft.com/office/drawing/2014/main" val="20002"/>
                    </a:ext>
                  </a:extLst>
                </a:gridCol>
                <a:gridCol w="1528549">
                  <a:extLst>
                    <a:ext uri="{9D8B030D-6E8A-4147-A177-3AD203B41FA5}">
                      <a16:colId xmlns:a16="http://schemas.microsoft.com/office/drawing/2014/main" val="20003"/>
                    </a:ext>
                  </a:extLst>
                </a:gridCol>
                <a:gridCol w="1364776">
                  <a:extLst>
                    <a:ext uri="{9D8B030D-6E8A-4147-A177-3AD203B41FA5}">
                      <a16:colId xmlns:a16="http://schemas.microsoft.com/office/drawing/2014/main" val="20004"/>
                    </a:ext>
                  </a:extLst>
                </a:gridCol>
              </a:tblGrid>
              <a:tr h="1176565">
                <a:tc>
                  <a:txBody>
                    <a:bodyPr/>
                    <a:lstStyle/>
                    <a:p>
                      <a:pPr algn="ctr" fontAlgn="b"/>
                      <a:r>
                        <a:rPr lang="en-US" sz="2400" b="1" u="none" strike="noStrike">
                          <a:effectLst/>
                          <a:latin typeface="+mj-lt"/>
                        </a:rPr>
                        <a:t>Size</a:t>
                      </a:r>
                      <a:r>
                        <a:rPr lang="en-US" sz="2400" b="1" u="none" strike="noStrike" baseline="0">
                          <a:effectLst/>
                          <a:latin typeface="+mj-lt"/>
                        </a:rPr>
                        <a:t> (</a:t>
                      </a:r>
                      <a:r>
                        <a:rPr lang="en-US" sz="2400" b="1" u="none" strike="noStrike">
                          <a:effectLst/>
                          <a:latin typeface="+mj-lt"/>
                        </a:rPr>
                        <a:t>feet</a:t>
                      </a:r>
                      <a:r>
                        <a:rPr lang="en-US" sz="2400" b="1" u="none" strike="noStrike" baseline="30000">
                          <a:effectLst/>
                          <a:latin typeface="+mj-lt"/>
                        </a:rPr>
                        <a:t>2</a:t>
                      </a:r>
                      <a:r>
                        <a:rPr lang="en-US" sz="2400" b="1" u="none" strike="noStrike" baseline="0">
                          <a:effectLst/>
                          <a:latin typeface="+mj-lt"/>
                        </a:rPr>
                        <a:t>)</a:t>
                      </a:r>
                    </a:p>
                    <a:p>
                      <a:pPr algn="ctr" fontAlgn="b"/>
                      <a:endParaRPr lang="en-US" sz="2400" b="1" u="none" strike="noStrike" baseline="0">
                        <a:effectLst/>
                        <a:latin typeface="+mj-lt"/>
                      </a:endParaRPr>
                    </a:p>
                    <a:p>
                      <a:pPr algn="ctr" fontAlgn="b"/>
                      <a:endParaRPr lang="en-US" sz="2700" b="1"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i="0" u="none" strike="noStrike">
                          <a:solidFill>
                            <a:srgbClr val="000000"/>
                          </a:solidFill>
                          <a:effectLst/>
                          <a:latin typeface="+mj-lt"/>
                        </a:rPr>
                        <a:t>Number of bedrooms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i="0" u="none" strike="noStrike">
                          <a:solidFill>
                            <a:srgbClr val="000000"/>
                          </a:solidFill>
                          <a:effectLst/>
                          <a:latin typeface="+mj-lt"/>
                        </a:rPr>
                        <a:t>Number of floors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i="0" u="none" strike="noStrike">
                          <a:solidFill>
                            <a:srgbClr val="000000"/>
                          </a:solidFill>
                          <a:effectLst/>
                          <a:latin typeface="+mj-lt"/>
                        </a:rPr>
                        <a:t>Age</a:t>
                      </a:r>
                      <a:r>
                        <a:rPr lang="en-US" sz="2400" b="1" i="0" u="none" strike="noStrike" baseline="0">
                          <a:solidFill>
                            <a:srgbClr val="000000"/>
                          </a:solidFill>
                          <a:effectLst/>
                          <a:latin typeface="+mj-lt"/>
                        </a:rPr>
                        <a:t> of home (years)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i="0" u="none" strike="noStrike">
                          <a:solidFill>
                            <a:srgbClr val="000000"/>
                          </a:solidFill>
                          <a:effectLst/>
                          <a:latin typeface="+mj-lt"/>
                        </a:rPr>
                        <a:t>Price ($1000)</a:t>
                      </a:r>
                    </a:p>
                    <a:p>
                      <a:pPr algn="ctr" fontAlgn="b"/>
                      <a:endParaRPr lang="en-US" sz="2400" b="1" i="0" u="none" strike="noStrike">
                        <a:solidFill>
                          <a:srgbClr val="000000"/>
                        </a:solidFill>
                        <a:effectLst/>
                        <a:latin typeface="+mj-lt"/>
                      </a:endParaRP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560">
                <a:tc>
                  <a:txBody>
                    <a:bodyPr/>
                    <a:lstStyle/>
                    <a:p>
                      <a:pPr algn="ctr" fontAlgn="b"/>
                      <a:r>
                        <a:rPr lang="en-US" sz="2700" u="none" strike="noStrike">
                          <a:effectLst/>
                          <a:latin typeface="+mj-lt"/>
                        </a:rPr>
                        <a:t>2104</a:t>
                      </a:r>
                      <a:endParaRPr lang="en-US" sz="2700" b="0"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700" b="0" i="0" u="none" strike="noStrike">
                          <a:solidFill>
                            <a:schemeClr val="tx1"/>
                          </a:solidFill>
                          <a:effectLst/>
                          <a:latin typeface="+mj-lt"/>
                        </a:rPr>
                        <a:t>5</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7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700" b="0" i="0" u="none" strike="noStrike">
                          <a:solidFill>
                            <a:schemeClr val="tx1"/>
                          </a:solidFill>
                          <a:effectLst/>
                          <a:latin typeface="+mj-lt"/>
                        </a:rPr>
                        <a:t>45</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700" b="0" i="0" u="none" strike="noStrike">
                          <a:solidFill>
                            <a:srgbClr val="000000"/>
                          </a:solidFill>
                          <a:effectLst/>
                          <a:latin typeface="+mj-lt"/>
                        </a:rPr>
                        <a:t>460</a:t>
                      </a:r>
                    </a:p>
                  </a:txBody>
                  <a:tcPr marL="7620" marR="762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416560">
                <a:tc>
                  <a:txBody>
                    <a:bodyPr/>
                    <a:lstStyle/>
                    <a:p>
                      <a:pPr algn="ctr" fontAlgn="b"/>
                      <a:r>
                        <a:rPr lang="en-US" sz="2700" u="none" strike="noStrike">
                          <a:effectLst/>
                          <a:latin typeface="+mj-lt"/>
                        </a:rPr>
                        <a:t>1416</a:t>
                      </a:r>
                      <a:endParaRPr lang="en-US" sz="2700" b="0"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chemeClr val="tx1"/>
                          </a:solidFill>
                          <a:effectLst/>
                          <a:latin typeface="+mj-lt"/>
                        </a:rPr>
                        <a:t>3</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chemeClr val="tx1"/>
                          </a:solidFill>
                          <a:effectLst/>
                          <a:latin typeface="+mj-lt"/>
                        </a:rPr>
                        <a:t>40</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232</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416560">
                <a:tc>
                  <a:txBody>
                    <a:bodyPr/>
                    <a:lstStyle/>
                    <a:p>
                      <a:pPr algn="ctr" fontAlgn="b"/>
                      <a:r>
                        <a:rPr lang="en-US" sz="2700" b="0" i="0" u="none" strike="noStrike">
                          <a:solidFill>
                            <a:srgbClr val="000000"/>
                          </a:solidFill>
                          <a:effectLst/>
                          <a:latin typeface="+mj-lt"/>
                        </a:rPr>
                        <a:t>1534</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u="none" strike="noStrike">
                          <a:effectLst/>
                          <a:latin typeface="+mj-lt"/>
                        </a:rPr>
                        <a:t>3</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u="none" strike="noStrike">
                          <a:effectLst/>
                          <a:latin typeface="+mj-lt"/>
                        </a:rPr>
                        <a:t>30</a:t>
                      </a:r>
                      <a:endParaRPr lang="en-US" sz="27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315</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416560">
                <a:tc>
                  <a:txBody>
                    <a:bodyPr/>
                    <a:lstStyle/>
                    <a:p>
                      <a:pPr algn="ctr" fontAlgn="b"/>
                      <a:r>
                        <a:rPr lang="en-US" sz="2700" b="0" i="0" u="none" strike="noStrike">
                          <a:solidFill>
                            <a:srgbClr val="000000"/>
                          </a:solidFill>
                          <a:effectLst/>
                          <a:latin typeface="+mj-lt"/>
                        </a:rPr>
                        <a:t>852</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36</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178</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416560">
                <a:tc>
                  <a:txBody>
                    <a:bodyPr/>
                    <a:lstStyle/>
                    <a:p>
                      <a:pPr algn="ctr" fontAlgn="b"/>
                      <a:r>
                        <a:rPr lang="en-US" sz="2700" b="0" i="0" u="none" strike="noStrike">
                          <a:solidFill>
                            <a:srgbClr val="000000"/>
                          </a:solidFill>
                          <a:effectLst/>
                          <a:latin typeface="+mj-lt"/>
                        </a:rPr>
                        <a:t>…</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7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sp>
        <p:nvSpPr>
          <p:cNvPr id="8" name="TextBox 7"/>
          <p:cNvSpPr txBox="1"/>
          <p:nvPr/>
        </p:nvSpPr>
        <p:spPr>
          <a:xfrm>
            <a:off x="304800" y="381001"/>
            <a:ext cx="7772400" cy="461665"/>
          </a:xfrm>
          <a:prstGeom prst="rect">
            <a:avLst/>
          </a:prstGeom>
          <a:noFill/>
        </p:spPr>
        <p:txBody>
          <a:bodyPr wrap="square" rtlCol="0">
            <a:spAutoFit/>
          </a:bodyPr>
          <a:lstStyle/>
          <a:p>
            <a:r>
              <a:rPr lang="en-US" sz="2400" b="1"/>
              <a:t>Multiple features (variables).</a:t>
            </a:r>
          </a:p>
        </p:txBody>
      </p:sp>
    </p:spTree>
    <p:extLst>
      <p:ext uri="{BB962C8B-B14F-4D97-AF65-F5344CB8AC3E}">
        <p14:creationId xmlns:p14="http://schemas.microsoft.com/office/powerpoint/2010/main" val="166721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8617789"/>
              </p:ext>
            </p:extLst>
          </p:nvPr>
        </p:nvGraphicFramePr>
        <p:xfrm>
          <a:off x="1828800" y="1066800"/>
          <a:ext cx="6400799" cy="3581400"/>
        </p:xfrm>
        <a:graphic>
          <a:graphicData uri="http://schemas.openxmlformats.org/drawingml/2006/table">
            <a:tbl>
              <a:tblPr>
                <a:tableStyleId>{2D5ABB26-0587-4C30-8999-92F81FD0307C}</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066800">
                <a:tc>
                  <a:txBody>
                    <a:bodyPr/>
                    <a:lstStyle/>
                    <a:p>
                      <a:pPr algn="ctr" fontAlgn="b"/>
                      <a:r>
                        <a:rPr lang="en-US" sz="2100" b="1" u="none" strike="noStrike">
                          <a:effectLst/>
                          <a:latin typeface="+mj-lt"/>
                        </a:rPr>
                        <a:t>Size</a:t>
                      </a:r>
                      <a:r>
                        <a:rPr lang="en-US" sz="2100" b="1" u="none" strike="noStrike" baseline="0">
                          <a:effectLst/>
                          <a:latin typeface="+mj-lt"/>
                        </a:rPr>
                        <a:t> (</a:t>
                      </a:r>
                      <a:r>
                        <a:rPr lang="en-US" sz="2100" b="1" u="none" strike="noStrike">
                          <a:effectLst/>
                          <a:latin typeface="+mj-lt"/>
                        </a:rPr>
                        <a:t>feet</a:t>
                      </a:r>
                      <a:r>
                        <a:rPr lang="en-US" sz="2100" b="1" u="none" strike="noStrike" baseline="30000">
                          <a:effectLst/>
                          <a:latin typeface="+mj-lt"/>
                        </a:rPr>
                        <a:t>2</a:t>
                      </a:r>
                      <a:r>
                        <a:rPr lang="en-US" sz="2100" b="1" u="none" strike="noStrike" baseline="0">
                          <a:effectLst/>
                          <a:latin typeface="+mj-lt"/>
                        </a:rPr>
                        <a:t>)</a:t>
                      </a:r>
                    </a:p>
                    <a:p>
                      <a:pPr algn="ctr" fontAlgn="b"/>
                      <a:endParaRPr lang="en-US" sz="2100" b="1" u="none" strike="noStrike" baseline="0">
                        <a:effectLst/>
                        <a:latin typeface="+mj-lt"/>
                      </a:endParaRPr>
                    </a:p>
                    <a:p>
                      <a:pPr algn="ctr" fontAlgn="b"/>
                      <a:endParaRPr lang="en-US" sz="2700" b="1"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Number of bedrooms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Number of floors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Age</a:t>
                      </a:r>
                      <a:r>
                        <a:rPr lang="en-US" sz="2100" b="1" i="0" u="none" strike="noStrike" baseline="0">
                          <a:solidFill>
                            <a:srgbClr val="000000"/>
                          </a:solidFill>
                          <a:effectLst/>
                          <a:latin typeface="+mj-lt"/>
                        </a:rPr>
                        <a:t> of home (years)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Price ($1000)</a:t>
                      </a:r>
                    </a:p>
                    <a:p>
                      <a:pPr algn="ctr" fontAlgn="b"/>
                      <a:endParaRPr lang="en-US" sz="2100" b="1" i="0" u="none" strike="noStrike">
                        <a:solidFill>
                          <a:srgbClr val="000000"/>
                        </a:solidFill>
                        <a:effectLst/>
                        <a:latin typeface="+mj-lt"/>
                      </a:endParaRP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5920">
                <a:tc>
                  <a:txBody>
                    <a:bodyPr/>
                    <a:lstStyle/>
                    <a:p>
                      <a:pPr algn="ctr" fontAlgn="b"/>
                      <a:r>
                        <a:rPr lang="en-US" sz="2400" u="none" strike="noStrike">
                          <a:effectLst/>
                          <a:latin typeface="+mj-lt"/>
                        </a:rPr>
                        <a:t>2104</a:t>
                      </a:r>
                      <a:endParaRPr lang="en-US" sz="2400" b="0"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chemeClr val="tx1"/>
                          </a:solidFill>
                          <a:effectLst/>
                          <a:latin typeface="+mj-lt"/>
                        </a:rPr>
                        <a:t>5</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chemeClr val="tx1"/>
                          </a:solidFill>
                          <a:effectLst/>
                          <a:latin typeface="+mj-lt"/>
                        </a:rPr>
                        <a:t>45</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rgbClr val="000000"/>
                          </a:solidFill>
                          <a:effectLst/>
                          <a:latin typeface="+mj-lt"/>
                        </a:rPr>
                        <a:t>460</a:t>
                      </a:r>
                    </a:p>
                  </a:txBody>
                  <a:tcPr marL="7620" marR="762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5920">
                <a:tc>
                  <a:txBody>
                    <a:bodyPr/>
                    <a:lstStyle/>
                    <a:p>
                      <a:pPr algn="ctr" fontAlgn="b"/>
                      <a:r>
                        <a:rPr lang="en-US" sz="2400" u="none" strike="noStrike">
                          <a:effectLst/>
                          <a:latin typeface="+mj-lt"/>
                        </a:rPr>
                        <a:t>1416</a:t>
                      </a:r>
                      <a:endParaRPr lang="en-US" sz="2400" b="0"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chemeClr val="tx1"/>
                          </a:solidFill>
                          <a:effectLst/>
                          <a:latin typeface="+mj-lt"/>
                        </a:rPr>
                        <a:t>3</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chemeClr val="tx1"/>
                          </a:solidFill>
                          <a:effectLst/>
                          <a:latin typeface="+mj-lt"/>
                        </a:rPr>
                        <a:t>40</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232</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375920">
                <a:tc>
                  <a:txBody>
                    <a:bodyPr/>
                    <a:lstStyle/>
                    <a:p>
                      <a:pPr algn="ctr" fontAlgn="b"/>
                      <a:r>
                        <a:rPr lang="en-US" sz="2400" b="0" i="0" u="none" strike="noStrike">
                          <a:solidFill>
                            <a:srgbClr val="000000"/>
                          </a:solidFill>
                          <a:effectLst/>
                          <a:latin typeface="+mj-lt"/>
                        </a:rPr>
                        <a:t>1534</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u="none" strike="noStrike">
                          <a:effectLst/>
                          <a:latin typeface="+mj-lt"/>
                        </a:rPr>
                        <a:t>3</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u="none" strike="noStrike">
                          <a:effectLst/>
                          <a:latin typeface="+mj-lt"/>
                        </a:rPr>
                        <a:t>30</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315</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375920">
                <a:tc>
                  <a:txBody>
                    <a:bodyPr/>
                    <a:lstStyle/>
                    <a:p>
                      <a:pPr algn="ctr" fontAlgn="b"/>
                      <a:r>
                        <a:rPr lang="en-US" sz="2400" b="0" i="0" u="none" strike="noStrike">
                          <a:solidFill>
                            <a:srgbClr val="000000"/>
                          </a:solidFill>
                          <a:effectLst/>
                          <a:latin typeface="+mj-lt"/>
                        </a:rPr>
                        <a:t>852</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36</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178</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375920">
                <a:tc>
                  <a:txBody>
                    <a:bodyPr/>
                    <a:lstStyle/>
                    <a:p>
                      <a:pPr algn="ctr" fontAlgn="b"/>
                      <a:r>
                        <a:rPr lang="en-US" sz="2400" b="0" i="0" u="none" strike="noStrike">
                          <a:solidFill>
                            <a:srgbClr val="000000"/>
                          </a:solidFill>
                          <a:effectLst/>
                          <a:latin typeface="+mj-lt"/>
                        </a:rPr>
                        <a:t>…</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304800" y="381001"/>
            <a:ext cx="7772400" cy="461665"/>
          </a:xfrm>
          <a:prstGeom prst="rect">
            <a:avLst/>
          </a:prstGeom>
          <a:noFill/>
        </p:spPr>
        <p:txBody>
          <a:bodyPr wrap="square" rtlCol="0">
            <a:spAutoFit/>
          </a:bodyPr>
          <a:lstStyle/>
          <a:p>
            <a:r>
              <a:rPr lang="en-US" sz="2400" b="1"/>
              <a:t>Multiple features (variables).</a:t>
            </a:r>
          </a:p>
        </p:txBody>
      </p:sp>
      <p:sp>
        <p:nvSpPr>
          <p:cNvPr id="4" name="TextBox 3"/>
          <p:cNvSpPr txBox="1"/>
          <p:nvPr/>
        </p:nvSpPr>
        <p:spPr>
          <a:xfrm>
            <a:off x="329820" y="4724400"/>
            <a:ext cx="6756780" cy="1515800"/>
          </a:xfrm>
          <a:prstGeom prst="rect">
            <a:avLst/>
          </a:prstGeom>
          <a:noFill/>
        </p:spPr>
        <p:txBody>
          <a:bodyPr wrap="square" rtlCol="0">
            <a:spAutoFit/>
          </a:bodyPr>
          <a:lstStyle/>
          <a:p>
            <a:pPr>
              <a:spcAft>
                <a:spcPts val="400"/>
              </a:spcAft>
            </a:pPr>
            <a:r>
              <a:rPr lang="en-US" sz="2000"/>
              <a:t>Notation:</a:t>
            </a:r>
          </a:p>
          <a:p>
            <a:pPr>
              <a:spcAft>
                <a:spcPts val="400"/>
              </a:spcAft>
            </a:pPr>
            <a:r>
              <a:rPr lang="en-US" sz="2000"/>
              <a:t>	= number of features</a:t>
            </a:r>
          </a:p>
          <a:p>
            <a:pPr lvl="2">
              <a:spcAft>
                <a:spcPts val="700"/>
              </a:spcAft>
            </a:pPr>
            <a:r>
              <a:rPr lang="en-US" sz="2000"/>
              <a:t>= input (features) of        training example.</a:t>
            </a:r>
          </a:p>
          <a:p>
            <a:pPr lvl="2">
              <a:spcAft>
                <a:spcPts val="700"/>
              </a:spcAft>
            </a:pPr>
            <a:r>
              <a:rPr lang="en-US" sz="2000"/>
              <a:t>= value of feature    in        training example.</a:t>
            </a:r>
          </a:p>
        </p:txBody>
      </p:sp>
      <p:pic>
        <p:nvPicPr>
          <p:cNvPr id="15" name="Picture 1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08531" y="5257800"/>
            <a:ext cx="139065" cy="152400"/>
          </a:xfrm>
          <a:prstGeom prst="rect">
            <a:avLst/>
          </a:prstGeom>
        </p:spPr>
      </p:pic>
      <p:pic>
        <p:nvPicPr>
          <p:cNvPr id="16" name="Picture 1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12876" y="5483860"/>
            <a:ext cx="350520" cy="307340"/>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12876" y="5751015"/>
            <a:ext cx="350520" cy="500380"/>
          </a:xfrm>
          <a:prstGeom prst="rect">
            <a:avLst/>
          </a:prstGeom>
        </p:spPr>
      </p:pic>
      <p:pic>
        <p:nvPicPr>
          <p:cNvPr id="18" name="Picture 1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492818" y="5270801"/>
            <a:ext cx="268605" cy="289560"/>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693098" y="5827468"/>
            <a:ext cx="268605" cy="289560"/>
          </a:xfrm>
          <a:prstGeom prst="rect">
            <a:avLst/>
          </a:prstGeom>
        </p:spPr>
      </p:pic>
      <p:pic>
        <p:nvPicPr>
          <p:cNvPr id="20" name="Picture 19"/>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200401" y="5878015"/>
            <a:ext cx="104775" cy="292100"/>
          </a:xfrm>
          <a:prstGeom prst="rect">
            <a:avLst/>
          </a:prstGeom>
        </p:spPr>
      </p:pic>
    </p:spTree>
    <p:extLst>
      <p:ext uri="{BB962C8B-B14F-4D97-AF65-F5344CB8AC3E}">
        <p14:creationId xmlns:p14="http://schemas.microsoft.com/office/powerpoint/2010/main" val="339291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381001"/>
            <a:ext cx="7772400" cy="461665"/>
          </a:xfrm>
          <a:prstGeom prst="rect">
            <a:avLst/>
          </a:prstGeom>
          <a:noFill/>
        </p:spPr>
        <p:txBody>
          <a:bodyPr wrap="square" rtlCol="0">
            <a:spAutoFit/>
          </a:bodyPr>
          <a:lstStyle/>
          <a:p>
            <a:r>
              <a:rPr lang="en-US" sz="2400"/>
              <a:t>Hypothesis:</a:t>
            </a:r>
          </a:p>
        </p:txBody>
      </p:sp>
      <p:sp>
        <p:nvSpPr>
          <p:cNvPr id="6" name="TextBox 5"/>
          <p:cNvSpPr txBox="1"/>
          <p:nvPr/>
        </p:nvSpPr>
        <p:spPr>
          <a:xfrm>
            <a:off x="342900" y="996554"/>
            <a:ext cx="7772400" cy="461665"/>
          </a:xfrm>
          <a:prstGeom prst="rect">
            <a:avLst/>
          </a:prstGeom>
          <a:noFill/>
        </p:spPr>
        <p:txBody>
          <a:bodyPr wrap="square" rtlCol="0">
            <a:spAutoFit/>
          </a:bodyPr>
          <a:lstStyle/>
          <a:p>
            <a:r>
              <a:rPr lang="en-US" sz="2400"/>
              <a:t>	Previously:</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048001" y="1066077"/>
            <a:ext cx="2568321" cy="476504"/>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61976" y="2876296"/>
            <a:ext cx="5870067" cy="476504"/>
          </a:xfrm>
          <a:prstGeom prst="rect">
            <a:avLst/>
          </a:prstGeom>
        </p:spPr>
      </p:pic>
      <p:sp>
        <p:nvSpPr>
          <p:cNvPr id="4" name="TextBox 3"/>
          <p:cNvSpPr txBox="1"/>
          <p:nvPr/>
        </p:nvSpPr>
        <p:spPr>
          <a:xfrm>
            <a:off x="685800" y="2057400"/>
            <a:ext cx="3886200" cy="381000"/>
          </a:xfrm>
          <a:prstGeom prst="rect">
            <a:avLst/>
          </a:prstGeom>
          <a:noFill/>
        </p:spPr>
        <p:txBody>
          <a:bodyPr wrap="square" rtlCol="0">
            <a:spAutoFit/>
          </a:bodyPr>
          <a:lstStyle/>
          <a:p>
            <a:r>
              <a:rPr lang="en-US"/>
              <a:t>For Multiple Linear Regression</a:t>
            </a:r>
          </a:p>
        </p:txBody>
      </p:sp>
    </p:spTree>
    <p:extLst>
      <p:ext uri="{BB962C8B-B14F-4D97-AF65-F5344CB8AC3E}">
        <p14:creationId xmlns:p14="http://schemas.microsoft.com/office/powerpoint/2010/main" val="846523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1000" y="1246088"/>
            <a:ext cx="8109204" cy="1878112"/>
            <a:chOff x="381000" y="482601"/>
            <a:chExt cx="8109204" cy="1878112"/>
          </a:xfrm>
        </p:grpSpPr>
        <p:pic>
          <p:nvPicPr>
            <p:cNvPr id="2" name="Picture 1"/>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2228850" y="570920"/>
              <a:ext cx="6261354" cy="438912"/>
            </a:xfrm>
            <a:prstGeom prst="rect">
              <a:avLst/>
            </a:prstGeom>
          </p:spPr>
        </p:pic>
        <p:sp>
          <p:nvSpPr>
            <p:cNvPr id="8" name="TextBox 7"/>
            <p:cNvSpPr txBox="1"/>
            <p:nvPr/>
          </p:nvSpPr>
          <p:spPr>
            <a:xfrm>
              <a:off x="381000" y="482601"/>
              <a:ext cx="1866900" cy="461665"/>
            </a:xfrm>
            <a:prstGeom prst="rect">
              <a:avLst/>
            </a:prstGeom>
            <a:noFill/>
          </p:spPr>
          <p:txBody>
            <a:bodyPr wrap="square" rtlCol="0">
              <a:spAutoFit/>
            </a:bodyPr>
            <a:lstStyle/>
            <a:p>
              <a:r>
                <a:rPr lang="en-US" sz="2400"/>
                <a:t>Hypothesis:</a:t>
              </a:r>
            </a:p>
          </p:txBody>
        </p:sp>
        <p:sp>
          <p:nvSpPr>
            <p:cNvPr id="11" name="TextBox 10"/>
            <p:cNvSpPr txBox="1"/>
            <p:nvPr/>
          </p:nvSpPr>
          <p:spPr>
            <a:xfrm>
              <a:off x="381000" y="1899048"/>
              <a:ext cx="2667000" cy="461665"/>
            </a:xfrm>
            <a:prstGeom prst="rect">
              <a:avLst/>
            </a:prstGeom>
            <a:noFill/>
          </p:spPr>
          <p:txBody>
            <a:bodyPr wrap="square" rtlCol="0">
              <a:spAutoFit/>
            </a:bodyPr>
            <a:lstStyle/>
            <a:p>
              <a:r>
                <a:rPr lang="en-US" sz="2400"/>
                <a:t>Cost function:</a:t>
              </a:r>
            </a:p>
          </p:txBody>
        </p:sp>
        <p:sp>
          <p:nvSpPr>
            <p:cNvPr id="15" name="TextBox 14"/>
            <p:cNvSpPr txBox="1"/>
            <p:nvPr/>
          </p:nvSpPr>
          <p:spPr>
            <a:xfrm>
              <a:off x="381000" y="1208088"/>
              <a:ext cx="1866900" cy="461665"/>
            </a:xfrm>
            <a:prstGeom prst="rect">
              <a:avLst/>
            </a:prstGeom>
            <a:noFill/>
          </p:spPr>
          <p:txBody>
            <a:bodyPr wrap="square" rtlCol="0">
              <a:spAutoFit/>
            </a:bodyPr>
            <a:lstStyle/>
            <a:p>
              <a:r>
                <a:rPr lang="en-US" sz="2400"/>
                <a:t>Parameters:</a:t>
              </a:r>
            </a:p>
          </p:txBody>
        </p:sp>
        <p:pic>
          <p:nvPicPr>
            <p:cNvPr id="9" name="Picture 8"/>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2073402" y="1331459"/>
              <a:ext cx="1639062" cy="368808"/>
            </a:xfrm>
            <a:prstGeom prst="rect">
              <a:avLst/>
            </a:prstGeom>
          </p:spPr>
        </p:pic>
      </p:grpSp>
      <p:pic>
        <p:nvPicPr>
          <p:cNvPr id="24" name="Picture 23"/>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143000" y="2852928"/>
            <a:ext cx="5655564" cy="1109472"/>
          </a:xfrm>
          <a:prstGeom prst="rect">
            <a:avLst/>
          </a:prstGeom>
        </p:spPr>
      </p:pic>
      <p:grpSp>
        <p:nvGrpSpPr>
          <p:cNvPr id="5" name="Group 4"/>
          <p:cNvGrpSpPr/>
          <p:nvPr/>
        </p:nvGrpSpPr>
        <p:grpSpPr>
          <a:xfrm>
            <a:off x="381000" y="3937000"/>
            <a:ext cx="8458200" cy="2307977"/>
            <a:chOff x="381000" y="2952750"/>
            <a:chExt cx="8458200" cy="1730983"/>
          </a:xfrm>
        </p:grpSpPr>
        <p:pic>
          <p:nvPicPr>
            <p:cNvPr id="27" name="Picture 2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7048500" y="4423440"/>
              <a:ext cx="1293495" cy="220980"/>
            </a:xfrm>
            <a:prstGeom prst="rect">
              <a:avLst/>
            </a:prstGeom>
          </p:spPr>
        </p:pic>
        <p:pic>
          <p:nvPicPr>
            <p:cNvPr id="29" name="Picture 28"/>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1989963" y="3447007"/>
              <a:ext cx="109728" cy="304038"/>
            </a:xfrm>
            <a:prstGeom prst="rect">
              <a:avLst/>
            </a:prstGeom>
          </p:spPr>
        </p:pic>
        <p:grpSp>
          <p:nvGrpSpPr>
            <p:cNvPr id="3" name="Group 2"/>
            <p:cNvGrpSpPr/>
            <p:nvPr/>
          </p:nvGrpSpPr>
          <p:grpSpPr>
            <a:xfrm>
              <a:off x="381000" y="2952750"/>
              <a:ext cx="8458200" cy="1730983"/>
              <a:chOff x="381000" y="2952750"/>
              <a:chExt cx="8458200" cy="1730983"/>
            </a:xfrm>
          </p:grpSpPr>
          <p:sp>
            <p:nvSpPr>
              <p:cNvPr id="10" name="TextBox 9"/>
              <p:cNvSpPr txBox="1"/>
              <p:nvPr/>
            </p:nvSpPr>
            <p:spPr>
              <a:xfrm>
                <a:off x="3505200" y="4333875"/>
                <a:ext cx="5334000" cy="300083"/>
              </a:xfrm>
              <a:prstGeom prst="rect">
                <a:avLst/>
              </a:prstGeom>
              <a:noFill/>
            </p:spPr>
            <p:txBody>
              <a:bodyPr wrap="square" rtlCol="0">
                <a:spAutoFit/>
              </a:bodyPr>
              <a:lstStyle/>
              <a:p>
                <a:r>
                  <a:rPr lang="en-US" sz="2000"/>
                  <a:t>(simultaneously update for every                        )</a:t>
                </a:r>
              </a:p>
            </p:txBody>
          </p:sp>
          <p:sp>
            <p:nvSpPr>
              <p:cNvPr id="13" name="TextBox 12"/>
              <p:cNvSpPr txBox="1"/>
              <p:nvPr/>
            </p:nvSpPr>
            <p:spPr>
              <a:xfrm>
                <a:off x="1028700" y="3390840"/>
                <a:ext cx="961263" cy="300083"/>
              </a:xfrm>
              <a:prstGeom prst="rect">
                <a:avLst/>
              </a:prstGeom>
              <a:noFill/>
            </p:spPr>
            <p:txBody>
              <a:bodyPr wrap="square" rtlCol="0">
                <a:spAutoFit/>
              </a:bodyPr>
              <a:lstStyle/>
              <a:p>
                <a:r>
                  <a:rPr lang="en-US" sz="2000"/>
                  <a:t>Repeat</a:t>
                </a:r>
                <a:endParaRPr lang="en-US" sz="2400"/>
              </a:p>
            </p:txBody>
          </p:sp>
          <p:sp>
            <p:nvSpPr>
              <p:cNvPr id="12" name="TextBox 11"/>
              <p:cNvSpPr txBox="1"/>
              <p:nvPr/>
            </p:nvSpPr>
            <p:spPr>
              <a:xfrm>
                <a:off x="381000" y="2952750"/>
                <a:ext cx="2667000" cy="346249"/>
              </a:xfrm>
              <a:prstGeom prst="rect">
                <a:avLst/>
              </a:prstGeom>
              <a:noFill/>
            </p:spPr>
            <p:txBody>
              <a:bodyPr wrap="square" rtlCol="0">
                <a:spAutoFit/>
              </a:bodyPr>
              <a:lstStyle/>
              <a:p>
                <a:r>
                  <a:rPr lang="en-US" sz="2400"/>
                  <a:t>Gradient descent:</a:t>
                </a:r>
              </a:p>
            </p:txBody>
          </p:sp>
          <p:pic>
            <p:nvPicPr>
              <p:cNvPr id="31" name="Picture 30"/>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447800" y="4379695"/>
                <a:ext cx="109728" cy="304038"/>
              </a:xfrm>
              <a:prstGeom prst="rect">
                <a:avLst/>
              </a:prstGeom>
            </p:spPr>
          </p:pic>
          <p:pic>
            <p:nvPicPr>
              <p:cNvPr id="4" name="Picture 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519047" y="3854463"/>
                <a:ext cx="3698748" cy="436626"/>
              </a:xfrm>
              <a:prstGeom prst="rect">
                <a:avLst/>
              </a:prstGeom>
            </p:spPr>
          </p:pic>
        </p:grpSp>
      </p:grpSp>
      <p:sp>
        <p:nvSpPr>
          <p:cNvPr id="19" name="Title 2"/>
          <p:cNvSpPr txBox="1">
            <a:spLocks/>
          </p:cNvSpPr>
          <p:nvPr/>
        </p:nvSpPr>
        <p:spPr>
          <a:xfrm>
            <a:off x="457200" y="457200"/>
            <a:ext cx="8229600" cy="838200"/>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solidFill>
                  <a:schemeClr val="tx1"/>
                </a:solidFill>
              </a:rPr>
              <a:t>Gradient Descent For Multiple Regression</a:t>
            </a:r>
          </a:p>
        </p:txBody>
      </p:sp>
    </p:spTree>
    <p:extLst>
      <p:ext uri="{BB962C8B-B14F-4D97-AF65-F5344CB8AC3E}">
        <p14:creationId xmlns:p14="http://schemas.microsoft.com/office/powerpoint/2010/main" val="15914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a:bodyPr>
          <a:lstStyle/>
          <a:p>
            <a:r>
              <a:rPr lang="en-US" sz="2800"/>
              <a:t>Simple Linear regression</a:t>
            </a:r>
          </a:p>
          <a:p>
            <a:r>
              <a:rPr lang="en-US" sz="2800"/>
              <a:t>Multiple Linear Regression</a:t>
            </a:r>
          </a:p>
        </p:txBody>
      </p:sp>
      <p:sp>
        <p:nvSpPr>
          <p:cNvPr id="3" name="Title 2"/>
          <p:cNvSpPr>
            <a:spLocks noGrp="1"/>
          </p:cNvSpPr>
          <p:nvPr>
            <p:ph type="title"/>
          </p:nvPr>
        </p:nvSpPr>
        <p:spPr/>
        <p:txBody>
          <a:bodyPr/>
          <a:lstStyle/>
          <a:p>
            <a:r>
              <a:rPr lang="en-US"/>
              <a:t>Types of Linear Regression: </a:t>
            </a:r>
          </a:p>
        </p:txBody>
      </p:sp>
    </p:spTree>
    <p:extLst>
      <p:ext uri="{BB962C8B-B14F-4D97-AF65-F5344CB8AC3E}">
        <p14:creationId xmlns:p14="http://schemas.microsoft.com/office/powerpoint/2010/main" val="2137528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72615" y="4773951"/>
            <a:ext cx="3649981" cy="338554"/>
          </a:xfrm>
          <a:prstGeom prst="rect">
            <a:avLst/>
          </a:prstGeom>
          <a:noFill/>
        </p:spPr>
        <p:txBody>
          <a:bodyPr wrap="square" rtlCol="0">
            <a:spAutoFit/>
          </a:bodyPr>
          <a:lstStyle/>
          <a:p>
            <a:r>
              <a:rPr lang="en-US" sz="1600"/>
              <a:t>(simultaneously update             )</a:t>
            </a:r>
          </a:p>
        </p:txBody>
      </p:sp>
      <p:sp>
        <p:nvSpPr>
          <p:cNvPr id="8" name="TextBox 7"/>
          <p:cNvSpPr txBox="1"/>
          <p:nvPr/>
        </p:nvSpPr>
        <p:spPr>
          <a:xfrm>
            <a:off x="304800" y="276424"/>
            <a:ext cx="3589782" cy="461665"/>
          </a:xfrm>
          <a:prstGeom prst="rect">
            <a:avLst/>
          </a:prstGeom>
          <a:noFill/>
        </p:spPr>
        <p:txBody>
          <a:bodyPr wrap="square" rtlCol="0">
            <a:spAutoFit/>
          </a:bodyPr>
          <a:lstStyle/>
          <a:p>
            <a:r>
              <a:rPr lang="en-US" sz="2400" b="1"/>
              <a:t>Gradient Descent</a:t>
            </a:r>
          </a:p>
        </p:txBody>
      </p:sp>
      <p:sp>
        <p:nvSpPr>
          <p:cNvPr id="13" name="TextBox 12"/>
          <p:cNvSpPr txBox="1"/>
          <p:nvPr/>
        </p:nvSpPr>
        <p:spPr>
          <a:xfrm>
            <a:off x="457200" y="1535388"/>
            <a:ext cx="2667000" cy="400110"/>
          </a:xfrm>
          <a:prstGeom prst="rect">
            <a:avLst/>
          </a:prstGeom>
          <a:noFill/>
        </p:spPr>
        <p:txBody>
          <a:bodyPr wrap="square" rtlCol="0">
            <a:spAutoFit/>
          </a:bodyPr>
          <a:lstStyle/>
          <a:p>
            <a:r>
              <a:rPr lang="en-US" sz="2000"/>
              <a:t>Repeat</a:t>
            </a:r>
            <a:endParaRPr lang="en-US" sz="2400"/>
          </a:p>
        </p:txBody>
      </p:sp>
      <p:sp>
        <p:nvSpPr>
          <p:cNvPr id="15" name="TextBox 14"/>
          <p:cNvSpPr txBox="1"/>
          <p:nvPr/>
        </p:nvSpPr>
        <p:spPr>
          <a:xfrm>
            <a:off x="457200" y="1001908"/>
            <a:ext cx="3581400" cy="400110"/>
          </a:xfrm>
          <a:prstGeom prst="rect">
            <a:avLst/>
          </a:prstGeom>
          <a:noFill/>
        </p:spPr>
        <p:txBody>
          <a:bodyPr wrap="square" rtlCol="0">
            <a:spAutoFit/>
          </a:bodyPr>
          <a:lstStyle/>
          <a:p>
            <a:r>
              <a:rPr lang="en-US" sz="2000"/>
              <a:t>Previously (n=1):</a:t>
            </a:r>
          </a:p>
        </p:txBody>
      </p:sp>
      <p:pic>
        <p:nvPicPr>
          <p:cNvPr id="5" name="Picture 4"/>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914403" y="2044700"/>
            <a:ext cx="3355277" cy="832104"/>
          </a:xfrm>
          <a:prstGeom prst="rect">
            <a:avLst/>
          </a:prstGeom>
        </p:spPr>
      </p:pic>
      <p:pic>
        <p:nvPicPr>
          <p:cNvPr id="3" name="Picture 2"/>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3988854" y="4880005"/>
            <a:ext cx="483489" cy="276607"/>
          </a:xfrm>
          <a:prstGeom prst="rect">
            <a:avLst/>
          </a:prstGeom>
        </p:spPr>
      </p:pic>
      <p:pic>
        <p:nvPicPr>
          <p:cNvPr id="29" name="Picture 28"/>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1418463" y="1610277"/>
            <a:ext cx="109728" cy="405384"/>
          </a:xfrm>
          <a:prstGeom prst="rect">
            <a:avLst/>
          </a:prstGeom>
        </p:spPr>
      </p:pic>
      <p:pic>
        <p:nvPicPr>
          <p:cNvPr id="31" name="Picture 30"/>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641986" y="5461000"/>
            <a:ext cx="109728" cy="405384"/>
          </a:xfrm>
          <a:prstGeom prst="rect">
            <a:avLst/>
          </a:prstGeom>
        </p:spPr>
      </p:pic>
      <p:pic>
        <p:nvPicPr>
          <p:cNvPr id="9" name="Picture 8"/>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922022" y="3816096"/>
            <a:ext cx="3698177" cy="832104"/>
          </a:xfrm>
          <a:prstGeom prst="rect">
            <a:avLst/>
          </a:prstGeom>
        </p:spPr>
      </p:pic>
      <p:pic>
        <p:nvPicPr>
          <p:cNvPr id="2" name="Picture 1"/>
          <p:cNvPicPr>
            <a:picLocks noChangeAspect="1"/>
          </p:cNvPicPr>
          <p:nvPr>
            <p:custDataLst>
              <p:tags r:id="rId6"/>
            </p:custDataLst>
          </p:nvPr>
        </p:nvPicPr>
        <p:blipFill>
          <a:blip r:embed="rId24" cstate="print">
            <a:extLst>
              <a:ext uri="{28A0092B-C50C-407E-A947-70E740481C1C}">
                <a14:useLocalDpi xmlns:a14="http://schemas.microsoft.com/office/drawing/2010/main" val="0"/>
              </a:ext>
            </a:extLst>
          </a:blip>
          <a:stretch>
            <a:fillRect/>
          </a:stretch>
        </p:blipFill>
        <p:spPr>
          <a:xfrm>
            <a:off x="2784919" y="3223005"/>
            <a:ext cx="726948" cy="409195"/>
          </a:xfrm>
          <a:prstGeom prst="rect">
            <a:avLst/>
          </a:prstGeom>
        </p:spPr>
      </p:pic>
      <p:sp>
        <p:nvSpPr>
          <p:cNvPr id="16" name="Right Brace 15"/>
          <p:cNvSpPr/>
          <p:nvPr/>
        </p:nvSpPr>
        <p:spPr>
          <a:xfrm rot="5400000">
            <a:off x="3112104" y="2055654"/>
            <a:ext cx="179071" cy="2059878"/>
          </a:xfrm>
          <a:prstGeom prst="rightBrace">
            <a:avLst>
              <a:gd name="adj1" fmla="val 4791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Connector 18"/>
          <p:cNvCxnSpPr/>
          <p:nvPr/>
        </p:nvCxnSpPr>
        <p:spPr>
          <a:xfrm>
            <a:off x="4686300" y="177800"/>
            <a:ext cx="0" cy="650240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838700" y="76200"/>
            <a:ext cx="3581400" cy="400110"/>
          </a:xfrm>
          <a:prstGeom prst="rect">
            <a:avLst/>
          </a:prstGeom>
          <a:noFill/>
        </p:spPr>
        <p:txBody>
          <a:bodyPr wrap="square" rtlCol="0">
            <a:spAutoFit/>
          </a:bodyPr>
          <a:lstStyle/>
          <a:p>
            <a:r>
              <a:rPr lang="en-US" sz="2000"/>
              <a:t>New algorithm               :</a:t>
            </a:r>
          </a:p>
        </p:txBody>
      </p:sp>
      <p:pic>
        <p:nvPicPr>
          <p:cNvPr id="20" name="Picture 19"/>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6629400" y="189778"/>
            <a:ext cx="687515" cy="306324"/>
          </a:xfrm>
          <a:prstGeom prst="rect">
            <a:avLst/>
          </a:prstGeom>
        </p:spPr>
      </p:pic>
      <p:sp>
        <p:nvSpPr>
          <p:cNvPr id="30" name="TextBox 29"/>
          <p:cNvSpPr txBox="1"/>
          <p:nvPr/>
        </p:nvSpPr>
        <p:spPr>
          <a:xfrm>
            <a:off x="4829175" y="584200"/>
            <a:ext cx="2667000" cy="400110"/>
          </a:xfrm>
          <a:prstGeom prst="rect">
            <a:avLst/>
          </a:prstGeom>
          <a:noFill/>
        </p:spPr>
        <p:txBody>
          <a:bodyPr wrap="square" rtlCol="0">
            <a:spAutoFit/>
          </a:bodyPr>
          <a:lstStyle/>
          <a:p>
            <a:r>
              <a:rPr lang="en-US" sz="2000"/>
              <a:t>Repeat</a:t>
            </a:r>
            <a:endParaRPr lang="en-US" sz="2400"/>
          </a:p>
        </p:txBody>
      </p:sp>
      <p:pic>
        <p:nvPicPr>
          <p:cNvPr id="32" name="Picture 31"/>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5790438" y="659089"/>
            <a:ext cx="109728" cy="405384"/>
          </a:xfrm>
          <a:prstGeom prst="rect">
            <a:avLst/>
          </a:prstGeom>
        </p:spPr>
      </p:pic>
      <p:pic>
        <p:nvPicPr>
          <p:cNvPr id="34" name="Picture 33"/>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5099686" y="2921000"/>
            <a:ext cx="109728" cy="405384"/>
          </a:xfrm>
          <a:prstGeom prst="rect">
            <a:avLst/>
          </a:prstGeom>
        </p:spPr>
      </p:pic>
      <p:pic>
        <p:nvPicPr>
          <p:cNvPr id="23" name="Picture 2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5219701" y="1345177"/>
            <a:ext cx="3686175" cy="832104"/>
          </a:xfrm>
          <a:prstGeom prst="rect">
            <a:avLst/>
          </a:prstGeom>
        </p:spPr>
      </p:pic>
      <p:sp>
        <p:nvSpPr>
          <p:cNvPr id="36" name="TextBox 35"/>
          <p:cNvSpPr txBox="1"/>
          <p:nvPr/>
        </p:nvSpPr>
        <p:spPr>
          <a:xfrm>
            <a:off x="6258309" y="2242901"/>
            <a:ext cx="2748913" cy="830997"/>
          </a:xfrm>
          <a:prstGeom prst="rect">
            <a:avLst/>
          </a:prstGeom>
          <a:noFill/>
        </p:spPr>
        <p:txBody>
          <a:bodyPr wrap="square" rtlCol="0">
            <a:spAutoFit/>
          </a:bodyPr>
          <a:lstStyle/>
          <a:p>
            <a:r>
              <a:rPr lang="en-US" sz="1600"/>
              <a:t>(simultaneously update        for      </a:t>
            </a:r>
          </a:p>
          <a:p>
            <a:r>
              <a:rPr lang="en-US" sz="1600"/>
              <a:t>                        )</a:t>
            </a:r>
          </a:p>
        </p:txBody>
      </p:sp>
      <p:pic>
        <p:nvPicPr>
          <p:cNvPr id="6" name="Picture 5"/>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8382001" y="2342977"/>
            <a:ext cx="168021" cy="306324"/>
          </a:xfrm>
          <a:prstGeom prst="rect">
            <a:avLst/>
          </a:prstGeom>
        </p:spPr>
      </p:pic>
      <p:pic>
        <p:nvPicPr>
          <p:cNvPr id="11" name="Picture 10"/>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400987" y="2742449"/>
            <a:ext cx="1034796" cy="235712"/>
          </a:xfrm>
          <a:prstGeom prst="rect">
            <a:avLst/>
          </a:prstGeom>
        </p:spPr>
      </p:pic>
      <p:cxnSp>
        <p:nvCxnSpPr>
          <p:cNvPr id="40" name="Straight Connector 39"/>
          <p:cNvCxnSpPr/>
          <p:nvPr/>
        </p:nvCxnSpPr>
        <p:spPr>
          <a:xfrm flipH="1">
            <a:off x="4876800" y="3519987"/>
            <a:ext cx="3962400"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5099686" y="3632200"/>
            <a:ext cx="3660458" cy="832104"/>
          </a:xfrm>
          <a:prstGeom prst="rect">
            <a:avLst/>
          </a:prstGeom>
        </p:spPr>
      </p:pic>
      <p:pic>
        <p:nvPicPr>
          <p:cNvPr id="17" name="Picture 16"/>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5097681" y="4628896"/>
            <a:ext cx="3660458" cy="832104"/>
          </a:xfrm>
          <a:prstGeom prst="rect">
            <a:avLst/>
          </a:prstGeom>
        </p:spPr>
      </p:pic>
      <p:pic>
        <p:nvPicPr>
          <p:cNvPr id="7" name="Picture 6"/>
          <p:cNvPicPr>
            <a:picLocks noChangeAspect="1"/>
          </p:cNvPicPr>
          <p:nvPr>
            <p:custDataLst>
              <p:tags r:id="rId15"/>
            </p:custDataLst>
          </p:nvPr>
        </p:nvPicPr>
        <p:blipFill>
          <a:blip r:embed="rId31" cstate="print">
            <a:extLst>
              <a:ext uri="{28A0092B-C50C-407E-A947-70E740481C1C}">
                <a14:useLocalDpi xmlns:a14="http://schemas.microsoft.com/office/drawing/2010/main" val="0"/>
              </a:ext>
            </a:extLst>
          </a:blip>
          <a:stretch>
            <a:fillRect/>
          </a:stretch>
        </p:blipFill>
        <p:spPr>
          <a:xfrm>
            <a:off x="5097681" y="5543296"/>
            <a:ext cx="3660458" cy="832104"/>
          </a:xfrm>
          <a:prstGeom prst="rect">
            <a:avLst/>
          </a:prstGeom>
        </p:spPr>
      </p:pic>
      <p:pic>
        <p:nvPicPr>
          <p:cNvPr id="54" name="Picture 53"/>
          <p:cNvPicPr>
            <a:picLocks noChangeAspect="1"/>
          </p:cNvPicPr>
          <p:nvPr>
            <p:custDataLst>
              <p:tags r:id="rId16"/>
            </p:custDataLst>
          </p:nvPr>
        </p:nvPicPr>
        <p:blipFill>
          <a:blip r:embed="rId32" cstate="print">
            <a:extLst>
              <a:ext uri="{28A0092B-C50C-407E-A947-70E740481C1C}">
                <a14:useLocalDpi xmlns:a14="http://schemas.microsoft.com/office/drawing/2010/main" val="0"/>
              </a:ext>
            </a:extLst>
          </a:blip>
          <a:stretch>
            <a:fillRect/>
          </a:stretch>
        </p:blipFill>
        <p:spPr>
          <a:xfrm>
            <a:off x="5097681" y="6505575"/>
            <a:ext cx="190024" cy="28575"/>
          </a:xfrm>
          <a:prstGeom prst="rect">
            <a:avLst/>
          </a:prstGeom>
        </p:spPr>
      </p:pic>
    </p:spTree>
    <p:extLst>
      <p:ext uri="{BB962C8B-B14F-4D97-AF65-F5344CB8AC3E}">
        <p14:creationId xmlns:p14="http://schemas.microsoft.com/office/powerpoint/2010/main" val="35558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61976" y="537893"/>
            <a:ext cx="5870067" cy="476504"/>
          </a:xfrm>
          <a:prstGeom prst="rect">
            <a:avLst/>
          </a:prstGeom>
        </p:spPr>
      </p:pic>
      <p:sp>
        <p:nvSpPr>
          <p:cNvPr id="7" name="TextBox 6"/>
          <p:cNvSpPr txBox="1"/>
          <p:nvPr/>
        </p:nvSpPr>
        <p:spPr>
          <a:xfrm>
            <a:off x="419100" y="1204898"/>
            <a:ext cx="7772400" cy="461665"/>
          </a:xfrm>
          <a:prstGeom prst="rect">
            <a:avLst/>
          </a:prstGeom>
          <a:noFill/>
        </p:spPr>
        <p:txBody>
          <a:bodyPr wrap="square" rtlCol="0">
            <a:spAutoFit/>
          </a:bodyPr>
          <a:lstStyle/>
          <a:p>
            <a:r>
              <a:rPr lang="en-US" sz="2400"/>
              <a:t>For convenience of notation, define                .</a:t>
            </a:r>
          </a:p>
        </p:txBody>
      </p:sp>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029200" y="1315315"/>
            <a:ext cx="976122" cy="394716"/>
          </a:xfrm>
          <a:prstGeom prst="rect">
            <a:avLst/>
          </a:prstGeom>
        </p:spPr>
      </p:pic>
      <p:sp>
        <p:nvSpPr>
          <p:cNvPr id="10" name="TextBox 9"/>
          <p:cNvSpPr txBox="1"/>
          <p:nvPr/>
        </p:nvSpPr>
        <p:spPr>
          <a:xfrm>
            <a:off x="419100" y="5867401"/>
            <a:ext cx="7772400" cy="461665"/>
          </a:xfrm>
          <a:prstGeom prst="rect">
            <a:avLst/>
          </a:prstGeom>
          <a:noFill/>
        </p:spPr>
        <p:txBody>
          <a:bodyPr wrap="square" rtlCol="0">
            <a:spAutoFit/>
          </a:bodyPr>
          <a:lstStyle/>
          <a:p>
            <a:r>
              <a:rPr lang="en-US" sz="2400"/>
              <a:t>Multivariate linear regression.</a:t>
            </a:r>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99360" y="638880"/>
              <a:ext cx="8640720" cy="5704320"/>
            </p14:xfrm>
          </p:contentPart>
        </mc:Choice>
        <mc:Fallback xmlns="">
          <p:pic>
            <p:nvPicPr>
              <p:cNvPr id="2" name="Ink 1"/>
              <p:cNvPicPr/>
              <p:nvPr/>
            </p:nvPicPr>
            <p:blipFill>
              <a:blip r:embed="rId8"/>
              <a:stretch>
                <a:fillRect/>
              </a:stretch>
            </p:blipFill>
            <p:spPr>
              <a:xfrm>
                <a:off x="90000" y="629520"/>
                <a:ext cx="8659440" cy="5723040"/>
              </a:xfrm>
              <a:prstGeom prst="rect">
                <a:avLst/>
              </a:prstGeom>
            </p:spPr>
          </p:pic>
        </mc:Fallback>
      </mc:AlternateContent>
    </p:spTree>
    <p:extLst>
      <p:ext uri="{BB962C8B-B14F-4D97-AF65-F5344CB8AC3E}">
        <p14:creationId xmlns:p14="http://schemas.microsoft.com/office/powerpoint/2010/main" val="8609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91751719"/>
              </p:ext>
            </p:extLst>
          </p:nvPr>
        </p:nvGraphicFramePr>
        <p:xfrm>
          <a:off x="1786179" y="762000"/>
          <a:ext cx="6291022" cy="3581400"/>
        </p:xfrm>
        <a:graphic>
          <a:graphicData uri="http://schemas.openxmlformats.org/drawingml/2006/table">
            <a:tbl>
              <a:tblPr>
                <a:tableStyleId>{2D5ABB26-0587-4C30-8999-92F81FD0307C}</a:tableStyleId>
              </a:tblPr>
              <a:tblGrid>
                <a:gridCol w="953184">
                  <a:extLst>
                    <a:ext uri="{9D8B030D-6E8A-4147-A177-3AD203B41FA5}">
                      <a16:colId xmlns:a16="http://schemas.microsoft.com/office/drawing/2014/main" val="20000"/>
                    </a:ext>
                  </a:extLst>
                </a:gridCol>
                <a:gridCol w="953184">
                  <a:extLst>
                    <a:ext uri="{9D8B030D-6E8A-4147-A177-3AD203B41FA5}">
                      <a16:colId xmlns:a16="http://schemas.microsoft.com/office/drawing/2014/main" val="20001"/>
                    </a:ext>
                  </a:extLst>
                </a:gridCol>
                <a:gridCol w="953185">
                  <a:extLst>
                    <a:ext uri="{9D8B030D-6E8A-4147-A177-3AD203B41FA5}">
                      <a16:colId xmlns:a16="http://schemas.microsoft.com/office/drawing/2014/main" val="20002"/>
                    </a:ext>
                  </a:extLst>
                </a:gridCol>
                <a:gridCol w="953185">
                  <a:extLst>
                    <a:ext uri="{9D8B030D-6E8A-4147-A177-3AD203B41FA5}">
                      <a16:colId xmlns:a16="http://schemas.microsoft.com/office/drawing/2014/main" val="20003"/>
                    </a:ext>
                  </a:extLst>
                </a:gridCol>
                <a:gridCol w="1207369">
                  <a:extLst>
                    <a:ext uri="{9D8B030D-6E8A-4147-A177-3AD203B41FA5}">
                      <a16:colId xmlns:a16="http://schemas.microsoft.com/office/drawing/2014/main" val="20004"/>
                    </a:ext>
                  </a:extLst>
                </a:gridCol>
                <a:gridCol w="1270915">
                  <a:extLst>
                    <a:ext uri="{9D8B030D-6E8A-4147-A177-3AD203B41FA5}">
                      <a16:colId xmlns:a16="http://schemas.microsoft.com/office/drawing/2014/main" val="20005"/>
                    </a:ext>
                  </a:extLst>
                </a:gridCol>
              </a:tblGrid>
              <a:tr h="1365976">
                <a:tc>
                  <a:txBody>
                    <a:bodyPr/>
                    <a:lstStyle/>
                    <a:p>
                      <a:pPr algn="ctr" fontAlgn="b"/>
                      <a:endParaRPr lang="en-US" sz="2700" b="1" i="0" u="none" strike="noStrike">
                        <a:solidFill>
                          <a:srgbClr val="000000"/>
                        </a:solidFill>
                        <a:effectLst/>
                        <a:latin typeface="+mj-lt"/>
                      </a:endParaRPr>
                    </a:p>
                  </a:txBody>
                  <a:tcPr marL="7620" marR="7620" marT="1016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u="none" strike="noStrike">
                          <a:effectLst/>
                          <a:latin typeface="+mj-lt"/>
                        </a:rPr>
                        <a:t>Size</a:t>
                      </a:r>
                      <a:r>
                        <a:rPr lang="en-US" sz="2100" b="1" u="none" strike="noStrike" baseline="0">
                          <a:effectLst/>
                          <a:latin typeface="+mj-lt"/>
                        </a:rPr>
                        <a:t> (</a:t>
                      </a:r>
                      <a:r>
                        <a:rPr lang="en-US" sz="2100" b="1" u="none" strike="noStrike">
                          <a:effectLst/>
                          <a:latin typeface="+mj-lt"/>
                        </a:rPr>
                        <a:t>feet</a:t>
                      </a:r>
                      <a:r>
                        <a:rPr lang="en-US" sz="2100" b="1" u="none" strike="noStrike" baseline="30000">
                          <a:effectLst/>
                          <a:latin typeface="+mj-lt"/>
                        </a:rPr>
                        <a:t>2</a:t>
                      </a:r>
                      <a:r>
                        <a:rPr lang="en-US" sz="2100" b="1" u="none" strike="noStrike" baseline="0">
                          <a:effectLst/>
                          <a:latin typeface="+mj-lt"/>
                        </a:rPr>
                        <a:t>)</a:t>
                      </a:r>
                    </a:p>
                    <a:p>
                      <a:pPr algn="ctr" fontAlgn="b"/>
                      <a:endParaRPr lang="en-US" sz="2100" b="1" u="none" strike="noStrike" baseline="0">
                        <a:effectLst/>
                        <a:latin typeface="+mj-lt"/>
                      </a:endParaRP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Number of bedrooms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Number of floors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Age</a:t>
                      </a:r>
                      <a:r>
                        <a:rPr lang="en-US" sz="2100" b="1" i="0" u="none" strike="noStrike" baseline="0">
                          <a:solidFill>
                            <a:srgbClr val="000000"/>
                          </a:solidFill>
                          <a:effectLst/>
                          <a:latin typeface="+mj-lt"/>
                        </a:rPr>
                        <a:t> of home (years)</a:t>
                      </a: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100" b="1" i="0" u="none" strike="noStrike">
                          <a:solidFill>
                            <a:srgbClr val="000000"/>
                          </a:solidFill>
                          <a:effectLst/>
                          <a:latin typeface="+mj-lt"/>
                        </a:rPr>
                        <a:t>Price ($1000)</a:t>
                      </a:r>
                    </a:p>
                    <a:p>
                      <a:pPr algn="ctr" fontAlgn="b"/>
                      <a:endParaRPr lang="en-US" sz="2100" b="1" i="0" u="none" strike="noStrike">
                        <a:solidFill>
                          <a:srgbClr val="000000"/>
                        </a:solidFill>
                        <a:effectLst/>
                        <a:latin typeface="+mj-lt"/>
                      </a:endParaRPr>
                    </a:p>
                    <a:p>
                      <a:pPr algn="ctr" fontAlgn="b"/>
                      <a:endParaRPr lang="en-US" sz="2700" b="1"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1738">
                <a:tc>
                  <a:txBody>
                    <a:bodyPr/>
                    <a:lstStyle/>
                    <a:p>
                      <a:pPr algn="ctr" fontAlgn="b"/>
                      <a:r>
                        <a:rPr lang="en-US" sz="2400" b="0" i="0" u="none" strike="noStrike">
                          <a:solidFill>
                            <a:srgbClr val="000000"/>
                          </a:solidFill>
                          <a:effectLst/>
                          <a:latin typeface="+mj-lt"/>
                        </a:rPr>
                        <a:t>1</a:t>
                      </a:r>
                    </a:p>
                  </a:txBody>
                  <a:tcPr marL="7620" marR="7620" marT="1016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u="none" strike="noStrike">
                          <a:effectLst/>
                          <a:latin typeface="+mj-lt"/>
                        </a:rPr>
                        <a:t>2104</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chemeClr val="tx1"/>
                          </a:solidFill>
                          <a:effectLst/>
                          <a:latin typeface="+mj-lt"/>
                        </a:rPr>
                        <a:t>5</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chemeClr val="tx1"/>
                          </a:solidFill>
                          <a:effectLst/>
                          <a:latin typeface="+mj-lt"/>
                        </a:rPr>
                        <a:t>45</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400" b="0" i="0" u="none" strike="noStrike">
                          <a:solidFill>
                            <a:srgbClr val="000000"/>
                          </a:solidFill>
                          <a:effectLst/>
                          <a:latin typeface="+mj-lt"/>
                        </a:rPr>
                        <a:t>460</a:t>
                      </a:r>
                    </a:p>
                  </a:txBody>
                  <a:tcPr marL="7620" marR="7620" marT="1016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1738">
                <a:tc>
                  <a:txBody>
                    <a:bodyPr/>
                    <a:lstStyle/>
                    <a:p>
                      <a:pPr algn="ctr" fontAlgn="b"/>
                      <a:r>
                        <a:rPr lang="en-US" sz="2400" b="0" i="0" u="none" strike="noStrike">
                          <a:solidFill>
                            <a:srgbClr val="000000"/>
                          </a:solidFill>
                          <a:effectLst/>
                          <a:latin typeface="+mj-lt"/>
                        </a:rPr>
                        <a:t>1</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u="none" strike="noStrike">
                          <a:effectLst/>
                          <a:latin typeface="+mj-lt"/>
                        </a:rPr>
                        <a:t>1416</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chemeClr val="tx1"/>
                          </a:solidFill>
                          <a:effectLst/>
                          <a:latin typeface="+mj-lt"/>
                        </a:rPr>
                        <a:t>3</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chemeClr val="tx1"/>
                          </a:solidFill>
                          <a:effectLst/>
                          <a:latin typeface="+mj-lt"/>
                        </a:rPr>
                        <a:t>40</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232</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301738">
                <a:tc>
                  <a:txBody>
                    <a:bodyPr/>
                    <a:lstStyle/>
                    <a:p>
                      <a:pPr algn="ctr" fontAlgn="b"/>
                      <a:r>
                        <a:rPr lang="en-US" sz="2400" b="0" i="0" u="none" strike="noStrike">
                          <a:solidFill>
                            <a:srgbClr val="000000"/>
                          </a:solidFill>
                          <a:effectLst/>
                          <a:latin typeface="+mj-lt"/>
                        </a:rPr>
                        <a:t>1</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1534</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u="none" strike="noStrike">
                          <a:effectLst/>
                          <a:latin typeface="+mj-lt"/>
                        </a:rPr>
                        <a:t>3</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u="none" strike="noStrike">
                          <a:effectLst/>
                          <a:latin typeface="+mj-lt"/>
                        </a:rPr>
                        <a:t>30</a:t>
                      </a:r>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315</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301738">
                <a:tc>
                  <a:txBody>
                    <a:bodyPr/>
                    <a:lstStyle/>
                    <a:p>
                      <a:pPr algn="ctr" fontAlgn="b"/>
                      <a:r>
                        <a:rPr lang="en-US" sz="2400" b="0" i="0" u="none" strike="noStrike">
                          <a:solidFill>
                            <a:srgbClr val="000000"/>
                          </a:solidFill>
                          <a:effectLst/>
                          <a:latin typeface="+mj-lt"/>
                        </a:rPr>
                        <a:t>1</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852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2</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1</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36</a:t>
                      </a: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400" b="0" i="0" u="none" strike="noStrike">
                          <a:solidFill>
                            <a:srgbClr val="000000"/>
                          </a:solidFill>
                          <a:effectLst/>
                          <a:latin typeface="+mj-lt"/>
                        </a:rPr>
                        <a:t>178</a:t>
                      </a: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r h="301738">
                <a:tc>
                  <a:txBody>
                    <a:bodyPr/>
                    <a:lstStyle/>
                    <a:p>
                      <a:pPr algn="ctr" fontAlgn="b"/>
                      <a:r>
                        <a:rPr lang="en-US" sz="2400" b="0" i="0" u="none" strike="noStrike">
                          <a:solidFill>
                            <a:srgbClr val="000000"/>
                          </a:solidFill>
                          <a:effectLst/>
                          <a:latin typeface="+mj-lt"/>
                        </a:rPr>
                        <a:t>1</a:t>
                      </a:r>
                    </a:p>
                  </a:txBody>
                  <a:tcPr marL="7620" marR="7620" marT="10160"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400" b="0" i="0" u="none" strike="noStrike">
                        <a:solidFill>
                          <a:srgbClr val="000000"/>
                        </a:solidFill>
                        <a:effectLst/>
                        <a:latin typeface="+mj-lt"/>
                      </a:endParaRPr>
                    </a:p>
                  </a:txBody>
                  <a:tcPr marL="7620" marR="7620" marT="1016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304800" y="279401"/>
            <a:ext cx="7772400" cy="461665"/>
          </a:xfrm>
          <a:prstGeom prst="rect">
            <a:avLst/>
          </a:prstGeom>
          <a:noFill/>
        </p:spPr>
        <p:txBody>
          <a:bodyPr wrap="square" rtlCol="0">
            <a:spAutoFit/>
          </a:bodyPr>
          <a:lstStyle/>
          <a:p>
            <a:r>
              <a:rPr lang="en-US" sz="2400" b="1"/>
              <a:t>Examples: </a:t>
            </a:r>
          </a:p>
        </p:txBody>
      </p:sp>
      <p:pic>
        <p:nvPicPr>
          <p:cNvPr id="5" name="Picture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126435" y="1765301"/>
            <a:ext cx="230505" cy="205740"/>
          </a:xfrm>
          <a:prstGeom prst="rect">
            <a:avLst/>
          </a:prstGeom>
        </p:spPr>
      </p:pic>
      <p:pic>
        <p:nvPicPr>
          <p:cNvPr id="6" name="Picture 5"/>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2295940" y="1765301"/>
            <a:ext cx="222885" cy="200660"/>
          </a:xfrm>
          <a:prstGeom prst="rect">
            <a:avLst/>
          </a:prstGeom>
        </p:spPr>
      </p:pic>
      <p:pic>
        <p:nvPicPr>
          <p:cNvPr id="7" name="Picture 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3418397" y="1765299"/>
            <a:ext cx="228600" cy="200660"/>
          </a:xfrm>
          <a:prstGeom prst="rect">
            <a:avLst/>
          </a:prstGeom>
        </p:spPr>
      </p:pic>
      <p:pic>
        <p:nvPicPr>
          <p:cNvPr id="8" name="Picture 7"/>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562062" y="1765298"/>
            <a:ext cx="230505" cy="205740"/>
          </a:xfrm>
          <a:prstGeom prst="rect">
            <a:avLst/>
          </a:prstGeom>
        </p:spPr>
      </p:pic>
      <p:pic>
        <p:nvPicPr>
          <p:cNvPr id="9" name="Picture 8"/>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7397281" y="1760219"/>
            <a:ext cx="120015" cy="218440"/>
          </a:xfrm>
          <a:prstGeom prst="rect">
            <a:avLst/>
          </a:prstGeom>
        </p:spPr>
      </p:pic>
      <p:pic>
        <p:nvPicPr>
          <p:cNvPr id="10" name="Picture 9"/>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869969" y="1760219"/>
            <a:ext cx="234315" cy="200660"/>
          </a:xfrm>
          <a:prstGeom prst="rect">
            <a:avLst/>
          </a:prstGeom>
        </p:spPr>
      </p:pic>
      <p:pic>
        <p:nvPicPr>
          <p:cNvPr id="12" name="Picture 11"/>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786179" y="473472"/>
            <a:ext cx="729615" cy="233680"/>
          </a:xfrm>
          <a:prstGeom prst="rect">
            <a:avLst/>
          </a:prstGeom>
        </p:spPr>
      </p:pic>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441894" y="4419600"/>
            <a:ext cx="2672906" cy="1824228"/>
          </a:xfrm>
          <a:prstGeom prst="rect">
            <a:avLst/>
          </a:prstGeom>
        </p:spPr>
      </p:pic>
      <p:pic>
        <p:nvPicPr>
          <p:cNvPr id="16" name="Picture 1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6020257" y="4500372"/>
            <a:ext cx="990981" cy="1824228"/>
          </a:xfrm>
          <a:prstGeom prst="rect">
            <a:avLst/>
          </a:prstGeom>
        </p:spPr>
      </p:pic>
      <p:pic>
        <p:nvPicPr>
          <p:cNvPr id="4" name="Picture 3"/>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1356940" y="6339840"/>
            <a:ext cx="2124075" cy="365760"/>
          </a:xfrm>
          <a:prstGeom prst="rect">
            <a:avLst/>
          </a:prstGeom>
        </p:spPr>
      </p:pic>
    </p:spTree>
    <p:extLst>
      <p:ext uri="{BB962C8B-B14F-4D97-AF65-F5344CB8AC3E}">
        <p14:creationId xmlns:p14="http://schemas.microsoft.com/office/powerpoint/2010/main" val="361460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482600"/>
            <a:ext cx="7314247" cy="523220"/>
          </a:xfrm>
          <a:prstGeom prst="rect">
            <a:avLst/>
          </a:prstGeom>
          <a:noFill/>
        </p:spPr>
        <p:txBody>
          <a:bodyPr wrap="square" rtlCol="0">
            <a:spAutoFit/>
          </a:bodyPr>
          <a:lstStyle/>
          <a:p>
            <a:r>
              <a:rPr lang="en-US" sz="2800" b="1"/>
              <a:t>Gradient descent</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524000" y="1498600"/>
            <a:ext cx="3450336" cy="776224"/>
          </a:xfrm>
          <a:prstGeom prst="rect">
            <a:avLst/>
          </a:prstGeom>
        </p:spPr>
      </p:pic>
      <p:sp>
        <p:nvSpPr>
          <p:cNvPr id="17" name="TextBox 16"/>
          <p:cNvSpPr txBox="1"/>
          <p:nvPr/>
        </p:nvSpPr>
        <p:spPr>
          <a:xfrm>
            <a:off x="914401" y="2568557"/>
            <a:ext cx="7314247" cy="964367"/>
          </a:xfrm>
          <a:prstGeom prst="rect">
            <a:avLst/>
          </a:prstGeom>
          <a:noFill/>
        </p:spPr>
        <p:txBody>
          <a:bodyPr wrap="square" rtlCol="0">
            <a:spAutoFit/>
          </a:bodyPr>
          <a:lstStyle/>
          <a:p>
            <a:pPr marL="457200" indent="-457200">
              <a:lnSpc>
                <a:spcPts val="3360"/>
              </a:lnSpc>
              <a:buFontTx/>
              <a:buChar char="-"/>
            </a:pPr>
            <a:r>
              <a:rPr lang="en-US" sz="2800"/>
              <a:t>“Debugging”: How to make sure gradient descent is working correctly.</a:t>
            </a:r>
          </a:p>
        </p:txBody>
      </p:sp>
      <p:sp>
        <p:nvSpPr>
          <p:cNvPr id="4" name="Rectangle 3"/>
          <p:cNvSpPr/>
          <p:nvPr/>
        </p:nvSpPr>
        <p:spPr>
          <a:xfrm>
            <a:off x="914400" y="3509463"/>
            <a:ext cx="6477000" cy="964367"/>
          </a:xfrm>
          <a:prstGeom prst="rect">
            <a:avLst/>
          </a:prstGeom>
        </p:spPr>
        <p:txBody>
          <a:bodyPr wrap="square">
            <a:spAutoFit/>
          </a:bodyPr>
          <a:lstStyle/>
          <a:p>
            <a:pPr marL="457200" indent="-457200">
              <a:lnSpc>
                <a:spcPts val="3360"/>
              </a:lnSpc>
              <a:buFontTx/>
              <a:buChar char="-"/>
            </a:pPr>
            <a:endParaRPr lang="en-US" sz="2800"/>
          </a:p>
          <a:p>
            <a:pPr marL="457200" indent="-457200">
              <a:lnSpc>
                <a:spcPts val="3360"/>
              </a:lnSpc>
              <a:buFontTx/>
              <a:buChar char="-"/>
            </a:pPr>
            <a:r>
              <a:rPr lang="en-US" sz="2800"/>
              <a:t>How to choose learning rate     .</a:t>
            </a:r>
          </a:p>
        </p:txBody>
      </p:sp>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715000" y="4324681"/>
            <a:ext cx="228600" cy="243840"/>
          </a:xfrm>
          <a:prstGeom prst="rect">
            <a:avLst/>
          </a:prstGeom>
        </p:spPr>
      </p:pic>
    </p:spTree>
    <p:extLst>
      <p:ext uri="{BB962C8B-B14F-4D97-AF65-F5344CB8AC3E}">
        <p14:creationId xmlns:p14="http://schemas.microsoft.com/office/powerpoint/2010/main" val="1563099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029201" y="1938923"/>
            <a:ext cx="3521853" cy="964367"/>
          </a:xfrm>
          <a:prstGeom prst="rect">
            <a:avLst/>
          </a:prstGeom>
          <a:noFill/>
        </p:spPr>
        <p:txBody>
          <a:bodyPr wrap="square" rtlCol="0">
            <a:spAutoFit/>
          </a:bodyPr>
          <a:lstStyle/>
          <a:p>
            <a:pPr>
              <a:lnSpc>
                <a:spcPts val="3360"/>
              </a:lnSpc>
            </a:pPr>
            <a:r>
              <a:rPr lang="en-US" sz="2400"/>
              <a:t>Example automatic convergence test:</a:t>
            </a:r>
          </a:p>
        </p:txBody>
      </p:sp>
      <p:sp>
        <p:nvSpPr>
          <p:cNvPr id="2" name="Rectangle 1"/>
          <p:cNvSpPr/>
          <p:nvPr/>
        </p:nvSpPr>
        <p:spPr>
          <a:xfrm>
            <a:off x="5030056" y="3695424"/>
            <a:ext cx="3048000" cy="1867177"/>
          </a:xfrm>
          <a:prstGeom prst="rect">
            <a:avLst/>
          </a:prstGeom>
        </p:spPr>
        <p:txBody>
          <a:bodyPr wrap="square">
            <a:spAutoFit/>
          </a:bodyPr>
          <a:lstStyle/>
          <a:p>
            <a:pPr>
              <a:lnSpc>
                <a:spcPts val="3360"/>
              </a:lnSpc>
            </a:pPr>
            <a:r>
              <a:rPr lang="en-US" sz="2400"/>
              <a:t>Declare convergence if       decreases by less than       in one iteration.</a:t>
            </a:r>
          </a:p>
        </p:txBody>
      </p:sp>
      <p:graphicFrame>
        <p:nvGraphicFramePr>
          <p:cNvPr id="10" name="Chart 9"/>
          <p:cNvGraphicFramePr>
            <a:graphicFrameLocks/>
          </p:cNvGraphicFramePr>
          <p:nvPr>
            <p:extLst>
              <p:ext uri="{D42A27DB-BD31-4B8C-83A1-F6EECF244321}">
                <p14:modId xmlns:p14="http://schemas.microsoft.com/office/powerpoint/2010/main" val="3515012660"/>
              </p:ext>
            </p:extLst>
          </p:nvPr>
        </p:nvGraphicFramePr>
        <p:xfrm>
          <a:off x="685800" y="1992101"/>
          <a:ext cx="3866557" cy="3822701"/>
        </p:xfrm>
        <a:graphic>
          <a:graphicData uri="http://schemas.openxmlformats.org/drawingml/2006/chart">
            <c:chart xmlns:c="http://schemas.openxmlformats.org/drawingml/2006/chart" xmlns:r="http://schemas.openxmlformats.org/officeDocument/2006/relationships" r:id="rId6"/>
          </a:graphicData>
        </a:graphic>
      </p:graphicFrame>
      <p:pic>
        <p:nvPicPr>
          <p:cNvPr id="14" name="Picture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33063" y="1346084"/>
            <a:ext cx="1104138" cy="576072"/>
          </a:xfrm>
          <a:prstGeom prst="rect">
            <a:avLst/>
          </a:prstGeom>
        </p:spPr>
      </p:pic>
      <p:pic>
        <p:nvPicPr>
          <p:cNvPr id="15" name="Picture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8001000" y="3878603"/>
            <a:ext cx="534924" cy="408432"/>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74981" y="4424795"/>
            <a:ext cx="576072" cy="347472"/>
          </a:xfrm>
          <a:prstGeom prst="rect">
            <a:avLst/>
          </a:prstGeom>
        </p:spPr>
      </p:pic>
      <p:cxnSp>
        <p:nvCxnSpPr>
          <p:cNvPr id="20" name="Straight Connector 19"/>
          <p:cNvCxnSpPr/>
          <p:nvPr/>
        </p:nvCxnSpPr>
        <p:spPr>
          <a:xfrm>
            <a:off x="4724400" y="1498600"/>
            <a:ext cx="0" cy="4883016"/>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38201" y="5664684"/>
            <a:ext cx="3521853" cy="528350"/>
          </a:xfrm>
          <a:prstGeom prst="rect">
            <a:avLst/>
          </a:prstGeom>
          <a:noFill/>
        </p:spPr>
        <p:txBody>
          <a:bodyPr wrap="square" rtlCol="0">
            <a:spAutoFit/>
          </a:bodyPr>
          <a:lstStyle/>
          <a:p>
            <a:pPr algn="ctr">
              <a:lnSpc>
                <a:spcPts val="3360"/>
              </a:lnSpc>
            </a:pPr>
            <a:r>
              <a:rPr lang="en-US" sz="2000"/>
              <a:t>No. of iterations</a:t>
            </a:r>
          </a:p>
        </p:txBody>
      </p:sp>
      <p:sp>
        <p:nvSpPr>
          <p:cNvPr id="12" name="TextBox 11"/>
          <p:cNvSpPr txBox="1"/>
          <p:nvPr/>
        </p:nvSpPr>
        <p:spPr>
          <a:xfrm>
            <a:off x="305752" y="279401"/>
            <a:ext cx="7847648" cy="461665"/>
          </a:xfrm>
          <a:prstGeom prst="rect">
            <a:avLst/>
          </a:prstGeom>
          <a:noFill/>
        </p:spPr>
        <p:txBody>
          <a:bodyPr wrap="square" rtlCol="0">
            <a:spAutoFit/>
          </a:bodyPr>
          <a:lstStyle/>
          <a:p>
            <a:r>
              <a:rPr lang="en-US" sz="2400" b="1"/>
              <a:t>Making sure gradient descent is working correctly.</a:t>
            </a:r>
          </a:p>
        </p:txBody>
      </p:sp>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242280" y="1115520"/>
              <a:ext cx="8462160" cy="5647200"/>
            </p14:xfrm>
          </p:contentPart>
        </mc:Choice>
        <mc:Fallback xmlns="">
          <p:pic>
            <p:nvPicPr>
              <p:cNvPr id="3" name="Ink 2"/>
              <p:cNvPicPr/>
              <p:nvPr/>
            </p:nvPicPr>
            <p:blipFill>
              <a:blip r:embed="rId11"/>
              <a:stretch>
                <a:fillRect/>
              </a:stretch>
            </p:blipFill>
            <p:spPr>
              <a:xfrm>
                <a:off x="232920" y="1106160"/>
                <a:ext cx="8480880" cy="5665921"/>
              </a:xfrm>
              <a:prstGeom prst="rect">
                <a:avLst/>
              </a:prstGeom>
            </p:spPr>
          </p:pic>
        </mc:Fallback>
      </mc:AlternateContent>
    </p:spTree>
    <p:extLst>
      <p:ext uri="{BB962C8B-B14F-4D97-AF65-F5344CB8AC3E}">
        <p14:creationId xmlns:p14="http://schemas.microsoft.com/office/powerpoint/2010/main" val="159688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5752" y="279401"/>
            <a:ext cx="7847648" cy="461665"/>
          </a:xfrm>
          <a:prstGeom prst="rect">
            <a:avLst/>
          </a:prstGeom>
          <a:noFill/>
        </p:spPr>
        <p:txBody>
          <a:bodyPr wrap="square" rtlCol="0">
            <a:spAutoFit/>
          </a:bodyPr>
          <a:lstStyle/>
          <a:p>
            <a:r>
              <a:rPr lang="en-US" sz="2400" b="1"/>
              <a:t>Making sure gradient descent is working correctly.</a:t>
            </a:r>
          </a:p>
        </p:txBody>
      </p:sp>
      <p:sp>
        <p:nvSpPr>
          <p:cNvPr id="17" name="TextBox 16"/>
          <p:cNvSpPr txBox="1"/>
          <p:nvPr/>
        </p:nvSpPr>
        <p:spPr>
          <a:xfrm>
            <a:off x="4003496" y="1169233"/>
            <a:ext cx="4572000" cy="964367"/>
          </a:xfrm>
          <a:prstGeom prst="rect">
            <a:avLst/>
          </a:prstGeom>
          <a:noFill/>
        </p:spPr>
        <p:txBody>
          <a:bodyPr wrap="square" rtlCol="0">
            <a:spAutoFit/>
          </a:bodyPr>
          <a:lstStyle/>
          <a:p>
            <a:pPr>
              <a:lnSpc>
                <a:spcPts val="3360"/>
              </a:lnSpc>
            </a:pPr>
            <a:r>
              <a:rPr lang="en-US" sz="2000"/>
              <a:t>Gradient descent not working. </a:t>
            </a:r>
          </a:p>
          <a:p>
            <a:pPr>
              <a:lnSpc>
                <a:spcPts val="3360"/>
              </a:lnSpc>
            </a:pPr>
            <a:r>
              <a:rPr lang="en-US" sz="2000"/>
              <a:t>Use smaller    . </a:t>
            </a: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57200" y="1201791"/>
            <a:ext cx="356616" cy="272288"/>
          </a:xfrm>
          <a:prstGeom prst="rect">
            <a:avLst/>
          </a:prstGeom>
        </p:spPr>
      </p:pic>
      <p:sp>
        <p:nvSpPr>
          <p:cNvPr id="21" name="TextBox 20"/>
          <p:cNvSpPr txBox="1"/>
          <p:nvPr/>
        </p:nvSpPr>
        <p:spPr>
          <a:xfrm>
            <a:off x="927799" y="2472647"/>
            <a:ext cx="1943100" cy="528350"/>
          </a:xfrm>
          <a:prstGeom prst="rect">
            <a:avLst/>
          </a:prstGeom>
          <a:noFill/>
        </p:spPr>
        <p:txBody>
          <a:bodyPr wrap="square" rtlCol="0">
            <a:spAutoFit/>
          </a:bodyPr>
          <a:lstStyle/>
          <a:p>
            <a:pPr algn="ctr">
              <a:lnSpc>
                <a:spcPts val="3360"/>
              </a:lnSpc>
            </a:pPr>
            <a:r>
              <a:rPr lang="en-US" sz="1600"/>
              <a:t>No. of iterations</a:t>
            </a:r>
          </a:p>
        </p:txBody>
      </p:sp>
      <p:cxnSp>
        <p:nvCxnSpPr>
          <p:cNvPr id="11" name="Straight Connector 10"/>
          <p:cNvCxnSpPr/>
          <p:nvPr/>
        </p:nvCxnSpPr>
        <p:spPr>
          <a:xfrm flipV="1">
            <a:off x="1018032" y="963669"/>
            <a:ext cx="0" cy="1914324"/>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9433" y="2574247"/>
            <a:ext cx="2271411"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359792" y="1806219"/>
            <a:ext cx="171450" cy="182880"/>
          </a:xfrm>
          <a:prstGeom prst="rect">
            <a:avLst/>
          </a:prstGeom>
        </p:spPr>
      </p:pic>
      <p:pic>
        <p:nvPicPr>
          <p:cNvPr id="23" name="Picture 2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31411" y="3346597"/>
            <a:ext cx="356616" cy="272288"/>
          </a:xfrm>
          <a:prstGeom prst="rect">
            <a:avLst/>
          </a:prstGeom>
        </p:spPr>
      </p:pic>
      <p:sp>
        <p:nvSpPr>
          <p:cNvPr id="24" name="TextBox 23"/>
          <p:cNvSpPr txBox="1"/>
          <p:nvPr/>
        </p:nvSpPr>
        <p:spPr>
          <a:xfrm>
            <a:off x="902010" y="4617453"/>
            <a:ext cx="1943100" cy="528350"/>
          </a:xfrm>
          <a:prstGeom prst="rect">
            <a:avLst/>
          </a:prstGeom>
          <a:noFill/>
        </p:spPr>
        <p:txBody>
          <a:bodyPr wrap="square" rtlCol="0">
            <a:spAutoFit/>
          </a:bodyPr>
          <a:lstStyle/>
          <a:p>
            <a:pPr algn="ctr">
              <a:lnSpc>
                <a:spcPts val="3360"/>
              </a:lnSpc>
            </a:pPr>
            <a:r>
              <a:rPr lang="en-US" sz="1600"/>
              <a:t>No. of iterations</a:t>
            </a:r>
          </a:p>
        </p:txBody>
      </p:sp>
      <p:cxnSp>
        <p:nvCxnSpPr>
          <p:cNvPr id="25" name="Straight Connector 24"/>
          <p:cNvCxnSpPr/>
          <p:nvPr/>
        </p:nvCxnSpPr>
        <p:spPr>
          <a:xfrm flipV="1">
            <a:off x="992243" y="3108475"/>
            <a:ext cx="0" cy="1914324"/>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3643" y="4719053"/>
            <a:ext cx="3655957"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019782" y="3346597"/>
            <a:ext cx="356616" cy="272288"/>
          </a:xfrm>
          <a:prstGeom prst="rect">
            <a:avLst/>
          </a:prstGeom>
        </p:spPr>
      </p:pic>
      <p:sp>
        <p:nvSpPr>
          <p:cNvPr id="28" name="TextBox 27"/>
          <p:cNvSpPr txBox="1"/>
          <p:nvPr/>
        </p:nvSpPr>
        <p:spPr>
          <a:xfrm>
            <a:off x="5490381" y="4617453"/>
            <a:ext cx="1943100" cy="528350"/>
          </a:xfrm>
          <a:prstGeom prst="rect">
            <a:avLst/>
          </a:prstGeom>
          <a:noFill/>
        </p:spPr>
        <p:txBody>
          <a:bodyPr wrap="square" rtlCol="0">
            <a:spAutoFit/>
          </a:bodyPr>
          <a:lstStyle/>
          <a:p>
            <a:pPr algn="ctr">
              <a:lnSpc>
                <a:spcPts val="3360"/>
              </a:lnSpc>
            </a:pPr>
            <a:r>
              <a:rPr lang="en-US" sz="1600"/>
              <a:t>No. of iterations</a:t>
            </a:r>
          </a:p>
        </p:txBody>
      </p:sp>
      <p:cxnSp>
        <p:nvCxnSpPr>
          <p:cNvPr id="29" name="Straight Connector 28"/>
          <p:cNvCxnSpPr/>
          <p:nvPr/>
        </p:nvCxnSpPr>
        <p:spPr>
          <a:xfrm flipV="1">
            <a:off x="5580614" y="2154742"/>
            <a:ext cx="0" cy="286806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52014" y="4719053"/>
            <a:ext cx="2801386"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2011" y="5533152"/>
            <a:ext cx="7492429" cy="1015663"/>
          </a:xfrm>
          <a:prstGeom prst="rect">
            <a:avLst/>
          </a:prstGeom>
          <a:noFill/>
        </p:spPr>
        <p:txBody>
          <a:bodyPr wrap="square" rtlCol="0">
            <a:spAutoFit/>
          </a:bodyPr>
          <a:lstStyle/>
          <a:p>
            <a:pPr marL="342900" indent="-342900">
              <a:buFontTx/>
              <a:buChar char="-"/>
            </a:pPr>
            <a:r>
              <a:rPr lang="en-US" sz="2000"/>
              <a:t>For sufficiently small     ,             should decrease on every iteration.</a:t>
            </a:r>
          </a:p>
          <a:p>
            <a:pPr marL="342900" indent="-342900">
              <a:buFontTx/>
              <a:buChar char="-"/>
            </a:pPr>
            <a:r>
              <a:rPr lang="en-US" sz="2000"/>
              <a:t>But if      is too small, gradient descent can be slow to converge.</a:t>
            </a:r>
          </a:p>
        </p:txBody>
      </p:sp>
      <p:pic>
        <p:nvPicPr>
          <p:cNvPr id="33" name="Picture 32"/>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560852" y="5724704"/>
            <a:ext cx="171450" cy="182880"/>
          </a:xfrm>
          <a:prstGeom prst="rect">
            <a:avLst/>
          </a:prstGeom>
        </p:spPr>
      </p:pic>
      <p:pic>
        <p:nvPicPr>
          <p:cNvPr id="35" name="Picture 34"/>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3947844" y="5582008"/>
            <a:ext cx="534924" cy="408432"/>
          </a:xfrm>
          <a:prstGeom prst="rect">
            <a:avLst/>
          </a:prstGeom>
        </p:spPr>
      </p:pic>
      <p:pic>
        <p:nvPicPr>
          <p:cNvPr id="37" name="Picture 36"/>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1970926" y="6142212"/>
            <a:ext cx="171450" cy="182880"/>
          </a:xfrm>
          <a:prstGeom prst="rect">
            <a:avLst/>
          </a:prstGeom>
        </p:spPr>
      </p:pic>
      <mc:AlternateContent xmlns:mc="http://schemas.openxmlformats.org/markup-compatibility/2006" xmlns:p14="http://schemas.microsoft.com/office/powerpoint/2010/main">
        <mc:Choice Requires="p14">
          <p:contentPart p14:bwMode="auto" r:id="rId13">
            <p14:nvContentPartPr>
              <p14:cNvPr id="2" name="Ink 1"/>
              <p14:cNvContentPartPr/>
              <p14:nvPr/>
            </p14:nvContentPartPr>
            <p14:xfrm>
              <a:off x="928800" y="1106400"/>
              <a:ext cx="7925760" cy="5484480"/>
            </p14:xfrm>
          </p:contentPart>
        </mc:Choice>
        <mc:Fallback xmlns="">
          <p:pic>
            <p:nvPicPr>
              <p:cNvPr id="2" name="Ink 1"/>
              <p:cNvPicPr/>
              <p:nvPr/>
            </p:nvPicPr>
            <p:blipFill>
              <a:blip r:embed="rId14"/>
              <a:stretch>
                <a:fillRect/>
              </a:stretch>
            </p:blipFill>
            <p:spPr>
              <a:xfrm>
                <a:off x="919440" y="1097040"/>
                <a:ext cx="7944480" cy="5503200"/>
              </a:xfrm>
              <a:prstGeom prst="rect">
                <a:avLst/>
              </a:prstGeom>
            </p:spPr>
          </p:pic>
        </mc:Fallback>
      </mc:AlternateContent>
    </p:spTree>
    <p:extLst>
      <p:ext uri="{BB962C8B-B14F-4D97-AF65-F5344CB8AC3E}">
        <p14:creationId xmlns:p14="http://schemas.microsoft.com/office/powerpoint/2010/main" val="11480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8" grpId="0"/>
      <p:bldP spid="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482600"/>
            <a:ext cx="7314247" cy="523220"/>
          </a:xfrm>
          <a:prstGeom prst="rect">
            <a:avLst/>
          </a:prstGeom>
          <a:noFill/>
        </p:spPr>
        <p:txBody>
          <a:bodyPr wrap="square" rtlCol="0">
            <a:spAutoFit/>
          </a:bodyPr>
          <a:lstStyle/>
          <a:p>
            <a:r>
              <a:rPr lang="en-US" sz="2800" b="1"/>
              <a:t>Summary:</a:t>
            </a:r>
          </a:p>
        </p:txBody>
      </p:sp>
      <p:sp>
        <p:nvSpPr>
          <p:cNvPr id="17" name="TextBox 16"/>
          <p:cNvSpPr txBox="1"/>
          <p:nvPr/>
        </p:nvSpPr>
        <p:spPr>
          <a:xfrm>
            <a:off x="954641" y="990600"/>
            <a:ext cx="7314247" cy="1400383"/>
          </a:xfrm>
          <a:prstGeom prst="rect">
            <a:avLst/>
          </a:prstGeom>
          <a:noFill/>
        </p:spPr>
        <p:txBody>
          <a:bodyPr wrap="square" rtlCol="0">
            <a:spAutoFit/>
          </a:bodyPr>
          <a:lstStyle/>
          <a:p>
            <a:pPr marL="457200" indent="-457200">
              <a:lnSpc>
                <a:spcPts val="3360"/>
              </a:lnSpc>
              <a:buFontTx/>
              <a:buChar char="-"/>
            </a:pPr>
            <a:r>
              <a:rPr lang="en-US" sz="2800"/>
              <a:t>If     is too small: slow convergence.</a:t>
            </a:r>
          </a:p>
          <a:p>
            <a:pPr marL="457200" indent="-457200">
              <a:lnSpc>
                <a:spcPts val="3360"/>
              </a:lnSpc>
              <a:buFontTx/>
              <a:buChar char="-"/>
            </a:pPr>
            <a:r>
              <a:rPr lang="en-US" sz="2800"/>
              <a:t>If     is too large:         may not decrease on every iteration; may not converge.</a:t>
            </a:r>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818527" y="1471203"/>
            <a:ext cx="200025" cy="213360"/>
          </a:xfrm>
          <a:prstGeom prst="rect">
            <a:avLst/>
          </a:prstGeom>
        </p:spPr>
      </p:pic>
      <p:pic>
        <p:nvPicPr>
          <p:cNvPr id="11" name="Picture 1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808253" y="2044267"/>
            <a:ext cx="200025" cy="213360"/>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896474" y="1752600"/>
            <a:ext cx="534924" cy="408432"/>
          </a:xfrm>
          <a:prstGeom prst="rect">
            <a:avLst/>
          </a:prstGeom>
        </p:spPr>
      </p:pic>
      <p:sp>
        <p:nvSpPr>
          <p:cNvPr id="14" name="TextBox 13"/>
          <p:cNvSpPr txBox="1"/>
          <p:nvPr/>
        </p:nvSpPr>
        <p:spPr>
          <a:xfrm>
            <a:off x="380998" y="4184213"/>
            <a:ext cx="7314247" cy="523220"/>
          </a:xfrm>
          <a:prstGeom prst="rect">
            <a:avLst/>
          </a:prstGeom>
          <a:noFill/>
        </p:spPr>
        <p:txBody>
          <a:bodyPr wrap="square" rtlCol="0">
            <a:spAutoFit/>
          </a:bodyPr>
          <a:lstStyle/>
          <a:p>
            <a:r>
              <a:rPr lang="en-US" sz="2800"/>
              <a:t>To choose    , try</a:t>
            </a:r>
          </a:p>
        </p:txBody>
      </p:sp>
      <p:pic>
        <p:nvPicPr>
          <p:cNvPr id="15" name="Picture 14"/>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2060665" y="4467443"/>
            <a:ext cx="200025" cy="213360"/>
          </a:xfrm>
          <a:prstGeom prst="rect">
            <a:avLst/>
          </a:prstGeom>
        </p:spPr>
      </p:pic>
      <p:pic>
        <p:nvPicPr>
          <p:cNvPr id="19" name="Picture 18"/>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323352" y="5058282"/>
            <a:ext cx="6576822" cy="408940"/>
          </a:xfrm>
          <a:prstGeom prst="rect">
            <a:avLst/>
          </a:prstGeom>
        </p:spPr>
      </p:pic>
      <p:sp>
        <p:nvSpPr>
          <p:cNvPr id="20" name="Rectangle 19"/>
          <p:cNvSpPr/>
          <p:nvPr/>
        </p:nvSpPr>
        <p:spPr>
          <a:xfrm>
            <a:off x="2875052" y="4881842"/>
            <a:ext cx="838200" cy="585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22037" y="4860844"/>
            <a:ext cx="838200" cy="585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197030" y="4860844"/>
            <a:ext cx="838200" cy="585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1514880" y="305280"/>
              <a:ext cx="7346880" cy="6113760"/>
            </p14:xfrm>
          </p:contentPart>
        </mc:Choice>
        <mc:Fallback xmlns="">
          <p:pic>
            <p:nvPicPr>
              <p:cNvPr id="2" name="Ink 1"/>
              <p:cNvPicPr/>
              <p:nvPr/>
            </p:nvPicPr>
            <p:blipFill>
              <a:blip r:embed="rId12"/>
              <a:stretch>
                <a:fillRect/>
              </a:stretch>
            </p:blipFill>
            <p:spPr>
              <a:xfrm>
                <a:off x="1505520" y="295920"/>
                <a:ext cx="7365600" cy="6132480"/>
              </a:xfrm>
              <a:prstGeom prst="rect">
                <a:avLst/>
              </a:prstGeom>
            </p:spPr>
          </p:pic>
        </mc:Fallback>
      </mc:AlternateContent>
    </p:spTree>
    <p:extLst>
      <p:ext uri="{BB962C8B-B14F-4D97-AF65-F5344CB8AC3E}">
        <p14:creationId xmlns:p14="http://schemas.microsoft.com/office/powerpoint/2010/main" val="529004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a:p>
            <a:endParaRPr lang="en-US"/>
          </a:p>
          <a:p>
            <a:r>
              <a:rPr lang="en-US"/>
              <a:t>As we keep on adding new features, R square value increases.</a:t>
            </a:r>
          </a:p>
        </p:txBody>
      </p:sp>
      <p:sp>
        <p:nvSpPr>
          <p:cNvPr id="3" name="Title 2"/>
          <p:cNvSpPr>
            <a:spLocks noGrp="1"/>
          </p:cNvSpPr>
          <p:nvPr>
            <p:ph type="title"/>
          </p:nvPr>
        </p:nvSpPr>
        <p:spPr/>
        <p:txBody>
          <a:bodyPr>
            <a:normAutofit/>
          </a:bodyPr>
          <a:lstStyle/>
          <a:p>
            <a:r>
              <a:rPr lang="en-US"/>
              <a:t>R</a:t>
            </a:r>
            <a:r>
              <a:rPr lang="en-US" baseline="30000"/>
              <a:t>2</a:t>
            </a:r>
            <a:r>
              <a:rPr lang="en-US"/>
              <a:t> value for Regression</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86000"/>
            <a:ext cx="4114800" cy="81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657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lnSpcReduction="10000"/>
          </a:bodyPr>
          <a:lstStyle/>
          <a:p>
            <a:r>
              <a:rPr lang="en-US"/>
              <a:t>R-squared and the Goodness-of-Fit</a:t>
            </a:r>
          </a:p>
          <a:p>
            <a:r>
              <a:rPr lang="en-US"/>
              <a:t>R-squared evaluates the scatter of the data points around the fitted regression line. It is also called the coefficient of determination, or the coefficient of multiple determination for multiple regression. For the same data set, higher R-squared values represent smaller differences between the observed data and the fitted values.</a:t>
            </a:r>
          </a:p>
          <a:p>
            <a:r>
              <a:rPr lang="en-US"/>
              <a:t>R-squared is the percentage of the dependent variable variation that a linear model explains.</a:t>
            </a:r>
          </a:p>
          <a:p>
            <a:r>
              <a:rPr lang="en-US"/>
              <a:t>R-squared is always between 0 and 100%:</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41653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If independent variables are correlated, then R</a:t>
            </a:r>
            <a:r>
              <a:rPr lang="en-US" baseline="30000"/>
              <a:t>2</a:t>
            </a:r>
            <a:r>
              <a:rPr lang="en-US"/>
              <a:t> value is high</a:t>
            </a:r>
          </a:p>
          <a:p>
            <a:r>
              <a:rPr lang="en-US"/>
              <a:t>Hence (1- R</a:t>
            </a:r>
            <a:r>
              <a:rPr lang="en-US" baseline="30000"/>
              <a:t>2 </a:t>
            </a:r>
            <a:r>
              <a:rPr lang="en-US"/>
              <a:t>) in Numerator of adjusted R</a:t>
            </a:r>
            <a:r>
              <a:rPr lang="en-US" baseline="30000"/>
              <a:t>2</a:t>
            </a:r>
            <a:r>
              <a:rPr lang="en-US"/>
              <a:t> becomes smaller</a:t>
            </a:r>
          </a:p>
          <a:p>
            <a:r>
              <a:rPr lang="en-US"/>
              <a:t>Hence adjusted R</a:t>
            </a:r>
            <a:r>
              <a:rPr lang="en-US" baseline="30000"/>
              <a:t>2</a:t>
            </a:r>
            <a:r>
              <a:rPr lang="en-US"/>
              <a:t>  decreases</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424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71600"/>
            <a:ext cx="7408333" cy="4754563"/>
          </a:xfrm>
        </p:spPr>
        <p:txBody>
          <a:bodyPr>
            <a:noAutofit/>
          </a:bodyPr>
          <a:lstStyle/>
          <a:p>
            <a:pPr fontAlgn="base"/>
            <a:r>
              <a:rPr lang="en-US"/>
              <a:t>In simple linear regression, the </a:t>
            </a:r>
            <a:r>
              <a:rPr lang="en-US" b="1"/>
              <a:t>dependent variable depends only on a single independent variable</a:t>
            </a:r>
            <a:r>
              <a:rPr lang="en-US"/>
              <a:t>.</a:t>
            </a:r>
          </a:p>
          <a:p>
            <a:pPr fontAlgn="base"/>
            <a:r>
              <a:rPr lang="en-US"/>
              <a:t>For simple linear regression, the form of the model is-</a:t>
            </a:r>
          </a:p>
          <a:p>
            <a:pPr fontAlgn="base"/>
            <a:r>
              <a:rPr lang="en-US" b="1"/>
              <a:t>Y = β</a:t>
            </a:r>
            <a:r>
              <a:rPr lang="en-US" b="1" baseline="-25000"/>
              <a:t>0</a:t>
            </a:r>
            <a:r>
              <a:rPr lang="en-US" b="1"/>
              <a:t> + β</a:t>
            </a:r>
            <a:r>
              <a:rPr lang="en-US" b="1" baseline="-25000"/>
              <a:t>1</a:t>
            </a:r>
            <a:r>
              <a:rPr lang="en-US" b="1"/>
              <a:t>X</a:t>
            </a:r>
            <a:endParaRPr lang="en-US"/>
          </a:p>
          <a:p>
            <a:pPr fontAlgn="base"/>
            <a:r>
              <a:rPr lang="en-US"/>
              <a:t>Y is a dependent variable.</a:t>
            </a:r>
          </a:p>
          <a:p>
            <a:pPr fontAlgn="base"/>
            <a:r>
              <a:rPr lang="en-US"/>
              <a:t>X is an independent variable.</a:t>
            </a:r>
          </a:p>
          <a:p>
            <a:pPr fontAlgn="base"/>
            <a:r>
              <a:rPr lang="en-US"/>
              <a:t>β</a:t>
            </a:r>
            <a:r>
              <a:rPr lang="en-US" baseline="-25000"/>
              <a:t>0</a:t>
            </a:r>
            <a:r>
              <a:rPr lang="en-US"/>
              <a:t> and β</a:t>
            </a:r>
            <a:r>
              <a:rPr lang="en-US" baseline="-25000"/>
              <a:t>1</a:t>
            </a:r>
            <a:r>
              <a:rPr lang="en-US"/>
              <a:t> are the regression coefficients.</a:t>
            </a:r>
          </a:p>
          <a:p>
            <a:pPr fontAlgn="base"/>
            <a:r>
              <a:rPr lang="en-US"/>
              <a:t>β</a:t>
            </a:r>
            <a:r>
              <a:rPr lang="en-US" baseline="-25000"/>
              <a:t>0</a:t>
            </a:r>
            <a:r>
              <a:rPr lang="en-US"/>
              <a:t> is the intercept or the bias that fixes the offset to a line.</a:t>
            </a:r>
          </a:p>
          <a:p>
            <a:pPr fontAlgn="base"/>
            <a:r>
              <a:rPr lang="en-US"/>
              <a:t>β</a:t>
            </a:r>
            <a:r>
              <a:rPr lang="en-US" baseline="-25000"/>
              <a:t>1</a:t>
            </a:r>
            <a:r>
              <a:rPr lang="en-US"/>
              <a:t> is the slope or weight that specifies the factor by which X has an impact on Y.</a:t>
            </a:r>
          </a:p>
          <a:p>
            <a:br>
              <a:rPr lang="en-US"/>
            </a:br>
            <a:endParaRPr lang="en-US"/>
          </a:p>
        </p:txBody>
      </p:sp>
      <p:sp>
        <p:nvSpPr>
          <p:cNvPr id="3" name="Title 2"/>
          <p:cNvSpPr>
            <a:spLocks noGrp="1"/>
          </p:cNvSpPr>
          <p:nvPr>
            <p:ph type="title"/>
          </p:nvPr>
        </p:nvSpPr>
        <p:spPr>
          <a:xfrm>
            <a:off x="457200" y="338328"/>
            <a:ext cx="8229600" cy="880872"/>
          </a:xfrm>
        </p:spPr>
        <p:txBody>
          <a:bodyPr/>
          <a:lstStyle/>
          <a:p>
            <a:r>
              <a:rPr lang="en-US"/>
              <a:t>Simple Linear Regression</a:t>
            </a:r>
          </a:p>
        </p:txBody>
      </p:sp>
    </p:spTree>
    <p:extLst>
      <p:ext uri="{BB962C8B-B14F-4D97-AF65-F5344CB8AC3E}">
        <p14:creationId xmlns:p14="http://schemas.microsoft.com/office/powerpoint/2010/main" val="3107799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a:t>
            </a:r>
            <a:r>
              <a:rPr lang="en-US" baseline="30000"/>
              <a:t>2</a:t>
            </a:r>
            <a:r>
              <a:rPr lang="en-US"/>
              <a:t> value increases when features are added, irrespective of significance of features</a:t>
            </a:r>
          </a:p>
          <a:p>
            <a:r>
              <a:rPr lang="en-US"/>
              <a:t>Adjusted R</a:t>
            </a:r>
            <a:r>
              <a:rPr lang="en-US" baseline="30000"/>
              <a:t>2</a:t>
            </a:r>
            <a:r>
              <a:rPr lang="en-US"/>
              <a:t> value increases after adding features, only if features are significant i.e. affects dependent variable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6237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Possible values of ß1</a:t>
            </a:r>
          </a:p>
        </p:txBody>
      </p:sp>
      <p:sp>
        <p:nvSpPr>
          <p:cNvPr id="3" name="Content Placeholder 2"/>
          <p:cNvSpPr>
            <a:spLocks noGrp="1"/>
          </p:cNvSpPr>
          <p:nvPr>
            <p:ph sz="quarter" idx="13"/>
          </p:nvPr>
        </p:nvSpPr>
        <p:spPr/>
        <p:txBody>
          <a:bodyPr/>
          <a:lstStyle/>
          <a:p>
            <a:pPr fontAlgn="base"/>
            <a:r>
              <a:rPr lang="en-US" b="1" u="sng"/>
              <a:t>Case-01: β</a:t>
            </a:r>
            <a:r>
              <a:rPr lang="en-US" b="1" u="sng" baseline="-25000"/>
              <a:t>1</a:t>
            </a:r>
            <a:r>
              <a:rPr lang="en-US" b="1" u="sng"/>
              <a:t> &lt; 0</a:t>
            </a:r>
            <a:endParaRPr lang="en-US" b="1"/>
          </a:p>
          <a:p>
            <a:pPr fontAlgn="base"/>
            <a:r>
              <a:rPr lang="en-US"/>
              <a:t> </a:t>
            </a:r>
          </a:p>
          <a:p>
            <a:pPr fontAlgn="base"/>
            <a:r>
              <a:rPr lang="en-US"/>
              <a:t>It indicates that variable X has negative impact on Y.</a:t>
            </a:r>
          </a:p>
          <a:p>
            <a:pPr fontAlgn="base"/>
            <a:r>
              <a:rPr lang="en-US"/>
              <a:t>If X increases, Y will decrease and vice-versa.</a:t>
            </a:r>
          </a:p>
          <a:p>
            <a:endParaRPr lang="en-US"/>
          </a:p>
        </p:txBody>
      </p:sp>
      <p:sp>
        <p:nvSpPr>
          <p:cNvPr id="4" name="Content Placeholder 3"/>
          <p:cNvSpPr>
            <a:spLocks noGrp="1"/>
          </p:cNvSpPr>
          <p:nvPr>
            <p:ph sz="quarter" idx="14"/>
          </p:nvPr>
        </p:nvSpPr>
        <p:spPr/>
        <p:txBody>
          <a:bodyPr/>
          <a:lstStyle/>
          <a:p>
            <a:pPr fontAlgn="base"/>
            <a:r>
              <a:rPr lang="en-US" b="1" u="sng"/>
              <a:t>Case-02: β</a:t>
            </a:r>
            <a:r>
              <a:rPr lang="en-US" b="1" u="sng" baseline="-25000"/>
              <a:t>1</a:t>
            </a:r>
            <a:r>
              <a:rPr lang="en-US" b="1" u="sng"/>
              <a:t> = 0</a:t>
            </a:r>
            <a:endParaRPr lang="en-US" b="1"/>
          </a:p>
          <a:p>
            <a:pPr fontAlgn="base"/>
            <a:r>
              <a:rPr lang="en-US"/>
              <a:t> </a:t>
            </a:r>
          </a:p>
          <a:p>
            <a:pPr fontAlgn="base"/>
            <a:r>
              <a:rPr lang="en-US"/>
              <a:t>It indicates that variable X has no impact on Y.</a:t>
            </a:r>
          </a:p>
          <a:p>
            <a:pPr fontAlgn="base"/>
            <a:r>
              <a:rPr lang="en-US"/>
              <a:t>If X changes, there will be no change in Y.</a:t>
            </a:r>
          </a:p>
          <a:p>
            <a:endParaRPr lang="en-US"/>
          </a:p>
        </p:txBody>
      </p:sp>
    </p:spTree>
    <p:extLst>
      <p:ext uri="{BB962C8B-B14F-4D97-AF65-F5344CB8AC3E}">
        <p14:creationId xmlns:p14="http://schemas.microsoft.com/office/powerpoint/2010/main" val="39030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Possible values of ß1</a:t>
            </a:r>
          </a:p>
        </p:txBody>
      </p:sp>
      <p:sp>
        <p:nvSpPr>
          <p:cNvPr id="3" name="Content Placeholder 2"/>
          <p:cNvSpPr>
            <a:spLocks noGrp="1"/>
          </p:cNvSpPr>
          <p:nvPr>
            <p:ph sz="quarter" idx="13"/>
          </p:nvPr>
        </p:nvSpPr>
        <p:spPr/>
        <p:txBody>
          <a:bodyPr/>
          <a:lstStyle/>
          <a:p>
            <a:pPr fontAlgn="base"/>
            <a:r>
              <a:rPr lang="en-US" b="1" u="sng"/>
              <a:t>Case-03: β</a:t>
            </a:r>
            <a:r>
              <a:rPr lang="en-US" b="1" u="sng" baseline="-25000"/>
              <a:t>1</a:t>
            </a:r>
            <a:r>
              <a:rPr lang="en-US" b="1" u="sng"/>
              <a:t> &gt; 0</a:t>
            </a:r>
            <a:endParaRPr lang="en-US" b="1"/>
          </a:p>
          <a:p>
            <a:pPr fontAlgn="base"/>
            <a:r>
              <a:rPr lang="en-US"/>
              <a:t> </a:t>
            </a:r>
          </a:p>
          <a:p>
            <a:pPr fontAlgn="base"/>
            <a:r>
              <a:rPr lang="en-US"/>
              <a:t>It indicates that variable X has positive impact on Y.</a:t>
            </a:r>
          </a:p>
          <a:p>
            <a:pPr fontAlgn="base"/>
            <a:r>
              <a:rPr lang="en-US"/>
              <a:t>If X increases, Y will increase and vice-versa.</a:t>
            </a:r>
          </a:p>
          <a:p>
            <a:pPr fontAlgn="base"/>
            <a:r>
              <a:rPr lang="en-US"/>
              <a:t> </a:t>
            </a:r>
          </a:p>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356415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Types of Relationships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42" y="1566863"/>
            <a:ext cx="7697758" cy="44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068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theta_1$&#10;&#10;% \delta_i^{(l)} = \left(\sum_j W_{ji}^{(l)} \delta_j^{(l+1)}\right) f'(z_i^{(l)})&#10;&#10;&#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10;&#10;\end{document}"/>
  <p:tag name="IGUANATEXSIZE" val="2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i)}$&#10;&#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i)}_j$&#10;&#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i^{th}$&#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i^{th}$&#10;&#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10;&#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10;&#10;\end{document}"/>
  <p:tag name="IGUANATEXSIZE" val="28"/>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_1 + \theta_2 x_2 + \dots + \theta_n x_n$&#10;&#10;\end{document}"/>
  <p:tag name="IGUANATEXSIZE" val="28"/>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J(\theta_0, \theta_1, \dots, \theta_n) = \frac{1}{2m} \sum^{m}_{i=1} (h_\theta (x^{(i)}) - y^{(i)})^2$&#10;&#10;\end{document}"/>
  <p:tag name="IGUANATEXSIZE" val="24"/>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 = 0, \dots, n$&#10;&#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heta_j := \theta_j - \alpha &#10;\frac{\partial}{\partial \theta_j} J(\theta_0, \dots, \theta_n)&#10;$&#10;&#10;\end{document}"/>
  <p:tag name="IGUANATEXSIZE" val="24"/>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T x =  \theta_0 x_0 + \theta_1 x_1 + \theta_2 x_2 + \dots + \theta_n x_n$&#10;&#10;\end{document}"/>
  <p:tag name="IGUANATEXSIZE" val="2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theta_1, \dots, \theta_n$&#10;&#10;\end{document}"/>
  <p:tag name="IGUANATEXSIZE" val="24"/>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0 := \theta_0 - \alpha \frac{1}{m} \sum^{m}_{i=1} (h_\theta (x^{(i)}) - y^{(i)})$&#10;&#10;\end{document}"/>
  <p:tag name="IGUANATEXSIZE" val="18"/>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theta_1$&#10;&#10;\end{document}"/>
  <p:tag name="IGUANATEXSIZE" val="18"/>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1 := \theta_1 - \alpha \frac{1}{m} \sum^{m}_{i=1} (h_\theta (x^{(i)}) - y^{(i)})x^{(i)}$&#10;&#10;\end{document}"/>
  <p:tag name="IGUANATEXSIZE" val="18"/>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artial}{\partial \theta_0} J(\theta)&#10;$&#10;&#10;\end{document}"/>
  <p:tag name="IGUANATEXSIZE" val="18"/>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 \geq 1)&#10;$&#10;&#10;\end{document}"/>
  <p:tag name="IGUANATEXSIZE" val="18"/>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  \theta_j := \theta_j - &#10;\alpha \frac{1}{m} \sum^{m}_{i=1} (h_\theta (x^{(i)}) - y^{(i)})x^{(i)}_j$&#10;&#10;\end{document}"/>
  <p:tag name="IGUANATEXSIZE" val="18"/>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j$&#10;&#10;\end{document}"/>
  <p:tag name="IGUANATEXSIZE" val="18"/>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j = 0, \dots, n$&#10;&#10;\end{document}"/>
  <p:tag name="IGUANATEXSIZE" val="16"/>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0 := \theta_0 - &#10;\alpha \frac{1}{m} \displaystyle\sum^{m}_{i=1} (h_\theta (x^{(i)}) - y^{(i)})x^{(i)}_0$&#10;&#10;\end{document}"/>
  <p:tag name="IGUANATEXSIZE" val="18"/>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1 := \theta_1 - &#10;\alpha \frac{1}{m} \displaystyle\sum^{m}_{i=1} (h_\theta (x^{(i)}) - y^{(i)})x^{(i)}_1$&#10;&#10;\end{document}"/>
  <p:tag name="IGUANATEXSIZE" val="18"/>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heta_2 := \theta_2 - &#10;\alpha \frac{1}{m} \displaystyle\sum^{m}_{i=1} (h_\theta (x^{(i)}) - y^{(i)})x^{(i)}_2$&#10;&#10;\end{document}"/>
  <p:tag name="IGUANATEXSIZE" val="18"/>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ots $&#10;&#10;&#10;\end{document}"/>
  <p:tag name="IGUANATEXSIZE" val="15"/>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_\theta (x) = \theta_0 + \theta_1 x_1 + \theta_2 x_2 + \dots + \theta_n x_n$&#10;&#10;\end{document}"/>
  <p:tag name="IGUANATEXSIZE" val="28"/>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10;&#10;$x_0 = 1$&#10;&#10;\end{document}"/>
  <p:tag name="IGUANATEXSIZE" val="28"/>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0&#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24"/>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10;$&#10;&#10;\end{document}"/>
  <p:tag name="IGUANATEXSIZE" val="20"/>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4&#10;$&#10;&#10;\end{document}"/>
  <p:tag name="IGUANATEXSIZE" val="20"/>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 = 5.&#10;$&#10;&#10;\end{document}"/>
  <p:tag name="IGUANATEXSIZE" val="20"/>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 \begin{bmatrix}&#10;1 &amp; 2104 &amp; 5 &amp; 1 &amp; 45 \\&#10;1 &amp; 1416 &amp; 3 &amp; 2 &amp; 40 \\&#10;1 &amp; 1534 &amp; 3 &amp; 2 &amp; 30 \\&#10;1 &amp; 852 &amp; 2 &amp; 1 &amp; 36 \\&#10;1 &amp; 3000 &amp; 4 &amp; 1 &amp; 38&#10;\end{bmatrix}&#10;$&#10;&#10;\end{document}"/>
  <p:tag name="IGUANATEXSIZE" val="18"/>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begin{bmatrix}&#10; 460\\&#10; 232\\&#10; 315\\&#10; 178\\&#10;540&#10;\end{bmatrix}&#10;$&#10;&#10;\end{document}"/>
  <p:tag name="IGUANATEXSIZE" val="18"/>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 = (X^TX)^{-1}X^Ty&#10;$&#10;&#10;\end{document}"/>
  <p:tag name="IGUANATEXSIZE" val="20"/>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_j := \theta_j - \alpha \frac{\partial}{\partial \theta_j} J(\theta)&#10;$&#10;&#10;\end{document}"/>
  <p:tag name="IGUANATEXSIZE" val="3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32"/>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isplaystyle&#10;\min_\theta J(\theta)&#10;$&#10;&#10;\end{document}"/>
  <p:tag name="IGUANATEXSIZE" val="24"/>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3}&#10;$&#10;&#10;\end{document}"/>
  <p:tag name="IGUANATEXSIZE" val="24"/>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16"/>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1 x&#10;$&#10;% \delta_i^{(l)} = \left(\sum_j W_{ji}^{(l)} \delta_j^{(l+1)}\right) f'(z_i^{(l)})&#10;&#10;&#10;&#10;\end{document}"/>
  <p:tag name="IGUANATEXSIZE" val="30"/>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4"/>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4"/>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pha&#10;$&#10;&#10;\end{document}"/>
  <p:tag name="IGUANATEXSIZE" val="28"/>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ots, 0.001, 0.000, 0.01, 0.000, 0.1, 0.000, 1, \dots&#10;$&#10;&#10;\end{document}"/>
  <p:tag name="IGUANATEXSIZE" val="2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 = \frac{1}{2m} \sum\limits^{m}_{i=1} \left( h_\theta(x^{(i)}) - y^{(i)} \right)^2&#10;$&#10;% \delta_i^{(l)} = \left(\sum_j W_{ji}^{(l)} \delta_j^{(l+1)}\right) f'(z_i^{(l)})&#10;&#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underset{\theta_1}{\mathrm{minimize}} \; J(\theta_1)&#10;$&#10;% \delta_i^{(l)} = \left(\sum_j W_{ji}^{(l)} \delta_j^{(l+1)}\right) f'(z_i^{(l)})&#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1&#10;$&#10;% \delta_i^{(l)} = \left(\sum_j W_{ji}^{(l)} \delta_j^{(l+1)}\right) f'(z_i^{(l)})&#10;&#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5&#10;$&#10;% \delta_i^{(l)} = \left(\sum_j W_{ji}^{(l)} \delta_j^{(l+1)}\right) f'(z_i^{(l)})&#10;&#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10;$&#10;% \delta_i^{(l)} = \left(\sum_j W_{ji}^{(l)} \delta_j^{(l+1)}\right) f'(z_i^{(l)})&#10;&#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 \; J(\theta_0,\theta_1)&#10;$&#10;% \delta_i^{(l)} = \left(\sum_j W_{ji}^{(l)} \delta_j^{(l+1)}\right) f'(z_i^{(l)})&#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5$&#10;&#10;$\theta_1 = 0$&#10;&#10;% \delta_i^{(l)} = \left(\sum_j W_{ji}^{(l)} \delta_j^{(l+1)}\right) f'(z_i^{(l)})&#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10;&#10;\}&#10;% \delta_i^{(l)} = \left(\sum_j W_{ji}^{(l)} \delta_j^{(l+1)}\right) f'(z_i^{(l)})&#10;&#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for $j=0$ and $j=1$)&#10;% \delta_i^{(l)} = \left(\sum_j W_{ji}^{(l)} \delta_j^{(l+1)}\right) f'(z_i^{(l)})&#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10;\quad\theta_1 := \theta_1 - \alpha \frac{\partial}{\partial \theta_1} J(\theta_1)&#10;$ &#10;&#10;% \delta_i^{(l)} = \left(\sum_j W_{ji}^{(l)} \delta_j^{(l+1)}\right) f'(z_i^{(l)})&#10;&#10;&#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10;\quad\theta_1 := \theta_1 - \alpha \frac{d}{d \theta_1} J(\theta_1)&#10;$ &#10;&#10;% \delta_i^{(l)} = \left(\sum_j W_{ji}^{(l)} \delta_j^{(l+1)}\right) f'(z_i^{(l)})&#10;&#10;&#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0$&#10;&#10;$\theta_1 = 0.5$&#10;&#10;% \delta_i^{(l)} = \left(\sum_j W_{ji}^{(l)} \delta_j^{(l+1)}\right) f'(z_i^{(l)})&#10;&#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 &#10;&#10;% \delta_i^{(l)} = \left(\sum_j W_{ji}^{(l)} \delta_j^{(l+1)}\right) f'(z_i^{(l)})&#10;&#10;&#10;&#10;\end{document}"/>
  <p:tag name="IGUANATEXSIZE" val="24"/>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 &#10;&#10;\;\;\quad\quad{(for $j=1$ and $j=0$)}&#10;&#10;\}&#10;% \delta_i^{(l)} = \left(\sum_j W_{ji}^{(l)} \delta_j^{(l+1)}\right) f'(z_i^{(l)})&#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frac{\partial}{\partial \theta_j} J(\theta_0,\theta_1) = &#10;$ &#10;% \delta_i^{(l)} = \left(\sum_j W_{ji}^{(l)} \delta_j^{(l+1)}\right) f'(z_i^{(l)})&#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0: \frac{\partial}{\partial \theta_0} J(\theta_0,\theta_1) = &#10;% \frac{1}{M} \sum^{M}_{i=1} \left( h_\theta(x^{(i)}) - y^{(i)} \right)&#10;$ &#10;&#10;% \delta_i^{(l)} = \left(\sum_j W_{ji}^{(l)} \delta_j^{(l+1)}\right) f'(z_i^{(l)})&#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1: \frac{\partial}{\partial \theta_1} J(\theta_0,\theta_1) = &#10;$ &#10;&#10;% \delta_i^{(l)} = \left(\sum_j W_{ji}^{(l)} \delta_j^{(l+1)}\right) f'(z_i^{(l)})&#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10;$&#10;% \delta_i^{(l)} = \left(\sum_j W_{ji}^{(l)} \delta_j^{(l+1)}\right) f'(z_i^{(l)})&#10;&#10;&#10;&#10;\end{document}"/>
  <p:tag name="IGUANATEXSIZE" val="24"/>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10;&#10;$\theta_1 = 0.5$&#10;&#10;% \delta_i^{(l)} = \left(\sum_j W_{ji}^{(l)} \delta_j^{(l+1)}\right) f'(z_i^{(l)})&#10;&#10;&#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y&#10;$&#10;% \delta_i^{(l)} = \left(\sum_j W_{ji}^{(l)} \delta_j^{(l+1)}\right) f'(z_i^{(l)})&#10;&#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y)&#10;$&#10;% \delta_i^{(l)} = \left(\sum_j W_{ji}^{(l)} \delta_j^{(l+1)}\right) f'(z_i^{(l)})&#10;&#10;&#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0D97EB-6071-46F6-954B-B69E3FE37ED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4B4299-8AE9-4D2F-B116-D0850E48FD99}">
  <ds:schemaRefs>
    <ds:schemaRef ds:uri="28a4c2e2-19fe-42a5-bd58-72eddb65ae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6ECD464-4956-42EA-B42A-5291088296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Waveform</Template>
  <Application>Microsoft Office PowerPoint</Application>
  <PresentationFormat>On-screen Show (4:3)</PresentationFormat>
  <Slides>60</Slides>
  <Notes>13</Notes>
  <HiddenSlides>2</HiddenSlide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Waveform</vt:lpstr>
      <vt:lpstr>1_Lecture</vt:lpstr>
      <vt:lpstr>Linear Regression</vt:lpstr>
      <vt:lpstr>Contents</vt:lpstr>
      <vt:lpstr>Linear Regression: Definition</vt:lpstr>
      <vt:lpstr>Simple example of Linear Regression</vt:lpstr>
      <vt:lpstr>Types of Linear Regression: </vt:lpstr>
      <vt:lpstr>Simple Linear Regression</vt:lpstr>
      <vt:lpstr>Possible values of ß1</vt:lpstr>
      <vt:lpstr>Possible values of ß1</vt:lpstr>
      <vt:lpstr>Types of Relationships</vt:lpstr>
      <vt:lpstr>Types of Relationships</vt:lpstr>
      <vt:lpstr>Types of Relationships</vt:lpstr>
      <vt:lpstr>Simple Linear Regression Equation</vt:lpstr>
      <vt:lpstr>PowerPoint Presentation</vt:lpstr>
      <vt:lpstr>PowerPoint Presentation</vt:lpstr>
      <vt:lpstr>PowerPoint Presentation</vt:lpstr>
      <vt:lpstr>PowerPoint Presentation</vt:lpstr>
      <vt:lpstr>Error between Actual and Predicted value/ Cost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Descent Algorithm</vt:lpstr>
      <vt:lpstr>Gradient Descent Algorithm</vt:lpstr>
      <vt:lpstr>PowerPoint Presentation</vt:lpstr>
      <vt:lpstr>PowerPoint Presentation</vt:lpstr>
      <vt:lpstr>PowerPoint Presentation</vt:lpstr>
      <vt:lpstr>PowerPoint Presentation</vt:lpstr>
      <vt:lpstr>PowerPoint Presentation</vt:lpstr>
      <vt:lpstr>PowerPoint Presentation</vt:lpstr>
      <vt:lpstr>Convex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R2 value for Regression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Swift 3</dc:creator>
  <cp:revision>4</cp:revision>
  <dcterms:created xsi:type="dcterms:W3CDTF">2020-05-20T05:39:19Z</dcterms:created>
  <dcterms:modified xsi:type="dcterms:W3CDTF">2020-08-14T13:47:42Z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