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  <p:sldId id="275" r:id="rId24"/>
    <p:sldId id="276" r:id="rId25"/>
    <p:sldId id="277" r:id="rId26"/>
    <p:sldId id="278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5949F-0095-4EF5-A1C1-795B34A0096E}" v="2" dt="2020-08-07T10:52:15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1" d="100"/>
          <a:sy n="91" d="100"/>
        </p:scale>
        <p:origin x="-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AN BERIWAL" userId="S::muskaan.beriwal@svkmmumbai.onmicrosoft.com::71c27ed0-026d-4c41-858f-c0cc419fa990" providerId="AD" clId="Web-{33A5949F-0095-4EF5-A1C1-795B34A0096E}"/>
    <pc:docChg chg="sldOrd">
      <pc:chgData name="MUSKAAN BERIWAL" userId="S::muskaan.beriwal@svkmmumbai.onmicrosoft.com::71c27ed0-026d-4c41-858f-c0cc419fa990" providerId="AD" clId="Web-{33A5949F-0095-4EF5-A1C1-795B34A0096E}" dt="2020-08-07T10:52:15.901" v="1"/>
      <pc:docMkLst>
        <pc:docMk/>
      </pc:docMkLst>
      <pc:sldChg chg="ord">
        <pc:chgData name="MUSKAAN BERIWAL" userId="S::muskaan.beriwal@svkmmumbai.onmicrosoft.com::71c27ed0-026d-4c41-858f-c0cc419fa990" providerId="AD" clId="Web-{33A5949F-0095-4EF5-A1C1-795B34A0096E}" dt="2020-08-07T10:52:15.901" v="1"/>
        <pc:sldMkLst>
          <pc:docMk/>
          <pc:sldMk cId="0" sldId="283"/>
        </pc:sldMkLst>
      </pc:sldChg>
      <pc:sldChg chg="ord">
        <pc:chgData name="MUSKAAN BERIWAL" userId="S::muskaan.beriwal@svkmmumbai.onmicrosoft.com::71c27ed0-026d-4c41-858f-c0cc419fa990" providerId="AD" clId="Web-{33A5949F-0095-4EF5-A1C1-795B34A0096E}" dt="2020-08-07T10:52:09.026" v="0"/>
        <pc:sldMkLst>
          <pc:docMk/>
          <pc:sldMk cId="0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CSS- More Tags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7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4564"/>
            <a:ext cx="8596668" cy="5579917"/>
          </a:xfrm>
        </p:spPr>
        <p:txBody>
          <a:bodyPr>
            <a:normAutofit/>
          </a:bodyPr>
          <a:lstStyle/>
          <a:p>
            <a:r>
              <a:rPr lang="en-US" dirty="0"/>
              <a:t>CSS transforms allow you to translate, rotate, scale, and skew elements.</a:t>
            </a:r>
          </a:p>
          <a:p>
            <a:r>
              <a:rPr lang="en-US" dirty="0"/>
              <a:t>A transformation is an effect that lets an element change shape, size and position.</a:t>
            </a:r>
          </a:p>
          <a:p>
            <a:r>
              <a:rPr lang="en-US" dirty="0"/>
              <a:t>CSS supports 2D and 3D transformations.</a:t>
            </a:r>
          </a:p>
          <a:p>
            <a:r>
              <a:rPr lang="en-US" dirty="0"/>
              <a:t>following 2D transformation methods: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•translate()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•rotate()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•scale()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</a:t>
            </a:r>
            <a:r>
              <a:rPr lang="en-US" sz="2800" dirty="0" err="1">
                <a:solidFill>
                  <a:srgbClr val="FF0000"/>
                </a:solidFill>
              </a:rPr>
              <a:t>skewX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</a:t>
            </a:r>
            <a:r>
              <a:rPr lang="en-US" sz="2800" dirty="0" err="1">
                <a:solidFill>
                  <a:srgbClr val="FF0000"/>
                </a:solidFill>
              </a:rPr>
              <a:t>skewY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•matrix()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4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2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translate() Method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737" y="1298864"/>
            <a:ext cx="12192000" cy="3880773"/>
          </a:xfrm>
        </p:spPr>
        <p:txBody>
          <a:bodyPr>
            <a:normAutofit/>
          </a:bodyPr>
          <a:lstStyle/>
          <a:p>
            <a:r>
              <a:rPr lang="en-US" sz="2800" dirty="0"/>
              <a:t>The translate() method moves an element from its current position (according to the parameters given for the X-axis and the Y-axis).</a:t>
            </a:r>
          </a:p>
          <a:p>
            <a:r>
              <a:rPr lang="en-US" sz="2800" dirty="0"/>
              <a:t>div {</a:t>
            </a:r>
            <a:br>
              <a:rPr lang="en-US" sz="2800" dirty="0"/>
            </a:br>
            <a:r>
              <a:rPr lang="en-US" sz="2800" dirty="0"/>
              <a:t>    -</a:t>
            </a:r>
            <a:r>
              <a:rPr lang="en-US" sz="2800" dirty="0" err="1"/>
              <a:t>ms</a:t>
            </a:r>
            <a:r>
              <a:rPr lang="en-US" sz="2800" dirty="0"/>
              <a:t>-transform: translate(50px, 100px); /* IE 9 */</a:t>
            </a:r>
            <a:br>
              <a:rPr lang="en-US" sz="2800" dirty="0"/>
            </a:br>
            <a:r>
              <a:rPr lang="en-US" sz="2800" dirty="0"/>
              <a:t>    -</a:t>
            </a:r>
            <a:r>
              <a:rPr lang="en-US" sz="2800" dirty="0" err="1"/>
              <a:t>webkit</a:t>
            </a:r>
            <a:r>
              <a:rPr lang="en-US" sz="2800" dirty="0"/>
              <a:t>-transform: translate(50px, 100px); /* Safari */</a:t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FF0000"/>
                </a:solidFill>
              </a:rPr>
              <a:t>transform: translate(50px, 100px);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40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rotate()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9911002" cy="44619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rotate() method rotates an element clockwise or counter-clockwise according to a given degree.</a:t>
            </a:r>
          </a:p>
          <a:p>
            <a:endParaRPr lang="en-US" dirty="0"/>
          </a:p>
          <a:p>
            <a:r>
              <a:rPr lang="en-US" dirty="0"/>
              <a:t>The following example rotates the &lt;div&gt; element clockwise with 20 degrees: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rotate(20deg);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rotate(20deg); /* Safari */</a:t>
            </a:r>
          </a:p>
          <a:p>
            <a:r>
              <a:rPr lang="en-US" dirty="0"/>
              <a:t>     </a:t>
            </a:r>
            <a:r>
              <a:rPr lang="en-US" sz="2600" dirty="0">
                <a:solidFill>
                  <a:srgbClr val="FF0000"/>
                </a:solidFill>
              </a:rPr>
              <a:t>transform: rotate(20deg);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3839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scale()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1257301"/>
            <a:ext cx="9003838" cy="4784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scale() method increases or decreases the size of an element (according to the parameters given for the width and height).</a:t>
            </a:r>
          </a:p>
          <a:p>
            <a:endParaRPr lang="en-US" dirty="0"/>
          </a:p>
          <a:p>
            <a:r>
              <a:rPr lang="en-US" dirty="0"/>
              <a:t>The following example increases the &lt;div&gt; element to be two times of its original width, and three times of its original height: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scale(2, 3);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scale(2, 3); /* Safari */</a:t>
            </a:r>
          </a:p>
          <a:p>
            <a:r>
              <a:rPr lang="en-US" dirty="0"/>
              <a:t>     </a:t>
            </a:r>
            <a:r>
              <a:rPr lang="en-US" sz="3000" dirty="0">
                <a:solidFill>
                  <a:srgbClr val="FF0000"/>
                </a:solidFill>
              </a:rPr>
              <a:t>transform: scale(2, 3);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1680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97" y="102755"/>
            <a:ext cx="8596668" cy="13208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skewX</a:t>
            </a:r>
            <a:r>
              <a:rPr lang="en-US" b="1" dirty="0"/>
              <a:t>() Method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3555"/>
            <a:ext cx="9318721" cy="4617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skewX</a:t>
            </a:r>
            <a:r>
              <a:rPr lang="en-US" dirty="0"/>
              <a:t>() method skews an element along the X-axis by the given angle.</a:t>
            </a:r>
          </a:p>
          <a:p>
            <a:endParaRPr lang="en-US" dirty="0"/>
          </a:p>
          <a:p>
            <a:r>
              <a:rPr lang="en-US" dirty="0"/>
              <a:t>The following example skews the &lt;div&gt; element 20 degrees along the X-axis: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</a:t>
            </a:r>
            <a:r>
              <a:rPr lang="en-US" dirty="0" err="1"/>
              <a:t>skewX</a:t>
            </a:r>
            <a:r>
              <a:rPr lang="en-US" dirty="0"/>
              <a:t>(20deg);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</a:t>
            </a:r>
            <a:r>
              <a:rPr lang="en-US" dirty="0" err="1"/>
              <a:t>skewX</a:t>
            </a:r>
            <a:r>
              <a:rPr lang="en-US" dirty="0"/>
              <a:t>(20deg); /* Safari */</a:t>
            </a:r>
          </a:p>
          <a:p>
            <a:r>
              <a:rPr lang="en-US" dirty="0"/>
              <a:t>     </a:t>
            </a:r>
            <a:r>
              <a:rPr lang="en-US" sz="2800" dirty="0">
                <a:solidFill>
                  <a:srgbClr val="FF0000"/>
                </a:solidFill>
              </a:rPr>
              <a:t>transform: </a:t>
            </a:r>
            <a:r>
              <a:rPr lang="en-US" sz="2800" dirty="0" err="1">
                <a:solidFill>
                  <a:srgbClr val="FF0000"/>
                </a:solidFill>
              </a:rPr>
              <a:t>skewX</a:t>
            </a:r>
            <a:r>
              <a:rPr lang="en-US" sz="2800" dirty="0">
                <a:solidFill>
                  <a:srgbClr val="FF0000"/>
                </a:solidFill>
              </a:rPr>
              <a:t>(20deg);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9302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skewY</a:t>
            </a:r>
            <a:r>
              <a:rPr lang="en-US" b="1" dirty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1991"/>
            <a:ext cx="9277157" cy="46593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skewY</a:t>
            </a:r>
            <a:r>
              <a:rPr lang="en-US" dirty="0"/>
              <a:t>() method skews an element along the Y-axis by the given angle.</a:t>
            </a:r>
          </a:p>
          <a:p>
            <a:endParaRPr lang="en-US" dirty="0"/>
          </a:p>
          <a:p>
            <a:r>
              <a:rPr lang="en-US" dirty="0"/>
              <a:t>The following example skews the &lt;div&gt; element 20 degrees along the Y-axis: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</a:t>
            </a:r>
            <a:r>
              <a:rPr lang="en-US" dirty="0" err="1"/>
              <a:t>skewY</a:t>
            </a:r>
            <a:r>
              <a:rPr lang="en-US" dirty="0"/>
              <a:t>(20deg);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</a:t>
            </a:r>
            <a:r>
              <a:rPr lang="en-US" dirty="0" err="1"/>
              <a:t>skewY</a:t>
            </a:r>
            <a:r>
              <a:rPr lang="en-US" dirty="0"/>
              <a:t>(20deg); /* Safari */</a:t>
            </a:r>
          </a:p>
          <a:p>
            <a:r>
              <a:rPr lang="en-US" dirty="0"/>
              <a:t>     transform: </a:t>
            </a:r>
            <a:r>
              <a:rPr lang="en-US" dirty="0" err="1"/>
              <a:t>skewY</a:t>
            </a:r>
            <a:r>
              <a:rPr lang="en-US" dirty="0"/>
              <a:t>(20deg);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0380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4964"/>
          </a:xfrm>
        </p:spPr>
        <p:txBody>
          <a:bodyPr>
            <a:normAutofit fontScale="90000"/>
          </a:bodyPr>
          <a:lstStyle/>
          <a:p>
            <a:r>
              <a:rPr lang="en-US" dirty="0"/>
              <a:t>The skew() Method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1991"/>
            <a:ext cx="8596668" cy="46593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skew() method skews an element along the X and Y-axis by the given angles.</a:t>
            </a:r>
          </a:p>
          <a:p>
            <a:endParaRPr lang="en-US" dirty="0"/>
          </a:p>
          <a:p>
            <a:r>
              <a:rPr lang="en-US" dirty="0"/>
              <a:t>The following example skews the &lt;div&gt; element 20 degrees along the X-axis, and 10 degrees along the Y-axis: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skew(20deg, 10deg);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skew(20deg, 10deg); /* Safari */</a:t>
            </a:r>
          </a:p>
          <a:p>
            <a:r>
              <a:rPr lang="en-US" dirty="0"/>
              <a:t>     transform: skew(20deg, 10deg);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6321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matrix() Method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30036"/>
            <a:ext cx="10014911" cy="5413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matrix() method combines all the 2D transform methods into one.</a:t>
            </a:r>
          </a:p>
          <a:p>
            <a:endParaRPr lang="en-US" dirty="0"/>
          </a:p>
          <a:p>
            <a:r>
              <a:rPr lang="en-US" dirty="0"/>
              <a:t>The matrix() method take six parameters, containing mathematic functions, which allows you to rotate, scale, move (translate), and skew elements.</a:t>
            </a:r>
          </a:p>
          <a:p>
            <a:endParaRPr lang="en-US" dirty="0"/>
          </a:p>
          <a:p>
            <a:r>
              <a:rPr lang="en-US" dirty="0"/>
              <a:t>The parameters are as follow: matrix(</a:t>
            </a:r>
            <a:r>
              <a:rPr lang="en-US" dirty="0" err="1"/>
              <a:t>scaleX</a:t>
            </a:r>
            <a:r>
              <a:rPr lang="en-US" dirty="0"/>
              <a:t>(),</a:t>
            </a:r>
            <a:r>
              <a:rPr lang="en-US" dirty="0" err="1"/>
              <a:t>skewY</a:t>
            </a:r>
            <a:r>
              <a:rPr lang="en-US" dirty="0"/>
              <a:t>(),</a:t>
            </a:r>
            <a:r>
              <a:rPr lang="en-US" dirty="0" err="1"/>
              <a:t>skewX</a:t>
            </a:r>
            <a:r>
              <a:rPr lang="en-US" dirty="0"/>
              <a:t>(),</a:t>
            </a:r>
            <a:r>
              <a:rPr lang="en-US" dirty="0" err="1"/>
              <a:t>scaleY</a:t>
            </a:r>
            <a:r>
              <a:rPr lang="en-US" dirty="0"/>
              <a:t>(),</a:t>
            </a:r>
            <a:r>
              <a:rPr lang="en-US" dirty="0" err="1"/>
              <a:t>translateX</a:t>
            </a:r>
            <a:r>
              <a:rPr lang="en-US" dirty="0"/>
              <a:t>(),</a:t>
            </a:r>
            <a:r>
              <a:rPr lang="en-US" dirty="0" err="1"/>
              <a:t>translateY</a:t>
            </a:r>
            <a:r>
              <a:rPr lang="en-US" dirty="0"/>
              <a:t>())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matrix(1, -0.3, 0, 1, 0, 0); /* IE 9 */</a:t>
            </a:r>
          </a:p>
          <a:p>
            <a:r>
              <a:rPr lang="en-US" dirty="0"/>
              <a:t>    -</a:t>
            </a:r>
            <a:r>
              <a:rPr lang="en-US" dirty="0" err="1"/>
              <a:t>webkit</a:t>
            </a:r>
            <a:r>
              <a:rPr lang="en-US" dirty="0"/>
              <a:t>-transform: matrix(1, -0.3, 0, 1, 0, 0); /* Safari */</a:t>
            </a:r>
          </a:p>
          <a:p>
            <a:r>
              <a:rPr lang="en-US" dirty="0"/>
              <a:t>    transform: matrix(1, -0.3, 0, 1, 0, 0);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662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24" y="173182"/>
            <a:ext cx="8596668" cy="7100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Transitions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" y="883227"/>
            <a:ext cx="9086966" cy="5158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transitions allows you to change property values smoothly (from one value to another), over a given duration.</a:t>
            </a:r>
          </a:p>
          <a:p>
            <a:r>
              <a:rPr lang="en-US" dirty="0"/>
              <a:t>To create a transition effect, you must specify two things: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CSS property you want to add an effect to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duration of the effect</a:t>
            </a:r>
          </a:p>
          <a:p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width: 100px;</a:t>
            </a:r>
            <a:br>
              <a:rPr lang="en-US" dirty="0"/>
            </a:br>
            <a:r>
              <a:rPr lang="en-US" dirty="0"/>
              <a:t>    height: 100px;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0000"/>
                </a:solidFill>
              </a:rPr>
              <a:t>background: red;</a:t>
            </a:r>
            <a:br>
              <a:rPr lang="en-US" dirty="0"/>
            </a:br>
            <a:r>
              <a:rPr lang="en-US" dirty="0"/>
              <a:t>    -</a:t>
            </a:r>
            <a:r>
              <a:rPr lang="en-US" dirty="0" err="1"/>
              <a:t>webkit</a:t>
            </a:r>
            <a:r>
              <a:rPr lang="en-US" dirty="0"/>
              <a:t>-transition: width 2s; /* Safari */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0000"/>
                </a:solidFill>
              </a:rPr>
              <a:t>transition:  background 2s;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transition-delay:4s;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div:hover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>
                <a:solidFill>
                  <a:srgbClr val="FF0000"/>
                </a:solidFill>
              </a:rPr>
              <a:t>background:blue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1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 these 4 properties to work with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/>
              <a:t>transition-property</a:t>
            </a:r>
          </a:p>
          <a:p>
            <a:r>
              <a:rPr lang="en-IN" sz="4000" dirty="0"/>
              <a:t>transitions-duration</a:t>
            </a:r>
          </a:p>
          <a:p>
            <a:r>
              <a:rPr lang="en-IN" sz="4000" dirty="0"/>
              <a:t>transition-delay</a:t>
            </a:r>
          </a:p>
          <a:p>
            <a:r>
              <a:rPr lang="en-IN" sz="4000" dirty="0"/>
              <a:t>transition-timing-function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301"/>
            <a:ext cx="10151918" cy="47840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CSS margin properties are used to create space around elements, outside of any defined borders.</a:t>
            </a:r>
          </a:p>
          <a:p>
            <a:r>
              <a:rPr lang="en-US" dirty="0"/>
              <a:t>CSS has properties for specifying the margin for each side of an element:</a:t>
            </a:r>
          </a:p>
          <a:p>
            <a:r>
              <a:rPr lang="en-US" dirty="0"/>
              <a:t>•margin-top</a:t>
            </a:r>
          </a:p>
          <a:p>
            <a:r>
              <a:rPr lang="en-US" dirty="0"/>
              <a:t>•margin-right</a:t>
            </a:r>
          </a:p>
          <a:p>
            <a:r>
              <a:rPr lang="en-US" dirty="0"/>
              <a:t>•margin-bottom</a:t>
            </a:r>
          </a:p>
          <a:p>
            <a:r>
              <a:rPr lang="en-US" dirty="0"/>
              <a:t>•margin-left</a:t>
            </a:r>
          </a:p>
          <a:p>
            <a:endParaRPr lang="en-US" dirty="0"/>
          </a:p>
          <a:p>
            <a:r>
              <a:rPr lang="en-US" dirty="0"/>
              <a:t>All the margin properties can have the following values:</a:t>
            </a:r>
          </a:p>
          <a:p>
            <a:r>
              <a:rPr lang="en-US" dirty="0"/>
              <a:t>•auto - the browser calculates the margin</a:t>
            </a:r>
          </a:p>
          <a:p>
            <a:r>
              <a:rPr lang="en-US" dirty="0"/>
              <a:t>•length - specifies a margin in </a:t>
            </a:r>
            <a:r>
              <a:rPr lang="en-US" dirty="0" err="1"/>
              <a:t>px</a:t>
            </a:r>
            <a:endParaRPr lang="en-US" dirty="0"/>
          </a:p>
          <a:p>
            <a:r>
              <a:rPr lang="en-US" dirty="0"/>
              <a:t>•% - specifies a margin in % of the width of the containing element</a:t>
            </a:r>
          </a:p>
          <a:p>
            <a:r>
              <a:rPr lang="en-US" dirty="0"/>
              <a:t>•inherit - specifies that the margin should be inherited from the parent element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65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-</a:t>
            </a:r>
            <a:r>
              <a:rPr lang="en-US" dirty="0" err="1"/>
              <a:t>webkit</a:t>
            </a:r>
            <a:r>
              <a:rPr lang="en-US" dirty="0"/>
              <a:t>-transition: width 2s, height 4s; /* Safari */</a:t>
            </a:r>
            <a:br>
              <a:rPr lang="en-US" dirty="0"/>
            </a:br>
            <a:r>
              <a:rPr lang="en-US" dirty="0"/>
              <a:t>    </a:t>
            </a:r>
            <a:r>
              <a:rPr lang="en-US" sz="3200" dirty="0">
                <a:solidFill>
                  <a:srgbClr val="FF0000"/>
                </a:solidFill>
              </a:rPr>
              <a:t>transition: width 2s, height 4s;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2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15" y="290945"/>
            <a:ext cx="10929311" cy="6442364"/>
          </a:xfrm>
        </p:spPr>
        <p:txBody>
          <a:bodyPr>
            <a:normAutofit/>
          </a:bodyPr>
          <a:lstStyle/>
          <a:p>
            <a:r>
              <a:rPr lang="en-US" dirty="0"/>
              <a:t>The transition-timing-function property specifies the speed curve of the transition effect.</a:t>
            </a:r>
          </a:p>
          <a:p>
            <a:endParaRPr lang="en-US" dirty="0"/>
          </a:p>
          <a:p>
            <a:r>
              <a:rPr lang="en-US" dirty="0"/>
              <a:t>The transition-timing-function property can have the following values: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•</a:t>
            </a:r>
            <a:r>
              <a:rPr lang="en-US" sz="2800" dirty="0">
                <a:solidFill>
                  <a:srgbClr val="FF0000"/>
                </a:solidFill>
              </a:rPr>
              <a:t>ease - specifies a transition effect with a slow start, then fast, then end slowly (this is default)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•linear - specifies a transition effect with the same speed from start to end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•ease-in - specifies a transition effect with a slow start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•ease-out - specifies a transition effect with a slow end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•ease-in-out - specifies a transition effect with a slow start and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83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transition-delay property specifies a delay (in seconds) for the transition effect.</a:t>
            </a:r>
          </a:p>
          <a:p>
            <a:endParaRPr lang="en-US" dirty="0"/>
          </a:p>
          <a:p>
            <a:r>
              <a:rPr lang="en-US" dirty="0"/>
              <a:t>The following example has a 1 second delay before starting: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-</a:t>
            </a:r>
            <a:r>
              <a:rPr lang="en-US" dirty="0" err="1"/>
              <a:t>webkit</a:t>
            </a:r>
            <a:r>
              <a:rPr lang="en-US" dirty="0"/>
              <a:t>-transition-delay: 1s; /* Safari */</a:t>
            </a:r>
          </a:p>
          <a:p>
            <a:r>
              <a:rPr lang="en-US" dirty="0"/>
              <a:t>    </a:t>
            </a:r>
            <a:r>
              <a:rPr lang="en-US" sz="3000" dirty="0">
                <a:solidFill>
                  <a:srgbClr val="FF0000"/>
                </a:solidFill>
              </a:rPr>
              <a:t>transition-delay: 1s;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1205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+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adds a transformation to the transition effect: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-</a:t>
            </a:r>
            <a:r>
              <a:rPr lang="en-US" dirty="0" err="1"/>
              <a:t>webkit</a:t>
            </a:r>
            <a:r>
              <a:rPr lang="en-US" dirty="0"/>
              <a:t>-transition: width 2s, height 2s, -</a:t>
            </a:r>
            <a:r>
              <a:rPr lang="en-US" dirty="0" err="1"/>
              <a:t>webkit</a:t>
            </a:r>
            <a:r>
              <a:rPr lang="en-US" dirty="0"/>
              <a:t>-transform 2s; /* Safari */</a:t>
            </a:r>
            <a:br>
              <a:rPr lang="en-US" dirty="0"/>
            </a:br>
            <a:r>
              <a:rPr lang="en-US" dirty="0"/>
              <a:t>    transition: width 2s, height 2s, transform 2s;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6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20" y="0"/>
            <a:ext cx="8596668" cy="483476"/>
          </a:xfrm>
        </p:spPr>
        <p:txBody>
          <a:bodyPr>
            <a:normAutofit fontScale="90000"/>
          </a:bodyPr>
          <a:lstStyle/>
          <a:p>
            <a:r>
              <a:rPr lang="en-IN" dirty="0"/>
              <a:t>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6235"/>
            <a:ext cx="8596668" cy="5295128"/>
          </a:xfrm>
        </p:spPr>
        <p:txBody>
          <a:bodyPr/>
          <a:lstStyle/>
          <a:p>
            <a:r>
              <a:rPr lang="en-IN" dirty="0"/>
              <a:t>An animation lets an element gradually change from one style to another.</a:t>
            </a:r>
          </a:p>
          <a:p>
            <a:r>
              <a:rPr lang="en-IN" dirty="0"/>
              <a:t>You can change as many CSS properties you want, as many times you want.</a:t>
            </a:r>
          </a:p>
          <a:p>
            <a:r>
              <a:rPr lang="en-IN" dirty="0"/>
              <a:t>Basic difference between transitions and animations</a:t>
            </a:r>
          </a:p>
          <a:p>
            <a:pPr lvl="1"/>
            <a:r>
              <a:rPr lang="en-IN" dirty="0"/>
              <a:t>Transitions require a trigger to start. Ex: on hover</a:t>
            </a:r>
          </a:p>
          <a:p>
            <a:pPr lvl="1"/>
            <a:r>
              <a:rPr lang="en-IN" dirty="0"/>
              <a:t>Animations do not require one. When the page loads they will automatically start</a:t>
            </a:r>
          </a:p>
          <a:p>
            <a:pPr lvl="1"/>
            <a:r>
              <a:rPr lang="en-IN" dirty="0"/>
              <a:t>Transitions can only change from one state to another</a:t>
            </a:r>
          </a:p>
          <a:p>
            <a:pPr lvl="1"/>
            <a:r>
              <a:rPr lang="en-IN" dirty="0"/>
              <a:t>Animations can change from no of intermediate states to final state.</a:t>
            </a:r>
          </a:p>
          <a:p>
            <a:r>
              <a:rPr lang="en-IN" dirty="0">
                <a:solidFill>
                  <a:srgbClr val="FF0000"/>
                </a:solidFill>
              </a:rPr>
              <a:t>We write animations under @</a:t>
            </a:r>
            <a:r>
              <a:rPr lang="en-IN" dirty="0" err="1">
                <a:solidFill>
                  <a:srgbClr val="FF0000"/>
                </a:solidFill>
              </a:rPr>
              <a:t>keyframes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This rule specifies what styles the element will have at certain times.</a:t>
            </a:r>
          </a:p>
          <a:p>
            <a:r>
              <a:rPr lang="en-IN" dirty="0">
                <a:solidFill>
                  <a:srgbClr val="FF0000"/>
                </a:solidFill>
              </a:rPr>
              <a:t>Next step is to bind an animations to an element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 these properties to work with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animation-name</a:t>
            </a:r>
          </a:p>
          <a:p>
            <a:r>
              <a:rPr lang="en-IN" dirty="0"/>
              <a:t>animation-duration</a:t>
            </a:r>
          </a:p>
          <a:p>
            <a:r>
              <a:rPr lang="en-IN" dirty="0"/>
              <a:t>animation-delay</a:t>
            </a:r>
          </a:p>
          <a:p>
            <a:r>
              <a:rPr lang="en-IN" dirty="0"/>
              <a:t>animation-iteration-count</a:t>
            </a:r>
          </a:p>
          <a:p>
            <a:r>
              <a:rPr lang="en-IN" dirty="0"/>
              <a:t>animation-direction</a:t>
            </a:r>
          </a:p>
          <a:p>
            <a:r>
              <a:rPr lang="en-IN" dirty="0"/>
              <a:t>animation-timing-function</a:t>
            </a:r>
          </a:p>
          <a:p>
            <a:r>
              <a:rPr lang="en-IN" dirty="0"/>
              <a:t>animation-fill-mode</a:t>
            </a:r>
          </a:p>
          <a:p>
            <a:r>
              <a:rPr lang="en-IN" dirty="0"/>
              <a:t>animation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36029"/>
            <a:ext cx="8596668" cy="5505334"/>
          </a:xfrm>
        </p:spPr>
        <p:txBody>
          <a:bodyPr/>
          <a:lstStyle/>
          <a:p>
            <a:r>
              <a:rPr lang="en-IN" dirty="0"/>
              <a:t>When you specify @</a:t>
            </a:r>
            <a:r>
              <a:rPr lang="en-IN" dirty="0" err="1"/>
              <a:t>keyframes</a:t>
            </a:r>
            <a:r>
              <a:rPr lang="en-IN" dirty="0"/>
              <a:t>, you can write in 2 ways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5046" y="1045485"/>
          <a:ext cx="9455808" cy="489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286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keyframes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from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red;}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to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yellow;}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 sz="1800" b="0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 {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width: 100px;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height: 100px;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red;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animation-name: example;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animation-duration: 4s;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Here example is name of animation.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"from" and "to"  are keywords(which represents 0% (start) and 100% (complete)).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keyframes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0%  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red;}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25% 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yellow;}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50% 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blue;}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100%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green;}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 {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width: 100px;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height: 100px;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red;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animation-name: example;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animation-duration: 4s;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Here example is name of animation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 using percent, you can add as many style changes as you like.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9807"/>
            <a:ext cx="8596668" cy="522155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animation-duration</a:t>
            </a:r>
            <a:r>
              <a:rPr lang="en-IN" dirty="0"/>
              <a:t> property defines how long time an animation should take to complete. Default value is 0s</a:t>
            </a:r>
          </a:p>
          <a:p>
            <a:r>
              <a:rPr lang="en-IN" dirty="0">
                <a:solidFill>
                  <a:srgbClr val="FF0000"/>
                </a:solidFill>
              </a:rPr>
              <a:t>animation-delay</a:t>
            </a:r>
            <a:r>
              <a:rPr lang="en-IN" dirty="0"/>
              <a:t> property specifies a delay for the start of an animation. Negative values are also allowed. If using negative values, the animation will start as if it had already been playing for </a:t>
            </a:r>
            <a:r>
              <a:rPr lang="en-IN" i="1" dirty="0"/>
              <a:t>N</a:t>
            </a:r>
            <a:r>
              <a:rPr lang="en-IN" dirty="0"/>
              <a:t> seconds.</a:t>
            </a:r>
          </a:p>
          <a:p>
            <a:r>
              <a:rPr lang="en-IN" dirty="0">
                <a:solidFill>
                  <a:srgbClr val="FF0000"/>
                </a:solidFill>
              </a:rPr>
              <a:t>animation-iteration-count</a:t>
            </a:r>
            <a:r>
              <a:rPr lang="en-IN" dirty="0"/>
              <a:t> property specifies the number of times an animation should run.</a:t>
            </a:r>
          </a:p>
          <a:p>
            <a:r>
              <a:rPr lang="en-IN" dirty="0">
                <a:solidFill>
                  <a:srgbClr val="FF0000"/>
                </a:solidFill>
              </a:rPr>
              <a:t>animation-direction</a:t>
            </a:r>
            <a:r>
              <a:rPr lang="en-IN" dirty="0"/>
              <a:t> property specifies whether an animation should be played forwards, backwards or in alternate cycles. It has values </a:t>
            </a:r>
            <a:r>
              <a:rPr lang="en-IN" dirty="0">
                <a:solidFill>
                  <a:srgbClr val="7030A0"/>
                </a:solidFill>
              </a:rPr>
              <a:t>normal, </a:t>
            </a:r>
            <a:r>
              <a:rPr lang="en-IN" dirty="0" err="1">
                <a:solidFill>
                  <a:srgbClr val="7030A0"/>
                </a:solidFill>
              </a:rPr>
              <a:t>reverse,alternate</a:t>
            </a:r>
            <a:r>
              <a:rPr lang="en-IN" dirty="0">
                <a:solidFill>
                  <a:srgbClr val="7030A0"/>
                </a:solidFill>
              </a:rPr>
              <a:t>, alternate-reverse</a:t>
            </a:r>
          </a:p>
          <a:p>
            <a:r>
              <a:rPr lang="en-IN" dirty="0">
                <a:solidFill>
                  <a:srgbClr val="FF0000"/>
                </a:solidFill>
              </a:rPr>
              <a:t>animation-timing-function</a:t>
            </a:r>
            <a:r>
              <a:rPr lang="en-IN" dirty="0"/>
              <a:t> property specifies the speed curve of the animation. Values are </a:t>
            </a:r>
            <a:r>
              <a:rPr lang="en-IN" dirty="0" err="1">
                <a:solidFill>
                  <a:srgbClr val="7030A0"/>
                </a:solidFill>
              </a:rPr>
              <a:t>ease,ease-in,ease-out,linear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animation-fill-mode </a:t>
            </a:r>
            <a:r>
              <a:rPr lang="en-IN" dirty="0"/>
              <a:t>property specifies a style for the target element when the animation is not playing. Values are </a:t>
            </a:r>
            <a:r>
              <a:rPr lang="en-IN" dirty="0" err="1">
                <a:solidFill>
                  <a:srgbClr val="7030A0"/>
                </a:solidFill>
              </a:rPr>
              <a:t>none,forwards,backwards,both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045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119"/>
            <a:ext cx="8596668" cy="4576244"/>
          </a:xfrm>
        </p:spPr>
        <p:txBody>
          <a:bodyPr>
            <a:norm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div {</a:t>
            </a:r>
          </a:p>
          <a:p>
            <a:r>
              <a:rPr lang="en-US" dirty="0"/>
              <a:t>    border: 1px solid black;</a:t>
            </a:r>
          </a:p>
          <a:p>
            <a:r>
              <a:rPr lang="en-US" dirty="0"/>
              <a:t>    margin-top: 200px;</a:t>
            </a:r>
          </a:p>
          <a:p>
            <a:r>
              <a:rPr lang="en-US" dirty="0"/>
              <a:t>    margin-bottom: 100px;</a:t>
            </a:r>
          </a:p>
          <a:p>
            <a:r>
              <a:rPr lang="en-US" dirty="0"/>
              <a:t>    margin-right: 10px;</a:t>
            </a:r>
          </a:p>
          <a:p>
            <a:r>
              <a:rPr lang="en-US" dirty="0"/>
              <a:t>    margin-left: 200px;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8461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5527"/>
            <a:ext cx="8596668" cy="56457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4173"/>
            <a:ext cx="8596668" cy="56838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 {</a:t>
            </a:r>
            <a:br>
              <a:rPr lang="en-US" dirty="0"/>
            </a:br>
            <a:r>
              <a:rPr lang="en-US" dirty="0"/>
              <a:t>    margin: 25px 50px 75px;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p {</a:t>
            </a:r>
            <a:br>
              <a:rPr lang="en-US" dirty="0"/>
            </a:br>
            <a:r>
              <a:rPr lang="en-US" dirty="0"/>
              <a:t>    margin: 25px 50px;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b="1" dirty="0"/>
              <a:t>margin: 25px;</a:t>
            </a:r>
          </a:p>
          <a:p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width: 300px;</a:t>
            </a:r>
            <a:br>
              <a:rPr lang="en-US" dirty="0"/>
            </a:br>
            <a:r>
              <a:rPr lang="en-US" dirty="0"/>
              <a:t>    margin: auto;</a:t>
            </a:r>
            <a:br>
              <a:rPr lang="en-US" dirty="0"/>
            </a:br>
            <a:r>
              <a:rPr lang="en-US" dirty="0"/>
              <a:t>    border: 1px solid red;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border: 1px solid red;</a:t>
            </a:r>
            <a:br>
              <a:rPr lang="en-US" dirty="0"/>
            </a:br>
            <a:r>
              <a:rPr lang="en-US" dirty="0"/>
              <a:t>    margin-left: 100px;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p.ex1 {</a:t>
            </a:r>
            <a:br>
              <a:rPr lang="en-US" dirty="0"/>
            </a:br>
            <a:r>
              <a:rPr lang="en-US" dirty="0"/>
              <a:t>    margin-left: inherit;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009"/>
          </a:xfrm>
        </p:spPr>
        <p:txBody>
          <a:bodyPr>
            <a:normAutofit fontScale="90000"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2609"/>
            <a:ext cx="9902536" cy="5725391"/>
          </a:xfrm>
        </p:spPr>
        <p:txBody>
          <a:bodyPr/>
          <a:lstStyle/>
          <a:p>
            <a:r>
              <a:rPr lang="en-US" dirty="0"/>
              <a:t>Links can be styled with any CSS property (e.g. color, font-family, background, etc.).</a:t>
            </a:r>
          </a:p>
          <a:p>
            <a:r>
              <a:rPr lang="en-US" dirty="0"/>
              <a:t>a {</a:t>
            </a:r>
            <a:br>
              <a:rPr lang="en-US" dirty="0"/>
            </a:br>
            <a:r>
              <a:rPr lang="en-US" dirty="0"/>
              <a:t>    color: </a:t>
            </a:r>
            <a:r>
              <a:rPr lang="en-US" dirty="0" err="1"/>
              <a:t>hotpink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The four links states are: </a:t>
            </a:r>
          </a:p>
          <a:p>
            <a:r>
              <a:rPr lang="en-US" dirty="0"/>
              <a:t>•</a:t>
            </a:r>
            <a:r>
              <a:rPr lang="en-US" dirty="0" err="1"/>
              <a:t>a:link</a:t>
            </a:r>
            <a:r>
              <a:rPr lang="en-US" dirty="0"/>
              <a:t> - a normal, unvisited link</a:t>
            </a:r>
          </a:p>
          <a:p>
            <a:r>
              <a:rPr lang="en-US" dirty="0"/>
              <a:t>•</a:t>
            </a:r>
            <a:r>
              <a:rPr lang="en-US" dirty="0" err="1"/>
              <a:t>a:visited</a:t>
            </a:r>
            <a:r>
              <a:rPr lang="en-US" dirty="0"/>
              <a:t> - a link the user has visited</a:t>
            </a:r>
          </a:p>
          <a:p>
            <a:r>
              <a:rPr lang="en-US" dirty="0"/>
              <a:t>•</a:t>
            </a:r>
            <a:r>
              <a:rPr lang="en-US" dirty="0" err="1"/>
              <a:t>a:hover</a:t>
            </a:r>
            <a:r>
              <a:rPr lang="en-US" dirty="0"/>
              <a:t> - a link when the user </a:t>
            </a:r>
            <a:r>
              <a:rPr lang="en-US" dirty="0" err="1"/>
              <a:t>mouses</a:t>
            </a:r>
            <a:r>
              <a:rPr lang="en-US" dirty="0"/>
              <a:t> over it</a:t>
            </a:r>
          </a:p>
          <a:p>
            <a:r>
              <a:rPr lang="en-US" dirty="0"/>
              <a:t>•</a:t>
            </a:r>
            <a:r>
              <a:rPr lang="en-US" dirty="0" err="1"/>
              <a:t>a:active</a:t>
            </a:r>
            <a:r>
              <a:rPr lang="en-US" dirty="0"/>
              <a:t> - a link the moment it is clicked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setting the style for several link states, there are some order rules:</a:t>
            </a:r>
          </a:p>
          <a:p>
            <a:r>
              <a:rPr lang="en-US" dirty="0"/>
              <a:t>a:hover MUST come after a:link and a:visited</a:t>
            </a:r>
          </a:p>
          <a:p>
            <a:r>
              <a:rPr lang="en-US" dirty="0"/>
              <a:t>a:active MUST come after a:hover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5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518"/>
          </a:xfrm>
        </p:spPr>
        <p:txBody>
          <a:bodyPr/>
          <a:lstStyle/>
          <a:p>
            <a:r>
              <a:rPr lang="en-US" dirty="0"/>
              <a:t>Advanced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n-US" dirty="0"/>
              <a:t>a:link, a:visited {</a:t>
            </a:r>
            <a:br>
              <a:rPr lang="en-US" dirty="0"/>
            </a:br>
            <a:r>
              <a:rPr lang="en-US" dirty="0"/>
              <a:t>    background-color: #f44336;</a:t>
            </a:r>
            <a:br>
              <a:rPr lang="en-US" dirty="0"/>
            </a:br>
            <a:r>
              <a:rPr lang="en-US" dirty="0"/>
              <a:t>    color: white;</a:t>
            </a:r>
            <a:br>
              <a:rPr lang="en-US" dirty="0"/>
            </a:br>
            <a:r>
              <a:rPr lang="en-US" dirty="0"/>
              <a:t>    padding: 14px 25px;</a:t>
            </a:r>
            <a:br>
              <a:rPr lang="en-US" dirty="0"/>
            </a:br>
            <a:r>
              <a:rPr lang="en-US" dirty="0"/>
              <a:t>    text-align: center; </a:t>
            </a:r>
            <a:br>
              <a:rPr lang="en-US" dirty="0"/>
            </a:br>
            <a:r>
              <a:rPr lang="en-US" dirty="0"/>
              <a:t>    text-decoration: none;</a:t>
            </a:r>
            <a:br>
              <a:rPr lang="en-US" dirty="0"/>
            </a:br>
            <a:r>
              <a:rPr lang="en-US" dirty="0"/>
              <a:t>    display: </a:t>
            </a:r>
            <a:r>
              <a:rPr lang="en-US" b="1" dirty="0"/>
              <a:t>inline-block;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a:hover, a:active {</a:t>
            </a:r>
            <a:br>
              <a:rPr lang="en-US" dirty="0"/>
            </a:br>
            <a:r>
              <a:rPr lang="en-US" dirty="0"/>
              <a:t>    background-color: 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83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9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518"/>
            <a:ext cx="8596668" cy="5621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navigation bar needs standard HTML as a base.</a:t>
            </a:r>
          </a:p>
          <a:p>
            <a:r>
              <a:rPr lang="en-US" dirty="0"/>
              <a:t>A navigation bar is basically a list of links, so using the &lt;</a:t>
            </a:r>
            <a:r>
              <a:rPr lang="en-US" dirty="0" err="1"/>
              <a:t>ul</a:t>
            </a:r>
            <a:r>
              <a:rPr lang="en-US" dirty="0"/>
              <a:t>&gt; and &lt;li&gt; elements makes perfect sense:</a:t>
            </a:r>
          </a:p>
          <a:p>
            <a:r>
              <a:rPr lang="en-US" dirty="0" err="1"/>
              <a:t>ul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list-style-type: none;</a:t>
            </a:r>
            <a:br>
              <a:rPr lang="en-US" dirty="0"/>
            </a:br>
            <a:r>
              <a:rPr lang="en-US" dirty="0"/>
              <a:t>    margin: 0;</a:t>
            </a:r>
            <a:br>
              <a:rPr lang="en-US" dirty="0"/>
            </a:br>
            <a:r>
              <a:rPr lang="en-US" dirty="0"/>
              <a:t>    padding: 0;</a:t>
            </a:r>
            <a:br>
              <a:rPr lang="en-US" dirty="0"/>
            </a:br>
            <a:r>
              <a:rPr lang="en-US" dirty="0"/>
              <a:t>    width: 200px;</a:t>
            </a:r>
            <a:br>
              <a:rPr lang="en-US" dirty="0"/>
            </a:br>
            <a:r>
              <a:rPr lang="en-US" dirty="0"/>
              <a:t>    background-color: #f1f1f1;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 a {</a:t>
            </a:r>
            <a:br>
              <a:rPr lang="en-US" dirty="0"/>
            </a:br>
            <a:r>
              <a:rPr lang="en-US" dirty="0"/>
              <a:t>    display: block;</a:t>
            </a:r>
            <a:br>
              <a:rPr lang="en-US" dirty="0"/>
            </a:br>
            <a:r>
              <a:rPr lang="en-US" dirty="0"/>
              <a:t>    color: #000;</a:t>
            </a:r>
            <a:br>
              <a:rPr lang="en-US" dirty="0"/>
            </a:br>
            <a:r>
              <a:rPr lang="en-US" dirty="0"/>
              <a:t>    padding: 8px 16px;</a:t>
            </a:r>
            <a:br>
              <a:rPr lang="en-US" dirty="0"/>
            </a:br>
            <a:r>
              <a:rPr lang="en-US" dirty="0"/>
              <a:t>    text-decoration: none;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/* Change the link color on hover */</a:t>
            </a:r>
            <a:br>
              <a:rPr lang="en-US" dirty="0"/>
            </a:br>
            <a:r>
              <a:rPr lang="en-US" dirty="0"/>
              <a:t>li a:hover {</a:t>
            </a:r>
            <a:br>
              <a:rPr lang="en-US" dirty="0"/>
            </a:br>
            <a:r>
              <a:rPr lang="en-US" dirty="0"/>
              <a:t>    background-color: #555;</a:t>
            </a:r>
            <a:br>
              <a:rPr lang="en-US" dirty="0"/>
            </a:br>
            <a:r>
              <a:rPr lang="en-US" dirty="0"/>
              <a:t>    color: white;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98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982690"/>
          </a:xfrm>
        </p:spPr>
        <p:txBody>
          <a:bodyPr>
            <a:noAutofit/>
          </a:bodyPr>
          <a:lstStyle/>
          <a:p>
            <a:r>
              <a:rPr lang="en-US" sz="2000" dirty="0"/>
              <a:t>&lt;head&gt;</a:t>
            </a:r>
          </a:p>
          <a:p>
            <a:r>
              <a:rPr lang="en-US" sz="2000" dirty="0"/>
              <a:t>&lt;style&gt;</a:t>
            </a:r>
          </a:p>
          <a:p>
            <a:r>
              <a:rPr lang="en-US" sz="2000" dirty="0" err="1"/>
              <a:t>ul</a:t>
            </a:r>
            <a:r>
              <a:rPr lang="en-US" sz="2000" dirty="0"/>
              <a:t> {</a:t>
            </a:r>
          </a:p>
          <a:p>
            <a:r>
              <a:rPr lang="en-US" sz="2000" dirty="0"/>
              <a:t>    list-style-type&lt;html&gt;</a:t>
            </a:r>
          </a:p>
          <a:p>
            <a:r>
              <a:rPr lang="en-US" sz="2000" dirty="0"/>
              <a:t>: none;</a:t>
            </a:r>
          </a:p>
          <a:p>
            <a:r>
              <a:rPr lang="en-US" sz="2000" dirty="0"/>
              <a:t>    margin: 0;</a:t>
            </a:r>
          </a:p>
          <a:p>
            <a:r>
              <a:rPr lang="en-US" sz="2000" dirty="0"/>
              <a:t>    padding: 0;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li a {</a:t>
            </a:r>
          </a:p>
          <a:p>
            <a:r>
              <a:rPr lang="en-US" sz="2000" dirty="0"/>
              <a:t>    display: block;</a:t>
            </a:r>
          </a:p>
          <a:p>
            <a:r>
              <a:rPr lang="en-US" sz="2000" dirty="0"/>
              <a:t>    width: 60px;</a:t>
            </a:r>
          </a:p>
          <a:p>
            <a:r>
              <a:rPr lang="en-US" sz="2000" dirty="0"/>
              <a:t>    background-color: #</a:t>
            </a:r>
            <a:r>
              <a:rPr lang="en-US" sz="2000" dirty="0" err="1"/>
              <a:t>dddddd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&lt;/style&gt;</a:t>
            </a:r>
          </a:p>
          <a:p>
            <a:r>
              <a:rPr lang="en-US" sz="20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13494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"/>
            <a:ext cx="8596668" cy="6041362"/>
          </a:xfrm>
        </p:spPr>
        <p:txBody>
          <a:bodyPr>
            <a:normAutofit/>
          </a:bodyPr>
          <a:lstStyle/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="#home"&gt;Home&lt;/a&gt;&lt;/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="#news"&gt;News&lt;/a&gt;&lt;/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="#contact"&gt;Contact&lt;/a&gt;&lt;/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="#about"&gt;About&lt;/a&gt;&lt;/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&lt;p&gt;A background color is added to the links to show the link area.&lt;/p&gt;</a:t>
            </a:r>
          </a:p>
          <a:p>
            <a:r>
              <a:rPr lang="en-US" dirty="0"/>
              <a:t>&lt;p&gt;Notice that the whole link area is clickable, not just the text.&lt;/p&gt;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50AA6A-3D27-476A-8E09-5F6D2F576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3C23B-9073-43E3-A33C-2CA10B580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4c2e2-19fe-42a5-bd58-72eddb65a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E5A5FE-66B0-4B7D-BA7C-90BC222A94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1315</Words>
  <Application>Microsoft Office PowerPoint</Application>
  <PresentationFormat>Widescreen</PresentationFormat>
  <Paragraphs>247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Facet</vt:lpstr>
      <vt:lpstr>CSS- More Tags</vt:lpstr>
      <vt:lpstr>Margin</vt:lpstr>
      <vt:lpstr>Example 1</vt:lpstr>
      <vt:lpstr>Examples</vt:lpstr>
      <vt:lpstr>Links</vt:lpstr>
      <vt:lpstr>Advanced Links</vt:lpstr>
      <vt:lpstr>CSS Navigation Bar</vt:lpstr>
      <vt:lpstr>PowerPoint Presentation</vt:lpstr>
      <vt:lpstr>PowerPoint Presentation</vt:lpstr>
      <vt:lpstr>CSS Transforms</vt:lpstr>
      <vt:lpstr>The translate() Method </vt:lpstr>
      <vt:lpstr>The rotate() Method</vt:lpstr>
      <vt:lpstr>The scale() Method</vt:lpstr>
      <vt:lpstr>The skewX() Method </vt:lpstr>
      <vt:lpstr>The skewY() Method</vt:lpstr>
      <vt:lpstr>The skew() Method   </vt:lpstr>
      <vt:lpstr>The matrix() Method </vt:lpstr>
      <vt:lpstr>CSS Transitions </vt:lpstr>
      <vt:lpstr>Remember these 4 properties to work with transitions</vt:lpstr>
      <vt:lpstr>PowerPoint Presentation</vt:lpstr>
      <vt:lpstr>PowerPoint Presentation</vt:lpstr>
      <vt:lpstr>PowerPoint Presentation</vt:lpstr>
      <vt:lpstr>Transition + Transformation</vt:lpstr>
      <vt:lpstr>CSS Animations</vt:lpstr>
      <vt:lpstr>Remember these properties to work with animations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 More Tags</dc:title>
  <dc:creator>T Vijayetha</dc:creator>
  <cp:lastModifiedBy>vihaanvirat</cp:lastModifiedBy>
  <cp:revision>25</cp:revision>
  <dcterms:created xsi:type="dcterms:W3CDTF">2018-01-22T06:46:33Z</dcterms:created>
  <dcterms:modified xsi:type="dcterms:W3CDTF">2020-08-07T10:52:16Z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