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56" r:id="rId5"/>
    <p:sldId id="257" r:id="rId6"/>
    <p:sldId id="258" r:id="rId7"/>
    <p:sldId id="260" r:id="rId8"/>
    <p:sldId id="329" r:id="rId9"/>
    <p:sldId id="330" r:id="rId10"/>
    <p:sldId id="261" r:id="rId11"/>
    <p:sldId id="262" r:id="rId12"/>
    <p:sldId id="263" r:id="rId13"/>
    <p:sldId id="331" r:id="rId14"/>
    <p:sldId id="265" r:id="rId15"/>
    <p:sldId id="332" r:id="rId16"/>
    <p:sldId id="333" r:id="rId17"/>
    <p:sldId id="266" r:id="rId18"/>
    <p:sldId id="267" r:id="rId19"/>
    <p:sldId id="268" r:id="rId20"/>
    <p:sldId id="269" r:id="rId21"/>
    <p:sldId id="334" r:id="rId22"/>
    <p:sldId id="335" r:id="rId23"/>
    <p:sldId id="336" r:id="rId24"/>
    <p:sldId id="271" r:id="rId25"/>
    <p:sldId id="272" r:id="rId26"/>
    <p:sldId id="273" r:id="rId27"/>
    <p:sldId id="274" r:id="rId28"/>
    <p:sldId id="276" r:id="rId29"/>
    <p:sldId id="277" r:id="rId30"/>
    <p:sldId id="278" r:id="rId31"/>
    <p:sldId id="279" r:id="rId32"/>
    <p:sldId id="280" r:id="rId33"/>
    <p:sldId id="281" r:id="rId34"/>
    <p:sldId id="283" r:id="rId35"/>
    <p:sldId id="284" r:id="rId36"/>
    <p:sldId id="285" r:id="rId37"/>
    <p:sldId id="287" r:id="rId38"/>
    <p:sldId id="288" r:id="rId39"/>
    <p:sldId id="289" r:id="rId40"/>
    <p:sldId id="290" r:id="rId41"/>
    <p:sldId id="291" r:id="rId42"/>
    <p:sldId id="337" r:id="rId43"/>
    <p:sldId id="293" r:id="rId44"/>
    <p:sldId id="294" r:id="rId45"/>
    <p:sldId id="295" r:id="rId46"/>
    <p:sldId id="296" r:id="rId47"/>
    <p:sldId id="297" r:id="rId48"/>
    <p:sldId id="298" r:id="rId49"/>
    <p:sldId id="300" r:id="rId50"/>
    <p:sldId id="301" r:id="rId51"/>
    <p:sldId id="302" r:id="rId52"/>
    <p:sldId id="303" r:id="rId53"/>
    <p:sldId id="304" r:id="rId54"/>
    <p:sldId id="305" r:id="rId55"/>
    <p:sldId id="306" r:id="rId56"/>
    <p:sldId id="307" r:id="rId57"/>
    <p:sldId id="308" r:id="rId58"/>
    <p:sldId id="338" r:id="rId59"/>
    <p:sldId id="309" r:id="rId60"/>
    <p:sldId id="310" r:id="rId61"/>
    <p:sldId id="311" r:id="rId6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AE61C9-D83F-495C-89A7-E2513EBDDCBB}" v="2" dt="2020-10-07T20:47:36.3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SKAAN BERIWAL - 70021018010" userId="S::muskaan.beriwal@svkmmumbai.onmicrosoft.com::71c27ed0-026d-4c41-858f-c0cc419fa990" providerId="AD" clId="Web-{F2AE61C9-D83F-495C-89A7-E2513EBDDCBB}"/>
    <pc:docChg chg="sldOrd">
      <pc:chgData name="MUSKAAN BERIWAL - 70021018010" userId="S::muskaan.beriwal@svkmmumbai.onmicrosoft.com::71c27ed0-026d-4c41-858f-c0cc419fa990" providerId="AD" clId="Web-{F2AE61C9-D83F-495C-89A7-E2513EBDDCBB}" dt="2020-10-07T20:47:36.373" v="1"/>
      <pc:docMkLst>
        <pc:docMk/>
      </pc:docMkLst>
      <pc:sldChg chg="ord">
        <pc:chgData name="MUSKAAN BERIWAL - 70021018010" userId="S::muskaan.beriwal@svkmmumbai.onmicrosoft.com::71c27ed0-026d-4c41-858f-c0cc419fa990" providerId="AD" clId="Web-{F2AE61C9-D83F-495C-89A7-E2513EBDDCBB}" dt="2020-10-07T20:47:36.373" v="1"/>
        <pc:sldMkLst>
          <pc:docMk/>
          <pc:sldMk cId="1697358956" sldId="333"/>
        </pc:sldMkLst>
      </pc:sldChg>
    </pc:docChg>
  </pc:docChgLst>
  <pc:docChgLst>
    <pc:chgData name="T Vijayetha" userId="250aa2c1-e182-4da4-81bc-5ee29e170c9b" providerId="ADAL" clId="{C6A0BE71-0167-434A-9E88-0CE41BC959AD}"/>
    <pc:docChg chg="delSld modSld">
      <pc:chgData name="T Vijayetha" userId="250aa2c1-e182-4da4-81bc-5ee29e170c9b" providerId="ADAL" clId="{C6A0BE71-0167-434A-9E88-0CE41BC959AD}" dt="2020-09-18T03:53:44.346" v="3" actId="2696"/>
      <pc:docMkLst>
        <pc:docMk/>
      </pc:docMkLst>
      <pc:sldChg chg="modSp del">
        <pc:chgData name="T Vijayetha" userId="250aa2c1-e182-4da4-81bc-5ee29e170c9b" providerId="ADAL" clId="{C6A0BE71-0167-434A-9E88-0CE41BC959AD}" dt="2020-09-18T03:53:23.271" v="1" actId="2696"/>
        <pc:sldMkLst>
          <pc:docMk/>
          <pc:sldMk cId="0" sldId="312"/>
        </pc:sldMkLst>
        <pc:spChg chg="mod">
          <ac:chgData name="T Vijayetha" userId="250aa2c1-e182-4da4-81bc-5ee29e170c9b" providerId="ADAL" clId="{C6A0BE71-0167-434A-9E88-0CE41BC959AD}" dt="2020-09-18T03:52:59.790" v="0" actId="1076"/>
          <ac:spMkLst>
            <pc:docMk/>
            <pc:sldMk cId="0" sldId="312"/>
            <ac:spMk id="5" creationId="{00000000-0000-0000-0000-000000000000}"/>
          </ac:spMkLst>
        </pc:spChg>
      </pc:sldChg>
      <pc:sldChg chg="del">
        <pc:chgData name="T Vijayetha" userId="250aa2c1-e182-4da4-81bc-5ee29e170c9b" providerId="ADAL" clId="{C6A0BE71-0167-434A-9E88-0CE41BC959AD}" dt="2020-09-18T03:53:37.377" v="2" actId="2696"/>
        <pc:sldMkLst>
          <pc:docMk/>
          <pc:sldMk cId="0" sldId="326"/>
        </pc:sldMkLst>
      </pc:sldChg>
      <pc:sldChg chg="del">
        <pc:chgData name="T Vijayetha" userId="250aa2c1-e182-4da4-81bc-5ee29e170c9b" providerId="ADAL" clId="{C6A0BE71-0167-434A-9E88-0CE41BC959AD}" dt="2020-09-18T03:53:44.346" v="3" actId="2696"/>
        <pc:sldMkLst>
          <pc:docMk/>
          <pc:sldMk cId="0" sldId="32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053328"/>
            <a:ext cx="2240280" cy="713740"/>
          </a:xfrm>
          <a:custGeom>
            <a:avLst/>
            <a:gdLst/>
            <a:ahLst/>
            <a:cxnLst/>
            <a:rect l="l" t="t" r="r" b="b"/>
            <a:pathLst>
              <a:path w="2240280" h="713740">
                <a:moveTo>
                  <a:pt x="2240280" y="0"/>
                </a:moveTo>
                <a:lnTo>
                  <a:pt x="0" y="0"/>
                </a:lnTo>
                <a:lnTo>
                  <a:pt x="0" y="713232"/>
                </a:lnTo>
                <a:lnTo>
                  <a:pt x="2240280" y="713232"/>
                </a:lnTo>
                <a:lnTo>
                  <a:pt x="2240280" y="0"/>
                </a:lnTo>
                <a:close/>
              </a:path>
            </a:pathLst>
          </a:custGeom>
          <a:solidFill>
            <a:srgbClr val="963139"/>
          </a:solidFill>
        </p:spPr>
        <p:txBody>
          <a:bodyPr wrap="square" lIns="0" tIns="0" rIns="0" bIns="0" rtlCol="0"/>
          <a:lstStyle/>
          <a:p>
            <a:endParaRPr/>
          </a:p>
        </p:txBody>
      </p:sp>
      <p:sp>
        <p:nvSpPr>
          <p:cNvPr id="17" name="bg object 17"/>
          <p:cNvSpPr/>
          <p:nvPr/>
        </p:nvSpPr>
        <p:spPr>
          <a:xfrm>
            <a:off x="2359151" y="6044184"/>
            <a:ext cx="6784975" cy="713740"/>
          </a:xfrm>
          <a:custGeom>
            <a:avLst/>
            <a:gdLst/>
            <a:ahLst/>
            <a:cxnLst/>
            <a:rect l="l" t="t" r="r" b="b"/>
            <a:pathLst>
              <a:path w="6784975" h="713740">
                <a:moveTo>
                  <a:pt x="6784848" y="0"/>
                </a:moveTo>
                <a:lnTo>
                  <a:pt x="0" y="0"/>
                </a:lnTo>
                <a:lnTo>
                  <a:pt x="0" y="713231"/>
                </a:lnTo>
                <a:lnTo>
                  <a:pt x="6784848" y="713231"/>
                </a:lnTo>
                <a:lnTo>
                  <a:pt x="6784848" y="0"/>
                </a:lnTo>
                <a:close/>
              </a:path>
            </a:pathLst>
          </a:custGeom>
          <a:solidFill>
            <a:srgbClr val="676767"/>
          </a:solidFill>
        </p:spPr>
        <p:txBody>
          <a:bodyPr wrap="square" lIns="0" tIns="0" rIns="0" bIns="0" rtlCol="0"/>
          <a:lstStyle/>
          <a:p>
            <a:endParaRPr/>
          </a:p>
        </p:txBody>
      </p:sp>
      <p:sp>
        <p:nvSpPr>
          <p:cNvPr id="2" name="Holder 2"/>
          <p:cNvSpPr>
            <a:spLocks noGrp="1"/>
          </p:cNvSpPr>
          <p:nvPr>
            <p:ph type="ctrTitle"/>
          </p:nvPr>
        </p:nvSpPr>
        <p:spPr>
          <a:xfrm>
            <a:off x="4109465" y="1616709"/>
            <a:ext cx="925068" cy="69659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10/7/2020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963139"/>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900" b="0" i="0">
                <a:solidFill>
                  <a:srgbClr val="963139"/>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10/7/2020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963139"/>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10/7/2020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053328"/>
            <a:ext cx="2240280" cy="713740"/>
          </a:xfrm>
          <a:custGeom>
            <a:avLst/>
            <a:gdLst/>
            <a:ahLst/>
            <a:cxnLst/>
            <a:rect l="l" t="t" r="r" b="b"/>
            <a:pathLst>
              <a:path w="2240280" h="713740">
                <a:moveTo>
                  <a:pt x="2240280" y="0"/>
                </a:moveTo>
                <a:lnTo>
                  <a:pt x="0" y="0"/>
                </a:lnTo>
                <a:lnTo>
                  <a:pt x="0" y="713232"/>
                </a:lnTo>
                <a:lnTo>
                  <a:pt x="2240280" y="713232"/>
                </a:lnTo>
                <a:lnTo>
                  <a:pt x="2240280" y="0"/>
                </a:lnTo>
                <a:close/>
              </a:path>
            </a:pathLst>
          </a:custGeom>
          <a:solidFill>
            <a:srgbClr val="963139"/>
          </a:solidFill>
        </p:spPr>
        <p:txBody>
          <a:bodyPr wrap="square" lIns="0" tIns="0" rIns="0" bIns="0" rtlCol="0"/>
          <a:lstStyle/>
          <a:p>
            <a:endParaRPr/>
          </a:p>
        </p:txBody>
      </p:sp>
      <p:sp>
        <p:nvSpPr>
          <p:cNvPr id="17" name="bg object 17"/>
          <p:cNvSpPr/>
          <p:nvPr/>
        </p:nvSpPr>
        <p:spPr>
          <a:xfrm>
            <a:off x="2359151" y="6044184"/>
            <a:ext cx="6784975" cy="713740"/>
          </a:xfrm>
          <a:custGeom>
            <a:avLst/>
            <a:gdLst/>
            <a:ahLst/>
            <a:cxnLst/>
            <a:rect l="l" t="t" r="r" b="b"/>
            <a:pathLst>
              <a:path w="6784975" h="713740">
                <a:moveTo>
                  <a:pt x="6784848" y="0"/>
                </a:moveTo>
                <a:lnTo>
                  <a:pt x="0" y="0"/>
                </a:lnTo>
                <a:lnTo>
                  <a:pt x="0" y="713231"/>
                </a:lnTo>
                <a:lnTo>
                  <a:pt x="6784848" y="713231"/>
                </a:lnTo>
                <a:lnTo>
                  <a:pt x="6784848" y="0"/>
                </a:lnTo>
                <a:close/>
              </a:path>
            </a:pathLst>
          </a:custGeom>
          <a:solidFill>
            <a:srgbClr val="676767"/>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200" b="0" i="0">
                <a:solidFill>
                  <a:srgbClr val="963139"/>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10/7/2020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10/7/2020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280160"/>
            <a:ext cx="533400" cy="228600"/>
          </a:xfrm>
          <a:custGeom>
            <a:avLst/>
            <a:gdLst/>
            <a:ahLst/>
            <a:cxnLst/>
            <a:rect l="l" t="t" r="r" b="b"/>
            <a:pathLst>
              <a:path w="533400" h="228600">
                <a:moveTo>
                  <a:pt x="533400" y="0"/>
                </a:moveTo>
                <a:lnTo>
                  <a:pt x="0" y="0"/>
                </a:lnTo>
                <a:lnTo>
                  <a:pt x="0" y="228600"/>
                </a:lnTo>
                <a:lnTo>
                  <a:pt x="533400" y="228600"/>
                </a:lnTo>
                <a:lnTo>
                  <a:pt x="533400" y="0"/>
                </a:lnTo>
                <a:close/>
              </a:path>
            </a:pathLst>
          </a:custGeom>
          <a:solidFill>
            <a:srgbClr val="963139"/>
          </a:solidFill>
        </p:spPr>
        <p:txBody>
          <a:bodyPr wrap="square" lIns="0" tIns="0" rIns="0" bIns="0" rtlCol="0"/>
          <a:lstStyle/>
          <a:p>
            <a:endParaRPr/>
          </a:p>
        </p:txBody>
      </p:sp>
      <p:sp>
        <p:nvSpPr>
          <p:cNvPr id="17" name="bg object 17"/>
          <p:cNvSpPr/>
          <p:nvPr/>
        </p:nvSpPr>
        <p:spPr>
          <a:xfrm>
            <a:off x="590550" y="1280160"/>
            <a:ext cx="8553450" cy="228600"/>
          </a:xfrm>
          <a:custGeom>
            <a:avLst/>
            <a:gdLst/>
            <a:ahLst/>
            <a:cxnLst/>
            <a:rect l="l" t="t" r="r" b="b"/>
            <a:pathLst>
              <a:path w="8553450" h="228600">
                <a:moveTo>
                  <a:pt x="8553450" y="0"/>
                </a:moveTo>
                <a:lnTo>
                  <a:pt x="0" y="0"/>
                </a:lnTo>
                <a:lnTo>
                  <a:pt x="0" y="228600"/>
                </a:lnTo>
                <a:lnTo>
                  <a:pt x="8553450" y="228600"/>
                </a:lnTo>
                <a:lnTo>
                  <a:pt x="8553450" y="0"/>
                </a:lnTo>
                <a:close/>
              </a:path>
            </a:pathLst>
          </a:custGeom>
          <a:solidFill>
            <a:srgbClr val="676767"/>
          </a:solidFill>
        </p:spPr>
        <p:txBody>
          <a:bodyPr wrap="square" lIns="0" tIns="0" rIns="0" bIns="0" rtlCol="0"/>
          <a:lstStyle/>
          <a:p>
            <a:endParaRPr/>
          </a:p>
        </p:txBody>
      </p:sp>
      <p:sp>
        <p:nvSpPr>
          <p:cNvPr id="2" name="Holder 2"/>
          <p:cNvSpPr>
            <a:spLocks noGrp="1"/>
          </p:cNvSpPr>
          <p:nvPr>
            <p:ph type="title"/>
          </p:nvPr>
        </p:nvSpPr>
        <p:spPr>
          <a:xfrm>
            <a:off x="3728084" y="2632075"/>
            <a:ext cx="1687830" cy="513714"/>
          </a:xfrm>
          <a:prstGeom prst="rect">
            <a:avLst/>
          </a:prstGeom>
        </p:spPr>
        <p:txBody>
          <a:bodyPr wrap="square" lIns="0" tIns="0" rIns="0" bIns="0">
            <a:spAutoFit/>
          </a:bodyPr>
          <a:lstStyle>
            <a:lvl1pPr>
              <a:defRPr sz="3200" b="0" i="0">
                <a:solidFill>
                  <a:srgbClr val="963139"/>
                </a:solidFill>
                <a:latin typeface="Arial"/>
                <a:cs typeface="Arial"/>
              </a:defRPr>
            </a:lvl1pPr>
          </a:lstStyle>
          <a:p>
            <a:endParaRPr/>
          </a:p>
        </p:txBody>
      </p:sp>
      <p:sp>
        <p:nvSpPr>
          <p:cNvPr id="3" name="Holder 3"/>
          <p:cNvSpPr>
            <a:spLocks noGrp="1"/>
          </p:cNvSpPr>
          <p:nvPr>
            <p:ph type="body" idx="1"/>
          </p:nvPr>
        </p:nvSpPr>
        <p:spPr>
          <a:xfrm>
            <a:off x="676402" y="1612138"/>
            <a:ext cx="7791195" cy="3387090"/>
          </a:xfrm>
          <a:prstGeom prst="rect">
            <a:avLst/>
          </a:prstGeom>
        </p:spPr>
        <p:txBody>
          <a:bodyPr wrap="square" lIns="0" tIns="0" rIns="0" bIns="0">
            <a:spAutoFit/>
          </a:bodyPr>
          <a:lstStyle>
            <a:lvl1pPr>
              <a:defRPr sz="2900" b="0" i="0">
                <a:solidFill>
                  <a:srgbClr val="963139"/>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10/7/2020</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w3schools.com/php/php_ref_string.as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www.xkcd.com/" TargetMode="External"/><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www.facebook.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www.yourdomain.com/yourpage.php?firstparam=firstvalue&amp;secondparam=secondvalue"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09465" y="1616709"/>
            <a:ext cx="922655" cy="696595"/>
          </a:xfrm>
          <a:prstGeom prst="rect">
            <a:avLst/>
          </a:prstGeom>
        </p:spPr>
        <p:txBody>
          <a:bodyPr vert="horz" wrap="square" lIns="0" tIns="13335" rIns="0" bIns="0" rtlCol="0">
            <a:spAutoFit/>
          </a:bodyPr>
          <a:lstStyle/>
          <a:p>
            <a:pPr marL="12700">
              <a:lnSpc>
                <a:spcPct val="100000"/>
              </a:lnSpc>
              <a:spcBef>
                <a:spcPts val="105"/>
              </a:spcBef>
            </a:pPr>
            <a:r>
              <a:rPr sz="4400" spc="-665">
                <a:solidFill>
                  <a:srgbClr val="963139"/>
                </a:solidFill>
                <a:latin typeface="Arial"/>
                <a:cs typeface="Arial"/>
              </a:rPr>
              <a:t>PHP</a:t>
            </a:r>
            <a:endParaRPr sz="4400">
              <a:latin typeface="Arial"/>
              <a:cs typeface="Arial"/>
            </a:endParaRPr>
          </a:p>
        </p:txBody>
      </p:sp>
      <p:sp>
        <p:nvSpPr>
          <p:cNvPr id="3" name="object 3"/>
          <p:cNvSpPr txBox="1"/>
          <p:nvPr/>
        </p:nvSpPr>
        <p:spPr>
          <a:xfrm>
            <a:off x="1282064" y="2632075"/>
            <a:ext cx="6580505" cy="513715"/>
          </a:xfrm>
          <a:prstGeom prst="rect">
            <a:avLst/>
          </a:prstGeom>
        </p:spPr>
        <p:txBody>
          <a:bodyPr vert="horz" wrap="square" lIns="0" tIns="13335" rIns="0" bIns="0" rtlCol="0">
            <a:spAutoFit/>
          </a:bodyPr>
          <a:lstStyle/>
          <a:p>
            <a:pPr marL="12700">
              <a:lnSpc>
                <a:spcPct val="100000"/>
              </a:lnSpc>
              <a:spcBef>
                <a:spcPts val="105"/>
              </a:spcBef>
            </a:pPr>
            <a:r>
              <a:rPr sz="3200" spc="-185">
                <a:solidFill>
                  <a:srgbClr val="963139"/>
                </a:solidFill>
                <a:latin typeface="Arial"/>
                <a:cs typeface="Arial"/>
              </a:rPr>
              <a:t>Introduction </a:t>
            </a:r>
            <a:r>
              <a:rPr sz="3200" spc="-100">
                <a:solidFill>
                  <a:srgbClr val="963139"/>
                </a:solidFill>
                <a:latin typeface="Arial"/>
                <a:cs typeface="Arial"/>
              </a:rPr>
              <a:t>to </a:t>
            </a:r>
            <a:r>
              <a:rPr sz="3200" spc="-170">
                <a:solidFill>
                  <a:srgbClr val="963139"/>
                </a:solidFill>
                <a:latin typeface="Arial"/>
                <a:cs typeface="Arial"/>
              </a:rPr>
              <a:t>Server-Side</a:t>
            </a:r>
            <a:r>
              <a:rPr sz="3200" spc="190">
                <a:solidFill>
                  <a:srgbClr val="963139"/>
                </a:solidFill>
                <a:latin typeface="Arial"/>
                <a:cs typeface="Arial"/>
              </a:rPr>
              <a:t> </a:t>
            </a:r>
            <a:r>
              <a:rPr sz="3200" spc="-210">
                <a:solidFill>
                  <a:srgbClr val="963139"/>
                </a:solidFill>
                <a:latin typeface="Arial"/>
                <a:cs typeface="Arial"/>
              </a:rPr>
              <a:t>Programming</a:t>
            </a:r>
            <a:endParaRPr sz="32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676400"/>
            <a:ext cx="8610600" cy="4985980"/>
          </a:xfrm>
        </p:spPr>
        <p:txBody>
          <a:bodyPr/>
          <a:lstStyle/>
          <a:p>
            <a:r>
              <a:rPr lang="en-US" sz="1800"/>
              <a:t>PHP supports ten primitive types.</a:t>
            </a:r>
            <a:br>
              <a:rPr lang="en-US" sz="1800"/>
            </a:br>
            <a:br>
              <a:rPr lang="en-US" sz="1800"/>
            </a:br>
            <a:r>
              <a:rPr lang="en-US" sz="1800"/>
              <a:t>Four scalar types:</a:t>
            </a:r>
            <a:br>
              <a:rPr lang="en-US" sz="1800"/>
            </a:br>
            <a:r>
              <a:rPr lang="en-US" sz="1800">
                <a:solidFill>
                  <a:srgbClr val="7030A0"/>
                </a:solidFill>
              </a:rPr>
              <a:t>boolean</a:t>
            </a:r>
            <a:br>
              <a:rPr lang="en-US" sz="1800">
                <a:solidFill>
                  <a:srgbClr val="7030A0"/>
                </a:solidFill>
              </a:rPr>
            </a:br>
            <a:r>
              <a:rPr lang="en-US" sz="1800">
                <a:solidFill>
                  <a:srgbClr val="7030A0"/>
                </a:solidFill>
              </a:rPr>
              <a:t>integer</a:t>
            </a:r>
            <a:br>
              <a:rPr lang="en-US" sz="1800">
                <a:solidFill>
                  <a:srgbClr val="7030A0"/>
                </a:solidFill>
              </a:rPr>
            </a:br>
            <a:r>
              <a:rPr lang="en-US" sz="1800">
                <a:solidFill>
                  <a:srgbClr val="7030A0"/>
                </a:solidFill>
              </a:rPr>
              <a:t>float </a:t>
            </a:r>
            <a:br>
              <a:rPr lang="en-US" sz="1800">
                <a:solidFill>
                  <a:srgbClr val="7030A0"/>
                </a:solidFill>
              </a:rPr>
            </a:br>
            <a:r>
              <a:rPr lang="en-US" sz="1800">
                <a:solidFill>
                  <a:srgbClr val="7030A0"/>
                </a:solidFill>
              </a:rPr>
              <a:t>string</a:t>
            </a:r>
            <a:br>
              <a:rPr lang="en-US" sz="1800"/>
            </a:br>
            <a:br>
              <a:rPr lang="en-US" sz="1800"/>
            </a:br>
            <a:r>
              <a:rPr lang="en-US" sz="1800"/>
              <a:t>Four compound types:</a:t>
            </a:r>
            <a:br>
              <a:rPr lang="en-US" sz="1800"/>
            </a:br>
            <a:r>
              <a:rPr lang="en-US" sz="1800">
                <a:solidFill>
                  <a:srgbClr val="7030A0"/>
                </a:solidFill>
              </a:rPr>
              <a:t>array</a:t>
            </a:r>
            <a:br>
              <a:rPr lang="en-US" sz="1800">
                <a:solidFill>
                  <a:srgbClr val="7030A0"/>
                </a:solidFill>
              </a:rPr>
            </a:br>
            <a:r>
              <a:rPr lang="en-US" sz="1800">
                <a:solidFill>
                  <a:srgbClr val="7030A0"/>
                </a:solidFill>
              </a:rPr>
              <a:t>object</a:t>
            </a:r>
            <a:br>
              <a:rPr lang="en-US" sz="1800">
                <a:solidFill>
                  <a:srgbClr val="7030A0"/>
                </a:solidFill>
              </a:rPr>
            </a:br>
            <a:r>
              <a:rPr lang="en-US" sz="1800">
                <a:solidFill>
                  <a:srgbClr val="7030A0"/>
                </a:solidFill>
              </a:rPr>
              <a:t>callable</a:t>
            </a:r>
            <a:br>
              <a:rPr lang="en-US" sz="1800">
                <a:solidFill>
                  <a:srgbClr val="7030A0"/>
                </a:solidFill>
              </a:rPr>
            </a:br>
            <a:r>
              <a:rPr lang="en-US" sz="1800" err="1">
                <a:solidFill>
                  <a:srgbClr val="7030A0"/>
                </a:solidFill>
              </a:rPr>
              <a:t>iterable</a:t>
            </a:r>
            <a:br>
              <a:rPr lang="en-US" sz="1800"/>
            </a:br>
            <a:br>
              <a:rPr lang="en-US" sz="1800"/>
            </a:br>
            <a:r>
              <a:rPr lang="en-US" sz="1800"/>
              <a:t>And finally two special types:</a:t>
            </a:r>
            <a:br>
              <a:rPr lang="en-US" sz="1800"/>
            </a:br>
            <a:r>
              <a:rPr lang="en-US" sz="1800">
                <a:solidFill>
                  <a:srgbClr val="7030A0"/>
                </a:solidFill>
              </a:rPr>
              <a:t>resource</a:t>
            </a:r>
            <a:br>
              <a:rPr lang="en-US" sz="1800">
                <a:solidFill>
                  <a:srgbClr val="7030A0"/>
                </a:solidFill>
              </a:rPr>
            </a:br>
            <a:r>
              <a:rPr lang="en-US" sz="1800">
                <a:solidFill>
                  <a:srgbClr val="7030A0"/>
                </a:solidFill>
              </a:rPr>
              <a:t>NULL</a:t>
            </a:r>
            <a:br>
              <a:rPr lang="en-US" sz="1800"/>
            </a:br>
            <a:endParaRPr lang="en-US" sz="1800"/>
          </a:p>
        </p:txBody>
      </p:sp>
      <p:sp>
        <p:nvSpPr>
          <p:cNvPr id="3" name="Text Placeholder 2"/>
          <p:cNvSpPr>
            <a:spLocks noGrp="1"/>
          </p:cNvSpPr>
          <p:nvPr>
            <p:ph type="body" idx="1"/>
          </p:nvPr>
        </p:nvSpPr>
        <p:spPr>
          <a:xfrm>
            <a:off x="228600" y="304800"/>
            <a:ext cx="7791195" cy="446276"/>
          </a:xfrm>
        </p:spPr>
        <p:txBody>
          <a:bodyPr/>
          <a:lstStyle/>
          <a:p>
            <a:r>
              <a:rPr lang="en-US"/>
              <a:t>Types</a:t>
            </a:r>
          </a:p>
        </p:txBody>
      </p:sp>
    </p:spTree>
    <p:extLst>
      <p:ext uri="{BB962C8B-B14F-4D97-AF65-F5344CB8AC3E}">
        <p14:creationId xmlns:p14="http://schemas.microsoft.com/office/powerpoint/2010/main" val="1670281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2144395" cy="697230"/>
          </a:xfrm>
          <a:prstGeom prst="rect">
            <a:avLst/>
          </a:prstGeom>
        </p:spPr>
        <p:txBody>
          <a:bodyPr vert="horz" wrap="square" lIns="0" tIns="13335" rIns="0" bIns="0" rtlCol="0">
            <a:spAutoFit/>
          </a:bodyPr>
          <a:lstStyle/>
          <a:p>
            <a:pPr marL="12700">
              <a:lnSpc>
                <a:spcPct val="100000"/>
              </a:lnSpc>
              <a:spcBef>
                <a:spcPts val="105"/>
              </a:spcBef>
            </a:pPr>
            <a:r>
              <a:rPr sz="4400" spc="-190"/>
              <a:t>Variables</a:t>
            </a:r>
            <a:endParaRPr sz="4400"/>
          </a:p>
        </p:txBody>
      </p:sp>
      <p:sp>
        <p:nvSpPr>
          <p:cNvPr id="3" name="object 3"/>
          <p:cNvSpPr txBox="1"/>
          <p:nvPr/>
        </p:nvSpPr>
        <p:spPr>
          <a:xfrm>
            <a:off x="691387" y="1612138"/>
            <a:ext cx="7977505" cy="910590"/>
          </a:xfrm>
          <a:prstGeom prst="rect">
            <a:avLst/>
          </a:prstGeom>
        </p:spPr>
        <p:txBody>
          <a:bodyPr vert="horz" wrap="square" lIns="0" tIns="13335" rIns="0" bIns="0" rtlCol="0">
            <a:spAutoFit/>
          </a:bodyPr>
          <a:lstStyle/>
          <a:p>
            <a:pPr marL="332740" marR="5080" indent="-320040">
              <a:lnSpc>
                <a:spcPct val="100000"/>
              </a:lnSpc>
              <a:spcBef>
                <a:spcPts val="105"/>
              </a:spcBef>
              <a:buSzPct val="60344"/>
              <a:buFont typeface="Wingdings"/>
              <a:buChar char=""/>
              <a:tabLst>
                <a:tab pos="332740" algn="l"/>
              </a:tabLst>
            </a:pPr>
            <a:r>
              <a:rPr sz="2900" spc="-165">
                <a:solidFill>
                  <a:srgbClr val="963139"/>
                </a:solidFill>
                <a:latin typeface="Arial"/>
                <a:cs typeface="Arial"/>
              </a:rPr>
              <a:t>Store </a:t>
            </a:r>
            <a:r>
              <a:rPr sz="2900" spc="-210">
                <a:solidFill>
                  <a:srgbClr val="963139"/>
                </a:solidFill>
                <a:latin typeface="Arial"/>
                <a:cs typeface="Arial"/>
              </a:rPr>
              <a:t>values </a:t>
            </a:r>
            <a:r>
              <a:rPr sz="2900" spc="-20">
                <a:solidFill>
                  <a:srgbClr val="963139"/>
                </a:solidFill>
                <a:latin typeface="Arial"/>
                <a:cs typeface="Arial"/>
              </a:rPr>
              <a:t>for </a:t>
            </a:r>
            <a:r>
              <a:rPr sz="2900" spc="-120">
                <a:solidFill>
                  <a:srgbClr val="963139"/>
                </a:solidFill>
                <a:latin typeface="Arial"/>
                <a:cs typeface="Arial"/>
              </a:rPr>
              <a:t>future </a:t>
            </a:r>
            <a:r>
              <a:rPr sz="2900" spc="-145">
                <a:solidFill>
                  <a:srgbClr val="963139"/>
                </a:solidFill>
                <a:latin typeface="Arial"/>
                <a:cs typeface="Arial"/>
              </a:rPr>
              <a:t>reference, </a:t>
            </a:r>
            <a:r>
              <a:rPr sz="2900" spc="-330">
                <a:solidFill>
                  <a:srgbClr val="963139"/>
                </a:solidFill>
                <a:latin typeface="Arial"/>
                <a:cs typeface="Arial"/>
              </a:rPr>
              <a:t>use </a:t>
            </a:r>
            <a:r>
              <a:rPr sz="2900" spc="-60">
                <a:solidFill>
                  <a:srgbClr val="963139"/>
                </a:solidFill>
                <a:latin typeface="Arial"/>
                <a:cs typeface="Arial"/>
              </a:rPr>
              <a:t>variable </a:t>
            </a:r>
            <a:r>
              <a:rPr sz="2900" spc="-250">
                <a:solidFill>
                  <a:srgbClr val="963139"/>
                </a:solidFill>
                <a:latin typeface="Arial"/>
                <a:cs typeface="Arial"/>
              </a:rPr>
              <a:t>name  </a:t>
            </a:r>
            <a:r>
              <a:rPr sz="2900" spc="-90">
                <a:solidFill>
                  <a:srgbClr val="963139"/>
                </a:solidFill>
                <a:latin typeface="Arial"/>
                <a:cs typeface="Arial"/>
              </a:rPr>
              <a:t>to </a:t>
            </a:r>
            <a:r>
              <a:rPr sz="2900" spc="-35">
                <a:solidFill>
                  <a:srgbClr val="963139"/>
                </a:solidFill>
                <a:latin typeface="Arial"/>
                <a:cs typeface="Arial"/>
              </a:rPr>
              <a:t>refer </a:t>
            </a:r>
            <a:r>
              <a:rPr sz="2900" spc="-90">
                <a:solidFill>
                  <a:srgbClr val="963139"/>
                </a:solidFill>
                <a:latin typeface="Arial"/>
                <a:cs typeface="Arial"/>
              </a:rPr>
              <a:t>to </a:t>
            </a:r>
            <a:r>
              <a:rPr sz="2900" spc="-175">
                <a:solidFill>
                  <a:srgbClr val="963139"/>
                </a:solidFill>
                <a:latin typeface="Arial"/>
                <a:cs typeface="Arial"/>
              </a:rPr>
              <a:t>the </a:t>
            </a:r>
            <a:r>
              <a:rPr sz="2900" spc="-155">
                <a:solidFill>
                  <a:srgbClr val="963139"/>
                </a:solidFill>
                <a:latin typeface="Arial"/>
                <a:cs typeface="Arial"/>
              </a:rPr>
              <a:t>value </a:t>
            </a:r>
            <a:r>
              <a:rPr sz="2900" spc="-140">
                <a:solidFill>
                  <a:srgbClr val="963139"/>
                </a:solidFill>
                <a:latin typeface="Arial"/>
                <a:cs typeface="Arial"/>
              </a:rPr>
              <a:t>stored </a:t>
            </a:r>
            <a:r>
              <a:rPr sz="2900" spc="-180">
                <a:solidFill>
                  <a:srgbClr val="963139"/>
                </a:solidFill>
                <a:latin typeface="Arial"/>
                <a:cs typeface="Arial"/>
              </a:rPr>
              <a:t>in</a:t>
            </a:r>
            <a:r>
              <a:rPr sz="2900" spc="-60">
                <a:solidFill>
                  <a:srgbClr val="963139"/>
                </a:solidFill>
                <a:latin typeface="Arial"/>
                <a:cs typeface="Arial"/>
              </a:rPr>
              <a:t> </a:t>
            </a:r>
            <a:r>
              <a:rPr sz="2900" spc="-20">
                <a:solidFill>
                  <a:srgbClr val="963139"/>
                </a:solidFill>
                <a:latin typeface="Arial"/>
                <a:cs typeface="Arial"/>
              </a:rPr>
              <a:t>it</a:t>
            </a:r>
            <a:endParaRPr sz="2900">
              <a:latin typeface="Arial"/>
              <a:cs typeface="Arial"/>
            </a:endParaRPr>
          </a:p>
        </p:txBody>
      </p:sp>
      <p:sp>
        <p:nvSpPr>
          <p:cNvPr id="4" name="object 4"/>
          <p:cNvSpPr txBox="1"/>
          <p:nvPr/>
        </p:nvSpPr>
        <p:spPr>
          <a:xfrm>
            <a:off x="691387" y="4089967"/>
            <a:ext cx="6732905" cy="1504315"/>
          </a:xfrm>
          <a:prstGeom prst="rect">
            <a:avLst/>
          </a:prstGeom>
        </p:spPr>
        <p:txBody>
          <a:bodyPr vert="horz" wrap="square" lIns="0" tIns="100965" rIns="0" bIns="0" rtlCol="0">
            <a:spAutoFit/>
          </a:bodyPr>
          <a:lstStyle/>
          <a:p>
            <a:pPr marL="332740" indent="-320040">
              <a:lnSpc>
                <a:spcPct val="100000"/>
              </a:lnSpc>
              <a:spcBef>
                <a:spcPts val="795"/>
              </a:spcBef>
              <a:buSzPct val="60344"/>
              <a:buFont typeface="Wingdings"/>
              <a:buChar char=""/>
              <a:tabLst>
                <a:tab pos="332740" algn="l"/>
              </a:tabLst>
            </a:pPr>
            <a:r>
              <a:rPr sz="2900" spc="-434">
                <a:solidFill>
                  <a:srgbClr val="963139"/>
                </a:solidFill>
                <a:latin typeface="Arial"/>
                <a:cs typeface="Arial"/>
              </a:rPr>
              <a:t>PHP </a:t>
            </a:r>
            <a:r>
              <a:rPr sz="2900" spc="-250">
                <a:solidFill>
                  <a:srgbClr val="963139"/>
                </a:solidFill>
                <a:latin typeface="Arial"/>
                <a:cs typeface="Arial"/>
              </a:rPr>
              <a:t>is </a:t>
            </a:r>
            <a:r>
              <a:rPr sz="2900" spc="-15">
                <a:solidFill>
                  <a:srgbClr val="963139"/>
                </a:solidFill>
                <a:latin typeface="Arial"/>
                <a:cs typeface="Arial"/>
              </a:rPr>
              <a:t>a </a:t>
            </a:r>
            <a:r>
              <a:rPr sz="2900" spc="-95">
                <a:solidFill>
                  <a:srgbClr val="963139"/>
                </a:solidFill>
                <a:latin typeface="Arial"/>
                <a:cs typeface="Arial"/>
              </a:rPr>
              <a:t>loosely-typed</a:t>
            </a:r>
            <a:r>
              <a:rPr sz="2900" spc="-325">
                <a:solidFill>
                  <a:srgbClr val="963139"/>
                </a:solidFill>
                <a:latin typeface="Arial"/>
                <a:cs typeface="Arial"/>
              </a:rPr>
              <a:t> </a:t>
            </a:r>
            <a:r>
              <a:rPr sz="2900" spc="-120">
                <a:solidFill>
                  <a:srgbClr val="963139"/>
                </a:solidFill>
                <a:latin typeface="Arial"/>
                <a:cs typeface="Arial"/>
              </a:rPr>
              <a:t>language</a:t>
            </a:r>
            <a:endParaRPr sz="2900">
              <a:latin typeface="Arial"/>
              <a:cs typeface="Arial"/>
            </a:endParaRPr>
          </a:p>
          <a:p>
            <a:pPr marL="652780" lvl="1" indent="-274955">
              <a:lnSpc>
                <a:spcPct val="100000"/>
              </a:lnSpc>
              <a:spcBef>
                <a:spcPts val="620"/>
              </a:spcBef>
              <a:buClr>
                <a:srgbClr val="676767"/>
              </a:buClr>
              <a:buSzPct val="69230"/>
              <a:buChar char=""/>
              <a:tabLst>
                <a:tab pos="653415" algn="l"/>
              </a:tabLst>
            </a:pPr>
            <a:r>
              <a:rPr sz="2600" spc="-225">
                <a:solidFill>
                  <a:srgbClr val="963139"/>
                </a:solidFill>
                <a:latin typeface="Arial"/>
                <a:cs typeface="Arial"/>
              </a:rPr>
              <a:t>Do </a:t>
            </a:r>
            <a:r>
              <a:rPr sz="2600" spc="-160">
                <a:solidFill>
                  <a:srgbClr val="963139"/>
                </a:solidFill>
                <a:latin typeface="Arial"/>
                <a:cs typeface="Arial"/>
              </a:rPr>
              <a:t>not </a:t>
            </a:r>
            <a:r>
              <a:rPr sz="2600" spc="-150">
                <a:solidFill>
                  <a:srgbClr val="963139"/>
                </a:solidFill>
                <a:latin typeface="Arial"/>
                <a:cs typeface="Arial"/>
              </a:rPr>
              <a:t>need </a:t>
            </a:r>
            <a:r>
              <a:rPr sz="2600" spc="-85">
                <a:solidFill>
                  <a:srgbClr val="963139"/>
                </a:solidFill>
                <a:latin typeface="Arial"/>
                <a:cs typeface="Arial"/>
              </a:rPr>
              <a:t>to </a:t>
            </a:r>
            <a:r>
              <a:rPr sz="2600" spc="-90">
                <a:solidFill>
                  <a:srgbClr val="963139"/>
                </a:solidFill>
                <a:latin typeface="Arial"/>
                <a:cs typeface="Arial"/>
              </a:rPr>
              <a:t>declare </a:t>
            </a:r>
            <a:r>
              <a:rPr sz="2600" spc="-160">
                <a:solidFill>
                  <a:srgbClr val="963139"/>
                </a:solidFill>
                <a:latin typeface="Arial"/>
                <a:cs typeface="Arial"/>
              </a:rPr>
              <a:t>the </a:t>
            </a:r>
            <a:r>
              <a:rPr sz="2600" spc="-45">
                <a:solidFill>
                  <a:srgbClr val="963139"/>
                </a:solidFill>
                <a:latin typeface="Arial"/>
                <a:cs typeface="Arial"/>
              </a:rPr>
              <a:t>type </a:t>
            </a:r>
            <a:r>
              <a:rPr sz="2600">
                <a:solidFill>
                  <a:srgbClr val="963139"/>
                </a:solidFill>
                <a:latin typeface="Arial"/>
                <a:cs typeface="Arial"/>
              </a:rPr>
              <a:t>of </a:t>
            </a:r>
            <a:r>
              <a:rPr sz="2600" spc="-10">
                <a:solidFill>
                  <a:srgbClr val="963139"/>
                </a:solidFill>
                <a:latin typeface="Arial"/>
                <a:cs typeface="Arial"/>
              </a:rPr>
              <a:t>a</a:t>
            </a:r>
            <a:r>
              <a:rPr sz="2600" spc="275">
                <a:solidFill>
                  <a:srgbClr val="963139"/>
                </a:solidFill>
                <a:latin typeface="Arial"/>
                <a:cs typeface="Arial"/>
              </a:rPr>
              <a:t> </a:t>
            </a:r>
            <a:r>
              <a:rPr sz="2600" spc="-105">
                <a:solidFill>
                  <a:srgbClr val="963139"/>
                </a:solidFill>
                <a:latin typeface="Arial"/>
                <a:cs typeface="Arial"/>
              </a:rPr>
              <a:t>variable</a:t>
            </a:r>
            <a:endParaRPr sz="2600">
              <a:latin typeface="Arial"/>
              <a:cs typeface="Arial"/>
            </a:endParaRPr>
          </a:p>
          <a:p>
            <a:pPr marL="652780" lvl="1" indent="-274955">
              <a:lnSpc>
                <a:spcPct val="100000"/>
              </a:lnSpc>
              <a:spcBef>
                <a:spcPts val="605"/>
              </a:spcBef>
              <a:buClr>
                <a:srgbClr val="676767"/>
              </a:buClr>
              <a:buSzPct val="69230"/>
              <a:buChar char=""/>
              <a:tabLst>
                <a:tab pos="653415" algn="l"/>
              </a:tabLst>
            </a:pPr>
            <a:r>
              <a:rPr sz="2600" spc="-180">
                <a:solidFill>
                  <a:srgbClr val="963139"/>
                </a:solidFill>
                <a:latin typeface="Arial"/>
                <a:cs typeface="Arial"/>
              </a:rPr>
              <a:t>Type </a:t>
            </a:r>
            <a:r>
              <a:rPr sz="2600" spc="-204">
                <a:solidFill>
                  <a:srgbClr val="963139"/>
                </a:solidFill>
                <a:latin typeface="Arial"/>
                <a:cs typeface="Arial"/>
              </a:rPr>
              <a:t>can </a:t>
            </a:r>
            <a:r>
              <a:rPr sz="2600" spc="-170">
                <a:solidFill>
                  <a:srgbClr val="963139"/>
                </a:solidFill>
                <a:latin typeface="Arial"/>
                <a:cs typeface="Arial"/>
              </a:rPr>
              <a:t>change </a:t>
            </a:r>
            <a:r>
              <a:rPr sz="2600" spc="-160">
                <a:solidFill>
                  <a:srgbClr val="963139"/>
                </a:solidFill>
                <a:latin typeface="Arial"/>
                <a:cs typeface="Arial"/>
              </a:rPr>
              <a:t>throughout </a:t>
            </a:r>
            <a:r>
              <a:rPr sz="2600" spc="-155">
                <a:solidFill>
                  <a:srgbClr val="963139"/>
                </a:solidFill>
                <a:latin typeface="Arial"/>
                <a:cs typeface="Arial"/>
              </a:rPr>
              <a:t>the</a:t>
            </a:r>
            <a:r>
              <a:rPr sz="2600" spc="15">
                <a:solidFill>
                  <a:srgbClr val="963139"/>
                </a:solidFill>
                <a:latin typeface="Arial"/>
                <a:cs typeface="Arial"/>
              </a:rPr>
              <a:t> </a:t>
            </a:r>
            <a:r>
              <a:rPr sz="2600" spc="-95">
                <a:solidFill>
                  <a:srgbClr val="963139"/>
                </a:solidFill>
                <a:latin typeface="Arial"/>
                <a:cs typeface="Arial"/>
              </a:rPr>
              <a:t>program</a:t>
            </a:r>
            <a:endParaRPr sz="2600">
              <a:latin typeface="Arial"/>
              <a:cs typeface="Arial"/>
            </a:endParaRPr>
          </a:p>
        </p:txBody>
      </p:sp>
      <p:graphicFrame>
        <p:nvGraphicFramePr>
          <p:cNvPr id="5" name="object 5"/>
          <p:cNvGraphicFramePr>
            <a:graphicFrameLocks noGrp="1"/>
          </p:cNvGraphicFramePr>
          <p:nvPr/>
        </p:nvGraphicFramePr>
        <p:xfrm>
          <a:off x="1355344" y="2800409"/>
          <a:ext cx="6942454" cy="1081920"/>
        </p:xfrm>
        <a:graphic>
          <a:graphicData uri="http://schemas.openxmlformats.org/drawingml/2006/table">
            <a:tbl>
              <a:tblPr firstRow="1" bandRow="1">
                <a:tableStyleId>{2D5ABB26-0587-4C30-8999-92F81FD0307C}</a:tableStyleId>
              </a:tblPr>
              <a:tblGrid>
                <a:gridCol w="646430">
                  <a:extLst>
                    <a:ext uri="{9D8B030D-6E8A-4147-A177-3AD203B41FA5}">
                      <a16:colId xmlns:a16="http://schemas.microsoft.com/office/drawing/2014/main" val="20000"/>
                    </a:ext>
                  </a:extLst>
                </a:gridCol>
                <a:gridCol w="1187450">
                  <a:extLst>
                    <a:ext uri="{9D8B030D-6E8A-4147-A177-3AD203B41FA5}">
                      <a16:colId xmlns:a16="http://schemas.microsoft.com/office/drawing/2014/main" val="20001"/>
                    </a:ext>
                  </a:extLst>
                </a:gridCol>
                <a:gridCol w="369569">
                  <a:extLst>
                    <a:ext uri="{9D8B030D-6E8A-4147-A177-3AD203B41FA5}">
                      <a16:colId xmlns:a16="http://schemas.microsoft.com/office/drawing/2014/main" val="20002"/>
                    </a:ext>
                  </a:extLst>
                </a:gridCol>
                <a:gridCol w="4739005">
                  <a:extLst>
                    <a:ext uri="{9D8B030D-6E8A-4147-A177-3AD203B41FA5}">
                      <a16:colId xmlns:a16="http://schemas.microsoft.com/office/drawing/2014/main" val="20003"/>
                    </a:ext>
                  </a:extLst>
                </a:gridCol>
              </a:tblGrid>
              <a:tr h="266640">
                <a:tc>
                  <a:txBody>
                    <a:bodyPr/>
                    <a:lstStyle/>
                    <a:p>
                      <a:pPr marL="31750">
                        <a:lnSpc>
                          <a:spcPts val="1860"/>
                        </a:lnSpc>
                      </a:pPr>
                      <a:r>
                        <a:rPr sz="1800" spc="-5">
                          <a:solidFill>
                            <a:srgbClr val="963139"/>
                          </a:solidFill>
                          <a:latin typeface="Courier New"/>
                          <a:cs typeface="Courier New"/>
                        </a:rPr>
                        <a:t>$x</a:t>
                      </a:r>
                      <a:r>
                        <a:rPr sz="1800" spc="-80">
                          <a:solidFill>
                            <a:srgbClr val="963139"/>
                          </a:solidFill>
                          <a:latin typeface="Courier New"/>
                          <a:cs typeface="Courier New"/>
                        </a:rPr>
                        <a:t> </a:t>
                      </a:r>
                      <a:r>
                        <a:rPr sz="1800">
                          <a:solidFill>
                            <a:srgbClr val="963139"/>
                          </a:solidFill>
                          <a:latin typeface="Courier New"/>
                          <a:cs typeface="Courier New"/>
                        </a:rPr>
                        <a:t>=</a:t>
                      </a:r>
                      <a:endParaRPr sz="1800">
                        <a:latin typeface="Courier New"/>
                        <a:cs typeface="Courier New"/>
                      </a:endParaRPr>
                    </a:p>
                  </a:txBody>
                  <a:tcPr marL="0" marR="0" marT="0" marB="0"/>
                </a:tc>
                <a:tc>
                  <a:txBody>
                    <a:bodyPr/>
                    <a:lstStyle/>
                    <a:p>
                      <a:pPr marL="67310">
                        <a:lnSpc>
                          <a:spcPts val="1860"/>
                        </a:lnSpc>
                      </a:pPr>
                      <a:r>
                        <a:rPr sz="1800" spc="-5">
                          <a:solidFill>
                            <a:srgbClr val="963139"/>
                          </a:solidFill>
                          <a:latin typeface="Courier New"/>
                          <a:cs typeface="Courier New"/>
                        </a:rPr>
                        <a:t>42;</a:t>
                      </a:r>
                      <a:endParaRPr sz="1800">
                        <a:latin typeface="Courier New"/>
                        <a:cs typeface="Courier New"/>
                      </a:endParaRPr>
                    </a:p>
                  </a:txBody>
                  <a:tcPr marL="0" marR="0" marT="0" marB="0"/>
                </a:tc>
                <a:tc>
                  <a:txBody>
                    <a:bodyPr/>
                    <a:lstStyle/>
                    <a:p>
                      <a:pPr marL="26670">
                        <a:lnSpc>
                          <a:spcPts val="1860"/>
                        </a:lnSpc>
                      </a:pPr>
                      <a:r>
                        <a:rPr sz="1800" spc="-5">
                          <a:solidFill>
                            <a:srgbClr val="963139"/>
                          </a:solidFill>
                          <a:latin typeface="Courier New"/>
                          <a:cs typeface="Courier New"/>
                        </a:rPr>
                        <a:t>//</a:t>
                      </a:r>
                      <a:endParaRPr sz="1800">
                        <a:latin typeface="Courier New"/>
                        <a:cs typeface="Courier New"/>
                      </a:endParaRPr>
                    </a:p>
                  </a:txBody>
                  <a:tcPr marL="0" marR="0" marT="0" marB="0"/>
                </a:tc>
                <a:tc>
                  <a:txBody>
                    <a:bodyPr/>
                    <a:lstStyle/>
                    <a:p>
                      <a:pPr marL="67310">
                        <a:lnSpc>
                          <a:spcPts val="1860"/>
                        </a:lnSpc>
                      </a:pPr>
                      <a:r>
                        <a:rPr sz="1800" spc="-10">
                          <a:solidFill>
                            <a:srgbClr val="963139"/>
                          </a:solidFill>
                          <a:latin typeface="Courier New"/>
                          <a:cs typeface="Courier New"/>
                        </a:rPr>
                        <a:t>store the value </a:t>
                      </a:r>
                      <a:r>
                        <a:rPr sz="1800" spc="-5">
                          <a:solidFill>
                            <a:srgbClr val="963139"/>
                          </a:solidFill>
                          <a:latin typeface="Courier New"/>
                          <a:cs typeface="Courier New"/>
                        </a:rPr>
                        <a:t>42 in</a:t>
                      </a:r>
                      <a:r>
                        <a:rPr sz="1800" spc="-65">
                          <a:solidFill>
                            <a:srgbClr val="963139"/>
                          </a:solidFill>
                          <a:latin typeface="Courier New"/>
                          <a:cs typeface="Courier New"/>
                        </a:rPr>
                        <a:t> </a:t>
                      </a:r>
                      <a:r>
                        <a:rPr sz="1800" spc="-5">
                          <a:solidFill>
                            <a:srgbClr val="963139"/>
                          </a:solidFill>
                          <a:latin typeface="Courier New"/>
                          <a:cs typeface="Courier New"/>
                        </a:rPr>
                        <a:t>$x</a:t>
                      </a:r>
                      <a:endParaRPr sz="1800">
                        <a:latin typeface="Courier New"/>
                        <a:cs typeface="Courier New"/>
                      </a:endParaRPr>
                    </a:p>
                  </a:txBody>
                  <a:tcPr marL="0" marR="0" marT="0" marB="0"/>
                </a:tc>
                <a:extLst>
                  <a:ext uri="{0D108BD9-81ED-4DB2-BD59-A6C34878D82A}">
                    <a16:rowId xmlns:a16="http://schemas.microsoft.com/office/drawing/2014/main" val="10000"/>
                  </a:ext>
                </a:extLst>
              </a:tr>
              <a:tr h="274320">
                <a:tc>
                  <a:txBody>
                    <a:bodyPr/>
                    <a:lstStyle/>
                    <a:p>
                      <a:pPr marL="31750">
                        <a:lnSpc>
                          <a:spcPts val="1920"/>
                        </a:lnSpc>
                      </a:pPr>
                      <a:r>
                        <a:rPr sz="1800" spc="-10">
                          <a:solidFill>
                            <a:srgbClr val="963139"/>
                          </a:solidFill>
                          <a:latin typeface="Courier New"/>
                          <a:cs typeface="Courier New"/>
                        </a:rPr>
                        <a:t>echo</a:t>
                      </a:r>
                      <a:endParaRPr sz="1800">
                        <a:latin typeface="Courier New"/>
                        <a:cs typeface="Courier New"/>
                      </a:endParaRPr>
                    </a:p>
                  </a:txBody>
                  <a:tcPr marL="0" marR="0" marT="0" marB="0"/>
                </a:tc>
                <a:tc>
                  <a:txBody>
                    <a:bodyPr/>
                    <a:lstStyle/>
                    <a:p>
                      <a:pPr marL="67310">
                        <a:lnSpc>
                          <a:spcPts val="1920"/>
                        </a:lnSpc>
                      </a:pPr>
                      <a:r>
                        <a:rPr sz="1800" spc="-5">
                          <a:solidFill>
                            <a:srgbClr val="963139"/>
                          </a:solidFill>
                          <a:latin typeface="Courier New"/>
                          <a:cs typeface="Courier New"/>
                        </a:rPr>
                        <a:t>$x;</a:t>
                      </a:r>
                      <a:endParaRPr sz="1800">
                        <a:latin typeface="Courier New"/>
                        <a:cs typeface="Courier New"/>
                      </a:endParaRPr>
                    </a:p>
                  </a:txBody>
                  <a:tcPr marL="0" marR="0" marT="0" marB="0"/>
                </a:tc>
                <a:tc>
                  <a:txBody>
                    <a:bodyPr/>
                    <a:lstStyle/>
                    <a:p>
                      <a:pPr marL="26670">
                        <a:lnSpc>
                          <a:spcPts val="1920"/>
                        </a:lnSpc>
                      </a:pPr>
                      <a:r>
                        <a:rPr sz="1800" spc="-5">
                          <a:solidFill>
                            <a:srgbClr val="963139"/>
                          </a:solidFill>
                          <a:latin typeface="Courier New"/>
                          <a:cs typeface="Courier New"/>
                        </a:rPr>
                        <a:t>//</a:t>
                      </a:r>
                      <a:endParaRPr sz="1800">
                        <a:latin typeface="Courier New"/>
                        <a:cs typeface="Courier New"/>
                      </a:endParaRPr>
                    </a:p>
                  </a:txBody>
                  <a:tcPr marL="0" marR="0" marT="0" marB="0"/>
                </a:tc>
                <a:tc>
                  <a:txBody>
                    <a:bodyPr/>
                    <a:lstStyle/>
                    <a:p>
                      <a:pPr marL="67310">
                        <a:lnSpc>
                          <a:spcPts val="1920"/>
                        </a:lnSpc>
                      </a:pPr>
                      <a:r>
                        <a:rPr sz="1800" spc="-10">
                          <a:solidFill>
                            <a:srgbClr val="963139"/>
                          </a:solidFill>
                          <a:latin typeface="Courier New"/>
                          <a:cs typeface="Courier New"/>
                        </a:rPr>
                        <a:t>prints</a:t>
                      </a:r>
                      <a:r>
                        <a:rPr sz="1800" spc="-20">
                          <a:solidFill>
                            <a:srgbClr val="963139"/>
                          </a:solidFill>
                          <a:latin typeface="Courier New"/>
                          <a:cs typeface="Courier New"/>
                        </a:rPr>
                        <a:t> </a:t>
                      </a:r>
                      <a:r>
                        <a:rPr sz="1800" spc="-10">
                          <a:solidFill>
                            <a:srgbClr val="963139"/>
                          </a:solidFill>
                          <a:latin typeface="Courier New"/>
                          <a:cs typeface="Courier New"/>
                        </a:rPr>
                        <a:t>42</a:t>
                      </a:r>
                      <a:endParaRPr sz="1800">
                        <a:latin typeface="Courier New"/>
                        <a:cs typeface="Courier New"/>
                      </a:endParaRPr>
                    </a:p>
                  </a:txBody>
                  <a:tcPr marL="0" marR="0" marT="0" marB="0"/>
                </a:tc>
                <a:extLst>
                  <a:ext uri="{0D108BD9-81ED-4DB2-BD59-A6C34878D82A}">
                    <a16:rowId xmlns:a16="http://schemas.microsoft.com/office/drawing/2014/main" val="10001"/>
                  </a:ext>
                </a:extLst>
              </a:tr>
              <a:tr h="274320">
                <a:tc>
                  <a:txBody>
                    <a:bodyPr/>
                    <a:lstStyle/>
                    <a:p>
                      <a:pPr marL="31750">
                        <a:lnSpc>
                          <a:spcPts val="1920"/>
                        </a:lnSpc>
                      </a:pPr>
                      <a:r>
                        <a:rPr sz="1800" spc="-10">
                          <a:solidFill>
                            <a:srgbClr val="963139"/>
                          </a:solidFill>
                          <a:latin typeface="Courier New"/>
                          <a:cs typeface="Courier New"/>
                        </a:rPr>
                        <a:t>echo</a:t>
                      </a:r>
                      <a:endParaRPr sz="1800">
                        <a:latin typeface="Courier New"/>
                        <a:cs typeface="Courier New"/>
                      </a:endParaRPr>
                    </a:p>
                  </a:txBody>
                  <a:tcPr marL="0" marR="0" marT="0" marB="0"/>
                </a:tc>
                <a:tc>
                  <a:txBody>
                    <a:bodyPr/>
                    <a:lstStyle/>
                    <a:p>
                      <a:pPr marL="67310">
                        <a:lnSpc>
                          <a:spcPts val="1920"/>
                        </a:lnSpc>
                      </a:pPr>
                      <a:r>
                        <a:rPr sz="1800" spc="-10">
                          <a:solidFill>
                            <a:srgbClr val="963139"/>
                          </a:solidFill>
                          <a:latin typeface="Courier New"/>
                          <a:cs typeface="Courier New"/>
                        </a:rPr>
                        <a:t>$x+1;</a:t>
                      </a:r>
                      <a:endParaRPr sz="1800">
                        <a:latin typeface="Courier New"/>
                        <a:cs typeface="Courier New"/>
                      </a:endParaRPr>
                    </a:p>
                  </a:txBody>
                  <a:tcPr marL="0" marR="0" marT="0" marB="0"/>
                </a:tc>
                <a:tc>
                  <a:txBody>
                    <a:bodyPr/>
                    <a:lstStyle/>
                    <a:p>
                      <a:pPr marL="26670">
                        <a:lnSpc>
                          <a:spcPts val="1920"/>
                        </a:lnSpc>
                      </a:pPr>
                      <a:r>
                        <a:rPr sz="1800" spc="-5">
                          <a:solidFill>
                            <a:srgbClr val="963139"/>
                          </a:solidFill>
                          <a:latin typeface="Courier New"/>
                          <a:cs typeface="Courier New"/>
                        </a:rPr>
                        <a:t>//</a:t>
                      </a:r>
                      <a:endParaRPr sz="1800">
                        <a:latin typeface="Courier New"/>
                        <a:cs typeface="Courier New"/>
                      </a:endParaRPr>
                    </a:p>
                  </a:txBody>
                  <a:tcPr marL="0" marR="0" marT="0" marB="0"/>
                </a:tc>
                <a:tc>
                  <a:txBody>
                    <a:bodyPr/>
                    <a:lstStyle/>
                    <a:p>
                      <a:pPr marL="67310">
                        <a:lnSpc>
                          <a:spcPts val="1920"/>
                        </a:lnSpc>
                      </a:pPr>
                      <a:r>
                        <a:rPr sz="1800" spc="-10">
                          <a:solidFill>
                            <a:srgbClr val="963139"/>
                          </a:solidFill>
                          <a:latin typeface="Courier New"/>
                          <a:cs typeface="Courier New"/>
                        </a:rPr>
                        <a:t>prints 43, value of </a:t>
                      </a:r>
                      <a:r>
                        <a:rPr sz="1800" spc="-5">
                          <a:solidFill>
                            <a:srgbClr val="963139"/>
                          </a:solidFill>
                          <a:latin typeface="Courier New"/>
                          <a:cs typeface="Courier New"/>
                        </a:rPr>
                        <a:t>$x </a:t>
                      </a:r>
                      <a:r>
                        <a:rPr sz="1800" spc="-10">
                          <a:solidFill>
                            <a:srgbClr val="963139"/>
                          </a:solidFill>
                          <a:latin typeface="Courier New"/>
                          <a:cs typeface="Courier New"/>
                        </a:rPr>
                        <a:t>is still</a:t>
                      </a:r>
                      <a:r>
                        <a:rPr sz="1800" spc="-65">
                          <a:solidFill>
                            <a:srgbClr val="963139"/>
                          </a:solidFill>
                          <a:latin typeface="Courier New"/>
                          <a:cs typeface="Courier New"/>
                        </a:rPr>
                        <a:t> </a:t>
                      </a:r>
                      <a:r>
                        <a:rPr sz="1800" spc="-10">
                          <a:solidFill>
                            <a:srgbClr val="963139"/>
                          </a:solidFill>
                          <a:latin typeface="Courier New"/>
                          <a:cs typeface="Courier New"/>
                        </a:rPr>
                        <a:t>42</a:t>
                      </a:r>
                      <a:endParaRPr sz="1800">
                        <a:latin typeface="Courier New"/>
                        <a:cs typeface="Courier New"/>
                      </a:endParaRPr>
                    </a:p>
                  </a:txBody>
                  <a:tcPr marL="0" marR="0" marT="0" marB="0"/>
                </a:tc>
                <a:extLst>
                  <a:ext uri="{0D108BD9-81ED-4DB2-BD59-A6C34878D82A}">
                    <a16:rowId xmlns:a16="http://schemas.microsoft.com/office/drawing/2014/main" val="10002"/>
                  </a:ext>
                </a:extLst>
              </a:tr>
              <a:tr h="266640">
                <a:tc>
                  <a:txBody>
                    <a:bodyPr/>
                    <a:lstStyle/>
                    <a:p>
                      <a:pPr marL="31750">
                        <a:lnSpc>
                          <a:spcPts val="1920"/>
                        </a:lnSpc>
                      </a:pPr>
                      <a:r>
                        <a:rPr sz="1800" spc="-5">
                          <a:solidFill>
                            <a:srgbClr val="963139"/>
                          </a:solidFill>
                          <a:latin typeface="Courier New"/>
                          <a:cs typeface="Courier New"/>
                        </a:rPr>
                        <a:t>$x</a:t>
                      </a:r>
                      <a:r>
                        <a:rPr sz="1800" spc="-80">
                          <a:solidFill>
                            <a:srgbClr val="963139"/>
                          </a:solidFill>
                          <a:latin typeface="Courier New"/>
                          <a:cs typeface="Courier New"/>
                        </a:rPr>
                        <a:t> </a:t>
                      </a:r>
                      <a:r>
                        <a:rPr sz="1800">
                          <a:solidFill>
                            <a:srgbClr val="963139"/>
                          </a:solidFill>
                          <a:latin typeface="Courier New"/>
                          <a:cs typeface="Courier New"/>
                        </a:rPr>
                        <a:t>=</a:t>
                      </a:r>
                      <a:endParaRPr sz="1800">
                        <a:latin typeface="Courier New"/>
                        <a:cs typeface="Courier New"/>
                      </a:endParaRPr>
                    </a:p>
                  </a:txBody>
                  <a:tcPr marL="0" marR="0" marT="0" marB="0"/>
                </a:tc>
                <a:tc>
                  <a:txBody>
                    <a:bodyPr/>
                    <a:lstStyle/>
                    <a:p>
                      <a:pPr marL="67310">
                        <a:lnSpc>
                          <a:spcPts val="1920"/>
                        </a:lnSpc>
                      </a:pPr>
                      <a:r>
                        <a:rPr sz="1800" spc="-10">
                          <a:solidFill>
                            <a:srgbClr val="963139"/>
                          </a:solidFill>
                          <a:latin typeface="Courier New"/>
                          <a:cs typeface="Courier New"/>
                        </a:rPr>
                        <a:t>‘hello!’</a:t>
                      </a:r>
                      <a:endParaRPr sz="1800">
                        <a:latin typeface="Courier New"/>
                        <a:cs typeface="Courier New"/>
                      </a:endParaRPr>
                    </a:p>
                  </a:txBody>
                  <a:tcPr marL="0" marR="0" marT="0" marB="0"/>
                </a:tc>
                <a:tc>
                  <a:txBody>
                    <a:bodyPr/>
                    <a:lstStyle/>
                    <a:p>
                      <a:pPr marL="26670">
                        <a:lnSpc>
                          <a:spcPts val="1920"/>
                        </a:lnSpc>
                      </a:pPr>
                      <a:r>
                        <a:rPr sz="1800" spc="-5">
                          <a:solidFill>
                            <a:srgbClr val="963139"/>
                          </a:solidFill>
                          <a:latin typeface="Courier New"/>
                          <a:cs typeface="Courier New"/>
                        </a:rPr>
                        <a:t>//</a:t>
                      </a:r>
                      <a:endParaRPr sz="1800">
                        <a:latin typeface="Courier New"/>
                        <a:cs typeface="Courier New"/>
                      </a:endParaRPr>
                    </a:p>
                  </a:txBody>
                  <a:tcPr marL="0" marR="0" marT="0" marB="0"/>
                </a:tc>
                <a:tc>
                  <a:txBody>
                    <a:bodyPr/>
                    <a:lstStyle/>
                    <a:p>
                      <a:pPr marL="67310">
                        <a:lnSpc>
                          <a:spcPts val="1920"/>
                        </a:lnSpc>
                      </a:pPr>
                      <a:r>
                        <a:rPr sz="1800" spc="-10">
                          <a:solidFill>
                            <a:srgbClr val="963139"/>
                          </a:solidFill>
                          <a:latin typeface="Courier New"/>
                          <a:cs typeface="Courier New"/>
                        </a:rPr>
                        <a:t>type </a:t>
                      </a:r>
                      <a:r>
                        <a:rPr sz="1800" spc="-5">
                          <a:solidFill>
                            <a:srgbClr val="963139"/>
                          </a:solidFill>
                          <a:latin typeface="Courier New"/>
                          <a:cs typeface="Courier New"/>
                        </a:rPr>
                        <a:t>of $x </a:t>
                      </a:r>
                      <a:r>
                        <a:rPr sz="1800" spc="-10">
                          <a:solidFill>
                            <a:srgbClr val="963139"/>
                          </a:solidFill>
                          <a:latin typeface="Courier New"/>
                          <a:cs typeface="Courier New"/>
                        </a:rPr>
                        <a:t>can</a:t>
                      </a:r>
                      <a:r>
                        <a:rPr sz="1800" spc="-60">
                          <a:solidFill>
                            <a:srgbClr val="963139"/>
                          </a:solidFill>
                          <a:latin typeface="Courier New"/>
                          <a:cs typeface="Courier New"/>
                        </a:rPr>
                        <a:t> </a:t>
                      </a:r>
                      <a:r>
                        <a:rPr sz="1800" spc="-10">
                          <a:solidFill>
                            <a:srgbClr val="963139"/>
                          </a:solidFill>
                          <a:latin typeface="Courier New"/>
                          <a:cs typeface="Courier New"/>
                        </a:rPr>
                        <a:t>change</a:t>
                      </a:r>
                      <a:endParaRPr sz="1800">
                        <a:latin typeface="Courier New"/>
                        <a:cs typeface="Courier New"/>
                      </a:endParaRPr>
                    </a:p>
                  </a:txBody>
                  <a:tcPr marL="0" marR="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32657" y="76200"/>
            <a:ext cx="7791195" cy="446276"/>
          </a:xfrm>
        </p:spPr>
        <p:txBody>
          <a:bodyPr/>
          <a:lstStyle/>
          <a:p>
            <a:r>
              <a:rPr lang="en-US"/>
              <a:t>Variable declaration and examples</a:t>
            </a:r>
          </a:p>
        </p:txBody>
      </p:sp>
      <p:graphicFrame>
        <p:nvGraphicFramePr>
          <p:cNvPr id="4" name="Table 3"/>
          <p:cNvGraphicFramePr>
            <a:graphicFrameLocks noGrp="1"/>
          </p:cNvGraphicFramePr>
          <p:nvPr>
            <p:extLst>
              <p:ext uri="{D42A27DB-BD31-4B8C-83A1-F6EECF244321}">
                <p14:modId xmlns:p14="http://schemas.microsoft.com/office/powerpoint/2010/main" val="1025851948"/>
              </p:ext>
            </p:extLst>
          </p:nvPr>
        </p:nvGraphicFramePr>
        <p:xfrm>
          <a:off x="65314" y="1600200"/>
          <a:ext cx="8926287" cy="5029200"/>
        </p:xfrm>
        <a:graphic>
          <a:graphicData uri="http://schemas.openxmlformats.org/drawingml/2006/table">
            <a:tbl>
              <a:tblPr firstRow="1" bandRow="1">
                <a:tableStyleId>{5C22544A-7EE6-4342-B048-85BDC9FD1C3A}</a:tableStyleId>
              </a:tblPr>
              <a:tblGrid>
                <a:gridCol w="2975429">
                  <a:extLst>
                    <a:ext uri="{9D8B030D-6E8A-4147-A177-3AD203B41FA5}">
                      <a16:colId xmlns:a16="http://schemas.microsoft.com/office/drawing/2014/main" val="20000"/>
                    </a:ext>
                  </a:extLst>
                </a:gridCol>
                <a:gridCol w="2975429">
                  <a:extLst>
                    <a:ext uri="{9D8B030D-6E8A-4147-A177-3AD203B41FA5}">
                      <a16:colId xmlns:a16="http://schemas.microsoft.com/office/drawing/2014/main" val="20001"/>
                    </a:ext>
                  </a:extLst>
                </a:gridCol>
                <a:gridCol w="2975429">
                  <a:extLst>
                    <a:ext uri="{9D8B030D-6E8A-4147-A177-3AD203B41FA5}">
                      <a16:colId xmlns:a16="http://schemas.microsoft.com/office/drawing/2014/main" val="20002"/>
                    </a:ext>
                  </a:extLst>
                </a:gridCol>
              </a:tblGrid>
              <a:tr h="5029200">
                <a:tc>
                  <a:txBody>
                    <a:bodyPr/>
                    <a:lstStyle/>
                    <a:p>
                      <a:r>
                        <a:rPr lang="en-US" sz="2000" b="0" i="0">
                          <a:solidFill>
                            <a:schemeClr val="lt1"/>
                          </a:solidFill>
                          <a:effectLst/>
                          <a:latin typeface="+mn-lt"/>
                          <a:ea typeface="+mn-ea"/>
                          <a:cs typeface="+mn-cs"/>
                        </a:rPr>
                        <a:t>&lt;?</a:t>
                      </a:r>
                      <a:r>
                        <a:rPr lang="en-US" sz="2000" b="0" i="0" err="1">
                          <a:solidFill>
                            <a:schemeClr val="lt1"/>
                          </a:solidFill>
                          <a:effectLst/>
                          <a:latin typeface="+mn-lt"/>
                          <a:ea typeface="+mn-ea"/>
                          <a:cs typeface="+mn-cs"/>
                        </a:rPr>
                        <a:t>php</a:t>
                      </a:r>
                      <a:br>
                        <a:rPr lang="en-US" sz="2000" b="0" i="0">
                          <a:solidFill>
                            <a:schemeClr val="lt1"/>
                          </a:solidFill>
                          <a:effectLst/>
                          <a:latin typeface="+mn-lt"/>
                          <a:ea typeface="+mn-ea"/>
                          <a:cs typeface="+mn-cs"/>
                        </a:rPr>
                      </a:br>
                      <a:r>
                        <a:rPr lang="en-US" sz="2000" b="0" i="0">
                          <a:solidFill>
                            <a:schemeClr val="lt1"/>
                          </a:solidFill>
                          <a:effectLst/>
                          <a:latin typeface="+mn-lt"/>
                          <a:ea typeface="+mn-ea"/>
                          <a:cs typeface="+mn-cs"/>
                        </a:rPr>
                        <a:t>$</a:t>
                      </a:r>
                      <a:r>
                        <a:rPr lang="en-US" sz="2000" b="0" i="0" err="1">
                          <a:solidFill>
                            <a:schemeClr val="lt1"/>
                          </a:solidFill>
                          <a:effectLst/>
                          <a:latin typeface="+mn-lt"/>
                          <a:ea typeface="+mn-ea"/>
                          <a:cs typeface="+mn-cs"/>
                        </a:rPr>
                        <a:t>var</a:t>
                      </a:r>
                      <a:r>
                        <a:rPr lang="en-US" sz="2000" b="0" i="0">
                          <a:solidFill>
                            <a:schemeClr val="lt1"/>
                          </a:solidFill>
                          <a:effectLst/>
                          <a:latin typeface="+mn-lt"/>
                          <a:ea typeface="+mn-ea"/>
                          <a:cs typeface="+mn-cs"/>
                        </a:rPr>
                        <a:t> = 'Bob';</a:t>
                      </a:r>
                      <a:br>
                        <a:rPr lang="en-US" sz="2000" b="0" i="0">
                          <a:solidFill>
                            <a:schemeClr val="lt1"/>
                          </a:solidFill>
                          <a:effectLst/>
                          <a:latin typeface="+mn-lt"/>
                          <a:ea typeface="+mn-ea"/>
                          <a:cs typeface="+mn-cs"/>
                        </a:rPr>
                      </a:br>
                      <a:r>
                        <a:rPr lang="en-US" sz="2000" b="0" i="0">
                          <a:solidFill>
                            <a:schemeClr val="lt1"/>
                          </a:solidFill>
                          <a:effectLst/>
                          <a:latin typeface="+mn-lt"/>
                          <a:ea typeface="+mn-ea"/>
                          <a:cs typeface="+mn-cs"/>
                        </a:rPr>
                        <a:t>$</a:t>
                      </a:r>
                      <a:r>
                        <a:rPr lang="en-US" sz="2000" b="0" i="0" err="1">
                          <a:solidFill>
                            <a:schemeClr val="lt1"/>
                          </a:solidFill>
                          <a:effectLst/>
                          <a:latin typeface="+mn-lt"/>
                          <a:ea typeface="+mn-ea"/>
                          <a:cs typeface="+mn-cs"/>
                        </a:rPr>
                        <a:t>Var</a:t>
                      </a:r>
                      <a:r>
                        <a:rPr lang="en-US" sz="2000" b="0" i="0">
                          <a:solidFill>
                            <a:schemeClr val="lt1"/>
                          </a:solidFill>
                          <a:effectLst/>
                          <a:latin typeface="+mn-lt"/>
                          <a:ea typeface="+mn-ea"/>
                          <a:cs typeface="+mn-cs"/>
                        </a:rPr>
                        <a:t> = 'Joe';</a:t>
                      </a:r>
                      <a:br>
                        <a:rPr lang="en-US" sz="2000" b="0" i="0">
                          <a:solidFill>
                            <a:schemeClr val="lt1"/>
                          </a:solidFill>
                          <a:effectLst/>
                          <a:latin typeface="+mn-lt"/>
                          <a:ea typeface="+mn-ea"/>
                          <a:cs typeface="+mn-cs"/>
                        </a:rPr>
                      </a:br>
                      <a:r>
                        <a:rPr lang="en-US" sz="2000" b="0" i="0">
                          <a:solidFill>
                            <a:schemeClr val="lt1"/>
                          </a:solidFill>
                          <a:effectLst/>
                          <a:latin typeface="+mn-lt"/>
                          <a:ea typeface="+mn-ea"/>
                          <a:cs typeface="+mn-cs"/>
                        </a:rPr>
                        <a:t>echo "$</a:t>
                      </a:r>
                      <a:r>
                        <a:rPr lang="en-US" sz="2000" b="0" i="0" err="1">
                          <a:solidFill>
                            <a:schemeClr val="lt1"/>
                          </a:solidFill>
                          <a:effectLst/>
                          <a:latin typeface="+mn-lt"/>
                          <a:ea typeface="+mn-ea"/>
                          <a:cs typeface="+mn-cs"/>
                        </a:rPr>
                        <a:t>var</a:t>
                      </a:r>
                      <a:r>
                        <a:rPr lang="en-US" sz="2000" b="0" i="0">
                          <a:solidFill>
                            <a:schemeClr val="lt1"/>
                          </a:solidFill>
                          <a:effectLst/>
                          <a:latin typeface="+mn-lt"/>
                          <a:ea typeface="+mn-ea"/>
                          <a:cs typeface="+mn-cs"/>
                        </a:rPr>
                        <a:t>, $</a:t>
                      </a:r>
                      <a:r>
                        <a:rPr lang="en-US" sz="2000" b="0" i="0" err="1">
                          <a:solidFill>
                            <a:schemeClr val="lt1"/>
                          </a:solidFill>
                          <a:effectLst/>
                          <a:latin typeface="+mn-lt"/>
                          <a:ea typeface="+mn-ea"/>
                          <a:cs typeface="+mn-cs"/>
                        </a:rPr>
                        <a:t>Var</a:t>
                      </a:r>
                      <a:r>
                        <a:rPr lang="en-US" sz="2000" b="0" i="0">
                          <a:solidFill>
                            <a:schemeClr val="lt1"/>
                          </a:solidFill>
                          <a:effectLst/>
                          <a:latin typeface="+mn-lt"/>
                          <a:ea typeface="+mn-ea"/>
                          <a:cs typeface="+mn-cs"/>
                        </a:rPr>
                        <a:t>";     </a:t>
                      </a:r>
                    </a:p>
                    <a:p>
                      <a:endParaRPr lang="en-US" sz="2000" b="0" i="0">
                        <a:solidFill>
                          <a:srgbClr val="FF0000"/>
                        </a:solidFill>
                        <a:effectLst/>
                        <a:latin typeface="+mn-lt"/>
                        <a:ea typeface="+mn-ea"/>
                        <a:cs typeface="+mn-cs"/>
                      </a:endParaRPr>
                    </a:p>
                    <a:p>
                      <a:r>
                        <a:rPr lang="en-US" sz="2000" b="0" i="0">
                          <a:solidFill>
                            <a:srgbClr val="FF0000"/>
                          </a:solidFill>
                          <a:effectLst/>
                          <a:latin typeface="+mn-lt"/>
                          <a:ea typeface="+mn-ea"/>
                          <a:cs typeface="+mn-cs"/>
                        </a:rPr>
                        <a:t> // outputs "Bob, Joe"</a:t>
                      </a:r>
                      <a:br>
                        <a:rPr lang="en-US" sz="2000" b="0" i="0">
                          <a:solidFill>
                            <a:schemeClr val="lt1"/>
                          </a:solidFill>
                          <a:effectLst/>
                          <a:latin typeface="+mn-lt"/>
                          <a:ea typeface="+mn-ea"/>
                          <a:cs typeface="+mn-cs"/>
                        </a:rPr>
                      </a:br>
                      <a:br>
                        <a:rPr lang="en-US" sz="2000" b="0" i="0">
                          <a:solidFill>
                            <a:schemeClr val="lt1"/>
                          </a:solidFill>
                          <a:effectLst/>
                          <a:latin typeface="+mn-lt"/>
                          <a:ea typeface="+mn-ea"/>
                          <a:cs typeface="+mn-cs"/>
                        </a:rPr>
                      </a:br>
                      <a:r>
                        <a:rPr lang="en-US" sz="2000" b="0" i="0">
                          <a:solidFill>
                            <a:schemeClr val="lt1"/>
                          </a:solidFill>
                          <a:effectLst/>
                          <a:latin typeface="+mn-lt"/>
                          <a:ea typeface="+mn-ea"/>
                          <a:cs typeface="+mn-cs"/>
                        </a:rPr>
                        <a:t>$4site = 'not yet';     </a:t>
                      </a:r>
                    </a:p>
                    <a:p>
                      <a:r>
                        <a:rPr lang="en-US" sz="2000" b="0" i="0">
                          <a:solidFill>
                            <a:srgbClr val="FF0000"/>
                          </a:solidFill>
                          <a:effectLst/>
                          <a:latin typeface="+mn-lt"/>
                          <a:ea typeface="+mn-ea"/>
                          <a:cs typeface="+mn-cs"/>
                        </a:rPr>
                        <a:t>// invalid; starts with a number</a:t>
                      </a:r>
                      <a:br>
                        <a:rPr lang="en-US" sz="2000" b="0" i="0">
                          <a:solidFill>
                            <a:schemeClr val="lt1"/>
                          </a:solidFill>
                          <a:effectLst/>
                          <a:latin typeface="+mn-lt"/>
                          <a:ea typeface="+mn-ea"/>
                          <a:cs typeface="+mn-cs"/>
                        </a:rPr>
                      </a:br>
                      <a:r>
                        <a:rPr lang="en-US" sz="2000" b="0" i="0">
                          <a:solidFill>
                            <a:schemeClr val="lt1"/>
                          </a:solidFill>
                          <a:effectLst/>
                          <a:latin typeface="+mn-lt"/>
                          <a:ea typeface="+mn-ea"/>
                          <a:cs typeface="+mn-cs"/>
                        </a:rPr>
                        <a:t>$_4site = 'not yet';    </a:t>
                      </a:r>
                    </a:p>
                    <a:p>
                      <a:r>
                        <a:rPr lang="en-US" sz="2000" b="0" i="0">
                          <a:solidFill>
                            <a:srgbClr val="FF0000"/>
                          </a:solidFill>
                          <a:effectLst/>
                          <a:latin typeface="+mn-lt"/>
                          <a:ea typeface="+mn-ea"/>
                          <a:cs typeface="+mn-cs"/>
                        </a:rPr>
                        <a:t>// valid; starts with an underscore</a:t>
                      </a:r>
                      <a:br>
                        <a:rPr lang="en-US" sz="2000" b="0" i="0">
                          <a:solidFill>
                            <a:schemeClr val="lt1"/>
                          </a:solidFill>
                          <a:effectLst/>
                          <a:latin typeface="+mn-lt"/>
                          <a:ea typeface="+mn-ea"/>
                          <a:cs typeface="+mn-cs"/>
                        </a:rPr>
                      </a:br>
                      <a:endParaRPr lang="en-US" sz="2000" b="0" i="0">
                        <a:solidFill>
                          <a:schemeClr val="lt1"/>
                        </a:solidFill>
                        <a:effectLst/>
                        <a:latin typeface="+mn-lt"/>
                        <a:ea typeface="+mn-ea"/>
                        <a:cs typeface="+mn-cs"/>
                      </a:endParaRPr>
                    </a:p>
                    <a:p>
                      <a:br>
                        <a:rPr lang="en-US" sz="2000" b="0" i="0">
                          <a:solidFill>
                            <a:schemeClr val="lt1"/>
                          </a:solidFill>
                          <a:effectLst/>
                          <a:latin typeface="+mn-lt"/>
                          <a:ea typeface="+mn-ea"/>
                          <a:cs typeface="+mn-cs"/>
                        </a:rPr>
                      </a:br>
                      <a:r>
                        <a:rPr lang="en-US" sz="2000" b="0" i="0">
                          <a:solidFill>
                            <a:schemeClr val="lt1"/>
                          </a:solidFill>
                          <a:effectLst/>
                          <a:latin typeface="+mn-lt"/>
                          <a:ea typeface="+mn-ea"/>
                          <a:cs typeface="+mn-cs"/>
                        </a:rPr>
                        <a:t>?&gt;</a:t>
                      </a:r>
                      <a:endParaRPr lang="en-US" sz="2000"/>
                    </a:p>
                  </a:txBody>
                  <a:tcPr/>
                </a:tc>
                <a:tc>
                  <a:txBody>
                    <a:bodyPr/>
                    <a:lstStyle/>
                    <a:p>
                      <a:r>
                        <a:rPr lang="en-US" sz="2000" b="0" i="0">
                          <a:solidFill>
                            <a:schemeClr val="lt1"/>
                          </a:solidFill>
                          <a:effectLst/>
                          <a:latin typeface="+mn-lt"/>
                          <a:ea typeface="+mn-ea"/>
                          <a:cs typeface="+mn-cs"/>
                        </a:rPr>
                        <a:t>&lt;?</a:t>
                      </a:r>
                      <a:r>
                        <a:rPr lang="en-US" sz="2000" b="0" i="0" err="1">
                          <a:solidFill>
                            <a:schemeClr val="lt1"/>
                          </a:solidFill>
                          <a:effectLst/>
                          <a:latin typeface="+mn-lt"/>
                          <a:ea typeface="+mn-ea"/>
                          <a:cs typeface="+mn-cs"/>
                        </a:rPr>
                        <a:t>php</a:t>
                      </a:r>
                      <a:br>
                        <a:rPr lang="en-US" sz="2000" b="0" i="0">
                          <a:solidFill>
                            <a:schemeClr val="lt1"/>
                          </a:solidFill>
                          <a:effectLst/>
                          <a:latin typeface="+mn-lt"/>
                          <a:ea typeface="+mn-ea"/>
                          <a:cs typeface="+mn-cs"/>
                        </a:rPr>
                      </a:br>
                      <a:r>
                        <a:rPr lang="en-US" sz="2000" b="0" i="0">
                          <a:solidFill>
                            <a:schemeClr val="lt1"/>
                          </a:solidFill>
                          <a:effectLst/>
                          <a:latin typeface="+mn-lt"/>
                          <a:ea typeface="+mn-ea"/>
                          <a:cs typeface="+mn-cs"/>
                        </a:rPr>
                        <a:t>$foo = 'Bob';            </a:t>
                      </a:r>
                    </a:p>
                    <a:p>
                      <a:r>
                        <a:rPr lang="en-US" sz="2000" b="0" i="0">
                          <a:solidFill>
                            <a:srgbClr val="FF0000"/>
                          </a:solidFill>
                          <a:effectLst/>
                          <a:latin typeface="+mn-lt"/>
                          <a:ea typeface="+mn-ea"/>
                          <a:cs typeface="+mn-cs"/>
                        </a:rPr>
                        <a:t>// Assign the value 'Bob' to $foo</a:t>
                      </a:r>
                      <a:br>
                        <a:rPr lang="en-US" sz="2000" b="0" i="0">
                          <a:solidFill>
                            <a:schemeClr val="lt1"/>
                          </a:solidFill>
                          <a:effectLst/>
                          <a:latin typeface="+mn-lt"/>
                          <a:ea typeface="+mn-ea"/>
                          <a:cs typeface="+mn-cs"/>
                        </a:rPr>
                      </a:br>
                      <a:endParaRPr lang="en-US" sz="2000" b="0" i="0">
                        <a:solidFill>
                          <a:schemeClr val="lt1"/>
                        </a:solidFill>
                        <a:effectLst/>
                        <a:latin typeface="+mn-lt"/>
                        <a:ea typeface="+mn-ea"/>
                        <a:cs typeface="+mn-cs"/>
                      </a:endParaRPr>
                    </a:p>
                    <a:p>
                      <a:r>
                        <a:rPr lang="en-US" sz="2000" b="0" i="0">
                          <a:solidFill>
                            <a:schemeClr val="lt1"/>
                          </a:solidFill>
                          <a:effectLst/>
                          <a:latin typeface="+mn-lt"/>
                          <a:ea typeface="+mn-ea"/>
                          <a:cs typeface="+mn-cs"/>
                        </a:rPr>
                        <a:t>$bar = &amp;$foo;                   </a:t>
                      </a:r>
                      <a:r>
                        <a:rPr lang="en-US" sz="2000" b="0" i="0">
                          <a:solidFill>
                            <a:srgbClr val="FF0000"/>
                          </a:solidFill>
                          <a:effectLst/>
                          <a:latin typeface="+mn-lt"/>
                          <a:ea typeface="+mn-ea"/>
                          <a:cs typeface="+mn-cs"/>
                        </a:rPr>
                        <a:t>//</a:t>
                      </a:r>
                      <a:r>
                        <a:rPr lang="en-US" sz="2000" b="0" i="0">
                          <a:solidFill>
                            <a:schemeClr val="lt1"/>
                          </a:solidFill>
                          <a:effectLst/>
                          <a:latin typeface="+mn-lt"/>
                          <a:ea typeface="+mn-ea"/>
                          <a:cs typeface="+mn-cs"/>
                        </a:rPr>
                        <a:t> </a:t>
                      </a:r>
                      <a:r>
                        <a:rPr lang="en-US" sz="2000" b="0" i="0">
                          <a:solidFill>
                            <a:srgbClr val="FF0000"/>
                          </a:solidFill>
                          <a:effectLst/>
                          <a:latin typeface="+mn-lt"/>
                          <a:ea typeface="+mn-ea"/>
                          <a:cs typeface="+mn-cs"/>
                        </a:rPr>
                        <a:t>Reference $foo via $bar.</a:t>
                      </a:r>
                      <a:br>
                        <a:rPr lang="en-US" sz="2000" b="0" i="0">
                          <a:solidFill>
                            <a:schemeClr val="lt1"/>
                          </a:solidFill>
                          <a:effectLst/>
                          <a:latin typeface="+mn-lt"/>
                          <a:ea typeface="+mn-ea"/>
                          <a:cs typeface="+mn-cs"/>
                        </a:rPr>
                      </a:br>
                      <a:endParaRPr lang="en-US" sz="2000" b="0" i="0">
                        <a:solidFill>
                          <a:schemeClr val="lt1"/>
                        </a:solidFill>
                        <a:effectLst/>
                        <a:latin typeface="+mn-lt"/>
                        <a:ea typeface="+mn-ea"/>
                        <a:cs typeface="+mn-cs"/>
                      </a:endParaRPr>
                    </a:p>
                    <a:p>
                      <a:r>
                        <a:rPr lang="en-US" sz="2000" b="0" i="0">
                          <a:solidFill>
                            <a:schemeClr val="lt1"/>
                          </a:solidFill>
                          <a:effectLst/>
                          <a:latin typeface="+mn-lt"/>
                          <a:ea typeface="+mn-ea"/>
                          <a:cs typeface="+mn-cs"/>
                        </a:rPr>
                        <a:t>$bar = "My name is $bar";  </a:t>
                      </a:r>
                      <a:r>
                        <a:rPr lang="en-US" sz="2000" b="0" i="0">
                          <a:solidFill>
                            <a:srgbClr val="FF0000"/>
                          </a:solidFill>
                          <a:effectLst/>
                          <a:latin typeface="+mn-lt"/>
                          <a:ea typeface="+mn-ea"/>
                          <a:cs typeface="+mn-cs"/>
                        </a:rPr>
                        <a:t>// Alter $bar...</a:t>
                      </a:r>
                      <a:br>
                        <a:rPr lang="en-US" sz="2000" b="0" i="0">
                          <a:solidFill>
                            <a:schemeClr val="lt1"/>
                          </a:solidFill>
                          <a:effectLst/>
                          <a:latin typeface="+mn-lt"/>
                          <a:ea typeface="+mn-ea"/>
                          <a:cs typeface="+mn-cs"/>
                        </a:rPr>
                      </a:br>
                      <a:endParaRPr lang="en-US" sz="2000" b="0" i="0">
                        <a:solidFill>
                          <a:schemeClr val="lt1"/>
                        </a:solidFill>
                        <a:effectLst/>
                        <a:latin typeface="+mn-lt"/>
                        <a:ea typeface="+mn-ea"/>
                        <a:cs typeface="+mn-cs"/>
                      </a:endParaRPr>
                    </a:p>
                    <a:p>
                      <a:r>
                        <a:rPr lang="en-US" sz="2000" b="0" i="0">
                          <a:solidFill>
                            <a:schemeClr val="lt1"/>
                          </a:solidFill>
                          <a:effectLst/>
                          <a:latin typeface="+mn-lt"/>
                          <a:ea typeface="+mn-ea"/>
                          <a:cs typeface="+mn-cs"/>
                        </a:rPr>
                        <a:t>echo $bar;</a:t>
                      </a:r>
                      <a:br>
                        <a:rPr lang="en-US" sz="2000" b="0" i="0">
                          <a:solidFill>
                            <a:schemeClr val="lt1"/>
                          </a:solidFill>
                          <a:effectLst/>
                          <a:latin typeface="+mn-lt"/>
                          <a:ea typeface="+mn-ea"/>
                          <a:cs typeface="+mn-cs"/>
                        </a:rPr>
                      </a:br>
                      <a:r>
                        <a:rPr lang="en-US" sz="2000" b="0" i="0">
                          <a:solidFill>
                            <a:schemeClr val="lt1"/>
                          </a:solidFill>
                          <a:effectLst/>
                          <a:latin typeface="+mn-lt"/>
                          <a:ea typeface="+mn-ea"/>
                          <a:cs typeface="+mn-cs"/>
                        </a:rPr>
                        <a:t>echo $foo;                       </a:t>
                      </a:r>
                      <a:r>
                        <a:rPr lang="en-US" sz="2000" b="0" i="0">
                          <a:solidFill>
                            <a:srgbClr val="FF0000"/>
                          </a:solidFill>
                          <a:effectLst/>
                          <a:latin typeface="+mn-lt"/>
                          <a:ea typeface="+mn-ea"/>
                          <a:cs typeface="+mn-cs"/>
                        </a:rPr>
                        <a:t>//</a:t>
                      </a:r>
                      <a:r>
                        <a:rPr lang="en-US" sz="2000" b="0" i="0">
                          <a:solidFill>
                            <a:schemeClr val="lt1"/>
                          </a:solidFill>
                          <a:effectLst/>
                          <a:latin typeface="+mn-lt"/>
                          <a:ea typeface="+mn-ea"/>
                          <a:cs typeface="+mn-cs"/>
                        </a:rPr>
                        <a:t> </a:t>
                      </a:r>
                      <a:r>
                        <a:rPr lang="en-US" sz="2000" b="0" i="0">
                          <a:solidFill>
                            <a:srgbClr val="FF0000"/>
                          </a:solidFill>
                          <a:effectLst/>
                          <a:latin typeface="+mn-lt"/>
                          <a:ea typeface="+mn-ea"/>
                          <a:cs typeface="+mn-cs"/>
                        </a:rPr>
                        <a:t>$foo is altered too.</a:t>
                      </a:r>
                      <a:br>
                        <a:rPr lang="en-US" sz="2000" b="0" i="0">
                          <a:solidFill>
                            <a:schemeClr val="lt1"/>
                          </a:solidFill>
                          <a:effectLst/>
                          <a:latin typeface="+mn-lt"/>
                          <a:ea typeface="+mn-ea"/>
                          <a:cs typeface="+mn-cs"/>
                        </a:rPr>
                      </a:br>
                      <a:r>
                        <a:rPr lang="en-US" sz="2000" b="0" i="0">
                          <a:solidFill>
                            <a:schemeClr val="lt1"/>
                          </a:solidFill>
                          <a:effectLst/>
                          <a:latin typeface="+mn-lt"/>
                          <a:ea typeface="+mn-ea"/>
                          <a:cs typeface="+mn-cs"/>
                        </a:rPr>
                        <a:t>?&gt;</a:t>
                      </a:r>
                      <a:endParaRPr lang="en-US" sz="2000"/>
                    </a:p>
                  </a:txBody>
                  <a:tcPr/>
                </a:tc>
                <a:tc>
                  <a:txBody>
                    <a:bodyPr/>
                    <a:lstStyle/>
                    <a:p>
                      <a:r>
                        <a:rPr lang="en-US" sz="2000" b="0" i="0">
                          <a:solidFill>
                            <a:schemeClr val="lt1"/>
                          </a:solidFill>
                          <a:effectLst/>
                          <a:latin typeface="+mn-lt"/>
                          <a:ea typeface="+mn-ea"/>
                          <a:cs typeface="+mn-cs"/>
                        </a:rPr>
                        <a:t>&lt;?</a:t>
                      </a:r>
                      <a:r>
                        <a:rPr lang="en-US" sz="2000" b="0" i="0" err="1">
                          <a:solidFill>
                            <a:schemeClr val="lt1"/>
                          </a:solidFill>
                          <a:effectLst/>
                          <a:latin typeface="+mn-lt"/>
                          <a:ea typeface="+mn-ea"/>
                          <a:cs typeface="+mn-cs"/>
                        </a:rPr>
                        <a:t>php</a:t>
                      </a:r>
                      <a:br>
                        <a:rPr lang="en-US" sz="2000" b="0" i="0">
                          <a:solidFill>
                            <a:schemeClr val="lt1"/>
                          </a:solidFill>
                          <a:effectLst/>
                          <a:latin typeface="+mn-lt"/>
                          <a:ea typeface="+mn-ea"/>
                          <a:cs typeface="+mn-cs"/>
                        </a:rPr>
                      </a:br>
                      <a:r>
                        <a:rPr lang="en-US" sz="2000" b="0" i="0">
                          <a:solidFill>
                            <a:schemeClr val="lt1"/>
                          </a:solidFill>
                          <a:effectLst/>
                          <a:latin typeface="+mn-lt"/>
                          <a:ea typeface="+mn-ea"/>
                          <a:cs typeface="+mn-cs"/>
                        </a:rPr>
                        <a:t>$foo = 25; </a:t>
                      </a:r>
                    </a:p>
                    <a:p>
                      <a:br>
                        <a:rPr lang="en-US" sz="2000" b="0" i="0">
                          <a:solidFill>
                            <a:schemeClr val="lt1"/>
                          </a:solidFill>
                          <a:effectLst/>
                          <a:latin typeface="+mn-lt"/>
                          <a:ea typeface="+mn-ea"/>
                          <a:cs typeface="+mn-cs"/>
                        </a:rPr>
                      </a:br>
                      <a:r>
                        <a:rPr lang="en-US" sz="2000" b="0" i="0">
                          <a:solidFill>
                            <a:schemeClr val="lt1"/>
                          </a:solidFill>
                          <a:effectLst/>
                          <a:latin typeface="+mn-lt"/>
                          <a:ea typeface="+mn-ea"/>
                          <a:cs typeface="+mn-cs"/>
                        </a:rPr>
                        <a:t>$bar = &amp;$foo;           </a:t>
                      </a:r>
                      <a:r>
                        <a:rPr lang="en-US" sz="2000" b="0" i="0">
                          <a:solidFill>
                            <a:srgbClr val="FF0000"/>
                          </a:solidFill>
                          <a:effectLst/>
                          <a:latin typeface="+mn-lt"/>
                          <a:ea typeface="+mn-ea"/>
                          <a:cs typeface="+mn-cs"/>
                        </a:rPr>
                        <a:t>// This is a valid assignment.</a:t>
                      </a:r>
                    </a:p>
                    <a:p>
                      <a:br>
                        <a:rPr lang="en-US" sz="2000" b="0" i="0">
                          <a:solidFill>
                            <a:schemeClr val="lt1"/>
                          </a:solidFill>
                          <a:effectLst/>
                          <a:latin typeface="+mn-lt"/>
                          <a:ea typeface="+mn-ea"/>
                          <a:cs typeface="+mn-cs"/>
                        </a:rPr>
                      </a:br>
                      <a:r>
                        <a:rPr lang="en-US" sz="2000" b="0" i="0">
                          <a:solidFill>
                            <a:schemeClr val="lt1"/>
                          </a:solidFill>
                          <a:effectLst/>
                          <a:latin typeface="+mn-lt"/>
                          <a:ea typeface="+mn-ea"/>
                          <a:cs typeface="+mn-cs"/>
                        </a:rPr>
                        <a:t>$bar = &amp;(24 * 7);  </a:t>
                      </a:r>
                    </a:p>
                    <a:p>
                      <a:endParaRPr lang="en-US" sz="2000" b="0" i="0">
                        <a:solidFill>
                          <a:schemeClr val="lt1"/>
                        </a:solidFill>
                        <a:effectLst/>
                        <a:latin typeface="+mn-lt"/>
                        <a:ea typeface="+mn-ea"/>
                        <a:cs typeface="+mn-cs"/>
                      </a:endParaRPr>
                    </a:p>
                    <a:p>
                      <a:r>
                        <a:rPr lang="en-US" sz="2000" b="0" i="0">
                          <a:solidFill>
                            <a:srgbClr val="FF0000"/>
                          </a:solidFill>
                          <a:effectLst/>
                          <a:latin typeface="+mn-lt"/>
                          <a:ea typeface="+mn-ea"/>
                          <a:cs typeface="+mn-cs"/>
                        </a:rPr>
                        <a:t>// Invalid; references an    unnamed expression.</a:t>
                      </a:r>
                      <a:br>
                        <a:rPr lang="en-US" sz="2000" b="0" i="0">
                          <a:solidFill>
                            <a:schemeClr val="lt1"/>
                          </a:solidFill>
                          <a:effectLst/>
                          <a:latin typeface="+mn-lt"/>
                          <a:ea typeface="+mn-ea"/>
                          <a:cs typeface="+mn-cs"/>
                        </a:rPr>
                      </a:br>
                      <a:br>
                        <a:rPr lang="en-US" sz="2000" b="0" i="0">
                          <a:solidFill>
                            <a:schemeClr val="lt1"/>
                          </a:solidFill>
                          <a:effectLst/>
                          <a:latin typeface="+mn-lt"/>
                          <a:ea typeface="+mn-ea"/>
                          <a:cs typeface="+mn-cs"/>
                        </a:rPr>
                      </a:br>
                      <a:r>
                        <a:rPr lang="en-US" sz="2000" b="0" i="0">
                          <a:solidFill>
                            <a:schemeClr val="lt1"/>
                          </a:solidFill>
                          <a:effectLst/>
                          <a:latin typeface="+mn-lt"/>
                          <a:ea typeface="+mn-ea"/>
                          <a:cs typeface="+mn-cs"/>
                        </a:rPr>
                        <a:t>?&gt;</a:t>
                      </a:r>
                      <a:endParaRPr lang="en-US" sz="200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57526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999634282"/>
              </p:ext>
            </p:extLst>
          </p:nvPr>
        </p:nvGraphicFramePr>
        <p:xfrm>
          <a:off x="0" y="0"/>
          <a:ext cx="9144000" cy="6629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6629400">
                <a:tc>
                  <a:txBody>
                    <a:bodyPr/>
                    <a:lstStyle/>
                    <a:p>
                      <a:r>
                        <a:rPr lang="en-US" sz="1600"/>
                        <a:t>&lt;?</a:t>
                      </a:r>
                      <a:r>
                        <a:rPr lang="en-US" sz="1600" err="1"/>
                        <a:t>php</a:t>
                      </a:r>
                      <a:endParaRPr lang="en-US" sz="1600"/>
                    </a:p>
                    <a:p>
                      <a:endParaRPr lang="en-US" sz="1600"/>
                    </a:p>
                    <a:p>
                      <a:endParaRPr lang="en-US" sz="1600"/>
                    </a:p>
                    <a:p>
                      <a:r>
                        <a:rPr lang="en-US" sz="1600">
                          <a:solidFill>
                            <a:srgbClr val="FF0000"/>
                          </a:solidFill>
                        </a:rPr>
                        <a:t>$b = $a = 5;        </a:t>
                      </a:r>
                      <a:r>
                        <a:rPr lang="en-US" sz="1600"/>
                        <a:t>/* assign the value five into the variable $a and $b */</a:t>
                      </a:r>
                    </a:p>
                    <a:p>
                      <a:endParaRPr lang="en-US" sz="1600"/>
                    </a:p>
                    <a:p>
                      <a:endParaRPr lang="en-US" sz="1600"/>
                    </a:p>
                    <a:p>
                      <a:r>
                        <a:rPr lang="en-US" sz="1600">
                          <a:solidFill>
                            <a:srgbClr val="FF0000"/>
                          </a:solidFill>
                        </a:rPr>
                        <a:t>$c = $a++;          </a:t>
                      </a:r>
                      <a:r>
                        <a:rPr lang="en-US" sz="1600"/>
                        <a:t>/* post-increment, assign original value of $a  (5) to $c */</a:t>
                      </a:r>
                    </a:p>
                    <a:p>
                      <a:endParaRPr lang="en-US" sz="1600"/>
                    </a:p>
                    <a:p>
                      <a:endParaRPr lang="en-US" sz="1600"/>
                    </a:p>
                    <a:p>
                      <a:r>
                        <a:rPr lang="en-US" sz="1600">
                          <a:solidFill>
                            <a:srgbClr val="FF0000"/>
                          </a:solidFill>
                        </a:rPr>
                        <a:t>$e = $d = ++$b;     </a:t>
                      </a:r>
                      <a:r>
                        <a:rPr lang="en-US" sz="1600"/>
                        <a:t>/* pre-increment, assign the incremented value of $b (6) to $d and $e */</a:t>
                      </a:r>
                    </a:p>
                    <a:p>
                      <a:endParaRPr lang="en-US" sz="1600"/>
                    </a:p>
                    <a:p>
                      <a:r>
                        <a:rPr lang="en-US" sz="1600"/>
                        <a:t>/* at this point, both $d and $e are equal to 6 */</a:t>
                      </a:r>
                    </a:p>
                    <a:p>
                      <a:endParaRPr lang="en-US" sz="1600"/>
                    </a:p>
                    <a:p>
                      <a:endParaRPr lang="en-US" sz="1600"/>
                    </a:p>
                  </a:txBody>
                  <a:tcPr/>
                </a:tc>
                <a:tc>
                  <a:txBody>
                    <a:bodyPr/>
                    <a:lstStyle/>
                    <a:p>
                      <a:r>
                        <a:rPr lang="en-US" sz="1600">
                          <a:solidFill>
                            <a:srgbClr val="FF0000"/>
                          </a:solidFill>
                        </a:rPr>
                        <a:t>$f = double($d++);  </a:t>
                      </a:r>
                    </a:p>
                    <a:p>
                      <a:endParaRPr lang="en-US" sz="1600"/>
                    </a:p>
                    <a:p>
                      <a:r>
                        <a:rPr lang="en-US" sz="1600"/>
                        <a:t>/* assign twice the value of $d before</a:t>
                      </a:r>
                      <a:r>
                        <a:rPr lang="en-US" sz="1600" baseline="0"/>
                        <a:t> </a:t>
                      </a:r>
                      <a:r>
                        <a:rPr lang="en-US" sz="1600"/>
                        <a:t>the increment, 2*6 = 12 to $f */</a:t>
                      </a:r>
                    </a:p>
                    <a:p>
                      <a:endParaRPr lang="en-US" sz="1600"/>
                    </a:p>
                    <a:p>
                      <a:r>
                        <a:rPr lang="en-US" sz="1600"/>
                        <a:t>$g = double(++$e);  </a:t>
                      </a:r>
                    </a:p>
                    <a:p>
                      <a:endParaRPr lang="en-US" sz="1600"/>
                    </a:p>
                    <a:p>
                      <a:r>
                        <a:rPr lang="en-US" sz="1600"/>
                        <a:t>/* assign twice the value of $e after</a:t>
                      </a:r>
                      <a:r>
                        <a:rPr lang="en-US" sz="1600" baseline="0"/>
                        <a:t> </a:t>
                      </a:r>
                      <a:r>
                        <a:rPr lang="en-US" sz="1600"/>
                        <a:t>the increment, 2*7 = 14 to $g */</a:t>
                      </a:r>
                    </a:p>
                    <a:p>
                      <a:endParaRPr lang="en-US" sz="1600"/>
                    </a:p>
                    <a:p>
                      <a:r>
                        <a:rPr lang="en-US" sz="1600"/>
                        <a:t>$h = $g += 10;     </a:t>
                      </a:r>
                    </a:p>
                    <a:p>
                      <a:r>
                        <a:rPr lang="en-US" sz="1600"/>
                        <a:t> /* first, $g is incremented by 10 and ends with the</a:t>
                      </a:r>
                      <a:r>
                        <a:rPr lang="en-US" sz="1600" baseline="0"/>
                        <a:t> </a:t>
                      </a:r>
                      <a:r>
                        <a:rPr lang="en-US" sz="1600"/>
                        <a:t>value of 24. the value of the assignment (24) is</a:t>
                      </a:r>
                      <a:r>
                        <a:rPr lang="en-US" sz="1600" baseline="0"/>
                        <a:t>  </a:t>
                      </a:r>
                      <a:r>
                        <a:rPr lang="en-US" sz="1600"/>
                        <a:t>then assigned into $h, and $h ends with the value </a:t>
                      </a:r>
                    </a:p>
                    <a:p>
                      <a:r>
                        <a:rPr lang="en-US" sz="1600"/>
                        <a:t>                       of 24 as well. */</a:t>
                      </a:r>
                    </a:p>
                    <a:p>
                      <a:r>
                        <a:rPr lang="en-US" sz="1600"/>
                        <a:t>?&gt;</a:t>
                      </a:r>
                    </a:p>
                    <a:p>
                      <a:endParaRPr lang="en-US" sz="1600"/>
                    </a:p>
                    <a:p>
                      <a:r>
                        <a:rPr lang="en-US" sz="1600" b="0" i="0">
                          <a:solidFill>
                            <a:schemeClr val="lt1"/>
                          </a:solidFill>
                          <a:effectLst/>
                          <a:latin typeface="+mn-lt"/>
                          <a:ea typeface="+mn-ea"/>
                          <a:cs typeface="+mn-cs"/>
                        </a:rPr>
                        <a:t>function double($</a:t>
                      </a:r>
                      <a:r>
                        <a:rPr lang="en-US" sz="1600" b="0" i="0" err="1">
                          <a:solidFill>
                            <a:schemeClr val="lt1"/>
                          </a:solidFill>
                          <a:effectLst/>
                          <a:latin typeface="+mn-lt"/>
                          <a:ea typeface="+mn-ea"/>
                          <a:cs typeface="+mn-cs"/>
                        </a:rPr>
                        <a:t>i</a:t>
                      </a:r>
                      <a:r>
                        <a:rPr lang="en-US" sz="1600" b="0" i="0">
                          <a:solidFill>
                            <a:schemeClr val="lt1"/>
                          </a:solidFill>
                          <a:effectLst/>
                          <a:latin typeface="+mn-lt"/>
                          <a:ea typeface="+mn-ea"/>
                          <a:cs typeface="+mn-cs"/>
                        </a:rPr>
                        <a:t>)</a:t>
                      </a:r>
                      <a:br>
                        <a:rPr lang="en-US" sz="1600" b="0" i="0">
                          <a:solidFill>
                            <a:schemeClr val="lt1"/>
                          </a:solidFill>
                          <a:effectLst/>
                          <a:latin typeface="+mn-lt"/>
                          <a:ea typeface="+mn-ea"/>
                          <a:cs typeface="+mn-cs"/>
                        </a:rPr>
                      </a:br>
                      <a:r>
                        <a:rPr lang="en-US" sz="1600" b="0" i="0">
                          <a:solidFill>
                            <a:schemeClr val="lt1"/>
                          </a:solidFill>
                          <a:effectLst/>
                          <a:latin typeface="+mn-lt"/>
                          <a:ea typeface="+mn-ea"/>
                          <a:cs typeface="+mn-cs"/>
                        </a:rPr>
                        <a:t>{</a:t>
                      </a:r>
                      <a:br>
                        <a:rPr lang="en-US" sz="1600" b="0" i="0">
                          <a:solidFill>
                            <a:schemeClr val="lt1"/>
                          </a:solidFill>
                          <a:effectLst/>
                          <a:latin typeface="+mn-lt"/>
                          <a:ea typeface="+mn-ea"/>
                          <a:cs typeface="+mn-cs"/>
                        </a:rPr>
                      </a:br>
                      <a:r>
                        <a:rPr lang="en-US" sz="1600" b="0" i="0">
                          <a:solidFill>
                            <a:schemeClr val="lt1"/>
                          </a:solidFill>
                          <a:effectLst/>
                          <a:latin typeface="+mn-lt"/>
                          <a:ea typeface="+mn-ea"/>
                          <a:cs typeface="+mn-cs"/>
                        </a:rPr>
                        <a:t>    return $</a:t>
                      </a:r>
                      <a:r>
                        <a:rPr lang="en-US" sz="1600" b="0" i="0" err="1">
                          <a:solidFill>
                            <a:schemeClr val="lt1"/>
                          </a:solidFill>
                          <a:effectLst/>
                          <a:latin typeface="+mn-lt"/>
                          <a:ea typeface="+mn-ea"/>
                          <a:cs typeface="+mn-cs"/>
                        </a:rPr>
                        <a:t>i</a:t>
                      </a:r>
                      <a:r>
                        <a:rPr lang="en-US" sz="1600" b="0" i="0">
                          <a:solidFill>
                            <a:schemeClr val="lt1"/>
                          </a:solidFill>
                          <a:effectLst/>
                          <a:latin typeface="+mn-lt"/>
                          <a:ea typeface="+mn-ea"/>
                          <a:cs typeface="+mn-cs"/>
                        </a:rPr>
                        <a:t>*2;</a:t>
                      </a:r>
                      <a:br>
                        <a:rPr lang="en-US" sz="1600" b="0" i="0">
                          <a:solidFill>
                            <a:schemeClr val="lt1"/>
                          </a:solidFill>
                          <a:effectLst/>
                          <a:latin typeface="+mn-lt"/>
                          <a:ea typeface="+mn-ea"/>
                          <a:cs typeface="+mn-cs"/>
                        </a:rPr>
                      </a:br>
                      <a:r>
                        <a:rPr lang="en-US" sz="1600" b="0" i="0">
                          <a:solidFill>
                            <a:schemeClr val="lt1"/>
                          </a:solidFill>
                          <a:effectLst/>
                          <a:latin typeface="+mn-lt"/>
                          <a:ea typeface="+mn-ea"/>
                          <a:cs typeface="+mn-cs"/>
                        </a:rPr>
                        <a:t>}</a:t>
                      </a:r>
                      <a:endParaRPr lang="en-US" sz="160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97358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2336800" cy="697230"/>
          </a:xfrm>
          <a:prstGeom prst="rect">
            <a:avLst/>
          </a:prstGeom>
        </p:spPr>
        <p:txBody>
          <a:bodyPr vert="horz" wrap="square" lIns="0" tIns="13335" rIns="0" bIns="0" rtlCol="0">
            <a:spAutoFit/>
          </a:bodyPr>
          <a:lstStyle/>
          <a:p>
            <a:pPr marL="12700">
              <a:lnSpc>
                <a:spcPct val="100000"/>
              </a:lnSpc>
              <a:spcBef>
                <a:spcPts val="105"/>
              </a:spcBef>
            </a:pPr>
            <a:r>
              <a:rPr sz="4400" spc="-85"/>
              <a:t>Ope</a:t>
            </a:r>
            <a:r>
              <a:rPr sz="4400" spc="-100"/>
              <a:t>r</a:t>
            </a:r>
            <a:r>
              <a:rPr sz="4400" spc="-30"/>
              <a:t>at</a:t>
            </a:r>
            <a:r>
              <a:rPr sz="4400" spc="-325"/>
              <a:t>ors</a:t>
            </a:r>
            <a:endParaRPr sz="4400"/>
          </a:p>
        </p:txBody>
      </p:sp>
      <p:sp>
        <p:nvSpPr>
          <p:cNvPr id="3" name="object 3"/>
          <p:cNvSpPr txBox="1"/>
          <p:nvPr/>
        </p:nvSpPr>
        <p:spPr>
          <a:xfrm>
            <a:off x="691387" y="1526134"/>
            <a:ext cx="7256145" cy="3962400"/>
          </a:xfrm>
          <a:prstGeom prst="rect">
            <a:avLst/>
          </a:prstGeom>
        </p:spPr>
        <p:txBody>
          <a:bodyPr vert="horz" wrap="square" lIns="0" tIns="99060" rIns="0" bIns="0" rtlCol="0">
            <a:spAutoFit/>
          </a:bodyPr>
          <a:lstStyle/>
          <a:p>
            <a:pPr marL="332740" indent="-320040">
              <a:lnSpc>
                <a:spcPct val="100000"/>
              </a:lnSpc>
              <a:spcBef>
                <a:spcPts val="780"/>
              </a:spcBef>
              <a:buSzPct val="60344"/>
              <a:buFont typeface="Wingdings"/>
              <a:buChar char=""/>
              <a:tabLst>
                <a:tab pos="332740" algn="l"/>
              </a:tabLst>
            </a:pPr>
            <a:r>
              <a:rPr sz="2900" spc="-155">
                <a:solidFill>
                  <a:srgbClr val="963139"/>
                </a:solidFill>
                <a:latin typeface="Arial"/>
                <a:cs typeface="Arial"/>
              </a:rPr>
              <a:t>Arithmetic</a:t>
            </a:r>
            <a:r>
              <a:rPr sz="2900" spc="-25">
                <a:solidFill>
                  <a:srgbClr val="963139"/>
                </a:solidFill>
                <a:latin typeface="Arial"/>
                <a:cs typeface="Arial"/>
              </a:rPr>
              <a:t> </a:t>
            </a:r>
            <a:r>
              <a:rPr sz="2900" spc="-114">
                <a:solidFill>
                  <a:srgbClr val="963139"/>
                </a:solidFill>
                <a:latin typeface="Arial"/>
                <a:cs typeface="Arial"/>
              </a:rPr>
              <a:t>operators</a:t>
            </a:r>
            <a:endParaRPr sz="2900">
              <a:latin typeface="Arial"/>
              <a:cs typeface="Arial"/>
            </a:endParaRPr>
          </a:p>
          <a:p>
            <a:pPr marL="378460">
              <a:lnSpc>
                <a:spcPct val="100000"/>
              </a:lnSpc>
              <a:spcBef>
                <a:spcPts val="615"/>
              </a:spcBef>
            </a:pPr>
            <a:r>
              <a:rPr sz="1800" spc="365">
                <a:solidFill>
                  <a:srgbClr val="676767"/>
                </a:solidFill>
                <a:latin typeface="Arial"/>
                <a:cs typeface="Arial"/>
              </a:rPr>
              <a:t> </a:t>
            </a:r>
            <a:r>
              <a:rPr sz="2600" spc="30">
                <a:solidFill>
                  <a:srgbClr val="963139"/>
                </a:solidFill>
                <a:latin typeface="Arial"/>
                <a:cs typeface="Arial"/>
              </a:rPr>
              <a:t>+, </a:t>
            </a:r>
            <a:r>
              <a:rPr sz="2600" spc="-80">
                <a:solidFill>
                  <a:srgbClr val="963139"/>
                </a:solidFill>
                <a:latin typeface="Arial"/>
                <a:cs typeface="Arial"/>
              </a:rPr>
              <a:t>-, </a:t>
            </a:r>
            <a:r>
              <a:rPr sz="2600" spc="-15">
                <a:solidFill>
                  <a:srgbClr val="963139"/>
                </a:solidFill>
                <a:latin typeface="Arial"/>
                <a:cs typeface="Arial"/>
              </a:rPr>
              <a:t>*, </a:t>
            </a:r>
            <a:r>
              <a:rPr sz="2600" spc="210">
                <a:solidFill>
                  <a:srgbClr val="963139"/>
                </a:solidFill>
                <a:latin typeface="Arial"/>
                <a:cs typeface="Arial"/>
              </a:rPr>
              <a:t>/, </a:t>
            </a:r>
            <a:r>
              <a:rPr sz="2600" spc="-145">
                <a:solidFill>
                  <a:srgbClr val="963139"/>
                </a:solidFill>
                <a:latin typeface="Arial"/>
                <a:cs typeface="Arial"/>
              </a:rPr>
              <a:t>% </a:t>
            </a:r>
            <a:r>
              <a:rPr sz="2600" spc="-225">
                <a:solidFill>
                  <a:srgbClr val="963139"/>
                </a:solidFill>
                <a:latin typeface="Arial"/>
                <a:cs typeface="Arial"/>
              </a:rPr>
              <a:t>(modulus </a:t>
            </a:r>
            <a:r>
              <a:rPr sz="2600" spc="-145">
                <a:solidFill>
                  <a:srgbClr val="963139"/>
                </a:solidFill>
                <a:latin typeface="Arial"/>
                <a:cs typeface="Arial"/>
              </a:rPr>
              <a:t>– </a:t>
            </a:r>
            <a:r>
              <a:rPr sz="2600" spc="-114">
                <a:solidFill>
                  <a:srgbClr val="963139"/>
                </a:solidFill>
                <a:latin typeface="Arial"/>
                <a:cs typeface="Arial"/>
              </a:rPr>
              <a:t>remainder </a:t>
            </a:r>
            <a:r>
              <a:rPr sz="2600" spc="-5">
                <a:solidFill>
                  <a:srgbClr val="963139"/>
                </a:solidFill>
                <a:latin typeface="Arial"/>
                <a:cs typeface="Arial"/>
              </a:rPr>
              <a:t>after</a:t>
            </a:r>
            <a:r>
              <a:rPr sz="2600" spc="-35">
                <a:solidFill>
                  <a:srgbClr val="963139"/>
                </a:solidFill>
                <a:latin typeface="Arial"/>
                <a:cs typeface="Arial"/>
              </a:rPr>
              <a:t> </a:t>
            </a:r>
            <a:r>
              <a:rPr sz="2600" spc="-140">
                <a:solidFill>
                  <a:srgbClr val="963139"/>
                </a:solidFill>
                <a:latin typeface="Arial"/>
                <a:cs typeface="Arial"/>
              </a:rPr>
              <a:t>division)</a:t>
            </a:r>
            <a:endParaRPr sz="2600">
              <a:latin typeface="Arial"/>
              <a:cs typeface="Arial"/>
            </a:endParaRPr>
          </a:p>
          <a:p>
            <a:pPr marL="332740" indent="-320040">
              <a:lnSpc>
                <a:spcPct val="100000"/>
              </a:lnSpc>
              <a:spcBef>
                <a:spcPts val="685"/>
              </a:spcBef>
              <a:buSzPct val="60344"/>
              <a:buFont typeface="Wingdings"/>
              <a:buChar char=""/>
              <a:tabLst>
                <a:tab pos="332740" algn="l"/>
              </a:tabLst>
            </a:pPr>
            <a:r>
              <a:rPr sz="2900" spc="-150">
                <a:solidFill>
                  <a:srgbClr val="963139"/>
                </a:solidFill>
                <a:latin typeface="Arial"/>
                <a:cs typeface="Arial"/>
              </a:rPr>
              <a:t>Logical </a:t>
            </a:r>
            <a:r>
              <a:rPr sz="2900" spc="-229">
                <a:solidFill>
                  <a:srgbClr val="963139"/>
                </a:solidFill>
                <a:latin typeface="Arial"/>
                <a:cs typeface="Arial"/>
              </a:rPr>
              <a:t>AND </a:t>
            </a:r>
            <a:r>
              <a:rPr sz="2900" spc="-105">
                <a:solidFill>
                  <a:srgbClr val="963139"/>
                </a:solidFill>
                <a:latin typeface="Arial"/>
                <a:cs typeface="Arial"/>
              </a:rPr>
              <a:t>(&amp;&amp;), </a:t>
            </a:r>
            <a:r>
              <a:rPr sz="2900" spc="-330">
                <a:solidFill>
                  <a:srgbClr val="963139"/>
                </a:solidFill>
                <a:latin typeface="Arial"/>
                <a:cs typeface="Arial"/>
              </a:rPr>
              <a:t>OR </a:t>
            </a:r>
            <a:r>
              <a:rPr sz="2900" spc="204">
                <a:solidFill>
                  <a:srgbClr val="963139"/>
                </a:solidFill>
                <a:latin typeface="Arial"/>
                <a:cs typeface="Arial"/>
              </a:rPr>
              <a:t>(||), </a:t>
            </a:r>
            <a:r>
              <a:rPr sz="2900" spc="-250">
                <a:solidFill>
                  <a:srgbClr val="963139"/>
                </a:solidFill>
                <a:latin typeface="Arial"/>
                <a:cs typeface="Arial"/>
              </a:rPr>
              <a:t>NOT</a:t>
            </a:r>
            <a:r>
              <a:rPr sz="2900" spc="-530">
                <a:solidFill>
                  <a:srgbClr val="963139"/>
                </a:solidFill>
                <a:latin typeface="Arial"/>
                <a:cs typeface="Arial"/>
              </a:rPr>
              <a:t> </a:t>
            </a:r>
            <a:r>
              <a:rPr sz="2900" spc="-180">
                <a:solidFill>
                  <a:srgbClr val="963139"/>
                </a:solidFill>
                <a:latin typeface="Arial"/>
                <a:cs typeface="Arial"/>
              </a:rPr>
              <a:t>(!)</a:t>
            </a:r>
            <a:endParaRPr sz="2900">
              <a:latin typeface="Arial"/>
              <a:cs typeface="Arial"/>
            </a:endParaRPr>
          </a:p>
          <a:p>
            <a:pPr marL="332740" indent="-320040">
              <a:lnSpc>
                <a:spcPct val="100000"/>
              </a:lnSpc>
              <a:spcBef>
                <a:spcPts val="705"/>
              </a:spcBef>
              <a:buSzPct val="60344"/>
              <a:buFont typeface="Wingdings"/>
              <a:buChar char=""/>
              <a:tabLst>
                <a:tab pos="332740" algn="l"/>
              </a:tabLst>
            </a:pPr>
            <a:r>
              <a:rPr sz="2900" spc="-250">
                <a:solidFill>
                  <a:srgbClr val="963139"/>
                </a:solidFill>
                <a:latin typeface="Arial"/>
                <a:cs typeface="Arial"/>
              </a:rPr>
              <a:t>Assignment</a:t>
            </a:r>
            <a:r>
              <a:rPr sz="2900" spc="-30">
                <a:solidFill>
                  <a:srgbClr val="963139"/>
                </a:solidFill>
                <a:latin typeface="Arial"/>
                <a:cs typeface="Arial"/>
              </a:rPr>
              <a:t> </a:t>
            </a:r>
            <a:r>
              <a:rPr sz="2900" spc="-114">
                <a:solidFill>
                  <a:srgbClr val="963139"/>
                </a:solidFill>
                <a:latin typeface="Arial"/>
                <a:cs typeface="Arial"/>
              </a:rPr>
              <a:t>operators</a:t>
            </a:r>
            <a:endParaRPr sz="2900">
              <a:latin typeface="Arial"/>
              <a:cs typeface="Arial"/>
            </a:endParaRPr>
          </a:p>
          <a:p>
            <a:pPr marL="332740" indent="-320040">
              <a:lnSpc>
                <a:spcPct val="100000"/>
              </a:lnSpc>
              <a:spcBef>
                <a:spcPts val="700"/>
              </a:spcBef>
              <a:buSzPct val="60344"/>
              <a:buFont typeface="Wingdings"/>
              <a:buChar char=""/>
              <a:tabLst>
                <a:tab pos="332740" algn="l"/>
              </a:tabLst>
            </a:pPr>
            <a:r>
              <a:rPr sz="2900" spc="-185">
                <a:solidFill>
                  <a:srgbClr val="963139"/>
                </a:solidFill>
                <a:latin typeface="Arial"/>
                <a:cs typeface="Arial"/>
              </a:rPr>
              <a:t>Shorthand </a:t>
            </a:r>
            <a:r>
              <a:rPr sz="2900" spc="-20">
                <a:solidFill>
                  <a:srgbClr val="963139"/>
                </a:solidFill>
                <a:latin typeface="Arial"/>
                <a:cs typeface="Arial"/>
              </a:rPr>
              <a:t>for </a:t>
            </a:r>
            <a:r>
              <a:rPr sz="2900" spc="-235">
                <a:solidFill>
                  <a:srgbClr val="963139"/>
                </a:solidFill>
                <a:latin typeface="Arial"/>
                <a:cs typeface="Arial"/>
              </a:rPr>
              <a:t>assignment</a:t>
            </a:r>
            <a:r>
              <a:rPr sz="2900" spc="120">
                <a:solidFill>
                  <a:srgbClr val="963139"/>
                </a:solidFill>
                <a:latin typeface="Arial"/>
                <a:cs typeface="Arial"/>
              </a:rPr>
              <a:t> </a:t>
            </a:r>
            <a:r>
              <a:rPr sz="2900" spc="-120">
                <a:solidFill>
                  <a:srgbClr val="963139"/>
                </a:solidFill>
                <a:latin typeface="Arial"/>
                <a:cs typeface="Arial"/>
              </a:rPr>
              <a:t>operators:</a:t>
            </a:r>
            <a:endParaRPr sz="2900">
              <a:latin typeface="Arial"/>
              <a:cs typeface="Arial"/>
            </a:endParaRPr>
          </a:p>
          <a:p>
            <a:pPr marL="652780" lvl="1" indent="-274955">
              <a:lnSpc>
                <a:spcPct val="100000"/>
              </a:lnSpc>
              <a:spcBef>
                <a:spcPts val="490"/>
              </a:spcBef>
              <a:buClr>
                <a:srgbClr val="676767"/>
              </a:buClr>
              <a:buSzPct val="69230"/>
              <a:buFont typeface="Arial"/>
              <a:buChar char=""/>
              <a:tabLst>
                <a:tab pos="653415" algn="l"/>
              </a:tabLst>
            </a:pPr>
            <a:r>
              <a:rPr sz="2600" spc="-5">
                <a:solidFill>
                  <a:srgbClr val="963139"/>
                </a:solidFill>
                <a:latin typeface="Courier New"/>
                <a:cs typeface="Courier New"/>
              </a:rPr>
              <a:t>$x += $y </a:t>
            </a:r>
            <a:r>
              <a:rPr sz="2600" spc="-114">
                <a:solidFill>
                  <a:srgbClr val="963139"/>
                </a:solidFill>
                <a:latin typeface="Arial"/>
                <a:cs typeface="Arial"/>
              </a:rPr>
              <a:t>equivalent </a:t>
            </a:r>
            <a:r>
              <a:rPr sz="2600" spc="-85">
                <a:solidFill>
                  <a:srgbClr val="963139"/>
                </a:solidFill>
                <a:latin typeface="Arial"/>
                <a:cs typeface="Arial"/>
              </a:rPr>
              <a:t>to </a:t>
            </a:r>
            <a:r>
              <a:rPr sz="2600" spc="-5">
                <a:solidFill>
                  <a:srgbClr val="963139"/>
                </a:solidFill>
                <a:latin typeface="Courier New"/>
                <a:cs typeface="Courier New"/>
              </a:rPr>
              <a:t>$x </a:t>
            </a:r>
            <a:r>
              <a:rPr sz="2600">
                <a:solidFill>
                  <a:srgbClr val="963139"/>
                </a:solidFill>
                <a:latin typeface="Courier New"/>
                <a:cs typeface="Courier New"/>
              </a:rPr>
              <a:t>= </a:t>
            </a:r>
            <a:r>
              <a:rPr sz="2600" spc="-5">
                <a:solidFill>
                  <a:srgbClr val="963139"/>
                </a:solidFill>
                <a:latin typeface="Courier New"/>
                <a:cs typeface="Courier New"/>
              </a:rPr>
              <a:t>$x </a:t>
            </a:r>
            <a:r>
              <a:rPr sz="2600">
                <a:solidFill>
                  <a:srgbClr val="963139"/>
                </a:solidFill>
                <a:latin typeface="Courier New"/>
                <a:cs typeface="Courier New"/>
              </a:rPr>
              <a:t>+</a:t>
            </a:r>
            <a:r>
              <a:rPr sz="2600" spc="-700">
                <a:solidFill>
                  <a:srgbClr val="963139"/>
                </a:solidFill>
                <a:latin typeface="Courier New"/>
                <a:cs typeface="Courier New"/>
              </a:rPr>
              <a:t> </a:t>
            </a:r>
            <a:r>
              <a:rPr sz="2600" spc="-5">
                <a:solidFill>
                  <a:srgbClr val="963139"/>
                </a:solidFill>
                <a:latin typeface="Courier New"/>
                <a:cs typeface="Courier New"/>
              </a:rPr>
              <a:t>$y</a:t>
            </a:r>
            <a:endParaRPr sz="2600">
              <a:latin typeface="Courier New"/>
              <a:cs typeface="Courier New"/>
            </a:endParaRPr>
          </a:p>
          <a:p>
            <a:pPr marL="652780" marR="5080" lvl="1" indent="-274320">
              <a:lnSpc>
                <a:spcPct val="100000"/>
              </a:lnSpc>
              <a:spcBef>
                <a:spcPts val="720"/>
              </a:spcBef>
              <a:buClr>
                <a:srgbClr val="676767"/>
              </a:buClr>
              <a:buSzPct val="69230"/>
              <a:buChar char=""/>
              <a:tabLst>
                <a:tab pos="653415" algn="l"/>
              </a:tabLst>
            </a:pPr>
            <a:r>
              <a:rPr sz="2600" spc="-190">
                <a:solidFill>
                  <a:srgbClr val="963139"/>
                </a:solidFill>
                <a:latin typeface="Arial"/>
                <a:cs typeface="Arial"/>
              </a:rPr>
              <a:t>Also </a:t>
            </a:r>
            <a:r>
              <a:rPr sz="2600" spc="-180">
                <a:solidFill>
                  <a:srgbClr val="963139"/>
                </a:solidFill>
                <a:latin typeface="Arial"/>
                <a:cs typeface="Arial"/>
              </a:rPr>
              <a:t>works </a:t>
            </a:r>
            <a:r>
              <a:rPr sz="2600" spc="-120">
                <a:solidFill>
                  <a:srgbClr val="963139"/>
                </a:solidFill>
                <a:latin typeface="Arial"/>
                <a:cs typeface="Arial"/>
              </a:rPr>
              <a:t>with </a:t>
            </a:r>
            <a:r>
              <a:rPr sz="2600" spc="-145">
                <a:solidFill>
                  <a:srgbClr val="963139"/>
                </a:solidFill>
                <a:latin typeface="Arial"/>
                <a:cs typeface="Arial"/>
              </a:rPr>
              <a:t>subtraction, </a:t>
            </a:r>
            <a:r>
              <a:rPr sz="2600" spc="-114">
                <a:solidFill>
                  <a:srgbClr val="963139"/>
                </a:solidFill>
                <a:latin typeface="Arial"/>
                <a:cs typeface="Arial"/>
              </a:rPr>
              <a:t>multiplication, </a:t>
            </a:r>
            <a:r>
              <a:rPr sz="2600" spc="-195">
                <a:solidFill>
                  <a:srgbClr val="963139"/>
                </a:solidFill>
                <a:latin typeface="Arial"/>
                <a:cs typeface="Arial"/>
              </a:rPr>
              <a:t>division,  </a:t>
            </a:r>
            <a:r>
              <a:rPr sz="2600" spc="-229">
                <a:solidFill>
                  <a:srgbClr val="963139"/>
                </a:solidFill>
                <a:latin typeface="Arial"/>
                <a:cs typeface="Arial"/>
              </a:rPr>
              <a:t>modulus, </a:t>
            </a:r>
            <a:r>
              <a:rPr sz="2600" spc="-110">
                <a:solidFill>
                  <a:srgbClr val="963139"/>
                </a:solidFill>
                <a:latin typeface="Arial"/>
                <a:cs typeface="Arial"/>
              </a:rPr>
              <a:t>and </a:t>
            </a:r>
            <a:r>
              <a:rPr sz="2600" spc="-135">
                <a:solidFill>
                  <a:srgbClr val="963139"/>
                </a:solidFill>
                <a:latin typeface="Arial"/>
                <a:cs typeface="Arial"/>
              </a:rPr>
              <a:t>string</a:t>
            </a:r>
            <a:r>
              <a:rPr sz="2600" spc="-220">
                <a:solidFill>
                  <a:srgbClr val="963139"/>
                </a:solidFill>
                <a:latin typeface="Arial"/>
                <a:cs typeface="Arial"/>
              </a:rPr>
              <a:t> </a:t>
            </a:r>
            <a:r>
              <a:rPr sz="2600" spc="-155">
                <a:solidFill>
                  <a:srgbClr val="963139"/>
                </a:solidFill>
                <a:latin typeface="Arial"/>
                <a:cs typeface="Arial"/>
              </a:rPr>
              <a:t>concatenation</a:t>
            </a:r>
            <a:endParaRPr sz="26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3514090" cy="697230"/>
          </a:xfrm>
          <a:prstGeom prst="rect">
            <a:avLst/>
          </a:prstGeom>
        </p:spPr>
        <p:txBody>
          <a:bodyPr vert="horz" wrap="square" lIns="0" tIns="13335" rIns="0" bIns="0" rtlCol="0">
            <a:spAutoFit/>
          </a:bodyPr>
          <a:lstStyle/>
          <a:p>
            <a:pPr marL="12700">
              <a:lnSpc>
                <a:spcPct val="100000"/>
              </a:lnSpc>
              <a:spcBef>
                <a:spcPts val="105"/>
              </a:spcBef>
            </a:pPr>
            <a:r>
              <a:rPr sz="4400" spc="365"/>
              <a:t>== </a:t>
            </a:r>
            <a:r>
              <a:rPr sz="4400" spc="-430"/>
              <a:t>versus</a:t>
            </a:r>
            <a:r>
              <a:rPr sz="4400" spc="-500"/>
              <a:t> </a:t>
            </a:r>
            <a:r>
              <a:rPr sz="4400" spc="365"/>
              <a:t>===</a:t>
            </a:r>
            <a:endParaRPr sz="4400"/>
          </a:p>
        </p:txBody>
      </p:sp>
      <p:sp>
        <p:nvSpPr>
          <p:cNvPr id="3" name="object 3"/>
          <p:cNvSpPr txBox="1"/>
          <p:nvPr/>
        </p:nvSpPr>
        <p:spPr>
          <a:xfrm>
            <a:off x="691387" y="1526086"/>
            <a:ext cx="7951470" cy="4386580"/>
          </a:xfrm>
          <a:prstGeom prst="rect">
            <a:avLst/>
          </a:prstGeom>
        </p:spPr>
        <p:txBody>
          <a:bodyPr vert="horz" wrap="square" lIns="0" tIns="54610" rIns="0" bIns="0" rtlCol="0">
            <a:spAutoFit/>
          </a:bodyPr>
          <a:lstStyle/>
          <a:p>
            <a:pPr marL="332740" indent="-320040">
              <a:lnSpc>
                <a:spcPct val="100000"/>
              </a:lnSpc>
              <a:spcBef>
                <a:spcPts val="430"/>
              </a:spcBef>
              <a:buSzPct val="60344"/>
              <a:buFont typeface="Wingdings"/>
              <a:buChar char=""/>
              <a:tabLst>
                <a:tab pos="332740" algn="l"/>
              </a:tabLst>
            </a:pPr>
            <a:r>
              <a:rPr sz="2900" spc="-345">
                <a:solidFill>
                  <a:srgbClr val="963139"/>
                </a:solidFill>
                <a:latin typeface="Arial"/>
                <a:cs typeface="Arial"/>
              </a:rPr>
              <a:t>Two </a:t>
            </a:r>
            <a:r>
              <a:rPr sz="2900" spc="-30">
                <a:solidFill>
                  <a:srgbClr val="963139"/>
                </a:solidFill>
                <a:latin typeface="Arial"/>
                <a:cs typeface="Arial"/>
              </a:rPr>
              <a:t>“equality”</a:t>
            </a:r>
            <a:r>
              <a:rPr sz="2900" spc="-150">
                <a:solidFill>
                  <a:srgbClr val="963139"/>
                </a:solidFill>
                <a:latin typeface="Arial"/>
                <a:cs typeface="Arial"/>
              </a:rPr>
              <a:t> </a:t>
            </a:r>
            <a:r>
              <a:rPr sz="2900" spc="-114">
                <a:solidFill>
                  <a:srgbClr val="963139"/>
                </a:solidFill>
                <a:latin typeface="Arial"/>
                <a:cs typeface="Arial"/>
              </a:rPr>
              <a:t>operators</a:t>
            </a:r>
            <a:endParaRPr sz="2900">
              <a:latin typeface="Arial"/>
              <a:cs typeface="Arial"/>
            </a:endParaRPr>
          </a:p>
          <a:p>
            <a:pPr marL="378460">
              <a:lnSpc>
                <a:spcPct val="100000"/>
              </a:lnSpc>
              <a:spcBef>
                <a:spcPts val="305"/>
              </a:spcBef>
            </a:pPr>
            <a:r>
              <a:rPr sz="1800" spc="365">
                <a:solidFill>
                  <a:srgbClr val="676767"/>
                </a:solidFill>
                <a:latin typeface="Arial"/>
                <a:cs typeface="Arial"/>
              </a:rPr>
              <a:t> </a:t>
            </a:r>
            <a:r>
              <a:rPr sz="2600" spc="220">
                <a:solidFill>
                  <a:srgbClr val="963139"/>
                </a:solidFill>
                <a:latin typeface="Arial"/>
                <a:cs typeface="Arial"/>
              </a:rPr>
              <a:t>== </a:t>
            </a:r>
            <a:r>
              <a:rPr sz="2600" spc="-210">
                <a:solidFill>
                  <a:srgbClr val="963139"/>
                </a:solidFill>
                <a:latin typeface="Arial"/>
                <a:cs typeface="Arial"/>
              </a:rPr>
              <a:t>tests </a:t>
            </a:r>
            <a:r>
              <a:rPr sz="2600" spc="-20">
                <a:solidFill>
                  <a:srgbClr val="963139"/>
                </a:solidFill>
                <a:latin typeface="Arial"/>
                <a:cs typeface="Arial"/>
              </a:rPr>
              <a:t>for </a:t>
            </a:r>
            <a:r>
              <a:rPr sz="2600" spc="-25">
                <a:solidFill>
                  <a:srgbClr val="963139"/>
                </a:solidFill>
                <a:latin typeface="Arial"/>
                <a:cs typeface="Arial"/>
              </a:rPr>
              <a:t>“equality” </a:t>
            </a:r>
            <a:r>
              <a:rPr sz="2600" spc="-160">
                <a:solidFill>
                  <a:srgbClr val="963139"/>
                </a:solidFill>
                <a:latin typeface="Arial"/>
                <a:cs typeface="Arial"/>
              </a:rPr>
              <a:t>in </a:t>
            </a:r>
            <a:r>
              <a:rPr sz="2600" spc="-135">
                <a:solidFill>
                  <a:srgbClr val="963139"/>
                </a:solidFill>
                <a:latin typeface="Arial"/>
                <a:cs typeface="Arial"/>
              </a:rPr>
              <a:t>value </a:t>
            </a:r>
            <a:r>
              <a:rPr sz="2600" spc="-110">
                <a:solidFill>
                  <a:srgbClr val="963139"/>
                </a:solidFill>
                <a:latin typeface="Arial"/>
                <a:cs typeface="Arial"/>
              </a:rPr>
              <a:t>but </a:t>
            </a:r>
            <a:r>
              <a:rPr sz="2600" spc="-155">
                <a:solidFill>
                  <a:srgbClr val="963139"/>
                </a:solidFill>
                <a:latin typeface="Arial"/>
                <a:cs typeface="Arial"/>
              </a:rPr>
              <a:t>not </a:t>
            </a:r>
            <a:r>
              <a:rPr sz="2600" spc="-165">
                <a:solidFill>
                  <a:srgbClr val="963139"/>
                </a:solidFill>
                <a:latin typeface="Arial"/>
                <a:cs typeface="Arial"/>
              </a:rPr>
              <a:t>necessarily</a:t>
            </a:r>
            <a:r>
              <a:rPr sz="2600" spc="40">
                <a:solidFill>
                  <a:srgbClr val="963139"/>
                </a:solidFill>
                <a:latin typeface="Arial"/>
                <a:cs typeface="Arial"/>
              </a:rPr>
              <a:t> </a:t>
            </a:r>
            <a:r>
              <a:rPr sz="2600" spc="-155">
                <a:solidFill>
                  <a:srgbClr val="963139"/>
                </a:solidFill>
                <a:latin typeface="Arial"/>
                <a:cs typeface="Arial"/>
              </a:rPr>
              <a:t>type</a:t>
            </a:r>
            <a:endParaRPr sz="2600">
              <a:latin typeface="Arial"/>
              <a:cs typeface="Arial"/>
            </a:endParaRPr>
          </a:p>
          <a:p>
            <a:pPr marL="378460">
              <a:lnSpc>
                <a:spcPct val="100000"/>
              </a:lnSpc>
              <a:spcBef>
                <a:spcPts val="290"/>
              </a:spcBef>
            </a:pPr>
            <a:r>
              <a:rPr sz="1800" spc="365">
                <a:solidFill>
                  <a:srgbClr val="676767"/>
                </a:solidFill>
                <a:latin typeface="Arial"/>
                <a:cs typeface="Arial"/>
              </a:rPr>
              <a:t> </a:t>
            </a:r>
            <a:r>
              <a:rPr sz="2600" spc="215">
                <a:solidFill>
                  <a:srgbClr val="963139"/>
                </a:solidFill>
                <a:latin typeface="Arial"/>
                <a:cs typeface="Arial"/>
              </a:rPr>
              <a:t>=== </a:t>
            </a:r>
            <a:r>
              <a:rPr sz="2600" spc="-210">
                <a:solidFill>
                  <a:srgbClr val="963139"/>
                </a:solidFill>
                <a:latin typeface="Arial"/>
                <a:cs typeface="Arial"/>
              </a:rPr>
              <a:t>tests </a:t>
            </a:r>
            <a:r>
              <a:rPr sz="2600" spc="-20">
                <a:solidFill>
                  <a:srgbClr val="963139"/>
                </a:solidFill>
                <a:latin typeface="Arial"/>
                <a:cs typeface="Arial"/>
              </a:rPr>
              <a:t>for </a:t>
            </a:r>
            <a:r>
              <a:rPr sz="2600" spc="-25">
                <a:solidFill>
                  <a:srgbClr val="963139"/>
                </a:solidFill>
                <a:latin typeface="Arial"/>
                <a:cs typeface="Arial"/>
              </a:rPr>
              <a:t>“identity” </a:t>
            </a:r>
            <a:r>
              <a:rPr sz="2600" spc="-160">
                <a:solidFill>
                  <a:srgbClr val="963139"/>
                </a:solidFill>
                <a:latin typeface="Arial"/>
                <a:cs typeface="Arial"/>
              </a:rPr>
              <a:t>in </a:t>
            </a:r>
            <a:r>
              <a:rPr sz="2600" spc="-135">
                <a:solidFill>
                  <a:srgbClr val="963139"/>
                </a:solidFill>
                <a:latin typeface="Arial"/>
                <a:cs typeface="Arial"/>
              </a:rPr>
              <a:t>value </a:t>
            </a:r>
            <a:r>
              <a:rPr sz="2600" spc="-204">
                <a:solidFill>
                  <a:srgbClr val="963139"/>
                </a:solidFill>
                <a:latin typeface="Arial"/>
                <a:cs typeface="Arial"/>
              </a:rPr>
              <a:t>AND</a:t>
            </a:r>
            <a:r>
              <a:rPr sz="2600" spc="-180">
                <a:solidFill>
                  <a:srgbClr val="963139"/>
                </a:solidFill>
                <a:latin typeface="Arial"/>
                <a:cs typeface="Arial"/>
              </a:rPr>
              <a:t> </a:t>
            </a:r>
            <a:r>
              <a:rPr sz="2600" spc="-45">
                <a:solidFill>
                  <a:srgbClr val="963139"/>
                </a:solidFill>
                <a:latin typeface="Arial"/>
                <a:cs typeface="Arial"/>
              </a:rPr>
              <a:t>type</a:t>
            </a:r>
            <a:endParaRPr sz="2600">
              <a:latin typeface="Arial"/>
              <a:cs typeface="Arial"/>
            </a:endParaRPr>
          </a:p>
          <a:p>
            <a:pPr marL="12700">
              <a:lnSpc>
                <a:spcPct val="100000"/>
              </a:lnSpc>
              <a:spcBef>
                <a:spcPts val="335"/>
              </a:spcBef>
            </a:pPr>
            <a:r>
              <a:rPr sz="1750" spc="-10">
                <a:solidFill>
                  <a:srgbClr val="963139"/>
                </a:solidFill>
                <a:latin typeface="Wingdings"/>
                <a:cs typeface="Wingdings"/>
              </a:rPr>
              <a:t></a:t>
            </a:r>
            <a:r>
              <a:rPr sz="1750" spc="-10">
                <a:solidFill>
                  <a:srgbClr val="963139"/>
                </a:solidFill>
                <a:latin typeface="Times New Roman"/>
                <a:cs typeface="Times New Roman"/>
              </a:rPr>
              <a:t> </a:t>
            </a:r>
            <a:r>
              <a:rPr sz="2900" spc="240">
                <a:solidFill>
                  <a:srgbClr val="963139"/>
                </a:solidFill>
                <a:latin typeface="Arial"/>
                <a:cs typeface="Arial"/>
              </a:rPr>
              <a:t>== </a:t>
            </a:r>
            <a:r>
              <a:rPr sz="2900" spc="-170">
                <a:solidFill>
                  <a:srgbClr val="963139"/>
                </a:solidFill>
                <a:latin typeface="Arial"/>
                <a:cs typeface="Arial"/>
              </a:rPr>
              <a:t>ignores </a:t>
            </a:r>
            <a:r>
              <a:rPr sz="2900" spc="-175">
                <a:solidFill>
                  <a:srgbClr val="963139"/>
                </a:solidFill>
                <a:latin typeface="Arial"/>
                <a:cs typeface="Arial"/>
              </a:rPr>
              <a:t>the </a:t>
            </a:r>
            <a:r>
              <a:rPr sz="2900" spc="-160">
                <a:solidFill>
                  <a:srgbClr val="963139"/>
                </a:solidFill>
                <a:latin typeface="Arial"/>
                <a:cs typeface="Arial"/>
              </a:rPr>
              <a:t>distinction</a:t>
            </a:r>
            <a:r>
              <a:rPr sz="2900" spc="130">
                <a:solidFill>
                  <a:srgbClr val="963139"/>
                </a:solidFill>
                <a:latin typeface="Arial"/>
                <a:cs typeface="Arial"/>
              </a:rPr>
              <a:t> </a:t>
            </a:r>
            <a:r>
              <a:rPr sz="2900" spc="-155">
                <a:solidFill>
                  <a:srgbClr val="963139"/>
                </a:solidFill>
                <a:latin typeface="Arial"/>
                <a:cs typeface="Arial"/>
              </a:rPr>
              <a:t>between:</a:t>
            </a:r>
            <a:endParaRPr sz="2900">
              <a:latin typeface="Arial"/>
              <a:cs typeface="Arial"/>
            </a:endParaRPr>
          </a:p>
          <a:p>
            <a:pPr marL="652780" marR="180975" indent="-274320">
              <a:lnSpc>
                <a:spcPts val="2810"/>
              </a:lnSpc>
              <a:spcBef>
                <a:spcPts val="665"/>
              </a:spcBef>
              <a:buClr>
                <a:srgbClr val="676767"/>
              </a:buClr>
              <a:buSzPct val="69230"/>
              <a:buChar char=""/>
              <a:tabLst>
                <a:tab pos="653415" algn="l"/>
              </a:tabLst>
            </a:pPr>
            <a:r>
              <a:rPr sz="2600" spc="-165">
                <a:solidFill>
                  <a:srgbClr val="963139"/>
                </a:solidFill>
                <a:latin typeface="Arial"/>
                <a:cs typeface="Arial"/>
              </a:rPr>
              <a:t>Integers, </a:t>
            </a:r>
            <a:r>
              <a:rPr sz="2600" spc="-45">
                <a:solidFill>
                  <a:srgbClr val="963139"/>
                </a:solidFill>
                <a:latin typeface="Arial"/>
                <a:cs typeface="Arial"/>
              </a:rPr>
              <a:t>floating </a:t>
            </a:r>
            <a:r>
              <a:rPr sz="2600" spc="-100">
                <a:solidFill>
                  <a:srgbClr val="963139"/>
                </a:solidFill>
                <a:latin typeface="Arial"/>
                <a:cs typeface="Arial"/>
              </a:rPr>
              <a:t>point </a:t>
            </a:r>
            <a:r>
              <a:rPr sz="2600" spc="-229">
                <a:solidFill>
                  <a:srgbClr val="963139"/>
                </a:solidFill>
                <a:latin typeface="Arial"/>
                <a:cs typeface="Arial"/>
              </a:rPr>
              <a:t>numbers, </a:t>
            </a:r>
            <a:r>
              <a:rPr sz="2600" spc="-110">
                <a:solidFill>
                  <a:srgbClr val="963139"/>
                </a:solidFill>
                <a:latin typeface="Arial"/>
                <a:cs typeface="Arial"/>
              </a:rPr>
              <a:t>and </a:t>
            </a:r>
            <a:r>
              <a:rPr sz="2600" spc="-175">
                <a:solidFill>
                  <a:srgbClr val="963139"/>
                </a:solidFill>
                <a:latin typeface="Arial"/>
                <a:cs typeface="Arial"/>
              </a:rPr>
              <a:t>strings </a:t>
            </a:r>
            <a:r>
              <a:rPr sz="2600" spc="-200">
                <a:solidFill>
                  <a:srgbClr val="963139"/>
                </a:solidFill>
                <a:latin typeface="Arial"/>
                <a:cs typeface="Arial"/>
              </a:rPr>
              <a:t>containing  </a:t>
            </a:r>
            <a:r>
              <a:rPr sz="2600" spc="-155">
                <a:solidFill>
                  <a:srgbClr val="963139"/>
                </a:solidFill>
                <a:latin typeface="Arial"/>
                <a:cs typeface="Arial"/>
              </a:rPr>
              <a:t>the </a:t>
            </a:r>
            <a:r>
              <a:rPr sz="2600" spc="-254">
                <a:solidFill>
                  <a:srgbClr val="963139"/>
                </a:solidFill>
                <a:latin typeface="Arial"/>
                <a:cs typeface="Arial"/>
              </a:rPr>
              <a:t>same </a:t>
            </a:r>
            <a:r>
              <a:rPr sz="2600" spc="-170">
                <a:solidFill>
                  <a:srgbClr val="963139"/>
                </a:solidFill>
                <a:latin typeface="Arial"/>
                <a:cs typeface="Arial"/>
              </a:rPr>
              <a:t>numerical</a:t>
            </a:r>
            <a:r>
              <a:rPr sz="2600" spc="-140">
                <a:solidFill>
                  <a:srgbClr val="963139"/>
                </a:solidFill>
                <a:latin typeface="Arial"/>
                <a:cs typeface="Arial"/>
              </a:rPr>
              <a:t> </a:t>
            </a:r>
            <a:r>
              <a:rPr sz="2600" spc="-135">
                <a:solidFill>
                  <a:srgbClr val="963139"/>
                </a:solidFill>
                <a:latin typeface="Arial"/>
                <a:cs typeface="Arial"/>
              </a:rPr>
              <a:t>value</a:t>
            </a:r>
            <a:endParaRPr sz="2600">
              <a:latin typeface="Arial"/>
              <a:cs typeface="Arial"/>
            </a:endParaRPr>
          </a:p>
          <a:p>
            <a:pPr marL="652780" indent="-274955">
              <a:lnSpc>
                <a:spcPct val="100000"/>
              </a:lnSpc>
              <a:spcBef>
                <a:spcPts val="245"/>
              </a:spcBef>
              <a:buClr>
                <a:srgbClr val="676767"/>
              </a:buClr>
              <a:buSzPct val="69230"/>
              <a:buChar char=""/>
              <a:tabLst>
                <a:tab pos="653415" algn="l"/>
              </a:tabLst>
            </a:pPr>
            <a:r>
              <a:rPr sz="2600" spc="-155">
                <a:solidFill>
                  <a:srgbClr val="963139"/>
                </a:solidFill>
                <a:latin typeface="Arial"/>
                <a:cs typeface="Arial"/>
              </a:rPr>
              <a:t>Nonzero </a:t>
            </a:r>
            <a:r>
              <a:rPr sz="2600" spc="-235">
                <a:solidFill>
                  <a:srgbClr val="963139"/>
                </a:solidFill>
                <a:latin typeface="Arial"/>
                <a:cs typeface="Arial"/>
              </a:rPr>
              <a:t>numbers </a:t>
            </a:r>
            <a:r>
              <a:rPr sz="2600" spc="-110">
                <a:solidFill>
                  <a:srgbClr val="963139"/>
                </a:solidFill>
                <a:latin typeface="Arial"/>
                <a:cs typeface="Arial"/>
              </a:rPr>
              <a:t>and boolean</a:t>
            </a:r>
            <a:r>
              <a:rPr sz="2600" spc="-125">
                <a:solidFill>
                  <a:srgbClr val="963139"/>
                </a:solidFill>
                <a:latin typeface="Arial"/>
                <a:cs typeface="Arial"/>
              </a:rPr>
              <a:t> </a:t>
            </a:r>
            <a:r>
              <a:rPr sz="2600" spc="-484">
                <a:solidFill>
                  <a:srgbClr val="963139"/>
                </a:solidFill>
                <a:latin typeface="Arial"/>
                <a:cs typeface="Arial"/>
              </a:rPr>
              <a:t>TRUE</a:t>
            </a:r>
            <a:endParaRPr sz="2600">
              <a:latin typeface="Arial"/>
              <a:cs typeface="Arial"/>
            </a:endParaRPr>
          </a:p>
          <a:p>
            <a:pPr marL="652780" indent="-274955">
              <a:lnSpc>
                <a:spcPct val="100000"/>
              </a:lnSpc>
              <a:spcBef>
                <a:spcPts val="285"/>
              </a:spcBef>
              <a:buClr>
                <a:srgbClr val="676767"/>
              </a:buClr>
              <a:buSzPct val="69230"/>
              <a:buChar char=""/>
              <a:tabLst>
                <a:tab pos="653415" algn="l"/>
              </a:tabLst>
            </a:pPr>
            <a:r>
              <a:rPr sz="2600" spc="-155">
                <a:solidFill>
                  <a:srgbClr val="963139"/>
                </a:solidFill>
                <a:latin typeface="Arial"/>
                <a:cs typeface="Arial"/>
              </a:rPr>
              <a:t>Zero </a:t>
            </a:r>
            <a:r>
              <a:rPr sz="2600" spc="-110">
                <a:solidFill>
                  <a:srgbClr val="963139"/>
                </a:solidFill>
                <a:latin typeface="Arial"/>
                <a:cs typeface="Arial"/>
              </a:rPr>
              <a:t>and boolean</a:t>
            </a:r>
            <a:r>
              <a:rPr sz="2600" spc="170">
                <a:solidFill>
                  <a:srgbClr val="963139"/>
                </a:solidFill>
                <a:latin typeface="Arial"/>
                <a:cs typeface="Arial"/>
              </a:rPr>
              <a:t> </a:t>
            </a:r>
            <a:r>
              <a:rPr sz="2600" spc="-434">
                <a:solidFill>
                  <a:srgbClr val="963139"/>
                </a:solidFill>
                <a:latin typeface="Arial"/>
                <a:cs typeface="Arial"/>
              </a:rPr>
              <a:t>FALSE</a:t>
            </a:r>
            <a:endParaRPr sz="2600">
              <a:latin typeface="Arial"/>
              <a:cs typeface="Arial"/>
            </a:endParaRPr>
          </a:p>
          <a:p>
            <a:pPr marL="652780" indent="-274955">
              <a:lnSpc>
                <a:spcPct val="100000"/>
              </a:lnSpc>
              <a:spcBef>
                <a:spcPts val="295"/>
              </a:spcBef>
              <a:buClr>
                <a:srgbClr val="676767"/>
              </a:buClr>
              <a:buSzPct val="69230"/>
              <a:buChar char=""/>
              <a:tabLst>
                <a:tab pos="653415" algn="l"/>
              </a:tabLst>
            </a:pPr>
            <a:r>
              <a:rPr sz="2600" spc="-210">
                <a:solidFill>
                  <a:srgbClr val="963139"/>
                </a:solidFill>
                <a:latin typeface="Arial"/>
                <a:cs typeface="Arial"/>
              </a:rPr>
              <a:t>Empty </a:t>
            </a:r>
            <a:r>
              <a:rPr sz="2600" spc="-140">
                <a:solidFill>
                  <a:srgbClr val="963139"/>
                </a:solidFill>
                <a:latin typeface="Arial"/>
                <a:cs typeface="Arial"/>
              </a:rPr>
              <a:t>string, </a:t>
            </a:r>
            <a:r>
              <a:rPr sz="2600" spc="-160">
                <a:solidFill>
                  <a:srgbClr val="963139"/>
                </a:solidFill>
                <a:latin typeface="Arial"/>
                <a:cs typeface="Arial"/>
              </a:rPr>
              <a:t>the </a:t>
            </a:r>
            <a:r>
              <a:rPr sz="2600" spc="-130">
                <a:solidFill>
                  <a:srgbClr val="963139"/>
                </a:solidFill>
                <a:latin typeface="Arial"/>
                <a:cs typeface="Arial"/>
              </a:rPr>
              <a:t>string </a:t>
            </a:r>
            <a:r>
              <a:rPr sz="2600" spc="-10">
                <a:solidFill>
                  <a:srgbClr val="963139"/>
                </a:solidFill>
                <a:latin typeface="Arial"/>
                <a:cs typeface="Arial"/>
              </a:rPr>
              <a:t>‘0’ </a:t>
            </a:r>
            <a:r>
              <a:rPr sz="2600" spc="-110">
                <a:solidFill>
                  <a:srgbClr val="963139"/>
                </a:solidFill>
                <a:latin typeface="Arial"/>
                <a:cs typeface="Arial"/>
              </a:rPr>
              <a:t>and boolean</a:t>
            </a:r>
            <a:r>
              <a:rPr sz="2600" spc="90">
                <a:solidFill>
                  <a:srgbClr val="963139"/>
                </a:solidFill>
                <a:latin typeface="Arial"/>
                <a:cs typeface="Arial"/>
              </a:rPr>
              <a:t> </a:t>
            </a:r>
            <a:r>
              <a:rPr sz="2600" spc="-434">
                <a:solidFill>
                  <a:srgbClr val="963139"/>
                </a:solidFill>
                <a:latin typeface="Arial"/>
                <a:cs typeface="Arial"/>
              </a:rPr>
              <a:t>FALSE</a:t>
            </a:r>
            <a:endParaRPr sz="2600">
              <a:latin typeface="Arial"/>
              <a:cs typeface="Arial"/>
            </a:endParaRPr>
          </a:p>
          <a:p>
            <a:pPr marL="652780" indent="-274955">
              <a:lnSpc>
                <a:spcPct val="100000"/>
              </a:lnSpc>
              <a:spcBef>
                <a:spcPts val="285"/>
              </a:spcBef>
              <a:buClr>
                <a:srgbClr val="676767"/>
              </a:buClr>
              <a:buSzPct val="69230"/>
              <a:buChar char=""/>
              <a:tabLst>
                <a:tab pos="653415" algn="l"/>
              </a:tabLst>
            </a:pPr>
            <a:r>
              <a:rPr sz="2600" spc="-180">
                <a:solidFill>
                  <a:srgbClr val="963139"/>
                </a:solidFill>
                <a:latin typeface="Arial"/>
                <a:cs typeface="Arial"/>
              </a:rPr>
              <a:t>Any </a:t>
            </a:r>
            <a:r>
              <a:rPr sz="2600" spc="-125">
                <a:solidFill>
                  <a:srgbClr val="963139"/>
                </a:solidFill>
                <a:latin typeface="Arial"/>
                <a:cs typeface="Arial"/>
              </a:rPr>
              <a:t>other </a:t>
            </a:r>
            <a:r>
              <a:rPr sz="2600" spc="-150">
                <a:solidFill>
                  <a:srgbClr val="963139"/>
                </a:solidFill>
                <a:latin typeface="Arial"/>
                <a:cs typeface="Arial"/>
              </a:rPr>
              <a:t>non-empty </a:t>
            </a:r>
            <a:r>
              <a:rPr sz="2600" spc="-130">
                <a:solidFill>
                  <a:srgbClr val="963139"/>
                </a:solidFill>
                <a:latin typeface="Arial"/>
                <a:cs typeface="Arial"/>
              </a:rPr>
              <a:t>string </a:t>
            </a:r>
            <a:r>
              <a:rPr sz="2600" spc="-110">
                <a:solidFill>
                  <a:srgbClr val="963139"/>
                </a:solidFill>
                <a:latin typeface="Arial"/>
                <a:cs typeface="Arial"/>
              </a:rPr>
              <a:t>and boolean</a:t>
            </a:r>
            <a:r>
              <a:rPr sz="2600" spc="-105">
                <a:solidFill>
                  <a:srgbClr val="963139"/>
                </a:solidFill>
                <a:latin typeface="Arial"/>
                <a:cs typeface="Arial"/>
              </a:rPr>
              <a:t> </a:t>
            </a:r>
            <a:r>
              <a:rPr sz="2600" spc="-484">
                <a:solidFill>
                  <a:srgbClr val="963139"/>
                </a:solidFill>
                <a:latin typeface="Arial"/>
                <a:cs typeface="Arial"/>
              </a:rPr>
              <a:t>TRUE</a:t>
            </a:r>
            <a:endParaRPr sz="26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1504315" cy="697230"/>
          </a:xfrm>
          <a:prstGeom prst="rect">
            <a:avLst/>
          </a:prstGeom>
        </p:spPr>
        <p:txBody>
          <a:bodyPr vert="horz" wrap="square" lIns="0" tIns="13335" rIns="0" bIns="0" rtlCol="0">
            <a:spAutoFit/>
          </a:bodyPr>
          <a:lstStyle/>
          <a:p>
            <a:pPr marL="12700">
              <a:lnSpc>
                <a:spcPct val="100000"/>
              </a:lnSpc>
              <a:spcBef>
                <a:spcPts val="105"/>
              </a:spcBef>
            </a:pPr>
            <a:r>
              <a:rPr sz="4400" spc="-204"/>
              <a:t>Strin</a:t>
            </a:r>
            <a:r>
              <a:rPr sz="4400" spc="-300"/>
              <a:t>g</a:t>
            </a:r>
            <a:r>
              <a:rPr sz="4400" spc="-735"/>
              <a:t>s</a:t>
            </a:r>
            <a:endParaRPr sz="4400"/>
          </a:p>
        </p:txBody>
      </p:sp>
      <p:sp>
        <p:nvSpPr>
          <p:cNvPr id="3" name="object 3"/>
          <p:cNvSpPr txBox="1"/>
          <p:nvPr/>
        </p:nvSpPr>
        <p:spPr>
          <a:xfrm>
            <a:off x="691387" y="1524352"/>
            <a:ext cx="7787005" cy="3383915"/>
          </a:xfrm>
          <a:prstGeom prst="rect">
            <a:avLst/>
          </a:prstGeom>
        </p:spPr>
        <p:txBody>
          <a:bodyPr vert="horz" wrap="square" lIns="0" tIns="100965" rIns="0" bIns="0" rtlCol="0">
            <a:spAutoFit/>
          </a:bodyPr>
          <a:lstStyle/>
          <a:p>
            <a:pPr marL="332740" indent="-320040">
              <a:lnSpc>
                <a:spcPct val="100000"/>
              </a:lnSpc>
              <a:spcBef>
                <a:spcPts val="795"/>
              </a:spcBef>
              <a:buSzPct val="60344"/>
              <a:buFont typeface="Wingdings"/>
              <a:buChar char=""/>
              <a:tabLst>
                <a:tab pos="332740" algn="l"/>
              </a:tabLst>
            </a:pPr>
            <a:r>
              <a:rPr sz="2900" spc="-185">
                <a:solidFill>
                  <a:srgbClr val="963139"/>
                </a:solidFill>
                <a:latin typeface="Arial"/>
                <a:cs typeface="Arial"/>
              </a:rPr>
              <a:t>A </a:t>
            </a:r>
            <a:r>
              <a:rPr sz="2900" spc="-250">
                <a:solidFill>
                  <a:srgbClr val="963139"/>
                </a:solidFill>
                <a:latin typeface="Arial"/>
                <a:cs typeface="Arial"/>
              </a:rPr>
              <a:t>sequence </a:t>
            </a:r>
            <a:r>
              <a:rPr sz="2900">
                <a:solidFill>
                  <a:srgbClr val="963139"/>
                </a:solidFill>
                <a:latin typeface="Arial"/>
                <a:cs typeface="Arial"/>
              </a:rPr>
              <a:t>of</a:t>
            </a:r>
            <a:r>
              <a:rPr sz="2900" spc="-110">
                <a:solidFill>
                  <a:srgbClr val="963139"/>
                </a:solidFill>
                <a:latin typeface="Arial"/>
                <a:cs typeface="Arial"/>
              </a:rPr>
              <a:t> </a:t>
            </a:r>
            <a:r>
              <a:rPr sz="2900" spc="-160">
                <a:solidFill>
                  <a:srgbClr val="963139"/>
                </a:solidFill>
                <a:latin typeface="Arial"/>
                <a:cs typeface="Arial"/>
              </a:rPr>
              <a:t>characters</a:t>
            </a:r>
            <a:endParaRPr sz="2900">
              <a:latin typeface="Arial"/>
              <a:cs typeface="Arial"/>
            </a:endParaRPr>
          </a:p>
          <a:p>
            <a:pPr marL="332740" indent="-320040">
              <a:lnSpc>
                <a:spcPct val="100000"/>
              </a:lnSpc>
              <a:spcBef>
                <a:spcPts val="700"/>
              </a:spcBef>
              <a:buSzPct val="60344"/>
              <a:buFont typeface="Wingdings"/>
              <a:buChar char=""/>
              <a:tabLst>
                <a:tab pos="332740" algn="l"/>
              </a:tabLst>
            </a:pPr>
            <a:r>
              <a:rPr sz="2900" spc="-170">
                <a:solidFill>
                  <a:srgbClr val="963139"/>
                </a:solidFill>
                <a:latin typeface="Arial"/>
                <a:cs typeface="Arial"/>
              </a:rPr>
              <a:t>Single </a:t>
            </a:r>
            <a:r>
              <a:rPr sz="2900" spc="-120">
                <a:solidFill>
                  <a:srgbClr val="963139"/>
                </a:solidFill>
                <a:latin typeface="Arial"/>
                <a:cs typeface="Arial"/>
              </a:rPr>
              <a:t>and </a:t>
            </a:r>
            <a:r>
              <a:rPr sz="2900" spc="-114">
                <a:solidFill>
                  <a:srgbClr val="963139"/>
                </a:solidFill>
                <a:latin typeface="Arial"/>
                <a:cs typeface="Arial"/>
              </a:rPr>
              <a:t>double</a:t>
            </a:r>
            <a:r>
              <a:rPr sz="2900" spc="229">
                <a:solidFill>
                  <a:srgbClr val="963139"/>
                </a:solidFill>
                <a:latin typeface="Arial"/>
                <a:cs typeface="Arial"/>
              </a:rPr>
              <a:t> </a:t>
            </a:r>
            <a:r>
              <a:rPr sz="2900" spc="-195">
                <a:solidFill>
                  <a:srgbClr val="963139"/>
                </a:solidFill>
                <a:latin typeface="Arial"/>
                <a:cs typeface="Arial"/>
              </a:rPr>
              <a:t>quotes:</a:t>
            </a:r>
            <a:endParaRPr sz="2900">
              <a:latin typeface="Arial"/>
              <a:cs typeface="Arial"/>
            </a:endParaRPr>
          </a:p>
          <a:p>
            <a:pPr marL="652780" lvl="1" indent="-274955">
              <a:lnSpc>
                <a:spcPct val="100000"/>
              </a:lnSpc>
              <a:spcBef>
                <a:spcPts val="550"/>
              </a:spcBef>
              <a:buClr>
                <a:srgbClr val="676767"/>
              </a:buClr>
              <a:buSzPct val="69230"/>
              <a:buChar char=""/>
              <a:tabLst>
                <a:tab pos="653415" algn="l"/>
              </a:tabLst>
            </a:pPr>
            <a:r>
              <a:rPr sz="2600" spc="-210">
                <a:solidFill>
                  <a:srgbClr val="963139"/>
                </a:solidFill>
                <a:latin typeface="Arial"/>
                <a:cs typeface="Arial"/>
              </a:rPr>
              <a:t>Suppose </a:t>
            </a:r>
            <a:r>
              <a:rPr sz="2400" spc="-5">
                <a:solidFill>
                  <a:srgbClr val="963139"/>
                </a:solidFill>
                <a:latin typeface="Courier New"/>
                <a:cs typeface="Courier New"/>
              </a:rPr>
              <a:t>$str </a:t>
            </a:r>
            <a:r>
              <a:rPr sz="2400">
                <a:solidFill>
                  <a:srgbClr val="963139"/>
                </a:solidFill>
                <a:latin typeface="Courier New"/>
                <a:cs typeface="Courier New"/>
              </a:rPr>
              <a:t>=</a:t>
            </a:r>
            <a:r>
              <a:rPr sz="2400" spc="-365">
                <a:solidFill>
                  <a:srgbClr val="963139"/>
                </a:solidFill>
                <a:latin typeface="Courier New"/>
                <a:cs typeface="Courier New"/>
              </a:rPr>
              <a:t> </a:t>
            </a:r>
            <a:r>
              <a:rPr sz="2400" spc="-5">
                <a:solidFill>
                  <a:srgbClr val="963139"/>
                </a:solidFill>
                <a:latin typeface="Courier New"/>
                <a:cs typeface="Courier New"/>
              </a:rPr>
              <a:t>42;</a:t>
            </a:r>
            <a:endParaRPr sz="2400">
              <a:latin typeface="Courier New"/>
              <a:cs typeface="Courier New"/>
            </a:endParaRPr>
          </a:p>
          <a:p>
            <a:pPr marL="652780" marR="5080" lvl="1" indent="-653415" algn="r">
              <a:lnSpc>
                <a:spcPct val="100000"/>
              </a:lnSpc>
              <a:spcBef>
                <a:spcPts val="535"/>
              </a:spcBef>
              <a:buClr>
                <a:srgbClr val="676767"/>
              </a:buClr>
              <a:buSzPct val="68750"/>
              <a:buFont typeface="Arial"/>
              <a:buChar char=""/>
              <a:tabLst>
                <a:tab pos="653415" algn="l"/>
              </a:tabLst>
            </a:pPr>
            <a:r>
              <a:rPr sz="2400" spc="-5">
                <a:solidFill>
                  <a:srgbClr val="963139"/>
                </a:solidFill>
                <a:latin typeface="Courier New"/>
                <a:cs typeface="Courier New"/>
              </a:rPr>
              <a:t>echo </a:t>
            </a:r>
            <a:r>
              <a:rPr sz="2400" spc="-10">
                <a:solidFill>
                  <a:srgbClr val="963139"/>
                </a:solidFill>
                <a:latin typeface="Courier New"/>
                <a:cs typeface="Courier New"/>
              </a:rPr>
              <a:t>‘With single quotes, </a:t>
            </a:r>
            <a:r>
              <a:rPr sz="2400" spc="-5">
                <a:solidFill>
                  <a:srgbClr val="963139"/>
                </a:solidFill>
                <a:latin typeface="Courier New"/>
                <a:cs typeface="Courier New"/>
              </a:rPr>
              <a:t>str </a:t>
            </a:r>
            <a:r>
              <a:rPr sz="2400" spc="-10">
                <a:solidFill>
                  <a:srgbClr val="963139"/>
                </a:solidFill>
                <a:latin typeface="Courier New"/>
                <a:cs typeface="Courier New"/>
              </a:rPr>
              <a:t>is</a:t>
            </a:r>
            <a:r>
              <a:rPr sz="2400" spc="-25">
                <a:solidFill>
                  <a:srgbClr val="963139"/>
                </a:solidFill>
                <a:latin typeface="Courier New"/>
                <a:cs typeface="Courier New"/>
              </a:rPr>
              <a:t> </a:t>
            </a:r>
            <a:r>
              <a:rPr sz="2400" spc="-5">
                <a:solidFill>
                  <a:srgbClr val="963139"/>
                </a:solidFill>
                <a:latin typeface="Courier New"/>
                <a:cs typeface="Courier New"/>
              </a:rPr>
              <a:t>$str’;</a:t>
            </a:r>
            <a:endParaRPr sz="2400">
              <a:latin typeface="Courier New"/>
              <a:cs typeface="Courier New"/>
            </a:endParaRPr>
          </a:p>
          <a:p>
            <a:pPr marR="71755" algn="r">
              <a:lnSpc>
                <a:spcPct val="100000"/>
              </a:lnSpc>
              <a:spcBef>
                <a:spcPts val="680"/>
              </a:spcBef>
            </a:pPr>
            <a:r>
              <a:rPr sz="2600">
                <a:solidFill>
                  <a:srgbClr val="963139"/>
                </a:solidFill>
                <a:latin typeface="Wingdings"/>
                <a:cs typeface="Wingdings"/>
              </a:rPr>
              <a:t></a:t>
            </a:r>
            <a:r>
              <a:rPr sz="2600">
                <a:solidFill>
                  <a:srgbClr val="963139"/>
                </a:solidFill>
                <a:latin typeface="Times New Roman"/>
                <a:cs typeface="Times New Roman"/>
              </a:rPr>
              <a:t> </a:t>
            </a:r>
            <a:r>
              <a:rPr sz="2600" spc="-135">
                <a:solidFill>
                  <a:srgbClr val="963139"/>
                </a:solidFill>
                <a:latin typeface="Arial"/>
                <a:cs typeface="Arial"/>
              </a:rPr>
              <a:t>output: </a:t>
            </a:r>
            <a:r>
              <a:rPr sz="2400" spc="-5">
                <a:solidFill>
                  <a:srgbClr val="963139"/>
                </a:solidFill>
                <a:latin typeface="Courier New"/>
                <a:cs typeface="Courier New"/>
              </a:rPr>
              <a:t>With single quotes, str is</a:t>
            </a:r>
            <a:r>
              <a:rPr sz="2400" spc="35">
                <a:solidFill>
                  <a:srgbClr val="963139"/>
                </a:solidFill>
                <a:latin typeface="Courier New"/>
                <a:cs typeface="Courier New"/>
              </a:rPr>
              <a:t> </a:t>
            </a:r>
            <a:r>
              <a:rPr sz="2400" spc="-5">
                <a:solidFill>
                  <a:srgbClr val="963139"/>
                </a:solidFill>
                <a:latin typeface="Courier New"/>
                <a:cs typeface="Courier New"/>
              </a:rPr>
              <a:t>$str</a:t>
            </a:r>
            <a:endParaRPr sz="2400">
              <a:latin typeface="Courier New"/>
              <a:cs typeface="Courier New"/>
            </a:endParaRPr>
          </a:p>
          <a:p>
            <a:pPr marL="652780" marR="5080" lvl="1" indent="-653415" algn="r">
              <a:lnSpc>
                <a:spcPct val="100000"/>
              </a:lnSpc>
              <a:spcBef>
                <a:spcPts val="525"/>
              </a:spcBef>
              <a:buClr>
                <a:srgbClr val="676767"/>
              </a:buClr>
              <a:buSzPct val="68750"/>
              <a:buFont typeface="Arial"/>
              <a:buChar char=""/>
              <a:tabLst>
                <a:tab pos="653415" algn="l"/>
              </a:tabLst>
            </a:pPr>
            <a:r>
              <a:rPr sz="2400" spc="-5">
                <a:solidFill>
                  <a:srgbClr val="963139"/>
                </a:solidFill>
                <a:latin typeface="Courier New"/>
                <a:cs typeface="Courier New"/>
              </a:rPr>
              <a:t>echo </a:t>
            </a:r>
            <a:r>
              <a:rPr sz="2400" spc="-10">
                <a:solidFill>
                  <a:srgbClr val="963139"/>
                </a:solidFill>
                <a:latin typeface="Courier New"/>
                <a:cs typeface="Courier New"/>
              </a:rPr>
              <a:t>“With double quotes, </a:t>
            </a:r>
            <a:r>
              <a:rPr sz="2400" spc="-5">
                <a:solidFill>
                  <a:srgbClr val="963139"/>
                </a:solidFill>
                <a:latin typeface="Courier New"/>
                <a:cs typeface="Courier New"/>
              </a:rPr>
              <a:t>str </a:t>
            </a:r>
            <a:r>
              <a:rPr sz="2400" spc="-10">
                <a:solidFill>
                  <a:srgbClr val="963139"/>
                </a:solidFill>
                <a:latin typeface="Courier New"/>
                <a:cs typeface="Courier New"/>
              </a:rPr>
              <a:t>is</a:t>
            </a:r>
            <a:r>
              <a:rPr sz="2400" spc="-25">
                <a:solidFill>
                  <a:srgbClr val="963139"/>
                </a:solidFill>
                <a:latin typeface="Courier New"/>
                <a:cs typeface="Courier New"/>
              </a:rPr>
              <a:t> </a:t>
            </a:r>
            <a:r>
              <a:rPr sz="2400" spc="-5">
                <a:solidFill>
                  <a:srgbClr val="963139"/>
                </a:solidFill>
                <a:latin typeface="Courier New"/>
                <a:cs typeface="Courier New"/>
              </a:rPr>
              <a:t>$str”;</a:t>
            </a:r>
            <a:endParaRPr sz="2400">
              <a:latin typeface="Courier New"/>
              <a:cs typeface="Courier New"/>
            </a:endParaRPr>
          </a:p>
          <a:p>
            <a:pPr marL="652780">
              <a:lnSpc>
                <a:spcPct val="100000"/>
              </a:lnSpc>
              <a:spcBef>
                <a:spcPts val="675"/>
              </a:spcBef>
            </a:pPr>
            <a:r>
              <a:rPr sz="2600">
                <a:solidFill>
                  <a:srgbClr val="963139"/>
                </a:solidFill>
                <a:latin typeface="Wingdings"/>
                <a:cs typeface="Wingdings"/>
              </a:rPr>
              <a:t></a:t>
            </a:r>
            <a:r>
              <a:rPr sz="2600">
                <a:solidFill>
                  <a:srgbClr val="963139"/>
                </a:solidFill>
                <a:latin typeface="Times New Roman"/>
                <a:cs typeface="Times New Roman"/>
              </a:rPr>
              <a:t> </a:t>
            </a:r>
            <a:r>
              <a:rPr sz="2600" spc="-135">
                <a:solidFill>
                  <a:srgbClr val="963139"/>
                </a:solidFill>
                <a:latin typeface="Arial"/>
                <a:cs typeface="Arial"/>
              </a:rPr>
              <a:t>output: </a:t>
            </a:r>
            <a:r>
              <a:rPr sz="2400" spc="-5">
                <a:solidFill>
                  <a:srgbClr val="963139"/>
                </a:solidFill>
                <a:latin typeface="Courier New"/>
                <a:cs typeface="Courier New"/>
              </a:rPr>
              <a:t>With double quotes, str is</a:t>
            </a:r>
            <a:r>
              <a:rPr sz="2400" spc="55">
                <a:solidFill>
                  <a:srgbClr val="963139"/>
                </a:solidFill>
                <a:latin typeface="Courier New"/>
                <a:cs typeface="Courier New"/>
              </a:rPr>
              <a:t> </a:t>
            </a:r>
            <a:r>
              <a:rPr sz="2400" spc="-5">
                <a:solidFill>
                  <a:srgbClr val="963139"/>
                </a:solidFill>
                <a:latin typeface="Courier New"/>
                <a:cs typeface="Courier New"/>
              </a:rPr>
              <a:t>42</a:t>
            </a:r>
            <a:endParaRPr sz="2400">
              <a:latin typeface="Courier New"/>
              <a:cs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1504315" cy="697230"/>
          </a:xfrm>
          <a:prstGeom prst="rect">
            <a:avLst/>
          </a:prstGeom>
        </p:spPr>
        <p:txBody>
          <a:bodyPr vert="horz" wrap="square" lIns="0" tIns="13335" rIns="0" bIns="0" rtlCol="0">
            <a:spAutoFit/>
          </a:bodyPr>
          <a:lstStyle/>
          <a:p>
            <a:pPr marL="12700">
              <a:lnSpc>
                <a:spcPct val="100000"/>
              </a:lnSpc>
              <a:spcBef>
                <a:spcPts val="105"/>
              </a:spcBef>
            </a:pPr>
            <a:r>
              <a:rPr sz="4400" spc="-204"/>
              <a:t>Strin</a:t>
            </a:r>
            <a:r>
              <a:rPr sz="4400" spc="-300"/>
              <a:t>g</a:t>
            </a:r>
            <a:r>
              <a:rPr sz="4400" spc="-735"/>
              <a:t>s</a:t>
            </a:r>
            <a:endParaRPr sz="4400"/>
          </a:p>
        </p:txBody>
      </p:sp>
      <p:sp>
        <p:nvSpPr>
          <p:cNvPr id="3" name="object 3"/>
          <p:cNvSpPr txBox="1"/>
          <p:nvPr/>
        </p:nvSpPr>
        <p:spPr>
          <a:xfrm>
            <a:off x="691387" y="1612138"/>
            <a:ext cx="6290310" cy="467995"/>
          </a:xfrm>
          <a:prstGeom prst="rect">
            <a:avLst/>
          </a:prstGeom>
        </p:spPr>
        <p:txBody>
          <a:bodyPr vert="horz" wrap="square" lIns="0" tIns="13335" rIns="0" bIns="0" rtlCol="0">
            <a:spAutoFit/>
          </a:bodyPr>
          <a:lstStyle/>
          <a:p>
            <a:pPr marL="332740" indent="-320040">
              <a:lnSpc>
                <a:spcPct val="100000"/>
              </a:lnSpc>
              <a:spcBef>
                <a:spcPts val="105"/>
              </a:spcBef>
              <a:buSzPct val="60344"/>
              <a:buFont typeface="Wingdings"/>
              <a:buChar char=""/>
              <a:tabLst>
                <a:tab pos="332740" algn="l"/>
              </a:tabLst>
            </a:pPr>
            <a:r>
              <a:rPr sz="2900" spc="-175">
                <a:solidFill>
                  <a:srgbClr val="963139"/>
                </a:solidFill>
                <a:latin typeface="Arial"/>
                <a:cs typeface="Arial"/>
              </a:rPr>
              <a:t>Concatenation </a:t>
            </a:r>
            <a:r>
              <a:rPr sz="2900">
                <a:solidFill>
                  <a:srgbClr val="963139"/>
                </a:solidFill>
                <a:latin typeface="Arial"/>
                <a:cs typeface="Arial"/>
              </a:rPr>
              <a:t>of </a:t>
            </a:r>
            <a:r>
              <a:rPr sz="2900" spc="-195">
                <a:solidFill>
                  <a:srgbClr val="963139"/>
                </a:solidFill>
                <a:latin typeface="Arial"/>
                <a:cs typeface="Arial"/>
              </a:rPr>
              <a:t>strings </a:t>
            </a:r>
            <a:r>
              <a:rPr sz="2900" spc="-165">
                <a:solidFill>
                  <a:srgbClr val="963139"/>
                </a:solidFill>
                <a:latin typeface="Arial"/>
                <a:cs typeface="Arial"/>
              </a:rPr>
              <a:t>– </a:t>
            </a:r>
            <a:r>
              <a:rPr sz="2900" spc="-175">
                <a:solidFill>
                  <a:srgbClr val="963139"/>
                </a:solidFill>
                <a:latin typeface="Arial"/>
                <a:cs typeface="Arial"/>
              </a:rPr>
              <a:t>the </a:t>
            </a:r>
            <a:r>
              <a:rPr sz="2900" spc="-170">
                <a:solidFill>
                  <a:srgbClr val="963139"/>
                </a:solidFill>
                <a:latin typeface="Arial"/>
                <a:cs typeface="Arial"/>
              </a:rPr>
              <a:t>.</a:t>
            </a:r>
            <a:r>
              <a:rPr sz="2900" spc="65">
                <a:solidFill>
                  <a:srgbClr val="963139"/>
                </a:solidFill>
                <a:latin typeface="Arial"/>
                <a:cs typeface="Arial"/>
              </a:rPr>
              <a:t> </a:t>
            </a:r>
            <a:r>
              <a:rPr sz="2900" spc="-70">
                <a:solidFill>
                  <a:srgbClr val="963139"/>
                </a:solidFill>
                <a:latin typeface="Arial"/>
                <a:cs typeface="Arial"/>
              </a:rPr>
              <a:t>operator</a:t>
            </a:r>
            <a:endParaRPr sz="2900">
              <a:latin typeface="Arial"/>
              <a:cs typeface="Arial"/>
            </a:endParaRPr>
          </a:p>
        </p:txBody>
      </p:sp>
      <p:sp>
        <p:nvSpPr>
          <p:cNvPr id="4" name="object 4"/>
          <p:cNvSpPr txBox="1"/>
          <p:nvPr/>
        </p:nvSpPr>
        <p:spPr>
          <a:xfrm>
            <a:off x="691387" y="3647697"/>
            <a:ext cx="7498080" cy="2372995"/>
          </a:xfrm>
          <a:prstGeom prst="rect">
            <a:avLst/>
          </a:prstGeom>
        </p:spPr>
        <p:txBody>
          <a:bodyPr vert="horz" wrap="square" lIns="0" tIns="100965" rIns="0" bIns="0" rtlCol="0">
            <a:spAutoFit/>
          </a:bodyPr>
          <a:lstStyle/>
          <a:p>
            <a:pPr marL="332740" indent="-320040">
              <a:lnSpc>
                <a:spcPct val="100000"/>
              </a:lnSpc>
              <a:spcBef>
                <a:spcPts val="795"/>
              </a:spcBef>
              <a:buSzPct val="60344"/>
              <a:buFont typeface="Wingdings"/>
              <a:buChar char=""/>
              <a:tabLst>
                <a:tab pos="332740" algn="l"/>
              </a:tabLst>
            </a:pPr>
            <a:r>
              <a:rPr sz="2900" spc="-145">
                <a:solidFill>
                  <a:srgbClr val="963139"/>
                </a:solidFill>
                <a:latin typeface="Arial"/>
                <a:cs typeface="Arial"/>
              </a:rPr>
              <a:t>String</a:t>
            </a:r>
            <a:r>
              <a:rPr sz="2900" spc="-30">
                <a:solidFill>
                  <a:srgbClr val="963139"/>
                </a:solidFill>
                <a:latin typeface="Arial"/>
                <a:cs typeface="Arial"/>
              </a:rPr>
              <a:t> </a:t>
            </a:r>
            <a:r>
              <a:rPr sz="2900" spc="-210">
                <a:solidFill>
                  <a:srgbClr val="963139"/>
                </a:solidFill>
                <a:latin typeface="Arial"/>
                <a:cs typeface="Arial"/>
              </a:rPr>
              <a:t>functions</a:t>
            </a:r>
            <a:endParaRPr sz="2900">
              <a:latin typeface="Arial"/>
              <a:cs typeface="Arial"/>
            </a:endParaRPr>
          </a:p>
          <a:p>
            <a:pPr marL="652780" lvl="1" indent="-274955">
              <a:lnSpc>
                <a:spcPct val="100000"/>
              </a:lnSpc>
              <a:spcBef>
                <a:spcPts val="625"/>
              </a:spcBef>
              <a:buClr>
                <a:srgbClr val="676767"/>
              </a:buClr>
              <a:buSzPct val="69230"/>
              <a:buChar char=""/>
              <a:tabLst>
                <a:tab pos="653415" algn="l"/>
              </a:tabLst>
            </a:pPr>
            <a:r>
              <a:rPr sz="2600" spc="-200">
                <a:solidFill>
                  <a:srgbClr val="963139"/>
                </a:solidFill>
                <a:latin typeface="Arial"/>
                <a:cs typeface="Arial"/>
              </a:rPr>
              <a:t>Length:</a:t>
            </a:r>
            <a:r>
              <a:rPr sz="2600" spc="-30">
                <a:solidFill>
                  <a:srgbClr val="963139"/>
                </a:solidFill>
                <a:latin typeface="Arial"/>
                <a:cs typeface="Arial"/>
              </a:rPr>
              <a:t> </a:t>
            </a:r>
            <a:r>
              <a:rPr sz="2600" spc="-150">
                <a:solidFill>
                  <a:srgbClr val="963139"/>
                </a:solidFill>
                <a:latin typeface="Arial"/>
                <a:cs typeface="Arial"/>
              </a:rPr>
              <a:t>strlen()</a:t>
            </a:r>
            <a:endParaRPr sz="2600">
              <a:latin typeface="Arial"/>
              <a:cs typeface="Arial"/>
            </a:endParaRPr>
          </a:p>
          <a:p>
            <a:pPr marL="652780" lvl="1" indent="-274955">
              <a:lnSpc>
                <a:spcPct val="100000"/>
              </a:lnSpc>
              <a:spcBef>
                <a:spcPts val="600"/>
              </a:spcBef>
              <a:buClr>
                <a:srgbClr val="676767"/>
              </a:buClr>
              <a:buSzPct val="69230"/>
              <a:buChar char=""/>
              <a:tabLst>
                <a:tab pos="653415" algn="l"/>
              </a:tabLst>
            </a:pPr>
            <a:r>
              <a:rPr sz="2600" spc="-204">
                <a:solidFill>
                  <a:srgbClr val="963139"/>
                </a:solidFill>
                <a:latin typeface="Arial"/>
                <a:cs typeface="Arial"/>
              </a:rPr>
              <a:t>Position </a:t>
            </a:r>
            <a:r>
              <a:rPr sz="2600">
                <a:solidFill>
                  <a:srgbClr val="963139"/>
                </a:solidFill>
                <a:latin typeface="Arial"/>
                <a:cs typeface="Arial"/>
              </a:rPr>
              <a:t>of </a:t>
            </a:r>
            <a:r>
              <a:rPr sz="2600" spc="-170">
                <a:solidFill>
                  <a:srgbClr val="963139"/>
                </a:solidFill>
                <a:latin typeface="Arial"/>
                <a:cs typeface="Arial"/>
              </a:rPr>
              <a:t>substring:</a:t>
            </a:r>
            <a:r>
              <a:rPr sz="2600" spc="195">
                <a:solidFill>
                  <a:srgbClr val="963139"/>
                </a:solidFill>
                <a:latin typeface="Arial"/>
                <a:cs typeface="Arial"/>
              </a:rPr>
              <a:t> </a:t>
            </a:r>
            <a:r>
              <a:rPr sz="2600" spc="-170">
                <a:solidFill>
                  <a:srgbClr val="963139"/>
                </a:solidFill>
                <a:latin typeface="Arial"/>
                <a:cs typeface="Arial"/>
              </a:rPr>
              <a:t>strpos()</a:t>
            </a:r>
            <a:endParaRPr sz="2600">
              <a:latin typeface="Arial"/>
              <a:cs typeface="Arial"/>
            </a:endParaRPr>
          </a:p>
          <a:p>
            <a:pPr marL="652780" marR="5080" lvl="1" indent="-274320">
              <a:lnSpc>
                <a:spcPct val="100000"/>
              </a:lnSpc>
              <a:spcBef>
                <a:spcPts val="600"/>
              </a:spcBef>
              <a:buClr>
                <a:srgbClr val="676767"/>
              </a:buClr>
              <a:buSzPct val="69230"/>
              <a:buChar char=""/>
              <a:tabLst>
                <a:tab pos="653415" algn="l"/>
              </a:tabLst>
            </a:pPr>
            <a:r>
              <a:rPr sz="2600" spc="-110">
                <a:solidFill>
                  <a:srgbClr val="963139"/>
                </a:solidFill>
                <a:latin typeface="Arial"/>
                <a:cs typeface="Arial"/>
              </a:rPr>
              <a:t>More </a:t>
            </a:r>
            <a:r>
              <a:rPr sz="2600" spc="-225">
                <a:solidFill>
                  <a:srgbClr val="963139"/>
                </a:solidFill>
                <a:latin typeface="Arial"/>
                <a:cs typeface="Arial"/>
              </a:rPr>
              <a:t>on </a:t>
            </a:r>
            <a:r>
              <a:rPr sz="2600" spc="-130">
                <a:solidFill>
                  <a:srgbClr val="963139"/>
                </a:solidFill>
                <a:latin typeface="Arial"/>
                <a:cs typeface="Arial"/>
              </a:rPr>
              <a:t>string </a:t>
            </a:r>
            <a:r>
              <a:rPr sz="2600" spc="-185">
                <a:solidFill>
                  <a:srgbClr val="963139"/>
                </a:solidFill>
                <a:latin typeface="Arial"/>
                <a:cs typeface="Arial"/>
              </a:rPr>
              <a:t>functions: </a:t>
            </a:r>
            <a:r>
              <a:rPr sz="2600" u="heavy" spc="-185">
                <a:solidFill>
                  <a:srgbClr val="F7B615"/>
                </a:solidFill>
                <a:uFill>
                  <a:solidFill>
                    <a:srgbClr val="F7B615"/>
                  </a:solidFill>
                </a:uFill>
                <a:latin typeface="Arial"/>
                <a:cs typeface="Arial"/>
              </a:rPr>
              <a:t> </a:t>
            </a:r>
            <a:r>
              <a:rPr sz="2600" u="heavy" spc="-110">
                <a:solidFill>
                  <a:srgbClr val="F7B615"/>
                </a:solidFill>
                <a:uFill>
                  <a:solidFill>
                    <a:srgbClr val="F7B615"/>
                  </a:solidFill>
                </a:uFill>
                <a:latin typeface="Arial"/>
                <a:cs typeface="Arial"/>
                <a:hlinkClick r:id="rId2"/>
              </a:rPr>
              <a:t>http</a:t>
            </a:r>
            <a:r>
              <a:rPr sz="2600" u="heavy" spc="-65">
                <a:solidFill>
                  <a:srgbClr val="F7B615"/>
                </a:solidFill>
                <a:uFill>
                  <a:solidFill>
                    <a:srgbClr val="F7B615"/>
                  </a:solidFill>
                </a:uFill>
                <a:latin typeface="Arial"/>
                <a:cs typeface="Arial"/>
                <a:hlinkClick r:id="rId2"/>
              </a:rPr>
              <a:t>:</a:t>
            </a:r>
            <a:r>
              <a:rPr sz="2600" u="heavy" spc="575">
                <a:solidFill>
                  <a:srgbClr val="F7B615"/>
                </a:solidFill>
                <a:uFill>
                  <a:solidFill>
                    <a:srgbClr val="F7B615"/>
                  </a:solidFill>
                </a:uFill>
                <a:latin typeface="Arial"/>
                <a:cs typeface="Arial"/>
                <a:hlinkClick r:id="rId2"/>
              </a:rPr>
              <a:t>/</a:t>
            </a:r>
            <a:r>
              <a:rPr sz="2600" u="heavy" spc="585">
                <a:solidFill>
                  <a:srgbClr val="F7B615"/>
                </a:solidFill>
                <a:uFill>
                  <a:solidFill>
                    <a:srgbClr val="F7B615"/>
                  </a:solidFill>
                </a:uFill>
                <a:latin typeface="Arial"/>
                <a:cs typeface="Arial"/>
                <a:hlinkClick r:id="rId2"/>
              </a:rPr>
              <a:t>/</a:t>
            </a:r>
            <a:r>
              <a:rPr sz="2600" u="heavy" spc="-145">
                <a:solidFill>
                  <a:srgbClr val="F7B615"/>
                </a:solidFill>
                <a:uFill>
                  <a:solidFill>
                    <a:srgbClr val="F7B615"/>
                  </a:solidFill>
                </a:uFill>
                <a:latin typeface="Arial"/>
                <a:cs typeface="Arial"/>
                <a:hlinkClick r:id="rId2"/>
              </a:rPr>
              <a:t>ww</a:t>
            </a:r>
            <a:r>
              <a:rPr sz="2600" u="heavy" spc="-305">
                <a:solidFill>
                  <a:srgbClr val="F7B615"/>
                </a:solidFill>
                <a:uFill>
                  <a:solidFill>
                    <a:srgbClr val="F7B615"/>
                  </a:solidFill>
                </a:uFill>
                <a:latin typeface="Arial"/>
                <a:cs typeface="Arial"/>
                <a:hlinkClick r:id="rId2"/>
              </a:rPr>
              <a:t>w</a:t>
            </a:r>
            <a:r>
              <a:rPr sz="2600" u="heavy" spc="-90">
                <a:solidFill>
                  <a:srgbClr val="F7B615"/>
                </a:solidFill>
                <a:uFill>
                  <a:solidFill>
                    <a:srgbClr val="F7B615"/>
                  </a:solidFill>
                </a:uFill>
                <a:latin typeface="Arial"/>
                <a:cs typeface="Arial"/>
                <a:hlinkClick r:id="rId2"/>
              </a:rPr>
              <a:t>.</a:t>
            </a:r>
            <a:r>
              <a:rPr sz="2600" u="heavy" spc="-215">
                <a:solidFill>
                  <a:srgbClr val="F7B615"/>
                </a:solidFill>
                <a:uFill>
                  <a:solidFill>
                    <a:srgbClr val="F7B615"/>
                  </a:solidFill>
                </a:uFill>
                <a:latin typeface="Arial"/>
                <a:cs typeface="Arial"/>
                <a:hlinkClick r:id="rId2"/>
              </a:rPr>
              <a:t>w</a:t>
            </a:r>
            <a:r>
              <a:rPr sz="2600" u="heavy" spc="-254">
                <a:solidFill>
                  <a:srgbClr val="F7B615"/>
                </a:solidFill>
                <a:uFill>
                  <a:solidFill>
                    <a:srgbClr val="F7B615"/>
                  </a:solidFill>
                </a:uFill>
                <a:latin typeface="Arial"/>
                <a:cs typeface="Arial"/>
                <a:hlinkClick r:id="rId2"/>
              </a:rPr>
              <a:t>3s</a:t>
            </a:r>
            <a:r>
              <a:rPr sz="2600" u="heavy" spc="-145">
                <a:solidFill>
                  <a:srgbClr val="F7B615"/>
                </a:solidFill>
                <a:uFill>
                  <a:solidFill>
                    <a:srgbClr val="F7B615"/>
                  </a:solidFill>
                </a:uFill>
                <a:latin typeface="Arial"/>
                <a:cs typeface="Arial"/>
                <a:hlinkClick r:id="rId2"/>
              </a:rPr>
              <a:t>c</a:t>
            </a:r>
            <a:r>
              <a:rPr sz="2600" u="heavy" spc="-325">
                <a:solidFill>
                  <a:srgbClr val="F7B615"/>
                </a:solidFill>
                <a:uFill>
                  <a:solidFill>
                    <a:srgbClr val="F7B615"/>
                  </a:solidFill>
                </a:uFill>
                <a:latin typeface="Arial"/>
                <a:cs typeface="Arial"/>
                <a:hlinkClick r:id="rId2"/>
              </a:rPr>
              <a:t>h</a:t>
            </a:r>
            <a:r>
              <a:rPr sz="2600" u="heavy" spc="-180">
                <a:solidFill>
                  <a:srgbClr val="F7B615"/>
                </a:solidFill>
                <a:uFill>
                  <a:solidFill>
                    <a:srgbClr val="F7B615"/>
                  </a:solidFill>
                </a:uFill>
                <a:latin typeface="Arial"/>
                <a:cs typeface="Arial"/>
                <a:hlinkClick r:id="rId2"/>
              </a:rPr>
              <a:t>ool</a:t>
            </a:r>
            <a:r>
              <a:rPr sz="2600" u="heavy" spc="-225">
                <a:solidFill>
                  <a:srgbClr val="F7B615"/>
                </a:solidFill>
                <a:uFill>
                  <a:solidFill>
                    <a:srgbClr val="F7B615"/>
                  </a:solidFill>
                </a:uFill>
                <a:latin typeface="Arial"/>
                <a:cs typeface="Arial"/>
                <a:hlinkClick r:id="rId2"/>
              </a:rPr>
              <a:t>s</a:t>
            </a:r>
            <a:r>
              <a:rPr sz="2600" u="heavy" spc="-105">
                <a:solidFill>
                  <a:srgbClr val="F7B615"/>
                </a:solidFill>
                <a:uFill>
                  <a:solidFill>
                    <a:srgbClr val="F7B615"/>
                  </a:solidFill>
                </a:uFill>
                <a:latin typeface="Arial"/>
                <a:cs typeface="Arial"/>
                <a:hlinkClick r:id="rId2"/>
              </a:rPr>
              <a:t>.com</a:t>
            </a:r>
            <a:r>
              <a:rPr sz="2600" u="heavy" spc="-70">
                <a:solidFill>
                  <a:srgbClr val="F7B615"/>
                </a:solidFill>
                <a:uFill>
                  <a:solidFill>
                    <a:srgbClr val="F7B615"/>
                  </a:solidFill>
                </a:uFill>
                <a:latin typeface="Arial"/>
                <a:cs typeface="Arial"/>
                <a:hlinkClick r:id="rId2"/>
              </a:rPr>
              <a:t>/</a:t>
            </a:r>
            <a:r>
              <a:rPr sz="2600" u="heavy" spc="-40">
                <a:solidFill>
                  <a:srgbClr val="F7B615"/>
                </a:solidFill>
                <a:uFill>
                  <a:solidFill>
                    <a:srgbClr val="F7B615"/>
                  </a:solidFill>
                </a:uFill>
                <a:latin typeface="Arial"/>
                <a:cs typeface="Arial"/>
                <a:hlinkClick r:id="rId2"/>
              </a:rPr>
              <a:t>php/php_r</a:t>
            </a:r>
            <a:r>
              <a:rPr sz="2600" u="heavy" spc="-55">
                <a:solidFill>
                  <a:srgbClr val="F7B615"/>
                </a:solidFill>
                <a:uFill>
                  <a:solidFill>
                    <a:srgbClr val="F7B615"/>
                  </a:solidFill>
                </a:uFill>
                <a:latin typeface="Arial"/>
                <a:cs typeface="Arial"/>
                <a:hlinkClick r:id="rId2"/>
              </a:rPr>
              <a:t>e</a:t>
            </a:r>
            <a:r>
              <a:rPr sz="2600" u="heavy">
                <a:solidFill>
                  <a:srgbClr val="F7B615"/>
                </a:solidFill>
                <a:uFill>
                  <a:solidFill>
                    <a:srgbClr val="F7B615"/>
                  </a:solidFill>
                </a:uFill>
                <a:latin typeface="Arial"/>
                <a:cs typeface="Arial"/>
                <a:hlinkClick r:id="rId2"/>
              </a:rPr>
              <a:t>f</a:t>
            </a:r>
            <a:r>
              <a:rPr sz="2600" u="heavy" spc="-15">
                <a:solidFill>
                  <a:srgbClr val="F7B615"/>
                </a:solidFill>
                <a:uFill>
                  <a:solidFill>
                    <a:srgbClr val="F7B615"/>
                  </a:solidFill>
                </a:uFill>
                <a:latin typeface="Arial"/>
                <a:cs typeface="Arial"/>
                <a:hlinkClick r:id="rId2"/>
              </a:rPr>
              <a:t>_</a:t>
            </a:r>
            <a:r>
              <a:rPr sz="2600" u="heavy" spc="-290">
                <a:solidFill>
                  <a:srgbClr val="F7B615"/>
                </a:solidFill>
                <a:uFill>
                  <a:solidFill>
                    <a:srgbClr val="F7B615"/>
                  </a:solidFill>
                </a:uFill>
                <a:latin typeface="Arial"/>
                <a:cs typeface="Arial"/>
                <a:hlinkClick r:id="rId2"/>
              </a:rPr>
              <a:t>s</a:t>
            </a:r>
            <a:r>
              <a:rPr sz="2600" u="heavy" spc="-180">
                <a:solidFill>
                  <a:srgbClr val="F7B615"/>
                </a:solidFill>
                <a:uFill>
                  <a:solidFill>
                    <a:srgbClr val="F7B615"/>
                  </a:solidFill>
                </a:uFill>
                <a:latin typeface="Arial"/>
                <a:cs typeface="Arial"/>
                <a:hlinkClick r:id="rId2"/>
              </a:rPr>
              <a:t>t</a:t>
            </a:r>
            <a:r>
              <a:rPr sz="2600" u="heavy" spc="-75">
                <a:solidFill>
                  <a:srgbClr val="F7B615"/>
                </a:solidFill>
                <a:uFill>
                  <a:solidFill>
                    <a:srgbClr val="F7B615"/>
                  </a:solidFill>
                </a:uFill>
                <a:latin typeface="Arial"/>
                <a:cs typeface="Arial"/>
                <a:hlinkClick r:id="rId2"/>
              </a:rPr>
              <a:t>rin</a:t>
            </a:r>
            <a:r>
              <a:rPr sz="2600" u="heavy" spc="-155">
                <a:solidFill>
                  <a:srgbClr val="F7B615"/>
                </a:solidFill>
                <a:uFill>
                  <a:solidFill>
                    <a:srgbClr val="F7B615"/>
                  </a:solidFill>
                </a:uFill>
                <a:latin typeface="Arial"/>
                <a:cs typeface="Arial"/>
                <a:hlinkClick r:id="rId2"/>
              </a:rPr>
              <a:t>g</a:t>
            </a:r>
            <a:r>
              <a:rPr sz="2600" u="heavy" spc="-160">
                <a:solidFill>
                  <a:srgbClr val="F7B615"/>
                </a:solidFill>
                <a:uFill>
                  <a:solidFill>
                    <a:srgbClr val="F7B615"/>
                  </a:solidFill>
                </a:uFill>
                <a:latin typeface="Arial"/>
                <a:cs typeface="Arial"/>
                <a:hlinkClick r:id="rId2"/>
              </a:rPr>
              <a:t>.asp</a:t>
            </a:r>
            <a:endParaRPr sz="2600">
              <a:latin typeface="Arial"/>
              <a:cs typeface="Arial"/>
            </a:endParaRPr>
          </a:p>
        </p:txBody>
      </p:sp>
      <p:sp>
        <p:nvSpPr>
          <p:cNvPr id="5" name="object 5"/>
          <p:cNvSpPr txBox="1"/>
          <p:nvPr/>
        </p:nvSpPr>
        <p:spPr>
          <a:xfrm>
            <a:off x="993444" y="2368422"/>
            <a:ext cx="3438525" cy="848360"/>
          </a:xfrm>
          <a:prstGeom prst="rect">
            <a:avLst/>
          </a:prstGeom>
        </p:spPr>
        <p:txBody>
          <a:bodyPr vert="horz" wrap="square" lIns="0" tIns="12700" rIns="0" bIns="0" rtlCol="0">
            <a:spAutoFit/>
          </a:bodyPr>
          <a:lstStyle/>
          <a:p>
            <a:pPr marL="12700">
              <a:lnSpc>
                <a:spcPct val="100000"/>
              </a:lnSpc>
              <a:spcBef>
                <a:spcPts val="100"/>
              </a:spcBef>
            </a:pPr>
            <a:r>
              <a:rPr sz="1800" spc="-5">
                <a:solidFill>
                  <a:srgbClr val="963139"/>
                </a:solidFill>
                <a:latin typeface="Courier New"/>
                <a:cs typeface="Courier New"/>
              </a:rPr>
              <a:t>$a </a:t>
            </a:r>
            <a:r>
              <a:rPr sz="1800">
                <a:solidFill>
                  <a:srgbClr val="963139"/>
                </a:solidFill>
                <a:latin typeface="Courier New"/>
                <a:cs typeface="Courier New"/>
              </a:rPr>
              <a:t>=</a:t>
            </a:r>
            <a:r>
              <a:rPr sz="1800" spc="-110">
                <a:solidFill>
                  <a:srgbClr val="963139"/>
                </a:solidFill>
                <a:latin typeface="Courier New"/>
                <a:cs typeface="Courier New"/>
              </a:rPr>
              <a:t> </a:t>
            </a:r>
            <a:r>
              <a:rPr sz="1800" spc="-10">
                <a:solidFill>
                  <a:srgbClr val="963139"/>
                </a:solidFill>
                <a:latin typeface="Courier New"/>
                <a:cs typeface="Courier New"/>
              </a:rPr>
              <a:t>‘hello’;</a:t>
            </a:r>
            <a:endParaRPr sz="1800">
              <a:latin typeface="Courier New"/>
              <a:cs typeface="Courier New"/>
            </a:endParaRPr>
          </a:p>
          <a:p>
            <a:pPr marL="12700">
              <a:lnSpc>
                <a:spcPct val="100000"/>
              </a:lnSpc>
            </a:pPr>
            <a:r>
              <a:rPr sz="1800" spc="-5">
                <a:solidFill>
                  <a:srgbClr val="963139"/>
                </a:solidFill>
                <a:latin typeface="Courier New"/>
                <a:cs typeface="Courier New"/>
              </a:rPr>
              <a:t>$b </a:t>
            </a:r>
            <a:r>
              <a:rPr sz="1800">
                <a:solidFill>
                  <a:srgbClr val="963139"/>
                </a:solidFill>
                <a:latin typeface="Courier New"/>
                <a:cs typeface="Courier New"/>
              </a:rPr>
              <a:t>=</a:t>
            </a:r>
            <a:r>
              <a:rPr sz="1800" spc="-110">
                <a:solidFill>
                  <a:srgbClr val="963139"/>
                </a:solidFill>
                <a:latin typeface="Courier New"/>
                <a:cs typeface="Courier New"/>
              </a:rPr>
              <a:t> </a:t>
            </a:r>
            <a:r>
              <a:rPr sz="1800" spc="-10">
                <a:solidFill>
                  <a:srgbClr val="963139"/>
                </a:solidFill>
                <a:latin typeface="Courier New"/>
                <a:cs typeface="Courier New"/>
              </a:rPr>
              <a:t>‘world’;</a:t>
            </a:r>
            <a:endParaRPr sz="1800">
              <a:latin typeface="Courier New"/>
              <a:cs typeface="Courier New"/>
            </a:endParaRPr>
          </a:p>
          <a:p>
            <a:pPr marL="12700">
              <a:lnSpc>
                <a:spcPct val="100000"/>
              </a:lnSpc>
            </a:pPr>
            <a:r>
              <a:rPr sz="1800" spc="-10">
                <a:solidFill>
                  <a:srgbClr val="963139"/>
                </a:solidFill>
                <a:latin typeface="Courier New"/>
                <a:cs typeface="Courier New"/>
              </a:rPr>
              <a:t>echo </a:t>
            </a:r>
            <a:r>
              <a:rPr sz="1800" spc="-5">
                <a:solidFill>
                  <a:srgbClr val="963139"/>
                </a:solidFill>
                <a:latin typeface="Courier New"/>
                <a:cs typeface="Courier New"/>
              </a:rPr>
              <a:t>$a </a:t>
            </a:r>
            <a:r>
              <a:rPr sz="1800">
                <a:solidFill>
                  <a:srgbClr val="963139"/>
                </a:solidFill>
                <a:latin typeface="Courier New"/>
                <a:cs typeface="Courier New"/>
              </a:rPr>
              <a:t>. ‘ ‘ . </a:t>
            </a:r>
            <a:r>
              <a:rPr sz="1800" spc="-5">
                <a:solidFill>
                  <a:srgbClr val="963139"/>
                </a:solidFill>
                <a:latin typeface="Courier New"/>
                <a:cs typeface="Courier New"/>
              </a:rPr>
              <a:t>$b </a:t>
            </a:r>
            <a:r>
              <a:rPr sz="1800">
                <a:solidFill>
                  <a:srgbClr val="963139"/>
                </a:solidFill>
                <a:latin typeface="Courier New"/>
                <a:cs typeface="Courier New"/>
              </a:rPr>
              <a:t>.</a:t>
            </a:r>
            <a:r>
              <a:rPr sz="1800" spc="-165">
                <a:solidFill>
                  <a:srgbClr val="963139"/>
                </a:solidFill>
                <a:latin typeface="Courier New"/>
                <a:cs typeface="Courier New"/>
              </a:rPr>
              <a:t> </a:t>
            </a:r>
            <a:r>
              <a:rPr sz="1800" spc="-10">
                <a:solidFill>
                  <a:srgbClr val="963139"/>
                </a:solidFill>
                <a:latin typeface="Courier New"/>
                <a:cs typeface="Courier New"/>
              </a:rPr>
              <a:t>‘!’;</a:t>
            </a:r>
            <a:endParaRPr sz="1800">
              <a:latin typeface="Courier New"/>
              <a:cs typeface="Courier New"/>
            </a:endParaRPr>
          </a:p>
        </p:txBody>
      </p:sp>
      <p:sp>
        <p:nvSpPr>
          <p:cNvPr id="6" name="object 6"/>
          <p:cNvSpPr txBox="1"/>
          <p:nvPr/>
        </p:nvSpPr>
        <p:spPr>
          <a:xfrm>
            <a:off x="4651375" y="2917063"/>
            <a:ext cx="3301365" cy="299720"/>
          </a:xfrm>
          <a:prstGeom prst="rect">
            <a:avLst/>
          </a:prstGeom>
        </p:spPr>
        <p:txBody>
          <a:bodyPr vert="horz" wrap="square" lIns="0" tIns="12700" rIns="0" bIns="0" rtlCol="0">
            <a:spAutoFit/>
          </a:bodyPr>
          <a:lstStyle/>
          <a:p>
            <a:pPr marL="12700">
              <a:lnSpc>
                <a:spcPct val="100000"/>
              </a:lnSpc>
              <a:spcBef>
                <a:spcPts val="100"/>
              </a:spcBef>
            </a:pPr>
            <a:r>
              <a:rPr sz="1800" spc="-5">
                <a:solidFill>
                  <a:srgbClr val="963139"/>
                </a:solidFill>
                <a:latin typeface="Courier New"/>
                <a:cs typeface="Courier New"/>
              </a:rPr>
              <a:t>// </a:t>
            </a:r>
            <a:r>
              <a:rPr sz="1800" spc="-10">
                <a:solidFill>
                  <a:srgbClr val="963139"/>
                </a:solidFill>
                <a:latin typeface="Courier New"/>
                <a:cs typeface="Courier New"/>
              </a:rPr>
              <a:t>prints ‘hello</a:t>
            </a:r>
            <a:r>
              <a:rPr sz="1800" spc="-90">
                <a:solidFill>
                  <a:srgbClr val="963139"/>
                </a:solidFill>
                <a:latin typeface="Courier New"/>
                <a:cs typeface="Courier New"/>
              </a:rPr>
              <a:t> </a:t>
            </a:r>
            <a:r>
              <a:rPr sz="1800" spc="-10">
                <a:solidFill>
                  <a:srgbClr val="963139"/>
                </a:solidFill>
                <a:latin typeface="Courier New"/>
                <a:cs typeface="Courier New"/>
              </a:rPr>
              <a:t>world!’</a:t>
            </a:r>
            <a:endParaRPr sz="1800">
              <a:latin typeface="Courier New"/>
              <a:cs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6402" y="1600200"/>
            <a:ext cx="8238998" cy="5801588"/>
          </a:xfrm>
        </p:spPr>
        <p:txBody>
          <a:bodyPr/>
          <a:lstStyle/>
          <a:p>
            <a:r>
              <a:rPr lang="en-US" err="1"/>
              <a:t>strlen</a:t>
            </a:r>
            <a:r>
              <a:rPr lang="en-US"/>
              <a:t>()</a:t>
            </a:r>
          </a:p>
          <a:p>
            <a:endParaRPr lang="en-US"/>
          </a:p>
          <a:p>
            <a:r>
              <a:rPr lang="en-US" err="1"/>
              <a:t>str_word_count</a:t>
            </a:r>
            <a:r>
              <a:rPr lang="en-US"/>
              <a:t>()</a:t>
            </a:r>
          </a:p>
          <a:p>
            <a:endParaRPr lang="en-US"/>
          </a:p>
          <a:p>
            <a:r>
              <a:rPr lang="en-US" err="1"/>
              <a:t>strrev</a:t>
            </a:r>
            <a:r>
              <a:rPr lang="en-US"/>
              <a:t>()</a:t>
            </a:r>
          </a:p>
          <a:p>
            <a:endParaRPr lang="en-US"/>
          </a:p>
          <a:p>
            <a:r>
              <a:rPr lang="en-US" err="1"/>
              <a:t>strpos</a:t>
            </a:r>
            <a:r>
              <a:rPr lang="en-US"/>
              <a:t>() - If a match is found, the function returns the character position of the first match</a:t>
            </a:r>
          </a:p>
          <a:p>
            <a:endParaRPr lang="en-US"/>
          </a:p>
          <a:p>
            <a:r>
              <a:rPr lang="en-US" err="1"/>
              <a:t>str_replace</a:t>
            </a:r>
            <a:r>
              <a:rPr lang="en-US"/>
              <a:t>()</a:t>
            </a:r>
          </a:p>
          <a:p>
            <a:endParaRPr lang="en-US"/>
          </a:p>
          <a:p>
            <a:endParaRPr lang="en-US"/>
          </a:p>
          <a:p>
            <a:endParaRPr lang="en-US"/>
          </a:p>
        </p:txBody>
      </p:sp>
    </p:spTree>
    <p:extLst>
      <p:ext uri="{BB962C8B-B14F-4D97-AF65-F5344CB8AC3E}">
        <p14:creationId xmlns:p14="http://schemas.microsoft.com/office/powerpoint/2010/main" val="923302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6402" y="1612138"/>
            <a:ext cx="7791195" cy="4016484"/>
          </a:xfrm>
        </p:spPr>
        <p:txBody>
          <a:bodyPr/>
          <a:lstStyle/>
          <a:p>
            <a:r>
              <a:rPr lang="en-US"/>
              <a:t>EXAMPLE</a:t>
            </a:r>
          </a:p>
          <a:p>
            <a:endParaRPr lang="en-US"/>
          </a:p>
          <a:p>
            <a:r>
              <a:rPr lang="nl-NL"/>
              <a:t>&lt;?php</a:t>
            </a:r>
            <a:br>
              <a:rPr lang="nl-NL"/>
            </a:br>
            <a:r>
              <a:rPr lang="nl-NL"/>
              <a:t>$x = 5985;</a:t>
            </a:r>
            <a:br>
              <a:rPr lang="nl-NL"/>
            </a:br>
            <a:r>
              <a:rPr lang="nl-NL"/>
              <a:t>var_dump(is_int($x));</a:t>
            </a:r>
            <a:br>
              <a:rPr lang="nl-NL"/>
            </a:br>
            <a:br>
              <a:rPr lang="nl-NL"/>
            </a:br>
            <a:r>
              <a:rPr lang="nl-NL"/>
              <a:t>$x = 59.85;</a:t>
            </a:r>
            <a:br>
              <a:rPr lang="nl-NL"/>
            </a:br>
            <a:r>
              <a:rPr lang="nl-NL"/>
              <a:t>var_dump(is_int($x));</a:t>
            </a:r>
            <a:br>
              <a:rPr lang="nl-NL"/>
            </a:br>
            <a:r>
              <a:rPr lang="nl-NL"/>
              <a:t>?&gt;</a:t>
            </a:r>
            <a:endParaRPr lang="en-US"/>
          </a:p>
        </p:txBody>
      </p:sp>
    </p:spTree>
    <p:extLst>
      <p:ext uri="{BB962C8B-B14F-4D97-AF65-F5344CB8AC3E}">
        <p14:creationId xmlns:p14="http://schemas.microsoft.com/office/powerpoint/2010/main" val="3513990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5148580" cy="697230"/>
          </a:xfrm>
          <a:prstGeom prst="rect">
            <a:avLst/>
          </a:prstGeom>
        </p:spPr>
        <p:txBody>
          <a:bodyPr vert="horz" wrap="square" lIns="0" tIns="13335" rIns="0" bIns="0" rtlCol="0">
            <a:spAutoFit/>
          </a:bodyPr>
          <a:lstStyle/>
          <a:p>
            <a:pPr marL="12700">
              <a:lnSpc>
                <a:spcPct val="100000"/>
              </a:lnSpc>
              <a:spcBef>
                <a:spcPts val="105"/>
              </a:spcBef>
            </a:pPr>
            <a:r>
              <a:rPr sz="4400" spc="-415"/>
              <a:t>Request </a:t>
            </a:r>
            <a:r>
              <a:rPr sz="4400" spc="-140"/>
              <a:t>to </a:t>
            </a:r>
            <a:r>
              <a:rPr sz="4400" spc="-20"/>
              <a:t>a </a:t>
            </a:r>
            <a:r>
              <a:rPr sz="4400" spc="-225"/>
              <a:t>Static</a:t>
            </a:r>
            <a:r>
              <a:rPr sz="4400" spc="-415"/>
              <a:t> </a:t>
            </a:r>
            <a:r>
              <a:rPr sz="4400" spc="-254"/>
              <a:t>Site</a:t>
            </a:r>
            <a:endParaRPr sz="4400"/>
          </a:p>
        </p:txBody>
      </p:sp>
      <p:sp>
        <p:nvSpPr>
          <p:cNvPr id="3" name="object 3"/>
          <p:cNvSpPr/>
          <p:nvPr/>
        </p:nvSpPr>
        <p:spPr>
          <a:xfrm>
            <a:off x="6600825" y="4267200"/>
            <a:ext cx="638175" cy="876300"/>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2276475" y="2895600"/>
            <a:ext cx="4496435" cy="1914525"/>
            <a:chOff x="2276475" y="2895600"/>
            <a:chExt cx="4496435" cy="1914525"/>
          </a:xfrm>
        </p:grpSpPr>
        <p:sp>
          <p:nvSpPr>
            <p:cNvPr id="5" name="object 5"/>
            <p:cNvSpPr/>
            <p:nvPr/>
          </p:nvSpPr>
          <p:spPr>
            <a:xfrm>
              <a:off x="5257800" y="2895600"/>
              <a:ext cx="1514928" cy="132487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562600" y="3200400"/>
              <a:ext cx="1013459" cy="4572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286000" y="4267200"/>
              <a:ext cx="3505200" cy="533400"/>
            </a:xfrm>
            <a:custGeom>
              <a:avLst/>
              <a:gdLst/>
              <a:ahLst/>
              <a:cxnLst/>
              <a:rect l="l" t="t" r="r" b="b"/>
              <a:pathLst>
                <a:path w="3505200" h="533400">
                  <a:moveTo>
                    <a:pt x="3238500" y="0"/>
                  </a:moveTo>
                  <a:lnTo>
                    <a:pt x="3238500" y="133350"/>
                  </a:lnTo>
                  <a:lnTo>
                    <a:pt x="0" y="133350"/>
                  </a:lnTo>
                  <a:lnTo>
                    <a:pt x="0" y="400050"/>
                  </a:lnTo>
                  <a:lnTo>
                    <a:pt x="3238500" y="400050"/>
                  </a:lnTo>
                  <a:lnTo>
                    <a:pt x="3238500" y="533400"/>
                  </a:lnTo>
                  <a:lnTo>
                    <a:pt x="3505200" y="266700"/>
                  </a:lnTo>
                  <a:lnTo>
                    <a:pt x="3238500" y="0"/>
                  </a:lnTo>
                  <a:close/>
                </a:path>
              </a:pathLst>
            </a:custGeom>
            <a:solidFill>
              <a:srgbClr val="963139"/>
            </a:solidFill>
          </p:spPr>
          <p:txBody>
            <a:bodyPr wrap="square" lIns="0" tIns="0" rIns="0" bIns="0" rtlCol="0"/>
            <a:lstStyle/>
            <a:p>
              <a:endParaRPr/>
            </a:p>
          </p:txBody>
        </p:sp>
        <p:sp>
          <p:nvSpPr>
            <p:cNvPr id="8" name="object 8"/>
            <p:cNvSpPr/>
            <p:nvPr/>
          </p:nvSpPr>
          <p:spPr>
            <a:xfrm>
              <a:off x="2286000" y="4267200"/>
              <a:ext cx="3505200" cy="533400"/>
            </a:xfrm>
            <a:custGeom>
              <a:avLst/>
              <a:gdLst/>
              <a:ahLst/>
              <a:cxnLst/>
              <a:rect l="l" t="t" r="r" b="b"/>
              <a:pathLst>
                <a:path w="3505200" h="533400">
                  <a:moveTo>
                    <a:pt x="0" y="133350"/>
                  </a:moveTo>
                  <a:lnTo>
                    <a:pt x="3238500" y="133350"/>
                  </a:lnTo>
                  <a:lnTo>
                    <a:pt x="3238500" y="0"/>
                  </a:lnTo>
                  <a:lnTo>
                    <a:pt x="3505200" y="266700"/>
                  </a:lnTo>
                  <a:lnTo>
                    <a:pt x="3238500" y="533400"/>
                  </a:lnTo>
                  <a:lnTo>
                    <a:pt x="3238500" y="400050"/>
                  </a:lnTo>
                  <a:lnTo>
                    <a:pt x="0" y="400050"/>
                  </a:lnTo>
                  <a:lnTo>
                    <a:pt x="0" y="133350"/>
                  </a:lnTo>
                  <a:close/>
                </a:path>
              </a:pathLst>
            </a:custGeom>
            <a:ln w="19050">
              <a:solidFill>
                <a:srgbClr val="494949"/>
              </a:solidFill>
            </a:ln>
          </p:spPr>
          <p:txBody>
            <a:bodyPr wrap="square" lIns="0" tIns="0" rIns="0" bIns="0" rtlCol="0"/>
            <a:lstStyle/>
            <a:p>
              <a:endParaRPr/>
            </a:p>
          </p:txBody>
        </p:sp>
      </p:grpSp>
      <p:sp>
        <p:nvSpPr>
          <p:cNvPr id="9" name="object 9"/>
          <p:cNvSpPr txBox="1"/>
          <p:nvPr/>
        </p:nvSpPr>
        <p:spPr>
          <a:xfrm>
            <a:off x="840739" y="5203393"/>
            <a:ext cx="1002665" cy="300355"/>
          </a:xfrm>
          <a:prstGeom prst="rect">
            <a:avLst/>
          </a:prstGeom>
        </p:spPr>
        <p:txBody>
          <a:bodyPr vert="horz" wrap="square" lIns="0" tIns="12700" rIns="0" bIns="0" rtlCol="0">
            <a:spAutoFit/>
          </a:bodyPr>
          <a:lstStyle/>
          <a:p>
            <a:pPr marL="12700">
              <a:lnSpc>
                <a:spcPct val="100000"/>
              </a:lnSpc>
              <a:spcBef>
                <a:spcPts val="100"/>
              </a:spcBef>
            </a:pPr>
            <a:r>
              <a:rPr sz="1800" spc="-225">
                <a:solidFill>
                  <a:srgbClr val="963139"/>
                </a:solidFill>
                <a:latin typeface="Arial"/>
                <a:cs typeface="Arial"/>
              </a:rPr>
              <a:t>You</a:t>
            </a:r>
            <a:r>
              <a:rPr sz="1800" spc="-50">
                <a:solidFill>
                  <a:srgbClr val="963139"/>
                </a:solidFill>
                <a:latin typeface="Arial"/>
                <a:cs typeface="Arial"/>
              </a:rPr>
              <a:t> </a:t>
            </a:r>
            <a:r>
              <a:rPr sz="1800" spc="-100">
                <a:solidFill>
                  <a:srgbClr val="963139"/>
                </a:solidFill>
                <a:latin typeface="Arial"/>
                <a:cs typeface="Arial"/>
              </a:rPr>
              <a:t>(client)</a:t>
            </a:r>
            <a:endParaRPr sz="1800">
              <a:latin typeface="Arial"/>
              <a:cs typeface="Arial"/>
            </a:endParaRPr>
          </a:p>
        </p:txBody>
      </p:sp>
      <p:sp>
        <p:nvSpPr>
          <p:cNvPr id="10" name="object 10"/>
          <p:cNvSpPr txBox="1"/>
          <p:nvPr/>
        </p:nvSpPr>
        <p:spPr>
          <a:xfrm>
            <a:off x="6175628" y="5096682"/>
            <a:ext cx="1591945" cy="788035"/>
          </a:xfrm>
          <a:prstGeom prst="rect">
            <a:avLst/>
          </a:prstGeom>
        </p:spPr>
        <p:txBody>
          <a:bodyPr vert="horz" wrap="square" lIns="0" tIns="119380" rIns="0" bIns="0" rtlCol="0">
            <a:spAutoFit/>
          </a:bodyPr>
          <a:lstStyle/>
          <a:p>
            <a:pPr marR="29845" algn="ctr">
              <a:lnSpc>
                <a:spcPct val="100000"/>
              </a:lnSpc>
              <a:spcBef>
                <a:spcPts val="940"/>
              </a:spcBef>
            </a:pPr>
            <a:r>
              <a:rPr sz="1800" spc="-65">
                <a:solidFill>
                  <a:srgbClr val="963139"/>
                </a:solidFill>
                <a:latin typeface="Arial"/>
                <a:cs typeface="Arial"/>
              </a:rPr>
              <a:t>Web</a:t>
            </a:r>
            <a:r>
              <a:rPr sz="1800" spc="-25">
                <a:solidFill>
                  <a:srgbClr val="963139"/>
                </a:solidFill>
                <a:latin typeface="Arial"/>
                <a:cs typeface="Arial"/>
              </a:rPr>
              <a:t> </a:t>
            </a:r>
            <a:r>
              <a:rPr sz="1800" spc="-100">
                <a:solidFill>
                  <a:srgbClr val="963139"/>
                </a:solidFill>
                <a:latin typeface="Arial"/>
                <a:cs typeface="Arial"/>
              </a:rPr>
              <a:t>server</a:t>
            </a:r>
            <a:endParaRPr sz="1800">
              <a:latin typeface="Arial"/>
              <a:cs typeface="Arial"/>
            </a:endParaRPr>
          </a:p>
          <a:p>
            <a:pPr algn="ctr">
              <a:lnSpc>
                <a:spcPct val="100000"/>
              </a:lnSpc>
              <a:spcBef>
                <a:spcPts val="840"/>
              </a:spcBef>
            </a:pPr>
            <a:r>
              <a:rPr sz="1800" b="1" spc="-110">
                <a:solidFill>
                  <a:srgbClr val="963139"/>
                </a:solidFill>
                <a:latin typeface="Trebuchet MS"/>
                <a:cs typeface="Trebuchet MS"/>
              </a:rPr>
              <a:t>IP:</a:t>
            </a:r>
            <a:r>
              <a:rPr sz="1800" b="1" spc="-130">
                <a:solidFill>
                  <a:srgbClr val="963139"/>
                </a:solidFill>
                <a:latin typeface="Trebuchet MS"/>
                <a:cs typeface="Trebuchet MS"/>
              </a:rPr>
              <a:t> 72.26.203.99</a:t>
            </a:r>
            <a:endParaRPr sz="1800">
              <a:latin typeface="Trebuchet MS"/>
              <a:cs typeface="Trebuchet MS"/>
            </a:endParaRPr>
          </a:p>
        </p:txBody>
      </p:sp>
      <p:sp>
        <p:nvSpPr>
          <p:cNvPr id="11" name="object 11"/>
          <p:cNvSpPr/>
          <p:nvPr/>
        </p:nvSpPr>
        <p:spPr>
          <a:xfrm>
            <a:off x="914400" y="4267263"/>
            <a:ext cx="927722" cy="990790"/>
          </a:xfrm>
          <a:prstGeom prst="rect">
            <a:avLst/>
          </a:prstGeom>
          <a:blipFill>
            <a:blip r:embed="rId5" cstate="print"/>
            <a:stretch>
              <a:fillRect/>
            </a:stretch>
          </a:blipFill>
        </p:spPr>
        <p:txBody>
          <a:bodyPr wrap="square" lIns="0" tIns="0" rIns="0" bIns="0" rtlCol="0"/>
          <a:lstStyle/>
          <a:p>
            <a:endParaRPr/>
          </a:p>
        </p:txBody>
      </p:sp>
      <p:sp>
        <p:nvSpPr>
          <p:cNvPr id="12" name="object 12"/>
          <p:cNvSpPr txBox="1"/>
          <p:nvPr/>
        </p:nvSpPr>
        <p:spPr>
          <a:xfrm>
            <a:off x="2364994" y="3984117"/>
            <a:ext cx="3122295" cy="299720"/>
          </a:xfrm>
          <a:prstGeom prst="rect">
            <a:avLst/>
          </a:prstGeom>
        </p:spPr>
        <p:txBody>
          <a:bodyPr vert="horz" wrap="square" lIns="0" tIns="12700" rIns="0" bIns="0" rtlCol="0">
            <a:spAutoFit/>
          </a:bodyPr>
          <a:lstStyle/>
          <a:p>
            <a:pPr marL="12700">
              <a:lnSpc>
                <a:spcPct val="100000"/>
              </a:lnSpc>
              <a:spcBef>
                <a:spcPts val="100"/>
              </a:spcBef>
            </a:pPr>
            <a:r>
              <a:rPr sz="1800" spc="-285">
                <a:solidFill>
                  <a:srgbClr val="963139"/>
                </a:solidFill>
                <a:latin typeface="Arial"/>
                <a:cs typeface="Arial"/>
              </a:rPr>
              <a:t>HTTP </a:t>
            </a:r>
            <a:r>
              <a:rPr sz="1800" spc="-165">
                <a:solidFill>
                  <a:srgbClr val="963139"/>
                </a:solidFill>
                <a:latin typeface="Arial"/>
                <a:cs typeface="Arial"/>
              </a:rPr>
              <a:t>Request: </a:t>
            </a:r>
            <a:r>
              <a:rPr sz="1800" spc="-245">
                <a:solidFill>
                  <a:srgbClr val="963139"/>
                </a:solidFill>
                <a:latin typeface="Arial"/>
                <a:cs typeface="Arial"/>
              </a:rPr>
              <a:t>GET</a:t>
            </a:r>
            <a:r>
              <a:rPr sz="1800" spc="-160">
                <a:solidFill>
                  <a:srgbClr val="963139"/>
                </a:solidFill>
                <a:latin typeface="Arial"/>
                <a:cs typeface="Arial"/>
              </a:rPr>
              <a:t> </a:t>
            </a:r>
            <a:r>
              <a:rPr sz="1800" spc="-135">
                <a:solidFill>
                  <a:srgbClr val="963139"/>
                </a:solidFill>
                <a:latin typeface="Arial"/>
                <a:cs typeface="Arial"/>
                <a:hlinkClick r:id="rId6"/>
              </a:rPr>
              <a:t>www.xkcd.com</a:t>
            </a:r>
            <a:endParaRPr sz="1800">
              <a:latin typeface="Arial"/>
              <a:cs typeface="Arial"/>
            </a:endParaRPr>
          </a:p>
        </p:txBody>
      </p:sp>
      <p:grpSp>
        <p:nvGrpSpPr>
          <p:cNvPr id="13" name="object 13"/>
          <p:cNvGrpSpPr/>
          <p:nvPr/>
        </p:nvGrpSpPr>
        <p:grpSpPr>
          <a:xfrm>
            <a:off x="2276475" y="5019675"/>
            <a:ext cx="3524250" cy="552450"/>
            <a:chOff x="2276475" y="5019675"/>
            <a:chExt cx="3524250" cy="552450"/>
          </a:xfrm>
        </p:grpSpPr>
        <p:sp>
          <p:nvSpPr>
            <p:cNvPr id="14" name="object 14"/>
            <p:cNvSpPr/>
            <p:nvPr/>
          </p:nvSpPr>
          <p:spPr>
            <a:xfrm>
              <a:off x="2286000" y="5029200"/>
              <a:ext cx="3505200" cy="533400"/>
            </a:xfrm>
            <a:custGeom>
              <a:avLst/>
              <a:gdLst/>
              <a:ahLst/>
              <a:cxnLst/>
              <a:rect l="l" t="t" r="r" b="b"/>
              <a:pathLst>
                <a:path w="3505200" h="533400">
                  <a:moveTo>
                    <a:pt x="266700" y="0"/>
                  </a:moveTo>
                  <a:lnTo>
                    <a:pt x="0" y="266700"/>
                  </a:lnTo>
                  <a:lnTo>
                    <a:pt x="266700" y="533400"/>
                  </a:lnTo>
                  <a:lnTo>
                    <a:pt x="266700" y="400050"/>
                  </a:lnTo>
                  <a:lnTo>
                    <a:pt x="3505200" y="400050"/>
                  </a:lnTo>
                  <a:lnTo>
                    <a:pt x="3505200" y="133350"/>
                  </a:lnTo>
                  <a:lnTo>
                    <a:pt x="266700" y="133350"/>
                  </a:lnTo>
                  <a:lnTo>
                    <a:pt x="266700" y="0"/>
                  </a:lnTo>
                  <a:close/>
                </a:path>
              </a:pathLst>
            </a:custGeom>
            <a:solidFill>
              <a:srgbClr val="00AF50"/>
            </a:solidFill>
          </p:spPr>
          <p:txBody>
            <a:bodyPr wrap="square" lIns="0" tIns="0" rIns="0" bIns="0" rtlCol="0"/>
            <a:lstStyle/>
            <a:p>
              <a:endParaRPr/>
            </a:p>
          </p:txBody>
        </p:sp>
        <p:sp>
          <p:nvSpPr>
            <p:cNvPr id="15" name="object 15"/>
            <p:cNvSpPr/>
            <p:nvPr/>
          </p:nvSpPr>
          <p:spPr>
            <a:xfrm>
              <a:off x="2286000" y="5029200"/>
              <a:ext cx="3505200" cy="533400"/>
            </a:xfrm>
            <a:custGeom>
              <a:avLst/>
              <a:gdLst/>
              <a:ahLst/>
              <a:cxnLst/>
              <a:rect l="l" t="t" r="r" b="b"/>
              <a:pathLst>
                <a:path w="3505200" h="533400">
                  <a:moveTo>
                    <a:pt x="3505200" y="133350"/>
                  </a:moveTo>
                  <a:lnTo>
                    <a:pt x="266700" y="133350"/>
                  </a:lnTo>
                  <a:lnTo>
                    <a:pt x="266700" y="0"/>
                  </a:lnTo>
                  <a:lnTo>
                    <a:pt x="0" y="266700"/>
                  </a:lnTo>
                  <a:lnTo>
                    <a:pt x="266700" y="533400"/>
                  </a:lnTo>
                  <a:lnTo>
                    <a:pt x="266700" y="400050"/>
                  </a:lnTo>
                  <a:lnTo>
                    <a:pt x="3505200" y="400050"/>
                  </a:lnTo>
                  <a:lnTo>
                    <a:pt x="3505200" y="133350"/>
                  </a:lnTo>
                  <a:close/>
                </a:path>
              </a:pathLst>
            </a:custGeom>
            <a:ln w="19050">
              <a:solidFill>
                <a:srgbClr val="494949"/>
              </a:solidFill>
            </a:ln>
          </p:spPr>
          <p:txBody>
            <a:bodyPr wrap="square" lIns="0" tIns="0" rIns="0" bIns="0" rtlCol="0"/>
            <a:lstStyle/>
            <a:p>
              <a:endParaRPr/>
            </a:p>
          </p:txBody>
        </p:sp>
      </p:grpSp>
      <p:sp>
        <p:nvSpPr>
          <p:cNvPr id="16" name="object 16"/>
          <p:cNvSpPr txBox="1"/>
          <p:nvPr/>
        </p:nvSpPr>
        <p:spPr>
          <a:xfrm>
            <a:off x="2288794" y="5660847"/>
            <a:ext cx="3644900" cy="574040"/>
          </a:xfrm>
          <a:prstGeom prst="rect">
            <a:avLst/>
          </a:prstGeom>
        </p:spPr>
        <p:txBody>
          <a:bodyPr vert="horz" wrap="square" lIns="0" tIns="12700" rIns="0" bIns="0" rtlCol="0">
            <a:spAutoFit/>
          </a:bodyPr>
          <a:lstStyle/>
          <a:p>
            <a:pPr marL="12700" marR="5080">
              <a:lnSpc>
                <a:spcPct val="100000"/>
              </a:lnSpc>
              <a:spcBef>
                <a:spcPts val="100"/>
              </a:spcBef>
            </a:pPr>
            <a:r>
              <a:rPr sz="1800" spc="-285">
                <a:solidFill>
                  <a:srgbClr val="00AF50"/>
                </a:solidFill>
                <a:latin typeface="Arial"/>
                <a:cs typeface="Arial"/>
              </a:rPr>
              <a:t>HTTP </a:t>
            </a:r>
            <a:r>
              <a:rPr sz="1800" spc="-190">
                <a:solidFill>
                  <a:srgbClr val="00AF50"/>
                </a:solidFill>
                <a:latin typeface="Arial"/>
                <a:cs typeface="Arial"/>
              </a:rPr>
              <a:t>Response: </a:t>
            </a:r>
            <a:r>
              <a:rPr sz="1800" spc="-100">
                <a:solidFill>
                  <a:srgbClr val="00AF50"/>
                </a:solidFill>
                <a:latin typeface="Arial"/>
                <a:cs typeface="Arial"/>
              </a:rPr>
              <a:t>web </a:t>
            </a:r>
            <a:r>
              <a:rPr sz="1800" spc="-125">
                <a:solidFill>
                  <a:srgbClr val="00AF50"/>
                </a:solidFill>
                <a:latin typeface="Arial"/>
                <a:cs typeface="Arial"/>
              </a:rPr>
              <a:t>content </a:t>
            </a:r>
            <a:r>
              <a:rPr sz="1800" spc="-210">
                <a:solidFill>
                  <a:srgbClr val="00AF50"/>
                </a:solidFill>
                <a:latin typeface="Arial"/>
                <a:cs typeface="Arial"/>
              </a:rPr>
              <a:t>(HTML </a:t>
            </a:r>
            <a:r>
              <a:rPr sz="1800" spc="-25">
                <a:solidFill>
                  <a:srgbClr val="00AF50"/>
                </a:solidFill>
                <a:latin typeface="Arial"/>
                <a:cs typeface="Arial"/>
              </a:rPr>
              <a:t>file)  </a:t>
            </a:r>
            <a:r>
              <a:rPr sz="1800" spc="-90">
                <a:solidFill>
                  <a:srgbClr val="00AF50"/>
                </a:solidFill>
                <a:latin typeface="Arial"/>
                <a:cs typeface="Arial"/>
              </a:rPr>
              <a:t>Client-side </a:t>
            </a:r>
            <a:r>
              <a:rPr sz="1800" spc="-105">
                <a:solidFill>
                  <a:srgbClr val="00AF50"/>
                </a:solidFill>
                <a:latin typeface="Arial"/>
                <a:cs typeface="Arial"/>
              </a:rPr>
              <a:t>code: </a:t>
            </a:r>
            <a:r>
              <a:rPr sz="1800" spc="-210">
                <a:solidFill>
                  <a:srgbClr val="00AF50"/>
                </a:solidFill>
                <a:latin typeface="Arial"/>
                <a:cs typeface="Arial"/>
              </a:rPr>
              <a:t>HTML, </a:t>
            </a:r>
            <a:r>
              <a:rPr sz="1800" spc="-245">
                <a:solidFill>
                  <a:srgbClr val="00AF50"/>
                </a:solidFill>
                <a:latin typeface="Arial"/>
                <a:cs typeface="Arial"/>
              </a:rPr>
              <a:t>CSS,</a:t>
            </a:r>
            <a:r>
              <a:rPr sz="1800" spc="-204">
                <a:solidFill>
                  <a:srgbClr val="00AF50"/>
                </a:solidFill>
                <a:latin typeface="Arial"/>
                <a:cs typeface="Arial"/>
              </a:rPr>
              <a:t> </a:t>
            </a:r>
            <a:r>
              <a:rPr sz="1800" spc="-95">
                <a:solidFill>
                  <a:srgbClr val="00AF50"/>
                </a:solidFill>
                <a:latin typeface="Arial"/>
                <a:cs typeface="Arial"/>
              </a:rPr>
              <a:t>JavaScript</a:t>
            </a:r>
            <a:endParaRPr sz="1800">
              <a:latin typeface="Arial"/>
              <a:cs typeface="Arial"/>
            </a:endParaRPr>
          </a:p>
        </p:txBody>
      </p:sp>
      <p:sp>
        <p:nvSpPr>
          <p:cNvPr id="17" name="object 17"/>
          <p:cNvSpPr txBox="1"/>
          <p:nvPr/>
        </p:nvSpPr>
        <p:spPr>
          <a:xfrm>
            <a:off x="7090029" y="2459863"/>
            <a:ext cx="1608455" cy="1397000"/>
          </a:xfrm>
          <a:prstGeom prst="rect">
            <a:avLst/>
          </a:prstGeom>
        </p:spPr>
        <p:txBody>
          <a:bodyPr vert="horz" wrap="square" lIns="0" tIns="12700" rIns="0" bIns="0" rtlCol="0">
            <a:spAutoFit/>
          </a:bodyPr>
          <a:lstStyle/>
          <a:p>
            <a:pPr marL="12700">
              <a:lnSpc>
                <a:spcPct val="100000"/>
              </a:lnSpc>
              <a:spcBef>
                <a:spcPts val="100"/>
              </a:spcBef>
            </a:pPr>
            <a:r>
              <a:rPr sz="1800" spc="-100">
                <a:solidFill>
                  <a:srgbClr val="963139"/>
                </a:solidFill>
                <a:latin typeface="Arial"/>
                <a:cs typeface="Arial"/>
              </a:rPr>
              <a:t>Server:</a:t>
            </a:r>
            <a:endParaRPr sz="1800">
              <a:latin typeface="Arial"/>
              <a:cs typeface="Arial"/>
            </a:endParaRPr>
          </a:p>
          <a:p>
            <a:pPr marL="355600" marR="233679" indent="-343535">
              <a:lnSpc>
                <a:spcPct val="100000"/>
              </a:lnSpc>
              <a:buAutoNum type="arabicPeriod"/>
              <a:tabLst>
                <a:tab pos="355600" algn="l"/>
                <a:tab pos="356235" algn="l"/>
              </a:tabLst>
            </a:pPr>
            <a:r>
              <a:rPr sz="1800" spc="-210">
                <a:solidFill>
                  <a:srgbClr val="963139"/>
                </a:solidFill>
                <a:latin typeface="Arial"/>
                <a:cs typeface="Arial"/>
              </a:rPr>
              <a:t>H</a:t>
            </a:r>
            <a:r>
              <a:rPr sz="1800" spc="-180">
                <a:solidFill>
                  <a:srgbClr val="963139"/>
                </a:solidFill>
                <a:latin typeface="Arial"/>
                <a:cs typeface="Arial"/>
              </a:rPr>
              <a:t>om</a:t>
            </a:r>
            <a:r>
              <a:rPr sz="1800" spc="-140">
                <a:solidFill>
                  <a:srgbClr val="963139"/>
                </a:solidFill>
                <a:latin typeface="Arial"/>
                <a:cs typeface="Arial"/>
              </a:rPr>
              <a:t>e</a:t>
            </a:r>
            <a:r>
              <a:rPr sz="1800" spc="-10">
                <a:solidFill>
                  <a:srgbClr val="963139"/>
                </a:solidFill>
                <a:latin typeface="Arial"/>
                <a:cs typeface="Arial"/>
              </a:rPr>
              <a:t>p</a:t>
            </a:r>
            <a:r>
              <a:rPr sz="1800" spc="-5">
                <a:solidFill>
                  <a:srgbClr val="963139"/>
                </a:solidFill>
                <a:latin typeface="Arial"/>
                <a:cs typeface="Arial"/>
              </a:rPr>
              <a:t>a</a:t>
            </a:r>
            <a:r>
              <a:rPr sz="1800" spc="-45">
                <a:solidFill>
                  <a:srgbClr val="963139"/>
                </a:solidFill>
                <a:latin typeface="Arial"/>
                <a:cs typeface="Arial"/>
              </a:rPr>
              <a:t>g</a:t>
            </a:r>
            <a:r>
              <a:rPr sz="1800" spc="-70">
                <a:solidFill>
                  <a:srgbClr val="963139"/>
                </a:solidFill>
                <a:latin typeface="Arial"/>
                <a:cs typeface="Arial"/>
              </a:rPr>
              <a:t>e  </a:t>
            </a:r>
            <a:r>
              <a:rPr sz="1800" spc="-95">
                <a:solidFill>
                  <a:srgbClr val="963139"/>
                </a:solidFill>
                <a:latin typeface="Arial"/>
                <a:cs typeface="Arial"/>
              </a:rPr>
              <a:t>lookup</a:t>
            </a:r>
            <a:endParaRPr sz="1800">
              <a:latin typeface="Arial"/>
              <a:cs typeface="Arial"/>
            </a:endParaRPr>
          </a:p>
          <a:p>
            <a:pPr marL="355600" marR="5080" indent="-343535">
              <a:lnSpc>
                <a:spcPct val="100000"/>
              </a:lnSpc>
              <a:buAutoNum type="arabicPeriod"/>
              <a:tabLst>
                <a:tab pos="355600" algn="l"/>
                <a:tab pos="356235" algn="l"/>
              </a:tabLst>
            </a:pPr>
            <a:r>
              <a:rPr sz="1800" spc="-155">
                <a:solidFill>
                  <a:srgbClr val="963139"/>
                </a:solidFill>
                <a:latin typeface="Arial"/>
                <a:cs typeface="Arial"/>
              </a:rPr>
              <a:t>Send as </a:t>
            </a:r>
            <a:r>
              <a:rPr sz="1800" spc="-285">
                <a:solidFill>
                  <a:srgbClr val="963139"/>
                </a:solidFill>
                <a:latin typeface="Arial"/>
                <a:cs typeface="Arial"/>
              </a:rPr>
              <a:t>HTTP  </a:t>
            </a:r>
            <a:r>
              <a:rPr sz="1800" spc="-200">
                <a:solidFill>
                  <a:srgbClr val="963139"/>
                </a:solidFill>
                <a:latin typeface="Arial"/>
                <a:cs typeface="Arial"/>
              </a:rPr>
              <a:t>Response</a:t>
            </a:r>
            <a:endParaRPr sz="18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 y="228600"/>
            <a:ext cx="8839200" cy="6694140"/>
          </a:xfrm>
        </p:spPr>
        <p:txBody>
          <a:bodyPr/>
          <a:lstStyle/>
          <a:p>
            <a:r>
              <a:rPr lang="en-US"/>
              <a:t>PHP Constants</a:t>
            </a:r>
          </a:p>
          <a:p>
            <a:endParaRPr lang="en-US"/>
          </a:p>
          <a:p>
            <a:endParaRPr lang="en-US"/>
          </a:p>
          <a:p>
            <a:r>
              <a:rPr lang="en-US"/>
              <a:t>constants are automatically global across the entire script.</a:t>
            </a:r>
          </a:p>
          <a:p>
            <a:r>
              <a:rPr lang="en-US"/>
              <a:t>starts with a letter or underscore (no $ sign before the constant name).</a:t>
            </a:r>
          </a:p>
          <a:p>
            <a:endParaRPr lang="en-US"/>
          </a:p>
          <a:p>
            <a:r>
              <a:rPr lang="en-US"/>
              <a:t>&lt;?</a:t>
            </a:r>
            <a:r>
              <a:rPr lang="en-US" err="1"/>
              <a:t>php</a:t>
            </a:r>
            <a:br>
              <a:rPr lang="en-US"/>
            </a:br>
            <a:r>
              <a:rPr lang="en-US"/>
              <a:t>define("GREETING", "Welcome to W3Schools.com!");</a:t>
            </a:r>
            <a:br>
              <a:rPr lang="en-US"/>
            </a:br>
            <a:r>
              <a:rPr lang="en-US"/>
              <a:t>echo GREETING;</a:t>
            </a:r>
            <a:br>
              <a:rPr lang="en-US"/>
            </a:br>
            <a:r>
              <a:rPr lang="en-US"/>
              <a:t>?&gt;</a:t>
            </a:r>
          </a:p>
          <a:p>
            <a:endParaRPr lang="en-US"/>
          </a:p>
          <a:p>
            <a:r>
              <a:rPr lang="en-US"/>
              <a:t>Creates a case sensitive constant,</a:t>
            </a:r>
          </a:p>
          <a:p>
            <a:endParaRPr lang="en-US"/>
          </a:p>
        </p:txBody>
      </p:sp>
    </p:spTree>
    <p:extLst>
      <p:ext uri="{BB962C8B-B14F-4D97-AF65-F5344CB8AC3E}">
        <p14:creationId xmlns:p14="http://schemas.microsoft.com/office/powerpoint/2010/main" val="3263306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5105400" cy="697230"/>
          </a:xfrm>
          <a:prstGeom prst="rect">
            <a:avLst/>
          </a:prstGeom>
        </p:spPr>
        <p:txBody>
          <a:bodyPr vert="horz" wrap="square" lIns="0" tIns="13335" rIns="0" bIns="0" rtlCol="0">
            <a:spAutoFit/>
          </a:bodyPr>
          <a:lstStyle/>
          <a:p>
            <a:pPr marL="12700">
              <a:lnSpc>
                <a:spcPct val="100000"/>
              </a:lnSpc>
              <a:spcBef>
                <a:spcPts val="105"/>
              </a:spcBef>
            </a:pPr>
            <a:r>
              <a:rPr sz="4400" spc="-200"/>
              <a:t>Conditional</a:t>
            </a:r>
            <a:r>
              <a:rPr sz="4400" spc="-55"/>
              <a:t> </a:t>
            </a:r>
            <a:r>
              <a:rPr sz="4400" spc="-335"/>
              <a:t>Statements</a:t>
            </a:r>
            <a:endParaRPr sz="4400"/>
          </a:p>
        </p:txBody>
      </p:sp>
      <p:sp>
        <p:nvSpPr>
          <p:cNvPr id="3" name="object 3"/>
          <p:cNvSpPr txBox="1"/>
          <p:nvPr/>
        </p:nvSpPr>
        <p:spPr>
          <a:xfrm>
            <a:off x="1069644" y="1682241"/>
            <a:ext cx="5894705" cy="4415790"/>
          </a:xfrm>
          <a:prstGeom prst="rect">
            <a:avLst/>
          </a:prstGeom>
        </p:spPr>
        <p:txBody>
          <a:bodyPr vert="horz" wrap="square" lIns="0" tIns="12700" rIns="0" bIns="0" rtlCol="0">
            <a:spAutoFit/>
          </a:bodyPr>
          <a:lstStyle/>
          <a:p>
            <a:pPr marL="926465" marR="822960" indent="-914400">
              <a:lnSpc>
                <a:spcPct val="100000"/>
              </a:lnSpc>
              <a:spcBef>
                <a:spcPts val="100"/>
              </a:spcBef>
            </a:pPr>
            <a:r>
              <a:rPr sz="1800" spc="-5">
                <a:solidFill>
                  <a:srgbClr val="963139"/>
                </a:solidFill>
                <a:latin typeface="Courier New"/>
                <a:cs typeface="Courier New"/>
              </a:rPr>
              <a:t>if </a:t>
            </a:r>
            <a:r>
              <a:rPr sz="1800" spc="-10">
                <a:solidFill>
                  <a:srgbClr val="963139"/>
                </a:solidFill>
                <a:latin typeface="Courier New"/>
                <a:cs typeface="Courier New"/>
              </a:rPr>
              <a:t>(condition </a:t>
            </a:r>
            <a:r>
              <a:rPr sz="1800">
                <a:solidFill>
                  <a:srgbClr val="963139"/>
                </a:solidFill>
                <a:latin typeface="Courier New"/>
                <a:cs typeface="Courier New"/>
              </a:rPr>
              <a:t>/ </a:t>
            </a:r>
            <a:r>
              <a:rPr sz="1800" spc="-10">
                <a:solidFill>
                  <a:srgbClr val="963139"/>
                </a:solidFill>
                <a:latin typeface="Courier New"/>
                <a:cs typeface="Courier New"/>
              </a:rPr>
              <a:t>boolean expression) </a:t>
            </a:r>
            <a:r>
              <a:rPr sz="1800">
                <a:solidFill>
                  <a:srgbClr val="963139"/>
                </a:solidFill>
                <a:latin typeface="Courier New"/>
                <a:cs typeface="Courier New"/>
              </a:rPr>
              <a:t>{  </a:t>
            </a:r>
            <a:r>
              <a:rPr sz="1800" spc="-10">
                <a:solidFill>
                  <a:srgbClr val="963139"/>
                </a:solidFill>
                <a:latin typeface="Courier New"/>
                <a:cs typeface="Courier New"/>
              </a:rPr>
              <a:t>statements</a:t>
            </a:r>
            <a:endParaRPr sz="1800">
              <a:latin typeface="Courier New"/>
              <a:cs typeface="Courier New"/>
            </a:endParaRPr>
          </a:p>
          <a:p>
            <a:pPr marL="12700">
              <a:lnSpc>
                <a:spcPct val="100000"/>
              </a:lnSpc>
            </a:pPr>
            <a:r>
              <a:rPr sz="1800">
                <a:solidFill>
                  <a:srgbClr val="963139"/>
                </a:solidFill>
                <a:latin typeface="Courier New"/>
                <a:cs typeface="Courier New"/>
              </a:rPr>
              <a:t>}</a:t>
            </a:r>
            <a:endParaRPr sz="1800">
              <a:latin typeface="Courier New"/>
              <a:cs typeface="Courier New"/>
            </a:endParaRPr>
          </a:p>
          <a:p>
            <a:pPr marL="926465" marR="1915160" indent="-914400">
              <a:lnSpc>
                <a:spcPct val="100000"/>
              </a:lnSpc>
            </a:pPr>
            <a:r>
              <a:rPr sz="1800" spc="-10">
                <a:solidFill>
                  <a:srgbClr val="963139"/>
                </a:solidFill>
                <a:latin typeface="Courier New"/>
                <a:cs typeface="Courier New"/>
              </a:rPr>
              <a:t>else </a:t>
            </a:r>
            <a:r>
              <a:rPr sz="1800" spc="-5">
                <a:solidFill>
                  <a:srgbClr val="963139"/>
                </a:solidFill>
                <a:latin typeface="Courier New"/>
                <a:cs typeface="Courier New"/>
              </a:rPr>
              <a:t>if </a:t>
            </a:r>
            <a:r>
              <a:rPr sz="1800" spc="-10">
                <a:solidFill>
                  <a:srgbClr val="963139"/>
                </a:solidFill>
                <a:latin typeface="Courier New"/>
                <a:cs typeface="Courier New"/>
              </a:rPr>
              <a:t>(another condition) </a:t>
            </a:r>
            <a:r>
              <a:rPr sz="1800">
                <a:solidFill>
                  <a:srgbClr val="963139"/>
                </a:solidFill>
                <a:latin typeface="Courier New"/>
                <a:cs typeface="Courier New"/>
              </a:rPr>
              <a:t>{  </a:t>
            </a:r>
            <a:r>
              <a:rPr sz="1800" spc="-10">
                <a:solidFill>
                  <a:srgbClr val="963139"/>
                </a:solidFill>
                <a:latin typeface="Courier New"/>
                <a:cs typeface="Courier New"/>
              </a:rPr>
              <a:t>statements</a:t>
            </a:r>
            <a:endParaRPr sz="1800">
              <a:latin typeface="Courier New"/>
              <a:cs typeface="Courier New"/>
            </a:endParaRPr>
          </a:p>
          <a:p>
            <a:pPr marL="12700">
              <a:lnSpc>
                <a:spcPct val="100000"/>
              </a:lnSpc>
            </a:pPr>
            <a:r>
              <a:rPr sz="1800">
                <a:solidFill>
                  <a:srgbClr val="963139"/>
                </a:solidFill>
                <a:latin typeface="Courier New"/>
                <a:cs typeface="Courier New"/>
              </a:rPr>
              <a:t>}</a:t>
            </a:r>
            <a:endParaRPr sz="1800">
              <a:latin typeface="Courier New"/>
              <a:cs typeface="Courier New"/>
            </a:endParaRPr>
          </a:p>
          <a:p>
            <a:pPr marL="12700" marR="5080">
              <a:lnSpc>
                <a:spcPct val="100000"/>
              </a:lnSpc>
            </a:pPr>
            <a:r>
              <a:rPr sz="1800" spc="-5">
                <a:solidFill>
                  <a:srgbClr val="963139"/>
                </a:solidFill>
                <a:latin typeface="Courier New"/>
                <a:cs typeface="Courier New"/>
              </a:rPr>
              <a:t>// </a:t>
            </a:r>
            <a:r>
              <a:rPr sz="1800" spc="-10">
                <a:solidFill>
                  <a:srgbClr val="963139"/>
                </a:solidFill>
                <a:latin typeface="Courier New"/>
                <a:cs typeface="Courier New"/>
              </a:rPr>
              <a:t>there may be more than one else if block  else</a:t>
            </a:r>
            <a:r>
              <a:rPr sz="1800" spc="-20">
                <a:solidFill>
                  <a:srgbClr val="963139"/>
                </a:solidFill>
                <a:latin typeface="Courier New"/>
                <a:cs typeface="Courier New"/>
              </a:rPr>
              <a:t> </a:t>
            </a:r>
            <a:r>
              <a:rPr sz="1800">
                <a:solidFill>
                  <a:srgbClr val="963139"/>
                </a:solidFill>
                <a:latin typeface="Courier New"/>
                <a:cs typeface="Courier New"/>
              </a:rPr>
              <a:t>{</a:t>
            </a:r>
            <a:endParaRPr sz="1800">
              <a:latin typeface="Courier New"/>
              <a:cs typeface="Courier New"/>
            </a:endParaRPr>
          </a:p>
          <a:p>
            <a:pPr marL="926465">
              <a:lnSpc>
                <a:spcPct val="100000"/>
              </a:lnSpc>
              <a:spcBef>
                <a:spcPts val="5"/>
              </a:spcBef>
            </a:pPr>
            <a:r>
              <a:rPr sz="1800" spc="-10">
                <a:solidFill>
                  <a:srgbClr val="963139"/>
                </a:solidFill>
                <a:latin typeface="Courier New"/>
                <a:cs typeface="Courier New"/>
              </a:rPr>
              <a:t>statements</a:t>
            </a:r>
            <a:endParaRPr sz="1800">
              <a:latin typeface="Courier New"/>
              <a:cs typeface="Courier New"/>
            </a:endParaRPr>
          </a:p>
          <a:p>
            <a:pPr marL="12700">
              <a:lnSpc>
                <a:spcPct val="100000"/>
              </a:lnSpc>
            </a:pPr>
            <a:r>
              <a:rPr sz="1800">
                <a:solidFill>
                  <a:srgbClr val="963139"/>
                </a:solidFill>
                <a:latin typeface="Courier New"/>
                <a:cs typeface="Courier New"/>
              </a:rPr>
              <a:t>}</a:t>
            </a:r>
            <a:endParaRPr sz="1800">
              <a:latin typeface="Courier New"/>
              <a:cs typeface="Courier New"/>
            </a:endParaRPr>
          </a:p>
          <a:p>
            <a:pPr>
              <a:lnSpc>
                <a:spcPct val="100000"/>
              </a:lnSpc>
            </a:pPr>
            <a:endParaRPr sz="2000">
              <a:latin typeface="Courier New"/>
              <a:cs typeface="Courier New"/>
            </a:endParaRPr>
          </a:p>
          <a:p>
            <a:pPr>
              <a:lnSpc>
                <a:spcPct val="100000"/>
              </a:lnSpc>
              <a:spcBef>
                <a:spcPts val="15"/>
              </a:spcBef>
            </a:pPr>
            <a:endParaRPr sz="1800">
              <a:latin typeface="Courier New"/>
              <a:cs typeface="Courier New"/>
            </a:endParaRPr>
          </a:p>
          <a:p>
            <a:pPr marL="12700">
              <a:lnSpc>
                <a:spcPct val="100000"/>
              </a:lnSpc>
            </a:pPr>
            <a:r>
              <a:rPr sz="1800" spc="-5">
                <a:solidFill>
                  <a:srgbClr val="963139"/>
                </a:solidFill>
                <a:latin typeface="Courier New"/>
                <a:cs typeface="Courier New"/>
              </a:rPr>
              <a:t>$x </a:t>
            </a:r>
            <a:r>
              <a:rPr sz="1800">
                <a:solidFill>
                  <a:srgbClr val="963139"/>
                </a:solidFill>
                <a:latin typeface="Courier New"/>
                <a:cs typeface="Courier New"/>
              </a:rPr>
              <a:t>=</a:t>
            </a:r>
            <a:r>
              <a:rPr sz="1800" spc="-30">
                <a:solidFill>
                  <a:srgbClr val="963139"/>
                </a:solidFill>
                <a:latin typeface="Courier New"/>
                <a:cs typeface="Courier New"/>
              </a:rPr>
              <a:t> </a:t>
            </a:r>
            <a:r>
              <a:rPr sz="1800" spc="-5">
                <a:solidFill>
                  <a:srgbClr val="963139"/>
                </a:solidFill>
                <a:latin typeface="Courier New"/>
                <a:cs typeface="Courier New"/>
              </a:rPr>
              <a:t>5;</a:t>
            </a:r>
            <a:endParaRPr sz="1800">
              <a:latin typeface="Courier New"/>
              <a:cs typeface="Courier New"/>
            </a:endParaRPr>
          </a:p>
          <a:p>
            <a:pPr marL="12700">
              <a:lnSpc>
                <a:spcPct val="100000"/>
              </a:lnSpc>
            </a:pPr>
            <a:r>
              <a:rPr sz="1800" spc="-5">
                <a:solidFill>
                  <a:srgbClr val="963139"/>
                </a:solidFill>
                <a:latin typeface="Courier New"/>
                <a:cs typeface="Courier New"/>
              </a:rPr>
              <a:t>if </a:t>
            </a:r>
            <a:r>
              <a:rPr sz="1800" spc="-10">
                <a:solidFill>
                  <a:srgbClr val="963139"/>
                </a:solidFill>
                <a:latin typeface="Courier New"/>
                <a:cs typeface="Courier New"/>
              </a:rPr>
              <a:t>($x == 5)</a:t>
            </a:r>
            <a:r>
              <a:rPr sz="1800" spc="-20">
                <a:solidFill>
                  <a:srgbClr val="963139"/>
                </a:solidFill>
                <a:latin typeface="Courier New"/>
                <a:cs typeface="Courier New"/>
              </a:rPr>
              <a:t> </a:t>
            </a:r>
            <a:r>
              <a:rPr sz="1800">
                <a:solidFill>
                  <a:srgbClr val="963139"/>
                </a:solidFill>
                <a:latin typeface="Courier New"/>
                <a:cs typeface="Courier New"/>
              </a:rPr>
              <a:t>{</a:t>
            </a:r>
            <a:endParaRPr sz="1800">
              <a:latin typeface="Courier New"/>
              <a:cs typeface="Courier New"/>
            </a:endParaRPr>
          </a:p>
          <a:p>
            <a:pPr marL="926465">
              <a:lnSpc>
                <a:spcPct val="100000"/>
              </a:lnSpc>
            </a:pPr>
            <a:r>
              <a:rPr sz="1800" spc="-10">
                <a:solidFill>
                  <a:srgbClr val="963139"/>
                </a:solidFill>
                <a:latin typeface="Courier New"/>
                <a:cs typeface="Courier New"/>
              </a:rPr>
              <a:t>echo ‘The variable </a:t>
            </a:r>
            <a:r>
              <a:rPr sz="1800">
                <a:solidFill>
                  <a:srgbClr val="963139"/>
                </a:solidFill>
                <a:latin typeface="Courier New"/>
                <a:cs typeface="Courier New"/>
              </a:rPr>
              <a:t>x </a:t>
            </a:r>
            <a:r>
              <a:rPr sz="1800" spc="-10">
                <a:solidFill>
                  <a:srgbClr val="963139"/>
                </a:solidFill>
                <a:latin typeface="Courier New"/>
                <a:cs typeface="Courier New"/>
              </a:rPr>
              <a:t>has value</a:t>
            </a:r>
            <a:r>
              <a:rPr sz="1800" spc="-70">
                <a:solidFill>
                  <a:srgbClr val="963139"/>
                </a:solidFill>
                <a:latin typeface="Courier New"/>
                <a:cs typeface="Courier New"/>
              </a:rPr>
              <a:t> </a:t>
            </a:r>
            <a:r>
              <a:rPr sz="1800" spc="-10">
                <a:solidFill>
                  <a:srgbClr val="963139"/>
                </a:solidFill>
                <a:latin typeface="Courier New"/>
                <a:cs typeface="Courier New"/>
              </a:rPr>
              <a:t>5!’;</a:t>
            </a:r>
            <a:endParaRPr sz="1800">
              <a:latin typeface="Courier New"/>
              <a:cs typeface="Courier New"/>
            </a:endParaRPr>
          </a:p>
          <a:p>
            <a:pPr marL="12700">
              <a:lnSpc>
                <a:spcPct val="100000"/>
              </a:lnSpc>
            </a:pPr>
            <a:r>
              <a:rPr sz="1800">
                <a:solidFill>
                  <a:srgbClr val="963139"/>
                </a:solidFill>
                <a:latin typeface="Courier New"/>
                <a:cs typeface="Courier New"/>
              </a:rPr>
              <a:t>}</a:t>
            </a:r>
            <a:endParaRPr sz="1800">
              <a:latin typeface="Courier New"/>
              <a:cs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3234055" cy="697230"/>
          </a:xfrm>
          <a:prstGeom prst="rect">
            <a:avLst/>
          </a:prstGeom>
        </p:spPr>
        <p:txBody>
          <a:bodyPr vert="horz" wrap="square" lIns="0" tIns="13335" rIns="0" bIns="0" rtlCol="0">
            <a:spAutoFit/>
          </a:bodyPr>
          <a:lstStyle/>
          <a:p>
            <a:pPr marL="12700">
              <a:lnSpc>
                <a:spcPct val="100000"/>
              </a:lnSpc>
              <a:spcBef>
                <a:spcPts val="105"/>
              </a:spcBef>
            </a:pPr>
            <a:r>
              <a:rPr sz="4400" spc="-509"/>
              <a:t>The </a:t>
            </a:r>
            <a:r>
              <a:rPr sz="4400" spc="-204"/>
              <a:t>while</a:t>
            </a:r>
            <a:r>
              <a:rPr sz="4400" spc="-330"/>
              <a:t> </a:t>
            </a:r>
            <a:r>
              <a:rPr sz="4400" spc="-135"/>
              <a:t>loop</a:t>
            </a:r>
            <a:endParaRPr sz="4400"/>
          </a:p>
        </p:txBody>
      </p:sp>
      <p:sp>
        <p:nvSpPr>
          <p:cNvPr id="3" name="object 3"/>
          <p:cNvSpPr txBox="1"/>
          <p:nvPr/>
        </p:nvSpPr>
        <p:spPr>
          <a:xfrm>
            <a:off x="1069644" y="1682241"/>
            <a:ext cx="6537325" cy="2494915"/>
          </a:xfrm>
          <a:prstGeom prst="rect">
            <a:avLst/>
          </a:prstGeom>
        </p:spPr>
        <p:txBody>
          <a:bodyPr vert="horz" wrap="square" lIns="0" tIns="12700" rIns="0" bIns="0" rtlCol="0">
            <a:spAutoFit/>
          </a:bodyPr>
          <a:lstStyle/>
          <a:p>
            <a:pPr marL="12700">
              <a:lnSpc>
                <a:spcPct val="100000"/>
              </a:lnSpc>
              <a:spcBef>
                <a:spcPts val="100"/>
              </a:spcBef>
            </a:pPr>
            <a:r>
              <a:rPr sz="1800" spc="-10">
                <a:solidFill>
                  <a:srgbClr val="963139"/>
                </a:solidFill>
                <a:latin typeface="Courier New"/>
                <a:cs typeface="Courier New"/>
              </a:rPr>
              <a:t>while (condition)</a:t>
            </a:r>
            <a:r>
              <a:rPr sz="1800" spc="-15">
                <a:solidFill>
                  <a:srgbClr val="963139"/>
                </a:solidFill>
                <a:latin typeface="Courier New"/>
                <a:cs typeface="Courier New"/>
              </a:rPr>
              <a:t> </a:t>
            </a:r>
            <a:r>
              <a:rPr sz="1800">
                <a:solidFill>
                  <a:srgbClr val="963139"/>
                </a:solidFill>
                <a:latin typeface="Courier New"/>
                <a:cs typeface="Courier New"/>
              </a:rPr>
              <a:t>{</a:t>
            </a:r>
            <a:endParaRPr sz="1800">
              <a:latin typeface="Courier New"/>
              <a:cs typeface="Courier New"/>
            </a:endParaRPr>
          </a:p>
          <a:p>
            <a:pPr marL="926465">
              <a:lnSpc>
                <a:spcPct val="100000"/>
              </a:lnSpc>
            </a:pPr>
            <a:r>
              <a:rPr sz="1800" spc="-10">
                <a:solidFill>
                  <a:srgbClr val="963139"/>
                </a:solidFill>
                <a:latin typeface="Courier New"/>
                <a:cs typeface="Courier New"/>
              </a:rPr>
              <a:t>statements</a:t>
            </a:r>
            <a:endParaRPr sz="1800">
              <a:latin typeface="Courier New"/>
              <a:cs typeface="Courier New"/>
            </a:endParaRPr>
          </a:p>
          <a:p>
            <a:pPr marL="12700">
              <a:lnSpc>
                <a:spcPct val="100000"/>
              </a:lnSpc>
            </a:pPr>
            <a:r>
              <a:rPr sz="1800">
                <a:solidFill>
                  <a:srgbClr val="963139"/>
                </a:solidFill>
                <a:latin typeface="Courier New"/>
                <a:cs typeface="Courier New"/>
              </a:rPr>
              <a:t>}</a:t>
            </a:r>
            <a:endParaRPr sz="1800">
              <a:latin typeface="Courier New"/>
              <a:cs typeface="Courier New"/>
            </a:endParaRPr>
          </a:p>
          <a:p>
            <a:pPr>
              <a:lnSpc>
                <a:spcPct val="100000"/>
              </a:lnSpc>
              <a:spcBef>
                <a:spcPts val="10"/>
              </a:spcBef>
            </a:pPr>
            <a:endParaRPr sz="1900">
              <a:latin typeface="Courier New"/>
              <a:cs typeface="Courier New"/>
            </a:endParaRPr>
          </a:p>
          <a:p>
            <a:pPr marL="12700">
              <a:lnSpc>
                <a:spcPct val="100000"/>
              </a:lnSpc>
            </a:pPr>
            <a:r>
              <a:rPr sz="1800" spc="-5">
                <a:solidFill>
                  <a:srgbClr val="963139"/>
                </a:solidFill>
                <a:latin typeface="Courier New"/>
                <a:cs typeface="Courier New"/>
              </a:rPr>
              <a:t>$x </a:t>
            </a:r>
            <a:r>
              <a:rPr sz="1800">
                <a:solidFill>
                  <a:srgbClr val="963139"/>
                </a:solidFill>
                <a:latin typeface="Courier New"/>
                <a:cs typeface="Courier New"/>
              </a:rPr>
              <a:t>=</a:t>
            </a:r>
            <a:r>
              <a:rPr sz="1800" spc="-30">
                <a:solidFill>
                  <a:srgbClr val="963139"/>
                </a:solidFill>
                <a:latin typeface="Courier New"/>
                <a:cs typeface="Courier New"/>
              </a:rPr>
              <a:t> </a:t>
            </a:r>
            <a:r>
              <a:rPr sz="1800" spc="-5">
                <a:solidFill>
                  <a:srgbClr val="963139"/>
                </a:solidFill>
                <a:latin typeface="Courier New"/>
                <a:cs typeface="Courier New"/>
              </a:rPr>
              <a:t>2;</a:t>
            </a:r>
            <a:endParaRPr sz="1800">
              <a:latin typeface="Courier New"/>
              <a:cs typeface="Courier New"/>
            </a:endParaRPr>
          </a:p>
          <a:p>
            <a:pPr marL="12700">
              <a:lnSpc>
                <a:spcPct val="100000"/>
              </a:lnSpc>
            </a:pPr>
            <a:r>
              <a:rPr sz="1800" spc="-10">
                <a:solidFill>
                  <a:srgbClr val="963139"/>
                </a:solidFill>
                <a:latin typeface="Courier New"/>
                <a:cs typeface="Courier New"/>
              </a:rPr>
              <a:t>while ($x </a:t>
            </a:r>
            <a:r>
              <a:rPr sz="1800">
                <a:solidFill>
                  <a:srgbClr val="963139"/>
                </a:solidFill>
                <a:latin typeface="Courier New"/>
                <a:cs typeface="Courier New"/>
              </a:rPr>
              <a:t>&lt; </a:t>
            </a:r>
            <a:r>
              <a:rPr sz="1800" spc="-10">
                <a:solidFill>
                  <a:srgbClr val="963139"/>
                </a:solidFill>
                <a:latin typeface="Courier New"/>
                <a:cs typeface="Courier New"/>
              </a:rPr>
              <a:t>1000)</a:t>
            </a:r>
            <a:r>
              <a:rPr sz="1800" spc="-40">
                <a:solidFill>
                  <a:srgbClr val="963139"/>
                </a:solidFill>
                <a:latin typeface="Courier New"/>
                <a:cs typeface="Courier New"/>
              </a:rPr>
              <a:t> </a:t>
            </a:r>
            <a:r>
              <a:rPr sz="1800">
                <a:solidFill>
                  <a:srgbClr val="963139"/>
                </a:solidFill>
                <a:latin typeface="Courier New"/>
                <a:cs typeface="Courier New"/>
              </a:rPr>
              <a:t>{</a:t>
            </a:r>
            <a:endParaRPr sz="1800">
              <a:latin typeface="Courier New"/>
              <a:cs typeface="Courier New"/>
            </a:endParaRPr>
          </a:p>
          <a:p>
            <a:pPr marL="926465">
              <a:lnSpc>
                <a:spcPct val="100000"/>
              </a:lnSpc>
            </a:pPr>
            <a:r>
              <a:rPr sz="1800" spc="-10">
                <a:solidFill>
                  <a:srgbClr val="963139"/>
                </a:solidFill>
                <a:latin typeface="Courier New"/>
                <a:cs typeface="Courier New"/>
              </a:rPr>
              <a:t>echo </a:t>
            </a:r>
            <a:r>
              <a:rPr sz="1800" spc="-5">
                <a:solidFill>
                  <a:srgbClr val="963139"/>
                </a:solidFill>
                <a:latin typeface="Courier New"/>
                <a:cs typeface="Courier New"/>
              </a:rPr>
              <a:t>$x </a:t>
            </a:r>
            <a:r>
              <a:rPr sz="1800">
                <a:solidFill>
                  <a:srgbClr val="963139"/>
                </a:solidFill>
                <a:latin typeface="Courier New"/>
                <a:cs typeface="Courier New"/>
              </a:rPr>
              <a:t>. </a:t>
            </a:r>
            <a:r>
              <a:rPr sz="1800" spc="-10">
                <a:solidFill>
                  <a:srgbClr val="963139"/>
                </a:solidFill>
                <a:latin typeface="Courier New"/>
                <a:cs typeface="Courier New"/>
              </a:rPr>
              <a:t>“n”; // \n is newline</a:t>
            </a:r>
            <a:r>
              <a:rPr sz="1800" spc="-60">
                <a:solidFill>
                  <a:srgbClr val="963139"/>
                </a:solidFill>
                <a:latin typeface="Courier New"/>
                <a:cs typeface="Courier New"/>
              </a:rPr>
              <a:t> </a:t>
            </a:r>
            <a:r>
              <a:rPr sz="1800" spc="-10">
                <a:solidFill>
                  <a:srgbClr val="963139"/>
                </a:solidFill>
                <a:latin typeface="Courier New"/>
                <a:cs typeface="Courier New"/>
              </a:rPr>
              <a:t>character</a:t>
            </a:r>
            <a:endParaRPr sz="1800">
              <a:latin typeface="Courier New"/>
              <a:cs typeface="Courier New"/>
            </a:endParaRPr>
          </a:p>
          <a:p>
            <a:pPr marL="926465">
              <a:lnSpc>
                <a:spcPct val="100000"/>
              </a:lnSpc>
            </a:pPr>
            <a:r>
              <a:rPr sz="1800" spc="-5">
                <a:solidFill>
                  <a:srgbClr val="963139"/>
                </a:solidFill>
                <a:latin typeface="Courier New"/>
                <a:cs typeface="Courier New"/>
              </a:rPr>
              <a:t>$x </a:t>
            </a:r>
            <a:r>
              <a:rPr sz="1800">
                <a:solidFill>
                  <a:srgbClr val="963139"/>
                </a:solidFill>
                <a:latin typeface="Courier New"/>
                <a:cs typeface="Courier New"/>
              </a:rPr>
              <a:t>= </a:t>
            </a:r>
            <a:r>
              <a:rPr sz="1800" spc="-5">
                <a:solidFill>
                  <a:srgbClr val="963139"/>
                </a:solidFill>
                <a:latin typeface="Courier New"/>
                <a:cs typeface="Courier New"/>
              </a:rPr>
              <a:t>$x </a:t>
            </a:r>
            <a:r>
              <a:rPr sz="1800">
                <a:solidFill>
                  <a:srgbClr val="963139"/>
                </a:solidFill>
                <a:latin typeface="Courier New"/>
                <a:cs typeface="Courier New"/>
              </a:rPr>
              <a:t>*</a:t>
            </a:r>
            <a:r>
              <a:rPr sz="1800" spc="-65">
                <a:solidFill>
                  <a:srgbClr val="963139"/>
                </a:solidFill>
                <a:latin typeface="Courier New"/>
                <a:cs typeface="Courier New"/>
              </a:rPr>
              <a:t> </a:t>
            </a:r>
            <a:r>
              <a:rPr sz="1800" spc="-10">
                <a:solidFill>
                  <a:srgbClr val="963139"/>
                </a:solidFill>
                <a:latin typeface="Courier New"/>
                <a:cs typeface="Courier New"/>
              </a:rPr>
              <a:t>$x;</a:t>
            </a:r>
            <a:endParaRPr sz="1800">
              <a:latin typeface="Courier New"/>
              <a:cs typeface="Courier New"/>
            </a:endParaRPr>
          </a:p>
          <a:p>
            <a:pPr marL="12700">
              <a:lnSpc>
                <a:spcPct val="100000"/>
              </a:lnSpc>
            </a:pPr>
            <a:r>
              <a:rPr sz="1800">
                <a:solidFill>
                  <a:srgbClr val="963139"/>
                </a:solidFill>
                <a:latin typeface="Courier New"/>
                <a:cs typeface="Courier New"/>
              </a:rPr>
              <a:t>}</a:t>
            </a:r>
            <a:endParaRPr sz="1800">
              <a:latin typeface="Courier New"/>
              <a:cs typeface="Courier New"/>
            </a:endParaRPr>
          </a:p>
        </p:txBody>
      </p:sp>
      <p:graphicFrame>
        <p:nvGraphicFramePr>
          <p:cNvPr id="4" name="object 4"/>
          <p:cNvGraphicFramePr>
            <a:graphicFrameLocks noGrp="1"/>
          </p:cNvGraphicFramePr>
          <p:nvPr/>
        </p:nvGraphicFramePr>
        <p:xfrm>
          <a:off x="1593850" y="4260850"/>
          <a:ext cx="6096000" cy="2225038"/>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39">
                <a:tc>
                  <a:txBody>
                    <a:bodyPr/>
                    <a:lstStyle/>
                    <a:p>
                      <a:pPr marL="91440">
                        <a:lnSpc>
                          <a:spcPct val="100000"/>
                        </a:lnSpc>
                        <a:spcBef>
                          <a:spcPts val="185"/>
                        </a:spcBef>
                      </a:pPr>
                      <a:r>
                        <a:rPr sz="1800" b="1" spc="-85">
                          <a:solidFill>
                            <a:srgbClr val="FFFFFF"/>
                          </a:solidFill>
                          <a:latin typeface="Trebuchet MS"/>
                          <a:cs typeface="Trebuchet MS"/>
                        </a:rPr>
                        <a:t>Value of</a:t>
                      </a:r>
                      <a:r>
                        <a:rPr sz="1800" b="1" spc="35">
                          <a:solidFill>
                            <a:srgbClr val="FFFFFF"/>
                          </a:solidFill>
                          <a:latin typeface="Trebuchet MS"/>
                          <a:cs typeface="Trebuchet MS"/>
                        </a:rPr>
                        <a:t> </a:t>
                      </a:r>
                      <a:r>
                        <a:rPr sz="1800" b="1" spc="-5">
                          <a:solidFill>
                            <a:srgbClr val="FFFFFF"/>
                          </a:solidFill>
                          <a:latin typeface="Courier New"/>
                          <a:cs typeface="Courier New"/>
                        </a:rPr>
                        <a:t>$x</a:t>
                      </a:r>
                      <a:endParaRPr sz="1800">
                        <a:latin typeface="Courier New"/>
                        <a:cs typeface="Courier New"/>
                      </a:endParaRPr>
                    </a:p>
                  </a:txBody>
                  <a:tcPr marL="0" marR="0" marT="2349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76767"/>
                    </a:solidFill>
                  </a:tcPr>
                </a:tc>
                <a:tc>
                  <a:txBody>
                    <a:bodyPr/>
                    <a:lstStyle/>
                    <a:p>
                      <a:pPr marL="92075">
                        <a:lnSpc>
                          <a:spcPct val="100000"/>
                        </a:lnSpc>
                        <a:spcBef>
                          <a:spcPts val="185"/>
                        </a:spcBef>
                      </a:pPr>
                      <a:r>
                        <a:rPr sz="1800" b="1" spc="-5">
                          <a:solidFill>
                            <a:srgbClr val="FFFFFF"/>
                          </a:solidFill>
                          <a:latin typeface="Courier New"/>
                          <a:cs typeface="Courier New"/>
                        </a:rPr>
                        <a:t>$x</a:t>
                      </a:r>
                      <a:r>
                        <a:rPr sz="1800" b="1" spc="-850">
                          <a:solidFill>
                            <a:srgbClr val="FFFFFF"/>
                          </a:solidFill>
                          <a:latin typeface="Courier New"/>
                          <a:cs typeface="Courier New"/>
                        </a:rPr>
                        <a:t> </a:t>
                      </a:r>
                      <a:r>
                        <a:rPr sz="1800" b="1" spc="145">
                          <a:solidFill>
                            <a:srgbClr val="FFFFFF"/>
                          </a:solidFill>
                          <a:latin typeface="Trebuchet MS"/>
                          <a:cs typeface="Trebuchet MS"/>
                        </a:rPr>
                        <a:t>&lt; </a:t>
                      </a:r>
                      <a:r>
                        <a:rPr sz="1800" b="1" spc="-65">
                          <a:solidFill>
                            <a:srgbClr val="FFFFFF"/>
                          </a:solidFill>
                          <a:latin typeface="Trebuchet MS"/>
                          <a:cs typeface="Trebuchet MS"/>
                        </a:rPr>
                        <a:t>1000?</a:t>
                      </a:r>
                      <a:endParaRPr sz="1800">
                        <a:latin typeface="Trebuchet MS"/>
                        <a:cs typeface="Trebuchet MS"/>
                      </a:endParaRPr>
                    </a:p>
                  </a:txBody>
                  <a:tcPr marL="0" marR="0" marT="2349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76767"/>
                    </a:solidFill>
                  </a:tcPr>
                </a:tc>
                <a:tc>
                  <a:txBody>
                    <a:bodyPr/>
                    <a:lstStyle/>
                    <a:p>
                      <a:pPr marL="92075">
                        <a:lnSpc>
                          <a:spcPct val="100000"/>
                        </a:lnSpc>
                        <a:spcBef>
                          <a:spcPts val="270"/>
                        </a:spcBef>
                      </a:pPr>
                      <a:r>
                        <a:rPr sz="1800" b="1" spc="-120">
                          <a:solidFill>
                            <a:srgbClr val="FFFFFF"/>
                          </a:solidFill>
                          <a:latin typeface="Trebuchet MS"/>
                          <a:cs typeface="Trebuchet MS"/>
                        </a:rPr>
                        <a:t>Result</a:t>
                      </a:r>
                      <a:endParaRPr sz="1800">
                        <a:latin typeface="Trebuchet MS"/>
                        <a:cs typeface="Trebuchet MS"/>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76767"/>
                    </a:solidFill>
                  </a:tcPr>
                </a:tc>
                <a:extLst>
                  <a:ext uri="{0D108BD9-81ED-4DB2-BD59-A6C34878D82A}">
                    <a16:rowId xmlns:a16="http://schemas.microsoft.com/office/drawing/2014/main" val="10000"/>
                  </a:ext>
                </a:extLst>
              </a:tr>
              <a:tr h="370840">
                <a:tc>
                  <a:txBody>
                    <a:bodyPr/>
                    <a:lstStyle/>
                    <a:p>
                      <a:pPr marL="91440">
                        <a:lnSpc>
                          <a:spcPct val="100000"/>
                        </a:lnSpc>
                        <a:spcBef>
                          <a:spcPts val="270"/>
                        </a:spcBef>
                      </a:pPr>
                      <a:r>
                        <a:rPr sz="1800">
                          <a:solidFill>
                            <a:srgbClr val="963139"/>
                          </a:solidFill>
                          <a:latin typeface="Arial"/>
                          <a:cs typeface="Arial"/>
                        </a:rPr>
                        <a:t>2</a:t>
                      </a:r>
                      <a:endParaRPr sz="1800">
                        <a:latin typeface="Arial"/>
                        <a:cs typeface="Arial"/>
                      </a:endParaRPr>
                    </a:p>
                  </a:txBody>
                  <a:tcPr marL="0" marR="0" marT="3429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2D2"/>
                    </a:solidFill>
                  </a:tcPr>
                </a:tc>
                <a:tc>
                  <a:txBody>
                    <a:bodyPr/>
                    <a:lstStyle/>
                    <a:p>
                      <a:pPr marL="92075">
                        <a:lnSpc>
                          <a:spcPct val="100000"/>
                        </a:lnSpc>
                        <a:spcBef>
                          <a:spcPts val="270"/>
                        </a:spcBef>
                      </a:pPr>
                      <a:r>
                        <a:rPr sz="1800" spc="-335">
                          <a:solidFill>
                            <a:srgbClr val="963139"/>
                          </a:solidFill>
                          <a:latin typeface="Arial"/>
                          <a:cs typeface="Arial"/>
                        </a:rPr>
                        <a:t>TRUE</a:t>
                      </a:r>
                      <a:endParaRPr sz="1800">
                        <a:latin typeface="Arial"/>
                        <a:cs typeface="Arial"/>
                      </a:endParaRPr>
                    </a:p>
                  </a:txBody>
                  <a:tcPr marL="0" marR="0" marT="3429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2D2"/>
                    </a:solidFill>
                  </a:tcPr>
                </a:tc>
                <a:tc>
                  <a:txBody>
                    <a:bodyPr/>
                    <a:lstStyle/>
                    <a:p>
                      <a:pPr marL="92075">
                        <a:lnSpc>
                          <a:spcPct val="100000"/>
                        </a:lnSpc>
                        <a:spcBef>
                          <a:spcPts val="270"/>
                        </a:spcBef>
                      </a:pPr>
                      <a:r>
                        <a:rPr sz="1800" spc="-90">
                          <a:solidFill>
                            <a:srgbClr val="963139"/>
                          </a:solidFill>
                          <a:latin typeface="Arial"/>
                          <a:cs typeface="Arial"/>
                        </a:rPr>
                        <a:t>prints</a:t>
                      </a:r>
                      <a:r>
                        <a:rPr sz="1800" spc="-10">
                          <a:solidFill>
                            <a:srgbClr val="963139"/>
                          </a:solidFill>
                          <a:latin typeface="Arial"/>
                          <a:cs typeface="Arial"/>
                        </a:rPr>
                        <a:t> 2</a:t>
                      </a:r>
                      <a:endParaRPr sz="1800">
                        <a:latin typeface="Arial"/>
                        <a:cs typeface="Arial"/>
                      </a:endParaRPr>
                    </a:p>
                  </a:txBody>
                  <a:tcPr marL="0" marR="0" marT="3429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2D2"/>
                    </a:solidFill>
                  </a:tcPr>
                </a:tc>
                <a:extLst>
                  <a:ext uri="{0D108BD9-81ED-4DB2-BD59-A6C34878D82A}">
                    <a16:rowId xmlns:a16="http://schemas.microsoft.com/office/drawing/2014/main" val="10001"/>
                  </a:ext>
                </a:extLst>
              </a:tr>
              <a:tr h="370839">
                <a:tc>
                  <a:txBody>
                    <a:bodyPr/>
                    <a:lstStyle/>
                    <a:p>
                      <a:pPr marL="91440">
                        <a:lnSpc>
                          <a:spcPct val="100000"/>
                        </a:lnSpc>
                        <a:spcBef>
                          <a:spcPts val="270"/>
                        </a:spcBef>
                      </a:pPr>
                      <a:r>
                        <a:rPr sz="1800">
                          <a:solidFill>
                            <a:srgbClr val="963139"/>
                          </a:solidFill>
                          <a:latin typeface="Arial"/>
                          <a:cs typeface="Arial"/>
                        </a:rPr>
                        <a:t>4</a:t>
                      </a:r>
                      <a:endParaRPr sz="1800">
                        <a:latin typeface="Arial"/>
                        <a:cs typeface="Arial"/>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EBEB"/>
                    </a:solidFill>
                  </a:tcPr>
                </a:tc>
                <a:tc>
                  <a:txBody>
                    <a:bodyPr/>
                    <a:lstStyle/>
                    <a:p>
                      <a:pPr marL="92075">
                        <a:lnSpc>
                          <a:spcPct val="100000"/>
                        </a:lnSpc>
                        <a:spcBef>
                          <a:spcPts val="270"/>
                        </a:spcBef>
                      </a:pPr>
                      <a:r>
                        <a:rPr sz="1800" spc="-335">
                          <a:solidFill>
                            <a:srgbClr val="963139"/>
                          </a:solidFill>
                          <a:latin typeface="Arial"/>
                          <a:cs typeface="Arial"/>
                        </a:rPr>
                        <a:t>TRUE</a:t>
                      </a:r>
                      <a:endParaRPr sz="1800">
                        <a:latin typeface="Arial"/>
                        <a:cs typeface="Arial"/>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EBEB"/>
                    </a:solidFill>
                  </a:tcPr>
                </a:tc>
                <a:tc>
                  <a:txBody>
                    <a:bodyPr/>
                    <a:lstStyle/>
                    <a:p>
                      <a:pPr marL="92075">
                        <a:lnSpc>
                          <a:spcPct val="100000"/>
                        </a:lnSpc>
                        <a:spcBef>
                          <a:spcPts val="270"/>
                        </a:spcBef>
                      </a:pPr>
                      <a:r>
                        <a:rPr sz="1800" spc="-90">
                          <a:solidFill>
                            <a:srgbClr val="963139"/>
                          </a:solidFill>
                          <a:latin typeface="Arial"/>
                          <a:cs typeface="Arial"/>
                        </a:rPr>
                        <a:t>prints</a:t>
                      </a:r>
                      <a:r>
                        <a:rPr sz="1800" spc="-10">
                          <a:solidFill>
                            <a:srgbClr val="963139"/>
                          </a:solidFill>
                          <a:latin typeface="Arial"/>
                          <a:cs typeface="Arial"/>
                        </a:rPr>
                        <a:t> 4</a:t>
                      </a:r>
                      <a:endParaRPr sz="1800">
                        <a:latin typeface="Arial"/>
                        <a:cs typeface="Arial"/>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EBEB"/>
                    </a:solidFill>
                  </a:tcPr>
                </a:tc>
                <a:extLst>
                  <a:ext uri="{0D108BD9-81ED-4DB2-BD59-A6C34878D82A}">
                    <a16:rowId xmlns:a16="http://schemas.microsoft.com/office/drawing/2014/main" val="10002"/>
                  </a:ext>
                </a:extLst>
              </a:tr>
              <a:tr h="370840">
                <a:tc>
                  <a:txBody>
                    <a:bodyPr/>
                    <a:lstStyle/>
                    <a:p>
                      <a:pPr marL="91440">
                        <a:lnSpc>
                          <a:spcPct val="100000"/>
                        </a:lnSpc>
                        <a:spcBef>
                          <a:spcPts val="270"/>
                        </a:spcBef>
                      </a:pPr>
                      <a:r>
                        <a:rPr sz="1800" spc="-10">
                          <a:solidFill>
                            <a:srgbClr val="963139"/>
                          </a:solidFill>
                          <a:latin typeface="Arial"/>
                          <a:cs typeface="Arial"/>
                        </a:rPr>
                        <a:t>16</a:t>
                      </a:r>
                      <a:endParaRPr sz="1800">
                        <a:latin typeface="Arial"/>
                        <a:cs typeface="Arial"/>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2D2"/>
                    </a:solidFill>
                  </a:tcPr>
                </a:tc>
                <a:tc>
                  <a:txBody>
                    <a:bodyPr/>
                    <a:lstStyle/>
                    <a:p>
                      <a:pPr marL="92075">
                        <a:lnSpc>
                          <a:spcPct val="100000"/>
                        </a:lnSpc>
                        <a:spcBef>
                          <a:spcPts val="270"/>
                        </a:spcBef>
                      </a:pPr>
                      <a:r>
                        <a:rPr sz="1800" spc="-335">
                          <a:solidFill>
                            <a:srgbClr val="963139"/>
                          </a:solidFill>
                          <a:latin typeface="Arial"/>
                          <a:cs typeface="Arial"/>
                        </a:rPr>
                        <a:t>TRUE</a:t>
                      </a:r>
                      <a:endParaRPr sz="1800">
                        <a:latin typeface="Arial"/>
                        <a:cs typeface="Arial"/>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2D2"/>
                    </a:solidFill>
                  </a:tcPr>
                </a:tc>
                <a:tc>
                  <a:txBody>
                    <a:bodyPr/>
                    <a:lstStyle/>
                    <a:p>
                      <a:pPr marL="92075">
                        <a:lnSpc>
                          <a:spcPct val="100000"/>
                        </a:lnSpc>
                        <a:spcBef>
                          <a:spcPts val="270"/>
                        </a:spcBef>
                      </a:pPr>
                      <a:r>
                        <a:rPr sz="1800" spc="-90">
                          <a:solidFill>
                            <a:srgbClr val="963139"/>
                          </a:solidFill>
                          <a:latin typeface="Arial"/>
                          <a:cs typeface="Arial"/>
                        </a:rPr>
                        <a:t>prints</a:t>
                      </a:r>
                      <a:r>
                        <a:rPr sz="1800" spc="-10">
                          <a:solidFill>
                            <a:srgbClr val="963139"/>
                          </a:solidFill>
                          <a:latin typeface="Arial"/>
                          <a:cs typeface="Arial"/>
                        </a:rPr>
                        <a:t> 16</a:t>
                      </a:r>
                      <a:endParaRPr sz="1800">
                        <a:latin typeface="Arial"/>
                        <a:cs typeface="Arial"/>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2D2"/>
                    </a:solidFill>
                  </a:tcPr>
                </a:tc>
                <a:extLst>
                  <a:ext uri="{0D108BD9-81ED-4DB2-BD59-A6C34878D82A}">
                    <a16:rowId xmlns:a16="http://schemas.microsoft.com/office/drawing/2014/main" val="10003"/>
                  </a:ext>
                </a:extLst>
              </a:tr>
              <a:tr h="370840">
                <a:tc>
                  <a:txBody>
                    <a:bodyPr/>
                    <a:lstStyle/>
                    <a:p>
                      <a:pPr marL="91440">
                        <a:lnSpc>
                          <a:spcPct val="100000"/>
                        </a:lnSpc>
                        <a:spcBef>
                          <a:spcPts val="275"/>
                        </a:spcBef>
                      </a:pPr>
                      <a:r>
                        <a:rPr sz="1800" spc="-10">
                          <a:solidFill>
                            <a:srgbClr val="963139"/>
                          </a:solidFill>
                          <a:latin typeface="Arial"/>
                          <a:cs typeface="Arial"/>
                        </a:rPr>
                        <a:t>256</a:t>
                      </a:r>
                      <a:endParaRPr sz="1800">
                        <a:latin typeface="Arial"/>
                        <a:cs typeface="Arial"/>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EBEB"/>
                    </a:solidFill>
                  </a:tcPr>
                </a:tc>
                <a:tc>
                  <a:txBody>
                    <a:bodyPr/>
                    <a:lstStyle/>
                    <a:p>
                      <a:pPr marL="92075">
                        <a:lnSpc>
                          <a:spcPct val="100000"/>
                        </a:lnSpc>
                        <a:spcBef>
                          <a:spcPts val="275"/>
                        </a:spcBef>
                      </a:pPr>
                      <a:r>
                        <a:rPr sz="1800" spc="-335">
                          <a:solidFill>
                            <a:srgbClr val="963139"/>
                          </a:solidFill>
                          <a:latin typeface="Arial"/>
                          <a:cs typeface="Arial"/>
                        </a:rPr>
                        <a:t>TRUE</a:t>
                      </a:r>
                      <a:endParaRPr sz="1800">
                        <a:latin typeface="Arial"/>
                        <a:cs typeface="Arial"/>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EBEB"/>
                    </a:solidFill>
                  </a:tcPr>
                </a:tc>
                <a:tc>
                  <a:txBody>
                    <a:bodyPr/>
                    <a:lstStyle/>
                    <a:p>
                      <a:pPr marL="92075">
                        <a:lnSpc>
                          <a:spcPct val="100000"/>
                        </a:lnSpc>
                        <a:spcBef>
                          <a:spcPts val="275"/>
                        </a:spcBef>
                      </a:pPr>
                      <a:r>
                        <a:rPr sz="1800" spc="-90">
                          <a:solidFill>
                            <a:srgbClr val="963139"/>
                          </a:solidFill>
                          <a:latin typeface="Arial"/>
                          <a:cs typeface="Arial"/>
                        </a:rPr>
                        <a:t>prints</a:t>
                      </a:r>
                      <a:r>
                        <a:rPr sz="1800" spc="-15">
                          <a:solidFill>
                            <a:srgbClr val="963139"/>
                          </a:solidFill>
                          <a:latin typeface="Arial"/>
                          <a:cs typeface="Arial"/>
                        </a:rPr>
                        <a:t> </a:t>
                      </a:r>
                      <a:r>
                        <a:rPr sz="1800" spc="-10">
                          <a:solidFill>
                            <a:srgbClr val="963139"/>
                          </a:solidFill>
                          <a:latin typeface="Arial"/>
                          <a:cs typeface="Arial"/>
                        </a:rPr>
                        <a:t>256</a:t>
                      </a:r>
                      <a:endParaRPr sz="1800">
                        <a:latin typeface="Arial"/>
                        <a:cs typeface="Arial"/>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EBEB"/>
                    </a:solidFill>
                  </a:tcPr>
                </a:tc>
                <a:extLst>
                  <a:ext uri="{0D108BD9-81ED-4DB2-BD59-A6C34878D82A}">
                    <a16:rowId xmlns:a16="http://schemas.microsoft.com/office/drawing/2014/main" val="10004"/>
                  </a:ext>
                </a:extLst>
              </a:tr>
              <a:tr h="370840">
                <a:tc>
                  <a:txBody>
                    <a:bodyPr/>
                    <a:lstStyle/>
                    <a:p>
                      <a:pPr marL="91440">
                        <a:lnSpc>
                          <a:spcPct val="100000"/>
                        </a:lnSpc>
                        <a:spcBef>
                          <a:spcPts val="270"/>
                        </a:spcBef>
                      </a:pPr>
                      <a:r>
                        <a:rPr sz="1800" spc="-10">
                          <a:solidFill>
                            <a:srgbClr val="963139"/>
                          </a:solidFill>
                          <a:latin typeface="Arial"/>
                          <a:cs typeface="Arial"/>
                        </a:rPr>
                        <a:t>65536</a:t>
                      </a:r>
                      <a:endParaRPr sz="1800">
                        <a:latin typeface="Arial"/>
                        <a:cs typeface="Arial"/>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2D2"/>
                    </a:solidFill>
                  </a:tcPr>
                </a:tc>
                <a:tc>
                  <a:txBody>
                    <a:bodyPr/>
                    <a:lstStyle/>
                    <a:p>
                      <a:pPr marL="92075">
                        <a:lnSpc>
                          <a:spcPct val="100000"/>
                        </a:lnSpc>
                        <a:spcBef>
                          <a:spcPts val="270"/>
                        </a:spcBef>
                      </a:pPr>
                      <a:r>
                        <a:rPr sz="1800" spc="-300">
                          <a:solidFill>
                            <a:srgbClr val="963139"/>
                          </a:solidFill>
                          <a:latin typeface="Arial"/>
                          <a:cs typeface="Arial"/>
                        </a:rPr>
                        <a:t>FALSE</a:t>
                      </a:r>
                      <a:endParaRPr sz="1800">
                        <a:latin typeface="Arial"/>
                        <a:cs typeface="Arial"/>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2D2"/>
                    </a:solidFill>
                  </a:tcPr>
                </a:tc>
                <a:tc>
                  <a:txBody>
                    <a:bodyPr/>
                    <a:lstStyle/>
                    <a:p>
                      <a:pPr marL="92075">
                        <a:lnSpc>
                          <a:spcPct val="100000"/>
                        </a:lnSpc>
                        <a:spcBef>
                          <a:spcPts val="270"/>
                        </a:spcBef>
                      </a:pPr>
                      <a:r>
                        <a:rPr sz="1800" spc="-95">
                          <a:solidFill>
                            <a:srgbClr val="963139"/>
                          </a:solidFill>
                          <a:latin typeface="Arial"/>
                          <a:cs typeface="Arial"/>
                        </a:rPr>
                        <a:t>exits</a:t>
                      </a:r>
                      <a:r>
                        <a:rPr sz="1800" spc="-10">
                          <a:solidFill>
                            <a:srgbClr val="963139"/>
                          </a:solidFill>
                          <a:latin typeface="Arial"/>
                          <a:cs typeface="Arial"/>
                        </a:rPr>
                        <a:t> </a:t>
                      </a:r>
                      <a:r>
                        <a:rPr sz="1800" spc="-60">
                          <a:solidFill>
                            <a:srgbClr val="963139"/>
                          </a:solidFill>
                          <a:latin typeface="Arial"/>
                          <a:cs typeface="Arial"/>
                        </a:rPr>
                        <a:t>loop</a:t>
                      </a:r>
                      <a:endParaRPr sz="1800">
                        <a:latin typeface="Arial"/>
                        <a:cs typeface="Arial"/>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2D2"/>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4008754" cy="697230"/>
          </a:xfrm>
          <a:prstGeom prst="rect">
            <a:avLst/>
          </a:prstGeom>
        </p:spPr>
        <p:txBody>
          <a:bodyPr vert="horz" wrap="square" lIns="0" tIns="13335" rIns="0" bIns="0" rtlCol="0">
            <a:spAutoFit/>
          </a:bodyPr>
          <a:lstStyle/>
          <a:p>
            <a:pPr marL="12700">
              <a:lnSpc>
                <a:spcPct val="100000"/>
              </a:lnSpc>
              <a:spcBef>
                <a:spcPts val="105"/>
              </a:spcBef>
            </a:pPr>
            <a:r>
              <a:rPr sz="4400" spc="-509"/>
              <a:t>The </a:t>
            </a:r>
            <a:r>
              <a:rPr sz="4400" spc="-165"/>
              <a:t>do-while</a:t>
            </a:r>
            <a:r>
              <a:rPr sz="4400" spc="-305"/>
              <a:t> </a:t>
            </a:r>
            <a:r>
              <a:rPr sz="4400" spc="-135"/>
              <a:t>loop</a:t>
            </a:r>
            <a:endParaRPr sz="4400"/>
          </a:p>
        </p:txBody>
      </p:sp>
      <p:sp>
        <p:nvSpPr>
          <p:cNvPr id="3" name="object 3"/>
          <p:cNvSpPr txBox="1"/>
          <p:nvPr/>
        </p:nvSpPr>
        <p:spPr>
          <a:xfrm>
            <a:off x="691387" y="1612138"/>
            <a:ext cx="7668259" cy="4546600"/>
          </a:xfrm>
          <a:prstGeom prst="rect">
            <a:avLst/>
          </a:prstGeom>
        </p:spPr>
        <p:txBody>
          <a:bodyPr vert="horz" wrap="square" lIns="0" tIns="13335" rIns="0" bIns="0" rtlCol="0">
            <a:spAutoFit/>
          </a:bodyPr>
          <a:lstStyle/>
          <a:p>
            <a:pPr marL="332740" marR="5080" indent="-320040">
              <a:lnSpc>
                <a:spcPct val="100000"/>
              </a:lnSpc>
              <a:spcBef>
                <a:spcPts val="105"/>
              </a:spcBef>
              <a:buSzPct val="60344"/>
              <a:buFont typeface="Wingdings"/>
              <a:buChar char=""/>
              <a:tabLst>
                <a:tab pos="332740" algn="l"/>
              </a:tabLst>
            </a:pPr>
            <a:r>
              <a:rPr sz="2900" spc="-335">
                <a:solidFill>
                  <a:srgbClr val="963139"/>
                </a:solidFill>
                <a:latin typeface="Arial"/>
                <a:cs typeface="Arial"/>
              </a:rPr>
              <a:t>The </a:t>
            </a:r>
            <a:r>
              <a:rPr sz="2900" spc="-170">
                <a:solidFill>
                  <a:srgbClr val="963139"/>
                </a:solidFill>
                <a:latin typeface="Arial"/>
                <a:cs typeface="Arial"/>
              </a:rPr>
              <a:t>code </a:t>
            </a:r>
            <a:r>
              <a:rPr sz="2900" spc="-150">
                <a:solidFill>
                  <a:srgbClr val="963139"/>
                </a:solidFill>
                <a:latin typeface="Arial"/>
                <a:cs typeface="Arial"/>
              </a:rPr>
              <a:t>within </a:t>
            </a:r>
            <a:r>
              <a:rPr sz="2900" spc="-175">
                <a:solidFill>
                  <a:srgbClr val="963139"/>
                </a:solidFill>
                <a:latin typeface="Arial"/>
                <a:cs typeface="Arial"/>
              </a:rPr>
              <a:t>the </a:t>
            </a:r>
            <a:r>
              <a:rPr sz="2900" spc="-90">
                <a:solidFill>
                  <a:srgbClr val="963139"/>
                </a:solidFill>
                <a:latin typeface="Arial"/>
                <a:cs typeface="Arial"/>
              </a:rPr>
              <a:t>loop </a:t>
            </a:r>
            <a:r>
              <a:rPr sz="2900" spc="-250">
                <a:solidFill>
                  <a:srgbClr val="963139"/>
                </a:solidFill>
                <a:latin typeface="Arial"/>
                <a:cs typeface="Arial"/>
              </a:rPr>
              <a:t>is </a:t>
            </a:r>
            <a:r>
              <a:rPr sz="2900" spc="-170">
                <a:solidFill>
                  <a:srgbClr val="963139"/>
                </a:solidFill>
                <a:latin typeface="Arial"/>
                <a:cs typeface="Arial"/>
              </a:rPr>
              <a:t>executed </a:t>
            </a:r>
            <a:r>
              <a:rPr sz="2900" spc="-15">
                <a:solidFill>
                  <a:srgbClr val="963139"/>
                </a:solidFill>
                <a:latin typeface="Arial"/>
                <a:cs typeface="Arial"/>
              </a:rPr>
              <a:t>at </a:t>
            </a:r>
            <a:r>
              <a:rPr sz="2900" spc="-140">
                <a:solidFill>
                  <a:srgbClr val="963139"/>
                </a:solidFill>
                <a:latin typeface="Arial"/>
                <a:cs typeface="Arial"/>
              </a:rPr>
              <a:t>least </a:t>
            </a:r>
            <a:r>
              <a:rPr sz="2900" spc="-260">
                <a:solidFill>
                  <a:srgbClr val="963139"/>
                </a:solidFill>
                <a:latin typeface="Arial"/>
                <a:cs typeface="Arial"/>
              </a:rPr>
              <a:t>once,  </a:t>
            </a:r>
            <a:r>
              <a:rPr sz="2900" spc="-140">
                <a:solidFill>
                  <a:srgbClr val="963139"/>
                </a:solidFill>
                <a:latin typeface="Arial"/>
                <a:cs typeface="Arial"/>
              </a:rPr>
              <a:t>regardless </a:t>
            </a:r>
            <a:r>
              <a:rPr sz="2900">
                <a:solidFill>
                  <a:srgbClr val="963139"/>
                </a:solidFill>
                <a:latin typeface="Arial"/>
                <a:cs typeface="Arial"/>
              </a:rPr>
              <a:t>of </a:t>
            </a:r>
            <a:r>
              <a:rPr sz="2900" spc="-170">
                <a:solidFill>
                  <a:srgbClr val="963139"/>
                </a:solidFill>
                <a:latin typeface="Arial"/>
                <a:cs typeface="Arial"/>
              </a:rPr>
              <a:t>whether </a:t>
            </a:r>
            <a:r>
              <a:rPr sz="2900" spc="-175">
                <a:solidFill>
                  <a:srgbClr val="963139"/>
                </a:solidFill>
                <a:latin typeface="Arial"/>
                <a:cs typeface="Arial"/>
              </a:rPr>
              <a:t>the </a:t>
            </a:r>
            <a:r>
              <a:rPr sz="2900" spc="-155">
                <a:solidFill>
                  <a:srgbClr val="963139"/>
                </a:solidFill>
                <a:latin typeface="Arial"/>
                <a:cs typeface="Arial"/>
              </a:rPr>
              <a:t>condition </a:t>
            </a:r>
            <a:r>
              <a:rPr sz="2900" spc="-250">
                <a:solidFill>
                  <a:srgbClr val="963139"/>
                </a:solidFill>
                <a:latin typeface="Arial"/>
                <a:cs typeface="Arial"/>
              </a:rPr>
              <a:t>is</a:t>
            </a:r>
            <a:r>
              <a:rPr sz="2900" spc="55">
                <a:solidFill>
                  <a:srgbClr val="963139"/>
                </a:solidFill>
                <a:latin typeface="Arial"/>
                <a:cs typeface="Arial"/>
              </a:rPr>
              <a:t> </a:t>
            </a:r>
            <a:r>
              <a:rPr sz="2900" spc="-120">
                <a:solidFill>
                  <a:srgbClr val="963139"/>
                </a:solidFill>
                <a:latin typeface="Arial"/>
                <a:cs typeface="Arial"/>
              </a:rPr>
              <a:t>true</a:t>
            </a:r>
            <a:endParaRPr sz="2900">
              <a:latin typeface="Arial"/>
              <a:cs typeface="Arial"/>
            </a:endParaRPr>
          </a:p>
          <a:p>
            <a:pPr marL="542925">
              <a:lnSpc>
                <a:spcPct val="100000"/>
              </a:lnSpc>
              <a:spcBef>
                <a:spcPts val="1990"/>
              </a:spcBef>
            </a:pPr>
            <a:r>
              <a:rPr sz="1800" spc="-5">
                <a:solidFill>
                  <a:srgbClr val="963139"/>
                </a:solidFill>
                <a:latin typeface="Courier New"/>
                <a:cs typeface="Courier New"/>
              </a:rPr>
              <a:t>do</a:t>
            </a:r>
            <a:r>
              <a:rPr sz="1800" spc="-20">
                <a:solidFill>
                  <a:srgbClr val="963139"/>
                </a:solidFill>
                <a:latin typeface="Courier New"/>
                <a:cs typeface="Courier New"/>
              </a:rPr>
              <a:t> </a:t>
            </a:r>
            <a:r>
              <a:rPr sz="1800">
                <a:solidFill>
                  <a:srgbClr val="963139"/>
                </a:solidFill>
                <a:latin typeface="Courier New"/>
                <a:cs typeface="Courier New"/>
              </a:rPr>
              <a:t>{</a:t>
            </a:r>
            <a:endParaRPr sz="1800">
              <a:latin typeface="Courier New"/>
              <a:cs typeface="Courier New"/>
            </a:endParaRPr>
          </a:p>
          <a:p>
            <a:pPr marL="1457325">
              <a:lnSpc>
                <a:spcPct val="100000"/>
              </a:lnSpc>
            </a:pPr>
            <a:r>
              <a:rPr sz="1800" spc="-10">
                <a:solidFill>
                  <a:srgbClr val="963139"/>
                </a:solidFill>
                <a:latin typeface="Courier New"/>
                <a:cs typeface="Courier New"/>
              </a:rPr>
              <a:t>statements</a:t>
            </a:r>
            <a:endParaRPr sz="1800">
              <a:latin typeface="Courier New"/>
              <a:cs typeface="Courier New"/>
            </a:endParaRPr>
          </a:p>
          <a:p>
            <a:pPr marL="542925">
              <a:lnSpc>
                <a:spcPct val="100000"/>
              </a:lnSpc>
            </a:pPr>
            <a:r>
              <a:rPr sz="1800">
                <a:solidFill>
                  <a:srgbClr val="963139"/>
                </a:solidFill>
                <a:latin typeface="Courier New"/>
                <a:cs typeface="Courier New"/>
              </a:rPr>
              <a:t>} </a:t>
            </a:r>
            <a:r>
              <a:rPr sz="1800" spc="-10">
                <a:solidFill>
                  <a:srgbClr val="963139"/>
                </a:solidFill>
                <a:latin typeface="Courier New"/>
                <a:cs typeface="Courier New"/>
              </a:rPr>
              <a:t>while</a:t>
            </a:r>
            <a:r>
              <a:rPr sz="1800" spc="-25">
                <a:solidFill>
                  <a:srgbClr val="963139"/>
                </a:solidFill>
                <a:latin typeface="Courier New"/>
                <a:cs typeface="Courier New"/>
              </a:rPr>
              <a:t> </a:t>
            </a:r>
            <a:r>
              <a:rPr sz="1800" spc="-10">
                <a:solidFill>
                  <a:srgbClr val="963139"/>
                </a:solidFill>
                <a:latin typeface="Courier New"/>
                <a:cs typeface="Courier New"/>
              </a:rPr>
              <a:t>(condition);</a:t>
            </a:r>
            <a:endParaRPr sz="1800">
              <a:latin typeface="Courier New"/>
              <a:cs typeface="Courier New"/>
            </a:endParaRPr>
          </a:p>
          <a:p>
            <a:pPr>
              <a:lnSpc>
                <a:spcPct val="100000"/>
              </a:lnSpc>
            </a:pPr>
            <a:endParaRPr sz="2000">
              <a:latin typeface="Courier New"/>
              <a:cs typeface="Courier New"/>
            </a:endParaRPr>
          </a:p>
          <a:p>
            <a:pPr>
              <a:lnSpc>
                <a:spcPct val="100000"/>
              </a:lnSpc>
              <a:spcBef>
                <a:spcPts val="40"/>
              </a:spcBef>
            </a:pPr>
            <a:endParaRPr sz="1850">
              <a:latin typeface="Courier New"/>
              <a:cs typeface="Courier New"/>
            </a:endParaRPr>
          </a:p>
          <a:p>
            <a:pPr marL="542925">
              <a:lnSpc>
                <a:spcPct val="100000"/>
              </a:lnSpc>
              <a:spcBef>
                <a:spcPts val="5"/>
              </a:spcBef>
            </a:pPr>
            <a:r>
              <a:rPr sz="2400" spc="-110">
                <a:solidFill>
                  <a:srgbClr val="963139"/>
                </a:solidFill>
                <a:latin typeface="Arial"/>
                <a:cs typeface="Arial"/>
              </a:rPr>
              <a:t>equivalent</a:t>
            </a:r>
            <a:r>
              <a:rPr sz="2400" spc="-25">
                <a:solidFill>
                  <a:srgbClr val="963139"/>
                </a:solidFill>
                <a:latin typeface="Arial"/>
                <a:cs typeface="Arial"/>
              </a:rPr>
              <a:t> </a:t>
            </a:r>
            <a:r>
              <a:rPr sz="2400" spc="-100">
                <a:solidFill>
                  <a:srgbClr val="963139"/>
                </a:solidFill>
                <a:latin typeface="Arial"/>
                <a:cs typeface="Arial"/>
              </a:rPr>
              <a:t>to:</a:t>
            </a:r>
            <a:endParaRPr sz="2400">
              <a:latin typeface="Arial"/>
              <a:cs typeface="Arial"/>
            </a:endParaRPr>
          </a:p>
          <a:p>
            <a:pPr>
              <a:lnSpc>
                <a:spcPct val="100000"/>
              </a:lnSpc>
              <a:spcBef>
                <a:spcPts val="35"/>
              </a:spcBef>
            </a:pPr>
            <a:endParaRPr sz="3650">
              <a:latin typeface="Arial"/>
              <a:cs typeface="Arial"/>
            </a:endParaRPr>
          </a:p>
          <a:p>
            <a:pPr marL="542925">
              <a:lnSpc>
                <a:spcPct val="100000"/>
              </a:lnSpc>
            </a:pPr>
            <a:r>
              <a:rPr sz="1800" spc="-10">
                <a:solidFill>
                  <a:srgbClr val="963139"/>
                </a:solidFill>
                <a:latin typeface="Courier New"/>
                <a:cs typeface="Courier New"/>
              </a:rPr>
              <a:t>statements</a:t>
            </a:r>
            <a:endParaRPr sz="1800">
              <a:latin typeface="Courier New"/>
              <a:cs typeface="Courier New"/>
            </a:endParaRPr>
          </a:p>
          <a:p>
            <a:pPr marL="542925">
              <a:lnSpc>
                <a:spcPct val="100000"/>
              </a:lnSpc>
              <a:spcBef>
                <a:spcPts val="5"/>
              </a:spcBef>
            </a:pPr>
            <a:r>
              <a:rPr sz="1800" spc="-10">
                <a:solidFill>
                  <a:srgbClr val="963139"/>
                </a:solidFill>
                <a:latin typeface="Courier New"/>
                <a:cs typeface="Courier New"/>
              </a:rPr>
              <a:t>while (condition) </a:t>
            </a:r>
            <a:r>
              <a:rPr sz="1800">
                <a:solidFill>
                  <a:srgbClr val="963139"/>
                </a:solidFill>
                <a:latin typeface="Courier New"/>
                <a:cs typeface="Courier New"/>
              </a:rPr>
              <a:t>{</a:t>
            </a:r>
            <a:endParaRPr sz="1800">
              <a:latin typeface="Courier New"/>
              <a:cs typeface="Courier New"/>
            </a:endParaRPr>
          </a:p>
          <a:p>
            <a:pPr marL="1457325">
              <a:lnSpc>
                <a:spcPct val="100000"/>
              </a:lnSpc>
            </a:pPr>
            <a:r>
              <a:rPr sz="1800" spc="-10">
                <a:solidFill>
                  <a:srgbClr val="963139"/>
                </a:solidFill>
                <a:latin typeface="Courier New"/>
                <a:cs typeface="Courier New"/>
              </a:rPr>
              <a:t>statements</a:t>
            </a:r>
            <a:endParaRPr sz="1800">
              <a:latin typeface="Courier New"/>
              <a:cs typeface="Courier New"/>
            </a:endParaRPr>
          </a:p>
          <a:p>
            <a:pPr marL="542925">
              <a:lnSpc>
                <a:spcPct val="100000"/>
              </a:lnSpc>
            </a:pPr>
            <a:r>
              <a:rPr sz="1800">
                <a:solidFill>
                  <a:srgbClr val="963139"/>
                </a:solidFill>
                <a:latin typeface="Courier New"/>
                <a:cs typeface="Courier New"/>
              </a:rPr>
              <a:t>}</a:t>
            </a:r>
            <a:endParaRPr sz="1800">
              <a:latin typeface="Courier New"/>
              <a:cs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2732405" cy="697230"/>
          </a:xfrm>
          <a:prstGeom prst="rect">
            <a:avLst/>
          </a:prstGeom>
        </p:spPr>
        <p:txBody>
          <a:bodyPr vert="horz" wrap="square" lIns="0" tIns="13335" rIns="0" bIns="0" rtlCol="0">
            <a:spAutoFit/>
          </a:bodyPr>
          <a:lstStyle/>
          <a:p>
            <a:pPr marL="12700">
              <a:lnSpc>
                <a:spcPct val="100000"/>
              </a:lnSpc>
              <a:spcBef>
                <a:spcPts val="105"/>
              </a:spcBef>
            </a:pPr>
            <a:r>
              <a:rPr sz="4400" spc="-509"/>
              <a:t>The </a:t>
            </a:r>
            <a:r>
              <a:rPr sz="4400" spc="-30"/>
              <a:t>for</a:t>
            </a:r>
            <a:r>
              <a:rPr sz="4400" spc="-325"/>
              <a:t> </a:t>
            </a:r>
            <a:r>
              <a:rPr sz="4400" spc="-135"/>
              <a:t>loop</a:t>
            </a:r>
            <a:endParaRPr sz="4400"/>
          </a:p>
        </p:txBody>
      </p:sp>
      <p:sp>
        <p:nvSpPr>
          <p:cNvPr id="3" name="object 3"/>
          <p:cNvSpPr txBox="1"/>
          <p:nvPr/>
        </p:nvSpPr>
        <p:spPr>
          <a:xfrm>
            <a:off x="1374394" y="1606041"/>
            <a:ext cx="4970780" cy="4953000"/>
          </a:xfrm>
          <a:prstGeom prst="rect">
            <a:avLst/>
          </a:prstGeom>
        </p:spPr>
        <p:txBody>
          <a:bodyPr vert="horz" wrap="square" lIns="0" tIns="12700" rIns="0" bIns="0" rtlCol="0">
            <a:spAutoFit/>
          </a:bodyPr>
          <a:lstStyle/>
          <a:p>
            <a:pPr marL="927100" marR="310515" indent="-914400">
              <a:lnSpc>
                <a:spcPct val="100000"/>
              </a:lnSpc>
              <a:spcBef>
                <a:spcPts val="100"/>
              </a:spcBef>
            </a:pPr>
            <a:r>
              <a:rPr sz="1800" spc="-5">
                <a:solidFill>
                  <a:srgbClr val="963139"/>
                </a:solidFill>
                <a:latin typeface="Courier New"/>
                <a:cs typeface="Courier New"/>
              </a:rPr>
              <a:t>for </a:t>
            </a:r>
            <a:r>
              <a:rPr sz="1800" spc="-10">
                <a:solidFill>
                  <a:srgbClr val="963139"/>
                </a:solidFill>
                <a:latin typeface="Courier New"/>
                <a:cs typeface="Courier New"/>
              </a:rPr>
              <a:t>(init; condition; increment) </a:t>
            </a:r>
            <a:r>
              <a:rPr sz="1800">
                <a:solidFill>
                  <a:srgbClr val="963139"/>
                </a:solidFill>
                <a:latin typeface="Courier New"/>
                <a:cs typeface="Courier New"/>
              </a:rPr>
              <a:t>{  </a:t>
            </a:r>
            <a:r>
              <a:rPr sz="1800" spc="-10">
                <a:solidFill>
                  <a:srgbClr val="963139"/>
                </a:solidFill>
                <a:latin typeface="Courier New"/>
                <a:cs typeface="Courier New"/>
              </a:rPr>
              <a:t>statements</a:t>
            </a:r>
            <a:endParaRPr sz="1800">
              <a:latin typeface="Courier New"/>
              <a:cs typeface="Courier New"/>
            </a:endParaRPr>
          </a:p>
          <a:p>
            <a:pPr marL="12700">
              <a:lnSpc>
                <a:spcPct val="100000"/>
              </a:lnSpc>
            </a:pPr>
            <a:r>
              <a:rPr sz="1800">
                <a:solidFill>
                  <a:srgbClr val="963139"/>
                </a:solidFill>
                <a:latin typeface="Courier New"/>
                <a:cs typeface="Courier New"/>
              </a:rPr>
              <a:t>}</a:t>
            </a:r>
            <a:endParaRPr sz="1800">
              <a:latin typeface="Courier New"/>
              <a:cs typeface="Courier New"/>
            </a:endParaRPr>
          </a:p>
          <a:p>
            <a:pPr>
              <a:lnSpc>
                <a:spcPct val="100000"/>
              </a:lnSpc>
              <a:spcBef>
                <a:spcPts val="35"/>
              </a:spcBef>
            </a:pPr>
            <a:endParaRPr sz="1950">
              <a:latin typeface="Courier New"/>
              <a:cs typeface="Courier New"/>
            </a:endParaRPr>
          </a:p>
          <a:p>
            <a:pPr marL="12700">
              <a:lnSpc>
                <a:spcPct val="100000"/>
              </a:lnSpc>
            </a:pPr>
            <a:r>
              <a:rPr sz="2400" spc="-110">
                <a:solidFill>
                  <a:srgbClr val="963139"/>
                </a:solidFill>
                <a:latin typeface="Arial"/>
                <a:cs typeface="Arial"/>
              </a:rPr>
              <a:t>equivalent</a:t>
            </a:r>
            <a:r>
              <a:rPr sz="2400" spc="-25">
                <a:solidFill>
                  <a:srgbClr val="963139"/>
                </a:solidFill>
                <a:latin typeface="Arial"/>
                <a:cs typeface="Arial"/>
              </a:rPr>
              <a:t> </a:t>
            </a:r>
            <a:r>
              <a:rPr sz="2400" spc="-100">
                <a:solidFill>
                  <a:srgbClr val="963139"/>
                </a:solidFill>
                <a:latin typeface="Arial"/>
                <a:cs typeface="Arial"/>
              </a:rPr>
              <a:t>to:</a:t>
            </a:r>
            <a:endParaRPr sz="2400">
              <a:latin typeface="Arial"/>
              <a:cs typeface="Arial"/>
            </a:endParaRPr>
          </a:p>
          <a:p>
            <a:pPr marL="12700">
              <a:lnSpc>
                <a:spcPct val="100000"/>
              </a:lnSpc>
              <a:spcBef>
                <a:spcPts val="2080"/>
              </a:spcBef>
            </a:pPr>
            <a:r>
              <a:rPr sz="1800" spc="-10">
                <a:solidFill>
                  <a:srgbClr val="963139"/>
                </a:solidFill>
                <a:latin typeface="Courier New"/>
                <a:cs typeface="Courier New"/>
              </a:rPr>
              <a:t>init</a:t>
            </a:r>
            <a:endParaRPr sz="1800">
              <a:latin typeface="Courier New"/>
              <a:cs typeface="Courier New"/>
            </a:endParaRPr>
          </a:p>
          <a:p>
            <a:pPr marL="12700">
              <a:lnSpc>
                <a:spcPct val="100000"/>
              </a:lnSpc>
            </a:pPr>
            <a:r>
              <a:rPr sz="1800" spc="-10">
                <a:solidFill>
                  <a:srgbClr val="963139"/>
                </a:solidFill>
                <a:latin typeface="Courier New"/>
                <a:cs typeface="Courier New"/>
              </a:rPr>
              <a:t>while (condition)</a:t>
            </a:r>
            <a:r>
              <a:rPr sz="1800" spc="-15">
                <a:solidFill>
                  <a:srgbClr val="963139"/>
                </a:solidFill>
                <a:latin typeface="Courier New"/>
                <a:cs typeface="Courier New"/>
              </a:rPr>
              <a:t> </a:t>
            </a:r>
            <a:r>
              <a:rPr sz="1800">
                <a:solidFill>
                  <a:srgbClr val="963139"/>
                </a:solidFill>
                <a:latin typeface="Courier New"/>
                <a:cs typeface="Courier New"/>
              </a:rPr>
              <a:t>{</a:t>
            </a:r>
            <a:endParaRPr sz="1800">
              <a:latin typeface="Courier New"/>
              <a:cs typeface="Courier New"/>
            </a:endParaRPr>
          </a:p>
          <a:p>
            <a:pPr marL="927100" marR="2668905">
              <a:lnSpc>
                <a:spcPct val="100000"/>
              </a:lnSpc>
            </a:pPr>
            <a:r>
              <a:rPr sz="1800" spc="-5">
                <a:solidFill>
                  <a:srgbClr val="963139"/>
                </a:solidFill>
                <a:latin typeface="Courier New"/>
                <a:cs typeface="Courier New"/>
              </a:rPr>
              <a:t>st</a:t>
            </a:r>
            <a:r>
              <a:rPr sz="1800" spc="-15">
                <a:solidFill>
                  <a:srgbClr val="963139"/>
                </a:solidFill>
                <a:latin typeface="Courier New"/>
                <a:cs typeface="Courier New"/>
              </a:rPr>
              <a:t>a</a:t>
            </a:r>
            <a:r>
              <a:rPr sz="1800" spc="-5">
                <a:solidFill>
                  <a:srgbClr val="963139"/>
                </a:solidFill>
                <a:latin typeface="Courier New"/>
                <a:cs typeface="Courier New"/>
              </a:rPr>
              <a:t>t</a:t>
            </a:r>
            <a:r>
              <a:rPr sz="1800" spc="-15">
                <a:solidFill>
                  <a:srgbClr val="963139"/>
                </a:solidFill>
                <a:latin typeface="Courier New"/>
                <a:cs typeface="Courier New"/>
              </a:rPr>
              <a:t>e</a:t>
            </a:r>
            <a:r>
              <a:rPr sz="1800" spc="-5">
                <a:solidFill>
                  <a:srgbClr val="963139"/>
                </a:solidFill>
                <a:latin typeface="Courier New"/>
                <a:cs typeface="Courier New"/>
              </a:rPr>
              <a:t>me</a:t>
            </a:r>
            <a:r>
              <a:rPr sz="1800" spc="-15">
                <a:solidFill>
                  <a:srgbClr val="963139"/>
                </a:solidFill>
                <a:latin typeface="Courier New"/>
                <a:cs typeface="Courier New"/>
              </a:rPr>
              <a:t>n</a:t>
            </a:r>
            <a:r>
              <a:rPr sz="1800" spc="-5">
                <a:solidFill>
                  <a:srgbClr val="963139"/>
                </a:solidFill>
                <a:latin typeface="Courier New"/>
                <a:cs typeface="Courier New"/>
              </a:rPr>
              <a:t>ts  </a:t>
            </a:r>
            <a:r>
              <a:rPr sz="1800" spc="-10">
                <a:solidFill>
                  <a:srgbClr val="963139"/>
                </a:solidFill>
                <a:latin typeface="Courier New"/>
                <a:cs typeface="Courier New"/>
              </a:rPr>
              <a:t>increment</a:t>
            </a:r>
            <a:endParaRPr sz="1800">
              <a:latin typeface="Courier New"/>
              <a:cs typeface="Courier New"/>
            </a:endParaRPr>
          </a:p>
          <a:p>
            <a:pPr marL="12700">
              <a:lnSpc>
                <a:spcPct val="100000"/>
              </a:lnSpc>
            </a:pPr>
            <a:r>
              <a:rPr sz="1800">
                <a:solidFill>
                  <a:srgbClr val="963139"/>
                </a:solidFill>
                <a:latin typeface="Courier New"/>
                <a:cs typeface="Courier New"/>
              </a:rPr>
              <a:t>}</a:t>
            </a:r>
            <a:endParaRPr sz="1800">
              <a:latin typeface="Courier New"/>
              <a:cs typeface="Courier New"/>
            </a:endParaRPr>
          </a:p>
          <a:p>
            <a:pPr marL="12700">
              <a:lnSpc>
                <a:spcPct val="100000"/>
              </a:lnSpc>
              <a:spcBef>
                <a:spcPts val="1420"/>
              </a:spcBef>
            </a:pPr>
            <a:r>
              <a:rPr sz="2000" spc="-155">
                <a:solidFill>
                  <a:srgbClr val="963139"/>
                </a:solidFill>
                <a:latin typeface="Arial"/>
                <a:cs typeface="Arial"/>
              </a:rPr>
              <a:t>Prints </a:t>
            </a:r>
            <a:r>
              <a:rPr sz="2000" spc="-120">
                <a:solidFill>
                  <a:srgbClr val="963139"/>
                </a:solidFill>
                <a:latin typeface="Arial"/>
                <a:cs typeface="Arial"/>
              </a:rPr>
              <a:t>the </a:t>
            </a:r>
            <a:r>
              <a:rPr sz="2000" spc="-50">
                <a:solidFill>
                  <a:srgbClr val="963139"/>
                </a:solidFill>
                <a:latin typeface="Arial"/>
                <a:cs typeface="Arial"/>
              </a:rPr>
              <a:t>first </a:t>
            </a:r>
            <a:r>
              <a:rPr sz="2000" spc="-10">
                <a:solidFill>
                  <a:srgbClr val="963139"/>
                </a:solidFill>
                <a:latin typeface="Arial"/>
                <a:cs typeface="Arial"/>
              </a:rPr>
              <a:t>10 </a:t>
            </a:r>
            <a:r>
              <a:rPr sz="2000" spc="-100">
                <a:solidFill>
                  <a:srgbClr val="963139"/>
                </a:solidFill>
                <a:latin typeface="Arial"/>
                <a:cs typeface="Arial"/>
              </a:rPr>
              <a:t>positive </a:t>
            </a:r>
            <a:r>
              <a:rPr sz="2000" spc="-110">
                <a:solidFill>
                  <a:srgbClr val="963139"/>
                </a:solidFill>
                <a:latin typeface="Arial"/>
                <a:cs typeface="Arial"/>
              </a:rPr>
              <a:t>integers </a:t>
            </a:r>
            <a:r>
              <a:rPr sz="2000" spc="-85">
                <a:solidFill>
                  <a:srgbClr val="963139"/>
                </a:solidFill>
                <a:latin typeface="Arial"/>
                <a:cs typeface="Arial"/>
              </a:rPr>
              <a:t>and</a:t>
            </a:r>
            <a:r>
              <a:rPr sz="2000" spc="300">
                <a:solidFill>
                  <a:srgbClr val="963139"/>
                </a:solidFill>
                <a:latin typeface="Arial"/>
                <a:cs typeface="Arial"/>
              </a:rPr>
              <a:t> </a:t>
            </a:r>
            <a:r>
              <a:rPr sz="2000" spc="-75">
                <a:solidFill>
                  <a:srgbClr val="963139"/>
                </a:solidFill>
                <a:latin typeface="Arial"/>
                <a:cs typeface="Arial"/>
              </a:rPr>
              <a:t>their</a:t>
            </a:r>
            <a:endParaRPr sz="2000">
              <a:latin typeface="Arial"/>
              <a:cs typeface="Arial"/>
            </a:endParaRPr>
          </a:p>
          <a:p>
            <a:pPr marL="12700">
              <a:lnSpc>
                <a:spcPct val="100000"/>
              </a:lnSpc>
              <a:spcBef>
                <a:spcPts val="5"/>
              </a:spcBef>
            </a:pPr>
            <a:r>
              <a:rPr sz="2000" spc="-145">
                <a:solidFill>
                  <a:srgbClr val="963139"/>
                </a:solidFill>
                <a:latin typeface="Arial"/>
                <a:cs typeface="Arial"/>
              </a:rPr>
              <a:t>squares:</a:t>
            </a:r>
            <a:endParaRPr sz="2000">
              <a:latin typeface="Arial"/>
              <a:cs typeface="Arial"/>
            </a:endParaRPr>
          </a:p>
          <a:p>
            <a:pPr>
              <a:lnSpc>
                <a:spcPct val="100000"/>
              </a:lnSpc>
              <a:spcBef>
                <a:spcPts val="30"/>
              </a:spcBef>
            </a:pPr>
            <a:endParaRPr sz="2000">
              <a:latin typeface="Arial"/>
              <a:cs typeface="Arial"/>
            </a:endParaRPr>
          </a:p>
          <a:p>
            <a:pPr marL="12700">
              <a:lnSpc>
                <a:spcPct val="100000"/>
              </a:lnSpc>
            </a:pPr>
            <a:r>
              <a:rPr sz="1600" spc="-5">
                <a:solidFill>
                  <a:srgbClr val="963139"/>
                </a:solidFill>
                <a:latin typeface="Courier New"/>
                <a:cs typeface="Courier New"/>
              </a:rPr>
              <a:t>for ($i = 1; </a:t>
            </a:r>
            <a:r>
              <a:rPr sz="1600">
                <a:solidFill>
                  <a:srgbClr val="963139"/>
                </a:solidFill>
                <a:latin typeface="Courier New"/>
                <a:cs typeface="Courier New"/>
              </a:rPr>
              <a:t>$i </a:t>
            </a:r>
            <a:r>
              <a:rPr sz="1600" spc="-5">
                <a:solidFill>
                  <a:srgbClr val="963139"/>
                </a:solidFill>
                <a:latin typeface="Courier New"/>
                <a:cs typeface="Courier New"/>
              </a:rPr>
              <a:t>&lt;= 10; </a:t>
            </a:r>
            <a:r>
              <a:rPr sz="1600">
                <a:solidFill>
                  <a:srgbClr val="963139"/>
                </a:solidFill>
                <a:latin typeface="Courier New"/>
                <a:cs typeface="Courier New"/>
              </a:rPr>
              <a:t>$i++)</a:t>
            </a:r>
            <a:r>
              <a:rPr sz="1600" spc="30">
                <a:solidFill>
                  <a:srgbClr val="963139"/>
                </a:solidFill>
                <a:latin typeface="Courier New"/>
                <a:cs typeface="Courier New"/>
              </a:rPr>
              <a:t> </a:t>
            </a:r>
            <a:r>
              <a:rPr sz="1600" spc="-5">
                <a:solidFill>
                  <a:srgbClr val="963139"/>
                </a:solidFill>
                <a:latin typeface="Courier New"/>
                <a:cs typeface="Courier New"/>
              </a:rPr>
              <a:t>{</a:t>
            </a:r>
            <a:endParaRPr sz="1600">
              <a:latin typeface="Courier New"/>
              <a:cs typeface="Courier New"/>
            </a:endParaRPr>
          </a:p>
          <a:p>
            <a:pPr marL="927100">
              <a:lnSpc>
                <a:spcPct val="100000"/>
              </a:lnSpc>
            </a:pPr>
            <a:r>
              <a:rPr sz="1600" spc="-5">
                <a:solidFill>
                  <a:srgbClr val="963139"/>
                </a:solidFill>
                <a:latin typeface="Courier New"/>
                <a:cs typeface="Courier New"/>
              </a:rPr>
              <a:t>echo </a:t>
            </a:r>
            <a:r>
              <a:rPr sz="1600">
                <a:solidFill>
                  <a:srgbClr val="963139"/>
                </a:solidFill>
                <a:latin typeface="Courier New"/>
                <a:cs typeface="Courier New"/>
              </a:rPr>
              <a:t>$i </a:t>
            </a:r>
            <a:r>
              <a:rPr sz="1600" spc="-5">
                <a:solidFill>
                  <a:srgbClr val="963139"/>
                </a:solidFill>
                <a:latin typeface="Courier New"/>
                <a:cs typeface="Courier New"/>
              </a:rPr>
              <a:t>. </a:t>
            </a:r>
            <a:r>
              <a:rPr sz="1600">
                <a:solidFill>
                  <a:srgbClr val="963139"/>
                </a:solidFill>
                <a:latin typeface="Courier New"/>
                <a:cs typeface="Courier New"/>
              </a:rPr>
              <a:t>“:” </a:t>
            </a:r>
            <a:r>
              <a:rPr sz="1600" spc="-5">
                <a:solidFill>
                  <a:srgbClr val="963139"/>
                </a:solidFill>
                <a:latin typeface="Courier New"/>
                <a:cs typeface="Courier New"/>
              </a:rPr>
              <a:t>. ($i * </a:t>
            </a:r>
            <a:r>
              <a:rPr sz="1600">
                <a:solidFill>
                  <a:srgbClr val="963139"/>
                </a:solidFill>
                <a:latin typeface="Courier New"/>
                <a:cs typeface="Courier New"/>
              </a:rPr>
              <a:t>$i) </a:t>
            </a:r>
            <a:r>
              <a:rPr sz="1600" spc="-5">
                <a:solidFill>
                  <a:srgbClr val="963139"/>
                </a:solidFill>
                <a:latin typeface="Courier New"/>
                <a:cs typeface="Courier New"/>
              </a:rPr>
              <a:t>. “\n”;</a:t>
            </a:r>
            <a:endParaRPr sz="1600">
              <a:latin typeface="Courier New"/>
              <a:cs typeface="Courier New"/>
            </a:endParaRPr>
          </a:p>
          <a:p>
            <a:pPr marL="12700">
              <a:lnSpc>
                <a:spcPct val="100000"/>
              </a:lnSpc>
            </a:pPr>
            <a:r>
              <a:rPr sz="1600" spc="-5">
                <a:solidFill>
                  <a:srgbClr val="963139"/>
                </a:solidFill>
                <a:latin typeface="Courier New"/>
                <a:cs typeface="Courier New"/>
              </a:rPr>
              <a:t>}</a:t>
            </a:r>
            <a:endParaRPr sz="1600">
              <a:latin typeface="Courier New"/>
              <a:cs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352675" y="4333875"/>
            <a:ext cx="1085850" cy="400050"/>
            <a:chOff x="2352675" y="4333875"/>
            <a:chExt cx="1085850" cy="400050"/>
          </a:xfrm>
        </p:grpSpPr>
        <p:sp>
          <p:nvSpPr>
            <p:cNvPr id="3" name="object 3"/>
            <p:cNvSpPr/>
            <p:nvPr/>
          </p:nvSpPr>
          <p:spPr>
            <a:xfrm>
              <a:off x="2362200" y="4343400"/>
              <a:ext cx="1066800" cy="381000"/>
            </a:xfrm>
            <a:custGeom>
              <a:avLst/>
              <a:gdLst/>
              <a:ahLst/>
              <a:cxnLst/>
              <a:rect l="l" t="t" r="r" b="b"/>
              <a:pathLst>
                <a:path w="1066800" h="381000">
                  <a:moveTo>
                    <a:pt x="1066800" y="0"/>
                  </a:moveTo>
                  <a:lnTo>
                    <a:pt x="0" y="0"/>
                  </a:lnTo>
                  <a:lnTo>
                    <a:pt x="0" y="381000"/>
                  </a:lnTo>
                  <a:lnTo>
                    <a:pt x="1066800" y="381000"/>
                  </a:lnTo>
                  <a:lnTo>
                    <a:pt x="1066800" y="0"/>
                  </a:lnTo>
                  <a:close/>
                </a:path>
              </a:pathLst>
            </a:custGeom>
            <a:solidFill>
              <a:srgbClr val="92D050"/>
            </a:solidFill>
          </p:spPr>
          <p:txBody>
            <a:bodyPr wrap="square" lIns="0" tIns="0" rIns="0" bIns="0" rtlCol="0"/>
            <a:lstStyle/>
            <a:p>
              <a:endParaRPr/>
            </a:p>
          </p:txBody>
        </p:sp>
        <p:sp>
          <p:nvSpPr>
            <p:cNvPr id="4" name="object 4"/>
            <p:cNvSpPr/>
            <p:nvPr/>
          </p:nvSpPr>
          <p:spPr>
            <a:xfrm>
              <a:off x="2362200" y="4343400"/>
              <a:ext cx="1066800" cy="381000"/>
            </a:xfrm>
            <a:custGeom>
              <a:avLst/>
              <a:gdLst/>
              <a:ahLst/>
              <a:cxnLst/>
              <a:rect l="l" t="t" r="r" b="b"/>
              <a:pathLst>
                <a:path w="1066800" h="381000">
                  <a:moveTo>
                    <a:pt x="0" y="381000"/>
                  </a:moveTo>
                  <a:lnTo>
                    <a:pt x="1066800" y="381000"/>
                  </a:lnTo>
                  <a:lnTo>
                    <a:pt x="1066800" y="0"/>
                  </a:lnTo>
                  <a:lnTo>
                    <a:pt x="0" y="0"/>
                  </a:lnTo>
                  <a:lnTo>
                    <a:pt x="0" y="381000"/>
                  </a:lnTo>
                  <a:close/>
                </a:path>
              </a:pathLst>
            </a:custGeom>
            <a:ln w="19050">
              <a:solidFill>
                <a:srgbClr val="494949"/>
              </a:solidFill>
            </a:ln>
          </p:spPr>
          <p:txBody>
            <a:bodyPr wrap="square" lIns="0" tIns="0" rIns="0" bIns="0" rtlCol="0"/>
            <a:lstStyle/>
            <a:p>
              <a:endParaRPr/>
            </a:p>
          </p:txBody>
        </p:sp>
      </p:grpSp>
      <p:grpSp>
        <p:nvGrpSpPr>
          <p:cNvPr id="5" name="object 5"/>
          <p:cNvGrpSpPr/>
          <p:nvPr/>
        </p:nvGrpSpPr>
        <p:grpSpPr>
          <a:xfrm>
            <a:off x="2352675" y="5172075"/>
            <a:ext cx="1085850" cy="400050"/>
            <a:chOff x="2352675" y="5172075"/>
            <a:chExt cx="1085850" cy="400050"/>
          </a:xfrm>
        </p:grpSpPr>
        <p:sp>
          <p:nvSpPr>
            <p:cNvPr id="6" name="object 6"/>
            <p:cNvSpPr/>
            <p:nvPr/>
          </p:nvSpPr>
          <p:spPr>
            <a:xfrm>
              <a:off x="2362200" y="5181600"/>
              <a:ext cx="1066800" cy="381000"/>
            </a:xfrm>
            <a:custGeom>
              <a:avLst/>
              <a:gdLst/>
              <a:ahLst/>
              <a:cxnLst/>
              <a:rect l="l" t="t" r="r" b="b"/>
              <a:pathLst>
                <a:path w="1066800" h="381000">
                  <a:moveTo>
                    <a:pt x="1066800" y="0"/>
                  </a:moveTo>
                  <a:lnTo>
                    <a:pt x="0" y="0"/>
                  </a:lnTo>
                  <a:lnTo>
                    <a:pt x="0" y="381000"/>
                  </a:lnTo>
                  <a:lnTo>
                    <a:pt x="1066800" y="381000"/>
                  </a:lnTo>
                  <a:lnTo>
                    <a:pt x="1066800" y="0"/>
                  </a:lnTo>
                  <a:close/>
                </a:path>
              </a:pathLst>
            </a:custGeom>
            <a:solidFill>
              <a:srgbClr val="92D050"/>
            </a:solidFill>
          </p:spPr>
          <p:txBody>
            <a:bodyPr wrap="square" lIns="0" tIns="0" rIns="0" bIns="0" rtlCol="0"/>
            <a:lstStyle/>
            <a:p>
              <a:endParaRPr/>
            </a:p>
          </p:txBody>
        </p:sp>
        <p:sp>
          <p:nvSpPr>
            <p:cNvPr id="7" name="object 7"/>
            <p:cNvSpPr/>
            <p:nvPr/>
          </p:nvSpPr>
          <p:spPr>
            <a:xfrm>
              <a:off x="2362200" y="5181600"/>
              <a:ext cx="1066800" cy="381000"/>
            </a:xfrm>
            <a:custGeom>
              <a:avLst/>
              <a:gdLst/>
              <a:ahLst/>
              <a:cxnLst/>
              <a:rect l="l" t="t" r="r" b="b"/>
              <a:pathLst>
                <a:path w="1066800" h="381000">
                  <a:moveTo>
                    <a:pt x="0" y="381000"/>
                  </a:moveTo>
                  <a:lnTo>
                    <a:pt x="1066800" y="381000"/>
                  </a:lnTo>
                  <a:lnTo>
                    <a:pt x="1066800" y="0"/>
                  </a:lnTo>
                  <a:lnTo>
                    <a:pt x="0" y="0"/>
                  </a:lnTo>
                  <a:lnTo>
                    <a:pt x="0" y="381000"/>
                  </a:lnTo>
                  <a:close/>
                </a:path>
              </a:pathLst>
            </a:custGeom>
            <a:ln w="19050">
              <a:solidFill>
                <a:srgbClr val="494949"/>
              </a:solidFill>
            </a:ln>
          </p:spPr>
          <p:txBody>
            <a:bodyPr wrap="square" lIns="0" tIns="0" rIns="0" bIns="0" rtlCol="0"/>
            <a:lstStyle/>
            <a:p>
              <a:endParaRPr/>
            </a:p>
          </p:txBody>
        </p:sp>
      </p:grpSp>
      <p:grpSp>
        <p:nvGrpSpPr>
          <p:cNvPr id="8" name="object 8"/>
          <p:cNvGrpSpPr/>
          <p:nvPr/>
        </p:nvGrpSpPr>
        <p:grpSpPr>
          <a:xfrm>
            <a:off x="3571875" y="3267075"/>
            <a:ext cx="1085850" cy="400050"/>
            <a:chOff x="3571875" y="3267075"/>
            <a:chExt cx="1085850" cy="400050"/>
          </a:xfrm>
        </p:grpSpPr>
        <p:sp>
          <p:nvSpPr>
            <p:cNvPr id="9" name="object 9"/>
            <p:cNvSpPr/>
            <p:nvPr/>
          </p:nvSpPr>
          <p:spPr>
            <a:xfrm>
              <a:off x="3581400" y="3276600"/>
              <a:ext cx="1066800" cy="381000"/>
            </a:xfrm>
            <a:custGeom>
              <a:avLst/>
              <a:gdLst/>
              <a:ahLst/>
              <a:cxnLst/>
              <a:rect l="l" t="t" r="r" b="b"/>
              <a:pathLst>
                <a:path w="1066800" h="381000">
                  <a:moveTo>
                    <a:pt x="1066800" y="0"/>
                  </a:moveTo>
                  <a:lnTo>
                    <a:pt x="0" y="0"/>
                  </a:lnTo>
                  <a:lnTo>
                    <a:pt x="0" y="381000"/>
                  </a:lnTo>
                  <a:lnTo>
                    <a:pt x="1066800" y="381000"/>
                  </a:lnTo>
                  <a:lnTo>
                    <a:pt x="1066800" y="0"/>
                  </a:lnTo>
                  <a:close/>
                </a:path>
              </a:pathLst>
            </a:custGeom>
            <a:solidFill>
              <a:srgbClr val="92D050"/>
            </a:solidFill>
          </p:spPr>
          <p:txBody>
            <a:bodyPr wrap="square" lIns="0" tIns="0" rIns="0" bIns="0" rtlCol="0"/>
            <a:lstStyle/>
            <a:p>
              <a:endParaRPr/>
            </a:p>
          </p:txBody>
        </p:sp>
        <p:sp>
          <p:nvSpPr>
            <p:cNvPr id="10" name="object 10"/>
            <p:cNvSpPr/>
            <p:nvPr/>
          </p:nvSpPr>
          <p:spPr>
            <a:xfrm>
              <a:off x="3581400" y="3276600"/>
              <a:ext cx="1066800" cy="381000"/>
            </a:xfrm>
            <a:custGeom>
              <a:avLst/>
              <a:gdLst/>
              <a:ahLst/>
              <a:cxnLst/>
              <a:rect l="l" t="t" r="r" b="b"/>
              <a:pathLst>
                <a:path w="1066800" h="381000">
                  <a:moveTo>
                    <a:pt x="0" y="381000"/>
                  </a:moveTo>
                  <a:lnTo>
                    <a:pt x="1066800" y="381000"/>
                  </a:lnTo>
                  <a:lnTo>
                    <a:pt x="1066800" y="0"/>
                  </a:lnTo>
                  <a:lnTo>
                    <a:pt x="0" y="0"/>
                  </a:lnTo>
                  <a:lnTo>
                    <a:pt x="0" y="381000"/>
                  </a:lnTo>
                  <a:close/>
                </a:path>
              </a:pathLst>
            </a:custGeom>
            <a:ln w="19050">
              <a:solidFill>
                <a:srgbClr val="E0E0E0"/>
              </a:solidFill>
            </a:ln>
          </p:spPr>
          <p:txBody>
            <a:bodyPr wrap="square" lIns="0" tIns="0" rIns="0" bIns="0" rtlCol="0"/>
            <a:lstStyle/>
            <a:p>
              <a:endParaRPr/>
            </a:p>
          </p:txBody>
        </p:sp>
      </p:grpSp>
      <p:sp>
        <p:nvSpPr>
          <p:cNvPr id="11" name="object 11"/>
          <p:cNvSpPr txBox="1">
            <a:spLocks noGrp="1"/>
          </p:cNvSpPr>
          <p:nvPr>
            <p:ph type="title"/>
          </p:nvPr>
        </p:nvSpPr>
        <p:spPr>
          <a:xfrm>
            <a:off x="691387" y="343865"/>
            <a:ext cx="6061075" cy="697230"/>
          </a:xfrm>
          <a:prstGeom prst="rect">
            <a:avLst/>
          </a:prstGeom>
        </p:spPr>
        <p:txBody>
          <a:bodyPr vert="horz" wrap="square" lIns="0" tIns="13335" rIns="0" bIns="0" rtlCol="0">
            <a:spAutoFit/>
          </a:bodyPr>
          <a:lstStyle/>
          <a:p>
            <a:pPr marL="12700">
              <a:lnSpc>
                <a:spcPct val="100000"/>
              </a:lnSpc>
              <a:spcBef>
                <a:spcPts val="105"/>
              </a:spcBef>
            </a:pPr>
            <a:r>
              <a:rPr sz="4400" spc="-200"/>
              <a:t>Defining </a:t>
            </a:r>
            <a:r>
              <a:rPr sz="4400" spc="-225"/>
              <a:t>your </a:t>
            </a:r>
            <a:r>
              <a:rPr sz="4400" spc="-385"/>
              <a:t>own</a:t>
            </a:r>
            <a:r>
              <a:rPr sz="4400" spc="315"/>
              <a:t> </a:t>
            </a:r>
            <a:r>
              <a:rPr sz="4400" spc="-320"/>
              <a:t>functions</a:t>
            </a:r>
            <a:endParaRPr sz="4400"/>
          </a:p>
        </p:txBody>
      </p:sp>
      <p:sp>
        <p:nvSpPr>
          <p:cNvPr id="12" name="object 12"/>
          <p:cNvSpPr txBox="1"/>
          <p:nvPr/>
        </p:nvSpPr>
        <p:spPr>
          <a:xfrm>
            <a:off x="1222044" y="1606041"/>
            <a:ext cx="5349240" cy="299720"/>
          </a:xfrm>
          <a:prstGeom prst="rect">
            <a:avLst/>
          </a:prstGeom>
        </p:spPr>
        <p:txBody>
          <a:bodyPr vert="horz" wrap="square" lIns="0" tIns="12700" rIns="0" bIns="0" rtlCol="0">
            <a:spAutoFit/>
          </a:bodyPr>
          <a:lstStyle/>
          <a:p>
            <a:pPr marL="12700">
              <a:lnSpc>
                <a:spcPct val="100000"/>
              </a:lnSpc>
              <a:spcBef>
                <a:spcPts val="100"/>
              </a:spcBef>
            </a:pPr>
            <a:r>
              <a:rPr sz="1800" spc="-10">
                <a:solidFill>
                  <a:srgbClr val="963139"/>
                </a:solidFill>
                <a:latin typeface="Courier New"/>
                <a:cs typeface="Courier New"/>
              </a:rPr>
              <a:t>function </a:t>
            </a:r>
            <a:r>
              <a:rPr sz="1800" i="1" spc="-10">
                <a:solidFill>
                  <a:srgbClr val="963139"/>
                </a:solidFill>
                <a:latin typeface="Courier New"/>
                <a:cs typeface="Courier New"/>
              </a:rPr>
              <a:t>function_name </a:t>
            </a:r>
            <a:r>
              <a:rPr sz="1800" spc="-10">
                <a:solidFill>
                  <a:srgbClr val="963139"/>
                </a:solidFill>
                <a:latin typeface="Courier New"/>
                <a:cs typeface="Courier New"/>
              </a:rPr>
              <a:t>($</a:t>
            </a:r>
            <a:r>
              <a:rPr sz="1800" i="1" spc="-10">
                <a:solidFill>
                  <a:srgbClr val="963139"/>
                </a:solidFill>
                <a:latin typeface="Courier New"/>
                <a:cs typeface="Courier New"/>
              </a:rPr>
              <a:t>arg1</a:t>
            </a:r>
            <a:r>
              <a:rPr sz="1800" spc="-10">
                <a:solidFill>
                  <a:srgbClr val="963139"/>
                </a:solidFill>
                <a:latin typeface="Courier New"/>
                <a:cs typeface="Courier New"/>
              </a:rPr>
              <a:t>, $</a:t>
            </a:r>
            <a:r>
              <a:rPr sz="1800" i="1" spc="-10">
                <a:solidFill>
                  <a:srgbClr val="963139"/>
                </a:solidFill>
                <a:latin typeface="Courier New"/>
                <a:cs typeface="Courier New"/>
              </a:rPr>
              <a:t>arg2</a:t>
            </a:r>
            <a:r>
              <a:rPr sz="1800" spc="-10">
                <a:solidFill>
                  <a:srgbClr val="963139"/>
                </a:solidFill>
                <a:latin typeface="Courier New"/>
                <a:cs typeface="Courier New"/>
              </a:rPr>
              <a:t>)</a:t>
            </a:r>
            <a:r>
              <a:rPr sz="1800" spc="-60">
                <a:solidFill>
                  <a:srgbClr val="963139"/>
                </a:solidFill>
                <a:latin typeface="Courier New"/>
                <a:cs typeface="Courier New"/>
              </a:rPr>
              <a:t> </a:t>
            </a:r>
            <a:r>
              <a:rPr sz="1800">
                <a:solidFill>
                  <a:srgbClr val="963139"/>
                </a:solidFill>
                <a:latin typeface="Courier New"/>
                <a:cs typeface="Courier New"/>
              </a:rPr>
              <a:t>{</a:t>
            </a:r>
            <a:endParaRPr sz="1800">
              <a:latin typeface="Courier New"/>
              <a:cs typeface="Courier New"/>
            </a:endParaRPr>
          </a:p>
        </p:txBody>
      </p:sp>
      <p:sp>
        <p:nvSpPr>
          <p:cNvPr id="13" name="object 13"/>
          <p:cNvSpPr txBox="1"/>
          <p:nvPr/>
        </p:nvSpPr>
        <p:spPr>
          <a:xfrm>
            <a:off x="2136394" y="1880361"/>
            <a:ext cx="1800860" cy="574675"/>
          </a:xfrm>
          <a:prstGeom prst="rect">
            <a:avLst/>
          </a:prstGeom>
        </p:spPr>
        <p:txBody>
          <a:bodyPr vert="horz" wrap="square" lIns="0" tIns="12700" rIns="0" bIns="0" rtlCol="0">
            <a:spAutoFit/>
          </a:bodyPr>
          <a:lstStyle/>
          <a:p>
            <a:pPr marL="12700">
              <a:lnSpc>
                <a:spcPct val="100000"/>
              </a:lnSpc>
              <a:spcBef>
                <a:spcPts val="100"/>
              </a:spcBef>
            </a:pPr>
            <a:r>
              <a:rPr sz="1800" spc="-10">
                <a:solidFill>
                  <a:srgbClr val="963139"/>
                </a:solidFill>
                <a:latin typeface="Courier New"/>
                <a:cs typeface="Courier New"/>
              </a:rPr>
              <a:t>function</a:t>
            </a:r>
            <a:r>
              <a:rPr sz="1800" spc="-85">
                <a:solidFill>
                  <a:srgbClr val="963139"/>
                </a:solidFill>
                <a:latin typeface="Courier New"/>
                <a:cs typeface="Courier New"/>
              </a:rPr>
              <a:t> </a:t>
            </a:r>
            <a:r>
              <a:rPr sz="1800" spc="-10">
                <a:solidFill>
                  <a:srgbClr val="963139"/>
                </a:solidFill>
                <a:latin typeface="Courier New"/>
                <a:cs typeface="Courier New"/>
              </a:rPr>
              <a:t>code</a:t>
            </a:r>
            <a:endParaRPr sz="1800">
              <a:latin typeface="Courier New"/>
              <a:cs typeface="Courier New"/>
            </a:endParaRPr>
          </a:p>
          <a:p>
            <a:pPr marL="12700">
              <a:lnSpc>
                <a:spcPct val="100000"/>
              </a:lnSpc>
            </a:pPr>
            <a:r>
              <a:rPr sz="1800" spc="-10">
                <a:solidFill>
                  <a:srgbClr val="963139"/>
                </a:solidFill>
                <a:latin typeface="Courier New"/>
                <a:cs typeface="Courier New"/>
              </a:rPr>
              <a:t>return</a:t>
            </a:r>
            <a:r>
              <a:rPr sz="1800" spc="-25">
                <a:solidFill>
                  <a:srgbClr val="963139"/>
                </a:solidFill>
                <a:latin typeface="Courier New"/>
                <a:cs typeface="Courier New"/>
              </a:rPr>
              <a:t> </a:t>
            </a:r>
            <a:r>
              <a:rPr sz="1800" spc="-10">
                <a:solidFill>
                  <a:srgbClr val="963139"/>
                </a:solidFill>
                <a:latin typeface="Courier New"/>
                <a:cs typeface="Courier New"/>
              </a:rPr>
              <a:t>$</a:t>
            </a:r>
            <a:r>
              <a:rPr sz="1800" i="1" spc="-10">
                <a:solidFill>
                  <a:srgbClr val="963139"/>
                </a:solidFill>
                <a:latin typeface="Courier New"/>
                <a:cs typeface="Courier New"/>
              </a:rPr>
              <a:t>var</a:t>
            </a:r>
            <a:endParaRPr sz="1800">
              <a:latin typeface="Courier New"/>
              <a:cs typeface="Courier New"/>
            </a:endParaRPr>
          </a:p>
        </p:txBody>
      </p:sp>
      <p:sp>
        <p:nvSpPr>
          <p:cNvPr id="14" name="object 14"/>
          <p:cNvSpPr txBox="1"/>
          <p:nvPr/>
        </p:nvSpPr>
        <p:spPr>
          <a:xfrm>
            <a:off x="688340" y="2397265"/>
            <a:ext cx="5156835" cy="826769"/>
          </a:xfrm>
          <a:prstGeom prst="rect">
            <a:avLst/>
          </a:prstGeom>
        </p:spPr>
        <p:txBody>
          <a:bodyPr vert="horz" wrap="square" lIns="0" tIns="44450" rIns="0" bIns="0" rtlCol="0">
            <a:spAutoFit/>
          </a:bodyPr>
          <a:lstStyle/>
          <a:p>
            <a:pPr marL="546100">
              <a:lnSpc>
                <a:spcPct val="100000"/>
              </a:lnSpc>
              <a:spcBef>
                <a:spcPts val="350"/>
              </a:spcBef>
            </a:pPr>
            <a:r>
              <a:rPr sz="1800">
                <a:solidFill>
                  <a:srgbClr val="963139"/>
                </a:solidFill>
                <a:latin typeface="Courier New"/>
                <a:cs typeface="Courier New"/>
              </a:rPr>
              <a:t>}</a:t>
            </a:r>
            <a:endParaRPr sz="1800">
              <a:latin typeface="Courier New"/>
              <a:cs typeface="Courier New"/>
            </a:endParaRPr>
          </a:p>
          <a:p>
            <a:pPr marL="12700">
              <a:lnSpc>
                <a:spcPct val="100000"/>
              </a:lnSpc>
              <a:spcBef>
                <a:spcPts val="414"/>
              </a:spcBef>
            </a:pPr>
            <a:r>
              <a:rPr sz="2900" spc="-190">
                <a:solidFill>
                  <a:srgbClr val="963139"/>
                </a:solidFill>
                <a:latin typeface="Arial"/>
                <a:cs typeface="Arial"/>
              </a:rPr>
              <a:t>Example: </a:t>
            </a:r>
            <a:r>
              <a:rPr sz="2900" spc="-15">
                <a:solidFill>
                  <a:srgbClr val="963139"/>
                </a:solidFill>
                <a:latin typeface="Arial"/>
                <a:cs typeface="Arial"/>
              </a:rPr>
              <a:t>a </a:t>
            </a:r>
            <a:r>
              <a:rPr sz="2900" spc="-195">
                <a:solidFill>
                  <a:srgbClr val="963139"/>
                </a:solidFill>
                <a:latin typeface="Arial"/>
                <a:cs typeface="Arial"/>
              </a:rPr>
              <a:t>simple </a:t>
            </a:r>
            <a:r>
              <a:rPr sz="2900" spc="-105">
                <a:solidFill>
                  <a:srgbClr val="963139"/>
                </a:solidFill>
                <a:latin typeface="Arial"/>
                <a:cs typeface="Arial"/>
              </a:rPr>
              <a:t>multiply</a:t>
            </a:r>
            <a:r>
              <a:rPr sz="2900" spc="340">
                <a:solidFill>
                  <a:srgbClr val="963139"/>
                </a:solidFill>
                <a:latin typeface="Arial"/>
                <a:cs typeface="Arial"/>
              </a:rPr>
              <a:t> </a:t>
            </a:r>
            <a:r>
              <a:rPr sz="2900" spc="-175">
                <a:solidFill>
                  <a:srgbClr val="963139"/>
                </a:solidFill>
                <a:latin typeface="Arial"/>
                <a:cs typeface="Arial"/>
              </a:rPr>
              <a:t>function</a:t>
            </a:r>
            <a:endParaRPr sz="2900">
              <a:latin typeface="Arial"/>
              <a:cs typeface="Arial"/>
            </a:endParaRPr>
          </a:p>
        </p:txBody>
      </p:sp>
      <p:sp>
        <p:nvSpPr>
          <p:cNvPr id="15" name="object 15"/>
          <p:cNvSpPr txBox="1"/>
          <p:nvPr/>
        </p:nvSpPr>
        <p:spPr>
          <a:xfrm>
            <a:off x="3965575" y="1819366"/>
            <a:ext cx="2362200" cy="635635"/>
          </a:xfrm>
          <a:prstGeom prst="rect">
            <a:avLst/>
          </a:prstGeom>
        </p:spPr>
        <p:txBody>
          <a:bodyPr vert="horz" wrap="square" lIns="0" tIns="43180" rIns="0" bIns="0" rtlCol="0">
            <a:spAutoFit/>
          </a:bodyPr>
          <a:lstStyle/>
          <a:p>
            <a:pPr marL="546100">
              <a:lnSpc>
                <a:spcPct val="100000"/>
              </a:lnSpc>
              <a:spcBef>
                <a:spcPts val="340"/>
              </a:spcBef>
            </a:pPr>
            <a:r>
              <a:rPr sz="1800" spc="-110">
                <a:solidFill>
                  <a:srgbClr val="1B731F"/>
                </a:solidFill>
                <a:latin typeface="Arial"/>
                <a:cs typeface="Arial"/>
              </a:rPr>
              <a:t>function</a:t>
            </a:r>
            <a:r>
              <a:rPr sz="1800" spc="-90">
                <a:solidFill>
                  <a:srgbClr val="1B731F"/>
                </a:solidFill>
                <a:latin typeface="Arial"/>
                <a:cs typeface="Arial"/>
              </a:rPr>
              <a:t> </a:t>
            </a:r>
            <a:r>
              <a:rPr sz="1800" spc="-85">
                <a:solidFill>
                  <a:srgbClr val="1B731F"/>
                </a:solidFill>
                <a:latin typeface="Arial"/>
                <a:cs typeface="Arial"/>
              </a:rPr>
              <a:t>parameters</a:t>
            </a:r>
            <a:endParaRPr sz="1800">
              <a:latin typeface="Arial"/>
              <a:cs typeface="Arial"/>
            </a:endParaRPr>
          </a:p>
          <a:p>
            <a:pPr marL="12700">
              <a:lnSpc>
                <a:spcPct val="100000"/>
              </a:lnSpc>
              <a:spcBef>
                <a:spcPts val="240"/>
              </a:spcBef>
            </a:pPr>
            <a:r>
              <a:rPr sz="1800" spc="-5">
                <a:solidFill>
                  <a:srgbClr val="963139"/>
                </a:solidFill>
                <a:latin typeface="Courier New"/>
                <a:cs typeface="Courier New"/>
              </a:rPr>
              <a:t>//</a:t>
            </a:r>
            <a:r>
              <a:rPr sz="1800" spc="-30">
                <a:solidFill>
                  <a:srgbClr val="963139"/>
                </a:solidFill>
                <a:latin typeface="Courier New"/>
                <a:cs typeface="Courier New"/>
              </a:rPr>
              <a:t> </a:t>
            </a:r>
            <a:r>
              <a:rPr sz="1800" spc="-10">
                <a:solidFill>
                  <a:srgbClr val="963139"/>
                </a:solidFill>
                <a:latin typeface="Courier New"/>
                <a:cs typeface="Courier New"/>
              </a:rPr>
              <a:t>optional</a:t>
            </a:r>
            <a:endParaRPr sz="1800">
              <a:latin typeface="Courier New"/>
              <a:cs typeface="Courier New"/>
            </a:endParaRPr>
          </a:p>
        </p:txBody>
      </p:sp>
      <p:sp>
        <p:nvSpPr>
          <p:cNvPr id="16" name="object 16"/>
          <p:cNvSpPr txBox="1"/>
          <p:nvPr/>
        </p:nvSpPr>
        <p:spPr>
          <a:xfrm>
            <a:off x="1222044" y="3282822"/>
            <a:ext cx="3848735" cy="3324225"/>
          </a:xfrm>
          <a:prstGeom prst="rect">
            <a:avLst/>
          </a:prstGeom>
        </p:spPr>
        <p:txBody>
          <a:bodyPr vert="horz" wrap="square" lIns="0" tIns="12700" rIns="0" bIns="0" rtlCol="0">
            <a:spAutoFit/>
          </a:bodyPr>
          <a:lstStyle/>
          <a:p>
            <a:pPr marL="926465" marR="142240" indent="-914400">
              <a:lnSpc>
                <a:spcPct val="100000"/>
              </a:lnSpc>
              <a:spcBef>
                <a:spcPts val="100"/>
              </a:spcBef>
            </a:pPr>
            <a:r>
              <a:rPr sz="1800" spc="-10">
                <a:solidFill>
                  <a:srgbClr val="963139"/>
                </a:solidFill>
                <a:latin typeface="Courier New"/>
                <a:cs typeface="Courier New"/>
              </a:rPr>
              <a:t>function multiply($x, </a:t>
            </a:r>
            <a:r>
              <a:rPr sz="1800" spc="-5">
                <a:solidFill>
                  <a:srgbClr val="963139"/>
                </a:solidFill>
                <a:latin typeface="Courier New"/>
                <a:cs typeface="Courier New"/>
              </a:rPr>
              <a:t>$y) </a:t>
            </a:r>
            <a:r>
              <a:rPr sz="1800">
                <a:solidFill>
                  <a:srgbClr val="963139"/>
                </a:solidFill>
                <a:latin typeface="Courier New"/>
                <a:cs typeface="Courier New"/>
              </a:rPr>
              <a:t>{  </a:t>
            </a:r>
            <a:r>
              <a:rPr sz="1800" spc="-10">
                <a:solidFill>
                  <a:srgbClr val="963139"/>
                </a:solidFill>
                <a:latin typeface="Courier New"/>
                <a:cs typeface="Courier New"/>
              </a:rPr>
              <a:t>echo </a:t>
            </a:r>
            <a:r>
              <a:rPr sz="1800" spc="-5">
                <a:solidFill>
                  <a:srgbClr val="963139"/>
                </a:solidFill>
                <a:latin typeface="Courier New"/>
                <a:cs typeface="Courier New"/>
              </a:rPr>
              <a:t>$x </a:t>
            </a:r>
            <a:r>
              <a:rPr sz="1800">
                <a:solidFill>
                  <a:srgbClr val="963139"/>
                </a:solidFill>
                <a:latin typeface="Courier New"/>
                <a:cs typeface="Courier New"/>
              </a:rPr>
              <a:t>*</a:t>
            </a:r>
            <a:r>
              <a:rPr sz="1800" spc="-55">
                <a:solidFill>
                  <a:srgbClr val="963139"/>
                </a:solidFill>
                <a:latin typeface="Courier New"/>
                <a:cs typeface="Courier New"/>
              </a:rPr>
              <a:t> </a:t>
            </a:r>
            <a:r>
              <a:rPr sz="1800" spc="-10">
                <a:solidFill>
                  <a:srgbClr val="963139"/>
                </a:solidFill>
                <a:latin typeface="Courier New"/>
                <a:cs typeface="Courier New"/>
              </a:rPr>
              <a:t>$y;</a:t>
            </a:r>
            <a:endParaRPr sz="1800">
              <a:latin typeface="Courier New"/>
              <a:cs typeface="Courier New"/>
            </a:endParaRPr>
          </a:p>
          <a:p>
            <a:pPr marL="926465">
              <a:lnSpc>
                <a:spcPct val="100000"/>
              </a:lnSpc>
            </a:pPr>
            <a:r>
              <a:rPr sz="1800" spc="-10">
                <a:solidFill>
                  <a:srgbClr val="963139"/>
                </a:solidFill>
                <a:latin typeface="Courier New"/>
                <a:cs typeface="Courier New"/>
              </a:rPr>
              <a:t>echo</a:t>
            </a:r>
            <a:r>
              <a:rPr sz="1800" spc="-25">
                <a:solidFill>
                  <a:srgbClr val="963139"/>
                </a:solidFill>
                <a:latin typeface="Courier New"/>
                <a:cs typeface="Courier New"/>
              </a:rPr>
              <a:t> </a:t>
            </a:r>
            <a:r>
              <a:rPr sz="1800" spc="-5">
                <a:solidFill>
                  <a:srgbClr val="963139"/>
                </a:solidFill>
                <a:latin typeface="Courier New"/>
                <a:cs typeface="Courier New"/>
              </a:rPr>
              <a:t>“\n”;</a:t>
            </a:r>
            <a:endParaRPr sz="1800">
              <a:latin typeface="Courier New"/>
              <a:cs typeface="Courier New"/>
            </a:endParaRPr>
          </a:p>
          <a:p>
            <a:pPr marL="12700">
              <a:lnSpc>
                <a:spcPct val="100000"/>
              </a:lnSpc>
            </a:pPr>
            <a:r>
              <a:rPr sz="1800">
                <a:solidFill>
                  <a:srgbClr val="963139"/>
                </a:solidFill>
                <a:latin typeface="Courier New"/>
                <a:cs typeface="Courier New"/>
              </a:rPr>
              <a:t>}</a:t>
            </a:r>
            <a:endParaRPr sz="1800">
              <a:latin typeface="Courier New"/>
              <a:cs typeface="Courier New"/>
            </a:endParaRPr>
          </a:p>
          <a:p>
            <a:pPr marL="12700">
              <a:lnSpc>
                <a:spcPts val="2135"/>
              </a:lnSpc>
              <a:spcBef>
                <a:spcPts val="50"/>
              </a:spcBef>
            </a:pPr>
            <a:r>
              <a:rPr sz="1800" spc="-10">
                <a:solidFill>
                  <a:srgbClr val="963139"/>
                </a:solidFill>
                <a:latin typeface="Courier New"/>
                <a:cs typeface="Courier New"/>
              </a:rPr>
              <a:t>multiply(5, </a:t>
            </a:r>
            <a:r>
              <a:rPr sz="1800" spc="-5">
                <a:solidFill>
                  <a:srgbClr val="963139"/>
                </a:solidFill>
                <a:latin typeface="Courier New"/>
                <a:cs typeface="Courier New"/>
              </a:rPr>
              <a:t>1.2); </a:t>
            </a:r>
            <a:r>
              <a:rPr sz="1800">
                <a:solidFill>
                  <a:srgbClr val="963139"/>
                </a:solidFill>
                <a:latin typeface="Wingdings"/>
                <a:cs typeface="Wingdings"/>
              </a:rPr>
              <a:t></a:t>
            </a:r>
            <a:r>
              <a:rPr sz="1800">
                <a:solidFill>
                  <a:srgbClr val="963139"/>
                </a:solidFill>
                <a:latin typeface="Times New Roman"/>
                <a:cs typeface="Times New Roman"/>
              </a:rPr>
              <a:t> </a:t>
            </a:r>
            <a:r>
              <a:rPr sz="1800" spc="-90">
                <a:solidFill>
                  <a:srgbClr val="963139"/>
                </a:solidFill>
                <a:latin typeface="Arial"/>
                <a:cs typeface="Arial"/>
              </a:rPr>
              <a:t>prints</a:t>
            </a:r>
            <a:r>
              <a:rPr sz="1800" spc="-5">
                <a:solidFill>
                  <a:srgbClr val="963139"/>
                </a:solidFill>
                <a:latin typeface="Arial"/>
                <a:cs typeface="Arial"/>
              </a:rPr>
              <a:t> </a:t>
            </a:r>
            <a:r>
              <a:rPr sz="1800" spc="-10">
                <a:solidFill>
                  <a:srgbClr val="963139"/>
                </a:solidFill>
                <a:latin typeface="Arial"/>
                <a:cs typeface="Arial"/>
              </a:rPr>
              <a:t>6</a:t>
            </a:r>
            <a:endParaRPr sz="1800">
              <a:latin typeface="Arial"/>
              <a:cs typeface="Arial"/>
            </a:endParaRPr>
          </a:p>
          <a:p>
            <a:pPr marL="12700">
              <a:lnSpc>
                <a:spcPts val="2135"/>
              </a:lnSpc>
            </a:pPr>
            <a:r>
              <a:rPr sz="1800" spc="-5">
                <a:solidFill>
                  <a:srgbClr val="963139"/>
                </a:solidFill>
                <a:latin typeface="Courier New"/>
                <a:cs typeface="Courier New"/>
              </a:rPr>
              <a:t>$a </a:t>
            </a:r>
            <a:r>
              <a:rPr sz="1800">
                <a:solidFill>
                  <a:srgbClr val="963139"/>
                </a:solidFill>
                <a:latin typeface="Courier New"/>
                <a:cs typeface="Courier New"/>
              </a:rPr>
              <a:t>=</a:t>
            </a:r>
            <a:r>
              <a:rPr sz="1800" spc="-35">
                <a:solidFill>
                  <a:srgbClr val="963139"/>
                </a:solidFill>
                <a:latin typeface="Courier New"/>
                <a:cs typeface="Courier New"/>
              </a:rPr>
              <a:t> </a:t>
            </a:r>
            <a:r>
              <a:rPr sz="1800" spc="-5">
                <a:solidFill>
                  <a:srgbClr val="963139"/>
                </a:solidFill>
                <a:latin typeface="Courier New"/>
                <a:cs typeface="Courier New"/>
              </a:rPr>
              <a:t>5;</a:t>
            </a:r>
            <a:endParaRPr sz="1800">
              <a:latin typeface="Courier New"/>
              <a:cs typeface="Courier New"/>
            </a:endParaRPr>
          </a:p>
          <a:p>
            <a:pPr marL="12700">
              <a:lnSpc>
                <a:spcPct val="100000"/>
              </a:lnSpc>
            </a:pPr>
            <a:r>
              <a:rPr sz="1800" spc="-5">
                <a:solidFill>
                  <a:srgbClr val="963139"/>
                </a:solidFill>
                <a:latin typeface="Courier New"/>
                <a:cs typeface="Courier New"/>
              </a:rPr>
              <a:t>$b </a:t>
            </a:r>
            <a:r>
              <a:rPr sz="1800">
                <a:solidFill>
                  <a:srgbClr val="963139"/>
                </a:solidFill>
                <a:latin typeface="Courier New"/>
                <a:cs typeface="Courier New"/>
              </a:rPr>
              <a:t>=</a:t>
            </a:r>
            <a:r>
              <a:rPr sz="1800" spc="-35">
                <a:solidFill>
                  <a:srgbClr val="963139"/>
                </a:solidFill>
                <a:latin typeface="Courier New"/>
                <a:cs typeface="Courier New"/>
              </a:rPr>
              <a:t> </a:t>
            </a:r>
            <a:r>
              <a:rPr sz="1800" spc="-10">
                <a:solidFill>
                  <a:srgbClr val="963139"/>
                </a:solidFill>
                <a:latin typeface="Courier New"/>
                <a:cs typeface="Courier New"/>
              </a:rPr>
              <a:t>1.2;</a:t>
            </a:r>
            <a:endParaRPr sz="1800">
              <a:latin typeface="Courier New"/>
              <a:cs typeface="Courier New"/>
            </a:endParaRPr>
          </a:p>
          <a:p>
            <a:pPr marL="12700">
              <a:lnSpc>
                <a:spcPts val="2135"/>
              </a:lnSpc>
              <a:spcBef>
                <a:spcPts val="50"/>
              </a:spcBef>
              <a:tabLst>
                <a:tab pos="2830830" algn="l"/>
              </a:tabLst>
            </a:pPr>
            <a:r>
              <a:rPr sz="1800" spc="-5">
                <a:solidFill>
                  <a:srgbClr val="963139"/>
                </a:solidFill>
                <a:latin typeface="Courier New"/>
                <a:cs typeface="Courier New"/>
              </a:rPr>
              <a:t>multiply($a,</a:t>
            </a:r>
            <a:r>
              <a:rPr sz="1800" spc="-35">
                <a:solidFill>
                  <a:srgbClr val="963139"/>
                </a:solidFill>
                <a:latin typeface="Courier New"/>
                <a:cs typeface="Courier New"/>
              </a:rPr>
              <a:t> </a:t>
            </a:r>
            <a:r>
              <a:rPr sz="1800" spc="-5">
                <a:solidFill>
                  <a:srgbClr val="963139"/>
                </a:solidFill>
                <a:latin typeface="Courier New"/>
                <a:cs typeface="Courier New"/>
              </a:rPr>
              <a:t>$b);</a:t>
            </a:r>
            <a:r>
              <a:rPr sz="1800" spc="-20">
                <a:solidFill>
                  <a:srgbClr val="963139"/>
                </a:solidFill>
                <a:latin typeface="Courier New"/>
                <a:cs typeface="Courier New"/>
              </a:rPr>
              <a:t> </a:t>
            </a:r>
            <a:r>
              <a:rPr sz="1800">
                <a:solidFill>
                  <a:srgbClr val="963139"/>
                </a:solidFill>
                <a:latin typeface="Wingdings"/>
                <a:cs typeface="Wingdings"/>
              </a:rPr>
              <a:t></a:t>
            </a:r>
            <a:r>
              <a:rPr sz="1800">
                <a:solidFill>
                  <a:srgbClr val="963139"/>
                </a:solidFill>
                <a:latin typeface="Times New Roman"/>
                <a:cs typeface="Times New Roman"/>
              </a:rPr>
              <a:t>	</a:t>
            </a:r>
            <a:r>
              <a:rPr sz="1800" spc="-90">
                <a:solidFill>
                  <a:srgbClr val="963139"/>
                </a:solidFill>
                <a:latin typeface="Arial"/>
                <a:cs typeface="Arial"/>
              </a:rPr>
              <a:t>prints</a:t>
            </a:r>
            <a:r>
              <a:rPr sz="1800" spc="-25">
                <a:solidFill>
                  <a:srgbClr val="963139"/>
                </a:solidFill>
                <a:latin typeface="Arial"/>
                <a:cs typeface="Arial"/>
              </a:rPr>
              <a:t> </a:t>
            </a:r>
            <a:r>
              <a:rPr sz="1800" spc="-10">
                <a:solidFill>
                  <a:srgbClr val="963139"/>
                </a:solidFill>
                <a:latin typeface="Arial"/>
                <a:cs typeface="Arial"/>
              </a:rPr>
              <a:t>6</a:t>
            </a:r>
            <a:endParaRPr sz="1800">
              <a:latin typeface="Arial"/>
              <a:cs typeface="Arial"/>
            </a:endParaRPr>
          </a:p>
          <a:p>
            <a:pPr marL="12700" marR="556895">
              <a:lnSpc>
                <a:spcPts val="2210"/>
              </a:lnSpc>
              <a:spcBef>
                <a:spcPts val="5"/>
              </a:spcBef>
              <a:tabLst>
                <a:tab pos="2830830" algn="l"/>
              </a:tabLst>
            </a:pPr>
            <a:r>
              <a:rPr sz="1800" spc="-5">
                <a:solidFill>
                  <a:srgbClr val="963139"/>
                </a:solidFill>
                <a:latin typeface="Courier New"/>
                <a:cs typeface="Courier New"/>
              </a:rPr>
              <a:t>$a </a:t>
            </a:r>
            <a:r>
              <a:rPr sz="1800">
                <a:solidFill>
                  <a:srgbClr val="963139"/>
                </a:solidFill>
                <a:latin typeface="Courier New"/>
                <a:cs typeface="Courier New"/>
              </a:rPr>
              <a:t>= </a:t>
            </a:r>
            <a:r>
              <a:rPr sz="1800" spc="-10">
                <a:solidFill>
                  <a:srgbClr val="963139"/>
                </a:solidFill>
                <a:latin typeface="Courier New"/>
                <a:cs typeface="Courier New"/>
              </a:rPr>
              <a:t>array(1,2,3);  </a:t>
            </a:r>
            <a:r>
              <a:rPr sz="1800" spc="-5">
                <a:solidFill>
                  <a:srgbClr val="963139"/>
                </a:solidFill>
                <a:latin typeface="Courier New"/>
                <a:cs typeface="Courier New"/>
              </a:rPr>
              <a:t>multiply</a:t>
            </a:r>
            <a:r>
              <a:rPr sz="1800" spc="-15">
                <a:solidFill>
                  <a:srgbClr val="963139"/>
                </a:solidFill>
                <a:latin typeface="Courier New"/>
                <a:cs typeface="Courier New"/>
              </a:rPr>
              <a:t>(</a:t>
            </a:r>
            <a:r>
              <a:rPr sz="1800" spc="-5">
                <a:solidFill>
                  <a:srgbClr val="963139"/>
                </a:solidFill>
                <a:latin typeface="Courier New"/>
                <a:cs typeface="Courier New"/>
              </a:rPr>
              <a:t>$</a:t>
            </a:r>
            <a:r>
              <a:rPr sz="1800" spc="-15">
                <a:solidFill>
                  <a:srgbClr val="963139"/>
                </a:solidFill>
                <a:latin typeface="Courier New"/>
                <a:cs typeface="Courier New"/>
              </a:rPr>
              <a:t>a</a:t>
            </a:r>
            <a:r>
              <a:rPr sz="1800">
                <a:solidFill>
                  <a:srgbClr val="963139"/>
                </a:solidFill>
                <a:latin typeface="Courier New"/>
                <a:cs typeface="Courier New"/>
              </a:rPr>
              <a:t>,</a:t>
            </a:r>
            <a:r>
              <a:rPr sz="1800" spc="-40">
                <a:solidFill>
                  <a:srgbClr val="963139"/>
                </a:solidFill>
                <a:latin typeface="Courier New"/>
                <a:cs typeface="Courier New"/>
              </a:rPr>
              <a:t> </a:t>
            </a:r>
            <a:r>
              <a:rPr sz="1800" spc="-5">
                <a:solidFill>
                  <a:srgbClr val="963139"/>
                </a:solidFill>
                <a:latin typeface="Courier New"/>
                <a:cs typeface="Courier New"/>
              </a:rPr>
              <a:t>$b)</a:t>
            </a:r>
            <a:r>
              <a:rPr sz="1800">
                <a:solidFill>
                  <a:srgbClr val="963139"/>
                </a:solidFill>
                <a:latin typeface="Courier New"/>
                <a:cs typeface="Courier New"/>
              </a:rPr>
              <a:t>;</a:t>
            </a:r>
            <a:r>
              <a:rPr sz="1800" spc="-20">
                <a:solidFill>
                  <a:srgbClr val="963139"/>
                </a:solidFill>
                <a:latin typeface="Courier New"/>
                <a:cs typeface="Courier New"/>
              </a:rPr>
              <a:t> </a:t>
            </a:r>
            <a:r>
              <a:rPr sz="1800">
                <a:solidFill>
                  <a:srgbClr val="963139"/>
                </a:solidFill>
                <a:latin typeface="Wingdings"/>
                <a:cs typeface="Wingdings"/>
              </a:rPr>
              <a:t></a:t>
            </a:r>
            <a:r>
              <a:rPr sz="1800">
                <a:solidFill>
                  <a:srgbClr val="963139"/>
                </a:solidFill>
                <a:latin typeface="Times New Roman"/>
                <a:cs typeface="Times New Roman"/>
              </a:rPr>
              <a:t>	</a:t>
            </a:r>
            <a:r>
              <a:rPr sz="1800" spc="-40">
                <a:solidFill>
                  <a:srgbClr val="963139"/>
                </a:solidFill>
                <a:latin typeface="Arial"/>
                <a:cs typeface="Arial"/>
              </a:rPr>
              <a:t>er</a:t>
            </a:r>
            <a:r>
              <a:rPr sz="1800" spc="-65">
                <a:solidFill>
                  <a:srgbClr val="963139"/>
                </a:solidFill>
                <a:latin typeface="Arial"/>
                <a:cs typeface="Arial"/>
              </a:rPr>
              <a:t>r</a:t>
            </a:r>
            <a:r>
              <a:rPr sz="1800" spc="-55">
                <a:solidFill>
                  <a:srgbClr val="963139"/>
                </a:solidFill>
                <a:latin typeface="Arial"/>
                <a:cs typeface="Arial"/>
              </a:rPr>
              <a:t>or</a:t>
            </a:r>
            <a:endParaRPr sz="1800">
              <a:latin typeface="Arial"/>
              <a:cs typeface="Arial"/>
            </a:endParaRPr>
          </a:p>
          <a:p>
            <a:pPr marL="12700">
              <a:lnSpc>
                <a:spcPts val="2030"/>
              </a:lnSpc>
            </a:pPr>
            <a:r>
              <a:rPr sz="1800" spc="-5">
                <a:solidFill>
                  <a:srgbClr val="963139"/>
                </a:solidFill>
                <a:latin typeface="Courier New"/>
                <a:cs typeface="Courier New"/>
              </a:rPr>
              <a:t>$a </a:t>
            </a:r>
            <a:r>
              <a:rPr sz="1800">
                <a:solidFill>
                  <a:srgbClr val="963139"/>
                </a:solidFill>
                <a:latin typeface="Courier New"/>
                <a:cs typeface="Courier New"/>
              </a:rPr>
              <a:t>=</a:t>
            </a:r>
            <a:r>
              <a:rPr sz="1800" spc="-35">
                <a:solidFill>
                  <a:srgbClr val="963139"/>
                </a:solidFill>
                <a:latin typeface="Courier New"/>
                <a:cs typeface="Courier New"/>
              </a:rPr>
              <a:t> </a:t>
            </a:r>
            <a:r>
              <a:rPr sz="1800" spc="-10">
                <a:solidFill>
                  <a:srgbClr val="963139"/>
                </a:solidFill>
                <a:latin typeface="Courier New"/>
                <a:cs typeface="Courier New"/>
              </a:rPr>
              <a:t>“string”</a:t>
            </a:r>
            <a:endParaRPr sz="1800">
              <a:latin typeface="Courier New"/>
              <a:cs typeface="Courier New"/>
            </a:endParaRPr>
          </a:p>
          <a:p>
            <a:pPr marL="12700">
              <a:lnSpc>
                <a:spcPct val="100000"/>
              </a:lnSpc>
              <a:spcBef>
                <a:spcPts val="50"/>
              </a:spcBef>
              <a:tabLst>
                <a:tab pos="2830830" algn="l"/>
              </a:tabLst>
            </a:pPr>
            <a:r>
              <a:rPr sz="1800" spc="-10">
                <a:solidFill>
                  <a:srgbClr val="963139"/>
                </a:solidFill>
                <a:latin typeface="Courier New"/>
                <a:cs typeface="Courier New"/>
              </a:rPr>
              <a:t>multiply($a,</a:t>
            </a:r>
            <a:r>
              <a:rPr sz="1800" spc="-25">
                <a:solidFill>
                  <a:srgbClr val="963139"/>
                </a:solidFill>
                <a:latin typeface="Courier New"/>
                <a:cs typeface="Courier New"/>
              </a:rPr>
              <a:t> </a:t>
            </a:r>
            <a:r>
              <a:rPr sz="1800" spc="-5">
                <a:solidFill>
                  <a:srgbClr val="963139"/>
                </a:solidFill>
                <a:latin typeface="Courier New"/>
                <a:cs typeface="Courier New"/>
              </a:rPr>
              <a:t>$b); </a:t>
            </a:r>
            <a:r>
              <a:rPr sz="1800">
                <a:solidFill>
                  <a:srgbClr val="963139"/>
                </a:solidFill>
                <a:latin typeface="Wingdings"/>
                <a:cs typeface="Wingdings"/>
              </a:rPr>
              <a:t></a:t>
            </a:r>
            <a:r>
              <a:rPr sz="1800">
                <a:solidFill>
                  <a:srgbClr val="963139"/>
                </a:solidFill>
                <a:latin typeface="Times New Roman"/>
                <a:cs typeface="Times New Roman"/>
              </a:rPr>
              <a:t>	</a:t>
            </a:r>
            <a:r>
              <a:rPr sz="1800" spc="-90">
                <a:solidFill>
                  <a:srgbClr val="963139"/>
                </a:solidFill>
                <a:latin typeface="Arial"/>
                <a:cs typeface="Arial"/>
              </a:rPr>
              <a:t>prints </a:t>
            </a:r>
            <a:r>
              <a:rPr sz="1800" spc="-10">
                <a:solidFill>
                  <a:srgbClr val="963139"/>
                </a:solidFill>
                <a:latin typeface="Arial"/>
                <a:cs typeface="Arial"/>
              </a:rPr>
              <a:t>0</a:t>
            </a:r>
            <a:r>
              <a:rPr sz="1800">
                <a:solidFill>
                  <a:srgbClr val="963139"/>
                </a:solidFill>
                <a:latin typeface="Arial"/>
                <a:cs typeface="Arial"/>
              </a:rPr>
              <a:t> </a:t>
            </a:r>
            <a:r>
              <a:rPr sz="1800" spc="-165">
                <a:solidFill>
                  <a:srgbClr val="963139"/>
                </a:solidFill>
                <a:latin typeface="Arial"/>
                <a:cs typeface="Arial"/>
              </a:rPr>
              <a:t>(?!)</a:t>
            </a:r>
            <a:endParaRPr sz="18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2933700" cy="697230"/>
          </a:xfrm>
          <a:prstGeom prst="rect">
            <a:avLst/>
          </a:prstGeom>
        </p:spPr>
        <p:txBody>
          <a:bodyPr vert="horz" wrap="square" lIns="0" tIns="13335" rIns="0" bIns="0" rtlCol="0">
            <a:spAutoFit/>
          </a:bodyPr>
          <a:lstStyle/>
          <a:p>
            <a:pPr marL="12700">
              <a:lnSpc>
                <a:spcPct val="100000"/>
              </a:lnSpc>
              <a:spcBef>
                <a:spcPts val="105"/>
              </a:spcBef>
            </a:pPr>
            <a:r>
              <a:rPr sz="4400" spc="-390"/>
              <a:t>Return</a:t>
            </a:r>
            <a:r>
              <a:rPr sz="4400" spc="-100"/>
              <a:t> </a:t>
            </a:r>
            <a:r>
              <a:rPr sz="4400" spc="-320"/>
              <a:t>values</a:t>
            </a:r>
            <a:endParaRPr sz="4400"/>
          </a:p>
        </p:txBody>
      </p:sp>
      <p:sp>
        <p:nvSpPr>
          <p:cNvPr id="3" name="object 3"/>
          <p:cNvSpPr txBox="1"/>
          <p:nvPr/>
        </p:nvSpPr>
        <p:spPr>
          <a:xfrm>
            <a:off x="612140" y="1526134"/>
            <a:ext cx="8051800" cy="4450080"/>
          </a:xfrm>
          <a:prstGeom prst="rect">
            <a:avLst/>
          </a:prstGeom>
        </p:spPr>
        <p:txBody>
          <a:bodyPr vert="horz" wrap="square" lIns="0" tIns="99060" rIns="0" bIns="0" rtlCol="0">
            <a:spAutoFit/>
          </a:bodyPr>
          <a:lstStyle/>
          <a:p>
            <a:pPr marL="411480" indent="-320675">
              <a:lnSpc>
                <a:spcPct val="100000"/>
              </a:lnSpc>
              <a:spcBef>
                <a:spcPts val="780"/>
              </a:spcBef>
              <a:buSzPct val="60344"/>
              <a:buFont typeface="Wingdings"/>
              <a:buChar char=""/>
              <a:tabLst>
                <a:tab pos="412115" algn="l"/>
              </a:tabLst>
            </a:pPr>
            <a:r>
              <a:rPr sz="2900" spc="-185">
                <a:solidFill>
                  <a:srgbClr val="963139"/>
                </a:solidFill>
                <a:latin typeface="Arial"/>
                <a:cs typeface="Arial"/>
              </a:rPr>
              <a:t>A </a:t>
            </a:r>
            <a:r>
              <a:rPr sz="2900" spc="-175">
                <a:solidFill>
                  <a:srgbClr val="963139"/>
                </a:solidFill>
                <a:latin typeface="Arial"/>
                <a:cs typeface="Arial"/>
              </a:rPr>
              <a:t>function </a:t>
            </a:r>
            <a:r>
              <a:rPr sz="2900" spc="-229">
                <a:solidFill>
                  <a:srgbClr val="963139"/>
                </a:solidFill>
                <a:latin typeface="Arial"/>
                <a:cs typeface="Arial"/>
              </a:rPr>
              <a:t>can </a:t>
            </a:r>
            <a:r>
              <a:rPr sz="2900" spc="-135">
                <a:solidFill>
                  <a:srgbClr val="963139"/>
                </a:solidFill>
                <a:latin typeface="Arial"/>
                <a:cs typeface="Arial"/>
              </a:rPr>
              <a:t>return </a:t>
            </a:r>
            <a:r>
              <a:rPr sz="2900" spc="-15">
                <a:solidFill>
                  <a:srgbClr val="963139"/>
                </a:solidFill>
                <a:latin typeface="Arial"/>
                <a:cs typeface="Arial"/>
              </a:rPr>
              <a:t>a </a:t>
            </a:r>
            <a:r>
              <a:rPr sz="2900" spc="-155">
                <a:solidFill>
                  <a:srgbClr val="963139"/>
                </a:solidFill>
                <a:latin typeface="Arial"/>
                <a:cs typeface="Arial"/>
              </a:rPr>
              <a:t>value </a:t>
            </a:r>
            <a:r>
              <a:rPr sz="2900" spc="-5">
                <a:solidFill>
                  <a:srgbClr val="963139"/>
                </a:solidFill>
                <a:latin typeface="Arial"/>
                <a:cs typeface="Arial"/>
              </a:rPr>
              <a:t>after </a:t>
            </a:r>
            <a:r>
              <a:rPr sz="2900" spc="-20">
                <a:solidFill>
                  <a:srgbClr val="963139"/>
                </a:solidFill>
                <a:latin typeface="Arial"/>
                <a:cs typeface="Arial"/>
              </a:rPr>
              <a:t>it </a:t>
            </a:r>
            <a:r>
              <a:rPr sz="2900" spc="-250">
                <a:solidFill>
                  <a:srgbClr val="963139"/>
                </a:solidFill>
                <a:latin typeface="Arial"/>
                <a:cs typeface="Arial"/>
              </a:rPr>
              <a:t>is</a:t>
            </a:r>
            <a:r>
              <a:rPr sz="2900" spc="210">
                <a:solidFill>
                  <a:srgbClr val="963139"/>
                </a:solidFill>
                <a:latin typeface="Arial"/>
                <a:cs typeface="Arial"/>
              </a:rPr>
              <a:t> </a:t>
            </a:r>
            <a:r>
              <a:rPr sz="2900" spc="-170">
                <a:solidFill>
                  <a:srgbClr val="963139"/>
                </a:solidFill>
                <a:latin typeface="Arial"/>
                <a:cs typeface="Arial"/>
              </a:rPr>
              <a:t>done</a:t>
            </a:r>
            <a:endParaRPr sz="2900">
              <a:latin typeface="Arial"/>
              <a:cs typeface="Arial"/>
            </a:endParaRPr>
          </a:p>
          <a:p>
            <a:pPr marL="732155" marR="48260" indent="-274320">
              <a:lnSpc>
                <a:spcPct val="100000"/>
              </a:lnSpc>
              <a:spcBef>
                <a:spcPts val="615"/>
              </a:spcBef>
            </a:pPr>
            <a:r>
              <a:rPr sz="1800" spc="365">
                <a:solidFill>
                  <a:srgbClr val="676767"/>
                </a:solidFill>
                <a:latin typeface="Arial"/>
                <a:cs typeface="Arial"/>
              </a:rPr>
              <a:t> </a:t>
            </a:r>
            <a:r>
              <a:rPr sz="2600" spc="-295">
                <a:solidFill>
                  <a:srgbClr val="963139"/>
                </a:solidFill>
                <a:latin typeface="Arial"/>
                <a:cs typeface="Arial"/>
              </a:rPr>
              <a:t>Use </a:t>
            </a:r>
            <a:r>
              <a:rPr sz="2600" spc="-190">
                <a:solidFill>
                  <a:srgbClr val="963139"/>
                </a:solidFill>
                <a:latin typeface="Arial"/>
                <a:cs typeface="Arial"/>
              </a:rPr>
              <a:t>this </a:t>
            </a:r>
            <a:r>
              <a:rPr sz="2600" spc="-135">
                <a:solidFill>
                  <a:srgbClr val="963139"/>
                </a:solidFill>
                <a:latin typeface="Arial"/>
                <a:cs typeface="Arial"/>
              </a:rPr>
              <a:t>value </a:t>
            </a:r>
            <a:r>
              <a:rPr sz="2600" spc="-160">
                <a:solidFill>
                  <a:srgbClr val="963139"/>
                </a:solidFill>
                <a:latin typeface="Arial"/>
                <a:cs typeface="Arial"/>
              </a:rPr>
              <a:t>in </a:t>
            </a:r>
            <a:r>
              <a:rPr sz="2600" spc="-110">
                <a:solidFill>
                  <a:srgbClr val="963139"/>
                </a:solidFill>
                <a:latin typeface="Arial"/>
                <a:cs typeface="Arial"/>
              </a:rPr>
              <a:t>future </a:t>
            </a:r>
            <a:r>
              <a:rPr sz="2600" spc="-155">
                <a:solidFill>
                  <a:srgbClr val="963139"/>
                </a:solidFill>
                <a:latin typeface="Arial"/>
                <a:cs typeface="Arial"/>
              </a:rPr>
              <a:t>computation, </a:t>
            </a:r>
            <a:r>
              <a:rPr sz="2600" spc="-295">
                <a:solidFill>
                  <a:srgbClr val="963139"/>
                </a:solidFill>
                <a:latin typeface="Arial"/>
                <a:cs typeface="Arial"/>
              </a:rPr>
              <a:t>use </a:t>
            </a:r>
            <a:r>
              <a:rPr sz="2600" spc="-95">
                <a:solidFill>
                  <a:srgbClr val="963139"/>
                </a:solidFill>
                <a:latin typeface="Arial"/>
                <a:cs typeface="Arial"/>
              </a:rPr>
              <a:t>like </a:t>
            </a:r>
            <a:r>
              <a:rPr sz="2600" spc="-10">
                <a:solidFill>
                  <a:srgbClr val="963139"/>
                </a:solidFill>
                <a:latin typeface="Arial"/>
                <a:cs typeface="Arial"/>
              </a:rPr>
              <a:t>a </a:t>
            </a:r>
            <a:r>
              <a:rPr sz="2600" spc="-135">
                <a:solidFill>
                  <a:srgbClr val="963139"/>
                </a:solidFill>
                <a:latin typeface="Arial"/>
                <a:cs typeface="Arial"/>
              </a:rPr>
              <a:t>variable,  </a:t>
            </a:r>
            <a:r>
              <a:rPr sz="2600" spc="-200">
                <a:solidFill>
                  <a:srgbClr val="963139"/>
                </a:solidFill>
                <a:latin typeface="Arial"/>
                <a:cs typeface="Arial"/>
              </a:rPr>
              <a:t>assign </a:t>
            </a:r>
            <a:r>
              <a:rPr sz="2600" spc="-135">
                <a:solidFill>
                  <a:srgbClr val="963139"/>
                </a:solidFill>
                <a:latin typeface="Arial"/>
                <a:cs typeface="Arial"/>
              </a:rPr>
              <a:t>value </a:t>
            </a:r>
            <a:r>
              <a:rPr sz="2600" spc="-85">
                <a:solidFill>
                  <a:srgbClr val="963139"/>
                </a:solidFill>
                <a:latin typeface="Arial"/>
                <a:cs typeface="Arial"/>
              </a:rPr>
              <a:t>to </a:t>
            </a:r>
            <a:r>
              <a:rPr sz="2600" spc="-10">
                <a:solidFill>
                  <a:srgbClr val="963139"/>
                </a:solidFill>
                <a:latin typeface="Arial"/>
                <a:cs typeface="Arial"/>
              </a:rPr>
              <a:t>a</a:t>
            </a:r>
            <a:r>
              <a:rPr sz="2600" spc="320">
                <a:solidFill>
                  <a:srgbClr val="963139"/>
                </a:solidFill>
                <a:latin typeface="Arial"/>
                <a:cs typeface="Arial"/>
              </a:rPr>
              <a:t> </a:t>
            </a:r>
            <a:r>
              <a:rPr sz="2600" spc="-50">
                <a:solidFill>
                  <a:srgbClr val="963139"/>
                </a:solidFill>
                <a:latin typeface="Arial"/>
                <a:cs typeface="Arial"/>
              </a:rPr>
              <a:t>variable</a:t>
            </a:r>
            <a:endParaRPr sz="2600">
              <a:latin typeface="Arial"/>
              <a:cs typeface="Arial"/>
            </a:endParaRPr>
          </a:p>
          <a:p>
            <a:pPr marL="411480" indent="-320675">
              <a:lnSpc>
                <a:spcPct val="100000"/>
              </a:lnSpc>
              <a:spcBef>
                <a:spcPts val="685"/>
              </a:spcBef>
              <a:buSzPct val="60344"/>
              <a:buFont typeface="Wingdings"/>
              <a:buChar char=""/>
              <a:tabLst>
                <a:tab pos="412115" algn="l"/>
              </a:tabLst>
            </a:pPr>
            <a:r>
              <a:rPr sz="2900" spc="-185">
                <a:solidFill>
                  <a:srgbClr val="963139"/>
                </a:solidFill>
                <a:latin typeface="Arial"/>
                <a:cs typeface="Arial"/>
              </a:rPr>
              <a:t>A </a:t>
            </a:r>
            <a:r>
              <a:rPr sz="2900" spc="-85">
                <a:solidFill>
                  <a:srgbClr val="963139"/>
                </a:solidFill>
                <a:latin typeface="Arial"/>
                <a:cs typeface="Arial"/>
              </a:rPr>
              <a:t>modified </a:t>
            </a:r>
            <a:r>
              <a:rPr sz="2900" spc="-105">
                <a:solidFill>
                  <a:srgbClr val="963139"/>
                </a:solidFill>
                <a:latin typeface="Arial"/>
                <a:cs typeface="Arial"/>
              </a:rPr>
              <a:t>multiply</a:t>
            </a:r>
            <a:r>
              <a:rPr sz="2900" spc="215">
                <a:solidFill>
                  <a:srgbClr val="963139"/>
                </a:solidFill>
                <a:latin typeface="Arial"/>
                <a:cs typeface="Arial"/>
              </a:rPr>
              <a:t> </a:t>
            </a:r>
            <a:r>
              <a:rPr sz="2900" spc="-175">
                <a:solidFill>
                  <a:srgbClr val="963139"/>
                </a:solidFill>
                <a:latin typeface="Arial"/>
                <a:cs typeface="Arial"/>
              </a:rPr>
              <a:t>function</a:t>
            </a:r>
            <a:endParaRPr sz="2900">
              <a:latin typeface="Arial"/>
              <a:cs typeface="Arial"/>
            </a:endParaRPr>
          </a:p>
          <a:p>
            <a:pPr marL="12700">
              <a:lnSpc>
                <a:spcPct val="100000"/>
              </a:lnSpc>
              <a:spcBef>
                <a:spcPts val="2255"/>
              </a:spcBef>
            </a:pPr>
            <a:r>
              <a:rPr sz="1800" spc="-10">
                <a:solidFill>
                  <a:srgbClr val="963139"/>
                </a:solidFill>
                <a:latin typeface="Courier New"/>
                <a:cs typeface="Courier New"/>
              </a:rPr>
              <a:t>function multiply($x, </a:t>
            </a:r>
            <a:r>
              <a:rPr sz="1800" spc="-5">
                <a:solidFill>
                  <a:srgbClr val="963139"/>
                </a:solidFill>
                <a:latin typeface="Courier New"/>
                <a:cs typeface="Courier New"/>
              </a:rPr>
              <a:t>$y)</a:t>
            </a:r>
            <a:r>
              <a:rPr sz="1800" spc="-55">
                <a:solidFill>
                  <a:srgbClr val="963139"/>
                </a:solidFill>
                <a:latin typeface="Courier New"/>
                <a:cs typeface="Courier New"/>
              </a:rPr>
              <a:t> </a:t>
            </a:r>
            <a:r>
              <a:rPr sz="1800">
                <a:solidFill>
                  <a:srgbClr val="963139"/>
                </a:solidFill>
                <a:latin typeface="Courier New"/>
                <a:cs typeface="Courier New"/>
              </a:rPr>
              <a:t>{</a:t>
            </a:r>
            <a:endParaRPr sz="1800">
              <a:latin typeface="Courier New"/>
              <a:cs typeface="Courier New"/>
            </a:endParaRPr>
          </a:p>
          <a:p>
            <a:pPr marL="927100">
              <a:lnSpc>
                <a:spcPct val="100000"/>
              </a:lnSpc>
            </a:pPr>
            <a:r>
              <a:rPr sz="1800" spc="-10">
                <a:solidFill>
                  <a:srgbClr val="963139"/>
                </a:solidFill>
                <a:latin typeface="Courier New"/>
                <a:cs typeface="Courier New"/>
              </a:rPr>
              <a:t>return $x </a:t>
            </a:r>
            <a:r>
              <a:rPr sz="1800">
                <a:solidFill>
                  <a:srgbClr val="963139"/>
                </a:solidFill>
                <a:latin typeface="Courier New"/>
                <a:cs typeface="Courier New"/>
              </a:rPr>
              <a:t>*</a:t>
            </a:r>
            <a:r>
              <a:rPr sz="1800" spc="-25">
                <a:solidFill>
                  <a:srgbClr val="963139"/>
                </a:solidFill>
                <a:latin typeface="Courier New"/>
                <a:cs typeface="Courier New"/>
              </a:rPr>
              <a:t> </a:t>
            </a:r>
            <a:r>
              <a:rPr sz="1800" spc="-10">
                <a:solidFill>
                  <a:srgbClr val="963139"/>
                </a:solidFill>
                <a:latin typeface="Courier New"/>
                <a:cs typeface="Courier New"/>
              </a:rPr>
              <a:t>$y;</a:t>
            </a:r>
            <a:endParaRPr sz="1800">
              <a:latin typeface="Courier New"/>
              <a:cs typeface="Courier New"/>
            </a:endParaRPr>
          </a:p>
          <a:p>
            <a:pPr marL="12700">
              <a:lnSpc>
                <a:spcPct val="100000"/>
              </a:lnSpc>
            </a:pPr>
            <a:r>
              <a:rPr sz="1800">
                <a:solidFill>
                  <a:srgbClr val="963139"/>
                </a:solidFill>
                <a:latin typeface="Courier New"/>
                <a:cs typeface="Courier New"/>
              </a:rPr>
              <a:t>}</a:t>
            </a:r>
            <a:endParaRPr sz="1800">
              <a:latin typeface="Courier New"/>
              <a:cs typeface="Courier New"/>
            </a:endParaRPr>
          </a:p>
          <a:p>
            <a:pPr marL="12700">
              <a:lnSpc>
                <a:spcPct val="100000"/>
              </a:lnSpc>
              <a:spcBef>
                <a:spcPts val="45"/>
              </a:spcBef>
            </a:pPr>
            <a:r>
              <a:rPr sz="1800" spc="-10">
                <a:solidFill>
                  <a:srgbClr val="963139"/>
                </a:solidFill>
                <a:latin typeface="Courier New"/>
                <a:cs typeface="Courier New"/>
              </a:rPr>
              <a:t>multiply(2,3);</a:t>
            </a:r>
            <a:r>
              <a:rPr sz="1800" spc="815">
                <a:solidFill>
                  <a:srgbClr val="963139"/>
                </a:solidFill>
                <a:latin typeface="Courier New"/>
                <a:cs typeface="Courier New"/>
              </a:rPr>
              <a:t> </a:t>
            </a:r>
            <a:r>
              <a:rPr sz="1800">
                <a:solidFill>
                  <a:srgbClr val="963139"/>
                </a:solidFill>
                <a:latin typeface="Wingdings"/>
                <a:cs typeface="Wingdings"/>
              </a:rPr>
              <a:t></a:t>
            </a:r>
            <a:r>
              <a:rPr sz="1800">
                <a:solidFill>
                  <a:srgbClr val="963139"/>
                </a:solidFill>
                <a:latin typeface="Times New Roman"/>
                <a:cs typeface="Times New Roman"/>
              </a:rPr>
              <a:t> </a:t>
            </a:r>
            <a:r>
              <a:rPr sz="1800" spc="-90">
                <a:solidFill>
                  <a:srgbClr val="963139"/>
                </a:solidFill>
                <a:latin typeface="Arial"/>
                <a:cs typeface="Arial"/>
              </a:rPr>
              <a:t>prints </a:t>
            </a:r>
            <a:r>
              <a:rPr sz="1800" spc="-110">
                <a:solidFill>
                  <a:srgbClr val="963139"/>
                </a:solidFill>
                <a:latin typeface="Arial"/>
                <a:cs typeface="Arial"/>
              </a:rPr>
              <a:t>nothing! </a:t>
            </a:r>
            <a:r>
              <a:rPr sz="1800" spc="-114">
                <a:solidFill>
                  <a:srgbClr val="963139"/>
                </a:solidFill>
                <a:latin typeface="Arial"/>
                <a:cs typeface="Arial"/>
              </a:rPr>
              <a:t>returns </a:t>
            </a:r>
            <a:r>
              <a:rPr sz="1800" spc="-110">
                <a:solidFill>
                  <a:srgbClr val="963139"/>
                </a:solidFill>
                <a:latin typeface="Arial"/>
                <a:cs typeface="Arial"/>
              </a:rPr>
              <a:t>value, </a:t>
            </a:r>
            <a:r>
              <a:rPr sz="1800" spc="-80">
                <a:solidFill>
                  <a:srgbClr val="963139"/>
                </a:solidFill>
                <a:latin typeface="Arial"/>
                <a:cs typeface="Arial"/>
              </a:rPr>
              <a:t>but </a:t>
            </a:r>
            <a:r>
              <a:rPr sz="1800" spc="-125">
                <a:solidFill>
                  <a:srgbClr val="963139"/>
                </a:solidFill>
                <a:latin typeface="Arial"/>
                <a:cs typeface="Arial"/>
              </a:rPr>
              <a:t>we </a:t>
            </a:r>
            <a:r>
              <a:rPr sz="1800" spc="-80">
                <a:solidFill>
                  <a:srgbClr val="963139"/>
                </a:solidFill>
                <a:latin typeface="Arial"/>
                <a:cs typeface="Arial"/>
              </a:rPr>
              <a:t>don’t </a:t>
            </a:r>
            <a:r>
              <a:rPr sz="1800" spc="-105">
                <a:solidFill>
                  <a:srgbClr val="963139"/>
                </a:solidFill>
                <a:latin typeface="Arial"/>
                <a:cs typeface="Arial"/>
              </a:rPr>
              <a:t>store </a:t>
            </a:r>
            <a:r>
              <a:rPr sz="1800" spc="-100">
                <a:solidFill>
                  <a:srgbClr val="963139"/>
                </a:solidFill>
                <a:latin typeface="Arial"/>
                <a:cs typeface="Arial"/>
              </a:rPr>
              <a:t>anywhere</a:t>
            </a:r>
            <a:endParaRPr sz="1800">
              <a:latin typeface="Arial"/>
              <a:cs typeface="Arial"/>
            </a:endParaRPr>
          </a:p>
          <a:p>
            <a:pPr marL="12700">
              <a:lnSpc>
                <a:spcPct val="100000"/>
              </a:lnSpc>
              <a:tabLst>
                <a:tab pos="3103880" algn="l"/>
              </a:tabLst>
            </a:pPr>
            <a:r>
              <a:rPr sz="1800" spc="-5">
                <a:solidFill>
                  <a:srgbClr val="963139"/>
                </a:solidFill>
                <a:latin typeface="Courier New"/>
                <a:cs typeface="Courier New"/>
              </a:rPr>
              <a:t>echo</a:t>
            </a:r>
            <a:r>
              <a:rPr sz="1800" spc="-10">
                <a:solidFill>
                  <a:srgbClr val="963139"/>
                </a:solidFill>
                <a:latin typeface="Courier New"/>
                <a:cs typeface="Courier New"/>
              </a:rPr>
              <a:t> multiply(2,3);</a:t>
            </a:r>
            <a:r>
              <a:rPr sz="1800" spc="-25">
                <a:solidFill>
                  <a:srgbClr val="963139"/>
                </a:solidFill>
                <a:latin typeface="Courier New"/>
                <a:cs typeface="Courier New"/>
              </a:rPr>
              <a:t> </a:t>
            </a:r>
            <a:r>
              <a:rPr sz="1800">
                <a:solidFill>
                  <a:srgbClr val="963139"/>
                </a:solidFill>
                <a:latin typeface="Wingdings"/>
                <a:cs typeface="Wingdings"/>
              </a:rPr>
              <a:t></a:t>
            </a:r>
            <a:r>
              <a:rPr sz="1800">
                <a:solidFill>
                  <a:srgbClr val="963139"/>
                </a:solidFill>
                <a:latin typeface="Times New Roman"/>
                <a:cs typeface="Times New Roman"/>
              </a:rPr>
              <a:t>	</a:t>
            </a:r>
            <a:r>
              <a:rPr sz="1800" spc="-90">
                <a:solidFill>
                  <a:srgbClr val="963139"/>
                </a:solidFill>
                <a:latin typeface="Arial"/>
                <a:cs typeface="Arial"/>
              </a:rPr>
              <a:t>prints</a:t>
            </a:r>
            <a:r>
              <a:rPr sz="1800" spc="-5">
                <a:solidFill>
                  <a:srgbClr val="963139"/>
                </a:solidFill>
                <a:latin typeface="Arial"/>
                <a:cs typeface="Arial"/>
              </a:rPr>
              <a:t> </a:t>
            </a:r>
            <a:r>
              <a:rPr sz="1800" spc="-10">
                <a:solidFill>
                  <a:srgbClr val="963139"/>
                </a:solidFill>
                <a:latin typeface="Arial"/>
                <a:cs typeface="Arial"/>
              </a:rPr>
              <a:t>6</a:t>
            </a:r>
            <a:endParaRPr sz="1800">
              <a:latin typeface="Arial"/>
              <a:cs typeface="Arial"/>
            </a:endParaRPr>
          </a:p>
          <a:p>
            <a:pPr marL="12700">
              <a:lnSpc>
                <a:spcPct val="100000"/>
              </a:lnSpc>
              <a:tabLst>
                <a:tab pos="3103880" algn="l"/>
              </a:tabLst>
            </a:pPr>
            <a:r>
              <a:rPr sz="1800" spc="-5">
                <a:solidFill>
                  <a:srgbClr val="963139"/>
                </a:solidFill>
                <a:latin typeface="Courier New"/>
                <a:cs typeface="Courier New"/>
              </a:rPr>
              <a:t>$a </a:t>
            </a:r>
            <a:r>
              <a:rPr sz="1800">
                <a:solidFill>
                  <a:srgbClr val="963139"/>
                </a:solidFill>
                <a:latin typeface="Courier New"/>
                <a:cs typeface="Courier New"/>
              </a:rPr>
              <a:t>= </a:t>
            </a:r>
            <a:r>
              <a:rPr sz="1800" spc="-10">
                <a:solidFill>
                  <a:srgbClr val="963139"/>
                </a:solidFill>
                <a:latin typeface="Courier New"/>
                <a:cs typeface="Courier New"/>
              </a:rPr>
              <a:t>multiply(2,3);</a:t>
            </a:r>
            <a:r>
              <a:rPr sz="1800" spc="-30">
                <a:solidFill>
                  <a:srgbClr val="963139"/>
                </a:solidFill>
                <a:latin typeface="Courier New"/>
                <a:cs typeface="Courier New"/>
              </a:rPr>
              <a:t> </a:t>
            </a:r>
            <a:r>
              <a:rPr sz="1800">
                <a:solidFill>
                  <a:srgbClr val="963139"/>
                </a:solidFill>
                <a:latin typeface="Wingdings"/>
                <a:cs typeface="Wingdings"/>
              </a:rPr>
              <a:t></a:t>
            </a:r>
            <a:r>
              <a:rPr sz="1800">
                <a:solidFill>
                  <a:srgbClr val="963139"/>
                </a:solidFill>
                <a:latin typeface="Times New Roman"/>
                <a:cs typeface="Times New Roman"/>
              </a:rPr>
              <a:t>	</a:t>
            </a:r>
            <a:r>
              <a:rPr sz="1800" spc="-165">
                <a:solidFill>
                  <a:srgbClr val="963139"/>
                </a:solidFill>
                <a:latin typeface="Arial"/>
                <a:cs typeface="Arial"/>
              </a:rPr>
              <a:t>assigns </a:t>
            </a:r>
            <a:r>
              <a:rPr sz="1800" spc="-110">
                <a:solidFill>
                  <a:srgbClr val="963139"/>
                </a:solidFill>
                <a:latin typeface="Arial"/>
                <a:cs typeface="Arial"/>
              </a:rPr>
              <a:t>the </a:t>
            </a:r>
            <a:r>
              <a:rPr sz="1800" spc="-95">
                <a:solidFill>
                  <a:srgbClr val="963139"/>
                </a:solidFill>
                <a:latin typeface="Arial"/>
                <a:cs typeface="Arial"/>
              </a:rPr>
              <a:t>value </a:t>
            </a:r>
            <a:r>
              <a:rPr sz="1800" spc="-10">
                <a:solidFill>
                  <a:srgbClr val="963139"/>
                </a:solidFill>
                <a:latin typeface="Arial"/>
                <a:cs typeface="Arial"/>
              </a:rPr>
              <a:t>6 </a:t>
            </a:r>
            <a:r>
              <a:rPr sz="1800" spc="-60">
                <a:solidFill>
                  <a:srgbClr val="963139"/>
                </a:solidFill>
                <a:latin typeface="Arial"/>
                <a:cs typeface="Arial"/>
              </a:rPr>
              <a:t>to </a:t>
            </a:r>
            <a:r>
              <a:rPr sz="1800" spc="-110">
                <a:solidFill>
                  <a:srgbClr val="963139"/>
                </a:solidFill>
                <a:latin typeface="Arial"/>
                <a:cs typeface="Arial"/>
              </a:rPr>
              <a:t>the </a:t>
            </a:r>
            <a:r>
              <a:rPr sz="1800" spc="-40">
                <a:solidFill>
                  <a:srgbClr val="963139"/>
                </a:solidFill>
                <a:latin typeface="Arial"/>
                <a:cs typeface="Arial"/>
              </a:rPr>
              <a:t>variable</a:t>
            </a:r>
            <a:r>
              <a:rPr sz="1800" spc="150">
                <a:solidFill>
                  <a:srgbClr val="963139"/>
                </a:solidFill>
                <a:latin typeface="Arial"/>
                <a:cs typeface="Arial"/>
              </a:rPr>
              <a:t> </a:t>
            </a:r>
            <a:r>
              <a:rPr sz="1800" spc="-10">
                <a:solidFill>
                  <a:srgbClr val="963139"/>
                </a:solidFill>
                <a:latin typeface="Arial"/>
                <a:cs typeface="Arial"/>
              </a:rPr>
              <a:t>$a</a:t>
            </a:r>
            <a:endParaRPr sz="1800">
              <a:latin typeface="Arial"/>
              <a:cs typeface="Arial"/>
            </a:endParaRPr>
          </a:p>
          <a:p>
            <a:pPr marL="12700">
              <a:lnSpc>
                <a:spcPct val="100000"/>
              </a:lnSpc>
              <a:spcBef>
                <a:spcPts val="5"/>
              </a:spcBef>
              <a:tabLst>
                <a:tab pos="6518275" algn="l"/>
              </a:tabLst>
            </a:pPr>
            <a:r>
              <a:rPr sz="1800" spc="-5">
                <a:solidFill>
                  <a:srgbClr val="963139"/>
                </a:solidFill>
                <a:latin typeface="Courier New"/>
                <a:cs typeface="Courier New"/>
              </a:rPr>
              <a:t>$b </a:t>
            </a:r>
            <a:r>
              <a:rPr sz="1800">
                <a:solidFill>
                  <a:srgbClr val="963139"/>
                </a:solidFill>
                <a:latin typeface="Courier New"/>
                <a:cs typeface="Courier New"/>
              </a:rPr>
              <a:t>= </a:t>
            </a:r>
            <a:r>
              <a:rPr sz="1800" spc="-10">
                <a:solidFill>
                  <a:srgbClr val="963139"/>
                </a:solidFill>
                <a:latin typeface="Courier New"/>
                <a:cs typeface="Courier New"/>
              </a:rPr>
              <a:t>multiply(multiply(2,3), multiply(3,4));</a:t>
            </a:r>
            <a:r>
              <a:rPr sz="1800" spc="-15">
                <a:solidFill>
                  <a:srgbClr val="963139"/>
                </a:solidFill>
                <a:latin typeface="Courier New"/>
                <a:cs typeface="Courier New"/>
              </a:rPr>
              <a:t> </a:t>
            </a:r>
            <a:r>
              <a:rPr sz="1800">
                <a:solidFill>
                  <a:srgbClr val="963139"/>
                </a:solidFill>
                <a:latin typeface="Wingdings"/>
                <a:cs typeface="Wingdings"/>
              </a:rPr>
              <a:t></a:t>
            </a:r>
            <a:r>
              <a:rPr sz="1800">
                <a:solidFill>
                  <a:srgbClr val="963139"/>
                </a:solidFill>
                <a:latin typeface="Times New Roman"/>
                <a:cs typeface="Times New Roman"/>
              </a:rPr>
              <a:t>	</a:t>
            </a:r>
            <a:r>
              <a:rPr sz="1800" spc="-165">
                <a:solidFill>
                  <a:srgbClr val="963139"/>
                </a:solidFill>
                <a:latin typeface="Arial"/>
                <a:cs typeface="Arial"/>
              </a:rPr>
              <a:t>assigns </a:t>
            </a:r>
            <a:r>
              <a:rPr sz="1800" spc="-110">
                <a:solidFill>
                  <a:srgbClr val="963139"/>
                </a:solidFill>
                <a:latin typeface="Arial"/>
                <a:cs typeface="Arial"/>
              </a:rPr>
              <a:t>the</a:t>
            </a:r>
            <a:r>
              <a:rPr sz="1800" spc="80">
                <a:solidFill>
                  <a:srgbClr val="963139"/>
                </a:solidFill>
                <a:latin typeface="Arial"/>
                <a:cs typeface="Arial"/>
              </a:rPr>
              <a:t> </a:t>
            </a:r>
            <a:r>
              <a:rPr sz="1800" spc="-95">
                <a:solidFill>
                  <a:srgbClr val="963139"/>
                </a:solidFill>
                <a:latin typeface="Arial"/>
                <a:cs typeface="Arial"/>
              </a:rPr>
              <a:t>value</a:t>
            </a:r>
            <a:endParaRPr sz="1800">
              <a:latin typeface="Arial"/>
              <a:cs typeface="Arial"/>
            </a:endParaRPr>
          </a:p>
          <a:p>
            <a:pPr marR="570865" algn="r">
              <a:lnSpc>
                <a:spcPct val="100000"/>
              </a:lnSpc>
              <a:spcBef>
                <a:spcPts val="70"/>
              </a:spcBef>
            </a:pPr>
            <a:r>
              <a:rPr sz="1800" spc="-10">
                <a:solidFill>
                  <a:srgbClr val="963139"/>
                </a:solidFill>
                <a:latin typeface="Arial"/>
                <a:cs typeface="Arial"/>
              </a:rPr>
              <a:t>72 </a:t>
            </a:r>
            <a:r>
              <a:rPr sz="1800" spc="-60">
                <a:solidFill>
                  <a:srgbClr val="963139"/>
                </a:solidFill>
                <a:latin typeface="Arial"/>
                <a:cs typeface="Arial"/>
              </a:rPr>
              <a:t>to </a:t>
            </a:r>
            <a:r>
              <a:rPr sz="1800" spc="-110">
                <a:solidFill>
                  <a:srgbClr val="963139"/>
                </a:solidFill>
                <a:latin typeface="Arial"/>
                <a:cs typeface="Arial"/>
              </a:rPr>
              <a:t>the </a:t>
            </a:r>
            <a:r>
              <a:rPr sz="1800" spc="-35">
                <a:solidFill>
                  <a:srgbClr val="963139"/>
                </a:solidFill>
                <a:latin typeface="Arial"/>
                <a:cs typeface="Arial"/>
              </a:rPr>
              <a:t>variable</a:t>
            </a:r>
            <a:r>
              <a:rPr sz="1800" spc="60">
                <a:solidFill>
                  <a:srgbClr val="963139"/>
                </a:solidFill>
                <a:latin typeface="Arial"/>
                <a:cs typeface="Arial"/>
              </a:rPr>
              <a:t> </a:t>
            </a:r>
            <a:r>
              <a:rPr sz="1800" spc="-10">
                <a:solidFill>
                  <a:srgbClr val="963139"/>
                </a:solidFill>
                <a:latin typeface="Arial"/>
                <a:cs typeface="Arial"/>
              </a:rPr>
              <a:t>$b</a:t>
            </a:r>
            <a:endParaRPr sz="18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2933700" cy="697230"/>
          </a:xfrm>
          <a:prstGeom prst="rect">
            <a:avLst/>
          </a:prstGeom>
        </p:spPr>
        <p:txBody>
          <a:bodyPr vert="horz" wrap="square" lIns="0" tIns="13335" rIns="0" bIns="0" rtlCol="0">
            <a:spAutoFit/>
          </a:bodyPr>
          <a:lstStyle/>
          <a:p>
            <a:pPr marL="12700">
              <a:lnSpc>
                <a:spcPct val="100000"/>
              </a:lnSpc>
              <a:spcBef>
                <a:spcPts val="105"/>
              </a:spcBef>
            </a:pPr>
            <a:r>
              <a:rPr sz="4400" spc="-390"/>
              <a:t>Return</a:t>
            </a:r>
            <a:r>
              <a:rPr sz="4400" spc="-100"/>
              <a:t> </a:t>
            </a:r>
            <a:r>
              <a:rPr sz="4400" spc="-320"/>
              <a:t>values</a:t>
            </a:r>
            <a:endParaRPr sz="4400"/>
          </a:p>
        </p:txBody>
      </p:sp>
      <p:sp>
        <p:nvSpPr>
          <p:cNvPr id="3" name="object 3"/>
          <p:cNvSpPr txBox="1"/>
          <p:nvPr/>
        </p:nvSpPr>
        <p:spPr>
          <a:xfrm>
            <a:off x="691387" y="1616709"/>
            <a:ext cx="7780655" cy="2270760"/>
          </a:xfrm>
          <a:prstGeom prst="rect">
            <a:avLst/>
          </a:prstGeom>
        </p:spPr>
        <p:txBody>
          <a:bodyPr vert="horz" wrap="square" lIns="0" tIns="12700" rIns="0" bIns="0" rtlCol="0">
            <a:spAutoFit/>
          </a:bodyPr>
          <a:lstStyle/>
          <a:p>
            <a:pPr marL="332740" marR="103505" indent="-320040">
              <a:lnSpc>
                <a:spcPct val="100000"/>
              </a:lnSpc>
              <a:spcBef>
                <a:spcPts val="100"/>
              </a:spcBef>
              <a:buSzPct val="60416"/>
              <a:buFont typeface="Wingdings"/>
              <a:buChar char=""/>
              <a:tabLst>
                <a:tab pos="332105" algn="l"/>
                <a:tab pos="332740" algn="l"/>
              </a:tabLst>
            </a:pPr>
            <a:r>
              <a:rPr sz="2400" spc="-155">
                <a:solidFill>
                  <a:srgbClr val="963139"/>
                </a:solidFill>
                <a:latin typeface="Arial"/>
                <a:cs typeface="Arial"/>
              </a:rPr>
              <a:t>A </a:t>
            </a:r>
            <a:r>
              <a:rPr sz="2400" spc="-145">
                <a:solidFill>
                  <a:srgbClr val="963139"/>
                </a:solidFill>
                <a:latin typeface="Arial"/>
                <a:cs typeface="Arial"/>
              </a:rPr>
              <a:t>function </a:t>
            </a:r>
            <a:r>
              <a:rPr sz="2400" spc="-195">
                <a:solidFill>
                  <a:srgbClr val="963139"/>
                </a:solidFill>
                <a:latin typeface="Arial"/>
                <a:cs typeface="Arial"/>
              </a:rPr>
              <a:t>can </a:t>
            </a:r>
            <a:r>
              <a:rPr sz="2400" spc="-114">
                <a:solidFill>
                  <a:srgbClr val="963139"/>
                </a:solidFill>
                <a:latin typeface="Arial"/>
                <a:cs typeface="Arial"/>
              </a:rPr>
              <a:t>return </a:t>
            </a:r>
            <a:r>
              <a:rPr sz="2400" spc="-15">
                <a:solidFill>
                  <a:srgbClr val="963139"/>
                </a:solidFill>
                <a:latin typeface="Arial"/>
                <a:cs typeface="Arial"/>
              </a:rPr>
              <a:t>at </a:t>
            </a:r>
            <a:r>
              <a:rPr sz="2400" spc="-240">
                <a:solidFill>
                  <a:srgbClr val="963139"/>
                </a:solidFill>
                <a:latin typeface="Arial"/>
                <a:cs typeface="Arial"/>
              </a:rPr>
              <a:t>most </a:t>
            </a:r>
            <a:r>
              <a:rPr sz="2400" spc="-215">
                <a:solidFill>
                  <a:srgbClr val="963139"/>
                </a:solidFill>
                <a:latin typeface="Arial"/>
                <a:cs typeface="Arial"/>
              </a:rPr>
              <a:t>once, </a:t>
            </a:r>
            <a:r>
              <a:rPr sz="2400" spc="-105">
                <a:solidFill>
                  <a:srgbClr val="963139"/>
                </a:solidFill>
                <a:latin typeface="Arial"/>
                <a:cs typeface="Arial"/>
              </a:rPr>
              <a:t>and </a:t>
            </a:r>
            <a:r>
              <a:rPr sz="2400" spc="-15">
                <a:solidFill>
                  <a:srgbClr val="963139"/>
                </a:solidFill>
                <a:latin typeface="Arial"/>
                <a:cs typeface="Arial"/>
              </a:rPr>
              <a:t>it </a:t>
            </a:r>
            <a:r>
              <a:rPr sz="2400" spc="-195">
                <a:solidFill>
                  <a:srgbClr val="963139"/>
                </a:solidFill>
                <a:latin typeface="Arial"/>
                <a:cs typeface="Arial"/>
              </a:rPr>
              <a:t>can </a:t>
            </a:r>
            <a:r>
              <a:rPr sz="2400" spc="-110">
                <a:solidFill>
                  <a:srgbClr val="963139"/>
                </a:solidFill>
                <a:latin typeface="Arial"/>
                <a:cs typeface="Arial"/>
              </a:rPr>
              <a:t>only </a:t>
            </a:r>
            <a:r>
              <a:rPr sz="2400" spc="-114">
                <a:solidFill>
                  <a:srgbClr val="963139"/>
                </a:solidFill>
                <a:latin typeface="Arial"/>
                <a:cs typeface="Arial"/>
              </a:rPr>
              <a:t>return </a:t>
            </a:r>
            <a:r>
              <a:rPr sz="2400" spc="-185">
                <a:solidFill>
                  <a:srgbClr val="963139"/>
                </a:solidFill>
                <a:latin typeface="Arial"/>
                <a:cs typeface="Arial"/>
              </a:rPr>
              <a:t>one  </a:t>
            </a:r>
            <a:r>
              <a:rPr sz="2400" spc="-125">
                <a:solidFill>
                  <a:srgbClr val="963139"/>
                </a:solidFill>
                <a:latin typeface="Arial"/>
                <a:cs typeface="Arial"/>
              </a:rPr>
              <a:t>value</a:t>
            </a:r>
            <a:endParaRPr sz="2400">
              <a:latin typeface="Arial"/>
              <a:cs typeface="Arial"/>
            </a:endParaRPr>
          </a:p>
          <a:p>
            <a:pPr marL="378460">
              <a:lnSpc>
                <a:spcPct val="100000"/>
              </a:lnSpc>
              <a:spcBef>
                <a:spcPts val="610"/>
              </a:spcBef>
            </a:pPr>
            <a:r>
              <a:rPr sz="1500" spc="325">
                <a:solidFill>
                  <a:srgbClr val="676767"/>
                </a:solidFill>
                <a:latin typeface="Arial"/>
                <a:cs typeface="Arial"/>
              </a:rPr>
              <a:t> </a:t>
            </a:r>
            <a:r>
              <a:rPr sz="2200" spc="-10">
                <a:solidFill>
                  <a:srgbClr val="963139"/>
                </a:solidFill>
                <a:latin typeface="Arial"/>
                <a:cs typeface="Arial"/>
              </a:rPr>
              <a:t>If </a:t>
            </a:r>
            <a:r>
              <a:rPr sz="2200" spc="-15">
                <a:solidFill>
                  <a:srgbClr val="963139"/>
                </a:solidFill>
                <a:latin typeface="Arial"/>
                <a:cs typeface="Arial"/>
              </a:rPr>
              <a:t>it </a:t>
            </a:r>
            <a:r>
              <a:rPr sz="2200" spc="-160">
                <a:solidFill>
                  <a:srgbClr val="963139"/>
                </a:solidFill>
                <a:latin typeface="Arial"/>
                <a:cs typeface="Arial"/>
              </a:rPr>
              <a:t>does </a:t>
            </a:r>
            <a:r>
              <a:rPr sz="2200" spc="-135">
                <a:solidFill>
                  <a:srgbClr val="963139"/>
                </a:solidFill>
                <a:latin typeface="Arial"/>
                <a:cs typeface="Arial"/>
              </a:rPr>
              <a:t>not </a:t>
            </a:r>
            <a:r>
              <a:rPr sz="2200" spc="-105">
                <a:solidFill>
                  <a:srgbClr val="963139"/>
                </a:solidFill>
                <a:latin typeface="Arial"/>
                <a:cs typeface="Arial"/>
              </a:rPr>
              <a:t>return </a:t>
            </a:r>
            <a:r>
              <a:rPr sz="2200" spc="-120">
                <a:solidFill>
                  <a:srgbClr val="963139"/>
                </a:solidFill>
                <a:latin typeface="Arial"/>
                <a:cs typeface="Arial"/>
              </a:rPr>
              <a:t>anything, </a:t>
            </a:r>
            <a:r>
              <a:rPr sz="2200" spc="-200">
                <a:solidFill>
                  <a:srgbClr val="963139"/>
                </a:solidFill>
                <a:latin typeface="Arial"/>
                <a:cs typeface="Arial"/>
              </a:rPr>
              <a:t>assignments </a:t>
            </a:r>
            <a:r>
              <a:rPr sz="2200" spc="-40">
                <a:solidFill>
                  <a:srgbClr val="963139"/>
                </a:solidFill>
                <a:latin typeface="Arial"/>
                <a:cs typeface="Arial"/>
              </a:rPr>
              <a:t>will </a:t>
            </a:r>
            <a:r>
              <a:rPr sz="2200" spc="-135">
                <a:solidFill>
                  <a:srgbClr val="963139"/>
                </a:solidFill>
                <a:latin typeface="Arial"/>
                <a:cs typeface="Arial"/>
              </a:rPr>
              <a:t>result </a:t>
            </a:r>
            <a:r>
              <a:rPr sz="2200" spc="-140">
                <a:solidFill>
                  <a:srgbClr val="963139"/>
                </a:solidFill>
                <a:latin typeface="Arial"/>
                <a:cs typeface="Arial"/>
              </a:rPr>
              <a:t>in</a:t>
            </a:r>
            <a:r>
              <a:rPr sz="2200" spc="270">
                <a:solidFill>
                  <a:srgbClr val="963139"/>
                </a:solidFill>
                <a:latin typeface="Arial"/>
                <a:cs typeface="Arial"/>
              </a:rPr>
              <a:t> </a:t>
            </a:r>
            <a:r>
              <a:rPr sz="2200" spc="-290">
                <a:solidFill>
                  <a:srgbClr val="963139"/>
                </a:solidFill>
                <a:latin typeface="Arial"/>
                <a:cs typeface="Arial"/>
              </a:rPr>
              <a:t>NULL</a:t>
            </a:r>
            <a:endParaRPr sz="2200">
              <a:latin typeface="Arial"/>
              <a:cs typeface="Arial"/>
            </a:endParaRPr>
          </a:p>
          <a:p>
            <a:pPr marL="332740" marR="5080" indent="-320040">
              <a:lnSpc>
                <a:spcPct val="100000"/>
              </a:lnSpc>
              <a:spcBef>
                <a:spcPts val="690"/>
              </a:spcBef>
              <a:buSzPct val="60416"/>
              <a:buFont typeface="Wingdings"/>
              <a:buChar char=""/>
              <a:tabLst>
                <a:tab pos="332105" algn="l"/>
                <a:tab pos="332740" algn="l"/>
              </a:tabLst>
            </a:pPr>
            <a:r>
              <a:rPr sz="2400" spc="-155">
                <a:solidFill>
                  <a:srgbClr val="963139"/>
                </a:solidFill>
                <a:latin typeface="Arial"/>
                <a:cs typeface="Arial"/>
              </a:rPr>
              <a:t>A </a:t>
            </a:r>
            <a:r>
              <a:rPr sz="2400" spc="-145">
                <a:solidFill>
                  <a:srgbClr val="963139"/>
                </a:solidFill>
                <a:latin typeface="Arial"/>
                <a:cs typeface="Arial"/>
              </a:rPr>
              <a:t>function </a:t>
            </a:r>
            <a:r>
              <a:rPr sz="2400" spc="-210">
                <a:solidFill>
                  <a:srgbClr val="963139"/>
                </a:solidFill>
                <a:latin typeface="Arial"/>
                <a:cs typeface="Arial"/>
              </a:rPr>
              <a:t>ends </a:t>
            </a:r>
            <a:r>
              <a:rPr sz="2400" spc="-10">
                <a:solidFill>
                  <a:srgbClr val="963139"/>
                </a:solidFill>
                <a:latin typeface="Arial"/>
                <a:cs typeface="Arial"/>
              </a:rPr>
              <a:t>after </a:t>
            </a:r>
            <a:r>
              <a:rPr sz="2400" spc="-15">
                <a:solidFill>
                  <a:srgbClr val="963139"/>
                </a:solidFill>
                <a:latin typeface="Arial"/>
                <a:cs typeface="Arial"/>
              </a:rPr>
              <a:t>it </a:t>
            </a:r>
            <a:r>
              <a:rPr sz="2400" spc="-160">
                <a:solidFill>
                  <a:srgbClr val="963139"/>
                </a:solidFill>
                <a:latin typeface="Arial"/>
                <a:cs typeface="Arial"/>
              </a:rPr>
              <a:t>returns, </a:t>
            </a:r>
            <a:r>
              <a:rPr sz="2400" spc="-190">
                <a:solidFill>
                  <a:srgbClr val="963139"/>
                </a:solidFill>
                <a:latin typeface="Arial"/>
                <a:cs typeface="Arial"/>
              </a:rPr>
              <a:t>even </a:t>
            </a:r>
            <a:r>
              <a:rPr sz="2400" spc="60">
                <a:solidFill>
                  <a:srgbClr val="963139"/>
                </a:solidFill>
                <a:latin typeface="Arial"/>
                <a:cs typeface="Arial"/>
              </a:rPr>
              <a:t>if </a:t>
            </a:r>
            <a:r>
              <a:rPr sz="2400" spc="-114">
                <a:solidFill>
                  <a:srgbClr val="963139"/>
                </a:solidFill>
                <a:latin typeface="Arial"/>
                <a:cs typeface="Arial"/>
              </a:rPr>
              <a:t>there </a:t>
            </a:r>
            <a:r>
              <a:rPr sz="2400" spc="-210">
                <a:solidFill>
                  <a:srgbClr val="963139"/>
                </a:solidFill>
                <a:latin typeface="Arial"/>
                <a:cs typeface="Arial"/>
              </a:rPr>
              <a:t>is </a:t>
            </a:r>
            <a:r>
              <a:rPr sz="2400" spc="-140">
                <a:solidFill>
                  <a:srgbClr val="963139"/>
                </a:solidFill>
                <a:latin typeface="Arial"/>
                <a:cs typeface="Arial"/>
              </a:rPr>
              <a:t>code </a:t>
            </a:r>
            <a:r>
              <a:rPr sz="2400" spc="-80">
                <a:solidFill>
                  <a:srgbClr val="963139"/>
                </a:solidFill>
                <a:latin typeface="Arial"/>
                <a:cs typeface="Arial"/>
              </a:rPr>
              <a:t>following  </a:t>
            </a:r>
            <a:r>
              <a:rPr sz="2400" spc="-145">
                <a:solidFill>
                  <a:srgbClr val="963139"/>
                </a:solidFill>
                <a:latin typeface="Arial"/>
                <a:cs typeface="Arial"/>
              </a:rPr>
              <a:t>the </a:t>
            </a:r>
            <a:r>
              <a:rPr sz="2400" spc="-114">
                <a:solidFill>
                  <a:srgbClr val="963139"/>
                </a:solidFill>
                <a:latin typeface="Arial"/>
                <a:cs typeface="Arial"/>
              </a:rPr>
              <a:t>return</a:t>
            </a:r>
            <a:r>
              <a:rPr sz="2400" spc="120">
                <a:solidFill>
                  <a:srgbClr val="963139"/>
                </a:solidFill>
                <a:latin typeface="Arial"/>
                <a:cs typeface="Arial"/>
              </a:rPr>
              <a:t> </a:t>
            </a:r>
            <a:r>
              <a:rPr sz="2400" spc="-160">
                <a:solidFill>
                  <a:srgbClr val="963139"/>
                </a:solidFill>
                <a:latin typeface="Arial"/>
                <a:cs typeface="Arial"/>
              </a:rPr>
              <a:t>statement</a:t>
            </a:r>
            <a:endParaRPr sz="2400">
              <a:latin typeface="Arial"/>
              <a:cs typeface="Arial"/>
            </a:endParaRPr>
          </a:p>
          <a:p>
            <a:pPr marL="85725">
              <a:lnSpc>
                <a:spcPct val="100000"/>
              </a:lnSpc>
              <a:spcBef>
                <a:spcPts val="60"/>
              </a:spcBef>
            </a:pPr>
            <a:r>
              <a:rPr sz="1800" spc="-10">
                <a:solidFill>
                  <a:srgbClr val="963139"/>
                </a:solidFill>
                <a:latin typeface="Courier New"/>
                <a:cs typeface="Courier New"/>
              </a:rPr>
              <a:t>function do_stuff($x)</a:t>
            </a:r>
            <a:r>
              <a:rPr sz="1800" spc="-35">
                <a:solidFill>
                  <a:srgbClr val="963139"/>
                </a:solidFill>
                <a:latin typeface="Courier New"/>
                <a:cs typeface="Courier New"/>
              </a:rPr>
              <a:t> </a:t>
            </a:r>
            <a:r>
              <a:rPr sz="1800">
                <a:solidFill>
                  <a:srgbClr val="963139"/>
                </a:solidFill>
                <a:latin typeface="Courier New"/>
                <a:cs typeface="Courier New"/>
              </a:rPr>
              <a:t>{</a:t>
            </a:r>
            <a:endParaRPr sz="1800">
              <a:latin typeface="Courier New"/>
              <a:cs typeface="Courier New"/>
            </a:endParaRPr>
          </a:p>
        </p:txBody>
      </p:sp>
      <p:sp>
        <p:nvSpPr>
          <p:cNvPr id="4" name="object 4"/>
          <p:cNvSpPr txBox="1"/>
          <p:nvPr/>
        </p:nvSpPr>
        <p:spPr>
          <a:xfrm>
            <a:off x="4422775" y="3862196"/>
            <a:ext cx="4257040" cy="574040"/>
          </a:xfrm>
          <a:prstGeom prst="rect">
            <a:avLst/>
          </a:prstGeom>
        </p:spPr>
        <p:txBody>
          <a:bodyPr vert="horz" wrap="square" lIns="0" tIns="12700" rIns="0" bIns="0" rtlCol="0">
            <a:spAutoFit/>
          </a:bodyPr>
          <a:lstStyle/>
          <a:p>
            <a:pPr marL="12700">
              <a:lnSpc>
                <a:spcPct val="100000"/>
              </a:lnSpc>
              <a:spcBef>
                <a:spcPts val="100"/>
              </a:spcBef>
            </a:pPr>
            <a:r>
              <a:rPr sz="1800" spc="-5">
                <a:solidFill>
                  <a:srgbClr val="963139"/>
                </a:solidFill>
                <a:latin typeface="Courier New"/>
                <a:cs typeface="Courier New"/>
              </a:rPr>
              <a:t>// if</a:t>
            </a:r>
            <a:r>
              <a:rPr sz="1800" spc="-35">
                <a:solidFill>
                  <a:srgbClr val="963139"/>
                </a:solidFill>
                <a:latin typeface="Courier New"/>
                <a:cs typeface="Courier New"/>
              </a:rPr>
              <a:t> </a:t>
            </a:r>
            <a:r>
              <a:rPr sz="1800" spc="-10">
                <a:solidFill>
                  <a:srgbClr val="963139"/>
                </a:solidFill>
                <a:latin typeface="Courier New"/>
                <a:cs typeface="Courier New"/>
              </a:rPr>
              <a:t>even</a:t>
            </a:r>
            <a:endParaRPr sz="1800">
              <a:latin typeface="Courier New"/>
              <a:cs typeface="Courier New"/>
            </a:endParaRPr>
          </a:p>
          <a:p>
            <a:pPr marL="12700">
              <a:lnSpc>
                <a:spcPct val="100000"/>
              </a:lnSpc>
            </a:pPr>
            <a:r>
              <a:rPr sz="1800" spc="-5">
                <a:solidFill>
                  <a:srgbClr val="963139"/>
                </a:solidFill>
                <a:latin typeface="Courier New"/>
                <a:cs typeface="Courier New"/>
              </a:rPr>
              <a:t>// </a:t>
            </a:r>
            <a:r>
              <a:rPr sz="1800" spc="-10">
                <a:solidFill>
                  <a:srgbClr val="963139"/>
                </a:solidFill>
                <a:latin typeface="Courier New"/>
                <a:cs typeface="Courier New"/>
              </a:rPr>
              <a:t>exits function at this</a:t>
            </a:r>
            <a:r>
              <a:rPr sz="1800" spc="-70">
                <a:solidFill>
                  <a:srgbClr val="963139"/>
                </a:solidFill>
                <a:latin typeface="Courier New"/>
                <a:cs typeface="Courier New"/>
              </a:rPr>
              <a:t> </a:t>
            </a:r>
            <a:r>
              <a:rPr sz="1800" spc="-10">
                <a:solidFill>
                  <a:srgbClr val="963139"/>
                </a:solidFill>
                <a:latin typeface="Courier New"/>
                <a:cs typeface="Courier New"/>
              </a:rPr>
              <a:t>point</a:t>
            </a:r>
            <a:endParaRPr sz="1800">
              <a:latin typeface="Courier New"/>
              <a:cs typeface="Courier New"/>
            </a:endParaRPr>
          </a:p>
        </p:txBody>
      </p:sp>
      <p:sp>
        <p:nvSpPr>
          <p:cNvPr id="5" name="object 5"/>
          <p:cNvSpPr txBox="1"/>
          <p:nvPr/>
        </p:nvSpPr>
        <p:spPr>
          <a:xfrm>
            <a:off x="1679194" y="3862196"/>
            <a:ext cx="2483485" cy="848360"/>
          </a:xfrm>
          <a:prstGeom prst="rect">
            <a:avLst/>
          </a:prstGeom>
        </p:spPr>
        <p:txBody>
          <a:bodyPr vert="horz" wrap="square" lIns="0" tIns="12700" rIns="0" bIns="0" rtlCol="0">
            <a:spAutoFit/>
          </a:bodyPr>
          <a:lstStyle/>
          <a:p>
            <a:pPr marR="5080" algn="r">
              <a:lnSpc>
                <a:spcPct val="100000"/>
              </a:lnSpc>
              <a:spcBef>
                <a:spcPts val="100"/>
              </a:spcBef>
            </a:pPr>
            <a:r>
              <a:rPr sz="1800" spc="-5">
                <a:solidFill>
                  <a:srgbClr val="963139"/>
                </a:solidFill>
                <a:latin typeface="Courier New"/>
                <a:cs typeface="Courier New"/>
              </a:rPr>
              <a:t>if </a:t>
            </a:r>
            <a:r>
              <a:rPr sz="1800" spc="-10">
                <a:solidFill>
                  <a:srgbClr val="963139"/>
                </a:solidFill>
                <a:latin typeface="Courier New"/>
                <a:cs typeface="Courier New"/>
              </a:rPr>
              <a:t>($x </a:t>
            </a:r>
            <a:r>
              <a:rPr sz="1800">
                <a:solidFill>
                  <a:srgbClr val="963139"/>
                </a:solidFill>
                <a:latin typeface="Courier New"/>
                <a:cs typeface="Courier New"/>
              </a:rPr>
              <a:t>% 2 </a:t>
            </a:r>
            <a:r>
              <a:rPr sz="1800" spc="-5">
                <a:solidFill>
                  <a:srgbClr val="963139"/>
                </a:solidFill>
                <a:latin typeface="Courier New"/>
                <a:cs typeface="Courier New"/>
              </a:rPr>
              <a:t>== 0)</a:t>
            </a:r>
            <a:r>
              <a:rPr sz="1800" spc="-150">
                <a:solidFill>
                  <a:srgbClr val="963139"/>
                </a:solidFill>
                <a:latin typeface="Courier New"/>
                <a:cs typeface="Courier New"/>
              </a:rPr>
              <a:t> </a:t>
            </a:r>
            <a:r>
              <a:rPr sz="1800">
                <a:solidFill>
                  <a:srgbClr val="963139"/>
                </a:solidFill>
                <a:latin typeface="Courier New"/>
                <a:cs typeface="Courier New"/>
              </a:rPr>
              <a:t>{</a:t>
            </a:r>
            <a:endParaRPr sz="1800">
              <a:latin typeface="Courier New"/>
              <a:cs typeface="Courier New"/>
            </a:endParaRPr>
          </a:p>
          <a:p>
            <a:pPr marR="45720" algn="r">
              <a:lnSpc>
                <a:spcPct val="100000"/>
              </a:lnSpc>
            </a:pPr>
            <a:r>
              <a:rPr sz="1800" spc="-10">
                <a:solidFill>
                  <a:srgbClr val="963139"/>
                </a:solidFill>
                <a:latin typeface="Courier New"/>
                <a:cs typeface="Courier New"/>
              </a:rPr>
              <a:t>return</a:t>
            </a:r>
            <a:r>
              <a:rPr sz="1800" spc="-85">
                <a:solidFill>
                  <a:srgbClr val="963139"/>
                </a:solidFill>
                <a:latin typeface="Courier New"/>
                <a:cs typeface="Courier New"/>
              </a:rPr>
              <a:t> </a:t>
            </a:r>
            <a:r>
              <a:rPr sz="1800" spc="-10">
                <a:solidFill>
                  <a:srgbClr val="963139"/>
                </a:solidFill>
                <a:latin typeface="Courier New"/>
                <a:cs typeface="Courier New"/>
              </a:rPr>
              <a:t>$x/2</a:t>
            </a:r>
            <a:endParaRPr sz="1800">
              <a:latin typeface="Courier New"/>
              <a:cs typeface="Courier New"/>
            </a:endParaRPr>
          </a:p>
          <a:p>
            <a:pPr marL="12700">
              <a:lnSpc>
                <a:spcPct val="100000"/>
              </a:lnSpc>
            </a:pPr>
            <a:r>
              <a:rPr sz="1800">
                <a:solidFill>
                  <a:srgbClr val="963139"/>
                </a:solidFill>
                <a:latin typeface="Courier New"/>
                <a:cs typeface="Courier New"/>
              </a:rPr>
              <a:t>}</a:t>
            </a:r>
            <a:endParaRPr sz="1800">
              <a:latin typeface="Courier New"/>
              <a:cs typeface="Courier New"/>
            </a:endParaRPr>
          </a:p>
        </p:txBody>
      </p:sp>
      <p:sp>
        <p:nvSpPr>
          <p:cNvPr id="6" name="object 6"/>
          <p:cNvSpPr txBox="1"/>
          <p:nvPr/>
        </p:nvSpPr>
        <p:spPr>
          <a:xfrm>
            <a:off x="764540" y="4685157"/>
            <a:ext cx="5854065" cy="1946275"/>
          </a:xfrm>
          <a:prstGeom prst="rect">
            <a:avLst/>
          </a:prstGeom>
        </p:spPr>
        <p:txBody>
          <a:bodyPr vert="horz" wrap="square" lIns="0" tIns="12700" rIns="0" bIns="0" rtlCol="0">
            <a:spAutoFit/>
          </a:bodyPr>
          <a:lstStyle/>
          <a:p>
            <a:pPr marL="927100">
              <a:lnSpc>
                <a:spcPct val="100000"/>
              </a:lnSpc>
              <a:spcBef>
                <a:spcPts val="100"/>
              </a:spcBef>
            </a:pPr>
            <a:r>
              <a:rPr sz="1800" spc="-5">
                <a:solidFill>
                  <a:srgbClr val="963139"/>
                </a:solidFill>
                <a:latin typeface="Courier New"/>
                <a:cs typeface="Courier New"/>
              </a:rPr>
              <a:t>// </a:t>
            </a:r>
            <a:r>
              <a:rPr sz="1800" spc="-10">
                <a:solidFill>
                  <a:srgbClr val="963139"/>
                </a:solidFill>
                <a:latin typeface="Courier New"/>
                <a:cs typeface="Courier New"/>
              </a:rPr>
              <a:t>this </a:t>
            </a:r>
            <a:r>
              <a:rPr sz="1800" spc="-5">
                <a:solidFill>
                  <a:srgbClr val="963139"/>
                </a:solidFill>
                <a:latin typeface="Courier New"/>
                <a:cs typeface="Courier New"/>
              </a:rPr>
              <a:t>is </a:t>
            </a:r>
            <a:r>
              <a:rPr sz="1800" spc="-10">
                <a:solidFill>
                  <a:srgbClr val="963139"/>
                </a:solidFill>
                <a:latin typeface="Courier New"/>
                <a:cs typeface="Courier New"/>
              </a:rPr>
              <a:t>ONLY executed </a:t>
            </a:r>
            <a:r>
              <a:rPr sz="1800" spc="-5">
                <a:solidFill>
                  <a:srgbClr val="963139"/>
                </a:solidFill>
                <a:latin typeface="Courier New"/>
                <a:cs typeface="Courier New"/>
              </a:rPr>
              <a:t>if </a:t>
            </a:r>
            <a:r>
              <a:rPr sz="1800">
                <a:solidFill>
                  <a:srgbClr val="963139"/>
                </a:solidFill>
                <a:latin typeface="Courier New"/>
                <a:cs typeface="Courier New"/>
              </a:rPr>
              <a:t>x </a:t>
            </a:r>
            <a:r>
              <a:rPr sz="1800" spc="-5">
                <a:solidFill>
                  <a:srgbClr val="963139"/>
                </a:solidFill>
                <a:latin typeface="Courier New"/>
                <a:cs typeface="Courier New"/>
              </a:rPr>
              <a:t>is</a:t>
            </a:r>
            <a:r>
              <a:rPr sz="1800" spc="-140">
                <a:solidFill>
                  <a:srgbClr val="963139"/>
                </a:solidFill>
                <a:latin typeface="Courier New"/>
                <a:cs typeface="Courier New"/>
              </a:rPr>
              <a:t> </a:t>
            </a:r>
            <a:r>
              <a:rPr sz="1800" spc="-5">
                <a:solidFill>
                  <a:srgbClr val="963139"/>
                </a:solidFill>
                <a:latin typeface="Courier New"/>
                <a:cs typeface="Courier New"/>
              </a:rPr>
              <a:t>odd</a:t>
            </a:r>
            <a:endParaRPr sz="1800">
              <a:latin typeface="Courier New"/>
              <a:cs typeface="Courier New"/>
            </a:endParaRPr>
          </a:p>
          <a:p>
            <a:pPr marL="927100">
              <a:lnSpc>
                <a:spcPct val="100000"/>
              </a:lnSpc>
            </a:pPr>
            <a:r>
              <a:rPr sz="1800" spc="-5">
                <a:solidFill>
                  <a:srgbClr val="963139"/>
                </a:solidFill>
                <a:latin typeface="Courier New"/>
                <a:cs typeface="Courier New"/>
              </a:rPr>
              <a:t>$x +=</a:t>
            </a:r>
            <a:r>
              <a:rPr sz="1800" spc="-35">
                <a:solidFill>
                  <a:srgbClr val="963139"/>
                </a:solidFill>
                <a:latin typeface="Courier New"/>
                <a:cs typeface="Courier New"/>
              </a:rPr>
              <a:t> </a:t>
            </a:r>
            <a:r>
              <a:rPr sz="1800" spc="-5">
                <a:solidFill>
                  <a:srgbClr val="963139"/>
                </a:solidFill>
                <a:latin typeface="Courier New"/>
                <a:cs typeface="Courier New"/>
              </a:rPr>
              <a:t>5;</a:t>
            </a:r>
            <a:endParaRPr sz="1800">
              <a:latin typeface="Courier New"/>
              <a:cs typeface="Courier New"/>
            </a:endParaRPr>
          </a:p>
          <a:p>
            <a:pPr marL="927100">
              <a:lnSpc>
                <a:spcPct val="100000"/>
              </a:lnSpc>
            </a:pPr>
            <a:r>
              <a:rPr sz="1800" spc="-5">
                <a:solidFill>
                  <a:srgbClr val="963139"/>
                </a:solidFill>
                <a:latin typeface="Courier New"/>
                <a:cs typeface="Courier New"/>
              </a:rPr>
              <a:t>if </a:t>
            </a:r>
            <a:r>
              <a:rPr sz="1800" spc="-10">
                <a:solidFill>
                  <a:srgbClr val="963139"/>
                </a:solidFill>
                <a:latin typeface="Courier New"/>
                <a:cs typeface="Courier New"/>
              </a:rPr>
              <a:t>($x </a:t>
            </a:r>
            <a:r>
              <a:rPr sz="1800">
                <a:solidFill>
                  <a:srgbClr val="963139"/>
                </a:solidFill>
                <a:latin typeface="Courier New"/>
                <a:cs typeface="Courier New"/>
              </a:rPr>
              <a:t>&lt; </a:t>
            </a:r>
            <a:r>
              <a:rPr sz="1800" spc="-10">
                <a:solidFill>
                  <a:srgbClr val="963139"/>
                </a:solidFill>
                <a:latin typeface="Courier New"/>
                <a:cs typeface="Courier New"/>
              </a:rPr>
              <a:t>10)</a:t>
            </a:r>
            <a:r>
              <a:rPr sz="1800" spc="-40">
                <a:solidFill>
                  <a:srgbClr val="963139"/>
                </a:solidFill>
                <a:latin typeface="Courier New"/>
                <a:cs typeface="Courier New"/>
              </a:rPr>
              <a:t> </a:t>
            </a:r>
            <a:r>
              <a:rPr sz="1800">
                <a:solidFill>
                  <a:srgbClr val="963139"/>
                </a:solidFill>
                <a:latin typeface="Courier New"/>
                <a:cs typeface="Courier New"/>
              </a:rPr>
              <a:t>{</a:t>
            </a:r>
            <a:endParaRPr sz="1800">
              <a:latin typeface="Courier New"/>
              <a:cs typeface="Courier New"/>
            </a:endParaRPr>
          </a:p>
          <a:p>
            <a:pPr marL="1841500">
              <a:lnSpc>
                <a:spcPct val="100000"/>
              </a:lnSpc>
            </a:pPr>
            <a:r>
              <a:rPr sz="1800" spc="-5">
                <a:solidFill>
                  <a:srgbClr val="963139"/>
                </a:solidFill>
                <a:latin typeface="Courier New"/>
                <a:cs typeface="Courier New"/>
              </a:rPr>
              <a:t>$x +=</a:t>
            </a:r>
            <a:r>
              <a:rPr sz="1800" spc="-35">
                <a:solidFill>
                  <a:srgbClr val="963139"/>
                </a:solidFill>
                <a:latin typeface="Courier New"/>
                <a:cs typeface="Courier New"/>
              </a:rPr>
              <a:t> </a:t>
            </a:r>
            <a:r>
              <a:rPr sz="1800" spc="-5">
                <a:solidFill>
                  <a:srgbClr val="963139"/>
                </a:solidFill>
                <a:latin typeface="Courier New"/>
                <a:cs typeface="Courier New"/>
              </a:rPr>
              <a:t>3;</a:t>
            </a:r>
            <a:endParaRPr sz="1800">
              <a:latin typeface="Courier New"/>
              <a:cs typeface="Courier New"/>
            </a:endParaRPr>
          </a:p>
          <a:p>
            <a:pPr marL="927100">
              <a:lnSpc>
                <a:spcPct val="100000"/>
              </a:lnSpc>
            </a:pPr>
            <a:r>
              <a:rPr sz="1800">
                <a:solidFill>
                  <a:srgbClr val="963139"/>
                </a:solidFill>
                <a:latin typeface="Courier New"/>
                <a:cs typeface="Courier New"/>
              </a:rPr>
              <a:t>}</a:t>
            </a:r>
            <a:endParaRPr sz="1800">
              <a:latin typeface="Courier New"/>
              <a:cs typeface="Courier New"/>
            </a:endParaRPr>
          </a:p>
          <a:p>
            <a:pPr marL="927100">
              <a:lnSpc>
                <a:spcPct val="100000"/>
              </a:lnSpc>
            </a:pPr>
            <a:r>
              <a:rPr sz="1800" spc="-10">
                <a:solidFill>
                  <a:srgbClr val="963139"/>
                </a:solidFill>
                <a:latin typeface="Courier New"/>
                <a:cs typeface="Courier New"/>
              </a:rPr>
              <a:t>return x;</a:t>
            </a:r>
            <a:endParaRPr sz="1800">
              <a:latin typeface="Courier New"/>
              <a:cs typeface="Courier New"/>
            </a:endParaRPr>
          </a:p>
          <a:p>
            <a:pPr marL="12700">
              <a:lnSpc>
                <a:spcPct val="100000"/>
              </a:lnSpc>
            </a:pPr>
            <a:r>
              <a:rPr sz="1800">
                <a:solidFill>
                  <a:srgbClr val="963139"/>
                </a:solidFill>
                <a:latin typeface="Courier New"/>
                <a:cs typeface="Courier New"/>
              </a:rPr>
              <a:t>}</a:t>
            </a:r>
            <a:endParaRPr sz="1800">
              <a:latin typeface="Courier New"/>
              <a:cs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4630420" cy="697230"/>
          </a:xfrm>
          <a:prstGeom prst="rect">
            <a:avLst/>
          </a:prstGeom>
        </p:spPr>
        <p:txBody>
          <a:bodyPr vert="horz" wrap="square" lIns="0" tIns="13335" rIns="0" bIns="0" rtlCol="0">
            <a:spAutoFit/>
          </a:bodyPr>
          <a:lstStyle/>
          <a:p>
            <a:pPr marL="12700">
              <a:lnSpc>
                <a:spcPct val="100000"/>
              </a:lnSpc>
              <a:spcBef>
                <a:spcPts val="105"/>
              </a:spcBef>
            </a:pPr>
            <a:r>
              <a:rPr sz="4400" spc="-185"/>
              <a:t>Making </a:t>
            </a:r>
            <a:r>
              <a:rPr sz="4400" spc="-265"/>
              <a:t>function</a:t>
            </a:r>
            <a:r>
              <a:rPr sz="4400" spc="35"/>
              <a:t> </a:t>
            </a:r>
            <a:r>
              <a:rPr sz="4400" spc="-265"/>
              <a:t>calls</a:t>
            </a:r>
            <a:endParaRPr sz="4400"/>
          </a:p>
        </p:txBody>
      </p:sp>
      <p:sp>
        <p:nvSpPr>
          <p:cNvPr id="3" name="object 3"/>
          <p:cNvSpPr txBox="1"/>
          <p:nvPr/>
        </p:nvSpPr>
        <p:spPr>
          <a:xfrm>
            <a:off x="691387" y="1616709"/>
            <a:ext cx="7912734" cy="2125345"/>
          </a:xfrm>
          <a:prstGeom prst="rect">
            <a:avLst/>
          </a:prstGeom>
        </p:spPr>
        <p:txBody>
          <a:bodyPr vert="horz" wrap="square" lIns="0" tIns="12700" rIns="0" bIns="0" rtlCol="0">
            <a:spAutoFit/>
          </a:bodyPr>
          <a:lstStyle/>
          <a:p>
            <a:pPr marL="332740" marR="172085" indent="-320040">
              <a:lnSpc>
                <a:spcPct val="100000"/>
              </a:lnSpc>
              <a:spcBef>
                <a:spcPts val="100"/>
              </a:spcBef>
              <a:buSzPct val="60416"/>
              <a:buFont typeface="Wingdings"/>
              <a:buChar char=""/>
              <a:tabLst>
                <a:tab pos="332105" algn="l"/>
                <a:tab pos="332740" algn="l"/>
              </a:tabLst>
            </a:pPr>
            <a:r>
              <a:rPr sz="2400" spc="-145">
                <a:solidFill>
                  <a:srgbClr val="963139"/>
                </a:solidFill>
                <a:latin typeface="Arial"/>
                <a:cs typeface="Arial"/>
              </a:rPr>
              <a:t>Code inside </a:t>
            </a:r>
            <a:r>
              <a:rPr sz="2400" spc="-5">
                <a:solidFill>
                  <a:srgbClr val="963139"/>
                </a:solidFill>
                <a:latin typeface="Arial"/>
                <a:cs typeface="Arial"/>
              </a:rPr>
              <a:t>of </a:t>
            </a:r>
            <a:r>
              <a:rPr sz="2400" spc="-15">
                <a:solidFill>
                  <a:srgbClr val="963139"/>
                </a:solidFill>
                <a:latin typeface="Arial"/>
                <a:cs typeface="Arial"/>
              </a:rPr>
              <a:t>a </a:t>
            </a:r>
            <a:r>
              <a:rPr sz="2400" spc="-145">
                <a:solidFill>
                  <a:srgbClr val="963139"/>
                </a:solidFill>
                <a:latin typeface="Arial"/>
                <a:cs typeface="Arial"/>
              </a:rPr>
              <a:t>function </a:t>
            </a:r>
            <a:r>
              <a:rPr sz="2400" spc="-210">
                <a:solidFill>
                  <a:srgbClr val="963139"/>
                </a:solidFill>
                <a:latin typeface="Arial"/>
                <a:cs typeface="Arial"/>
              </a:rPr>
              <a:t>is </a:t>
            </a:r>
            <a:r>
              <a:rPr sz="2400" spc="-145">
                <a:solidFill>
                  <a:srgbClr val="963139"/>
                </a:solidFill>
                <a:latin typeface="Arial"/>
                <a:cs typeface="Arial"/>
              </a:rPr>
              <a:t>not </a:t>
            </a:r>
            <a:r>
              <a:rPr sz="2400" spc="-140">
                <a:solidFill>
                  <a:srgbClr val="963139"/>
                </a:solidFill>
                <a:latin typeface="Arial"/>
                <a:cs typeface="Arial"/>
              </a:rPr>
              <a:t>executed </a:t>
            </a:r>
            <a:r>
              <a:rPr sz="2400" spc="-254">
                <a:solidFill>
                  <a:srgbClr val="963139"/>
                </a:solidFill>
                <a:latin typeface="Arial"/>
                <a:cs typeface="Arial"/>
              </a:rPr>
              <a:t>unless </a:t>
            </a:r>
            <a:r>
              <a:rPr sz="2400" spc="-145">
                <a:solidFill>
                  <a:srgbClr val="963139"/>
                </a:solidFill>
                <a:latin typeface="Arial"/>
                <a:cs typeface="Arial"/>
              </a:rPr>
              <a:t>the function </a:t>
            </a:r>
            <a:r>
              <a:rPr sz="2400" spc="-210">
                <a:solidFill>
                  <a:srgbClr val="963139"/>
                </a:solidFill>
                <a:latin typeface="Arial"/>
                <a:cs typeface="Arial"/>
              </a:rPr>
              <a:t>is  </a:t>
            </a:r>
            <a:r>
              <a:rPr sz="2400" spc="-85">
                <a:solidFill>
                  <a:srgbClr val="963139"/>
                </a:solidFill>
                <a:latin typeface="Arial"/>
                <a:cs typeface="Arial"/>
              </a:rPr>
              <a:t>called.</a:t>
            </a:r>
            <a:endParaRPr sz="2400">
              <a:latin typeface="Arial"/>
              <a:cs typeface="Arial"/>
            </a:endParaRPr>
          </a:p>
          <a:p>
            <a:pPr marL="332740" marR="5080" indent="-320040">
              <a:lnSpc>
                <a:spcPct val="100000"/>
              </a:lnSpc>
              <a:spcBef>
                <a:spcPts val="700"/>
              </a:spcBef>
              <a:buSzPct val="60416"/>
              <a:buFont typeface="Wingdings"/>
              <a:buChar char=""/>
              <a:tabLst>
                <a:tab pos="332105" algn="l"/>
                <a:tab pos="332740" algn="l"/>
              </a:tabLst>
            </a:pPr>
            <a:r>
              <a:rPr sz="2400" spc="-145">
                <a:solidFill>
                  <a:srgbClr val="963139"/>
                </a:solidFill>
                <a:latin typeface="Arial"/>
                <a:cs typeface="Arial"/>
              </a:rPr>
              <a:t>Code outside </a:t>
            </a:r>
            <a:r>
              <a:rPr sz="2400" spc="-5">
                <a:solidFill>
                  <a:srgbClr val="963139"/>
                </a:solidFill>
                <a:latin typeface="Arial"/>
                <a:cs typeface="Arial"/>
              </a:rPr>
              <a:t>of </a:t>
            </a:r>
            <a:r>
              <a:rPr sz="2400" spc="-175">
                <a:solidFill>
                  <a:srgbClr val="963139"/>
                </a:solidFill>
                <a:latin typeface="Arial"/>
                <a:cs typeface="Arial"/>
              </a:rPr>
              <a:t>functions </a:t>
            </a:r>
            <a:r>
              <a:rPr sz="2400" spc="-210">
                <a:solidFill>
                  <a:srgbClr val="963139"/>
                </a:solidFill>
                <a:latin typeface="Arial"/>
                <a:cs typeface="Arial"/>
              </a:rPr>
              <a:t>is </a:t>
            </a:r>
            <a:r>
              <a:rPr sz="2400" spc="-140">
                <a:solidFill>
                  <a:srgbClr val="963139"/>
                </a:solidFill>
                <a:latin typeface="Arial"/>
                <a:cs typeface="Arial"/>
              </a:rPr>
              <a:t>executed </a:t>
            </a:r>
            <a:r>
              <a:rPr sz="2400" spc="-165">
                <a:solidFill>
                  <a:srgbClr val="963139"/>
                </a:solidFill>
                <a:latin typeface="Arial"/>
                <a:cs typeface="Arial"/>
              </a:rPr>
              <a:t>whenever </a:t>
            </a:r>
            <a:r>
              <a:rPr sz="2400" spc="-145">
                <a:solidFill>
                  <a:srgbClr val="963139"/>
                </a:solidFill>
                <a:latin typeface="Arial"/>
                <a:cs typeface="Arial"/>
              </a:rPr>
              <a:t>the </a:t>
            </a:r>
            <a:r>
              <a:rPr sz="2400" spc="-95">
                <a:solidFill>
                  <a:srgbClr val="963139"/>
                </a:solidFill>
                <a:latin typeface="Arial"/>
                <a:cs typeface="Arial"/>
              </a:rPr>
              <a:t>program </a:t>
            </a:r>
            <a:r>
              <a:rPr sz="2400" spc="-210">
                <a:solidFill>
                  <a:srgbClr val="963139"/>
                </a:solidFill>
                <a:latin typeface="Arial"/>
                <a:cs typeface="Arial"/>
              </a:rPr>
              <a:t>is  </a:t>
            </a:r>
            <a:r>
              <a:rPr sz="2400" spc="-140">
                <a:solidFill>
                  <a:srgbClr val="963139"/>
                </a:solidFill>
                <a:latin typeface="Arial"/>
                <a:cs typeface="Arial"/>
              </a:rPr>
              <a:t>executed.</a:t>
            </a:r>
            <a:endParaRPr sz="2400">
              <a:latin typeface="Arial"/>
              <a:cs typeface="Arial"/>
            </a:endParaRPr>
          </a:p>
          <a:p>
            <a:pPr marL="390525">
              <a:lnSpc>
                <a:spcPct val="100000"/>
              </a:lnSpc>
              <a:spcBef>
                <a:spcPts val="950"/>
              </a:spcBef>
            </a:pPr>
            <a:r>
              <a:rPr sz="1400" spc="-5">
                <a:solidFill>
                  <a:srgbClr val="963139"/>
                </a:solidFill>
                <a:latin typeface="Courier New"/>
                <a:cs typeface="Courier New"/>
              </a:rPr>
              <a:t>&lt;?php</a:t>
            </a:r>
            <a:endParaRPr sz="1400">
              <a:latin typeface="Courier New"/>
              <a:cs typeface="Courier New"/>
            </a:endParaRPr>
          </a:p>
          <a:p>
            <a:pPr marL="390525">
              <a:lnSpc>
                <a:spcPct val="100000"/>
              </a:lnSpc>
            </a:pPr>
            <a:r>
              <a:rPr sz="1400">
                <a:solidFill>
                  <a:srgbClr val="963139"/>
                </a:solidFill>
                <a:latin typeface="Courier New"/>
                <a:cs typeface="Courier New"/>
              </a:rPr>
              <a:t>… </a:t>
            </a:r>
            <a:r>
              <a:rPr sz="1400" spc="-5">
                <a:solidFill>
                  <a:srgbClr val="963139"/>
                </a:solidFill>
                <a:latin typeface="Courier New"/>
                <a:cs typeface="Courier New"/>
              </a:rPr>
              <a:t>// some</a:t>
            </a:r>
            <a:r>
              <a:rPr sz="1400" spc="-15">
                <a:solidFill>
                  <a:srgbClr val="963139"/>
                </a:solidFill>
                <a:latin typeface="Courier New"/>
                <a:cs typeface="Courier New"/>
              </a:rPr>
              <a:t> </a:t>
            </a:r>
            <a:r>
              <a:rPr sz="1400" spc="-10">
                <a:solidFill>
                  <a:srgbClr val="963139"/>
                </a:solidFill>
                <a:latin typeface="Courier New"/>
                <a:cs typeface="Courier New"/>
              </a:rPr>
              <a:t>code</a:t>
            </a:r>
            <a:endParaRPr sz="1400">
              <a:latin typeface="Courier New"/>
              <a:cs typeface="Courier New"/>
            </a:endParaRPr>
          </a:p>
        </p:txBody>
      </p:sp>
      <p:sp>
        <p:nvSpPr>
          <p:cNvPr id="4" name="object 4"/>
          <p:cNvSpPr txBox="1"/>
          <p:nvPr/>
        </p:nvSpPr>
        <p:spPr>
          <a:xfrm>
            <a:off x="1069644" y="3715588"/>
            <a:ext cx="1303655" cy="240029"/>
          </a:xfrm>
          <a:prstGeom prst="rect">
            <a:avLst/>
          </a:prstGeom>
        </p:spPr>
        <p:txBody>
          <a:bodyPr vert="horz" wrap="square" lIns="0" tIns="13335" rIns="0" bIns="0" rtlCol="0">
            <a:spAutoFit/>
          </a:bodyPr>
          <a:lstStyle/>
          <a:p>
            <a:pPr marL="12700">
              <a:lnSpc>
                <a:spcPct val="100000"/>
              </a:lnSpc>
              <a:spcBef>
                <a:spcPts val="105"/>
              </a:spcBef>
            </a:pPr>
            <a:r>
              <a:rPr sz="1400" spc="-5">
                <a:solidFill>
                  <a:srgbClr val="963139"/>
                </a:solidFill>
                <a:latin typeface="Courier New"/>
                <a:cs typeface="Courier New"/>
              </a:rPr>
              <a:t>f</a:t>
            </a:r>
            <a:r>
              <a:rPr sz="1400" spc="-10">
                <a:solidFill>
                  <a:srgbClr val="963139"/>
                </a:solidFill>
                <a:latin typeface="Courier New"/>
                <a:cs typeface="Courier New"/>
              </a:rPr>
              <a:t>u</a:t>
            </a:r>
            <a:r>
              <a:rPr sz="1400" spc="-5">
                <a:solidFill>
                  <a:srgbClr val="963139"/>
                </a:solidFill>
                <a:latin typeface="Courier New"/>
                <a:cs typeface="Courier New"/>
              </a:rPr>
              <a:t>n</a:t>
            </a:r>
            <a:r>
              <a:rPr sz="1400" spc="-10">
                <a:solidFill>
                  <a:srgbClr val="963139"/>
                </a:solidFill>
                <a:latin typeface="Courier New"/>
                <a:cs typeface="Courier New"/>
              </a:rPr>
              <a:t>c</a:t>
            </a:r>
            <a:r>
              <a:rPr sz="1400" spc="-5">
                <a:solidFill>
                  <a:srgbClr val="963139"/>
                </a:solidFill>
                <a:latin typeface="Courier New"/>
                <a:cs typeface="Courier New"/>
              </a:rPr>
              <a:t>t</a:t>
            </a:r>
            <a:r>
              <a:rPr sz="1400" spc="-10">
                <a:solidFill>
                  <a:srgbClr val="963139"/>
                </a:solidFill>
                <a:latin typeface="Courier New"/>
                <a:cs typeface="Courier New"/>
              </a:rPr>
              <a:t>i</a:t>
            </a:r>
            <a:r>
              <a:rPr sz="1400" spc="-20">
                <a:solidFill>
                  <a:srgbClr val="963139"/>
                </a:solidFill>
                <a:latin typeface="Courier New"/>
                <a:cs typeface="Courier New"/>
              </a:rPr>
              <a:t>o</a:t>
            </a:r>
            <a:r>
              <a:rPr sz="1400" spc="-5">
                <a:solidFill>
                  <a:srgbClr val="963139"/>
                </a:solidFill>
                <a:latin typeface="Courier New"/>
                <a:cs typeface="Courier New"/>
              </a:rPr>
              <a:t>n</a:t>
            </a:r>
            <a:r>
              <a:rPr sz="1400" spc="-10">
                <a:solidFill>
                  <a:srgbClr val="963139"/>
                </a:solidFill>
                <a:latin typeface="Courier New"/>
                <a:cs typeface="Courier New"/>
              </a:rPr>
              <a:t>1</a:t>
            </a:r>
            <a:r>
              <a:rPr sz="1400" spc="-5">
                <a:solidFill>
                  <a:srgbClr val="963139"/>
                </a:solidFill>
                <a:latin typeface="Courier New"/>
                <a:cs typeface="Courier New"/>
              </a:rPr>
              <a:t>(</a:t>
            </a:r>
            <a:r>
              <a:rPr sz="1400" spc="-20">
                <a:solidFill>
                  <a:srgbClr val="963139"/>
                </a:solidFill>
                <a:latin typeface="Courier New"/>
                <a:cs typeface="Courier New"/>
              </a:rPr>
              <a:t>)</a:t>
            </a:r>
            <a:r>
              <a:rPr sz="1400">
                <a:solidFill>
                  <a:srgbClr val="963139"/>
                </a:solidFill>
                <a:latin typeface="Courier New"/>
                <a:cs typeface="Courier New"/>
              </a:rPr>
              <a:t>;</a:t>
            </a:r>
            <a:endParaRPr sz="1400">
              <a:latin typeface="Courier New"/>
              <a:cs typeface="Courier New"/>
            </a:endParaRPr>
          </a:p>
        </p:txBody>
      </p:sp>
      <p:sp>
        <p:nvSpPr>
          <p:cNvPr id="5" name="object 5"/>
          <p:cNvSpPr txBox="1"/>
          <p:nvPr/>
        </p:nvSpPr>
        <p:spPr>
          <a:xfrm>
            <a:off x="2898394" y="3715588"/>
            <a:ext cx="4708525" cy="453390"/>
          </a:xfrm>
          <a:prstGeom prst="rect">
            <a:avLst/>
          </a:prstGeom>
        </p:spPr>
        <p:txBody>
          <a:bodyPr vert="horz" wrap="square" lIns="0" tIns="13335" rIns="0" bIns="0" rtlCol="0">
            <a:spAutoFit/>
          </a:bodyPr>
          <a:lstStyle/>
          <a:p>
            <a:pPr marL="12700">
              <a:lnSpc>
                <a:spcPct val="100000"/>
              </a:lnSpc>
              <a:spcBef>
                <a:spcPts val="105"/>
              </a:spcBef>
            </a:pPr>
            <a:r>
              <a:rPr sz="1400">
                <a:solidFill>
                  <a:srgbClr val="963139"/>
                </a:solidFill>
                <a:latin typeface="Courier New"/>
                <a:cs typeface="Courier New"/>
              </a:rPr>
              <a:t>// </a:t>
            </a:r>
            <a:r>
              <a:rPr sz="1400" spc="-10">
                <a:solidFill>
                  <a:srgbClr val="963139"/>
                </a:solidFill>
                <a:latin typeface="Courier New"/>
                <a:cs typeface="Courier New"/>
              </a:rPr>
              <a:t>makes function </a:t>
            </a:r>
            <a:r>
              <a:rPr sz="1400" spc="-5">
                <a:solidFill>
                  <a:srgbClr val="963139"/>
                </a:solidFill>
                <a:latin typeface="Courier New"/>
                <a:cs typeface="Courier New"/>
              </a:rPr>
              <a:t>call </a:t>
            </a:r>
            <a:r>
              <a:rPr sz="1400">
                <a:solidFill>
                  <a:srgbClr val="963139"/>
                </a:solidFill>
                <a:latin typeface="Courier New"/>
                <a:cs typeface="Courier New"/>
              </a:rPr>
              <a:t>to </a:t>
            </a:r>
            <a:r>
              <a:rPr sz="1400" spc="-10">
                <a:solidFill>
                  <a:srgbClr val="963139"/>
                </a:solidFill>
                <a:latin typeface="Courier New"/>
                <a:cs typeface="Courier New"/>
              </a:rPr>
              <a:t>function1(),</a:t>
            </a:r>
            <a:r>
              <a:rPr sz="1400" spc="5">
                <a:solidFill>
                  <a:srgbClr val="963139"/>
                </a:solidFill>
                <a:latin typeface="Courier New"/>
                <a:cs typeface="Courier New"/>
              </a:rPr>
              <a:t> </a:t>
            </a:r>
            <a:r>
              <a:rPr sz="1400" spc="-10">
                <a:solidFill>
                  <a:srgbClr val="963139"/>
                </a:solidFill>
                <a:latin typeface="Courier New"/>
                <a:cs typeface="Courier New"/>
              </a:rPr>
              <a:t>which</a:t>
            </a:r>
            <a:endParaRPr sz="1400">
              <a:latin typeface="Courier New"/>
              <a:cs typeface="Courier New"/>
            </a:endParaRPr>
          </a:p>
          <a:p>
            <a:pPr marL="12700">
              <a:lnSpc>
                <a:spcPct val="100000"/>
              </a:lnSpc>
            </a:pPr>
            <a:r>
              <a:rPr sz="1400" spc="-5">
                <a:solidFill>
                  <a:srgbClr val="963139"/>
                </a:solidFill>
                <a:latin typeface="Courier New"/>
                <a:cs typeface="Courier New"/>
              </a:rPr>
              <a:t>// in turn calls</a:t>
            </a:r>
            <a:r>
              <a:rPr sz="1400" spc="-30">
                <a:solidFill>
                  <a:srgbClr val="963139"/>
                </a:solidFill>
                <a:latin typeface="Courier New"/>
                <a:cs typeface="Courier New"/>
              </a:rPr>
              <a:t> </a:t>
            </a:r>
            <a:r>
              <a:rPr sz="1400" spc="-5">
                <a:solidFill>
                  <a:srgbClr val="963139"/>
                </a:solidFill>
                <a:latin typeface="Courier New"/>
                <a:cs typeface="Courier New"/>
              </a:rPr>
              <a:t>function3()</a:t>
            </a:r>
            <a:endParaRPr sz="1400">
              <a:latin typeface="Courier New"/>
              <a:cs typeface="Courier New"/>
            </a:endParaRPr>
          </a:p>
        </p:txBody>
      </p:sp>
      <p:sp>
        <p:nvSpPr>
          <p:cNvPr id="6" name="object 6"/>
          <p:cNvSpPr txBox="1"/>
          <p:nvPr/>
        </p:nvSpPr>
        <p:spPr>
          <a:xfrm>
            <a:off x="1069644" y="4355972"/>
            <a:ext cx="2431415" cy="2373630"/>
          </a:xfrm>
          <a:prstGeom prst="rect">
            <a:avLst/>
          </a:prstGeom>
        </p:spPr>
        <p:txBody>
          <a:bodyPr vert="horz" wrap="square" lIns="0" tIns="12700" rIns="0" bIns="0" rtlCol="0">
            <a:spAutoFit/>
          </a:bodyPr>
          <a:lstStyle/>
          <a:p>
            <a:pPr marL="12700">
              <a:lnSpc>
                <a:spcPct val="100000"/>
              </a:lnSpc>
              <a:spcBef>
                <a:spcPts val="100"/>
              </a:spcBef>
            </a:pPr>
            <a:r>
              <a:rPr sz="1400" spc="-5">
                <a:solidFill>
                  <a:srgbClr val="963139"/>
                </a:solidFill>
                <a:latin typeface="Courier New"/>
                <a:cs typeface="Courier New"/>
              </a:rPr>
              <a:t>function function1()</a:t>
            </a:r>
            <a:r>
              <a:rPr sz="1400" spc="-75">
                <a:solidFill>
                  <a:srgbClr val="963139"/>
                </a:solidFill>
                <a:latin typeface="Courier New"/>
                <a:cs typeface="Courier New"/>
              </a:rPr>
              <a:t> </a:t>
            </a:r>
            <a:r>
              <a:rPr sz="1400">
                <a:solidFill>
                  <a:srgbClr val="963139"/>
                </a:solidFill>
                <a:latin typeface="Courier New"/>
                <a:cs typeface="Courier New"/>
              </a:rPr>
              <a:t>{</a:t>
            </a:r>
            <a:endParaRPr sz="1400">
              <a:latin typeface="Courier New"/>
              <a:cs typeface="Courier New"/>
            </a:endParaRPr>
          </a:p>
          <a:p>
            <a:pPr marL="926465" marR="5080">
              <a:lnSpc>
                <a:spcPct val="100000"/>
              </a:lnSpc>
              <a:spcBef>
                <a:spcPts val="5"/>
              </a:spcBef>
            </a:pPr>
            <a:r>
              <a:rPr sz="1400">
                <a:solidFill>
                  <a:srgbClr val="963139"/>
                </a:solidFill>
                <a:latin typeface="Courier New"/>
                <a:cs typeface="Courier New"/>
              </a:rPr>
              <a:t>… </a:t>
            </a:r>
            <a:r>
              <a:rPr sz="1400" spc="-5">
                <a:solidFill>
                  <a:srgbClr val="963139"/>
                </a:solidFill>
                <a:latin typeface="Courier New"/>
                <a:cs typeface="Courier New"/>
              </a:rPr>
              <a:t>// some</a:t>
            </a:r>
            <a:r>
              <a:rPr sz="1400" spc="-75">
                <a:solidFill>
                  <a:srgbClr val="963139"/>
                </a:solidFill>
                <a:latin typeface="Courier New"/>
                <a:cs typeface="Courier New"/>
              </a:rPr>
              <a:t> </a:t>
            </a:r>
            <a:r>
              <a:rPr sz="1400" spc="-10">
                <a:solidFill>
                  <a:srgbClr val="963139"/>
                </a:solidFill>
                <a:latin typeface="Courier New"/>
                <a:cs typeface="Courier New"/>
              </a:rPr>
              <a:t>code  </a:t>
            </a:r>
            <a:r>
              <a:rPr sz="1400" spc="-5">
                <a:solidFill>
                  <a:srgbClr val="963139"/>
                </a:solidFill>
                <a:latin typeface="Courier New"/>
                <a:cs typeface="Courier New"/>
              </a:rPr>
              <a:t>function3();</a:t>
            </a:r>
            <a:endParaRPr sz="1400">
              <a:latin typeface="Courier New"/>
              <a:cs typeface="Courier New"/>
            </a:endParaRPr>
          </a:p>
          <a:p>
            <a:pPr marL="12700">
              <a:lnSpc>
                <a:spcPct val="100000"/>
              </a:lnSpc>
            </a:pPr>
            <a:r>
              <a:rPr sz="1400">
                <a:solidFill>
                  <a:srgbClr val="963139"/>
                </a:solidFill>
                <a:latin typeface="Courier New"/>
                <a:cs typeface="Courier New"/>
              </a:rPr>
              <a:t>}</a:t>
            </a:r>
            <a:endParaRPr sz="1400">
              <a:latin typeface="Courier New"/>
              <a:cs typeface="Courier New"/>
            </a:endParaRPr>
          </a:p>
          <a:p>
            <a:pPr marL="12700">
              <a:lnSpc>
                <a:spcPct val="100000"/>
              </a:lnSpc>
            </a:pPr>
            <a:r>
              <a:rPr sz="1400" spc="-5">
                <a:solidFill>
                  <a:srgbClr val="963139"/>
                </a:solidFill>
                <a:latin typeface="Courier New"/>
                <a:cs typeface="Courier New"/>
              </a:rPr>
              <a:t>function function2()</a:t>
            </a:r>
            <a:r>
              <a:rPr sz="1400" spc="-85">
                <a:solidFill>
                  <a:srgbClr val="963139"/>
                </a:solidFill>
                <a:latin typeface="Courier New"/>
                <a:cs typeface="Courier New"/>
              </a:rPr>
              <a:t> </a:t>
            </a:r>
            <a:r>
              <a:rPr sz="1400">
                <a:solidFill>
                  <a:srgbClr val="963139"/>
                </a:solidFill>
                <a:latin typeface="Courier New"/>
                <a:cs typeface="Courier New"/>
              </a:rPr>
              <a:t>{</a:t>
            </a:r>
            <a:endParaRPr sz="1400">
              <a:latin typeface="Courier New"/>
              <a:cs typeface="Courier New"/>
            </a:endParaRPr>
          </a:p>
          <a:p>
            <a:pPr marL="926465">
              <a:lnSpc>
                <a:spcPct val="100000"/>
              </a:lnSpc>
            </a:pPr>
            <a:r>
              <a:rPr sz="1400">
                <a:solidFill>
                  <a:srgbClr val="963139"/>
                </a:solidFill>
                <a:latin typeface="Courier New"/>
                <a:cs typeface="Courier New"/>
              </a:rPr>
              <a:t>… </a:t>
            </a:r>
            <a:r>
              <a:rPr sz="1400" spc="-5">
                <a:solidFill>
                  <a:srgbClr val="963139"/>
                </a:solidFill>
                <a:latin typeface="Courier New"/>
                <a:cs typeface="Courier New"/>
              </a:rPr>
              <a:t>// some</a:t>
            </a:r>
            <a:r>
              <a:rPr sz="1400" spc="-75">
                <a:solidFill>
                  <a:srgbClr val="963139"/>
                </a:solidFill>
                <a:latin typeface="Courier New"/>
                <a:cs typeface="Courier New"/>
              </a:rPr>
              <a:t> </a:t>
            </a:r>
            <a:r>
              <a:rPr sz="1400" spc="-10">
                <a:solidFill>
                  <a:srgbClr val="963139"/>
                </a:solidFill>
                <a:latin typeface="Courier New"/>
                <a:cs typeface="Courier New"/>
              </a:rPr>
              <a:t>code</a:t>
            </a:r>
            <a:endParaRPr sz="1400">
              <a:latin typeface="Courier New"/>
              <a:cs typeface="Courier New"/>
            </a:endParaRPr>
          </a:p>
          <a:p>
            <a:pPr marL="12700">
              <a:lnSpc>
                <a:spcPct val="100000"/>
              </a:lnSpc>
            </a:pPr>
            <a:r>
              <a:rPr sz="1400">
                <a:solidFill>
                  <a:srgbClr val="963139"/>
                </a:solidFill>
                <a:latin typeface="Courier New"/>
                <a:cs typeface="Courier New"/>
              </a:rPr>
              <a:t>}</a:t>
            </a:r>
            <a:endParaRPr sz="1400">
              <a:latin typeface="Courier New"/>
              <a:cs typeface="Courier New"/>
            </a:endParaRPr>
          </a:p>
          <a:p>
            <a:pPr marL="12700">
              <a:lnSpc>
                <a:spcPct val="100000"/>
              </a:lnSpc>
            </a:pPr>
            <a:r>
              <a:rPr sz="1400" spc="-5">
                <a:solidFill>
                  <a:srgbClr val="963139"/>
                </a:solidFill>
                <a:latin typeface="Courier New"/>
                <a:cs typeface="Courier New"/>
              </a:rPr>
              <a:t>function function3()</a:t>
            </a:r>
            <a:r>
              <a:rPr sz="1400" spc="-75">
                <a:solidFill>
                  <a:srgbClr val="963139"/>
                </a:solidFill>
                <a:latin typeface="Courier New"/>
                <a:cs typeface="Courier New"/>
              </a:rPr>
              <a:t> </a:t>
            </a:r>
            <a:r>
              <a:rPr sz="1400">
                <a:solidFill>
                  <a:srgbClr val="963139"/>
                </a:solidFill>
                <a:latin typeface="Courier New"/>
                <a:cs typeface="Courier New"/>
              </a:rPr>
              <a:t>{</a:t>
            </a:r>
            <a:endParaRPr sz="1400">
              <a:latin typeface="Courier New"/>
              <a:cs typeface="Courier New"/>
            </a:endParaRPr>
          </a:p>
          <a:p>
            <a:pPr marL="926465">
              <a:lnSpc>
                <a:spcPct val="100000"/>
              </a:lnSpc>
            </a:pPr>
            <a:r>
              <a:rPr sz="1400">
                <a:solidFill>
                  <a:srgbClr val="963139"/>
                </a:solidFill>
                <a:latin typeface="Courier New"/>
                <a:cs typeface="Courier New"/>
              </a:rPr>
              <a:t>… </a:t>
            </a:r>
            <a:r>
              <a:rPr sz="1400" spc="-5">
                <a:solidFill>
                  <a:srgbClr val="963139"/>
                </a:solidFill>
                <a:latin typeface="Courier New"/>
                <a:cs typeface="Courier New"/>
              </a:rPr>
              <a:t>// some</a:t>
            </a:r>
            <a:r>
              <a:rPr sz="1400" spc="-75">
                <a:solidFill>
                  <a:srgbClr val="963139"/>
                </a:solidFill>
                <a:latin typeface="Courier New"/>
                <a:cs typeface="Courier New"/>
              </a:rPr>
              <a:t> </a:t>
            </a:r>
            <a:r>
              <a:rPr sz="1400" spc="-10">
                <a:solidFill>
                  <a:srgbClr val="963139"/>
                </a:solidFill>
                <a:latin typeface="Courier New"/>
                <a:cs typeface="Courier New"/>
              </a:rPr>
              <a:t>code</a:t>
            </a:r>
            <a:endParaRPr sz="1400">
              <a:latin typeface="Courier New"/>
              <a:cs typeface="Courier New"/>
            </a:endParaRPr>
          </a:p>
          <a:p>
            <a:pPr marL="12700">
              <a:lnSpc>
                <a:spcPct val="100000"/>
              </a:lnSpc>
            </a:pPr>
            <a:r>
              <a:rPr sz="1400">
                <a:solidFill>
                  <a:srgbClr val="963139"/>
                </a:solidFill>
                <a:latin typeface="Courier New"/>
                <a:cs typeface="Courier New"/>
              </a:rPr>
              <a:t>}</a:t>
            </a:r>
            <a:endParaRPr sz="1400">
              <a:latin typeface="Courier New"/>
              <a:cs typeface="Courier New"/>
            </a:endParaRPr>
          </a:p>
          <a:p>
            <a:pPr marL="12700">
              <a:lnSpc>
                <a:spcPct val="100000"/>
              </a:lnSpc>
            </a:pPr>
            <a:r>
              <a:rPr sz="1400" spc="-5">
                <a:solidFill>
                  <a:srgbClr val="963139"/>
                </a:solidFill>
                <a:latin typeface="Courier New"/>
                <a:cs typeface="Courier New"/>
              </a:rPr>
              <a:t>?&gt;</a:t>
            </a:r>
            <a:endParaRPr sz="1400">
              <a:latin typeface="Courier New"/>
              <a:cs typeface="Courier New"/>
            </a:endParaRPr>
          </a:p>
        </p:txBody>
      </p:sp>
      <p:sp>
        <p:nvSpPr>
          <p:cNvPr id="7" name="object 7"/>
          <p:cNvSpPr txBox="1"/>
          <p:nvPr/>
        </p:nvSpPr>
        <p:spPr>
          <a:xfrm>
            <a:off x="3813175" y="4782692"/>
            <a:ext cx="3963670" cy="239395"/>
          </a:xfrm>
          <a:prstGeom prst="rect">
            <a:avLst/>
          </a:prstGeom>
        </p:spPr>
        <p:txBody>
          <a:bodyPr vert="horz" wrap="square" lIns="0" tIns="12700" rIns="0" bIns="0" rtlCol="0">
            <a:spAutoFit/>
          </a:bodyPr>
          <a:lstStyle/>
          <a:p>
            <a:pPr marL="12700">
              <a:lnSpc>
                <a:spcPct val="100000"/>
              </a:lnSpc>
              <a:spcBef>
                <a:spcPts val="100"/>
              </a:spcBef>
            </a:pPr>
            <a:r>
              <a:rPr sz="1400" spc="-5">
                <a:solidFill>
                  <a:srgbClr val="963139"/>
                </a:solidFill>
                <a:latin typeface="Courier New"/>
                <a:cs typeface="Courier New"/>
              </a:rPr>
              <a:t>// makes </a:t>
            </a:r>
            <a:r>
              <a:rPr sz="1400" spc="-10">
                <a:solidFill>
                  <a:srgbClr val="963139"/>
                </a:solidFill>
                <a:latin typeface="Courier New"/>
                <a:cs typeface="Courier New"/>
              </a:rPr>
              <a:t>function </a:t>
            </a:r>
            <a:r>
              <a:rPr sz="1400" spc="-5">
                <a:solidFill>
                  <a:srgbClr val="963139"/>
                </a:solidFill>
                <a:latin typeface="Courier New"/>
                <a:cs typeface="Courier New"/>
              </a:rPr>
              <a:t>call to</a:t>
            </a:r>
            <a:r>
              <a:rPr sz="1400" spc="-35">
                <a:solidFill>
                  <a:srgbClr val="963139"/>
                </a:solidFill>
                <a:latin typeface="Courier New"/>
                <a:cs typeface="Courier New"/>
              </a:rPr>
              <a:t> </a:t>
            </a:r>
            <a:r>
              <a:rPr sz="1400" spc="-5">
                <a:solidFill>
                  <a:srgbClr val="963139"/>
                </a:solidFill>
                <a:latin typeface="Courier New"/>
                <a:cs typeface="Courier New"/>
              </a:rPr>
              <a:t>function3()</a:t>
            </a:r>
            <a:endParaRPr sz="1400">
              <a:latin typeface="Courier New"/>
              <a:cs typeface="Courier New"/>
            </a:endParaRPr>
          </a:p>
        </p:txBody>
      </p:sp>
      <p:sp>
        <p:nvSpPr>
          <p:cNvPr id="8" name="object 8"/>
          <p:cNvSpPr txBox="1"/>
          <p:nvPr/>
        </p:nvSpPr>
        <p:spPr>
          <a:xfrm>
            <a:off x="3813175" y="5209489"/>
            <a:ext cx="3538854" cy="240029"/>
          </a:xfrm>
          <a:prstGeom prst="rect">
            <a:avLst/>
          </a:prstGeom>
        </p:spPr>
        <p:txBody>
          <a:bodyPr vert="horz" wrap="square" lIns="0" tIns="13335" rIns="0" bIns="0" rtlCol="0">
            <a:spAutoFit/>
          </a:bodyPr>
          <a:lstStyle/>
          <a:p>
            <a:pPr marL="12700">
              <a:lnSpc>
                <a:spcPct val="100000"/>
              </a:lnSpc>
              <a:spcBef>
                <a:spcPts val="105"/>
              </a:spcBef>
            </a:pPr>
            <a:r>
              <a:rPr sz="1400">
                <a:solidFill>
                  <a:srgbClr val="963139"/>
                </a:solidFill>
                <a:latin typeface="Courier New"/>
                <a:cs typeface="Courier New"/>
              </a:rPr>
              <a:t>// </a:t>
            </a:r>
            <a:r>
              <a:rPr sz="1400" spc="-5">
                <a:solidFill>
                  <a:srgbClr val="963139"/>
                </a:solidFill>
                <a:latin typeface="Courier New"/>
                <a:cs typeface="Courier New"/>
              </a:rPr>
              <a:t>this </a:t>
            </a:r>
            <a:r>
              <a:rPr sz="1400" spc="-10">
                <a:solidFill>
                  <a:srgbClr val="963139"/>
                </a:solidFill>
                <a:latin typeface="Courier New"/>
                <a:cs typeface="Courier New"/>
              </a:rPr>
              <a:t>function </a:t>
            </a:r>
            <a:r>
              <a:rPr sz="1400" spc="-5">
                <a:solidFill>
                  <a:srgbClr val="963139"/>
                </a:solidFill>
                <a:latin typeface="Courier New"/>
                <a:cs typeface="Courier New"/>
              </a:rPr>
              <a:t>is never</a:t>
            </a:r>
            <a:r>
              <a:rPr sz="1400" spc="-70">
                <a:solidFill>
                  <a:srgbClr val="963139"/>
                </a:solidFill>
                <a:latin typeface="Courier New"/>
                <a:cs typeface="Courier New"/>
              </a:rPr>
              <a:t> </a:t>
            </a:r>
            <a:r>
              <a:rPr sz="1400" spc="-5">
                <a:solidFill>
                  <a:srgbClr val="963139"/>
                </a:solidFill>
                <a:latin typeface="Courier New"/>
                <a:cs typeface="Courier New"/>
              </a:rPr>
              <a:t>called!</a:t>
            </a:r>
            <a:endParaRPr sz="1400">
              <a:latin typeface="Courier New"/>
              <a:cs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3380104" cy="697230"/>
          </a:xfrm>
          <a:prstGeom prst="rect">
            <a:avLst/>
          </a:prstGeom>
        </p:spPr>
        <p:txBody>
          <a:bodyPr vert="horz" wrap="square" lIns="0" tIns="13335" rIns="0" bIns="0" rtlCol="0">
            <a:spAutoFit/>
          </a:bodyPr>
          <a:lstStyle/>
          <a:p>
            <a:pPr marL="12700">
              <a:lnSpc>
                <a:spcPct val="100000"/>
              </a:lnSpc>
              <a:spcBef>
                <a:spcPts val="105"/>
              </a:spcBef>
            </a:pPr>
            <a:r>
              <a:rPr sz="4400" spc="-120"/>
              <a:t>Variable</a:t>
            </a:r>
            <a:r>
              <a:rPr sz="4400" spc="-75"/>
              <a:t> </a:t>
            </a:r>
            <a:r>
              <a:rPr sz="4400" spc="-355"/>
              <a:t>scope</a:t>
            </a:r>
            <a:endParaRPr sz="4400"/>
          </a:p>
        </p:txBody>
      </p:sp>
      <p:sp>
        <p:nvSpPr>
          <p:cNvPr id="3" name="object 3"/>
          <p:cNvSpPr txBox="1"/>
          <p:nvPr/>
        </p:nvSpPr>
        <p:spPr>
          <a:xfrm>
            <a:off x="691387" y="1505330"/>
            <a:ext cx="7830820" cy="1852930"/>
          </a:xfrm>
          <a:prstGeom prst="rect">
            <a:avLst/>
          </a:prstGeom>
        </p:spPr>
        <p:txBody>
          <a:bodyPr vert="horz" wrap="square" lIns="0" tIns="120650" rIns="0" bIns="0" rtlCol="0">
            <a:spAutoFit/>
          </a:bodyPr>
          <a:lstStyle/>
          <a:p>
            <a:pPr marL="332740" indent="-320040">
              <a:lnSpc>
                <a:spcPct val="100000"/>
              </a:lnSpc>
              <a:spcBef>
                <a:spcPts val="950"/>
              </a:spcBef>
              <a:buSzPct val="58928"/>
              <a:buFont typeface="Wingdings"/>
              <a:buChar char=""/>
              <a:tabLst>
                <a:tab pos="332105" algn="l"/>
                <a:tab pos="332740" algn="l"/>
              </a:tabLst>
            </a:pPr>
            <a:r>
              <a:rPr sz="2800" spc="-120">
                <a:solidFill>
                  <a:srgbClr val="963139"/>
                </a:solidFill>
                <a:latin typeface="Arial"/>
                <a:cs typeface="Arial"/>
              </a:rPr>
              <a:t>Variables </a:t>
            </a:r>
            <a:r>
              <a:rPr sz="2800" spc="-90">
                <a:solidFill>
                  <a:srgbClr val="963139"/>
                </a:solidFill>
                <a:latin typeface="Arial"/>
                <a:cs typeface="Arial"/>
              </a:rPr>
              <a:t>declared </a:t>
            </a:r>
            <a:r>
              <a:rPr sz="2800" spc="-145">
                <a:solidFill>
                  <a:srgbClr val="963139"/>
                </a:solidFill>
                <a:latin typeface="Arial"/>
                <a:cs typeface="Arial"/>
              </a:rPr>
              <a:t>within </a:t>
            </a:r>
            <a:r>
              <a:rPr sz="2800" spc="-15">
                <a:solidFill>
                  <a:srgbClr val="963139"/>
                </a:solidFill>
                <a:latin typeface="Arial"/>
                <a:cs typeface="Arial"/>
              </a:rPr>
              <a:t>a </a:t>
            </a:r>
            <a:r>
              <a:rPr sz="2800" spc="-170">
                <a:solidFill>
                  <a:srgbClr val="963139"/>
                </a:solidFill>
                <a:latin typeface="Arial"/>
                <a:cs typeface="Arial"/>
              </a:rPr>
              <a:t>function </a:t>
            </a:r>
            <a:r>
              <a:rPr sz="2800" spc="-190">
                <a:solidFill>
                  <a:srgbClr val="963139"/>
                </a:solidFill>
                <a:latin typeface="Arial"/>
                <a:cs typeface="Arial"/>
              </a:rPr>
              <a:t>have </a:t>
            </a:r>
            <a:r>
              <a:rPr sz="2800" i="1" spc="-135">
                <a:solidFill>
                  <a:srgbClr val="963139"/>
                </a:solidFill>
                <a:latin typeface="Arial"/>
                <a:cs typeface="Arial"/>
              </a:rPr>
              <a:t>local</a:t>
            </a:r>
            <a:r>
              <a:rPr sz="2800" i="1" spc="140">
                <a:solidFill>
                  <a:srgbClr val="963139"/>
                </a:solidFill>
                <a:latin typeface="Arial"/>
                <a:cs typeface="Arial"/>
              </a:rPr>
              <a:t> </a:t>
            </a:r>
            <a:r>
              <a:rPr sz="2800" i="1" spc="-290">
                <a:solidFill>
                  <a:srgbClr val="963139"/>
                </a:solidFill>
                <a:latin typeface="Arial"/>
                <a:cs typeface="Arial"/>
              </a:rPr>
              <a:t>scope</a:t>
            </a:r>
            <a:endParaRPr sz="2800">
              <a:latin typeface="Arial"/>
              <a:cs typeface="Arial"/>
            </a:endParaRPr>
          </a:p>
          <a:p>
            <a:pPr marL="378460">
              <a:lnSpc>
                <a:spcPct val="100000"/>
              </a:lnSpc>
              <a:spcBef>
                <a:spcPts val="640"/>
              </a:spcBef>
            </a:pPr>
            <a:r>
              <a:rPr sz="1450" spc="300">
                <a:solidFill>
                  <a:srgbClr val="676767"/>
                </a:solidFill>
                <a:latin typeface="Arial"/>
                <a:cs typeface="Arial"/>
              </a:rPr>
              <a:t> </a:t>
            </a:r>
            <a:r>
              <a:rPr sz="2100" spc="-170">
                <a:solidFill>
                  <a:srgbClr val="963139"/>
                </a:solidFill>
                <a:latin typeface="Arial"/>
                <a:cs typeface="Arial"/>
              </a:rPr>
              <a:t>Can </a:t>
            </a:r>
            <a:r>
              <a:rPr sz="2100" spc="-95">
                <a:solidFill>
                  <a:srgbClr val="963139"/>
                </a:solidFill>
                <a:latin typeface="Arial"/>
                <a:cs typeface="Arial"/>
              </a:rPr>
              <a:t>only </a:t>
            </a:r>
            <a:r>
              <a:rPr sz="2100" spc="-65">
                <a:solidFill>
                  <a:srgbClr val="963139"/>
                </a:solidFill>
                <a:latin typeface="Arial"/>
                <a:cs typeface="Arial"/>
              </a:rPr>
              <a:t>be </a:t>
            </a:r>
            <a:r>
              <a:rPr sz="2100" spc="-185">
                <a:solidFill>
                  <a:srgbClr val="963139"/>
                </a:solidFill>
                <a:latin typeface="Arial"/>
                <a:cs typeface="Arial"/>
              </a:rPr>
              <a:t>accessed </a:t>
            </a:r>
            <a:r>
              <a:rPr sz="2100" spc="-100">
                <a:solidFill>
                  <a:srgbClr val="963139"/>
                </a:solidFill>
                <a:latin typeface="Arial"/>
                <a:cs typeface="Arial"/>
              </a:rPr>
              <a:t>from </a:t>
            </a:r>
            <a:r>
              <a:rPr sz="2100" spc="-110">
                <a:solidFill>
                  <a:srgbClr val="963139"/>
                </a:solidFill>
                <a:latin typeface="Arial"/>
                <a:cs typeface="Arial"/>
              </a:rPr>
              <a:t>within </a:t>
            </a:r>
            <a:r>
              <a:rPr sz="2100" spc="-130">
                <a:solidFill>
                  <a:srgbClr val="963139"/>
                </a:solidFill>
                <a:latin typeface="Arial"/>
                <a:cs typeface="Arial"/>
              </a:rPr>
              <a:t>the</a:t>
            </a:r>
            <a:r>
              <a:rPr sz="2100" spc="10">
                <a:solidFill>
                  <a:srgbClr val="963139"/>
                </a:solidFill>
                <a:latin typeface="Arial"/>
                <a:cs typeface="Arial"/>
              </a:rPr>
              <a:t> </a:t>
            </a:r>
            <a:r>
              <a:rPr sz="2100" spc="-130">
                <a:solidFill>
                  <a:srgbClr val="963139"/>
                </a:solidFill>
                <a:latin typeface="Arial"/>
                <a:cs typeface="Arial"/>
              </a:rPr>
              <a:t>function</a:t>
            </a:r>
            <a:endParaRPr sz="2100">
              <a:latin typeface="Arial"/>
              <a:cs typeface="Arial"/>
            </a:endParaRPr>
          </a:p>
          <a:p>
            <a:pPr marL="390525">
              <a:lnSpc>
                <a:spcPct val="100000"/>
              </a:lnSpc>
              <a:spcBef>
                <a:spcPts val="1255"/>
              </a:spcBef>
            </a:pPr>
            <a:r>
              <a:rPr sz="1600" spc="-5">
                <a:solidFill>
                  <a:srgbClr val="963139"/>
                </a:solidFill>
                <a:latin typeface="Courier New"/>
                <a:cs typeface="Courier New"/>
              </a:rPr>
              <a:t>&lt;?php</a:t>
            </a:r>
            <a:endParaRPr sz="1600">
              <a:latin typeface="Courier New"/>
              <a:cs typeface="Courier New"/>
            </a:endParaRPr>
          </a:p>
          <a:p>
            <a:pPr marL="390525">
              <a:lnSpc>
                <a:spcPct val="100000"/>
              </a:lnSpc>
            </a:pPr>
            <a:r>
              <a:rPr sz="1600" spc="-5">
                <a:solidFill>
                  <a:srgbClr val="963139"/>
                </a:solidFill>
                <a:latin typeface="Courier New"/>
                <a:cs typeface="Courier New"/>
              </a:rPr>
              <a:t>function function1()</a:t>
            </a:r>
            <a:r>
              <a:rPr sz="1600">
                <a:solidFill>
                  <a:srgbClr val="963139"/>
                </a:solidFill>
                <a:latin typeface="Courier New"/>
                <a:cs typeface="Courier New"/>
              </a:rPr>
              <a:t> </a:t>
            </a:r>
            <a:r>
              <a:rPr sz="1600" spc="-5">
                <a:solidFill>
                  <a:srgbClr val="963139"/>
                </a:solidFill>
                <a:latin typeface="Courier New"/>
                <a:cs typeface="Courier New"/>
              </a:rPr>
              <a:t>{</a:t>
            </a:r>
            <a:endParaRPr sz="1600">
              <a:latin typeface="Courier New"/>
              <a:cs typeface="Courier New"/>
            </a:endParaRPr>
          </a:p>
          <a:p>
            <a:pPr marL="1304925">
              <a:lnSpc>
                <a:spcPct val="100000"/>
              </a:lnSpc>
            </a:pPr>
            <a:r>
              <a:rPr sz="1600" spc="-5">
                <a:solidFill>
                  <a:srgbClr val="963139"/>
                </a:solidFill>
                <a:latin typeface="Courier New"/>
                <a:cs typeface="Courier New"/>
              </a:rPr>
              <a:t>… // some</a:t>
            </a:r>
            <a:r>
              <a:rPr sz="1600" spc="5">
                <a:solidFill>
                  <a:srgbClr val="963139"/>
                </a:solidFill>
                <a:latin typeface="Courier New"/>
                <a:cs typeface="Courier New"/>
              </a:rPr>
              <a:t> </a:t>
            </a:r>
            <a:r>
              <a:rPr sz="1600" spc="-5">
                <a:solidFill>
                  <a:srgbClr val="963139"/>
                </a:solidFill>
                <a:latin typeface="Courier New"/>
                <a:cs typeface="Courier New"/>
              </a:rPr>
              <a:t>code</a:t>
            </a:r>
            <a:endParaRPr sz="1600">
              <a:latin typeface="Courier New"/>
              <a:cs typeface="Courier New"/>
            </a:endParaRPr>
          </a:p>
        </p:txBody>
      </p:sp>
      <p:sp>
        <p:nvSpPr>
          <p:cNvPr id="4" name="object 4"/>
          <p:cNvSpPr txBox="1"/>
          <p:nvPr/>
        </p:nvSpPr>
        <p:spPr>
          <a:xfrm>
            <a:off x="1983994" y="3333115"/>
            <a:ext cx="1857375" cy="269240"/>
          </a:xfrm>
          <a:prstGeom prst="rect">
            <a:avLst/>
          </a:prstGeom>
        </p:spPr>
        <p:txBody>
          <a:bodyPr vert="horz" wrap="square" lIns="0" tIns="12065" rIns="0" bIns="0" rtlCol="0">
            <a:spAutoFit/>
          </a:bodyPr>
          <a:lstStyle/>
          <a:p>
            <a:pPr marL="12700">
              <a:lnSpc>
                <a:spcPct val="100000"/>
              </a:lnSpc>
              <a:spcBef>
                <a:spcPts val="95"/>
              </a:spcBef>
            </a:pPr>
            <a:r>
              <a:rPr sz="1600" spc="-5">
                <a:solidFill>
                  <a:srgbClr val="963139"/>
                </a:solidFill>
                <a:latin typeface="Courier New"/>
                <a:cs typeface="Courier New"/>
              </a:rPr>
              <a:t>$local_var =</a:t>
            </a:r>
            <a:r>
              <a:rPr sz="1600" spc="-45">
                <a:solidFill>
                  <a:srgbClr val="963139"/>
                </a:solidFill>
                <a:latin typeface="Courier New"/>
                <a:cs typeface="Courier New"/>
              </a:rPr>
              <a:t> </a:t>
            </a:r>
            <a:r>
              <a:rPr sz="1600" spc="-5">
                <a:solidFill>
                  <a:srgbClr val="963139"/>
                </a:solidFill>
                <a:latin typeface="Courier New"/>
                <a:cs typeface="Courier New"/>
              </a:rPr>
              <a:t>5;</a:t>
            </a:r>
            <a:endParaRPr sz="1600">
              <a:latin typeface="Courier New"/>
              <a:cs typeface="Courier New"/>
            </a:endParaRPr>
          </a:p>
        </p:txBody>
      </p:sp>
      <p:sp>
        <p:nvSpPr>
          <p:cNvPr id="5" name="object 5"/>
          <p:cNvSpPr txBox="1"/>
          <p:nvPr/>
        </p:nvSpPr>
        <p:spPr>
          <a:xfrm>
            <a:off x="4727575" y="3333115"/>
            <a:ext cx="3441700" cy="756920"/>
          </a:xfrm>
          <a:prstGeom prst="rect">
            <a:avLst/>
          </a:prstGeom>
        </p:spPr>
        <p:txBody>
          <a:bodyPr vert="horz" wrap="square" lIns="0" tIns="12065" rIns="0" bIns="0" rtlCol="0">
            <a:spAutoFit/>
          </a:bodyPr>
          <a:lstStyle/>
          <a:p>
            <a:pPr marL="12700">
              <a:lnSpc>
                <a:spcPct val="100000"/>
              </a:lnSpc>
              <a:spcBef>
                <a:spcPts val="95"/>
              </a:spcBef>
            </a:pPr>
            <a:r>
              <a:rPr sz="1600" spc="-5">
                <a:solidFill>
                  <a:srgbClr val="963139"/>
                </a:solidFill>
                <a:latin typeface="Courier New"/>
                <a:cs typeface="Courier New"/>
              </a:rPr>
              <a:t>// this variable is LOCAL</a:t>
            </a:r>
            <a:r>
              <a:rPr sz="1600" spc="-10">
                <a:solidFill>
                  <a:srgbClr val="963139"/>
                </a:solidFill>
                <a:latin typeface="Courier New"/>
                <a:cs typeface="Courier New"/>
              </a:rPr>
              <a:t> to</a:t>
            </a:r>
            <a:endParaRPr sz="1600">
              <a:latin typeface="Courier New"/>
              <a:cs typeface="Courier New"/>
            </a:endParaRPr>
          </a:p>
          <a:p>
            <a:pPr marL="12700">
              <a:lnSpc>
                <a:spcPct val="100000"/>
              </a:lnSpc>
            </a:pPr>
            <a:r>
              <a:rPr sz="1600" spc="-5">
                <a:solidFill>
                  <a:srgbClr val="963139"/>
                </a:solidFill>
                <a:latin typeface="Courier New"/>
                <a:cs typeface="Courier New"/>
              </a:rPr>
              <a:t>// function1()</a:t>
            </a:r>
            <a:endParaRPr sz="1600">
              <a:latin typeface="Courier New"/>
              <a:cs typeface="Courier New"/>
            </a:endParaRPr>
          </a:p>
          <a:p>
            <a:pPr marL="12700">
              <a:lnSpc>
                <a:spcPct val="100000"/>
              </a:lnSpc>
            </a:pPr>
            <a:r>
              <a:rPr sz="1600" spc="-5">
                <a:solidFill>
                  <a:srgbClr val="963139"/>
                </a:solidFill>
                <a:latin typeface="Courier New"/>
                <a:cs typeface="Courier New"/>
              </a:rPr>
              <a:t>// prints 8</a:t>
            </a:r>
            <a:endParaRPr sz="1600">
              <a:latin typeface="Courier New"/>
              <a:cs typeface="Courier New"/>
            </a:endParaRPr>
          </a:p>
        </p:txBody>
      </p:sp>
      <p:sp>
        <p:nvSpPr>
          <p:cNvPr id="6" name="object 6"/>
          <p:cNvSpPr txBox="1"/>
          <p:nvPr/>
        </p:nvSpPr>
        <p:spPr>
          <a:xfrm>
            <a:off x="1983994" y="3821048"/>
            <a:ext cx="2468245" cy="269240"/>
          </a:xfrm>
          <a:prstGeom prst="rect">
            <a:avLst/>
          </a:prstGeom>
        </p:spPr>
        <p:txBody>
          <a:bodyPr vert="horz" wrap="square" lIns="0" tIns="12065" rIns="0" bIns="0" rtlCol="0">
            <a:spAutoFit/>
          </a:bodyPr>
          <a:lstStyle/>
          <a:p>
            <a:pPr marL="12700">
              <a:lnSpc>
                <a:spcPct val="100000"/>
              </a:lnSpc>
              <a:spcBef>
                <a:spcPts val="95"/>
              </a:spcBef>
            </a:pPr>
            <a:r>
              <a:rPr sz="1600" spc="-5">
                <a:solidFill>
                  <a:srgbClr val="963139"/>
                </a:solidFill>
                <a:latin typeface="Courier New"/>
                <a:cs typeface="Courier New"/>
              </a:rPr>
              <a:t>echo $local_var +</a:t>
            </a:r>
            <a:r>
              <a:rPr sz="1600" spc="-30">
                <a:solidFill>
                  <a:srgbClr val="963139"/>
                </a:solidFill>
                <a:latin typeface="Courier New"/>
                <a:cs typeface="Courier New"/>
              </a:rPr>
              <a:t> </a:t>
            </a:r>
            <a:r>
              <a:rPr sz="1600">
                <a:solidFill>
                  <a:srgbClr val="963139"/>
                </a:solidFill>
                <a:latin typeface="Courier New"/>
                <a:cs typeface="Courier New"/>
              </a:rPr>
              <a:t>3;</a:t>
            </a:r>
            <a:endParaRPr sz="1600">
              <a:latin typeface="Courier New"/>
              <a:cs typeface="Courier New"/>
            </a:endParaRPr>
          </a:p>
        </p:txBody>
      </p:sp>
      <p:sp>
        <p:nvSpPr>
          <p:cNvPr id="7" name="object 7"/>
          <p:cNvSpPr txBox="1"/>
          <p:nvPr/>
        </p:nvSpPr>
        <p:spPr>
          <a:xfrm>
            <a:off x="1069644" y="4064889"/>
            <a:ext cx="147320" cy="269240"/>
          </a:xfrm>
          <a:prstGeom prst="rect">
            <a:avLst/>
          </a:prstGeom>
        </p:spPr>
        <p:txBody>
          <a:bodyPr vert="horz" wrap="square" lIns="0" tIns="12065" rIns="0" bIns="0" rtlCol="0">
            <a:spAutoFit/>
          </a:bodyPr>
          <a:lstStyle/>
          <a:p>
            <a:pPr marL="12700">
              <a:lnSpc>
                <a:spcPct val="100000"/>
              </a:lnSpc>
              <a:spcBef>
                <a:spcPts val="95"/>
              </a:spcBef>
            </a:pPr>
            <a:r>
              <a:rPr sz="1600" spc="-5">
                <a:solidFill>
                  <a:srgbClr val="963139"/>
                </a:solidFill>
                <a:latin typeface="Courier New"/>
                <a:cs typeface="Courier New"/>
              </a:rPr>
              <a:t>}</a:t>
            </a:r>
            <a:endParaRPr sz="1600">
              <a:latin typeface="Courier New"/>
              <a:cs typeface="Courier New"/>
            </a:endParaRPr>
          </a:p>
        </p:txBody>
      </p:sp>
      <p:sp>
        <p:nvSpPr>
          <p:cNvPr id="8" name="object 8"/>
          <p:cNvSpPr txBox="1"/>
          <p:nvPr/>
        </p:nvSpPr>
        <p:spPr>
          <a:xfrm>
            <a:off x="1069644" y="4552569"/>
            <a:ext cx="1979295" cy="756920"/>
          </a:xfrm>
          <a:prstGeom prst="rect">
            <a:avLst/>
          </a:prstGeom>
        </p:spPr>
        <p:txBody>
          <a:bodyPr vert="horz" wrap="square" lIns="0" tIns="12065" rIns="0" bIns="0" rtlCol="0">
            <a:spAutoFit/>
          </a:bodyPr>
          <a:lstStyle/>
          <a:p>
            <a:pPr marL="12700" marR="5080">
              <a:lnSpc>
                <a:spcPct val="100000"/>
              </a:lnSpc>
              <a:spcBef>
                <a:spcPts val="95"/>
              </a:spcBef>
            </a:pPr>
            <a:r>
              <a:rPr sz="1600" spc="-5">
                <a:solidFill>
                  <a:srgbClr val="963139"/>
                </a:solidFill>
                <a:latin typeface="Courier New"/>
                <a:cs typeface="Courier New"/>
              </a:rPr>
              <a:t>… // some code  function1();  echo</a:t>
            </a:r>
            <a:r>
              <a:rPr sz="1600" spc="-45">
                <a:solidFill>
                  <a:srgbClr val="963139"/>
                </a:solidFill>
                <a:latin typeface="Courier New"/>
                <a:cs typeface="Courier New"/>
              </a:rPr>
              <a:t> </a:t>
            </a:r>
            <a:r>
              <a:rPr sz="1600" spc="-5">
                <a:solidFill>
                  <a:srgbClr val="963139"/>
                </a:solidFill>
                <a:latin typeface="Courier New"/>
                <a:cs typeface="Courier New"/>
              </a:rPr>
              <a:t>$local_var;</a:t>
            </a:r>
            <a:endParaRPr sz="1600">
              <a:latin typeface="Courier New"/>
              <a:cs typeface="Courier New"/>
            </a:endParaRPr>
          </a:p>
        </p:txBody>
      </p:sp>
      <p:sp>
        <p:nvSpPr>
          <p:cNvPr id="9" name="object 9"/>
          <p:cNvSpPr txBox="1"/>
          <p:nvPr/>
        </p:nvSpPr>
        <p:spPr>
          <a:xfrm>
            <a:off x="3813175" y="5040248"/>
            <a:ext cx="4422775" cy="513080"/>
          </a:xfrm>
          <a:prstGeom prst="rect">
            <a:avLst/>
          </a:prstGeom>
        </p:spPr>
        <p:txBody>
          <a:bodyPr vert="horz" wrap="square" lIns="0" tIns="12065" rIns="0" bIns="0" rtlCol="0">
            <a:spAutoFit/>
          </a:bodyPr>
          <a:lstStyle/>
          <a:p>
            <a:pPr marL="12700">
              <a:lnSpc>
                <a:spcPct val="100000"/>
              </a:lnSpc>
              <a:spcBef>
                <a:spcPts val="95"/>
              </a:spcBef>
            </a:pPr>
            <a:r>
              <a:rPr sz="1600" spc="-5">
                <a:solidFill>
                  <a:srgbClr val="963139"/>
                </a:solidFill>
                <a:latin typeface="Courier New"/>
                <a:cs typeface="Courier New"/>
              </a:rPr>
              <a:t>// does nothing, since </a:t>
            </a:r>
            <a:r>
              <a:rPr sz="1600">
                <a:solidFill>
                  <a:srgbClr val="963139"/>
                </a:solidFill>
                <a:latin typeface="Courier New"/>
                <a:cs typeface="Courier New"/>
              </a:rPr>
              <a:t>$local_var</a:t>
            </a:r>
            <a:r>
              <a:rPr sz="1600" spc="-15">
                <a:solidFill>
                  <a:srgbClr val="963139"/>
                </a:solidFill>
                <a:latin typeface="Courier New"/>
                <a:cs typeface="Courier New"/>
              </a:rPr>
              <a:t> </a:t>
            </a:r>
            <a:r>
              <a:rPr sz="1600" spc="-5">
                <a:solidFill>
                  <a:srgbClr val="963139"/>
                </a:solidFill>
                <a:latin typeface="Courier New"/>
                <a:cs typeface="Courier New"/>
              </a:rPr>
              <a:t>is</a:t>
            </a:r>
            <a:endParaRPr sz="1600">
              <a:latin typeface="Courier New"/>
              <a:cs typeface="Courier New"/>
            </a:endParaRPr>
          </a:p>
          <a:p>
            <a:pPr marL="12700">
              <a:lnSpc>
                <a:spcPct val="100000"/>
              </a:lnSpc>
            </a:pPr>
            <a:r>
              <a:rPr sz="1600" spc="-5">
                <a:solidFill>
                  <a:srgbClr val="963139"/>
                </a:solidFill>
                <a:latin typeface="Courier New"/>
                <a:cs typeface="Courier New"/>
              </a:rPr>
              <a:t>// out of</a:t>
            </a:r>
            <a:r>
              <a:rPr sz="1600">
                <a:solidFill>
                  <a:srgbClr val="963139"/>
                </a:solidFill>
                <a:latin typeface="Courier New"/>
                <a:cs typeface="Courier New"/>
              </a:rPr>
              <a:t> </a:t>
            </a:r>
            <a:r>
              <a:rPr sz="1600" spc="-5">
                <a:solidFill>
                  <a:srgbClr val="963139"/>
                </a:solidFill>
                <a:latin typeface="Courier New"/>
                <a:cs typeface="Courier New"/>
              </a:rPr>
              <a:t>scope</a:t>
            </a:r>
            <a:endParaRPr sz="1600">
              <a:latin typeface="Courier New"/>
              <a:cs typeface="Courier New"/>
            </a:endParaRPr>
          </a:p>
        </p:txBody>
      </p:sp>
      <p:sp>
        <p:nvSpPr>
          <p:cNvPr id="10" name="object 10"/>
          <p:cNvSpPr txBox="1"/>
          <p:nvPr/>
        </p:nvSpPr>
        <p:spPr>
          <a:xfrm>
            <a:off x="1069644" y="5772099"/>
            <a:ext cx="269240" cy="269240"/>
          </a:xfrm>
          <a:prstGeom prst="rect">
            <a:avLst/>
          </a:prstGeom>
        </p:spPr>
        <p:txBody>
          <a:bodyPr vert="horz" wrap="square" lIns="0" tIns="12065" rIns="0" bIns="0" rtlCol="0">
            <a:spAutoFit/>
          </a:bodyPr>
          <a:lstStyle/>
          <a:p>
            <a:pPr marL="12700">
              <a:lnSpc>
                <a:spcPct val="100000"/>
              </a:lnSpc>
              <a:spcBef>
                <a:spcPts val="95"/>
              </a:spcBef>
            </a:pPr>
            <a:r>
              <a:rPr sz="1600" spc="-5">
                <a:solidFill>
                  <a:srgbClr val="963139"/>
                </a:solidFill>
                <a:latin typeface="Courier New"/>
                <a:cs typeface="Courier New"/>
              </a:rPr>
              <a:t>?&gt;</a:t>
            </a:r>
            <a:endParaRPr sz="1600">
              <a:latin typeface="Courier New"/>
              <a:cs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5803265" cy="697230"/>
          </a:xfrm>
          <a:prstGeom prst="rect">
            <a:avLst/>
          </a:prstGeom>
        </p:spPr>
        <p:txBody>
          <a:bodyPr vert="horz" wrap="square" lIns="0" tIns="13335" rIns="0" bIns="0" rtlCol="0">
            <a:spAutoFit/>
          </a:bodyPr>
          <a:lstStyle/>
          <a:p>
            <a:pPr marL="12700">
              <a:lnSpc>
                <a:spcPct val="100000"/>
              </a:lnSpc>
              <a:spcBef>
                <a:spcPts val="105"/>
              </a:spcBef>
            </a:pPr>
            <a:r>
              <a:rPr sz="4400" spc="-415"/>
              <a:t>Request </a:t>
            </a:r>
            <a:r>
              <a:rPr sz="4400" spc="-140"/>
              <a:t>to </a:t>
            </a:r>
            <a:r>
              <a:rPr sz="4400" spc="-20"/>
              <a:t>a </a:t>
            </a:r>
            <a:r>
              <a:rPr sz="4400" spc="-330"/>
              <a:t>Dynamic</a:t>
            </a:r>
            <a:r>
              <a:rPr sz="4400" spc="-405"/>
              <a:t> </a:t>
            </a:r>
            <a:r>
              <a:rPr sz="4400" spc="-254"/>
              <a:t>Site</a:t>
            </a:r>
            <a:endParaRPr sz="4400"/>
          </a:p>
        </p:txBody>
      </p:sp>
      <p:sp>
        <p:nvSpPr>
          <p:cNvPr id="3" name="object 3"/>
          <p:cNvSpPr txBox="1"/>
          <p:nvPr/>
        </p:nvSpPr>
        <p:spPr>
          <a:xfrm>
            <a:off x="691387" y="1616709"/>
            <a:ext cx="7435215" cy="2083435"/>
          </a:xfrm>
          <a:prstGeom prst="rect">
            <a:avLst/>
          </a:prstGeom>
        </p:spPr>
        <p:txBody>
          <a:bodyPr vert="horz" wrap="square" lIns="0" tIns="12700" rIns="0" bIns="0" rtlCol="0">
            <a:spAutoFit/>
          </a:bodyPr>
          <a:lstStyle/>
          <a:p>
            <a:pPr marL="332740" marR="5080" indent="-320040">
              <a:lnSpc>
                <a:spcPct val="100000"/>
              </a:lnSpc>
              <a:spcBef>
                <a:spcPts val="100"/>
              </a:spcBef>
              <a:buSzPct val="60416"/>
              <a:buFont typeface="Wingdings"/>
              <a:buChar char=""/>
              <a:tabLst>
                <a:tab pos="332105" algn="l"/>
                <a:tab pos="332740" algn="l"/>
              </a:tabLst>
            </a:pPr>
            <a:r>
              <a:rPr sz="2400" spc="-280">
                <a:solidFill>
                  <a:srgbClr val="963139"/>
                </a:solidFill>
                <a:latin typeface="Arial"/>
                <a:cs typeface="Arial"/>
              </a:rPr>
              <a:t>The </a:t>
            </a:r>
            <a:r>
              <a:rPr sz="2400" spc="-130">
                <a:solidFill>
                  <a:srgbClr val="963139"/>
                </a:solidFill>
                <a:latin typeface="Arial"/>
                <a:cs typeface="Arial"/>
              </a:rPr>
              <a:t>server </a:t>
            </a:r>
            <a:r>
              <a:rPr sz="2400" spc="-265">
                <a:solidFill>
                  <a:srgbClr val="963139"/>
                </a:solidFill>
                <a:latin typeface="Arial"/>
                <a:cs typeface="Arial"/>
              </a:rPr>
              <a:t>must </a:t>
            </a:r>
            <a:r>
              <a:rPr sz="2400" spc="-140">
                <a:solidFill>
                  <a:srgbClr val="963139"/>
                </a:solidFill>
                <a:latin typeface="Arial"/>
                <a:cs typeface="Arial"/>
              </a:rPr>
              <a:t>respond </a:t>
            </a:r>
            <a:r>
              <a:rPr sz="2400" spc="-105">
                <a:solidFill>
                  <a:srgbClr val="963139"/>
                </a:solidFill>
                <a:latin typeface="Arial"/>
                <a:cs typeface="Arial"/>
              </a:rPr>
              <a:t>dynamically </a:t>
            </a:r>
            <a:r>
              <a:rPr sz="2400" spc="60">
                <a:solidFill>
                  <a:srgbClr val="963139"/>
                </a:solidFill>
                <a:latin typeface="Arial"/>
                <a:cs typeface="Arial"/>
              </a:rPr>
              <a:t>if </a:t>
            </a:r>
            <a:r>
              <a:rPr sz="2400" spc="-15">
                <a:solidFill>
                  <a:srgbClr val="963139"/>
                </a:solidFill>
                <a:latin typeface="Arial"/>
                <a:cs typeface="Arial"/>
              </a:rPr>
              <a:t>it </a:t>
            </a:r>
            <a:r>
              <a:rPr sz="2400" spc="-195">
                <a:solidFill>
                  <a:srgbClr val="963139"/>
                </a:solidFill>
                <a:latin typeface="Arial"/>
                <a:cs typeface="Arial"/>
              </a:rPr>
              <a:t>needs </a:t>
            </a:r>
            <a:r>
              <a:rPr sz="2400" spc="-80">
                <a:solidFill>
                  <a:srgbClr val="963139"/>
                </a:solidFill>
                <a:latin typeface="Arial"/>
                <a:cs typeface="Arial"/>
              </a:rPr>
              <a:t>to </a:t>
            </a:r>
            <a:r>
              <a:rPr sz="2400" spc="-75">
                <a:solidFill>
                  <a:srgbClr val="963139"/>
                </a:solidFill>
                <a:latin typeface="Arial"/>
                <a:cs typeface="Arial"/>
              </a:rPr>
              <a:t>provide  </a:t>
            </a:r>
            <a:r>
              <a:rPr sz="2400" spc="-35">
                <a:solidFill>
                  <a:srgbClr val="963139"/>
                </a:solidFill>
                <a:latin typeface="Arial"/>
                <a:cs typeface="Arial"/>
              </a:rPr>
              <a:t>different </a:t>
            </a:r>
            <a:r>
              <a:rPr sz="2400" spc="-120">
                <a:solidFill>
                  <a:srgbClr val="963139"/>
                </a:solidFill>
                <a:latin typeface="Arial"/>
                <a:cs typeface="Arial"/>
              </a:rPr>
              <a:t>client-side </a:t>
            </a:r>
            <a:r>
              <a:rPr sz="2400" spc="-145">
                <a:solidFill>
                  <a:srgbClr val="963139"/>
                </a:solidFill>
                <a:latin typeface="Arial"/>
                <a:cs typeface="Arial"/>
              </a:rPr>
              <a:t>code </a:t>
            </a:r>
            <a:r>
              <a:rPr sz="2400" spc="-100">
                <a:solidFill>
                  <a:srgbClr val="963139"/>
                </a:solidFill>
                <a:latin typeface="Arial"/>
                <a:cs typeface="Arial"/>
              </a:rPr>
              <a:t>depending </a:t>
            </a:r>
            <a:r>
              <a:rPr sz="2400" spc="-210">
                <a:solidFill>
                  <a:srgbClr val="963139"/>
                </a:solidFill>
                <a:latin typeface="Arial"/>
                <a:cs typeface="Arial"/>
              </a:rPr>
              <a:t>on </a:t>
            </a:r>
            <a:r>
              <a:rPr sz="2400" spc="-150">
                <a:solidFill>
                  <a:srgbClr val="963139"/>
                </a:solidFill>
                <a:latin typeface="Arial"/>
                <a:cs typeface="Arial"/>
              </a:rPr>
              <a:t>the</a:t>
            </a:r>
            <a:r>
              <a:rPr sz="2400" spc="85">
                <a:solidFill>
                  <a:srgbClr val="963139"/>
                </a:solidFill>
                <a:latin typeface="Arial"/>
                <a:cs typeface="Arial"/>
              </a:rPr>
              <a:t> </a:t>
            </a:r>
            <a:r>
              <a:rPr sz="2400" spc="-130">
                <a:solidFill>
                  <a:srgbClr val="963139"/>
                </a:solidFill>
                <a:latin typeface="Arial"/>
                <a:cs typeface="Arial"/>
              </a:rPr>
              <a:t>situation</a:t>
            </a:r>
            <a:endParaRPr sz="2400">
              <a:latin typeface="Arial"/>
              <a:cs typeface="Arial"/>
            </a:endParaRPr>
          </a:p>
          <a:p>
            <a:pPr marL="652780" lvl="1" indent="-274955">
              <a:lnSpc>
                <a:spcPct val="100000"/>
              </a:lnSpc>
              <a:spcBef>
                <a:spcPts val="600"/>
              </a:spcBef>
              <a:buClr>
                <a:srgbClr val="676767"/>
              </a:buClr>
              <a:buSzPct val="68750"/>
              <a:buChar char=""/>
              <a:tabLst>
                <a:tab pos="653415" algn="l"/>
              </a:tabLst>
            </a:pPr>
            <a:r>
              <a:rPr sz="2400" spc="-114">
                <a:solidFill>
                  <a:srgbClr val="963139"/>
                </a:solidFill>
                <a:latin typeface="Arial"/>
                <a:cs typeface="Arial"/>
              </a:rPr>
              <a:t>Date </a:t>
            </a:r>
            <a:r>
              <a:rPr sz="2400" spc="-105">
                <a:solidFill>
                  <a:srgbClr val="963139"/>
                </a:solidFill>
                <a:latin typeface="Arial"/>
                <a:cs typeface="Arial"/>
              </a:rPr>
              <a:t>and</a:t>
            </a:r>
            <a:r>
              <a:rPr sz="2400" spc="100">
                <a:solidFill>
                  <a:srgbClr val="963139"/>
                </a:solidFill>
                <a:latin typeface="Arial"/>
                <a:cs typeface="Arial"/>
              </a:rPr>
              <a:t> </a:t>
            </a:r>
            <a:r>
              <a:rPr sz="2400" spc="-140">
                <a:solidFill>
                  <a:srgbClr val="963139"/>
                </a:solidFill>
                <a:latin typeface="Arial"/>
                <a:cs typeface="Arial"/>
              </a:rPr>
              <a:t>time</a:t>
            </a:r>
            <a:endParaRPr sz="2400">
              <a:latin typeface="Arial"/>
              <a:cs typeface="Arial"/>
            </a:endParaRPr>
          </a:p>
          <a:p>
            <a:pPr marL="652780" lvl="1" indent="-274955">
              <a:lnSpc>
                <a:spcPct val="100000"/>
              </a:lnSpc>
              <a:spcBef>
                <a:spcPts val="600"/>
              </a:spcBef>
              <a:buClr>
                <a:srgbClr val="676767"/>
              </a:buClr>
              <a:buSzPct val="68750"/>
              <a:buChar char=""/>
              <a:tabLst>
                <a:tab pos="653415" algn="l"/>
              </a:tabLst>
            </a:pPr>
            <a:r>
              <a:rPr sz="2400" spc="-155">
                <a:solidFill>
                  <a:srgbClr val="963139"/>
                </a:solidFill>
                <a:latin typeface="Arial"/>
                <a:cs typeface="Arial"/>
              </a:rPr>
              <a:t>Specifics </a:t>
            </a:r>
            <a:r>
              <a:rPr sz="2400" spc="-5">
                <a:solidFill>
                  <a:srgbClr val="963139"/>
                </a:solidFill>
                <a:latin typeface="Arial"/>
                <a:cs typeface="Arial"/>
              </a:rPr>
              <a:t>of </a:t>
            </a:r>
            <a:r>
              <a:rPr sz="2400" spc="-145">
                <a:solidFill>
                  <a:srgbClr val="963139"/>
                </a:solidFill>
                <a:latin typeface="Arial"/>
                <a:cs typeface="Arial"/>
              </a:rPr>
              <a:t>the </a:t>
            </a:r>
            <a:r>
              <a:rPr sz="2400" spc="-215">
                <a:solidFill>
                  <a:srgbClr val="963139"/>
                </a:solidFill>
                <a:latin typeface="Arial"/>
                <a:cs typeface="Arial"/>
              </a:rPr>
              <a:t>user’s</a:t>
            </a:r>
            <a:r>
              <a:rPr sz="2400" spc="-125">
                <a:solidFill>
                  <a:srgbClr val="963139"/>
                </a:solidFill>
                <a:latin typeface="Arial"/>
                <a:cs typeface="Arial"/>
              </a:rPr>
              <a:t> </a:t>
            </a:r>
            <a:r>
              <a:rPr sz="2400" spc="-140">
                <a:solidFill>
                  <a:srgbClr val="963139"/>
                </a:solidFill>
                <a:latin typeface="Arial"/>
                <a:cs typeface="Arial"/>
              </a:rPr>
              <a:t>request</a:t>
            </a:r>
            <a:endParaRPr sz="2400">
              <a:latin typeface="Arial"/>
              <a:cs typeface="Arial"/>
            </a:endParaRPr>
          </a:p>
          <a:p>
            <a:pPr marL="652780" lvl="1" indent="-274955">
              <a:lnSpc>
                <a:spcPct val="100000"/>
              </a:lnSpc>
              <a:spcBef>
                <a:spcPts val="600"/>
              </a:spcBef>
              <a:buClr>
                <a:srgbClr val="676767"/>
              </a:buClr>
              <a:buSzPct val="68750"/>
              <a:buChar char=""/>
              <a:tabLst>
                <a:tab pos="653415" algn="l"/>
              </a:tabLst>
            </a:pPr>
            <a:r>
              <a:rPr sz="2400" spc="-114">
                <a:solidFill>
                  <a:srgbClr val="963139"/>
                </a:solidFill>
                <a:latin typeface="Arial"/>
                <a:cs typeface="Arial"/>
              </a:rPr>
              <a:t>Database </a:t>
            </a:r>
            <a:r>
              <a:rPr sz="2400" spc="-195">
                <a:solidFill>
                  <a:srgbClr val="963139"/>
                </a:solidFill>
                <a:latin typeface="Arial"/>
                <a:cs typeface="Arial"/>
              </a:rPr>
              <a:t>contents </a:t>
            </a:r>
            <a:r>
              <a:rPr sz="2400" spc="-135">
                <a:solidFill>
                  <a:srgbClr val="963139"/>
                </a:solidFill>
                <a:latin typeface="Arial"/>
                <a:cs typeface="Arial"/>
              </a:rPr>
              <a:t>– </a:t>
            </a:r>
            <a:r>
              <a:rPr sz="2400" spc="-160">
                <a:solidFill>
                  <a:srgbClr val="963139"/>
                </a:solidFill>
                <a:latin typeface="Arial"/>
                <a:cs typeface="Arial"/>
              </a:rPr>
              <a:t>forms </a:t>
            </a:r>
            <a:r>
              <a:rPr sz="2400" spc="-105">
                <a:solidFill>
                  <a:srgbClr val="963139"/>
                </a:solidFill>
                <a:latin typeface="Arial"/>
                <a:cs typeface="Arial"/>
              </a:rPr>
              <a:t>and</a:t>
            </a:r>
            <a:r>
              <a:rPr sz="2400" spc="110">
                <a:solidFill>
                  <a:srgbClr val="963139"/>
                </a:solidFill>
                <a:latin typeface="Arial"/>
                <a:cs typeface="Arial"/>
              </a:rPr>
              <a:t> </a:t>
            </a:r>
            <a:r>
              <a:rPr sz="2400" spc="-130">
                <a:solidFill>
                  <a:srgbClr val="963139"/>
                </a:solidFill>
                <a:latin typeface="Arial"/>
                <a:cs typeface="Arial"/>
              </a:rPr>
              <a:t>authentication</a:t>
            </a:r>
            <a:endParaRPr sz="2400">
              <a:latin typeface="Arial"/>
              <a:cs typeface="Arial"/>
            </a:endParaRPr>
          </a:p>
        </p:txBody>
      </p:sp>
      <p:sp>
        <p:nvSpPr>
          <p:cNvPr id="4" name="object 4"/>
          <p:cNvSpPr/>
          <p:nvPr/>
        </p:nvSpPr>
        <p:spPr>
          <a:xfrm>
            <a:off x="5448300" y="4267200"/>
            <a:ext cx="638175" cy="8763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307340" y="5203393"/>
            <a:ext cx="1001394" cy="300355"/>
          </a:xfrm>
          <a:prstGeom prst="rect">
            <a:avLst/>
          </a:prstGeom>
        </p:spPr>
        <p:txBody>
          <a:bodyPr vert="horz" wrap="square" lIns="0" tIns="12700" rIns="0" bIns="0" rtlCol="0">
            <a:spAutoFit/>
          </a:bodyPr>
          <a:lstStyle/>
          <a:p>
            <a:pPr marL="12700">
              <a:lnSpc>
                <a:spcPct val="100000"/>
              </a:lnSpc>
              <a:spcBef>
                <a:spcPts val="100"/>
              </a:spcBef>
            </a:pPr>
            <a:r>
              <a:rPr sz="1800" spc="-225">
                <a:solidFill>
                  <a:srgbClr val="963139"/>
                </a:solidFill>
                <a:latin typeface="Arial"/>
                <a:cs typeface="Arial"/>
              </a:rPr>
              <a:t>You</a:t>
            </a:r>
            <a:r>
              <a:rPr sz="1800" spc="-45">
                <a:solidFill>
                  <a:srgbClr val="963139"/>
                </a:solidFill>
                <a:latin typeface="Arial"/>
                <a:cs typeface="Arial"/>
              </a:rPr>
              <a:t> </a:t>
            </a:r>
            <a:r>
              <a:rPr sz="1800" spc="-100">
                <a:solidFill>
                  <a:srgbClr val="963139"/>
                </a:solidFill>
                <a:latin typeface="Arial"/>
                <a:cs typeface="Arial"/>
              </a:rPr>
              <a:t>(client)</a:t>
            </a:r>
            <a:endParaRPr sz="1800">
              <a:latin typeface="Arial"/>
              <a:cs typeface="Arial"/>
            </a:endParaRPr>
          </a:p>
        </p:txBody>
      </p:sp>
      <p:sp>
        <p:nvSpPr>
          <p:cNvPr id="6" name="object 6"/>
          <p:cNvSpPr txBox="1"/>
          <p:nvPr/>
        </p:nvSpPr>
        <p:spPr>
          <a:xfrm>
            <a:off x="5261228" y="5203393"/>
            <a:ext cx="1097280" cy="300355"/>
          </a:xfrm>
          <a:prstGeom prst="rect">
            <a:avLst/>
          </a:prstGeom>
        </p:spPr>
        <p:txBody>
          <a:bodyPr vert="horz" wrap="square" lIns="0" tIns="12700" rIns="0" bIns="0" rtlCol="0">
            <a:spAutoFit/>
          </a:bodyPr>
          <a:lstStyle/>
          <a:p>
            <a:pPr marL="12700">
              <a:lnSpc>
                <a:spcPct val="100000"/>
              </a:lnSpc>
              <a:spcBef>
                <a:spcPts val="100"/>
              </a:spcBef>
            </a:pPr>
            <a:r>
              <a:rPr sz="1800" spc="-65">
                <a:solidFill>
                  <a:srgbClr val="963139"/>
                </a:solidFill>
                <a:latin typeface="Arial"/>
                <a:cs typeface="Arial"/>
              </a:rPr>
              <a:t>Web</a:t>
            </a:r>
            <a:r>
              <a:rPr sz="1800" spc="-75">
                <a:solidFill>
                  <a:srgbClr val="963139"/>
                </a:solidFill>
                <a:latin typeface="Arial"/>
                <a:cs typeface="Arial"/>
              </a:rPr>
              <a:t> </a:t>
            </a:r>
            <a:r>
              <a:rPr sz="1800" spc="-100">
                <a:solidFill>
                  <a:srgbClr val="963139"/>
                </a:solidFill>
                <a:latin typeface="Arial"/>
                <a:cs typeface="Arial"/>
              </a:rPr>
              <a:t>server</a:t>
            </a:r>
            <a:endParaRPr sz="1800">
              <a:latin typeface="Arial"/>
              <a:cs typeface="Arial"/>
            </a:endParaRPr>
          </a:p>
        </p:txBody>
      </p:sp>
      <p:sp>
        <p:nvSpPr>
          <p:cNvPr id="7" name="object 7"/>
          <p:cNvSpPr/>
          <p:nvPr/>
        </p:nvSpPr>
        <p:spPr>
          <a:xfrm>
            <a:off x="367677" y="4267263"/>
            <a:ext cx="927722" cy="990790"/>
          </a:xfrm>
          <a:prstGeom prst="rect">
            <a:avLst/>
          </a:prstGeom>
          <a:blipFill>
            <a:blip r:embed="rId3" cstate="print"/>
            <a:stretch>
              <a:fillRect/>
            </a:stretch>
          </a:blipFill>
        </p:spPr>
        <p:txBody>
          <a:bodyPr wrap="square" lIns="0" tIns="0" rIns="0" bIns="0" rtlCol="0"/>
          <a:lstStyle/>
          <a:p>
            <a:endParaRPr/>
          </a:p>
        </p:txBody>
      </p:sp>
      <p:grpSp>
        <p:nvGrpSpPr>
          <p:cNvPr id="8" name="object 8"/>
          <p:cNvGrpSpPr/>
          <p:nvPr/>
        </p:nvGrpSpPr>
        <p:grpSpPr>
          <a:xfrm>
            <a:off x="1666875" y="4257675"/>
            <a:ext cx="3524250" cy="552450"/>
            <a:chOff x="1666875" y="4257675"/>
            <a:chExt cx="3524250" cy="552450"/>
          </a:xfrm>
        </p:grpSpPr>
        <p:sp>
          <p:nvSpPr>
            <p:cNvPr id="9" name="object 9"/>
            <p:cNvSpPr/>
            <p:nvPr/>
          </p:nvSpPr>
          <p:spPr>
            <a:xfrm>
              <a:off x="1676400" y="4267200"/>
              <a:ext cx="3505200" cy="533400"/>
            </a:xfrm>
            <a:custGeom>
              <a:avLst/>
              <a:gdLst/>
              <a:ahLst/>
              <a:cxnLst/>
              <a:rect l="l" t="t" r="r" b="b"/>
              <a:pathLst>
                <a:path w="3505200" h="533400">
                  <a:moveTo>
                    <a:pt x="3238500" y="0"/>
                  </a:moveTo>
                  <a:lnTo>
                    <a:pt x="3238500" y="133350"/>
                  </a:lnTo>
                  <a:lnTo>
                    <a:pt x="0" y="133350"/>
                  </a:lnTo>
                  <a:lnTo>
                    <a:pt x="0" y="400050"/>
                  </a:lnTo>
                  <a:lnTo>
                    <a:pt x="3238500" y="400050"/>
                  </a:lnTo>
                  <a:lnTo>
                    <a:pt x="3238500" y="533400"/>
                  </a:lnTo>
                  <a:lnTo>
                    <a:pt x="3505200" y="266700"/>
                  </a:lnTo>
                  <a:lnTo>
                    <a:pt x="3238500" y="0"/>
                  </a:lnTo>
                  <a:close/>
                </a:path>
              </a:pathLst>
            </a:custGeom>
            <a:solidFill>
              <a:srgbClr val="963139"/>
            </a:solidFill>
          </p:spPr>
          <p:txBody>
            <a:bodyPr wrap="square" lIns="0" tIns="0" rIns="0" bIns="0" rtlCol="0"/>
            <a:lstStyle/>
            <a:p>
              <a:endParaRPr/>
            </a:p>
          </p:txBody>
        </p:sp>
        <p:sp>
          <p:nvSpPr>
            <p:cNvPr id="10" name="object 10"/>
            <p:cNvSpPr/>
            <p:nvPr/>
          </p:nvSpPr>
          <p:spPr>
            <a:xfrm>
              <a:off x="1676400" y="4267200"/>
              <a:ext cx="3505200" cy="533400"/>
            </a:xfrm>
            <a:custGeom>
              <a:avLst/>
              <a:gdLst/>
              <a:ahLst/>
              <a:cxnLst/>
              <a:rect l="l" t="t" r="r" b="b"/>
              <a:pathLst>
                <a:path w="3505200" h="533400">
                  <a:moveTo>
                    <a:pt x="0" y="133350"/>
                  </a:moveTo>
                  <a:lnTo>
                    <a:pt x="3238500" y="133350"/>
                  </a:lnTo>
                  <a:lnTo>
                    <a:pt x="3238500" y="0"/>
                  </a:lnTo>
                  <a:lnTo>
                    <a:pt x="3505200" y="266700"/>
                  </a:lnTo>
                  <a:lnTo>
                    <a:pt x="3238500" y="533400"/>
                  </a:lnTo>
                  <a:lnTo>
                    <a:pt x="3238500" y="400050"/>
                  </a:lnTo>
                  <a:lnTo>
                    <a:pt x="0" y="400050"/>
                  </a:lnTo>
                  <a:lnTo>
                    <a:pt x="0" y="133350"/>
                  </a:lnTo>
                  <a:close/>
                </a:path>
              </a:pathLst>
            </a:custGeom>
            <a:ln w="19050">
              <a:solidFill>
                <a:srgbClr val="494949"/>
              </a:solidFill>
            </a:ln>
          </p:spPr>
          <p:txBody>
            <a:bodyPr wrap="square" lIns="0" tIns="0" rIns="0" bIns="0" rtlCol="0"/>
            <a:lstStyle/>
            <a:p>
              <a:endParaRPr/>
            </a:p>
          </p:txBody>
        </p:sp>
      </p:grpSp>
      <p:sp>
        <p:nvSpPr>
          <p:cNvPr id="11" name="object 11"/>
          <p:cNvSpPr txBox="1"/>
          <p:nvPr/>
        </p:nvSpPr>
        <p:spPr>
          <a:xfrm>
            <a:off x="1602994" y="3984117"/>
            <a:ext cx="3548379" cy="299720"/>
          </a:xfrm>
          <a:prstGeom prst="rect">
            <a:avLst/>
          </a:prstGeom>
        </p:spPr>
        <p:txBody>
          <a:bodyPr vert="horz" wrap="square" lIns="0" tIns="12700" rIns="0" bIns="0" rtlCol="0">
            <a:spAutoFit/>
          </a:bodyPr>
          <a:lstStyle/>
          <a:p>
            <a:pPr marL="12700">
              <a:lnSpc>
                <a:spcPct val="100000"/>
              </a:lnSpc>
              <a:spcBef>
                <a:spcPts val="100"/>
              </a:spcBef>
            </a:pPr>
            <a:r>
              <a:rPr sz="1800" spc="-285">
                <a:solidFill>
                  <a:srgbClr val="963139"/>
                </a:solidFill>
                <a:latin typeface="Arial"/>
                <a:cs typeface="Arial"/>
              </a:rPr>
              <a:t>HTTP </a:t>
            </a:r>
            <a:r>
              <a:rPr sz="1800" spc="-165">
                <a:solidFill>
                  <a:srgbClr val="963139"/>
                </a:solidFill>
                <a:latin typeface="Arial"/>
                <a:cs typeface="Arial"/>
              </a:rPr>
              <a:t>Request: </a:t>
            </a:r>
            <a:r>
              <a:rPr sz="1800" spc="-245">
                <a:solidFill>
                  <a:srgbClr val="963139"/>
                </a:solidFill>
                <a:latin typeface="Arial"/>
                <a:cs typeface="Arial"/>
              </a:rPr>
              <a:t>GET</a:t>
            </a:r>
            <a:r>
              <a:rPr sz="1800" spc="-190">
                <a:solidFill>
                  <a:srgbClr val="963139"/>
                </a:solidFill>
                <a:latin typeface="Arial"/>
                <a:cs typeface="Arial"/>
              </a:rPr>
              <a:t> </a:t>
            </a:r>
            <a:r>
              <a:rPr sz="1800" spc="-114">
                <a:solidFill>
                  <a:srgbClr val="963139"/>
                </a:solidFill>
                <a:latin typeface="Arial"/>
                <a:cs typeface="Arial"/>
                <a:hlinkClick r:id="rId4"/>
              </a:rPr>
              <a:t>www.facebook.com</a:t>
            </a:r>
            <a:endParaRPr sz="1800">
              <a:latin typeface="Arial"/>
              <a:cs typeface="Arial"/>
            </a:endParaRPr>
          </a:p>
        </p:txBody>
      </p:sp>
      <p:grpSp>
        <p:nvGrpSpPr>
          <p:cNvPr id="12" name="object 12"/>
          <p:cNvGrpSpPr/>
          <p:nvPr/>
        </p:nvGrpSpPr>
        <p:grpSpPr>
          <a:xfrm>
            <a:off x="1590675" y="5019675"/>
            <a:ext cx="3524250" cy="552450"/>
            <a:chOff x="1590675" y="5019675"/>
            <a:chExt cx="3524250" cy="552450"/>
          </a:xfrm>
        </p:grpSpPr>
        <p:sp>
          <p:nvSpPr>
            <p:cNvPr id="13" name="object 13"/>
            <p:cNvSpPr/>
            <p:nvPr/>
          </p:nvSpPr>
          <p:spPr>
            <a:xfrm>
              <a:off x="1600200" y="5029200"/>
              <a:ext cx="3505200" cy="533400"/>
            </a:xfrm>
            <a:custGeom>
              <a:avLst/>
              <a:gdLst/>
              <a:ahLst/>
              <a:cxnLst/>
              <a:rect l="l" t="t" r="r" b="b"/>
              <a:pathLst>
                <a:path w="3505200" h="533400">
                  <a:moveTo>
                    <a:pt x="266700" y="0"/>
                  </a:moveTo>
                  <a:lnTo>
                    <a:pt x="0" y="266700"/>
                  </a:lnTo>
                  <a:lnTo>
                    <a:pt x="266700" y="533400"/>
                  </a:lnTo>
                  <a:lnTo>
                    <a:pt x="266700" y="400050"/>
                  </a:lnTo>
                  <a:lnTo>
                    <a:pt x="3505200" y="400050"/>
                  </a:lnTo>
                  <a:lnTo>
                    <a:pt x="3505200" y="133350"/>
                  </a:lnTo>
                  <a:lnTo>
                    <a:pt x="266700" y="133350"/>
                  </a:lnTo>
                  <a:lnTo>
                    <a:pt x="266700" y="0"/>
                  </a:lnTo>
                  <a:close/>
                </a:path>
              </a:pathLst>
            </a:custGeom>
            <a:solidFill>
              <a:srgbClr val="00AF50"/>
            </a:solidFill>
          </p:spPr>
          <p:txBody>
            <a:bodyPr wrap="square" lIns="0" tIns="0" rIns="0" bIns="0" rtlCol="0"/>
            <a:lstStyle/>
            <a:p>
              <a:endParaRPr/>
            </a:p>
          </p:txBody>
        </p:sp>
        <p:sp>
          <p:nvSpPr>
            <p:cNvPr id="14" name="object 14"/>
            <p:cNvSpPr/>
            <p:nvPr/>
          </p:nvSpPr>
          <p:spPr>
            <a:xfrm>
              <a:off x="1600200" y="5029200"/>
              <a:ext cx="3505200" cy="533400"/>
            </a:xfrm>
            <a:custGeom>
              <a:avLst/>
              <a:gdLst/>
              <a:ahLst/>
              <a:cxnLst/>
              <a:rect l="l" t="t" r="r" b="b"/>
              <a:pathLst>
                <a:path w="3505200" h="533400">
                  <a:moveTo>
                    <a:pt x="3505200" y="133350"/>
                  </a:moveTo>
                  <a:lnTo>
                    <a:pt x="266700" y="133350"/>
                  </a:lnTo>
                  <a:lnTo>
                    <a:pt x="266700" y="0"/>
                  </a:lnTo>
                  <a:lnTo>
                    <a:pt x="0" y="266700"/>
                  </a:lnTo>
                  <a:lnTo>
                    <a:pt x="266700" y="533400"/>
                  </a:lnTo>
                  <a:lnTo>
                    <a:pt x="266700" y="400050"/>
                  </a:lnTo>
                  <a:lnTo>
                    <a:pt x="3505200" y="400050"/>
                  </a:lnTo>
                  <a:lnTo>
                    <a:pt x="3505200" y="133350"/>
                  </a:lnTo>
                  <a:close/>
                </a:path>
              </a:pathLst>
            </a:custGeom>
            <a:ln w="19050">
              <a:solidFill>
                <a:srgbClr val="494949"/>
              </a:solidFill>
            </a:ln>
          </p:spPr>
          <p:txBody>
            <a:bodyPr wrap="square" lIns="0" tIns="0" rIns="0" bIns="0" rtlCol="0"/>
            <a:lstStyle/>
            <a:p>
              <a:endParaRPr/>
            </a:p>
          </p:txBody>
        </p:sp>
      </p:grpSp>
      <p:sp>
        <p:nvSpPr>
          <p:cNvPr id="15" name="object 15"/>
          <p:cNvSpPr txBox="1"/>
          <p:nvPr/>
        </p:nvSpPr>
        <p:spPr>
          <a:xfrm>
            <a:off x="1602994" y="5660847"/>
            <a:ext cx="3644900" cy="848360"/>
          </a:xfrm>
          <a:prstGeom prst="rect">
            <a:avLst/>
          </a:prstGeom>
        </p:spPr>
        <p:txBody>
          <a:bodyPr vert="horz" wrap="square" lIns="0" tIns="12700" rIns="0" bIns="0" rtlCol="0">
            <a:spAutoFit/>
          </a:bodyPr>
          <a:lstStyle/>
          <a:p>
            <a:pPr marL="12700" marR="5080" algn="just">
              <a:lnSpc>
                <a:spcPct val="100000"/>
              </a:lnSpc>
              <a:spcBef>
                <a:spcPts val="100"/>
              </a:spcBef>
            </a:pPr>
            <a:r>
              <a:rPr sz="1800" spc="-285">
                <a:solidFill>
                  <a:srgbClr val="00AF50"/>
                </a:solidFill>
                <a:latin typeface="Arial"/>
                <a:cs typeface="Arial"/>
              </a:rPr>
              <a:t>HTTP </a:t>
            </a:r>
            <a:r>
              <a:rPr sz="1800" spc="-190">
                <a:solidFill>
                  <a:srgbClr val="00AF50"/>
                </a:solidFill>
                <a:latin typeface="Arial"/>
                <a:cs typeface="Arial"/>
              </a:rPr>
              <a:t>Response: </a:t>
            </a:r>
            <a:r>
              <a:rPr sz="1800" spc="-100">
                <a:solidFill>
                  <a:srgbClr val="00AF50"/>
                </a:solidFill>
                <a:latin typeface="Arial"/>
                <a:cs typeface="Arial"/>
              </a:rPr>
              <a:t>web </a:t>
            </a:r>
            <a:r>
              <a:rPr sz="1800" spc="-125">
                <a:solidFill>
                  <a:srgbClr val="00AF50"/>
                </a:solidFill>
                <a:latin typeface="Arial"/>
                <a:cs typeface="Arial"/>
              </a:rPr>
              <a:t>content </a:t>
            </a:r>
            <a:r>
              <a:rPr sz="1800" spc="-210">
                <a:solidFill>
                  <a:srgbClr val="00AF50"/>
                </a:solidFill>
                <a:latin typeface="Arial"/>
                <a:cs typeface="Arial"/>
              </a:rPr>
              <a:t>(HTML </a:t>
            </a:r>
            <a:r>
              <a:rPr sz="1800" spc="-25">
                <a:solidFill>
                  <a:srgbClr val="00AF50"/>
                </a:solidFill>
                <a:latin typeface="Arial"/>
                <a:cs typeface="Arial"/>
              </a:rPr>
              <a:t>file)  </a:t>
            </a:r>
            <a:r>
              <a:rPr sz="1800" spc="-90">
                <a:solidFill>
                  <a:srgbClr val="00AF50"/>
                </a:solidFill>
                <a:latin typeface="Arial"/>
                <a:cs typeface="Arial"/>
              </a:rPr>
              <a:t>Client-side </a:t>
            </a:r>
            <a:r>
              <a:rPr sz="1800" spc="-105">
                <a:solidFill>
                  <a:srgbClr val="00AF50"/>
                </a:solidFill>
                <a:latin typeface="Arial"/>
                <a:cs typeface="Arial"/>
              </a:rPr>
              <a:t>code: </a:t>
            </a:r>
            <a:r>
              <a:rPr sz="1800" spc="-210">
                <a:solidFill>
                  <a:srgbClr val="00AF50"/>
                </a:solidFill>
                <a:latin typeface="Arial"/>
                <a:cs typeface="Arial"/>
              </a:rPr>
              <a:t>HTML, </a:t>
            </a:r>
            <a:r>
              <a:rPr sz="1800" spc="-245">
                <a:solidFill>
                  <a:srgbClr val="00AF50"/>
                </a:solidFill>
                <a:latin typeface="Arial"/>
                <a:cs typeface="Arial"/>
              </a:rPr>
              <a:t>CSS, </a:t>
            </a:r>
            <a:r>
              <a:rPr sz="1800" spc="-95">
                <a:solidFill>
                  <a:srgbClr val="00AF50"/>
                </a:solidFill>
                <a:latin typeface="Arial"/>
                <a:cs typeface="Arial"/>
              </a:rPr>
              <a:t>JavaScript  </a:t>
            </a:r>
            <a:r>
              <a:rPr sz="1800" spc="-80">
                <a:solidFill>
                  <a:srgbClr val="00AF50"/>
                </a:solidFill>
                <a:latin typeface="Arial"/>
                <a:cs typeface="Arial"/>
              </a:rPr>
              <a:t>(dynamically </a:t>
            </a:r>
            <a:r>
              <a:rPr sz="1800" spc="-70">
                <a:solidFill>
                  <a:srgbClr val="00AF50"/>
                </a:solidFill>
                <a:latin typeface="Arial"/>
                <a:cs typeface="Arial"/>
              </a:rPr>
              <a:t>generated </a:t>
            </a:r>
            <a:r>
              <a:rPr sz="1800" spc="-50">
                <a:solidFill>
                  <a:srgbClr val="00AF50"/>
                </a:solidFill>
                <a:latin typeface="Arial"/>
                <a:cs typeface="Arial"/>
              </a:rPr>
              <a:t>by</a:t>
            </a:r>
            <a:r>
              <a:rPr sz="1800" spc="55">
                <a:solidFill>
                  <a:srgbClr val="00AF50"/>
                </a:solidFill>
                <a:latin typeface="Arial"/>
                <a:cs typeface="Arial"/>
              </a:rPr>
              <a:t> </a:t>
            </a:r>
            <a:r>
              <a:rPr sz="1800" spc="-100">
                <a:solidFill>
                  <a:srgbClr val="00AF50"/>
                </a:solidFill>
                <a:latin typeface="Arial"/>
                <a:cs typeface="Arial"/>
              </a:rPr>
              <a:t>server)</a:t>
            </a:r>
            <a:endParaRPr sz="1800">
              <a:latin typeface="Arial"/>
              <a:cs typeface="Arial"/>
            </a:endParaRPr>
          </a:p>
        </p:txBody>
      </p:sp>
      <p:sp>
        <p:nvSpPr>
          <p:cNvPr id="16" name="object 16"/>
          <p:cNvSpPr txBox="1"/>
          <p:nvPr/>
        </p:nvSpPr>
        <p:spPr>
          <a:xfrm>
            <a:off x="6480428" y="3909440"/>
            <a:ext cx="601980" cy="269240"/>
          </a:xfrm>
          <a:prstGeom prst="rect">
            <a:avLst/>
          </a:prstGeom>
        </p:spPr>
        <p:txBody>
          <a:bodyPr vert="horz" wrap="square" lIns="0" tIns="12065" rIns="0" bIns="0" rtlCol="0">
            <a:spAutoFit/>
          </a:bodyPr>
          <a:lstStyle/>
          <a:p>
            <a:pPr marL="12700">
              <a:lnSpc>
                <a:spcPct val="100000"/>
              </a:lnSpc>
              <a:spcBef>
                <a:spcPts val="95"/>
              </a:spcBef>
            </a:pPr>
            <a:r>
              <a:rPr sz="1600" spc="-95">
                <a:solidFill>
                  <a:srgbClr val="963139"/>
                </a:solidFill>
                <a:latin typeface="Arial"/>
                <a:cs typeface="Arial"/>
              </a:rPr>
              <a:t>Server:</a:t>
            </a:r>
            <a:endParaRPr sz="1600">
              <a:latin typeface="Arial"/>
              <a:cs typeface="Arial"/>
            </a:endParaRPr>
          </a:p>
        </p:txBody>
      </p:sp>
      <p:sp>
        <p:nvSpPr>
          <p:cNvPr id="17" name="object 17"/>
          <p:cNvSpPr txBox="1"/>
          <p:nvPr/>
        </p:nvSpPr>
        <p:spPr>
          <a:xfrm>
            <a:off x="6480428" y="4153280"/>
            <a:ext cx="2393315" cy="2219960"/>
          </a:xfrm>
          <a:prstGeom prst="rect">
            <a:avLst/>
          </a:prstGeom>
        </p:spPr>
        <p:txBody>
          <a:bodyPr vert="horz" wrap="square" lIns="0" tIns="12065" rIns="0" bIns="0" rtlCol="0">
            <a:spAutoFit/>
          </a:bodyPr>
          <a:lstStyle/>
          <a:p>
            <a:pPr marL="355600" marR="5080" indent="-342900">
              <a:lnSpc>
                <a:spcPct val="100000"/>
              </a:lnSpc>
              <a:spcBef>
                <a:spcPts val="95"/>
              </a:spcBef>
              <a:buAutoNum type="arabicPeriod"/>
              <a:tabLst>
                <a:tab pos="354965" algn="l"/>
                <a:tab pos="355600" algn="l"/>
              </a:tabLst>
            </a:pPr>
            <a:r>
              <a:rPr sz="1600" spc="-140">
                <a:solidFill>
                  <a:srgbClr val="963139"/>
                </a:solidFill>
                <a:latin typeface="Arial"/>
                <a:cs typeface="Arial"/>
              </a:rPr>
              <a:t>Look </a:t>
            </a:r>
            <a:r>
              <a:rPr sz="1600" spc="-100">
                <a:solidFill>
                  <a:srgbClr val="963139"/>
                </a:solidFill>
                <a:latin typeface="Arial"/>
                <a:cs typeface="Arial"/>
              </a:rPr>
              <a:t>up </a:t>
            </a:r>
            <a:r>
              <a:rPr sz="1600" spc="-120">
                <a:solidFill>
                  <a:srgbClr val="963139"/>
                </a:solidFill>
                <a:latin typeface="Arial"/>
                <a:cs typeface="Arial"/>
              </a:rPr>
              <a:t>things </a:t>
            </a:r>
            <a:r>
              <a:rPr sz="1600" spc="-60">
                <a:solidFill>
                  <a:srgbClr val="963139"/>
                </a:solidFill>
                <a:latin typeface="Arial"/>
                <a:cs typeface="Arial"/>
              </a:rPr>
              <a:t>that </a:t>
            </a:r>
            <a:r>
              <a:rPr sz="1600" spc="-55">
                <a:solidFill>
                  <a:srgbClr val="963139"/>
                </a:solidFill>
                <a:latin typeface="Arial"/>
                <a:cs typeface="Arial"/>
              </a:rPr>
              <a:t>go </a:t>
            </a:r>
            <a:r>
              <a:rPr sz="1600" spc="-140">
                <a:solidFill>
                  <a:srgbClr val="963139"/>
                </a:solidFill>
                <a:latin typeface="Arial"/>
                <a:cs typeface="Arial"/>
              </a:rPr>
              <a:t>on  </a:t>
            </a:r>
            <a:r>
              <a:rPr sz="1600" spc="-150">
                <a:solidFill>
                  <a:srgbClr val="963139"/>
                </a:solidFill>
                <a:latin typeface="Arial"/>
                <a:cs typeface="Arial"/>
              </a:rPr>
              <a:t>user’s </a:t>
            </a:r>
            <a:r>
              <a:rPr sz="1600" spc="-45">
                <a:solidFill>
                  <a:srgbClr val="963139"/>
                </a:solidFill>
                <a:latin typeface="Arial"/>
                <a:cs typeface="Arial"/>
              </a:rPr>
              <a:t>profile, </a:t>
            </a:r>
            <a:r>
              <a:rPr sz="1600" spc="-200">
                <a:solidFill>
                  <a:srgbClr val="963139"/>
                </a:solidFill>
                <a:latin typeface="Arial"/>
                <a:cs typeface="Arial"/>
              </a:rPr>
              <a:t>such </a:t>
            </a:r>
            <a:r>
              <a:rPr sz="1600" spc="-145">
                <a:solidFill>
                  <a:srgbClr val="963139"/>
                </a:solidFill>
                <a:latin typeface="Arial"/>
                <a:cs typeface="Arial"/>
              </a:rPr>
              <a:t>as  </a:t>
            </a:r>
            <a:r>
              <a:rPr sz="1600" spc="-50">
                <a:solidFill>
                  <a:srgbClr val="963139"/>
                </a:solidFill>
                <a:latin typeface="Arial"/>
                <a:cs typeface="Arial"/>
              </a:rPr>
              <a:t>wall </a:t>
            </a:r>
            <a:r>
              <a:rPr sz="1600" spc="-130">
                <a:solidFill>
                  <a:srgbClr val="963139"/>
                </a:solidFill>
                <a:latin typeface="Arial"/>
                <a:cs typeface="Arial"/>
              </a:rPr>
              <a:t>posts </a:t>
            </a:r>
            <a:r>
              <a:rPr sz="1600" spc="-75">
                <a:solidFill>
                  <a:srgbClr val="963139"/>
                </a:solidFill>
                <a:latin typeface="Arial"/>
                <a:cs typeface="Arial"/>
              </a:rPr>
              <a:t>and friends </a:t>
            </a:r>
            <a:r>
              <a:rPr sz="1600" spc="-5">
                <a:solidFill>
                  <a:srgbClr val="963139"/>
                </a:solidFill>
                <a:latin typeface="Wingdings"/>
                <a:cs typeface="Wingdings"/>
              </a:rPr>
              <a:t></a:t>
            </a:r>
            <a:r>
              <a:rPr sz="1600" spc="-5">
                <a:solidFill>
                  <a:srgbClr val="963139"/>
                </a:solidFill>
                <a:latin typeface="Times New Roman"/>
                <a:cs typeface="Times New Roman"/>
              </a:rPr>
              <a:t> </a:t>
            </a:r>
            <a:r>
              <a:rPr sz="1600" spc="-150">
                <a:solidFill>
                  <a:srgbClr val="963139"/>
                </a:solidFill>
                <a:latin typeface="Arial"/>
                <a:cs typeface="Arial"/>
              </a:rPr>
              <a:t>caches, </a:t>
            </a:r>
            <a:r>
              <a:rPr sz="1600" spc="-55">
                <a:solidFill>
                  <a:srgbClr val="963139"/>
                </a:solidFill>
                <a:latin typeface="Arial"/>
                <a:cs typeface="Arial"/>
              </a:rPr>
              <a:t>database  </a:t>
            </a:r>
            <a:r>
              <a:rPr sz="1600" spc="-114">
                <a:solidFill>
                  <a:srgbClr val="963139"/>
                </a:solidFill>
                <a:latin typeface="Arial"/>
                <a:cs typeface="Arial"/>
              </a:rPr>
              <a:t>lookups</a:t>
            </a:r>
            <a:endParaRPr sz="1600">
              <a:latin typeface="Arial"/>
              <a:cs typeface="Arial"/>
            </a:endParaRPr>
          </a:p>
          <a:p>
            <a:pPr marL="355600" marR="294640" indent="-342900">
              <a:lnSpc>
                <a:spcPct val="100000"/>
              </a:lnSpc>
              <a:buAutoNum type="arabicPeriod"/>
              <a:tabLst>
                <a:tab pos="354965" algn="l"/>
                <a:tab pos="355600" algn="l"/>
              </a:tabLst>
            </a:pPr>
            <a:r>
              <a:rPr sz="1600" spc="-65">
                <a:solidFill>
                  <a:srgbClr val="963139"/>
                </a:solidFill>
                <a:latin typeface="Arial"/>
                <a:cs typeface="Arial"/>
              </a:rPr>
              <a:t>Generate </a:t>
            </a:r>
            <a:r>
              <a:rPr sz="1600" spc="-85">
                <a:solidFill>
                  <a:srgbClr val="963139"/>
                </a:solidFill>
                <a:latin typeface="Arial"/>
                <a:cs typeface="Arial"/>
              </a:rPr>
              <a:t>client-side  </a:t>
            </a:r>
            <a:r>
              <a:rPr sz="1600" spc="-95">
                <a:solidFill>
                  <a:srgbClr val="963139"/>
                </a:solidFill>
                <a:latin typeface="Arial"/>
                <a:cs typeface="Arial"/>
              </a:rPr>
              <a:t>code containing </a:t>
            </a:r>
            <a:r>
              <a:rPr sz="1600" spc="-135">
                <a:solidFill>
                  <a:srgbClr val="963139"/>
                </a:solidFill>
                <a:latin typeface="Arial"/>
                <a:cs typeface="Arial"/>
              </a:rPr>
              <a:t>these  </a:t>
            </a:r>
            <a:r>
              <a:rPr sz="1600" spc="-120">
                <a:solidFill>
                  <a:srgbClr val="963139"/>
                </a:solidFill>
                <a:latin typeface="Arial"/>
                <a:cs typeface="Arial"/>
              </a:rPr>
              <a:t>things</a:t>
            </a:r>
            <a:endParaRPr sz="1600">
              <a:latin typeface="Arial"/>
              <a:cs typeface="Arial"/>
            </a:endParaRPr>
          </a:p>
          <a:p>
            <a:pPr marL="355600" indent="-342900">
              <a:lnSpc>
                <a:spcPct val="100000"/>
              </a:lnSpc>
              <a:buAutoNum type="arabicPeriod"/>
              <a:tabLst>
                <a:tab pos="354965" algn="l"/>
                <a:tab pos="355600" algn="l"/>
              </a:tabLst>
            </a:pPr>
            <a:r>
              <a:rPr sz="1600" spc="-145">
                <a:solidFill>
                  <a:srgbClr val="963139"/>
                </a:solidFill>
                <a:latin typeface="Arial"/>
                <a:cs typeface="Arial"/>
              </a:rPr>
              <a:t>Send </a:t>
            </a:r>
            <a:r>
              <a:rPr sz="1600" spc="-140">
                <a:solidFill>
                  <a:srgbClr val="963139"/>
                </a:solidFill>
                <a:latin typeface="Arial"/>
                <a:cs typeface="Arial"/>
              </a:rPr>
              <a:t>as </a:t>
            </a:r>
            <a:r>
              <a:rPr sz="1600" spc="-260">
                <a:solidFill>
                  <a:srgbClr val="963139"/>
                </a:solidFill>
                <a:latin typeface="Arial"/>
                <a:cs typeface="Arial"/>
              </a:rPr>
              <a:t>HTTP</a:t>
            </a:r>
            <a:r>
              <a:rPr sz="1600" spc="-245">
                <a:solidFill>
                  <a:srgbClr val="963139"/>
                </a:solidFill>
                <a:latin typeface="Arial"/>
                <a:cs typeface="Arial"/>
              </a:rPr>
              <a:t> </a:t>
            </a:r>
            <a:r>
              <a:rPr sz="1600" spc="-130">
                <a:solidFill>
                  <a:srgbClr val="963139"/>
                </a:solidFill>
                <a:latin typeface="Arial"/>
                <a:cs typeface="Arial"/>
              </a:rPr>
              <a:t>response</a:t>
            </a:r>
            <a:endParaRPr sz="16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5039360" cy="697230"/>
          </a:xfrm>
          <a:prstGeom prst="rect">
            <a:avLst/>
          </a:prstGeom>
        </p:spPr>
        <p:txBody>
          <a:bodyPr vert="horz" wrap="square" lIns="0" tIns="13335" rIns="0" bIns="0" rtlCol="0">
            <a:spAutoFit/>
          </a:bodyPr>
          <a:lstStyle/>
          <a:p>
            <a:pPr marL="12700">
              <a:lnSpc>
                <a:spcPct val="100000"/>
              </a:lnSpc>
              <a:spcBef>
                <a:spcPts val="105"/>
              </a:spcBef>
            </a:pPr>
            <a:r>
              <a:rPr sz="4400" spc="-60"/>
              <a:t>Global </a:t>
            </a:r>
            <a:r>
              <a:rPr sz="4400" spc="-90"/>
              <a:t>variable</a:t>
            </a:r>
            <a:r>
              <a:rPr sz="4400" spc="-70"/>
              <a:t> </a:t>
            </a:r>
            <a:r>
              <a:rPr sz="4400" spc="-350"/>
              <a:t>scope</a:t>
            </a:r>
            <a:endParaRPr sz="4400"/>
          </a:p>
        </p:txBody>
      </p:sp>
      <p:sp>
        <p:nvSpPr>
          <p:cNvPr id="3" name="object 3"/>
          <p:cNvSpPr txBox="1"/>
          <p:nvPr/>
        </p:nvSpPr>
        <p:spPr>
          <a:xfrm>
            <a:off x="691387" y="1570990"/>
            <a:ext cx="7437120" cy="1772285"/>
          </a:xfrm>
          <a:prstGeom prst="rect">
            <a:avLst/>
          </a:prstGeom>
        </p:spPr>
        <p:txBody>
          <a:bodyPr vert="horz" wrap="square" lIns="0" tIns="59690" rIns="0" bIns="0" rtlCol="0">
            <a:spAutoFit/>
          </a:bodyPr>
          <a:lstStyle/>
          <a:p>
            <a:pPr marL="332740" marR="5080" indent="-320040">
              <a:lnSpc>
                <a:spcPts val="3030"/>
              </a:lnSpc>
              <a:spcBef>
                <a:spcPts val="470"/>
              </a:spcBef>
              <a:buSzPct val="58928"/>
              <a:buFont typeface="Wingdings"/>
              <a:buChar char=""/>
              <a:tabLst>
                <a:tab pos="332105" algn="l"/>
                <a:tab pos="332740" algn="l"/>
              </a:tabLst>
            </a:pPr>
            <a:r>
              <a:rPr sz="2800" spc="-120">
                <a:solidFill>
                  <a:srgbClr val="963139"/>
                </a:solidFill>
                <a:latin typeface="Arial"/>
                <a:cs typeface="Arial"/>
              </a:rPr>
              <a:t>Variables </a:t>
            </a:r>
            <a:r>
              <a:rPr sz="2800" spc="-90">
                <a:solidFill>
                  <a:srgbClr val="963139"/>
                </a:solidFill>
                <a:latin typeface="Arial"/>
                <a:cs typeface="Arial"/>
              </a:rPr>
              <a:t>declared </a:t>
            </a:r>
            <a:r>
              <a:rPr sz="2800" spc="-165">
                <a:solidFill>
                  <a:srgbClr val="963139"/>
                </a:solidFill>
                <a:latin typeface="Arial"/>
                <a:cs typeface="Arial"/>
              </a:rPr>
              <a:t>outside </a:t>
            </a:r>
            <a:r>
              <a:rPr sz="2800" spc="-15">
                <a:solidFill>
                  <a:srgbClr val="963139"/>
                </a:solidFill>
                <a:latin typeface="Arial"/>
                <a:cs typeface="Arial"/>
              </a:rPr>
              <a:t>a </a:t>
            </a:r>
            <a:r>
              <a:rPr sz="2800" spc="-170">
                <a:solidFill>
                  <a:srgbClr val="963139"/>
                </a:solidFill>
                <a:latin typeface="Arial"/>
                <a:cs typeface="Arial"/>
              </a:rPr>
              <a:t>function </a:t>
            </a:r>
            <a:r>
              <a:rPr sz="2800" spc="-190">
                <a:solidFill>
                  <a:srgbClr val="963139"/>
                </a:solidFill>
                <a:latin typeface="Arial"/>
                <a:cs typeface="Arial"/>
              </a:rPr>
              <a:t>have </a:t>
            </a:r>
            <a:r>
              <a:rPr sz="2800" spc="-40">
                <a:solidFill>
                  <a:srgbClr val="963139"/>
                </a:solidFill>
                <a:latin typeface="Arial"/>
                <a:cs typeface="Arial"/>
              </a:rPr>
              <a:t>global  </a:t>
            </a:r>
            <a:r>
              <a:rPr sz="2800" spc="-225">
                <a:solidFill>
                  <a:srgbClr val="963139"/>
                </a:solidFill>
                <a:latin typeface="Arial"/>
                <a:cs typeface="Arial"/>
              </a:rPr>
              <a:t>scope</a:t>
            </a:r>
            <a:endParaRPr sz="2800">
              <a:latin typeface="Arial"/>
              <a:cs typeface="Arial"/>
            </a:endParaRPr>
          </a:p>
          <a:p>
            <a:pPr marL="378460">
              <a:lnSpc>
                <a:spcPct val="100000"/>
              </a:lnSpc>
              <a:spcBef>
                <a:spcPts val="340"/>
              </a:spcBef>
            </a:pPr>
            <a:r>
              <a:rPr sz="1450" spc="300">
                <a:solidFill>
                  <a:srgbClr val="676767"/>
                </a:solidFill>
                <a:latin typeface="Arial"/>
                <a:cs typeface="Arial"/>
              </a:rPr>
              <a:t> </a:t>
            </a:r>
            <a:r>
              <a:rPr sz="2100" spc="-190">
                <a:solidFill>
                  <a:srgbClr val="963139"/>
                </a:solidFill>
                <a:latin typeface="Arial"/>
                <a:cs typeface="Arial"/>
              </a:rPr>
              <a:t>Must </a:t>
            </a:r>
            <a:r>
              <a:rPr sz="2100" spc="-240">
                <a:solidFill>
                  <a:srgbClr val="963139"/>
                </a:solidFill>
                <a:latin typeface="Arial"/>
                <a:cs typeface="Arial"/>
              </a:rPr>
              <a:t>use </a:t>
            </a:r>
            <a:r>
              <a:rPr sz="2100" spc="-30">
                <a:solidFill>
                  <a:srgbClr val="963139"/>
                </a:solidFill>
                <a:latin typeface="Arial"/>
                <a:cs typeface="Arial"/>
              </a:rPr>
              <a:t>global </a:t>
            </a:r>
            <a:r>
              <a:rPr sz="2100" spc="-95">
                <a:solidFill>
                  <a:srgbClr val="963139"/>
                </a:solidFill>
                <a:latin typeface="Arial"/>
                <a:cs typeface="Arial"/>
              </a:rPr>
              <a:t>keyword </a:t>
            </a:r>
            <a:r>
              <a:rPr sz="2100" spc="-70">
                <a:solidFill>
                  <a:srgbClr val="963139"/>
                </a:solidFill>
                <a:latin typeface="Arial"/>
                <a:cs typeface="Arial"/>
              </a:rPr>
              <a:t>to </a:t>
            </a:r>
            <a:r>
              <a:rPr sz="2100" spc="-80">
                <a:solidFill>
                  <a:srgbClr val="963139"/>
                </a:solidFill>
                <a:latin typeface="Arial"/>
                <a:cs typeface="Arial"/>
              </a:rPr>
              <a:t>gain </a:t>
            </a:r>
            <a:r>
              <a:rPr sz="2100" spc="-225">
                <a:solidFill>
                  <a:srgbClr val="963139"/>
                </a:solidFill>
                <a:latin typeface="Arial"/>
                <a:cs typeface="Arial"/>
              </a:rPr>
              <a:t>access </a:t>
            </a:r>
            <a:r>
              <a:rPr sz="2100" spc="-110">
                <a:solidFill>
                  <a:srgbClr val="963139"/>
                </a:solidFill>
                <a:latin typeface="Arial"/>
                <a:cs typeface="Arial"/>
              </a:rPr>
              <a:t>within</a:t>
            </a:r>
            <a:r>
              <a:rPr sz="2100" spc="-45">
                <a:solidFill>
                  <a:srgbClr val="963139"/>
                </a:solidFill>
                <a:latin typeface="Arial"/>
                <a:cs typeface="Arial"/>
              </a:rPr>
              <a:t> </a:t>
            </a:r>
            <a:r>
              <a:rPr sz="2100" spc="-155">
                <a:solidFill>
                  <a:srgbClr val="963139"/>
                </a:solidFill>
                <a:latin typeface="Arial"/>
                <a:cs typeface="Arial"/>
              </a:rPr>
              <a:t>functions</a:t>
            </a:r>
            <a:endParaRPr sz="2100">
              <a:latin typeface="Arial"/>
              <a:cs typeface="Arial"/>
            </a:endParaRPr>
          </a:p>
          <a:p>
            <a:pPr marL="314325">
              <a:lnSpc>
                <a:spcPct val="100000"/>
              </a:lnSpc>
              <a:spcBef>
                <a:spcPts val="620"/>
              </a:spcBef>
            </a:pPr>
            <a:r>
              <a:rPr sz="1600" spc="-5">
                <a:solidFill>
                  <a:srgbClr val="963139"/>
                </a:solidFill>
                <a:latin typeface="Courier New"/>
                <a:cs typeface="Courier New"/>
              </a:rPr>
              <a:t>&lt;?php</a:t>
            </a:r>
            <a:endParaRPr sz="1600">
              <a:latin typeface="Courier New"/>
              <a:cs typeface="Courier New"/>
            </a:endParaRPr>
          </a:p>
          <a:p>
            <a:pPr marL="314325">
              <a:lnSpc>
                <a:spcPct val="100000"/>
              </a:lnSpc>
            </a:pPr>
            <a:r>
              <a:rPr sz="1600" spc="-5">
                <a:solidFill>
                  <a:srgbClr val="963139"/>
                </a:solidFill>
                <a:latin typeface="Courier New"/>
                <a:cs typeface="Courier New"/>
              </a:rPr>
              <a:t>function function1()</a:t>
            </a:r>
            <a:r>
              <a:rPr sz="1600">
                <a:solidFill>
                  <a:srgbClr val="963139"/>
                </a:solidFill>
                <a:latin typeface="Courier New"/>
                <a:cs typeface="Courier New"/>
              </a:rPr>
              <a:t> </a:t>
            </a:r>
            <a:r>
              <a:rPr sz="1600" spc="-5">
                <a:solidFill>
                  <a:srgbClr val="963139"/>
                </a:solidFill>
                <a:latin typeface="Courier New"/>
                <a:cs typeface="Courier New"/>
              </a:rPr>
              <a:t>{</a:t>
            </a:r>
            <a:endParaRPr sz="1600">
              <a:latin typeface="Courier New"/>
              <a:cs typeface="Courier New"/>
            </a:endParaRPr>
          </a:p>
        </p:txBody>
      </p:sp>
      <p:sp>
        <p:nvSpPr>
          <p:cNvPr id="4" name="object 4"/>
          <p:cNvSpPr txBox="1"/>
          <p:nvPr/>
        </p:nvSpPr>
        <p:spPr>
          <a:xfrm>
            <a:off x="1907794" y="3317875"/>
            <a:ext cx="1245235" cy="756920"/>
          </a:xfrm>
          <a:prstGeom prst="rect">
            <a:avLst/>
          </a:prstGeom>
        </p:spPr>
        <p:txBody>
          <a:bodyPr vert="horz" wrap="square" lIns="0" tIns="12065" rIns="0" bIns="0" rtlCol="0">
            <a:spAutoFit/>
          </a:bodyPr>
          <a:lstStyle/>
          <a:p>
            <a:pPr marL="12700" marR="5080">
              <a:lnSpc>
                <a:spcPct val="100000"/>
              </a:lnSpc>
              <a:spcBef>
                <a:spcPts val="95"/>
              </a:spcBef>
            </a:pPr>
            <a:r>
              <a:rPr sz="1600" spc="-5">
                <a:solidFill>
                  <a:srgbClr val="963139"/>
                </a:solidFill>
                <a:latin typeface="Courier New"/>
                <a:cs typeface="Courier New"/>
              </a:rPr>
              <a:t>echo </a:t>
            </a:r>
            <a:r>
              <a:rPr sz="1600">
                <a:solidFill>
                  <a:srgbClr val="963139"/>
                </a:solidFill>
                <a:latin typeface="Courier New"/>
                <a:cs typeface="Courier New"/>
              </a:rPr>
              <a:t>$a;  </a:t>
            </a:r>
            <a:r>
              <a:rPr sz="1600" spc="-5">
                <a:solidFill>
                  <a:srgbClr val="963139"/>
                </a:solidFill>
                <a:latin typeface="Courier New"/>
                <a:cs typeface="Courier New"/>
              </a:rPr>
              <a:t>global</a:t>
            </a:r>
            <a:r>
              <a:rPr sz="1600" spc="-85">
                <a:solidFill>
                  <a:srgbClr val="963139"/>
                </a:solidFill>
                <a:latin typeface="Courier New"/>
                <a:cs typeface="Courier New"/>
              </a:rPr>
              <a:t> </a:t>
            </a:r>
            <a:r>
              <a:rPr sz="1600" spc="-5">
                <a:solidFill>
                  <a:srgbClr val="963139"/>
                </a:solidFill>
                <a:latin typeface="Courier New"/>
                <a:cs typeface="Courier New"/>
              </a:rPr>
              <a:t>$a;  echo</a:t>
            </a:r>
            <a:r>
              <a:rPr sz="1600" spc="-35">
                <a:solidFill>
                  <a:srgbClr val="963139"/>
                </a:solidFill>
                <a:latin typeface="Courier New"/>
                <a:cs typeface="Courier New"/>
              </a:rPr>
              <a:t> </a:t>
            </a:r>
            <a:r>
              <a:rPr sz="1600">
                <a:solidFill>
                  <a:srgbClr val="963139"/>
                </a:solidFill>
                <a:latin typeface="Courier New"/>
                <a:cs typeface="Courier New"/>
              </a:rPr>
              <a:t>$a;</a:t>
            </a:r>
            <a:endParaRPr sz="1600">
              <a:latin typeface="Courier New"/>
              <a:cs typeface="Courier New"/>
            </a:endParaRPr>
          </a:p>
        </p:txBody>
      </p:sp>
      <p:sp>
        <p:nvSpPr>
          <p:cNvPr id="5" name="object 5"/>
          <p:cNvSpPr txBox="1"/>
          <p:nvPr/>
        </p:nvSpPr>
        <p:spPr>
          <a:xfrm>
            <a:off x="3736975" y="3317875"/>
            <a:ext cx="4417695" cy="756920"/>
          </a:xfrm>
          <a:prstGeom prst="rect">
            <a:avLst/>
          </a:prstGeom>
        </p:spPr>
        <p:txBody>
          <a:bodyPr vert="horz" wrap="square" lIns="0" tIns="12065" rIns="0" bIns="0" rtlCol="0">
            <a:spAutoFit/>
          </a:bodyPr>
          <a:lstStyle/>
          <a:p>
            <a:pPr marL="12700">
              <a:lnSpc>
                <a:spcPct val="100000"/>
              </a:lnSpc>
              <a:spcBef>
                <a:spcPts val="95"/>
              </a:spcBef>
            </a:pPr>
            <a:r>
              <a:rPr sz="1600" spc="-5">
                <a:solidFill>
                  <a:srgbClr val="963139"/>
                </a:solidFill>
                <a:latin typeface="Courier New"/>
                <a:cs typeface="Courier New"/>
              </a:rPr>
              <a:t>// does nothing, $a is out of</a:t>
            </a:r>
            <a:r>
              <a:rPr sz="1600" spc="10">
                <a:solidFill>
                  <a:srgbClr val="963139"/>
                </a:solidFill>
                <a:latin typeface="Courier New"/>
                <a:cs typeface="Courier New"/>
              </a:rPr>
              <a:t> </a:t>
            </a:r>
            <a:r>
              <a:rPr sz="1600" spc="-5">
                <a:solidFill>
                  <a:srgbClr val="963139"/>
                </a:solidFill>
                <a:latin typeface="Courier New"/>
                <a:cs typeface="Courier New"/>
              </a:rPr>
              <a:t>scope</a:t>
            </a:r>
            <a:endParaRPr sz="1600">
              <a:latin typeface="Courier New"/>
              <a:cs typeface="Courier New"/>
            </a:endParaRPr>
          </a:p>
          <a:p>
            <a:pPr marL="12700">
              <a:lnSpc>
                <a:spcPct val="100000"/>
              </a:lnSpc>
            </a:pPr>
            <a:r>
              <a:rPr sz="1600" spc="-5">
                <a:solidFill>
                  <a:srgbClr val="963139"/>
                </a:solidFill>
                <a:latin typeface="Courier New"/>
                <a:cs typeface="Courier New"/>
              </a:rPr>
              <a:t>// gain access to </a:t>
            </a:r>
            <a:r>
              <a:rPr sz="1600">
                <a:solidFill>
                  <a:srgbClr val="963139"/>
                </a:solidFill>
                <a:latin typeface="Courier New"/>
                <a:cs typeface="Courier New"/>
              </a:rPr>
              <a:t>$a </a:t>
            </a:r>
            <a:r>
              <a:rPr sz="1600" spc="-5">
                <a:solidFill>
                  <a:srgbClr val="963139"/>
                </a:solidFill>
                <a:latin typeface="Courier New"/>
                <a:cs typeface="Courier New"/>
              </a:rPr>
              <a:t>within</a:t>
            </a:r>
            <a:r>
              <a:rPr sz="1600" spc="-10">
                <a:solidFill>
                  <a:srgbClr val="963139"/>
                </a:solidFill>
                <a:latin typeface="Courier New"/>
                <a:cs typeface="Courier New"/>
              </a:rPr>
              <a:t> </a:t>
            </a:r>
            <a:r>
              <a:rPr sz="1600" spc="-5">
                <a:solidFill>
                  <a:srgbClr val="963139"/>
                </a:solidFill>
                <a:latin typeface="Courier New"/>
                <a:cs typeface="Courier New"/>
              </a:rPr>
              <a:t>function</a:t>
            </a:r>
            <a:endParaRPr sz="1600">
              <a:latin typeface="Courier New"/>
              <a:cs typeface="Courier New"/>
            </a:endParaRPr>
          </a:p>
          <a:p>
            <a:pPr marL="12700">
              <a:lnSpc>
                <a:spcPct val="100000"/>
              </a:lnSpc>
            </a:pPr>
            <a:r>
              <a:rPr sz="1600" spc="-5">
                <a:solidFill>
                  <a:srgbClr val="963139"/>
                </a:solidFill>
                <a:latin typeface="Courier New"/>
                <a:cs typeface="Courier New"/>
              </a:rPr>
              <a:t>// prints</a:t>
            </a:r>
            <a:r>
              <a:rPr sz="1600" spc="-15">
                <a:solidFill>
                  <a:srgbClr val="963139"/>
                </a:solidFill>
                <a:latin typeface="Courier New"/>
                <a:cs typeface="Courier New"/>
              </a:rPr>
              <a:t> </a:t>
            </a:r>
            <a:r>
              <a:rPr sz="1600" spc="-5">
                <a:solidFill>
                  <a:srgbClr val="963139"/>
                </a:solidFill>
                <a:latin typeface="Courier New"/>
                <a:cs typeface="Courier New"/>
              </a:rPr>
              <a:t>4</a:t>
            </a:r>
            <a:endParaRPr sz="1600">
              <a:latin typeface="Courier New"/>
              <a:cs typeface="Courier New"/>
            </a:endParaRPr>
          </a:p>
        </p:txBody>
      </p:sp>
      <p:sp>
        <p:nvSpPr>
          <p:cNvPr id="6" name="object 6"/>
          <p:cNvSpPr txBox="1"/>
          <p:nvPr/>
        </p:nvSpPr>
        <p:spPr>
          <a:xfrm>
            <a:off x="993444" y="4049648"/>
            <a:ext cx="147320" cy="269240"/>
          </a:xfrm>
          <a:prstGeom prst="rect">
            <a:avLst/>
          </a:prstGeom>
        </p:spPr>
        <p:txBody>
          <a:bodyPr vert="horz" wrap="square" lIns="0" tIns="12065" rIns="0" bIns="0" rtlCol="0">
            <a:spAutoFit/>
          </a:bodyPr>
          <a:lstStyle/>
          <a:p>
            <a:pPr marL="12700">
              <a:lnSpc>
                <a:spcPct val="100000"/>
              </a:lnSpc>
              <a:spcBef>
                <a:spcPts val="95"/>
              </a:spcBef>
            </a:pPr>
            <a:r>
              <a:rPr sz="1600" spc="-5">
                <a:solidFill>
                  <a:srgbClr val="963139"/>
                </a:solidFill>
                <a:latin typeface="Courier New"/>
                <a:cs typeface="Courier New"/>
              </a:rPr>
              <a:t>}</a:t>
            </a:r>
            <a:endParaRPr sz="1600">
              <a:latin typeface="Courier New"/>
              <a:cs typeface="Courier New"/>
            </a:endParaRPr>
          </a:p>
        </p:txBody>
      </p:sp>
      <p:sp>
        <p:nvSpPr>
          <p:cNvPr id="7" name="object 7"/>
          <p:cNvSpPr txBox="1"/>
          <p:nvPr/>
        </p:nvSpPr>
        <p:spPr>
          <a:xfrm>
            <a:off x="993444" y="4537328"/>
            <a:ext cx="1733550" cy="756920"/>
          </a:xfrm>
          <a:prstGeom prst="rect">
            <a:avLst/>
          </a:prstGeom>
        </p:spPr>
        <p:txBody>
          <a:bodyPr vert="horz" wrap="square" lIns="0" tIns="12065" rIns="0" bIns="0" rtlCol="0">
            <a:spAutoFit/>
          </a:bodyPr>
          <a:lstStyle/>
          <a:p>
            <a:pPr marL="12700">
              <a:lnSpc>
                <a:spcPct val="100000"/>
              </a:lnSpc>
              <a:spcBef>
                <a:spcPts val="95"/>
              </a:spcBef>
            </a:pPr>
            <a:r>
              <a:rPr sz="1600" spc="-5">
                <a:solidFill>
                  <a:srgbClr val="963139"/>
                </a:solidFill>
                <a:latin typeface="Courier New"/>
                <a:cs typeface="Courier New"/>
              </a:rPr>
              <a:t>… // some</a:t>
            </a:r>
            <a:r>
              <a:rPr sz="1600" spc="-60">
                <a:solidFill>
                  <a:srgbClr val="963139"/>
                </a:solidFill>
                <a:latin typeface="Courier New"/>
                <a:cs typeface="Courier New"/>
              </a:rPr>
              <a:t> </a:t>
            </a:r>
            <a:r>
              <a:rPr sz="1600" spc="-5">
                <a:solidFill>
                  <a:srgbClr val="963139"/>
                </a:solidFill>
                <a:latin typeface="Courier New"/>
                <a:cs typeface="Courier New"/>
              </a:rPr>
              <a:t>code</a:t>
            </a:r>
            <a:endParaRPr sz="1600">
              <a:latin typeface="Courier New"/>
              <a:cs typeface="Courier New"/>
            </a:endParaRPr>
          </a:p>
          <a:p>
            <a:pPr marL="12700" marR="249554">
              <a:lnSpc>
                <a:spcPct val="100000"/>
              </a:lnSpc>
            </a:pPr>
            <a:r>
              <a:rPr sz="1600" spc="-5">
                <a:solidFill>
                  <a:srgbClr val="963139"/>
                </a:solidFill>
                <a:latin typeface="Courier New"/>
                <a:cs typeface="Courier New"/>
              </a:rPr>
              <a:t>$a = 4;  </a:t>
            </a:r>
            <a:r>
              <a:rPr sz="1600" spc="-10">
                <a:solidFill>
                  <a:srgbClr val="963139"/>
                </a:solidFill>
                <a:latin typeface="Courier New"/>
                <a:cs typeface="Courier New"/>
              </a:rPr>
              <a:t>f</a:t>
            </a:r>
            <a:r>
              <a:rPr sz="1600" spc="-5">
                <a:solidFill>
                  <a:srgbClr val="963139"/>
                </a:solidFill>
                <a:latin typeface="Courier New"/>
                <a:cs typeface="Courier New"/>
              </a:rPr>
              <a:t>u</a:t>
            </a:r>
            <a:r>
              <a:rPr sz="1600" spc="-10">
                <a:solidFill>
                  <a:srgbClr val="963139"/>
                </a:solidFill>
                <a:latin typeface="Courier New"/>
                <a:cs typeface="Courier New"/>
              </a:rPr>
              <a:t>n</a:t>
            </a:r>
            <a:r>
              <a:rPr sz="1600" spc="-5">
                <a:solidFill>
                  <a:srgbClr val="963139"/>
                </a:solidFill>
                <a:latin typeface="Courier New"/>
                <a:cs typeface="Courier New"/>
              </a:rPr>
              <a:t>c</a:t>
            </a:r>
            <a:r>
              <a:rPr sz="1600" spc="-10">
                <a:solidFill>
                  <a:srgbClr val="963139"/>
                </a:solidFill>
                <a:latin typeface="Courier New"/>
                <a:cs typeface="Courier New"/>
              </a:rPr>
              <a:t>t</a:t>
            </a:r>
            <a:r>
              <a:rPr sz="1600" spc="-5">
                <a:solidFill>
                  <a:srgbClr val="963139"/>
                </a:solidFill>
                <a:latin typeface="Courier New"/>
                <a:cs typeface="Courier New"/>
              </a:rPr>
              <a:t>i</a:t>
            </a:r>
            <a:r>
              <a:rPr sz="1600" spc="5">
                <a:solidFill>
                  <a:srgbClr val="963139"/>
                </a:solidFill>
                <a:latin typeface="Courier New"/>
                <a:cs typeface="Courier New"/>
              </a:rPr>
              <a:t>o</a:t>
            </a:r>
            <a:r>
              <a:rPr sz="1600" spc="-10">
                <a:solidFill>
                  <a:srgbClr val="963139"/>
                </a:solidFill>
                <a:latin typeface="Courier New"/>
                <a:cs typeface="Courier New"/>
              </a:rPr>
              <a:t>n</a:t>
            </a:r>
            <a:r>
              <a:rPr sz="1600" spc="-5">
                <a:solidFill>
                  <a:srgbClr val="963139"/>
                </a:solidFill>
                <a:latin typeface="Courier New"/>
                <a:cs typeface="Courier New"/>
              </a:rPr>
              <a:t>1</a:t>
            </a:r>
            <a:r>
              <a:rPr sz="1600" spc="-10">
                <a:solidFill>
                  <a:srgbClr val="963139"/>
                </a:solidFill>
                <a:latin typeface="Courier New"/>
                <a:cs typeface="Courier New"/>
              </a:rPr>
              <a:t>(</a:t>
            </a:r>
            <a:r>
              <a:rPr sz="1600" spc="-5">
                <a:solidFill>
                  <a:srgbClr val="963139"/>
                </a:solidFill>
                <a:latin typeface="Courier New"/>
                <a:cs typeface="Courier New"/>
              </a:rPr>
              <a:t>);</a:t>
            </a:r>
            <a:endParaRPr sz="1600">
              <a:latin typeface="Courier New"/>
              <a:cs typeface="Courier New"/>
            </a:endParaRPr>
          </a:p>
        </p:txBody>
      </p:sp>
      <p:sp>
        <p:nvSpPr>
          <p:cNvPr id="8" name="object 8"/>
          <p:cNvSpPr txBox="1"/>
          <p:nvPr/>
        </p:nvSpPr>
        <p:spPr>
          <a:xfrm>
            <a:off x="2822194" y="4781169"/>
            <a:ext cx="3197860" cy="269240"/>
          </a:xfrm>
          <a:prstGeom prst="rect">
            <a:avLst/>
          </a:prstGeom>
        </p:spPr>
        <p:txBody>
          <a:bodyPr vert="horz" wrap="square" lIns="0" tIns="12065" rIns="0" bIns="0" rtlCol="0">
            <a:spAutoFit/>
          </a:bodyPr>
          <a:lstStyle/>
          <a:p>
            <a:pPr marL="12700">
              <a:lnSpc>
                <a:spcPct val="100000"/>
              </a:lnSpc>
              <a:spcBef>
                <a:spcPts val="95"/>
              </a:spcBef>
            </a:pPr>
            <a:r>
              <a:rPr sz="1600" spc="-5">
                <a:solidFill>
                  <a:srgbClr val="963139"/>
                </a:solidFill>
                <a:latin typeface="Courier New"/>
                <a:cs typeface="Courier New"/>
              </a:rPr>
              <a:t>// $a </a:t>
            </a:r>
            <a:r>
              <a:rPr sz="1600">
                <a:solidFill>
                  <a:srgbClr val="963139"/>
                </a:solidFill>
                <a:latin typeface="Courier New"/>
                <a:cs typeface="Courier New"/>
              </a:rPr>
              <a:t>is </a:t>
            </a:r>
            <a:r>
              <a:rPr sz="1600" spc="-5">
                <a:solidFill>
                  <a:srgbClr val="963139"/>
                </a:solidFill>
                <a:latin typeface="Courier New"/>
                <a:cs typeface="Courier New"/>
              </a:rPr>
              <a:t>a global</a:t>
            </a:r>
            <a:r>
              <a:rPr sz="1600" spc="-35">
                <a:solidFill>
                  <a:srgbClr val="963139"/>
                </a:solidFill>
                <a:latin typeface="Courier New"/>
                <a:cs typeface="Courier New"/>
              </a:rPr>
              <a:t> </a:t>
            </a:r>
            <a:r>
              <a:rPr sz="1600" spc="-5">
                <a:solidFill>
                  <a:srgbClr val="963139"/>
                </a:solidFill>
                <a:latin typeface="Courier New"/>
                <a:cs typeface="Courier New"/>
              </a:rPr>
              <a:t>variable</a:t>
            </a:r>
            <a:endParaRPr sz="1600">
              <a:latin typeface="Courier New"/>
              <a:cs typeface="Courier New"/>
            </a:endParaRPr>
          </a:p>
        </p:txBody>
      </p:sp>
      <p:sp>
        <p:nvSpPr>
          <p:cNvPr id="9" name="object 9"/>
          <p:cNvSpPr txBox="1"/>
          <p:nvPr/>
        </p:nvSpPr>
        <p:spPr>
          <a:xfrm>
            <a:off x="993444" y="5513019"/>
            <a:ext cx="269240" cy="269240"/>
          </a:xfrm>
          <a:prstGeom prst="rect">
            <a:avLst/>
          </a:prstGeom>
        </p:spPr>
        <p:txBody>
          <a:bodyPr vert="horz" wrap="square" lIns="0" tIns="12065" rIns="0" bIns="0" rtlCol="0">
            <a:spAutoFit/>
          </a:bodyPr>
          <a:lstStyle/>
          <a:p>
            <a:pPr marL="12700">
              <a:lnSpc>
                <a:spcPct val="100000"/>
              </a:lnSpc>
              <a:spcBef>
                <a:spcPts val="95"/>
              </a:spcBef>
            </a:pPr>
            <a:r>
              <a:rPr sz="1600" spc="-5">
                <a:solidFill>
                  <a:srgbClr val="963139"/>
                </a:solidFill>
                <a:latin typeface="Courier New"/>
                <a:cs typeface="Courier New"/>
              </a:rPr>
              <a:t>?&gt;</a:t>
            </a:r>
            <a:endParaRPr sz="1600">
              <a:latin typeface="Courier New"/>
              <a:cs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6045835" cy="697230"/>
          </a:xfrm>
          <a:prstGeom prst="rect">
            <a:avLst/>
          </a:prstGeom>
        </p:spPr>
        <p:txBody>
          <a:bodyPr vert="horz" wrap="square" lIns="0" tIns="13335" rIns="0" bIns="0" rtlCol="0">
            <a:spAutoFit/>
          </a:bodyPr>
          <a:lstStyle/>
          <a:p>
            <a:pPr marL="12700">
              <a:lnSpc>
                <a:spcPct val="100000"/>
              </a:lnSpc>
              <a:spcBef>
                <a:spcPts val="105"/>
              </a:spcBef>
            </a:pPr>
            <a:r>
              <a:rPr sz="4400" spc="-195"/>
              <a:t>Arrays </a:t>
            </a:r>
            <a:r>
              <a:rPr sz="4400" spc="-375"/>
              <a:t>as </a:t>
            </a:r>
            <a:r>
              <a:rPr sz="4400" spc="-20"/>
              <a:t>a </a:t>
            </a:r>
            <a:r>
              <a:rPr sz="4400" spc="-204"/>
              <a:t>list </a:t>
            </a:r>
            <a:r>
              <a:rPr sz="4400"/>
              <a:t>of</a:t>
            </a:r>
            <a:r>
              <a:rPr sz="4400" spc="-80"/>
              <a:t> </a:t>
            </a:r>
            <a:r>
              <a:rPr sz="4400" spc="-345"/>
              <a:t>elements</a:t>
            </a:r>
            <a:endParaRPr sz="4400"/>
          </a:p>
        </p:txBody>
      </p:sp>
      <p:sp>
        <p:nvSpPr>
          <p:cNvPr id="3" name="object 3"/>
          <p:cNvSpPr txBox="1"/>
          <p:nvPr/>
        </p:nvSpPr>
        <p:spPr>
          <a:xfrm>
            <a:off x="459740" y="1613661"/>
            <a:ext cx="8092440" cy="3930650"/>
          </a:xfrm>
          <a:prstGeom prst="rect">
            <a:avLst/>
          </a:prstGeom>
        </p:spPr>
        <p:txBody>
          <a:bodyPr vert="horz" wrap="square" lIns="0" tIns="12065" rIns="0" bIns="0" rtlCol="0">
            <a:spAutoFit/>
          </a:bodyPr>
          <a:lstStyle/>
          <a:p>
            <a:pPr marL="563880" marR="5080" indent="-320040">
              <a:lnSpc>
                <a:spcPct val="100000"/>
              </a:lnSpc>
              <a:spcBef>
                <a:spcPts val="95"/>
              </a:spcBef>
              <a:buSzPct val="58928"/>
              <a:buFont typeface="Wingdings"/>
              <a:buChar char=""/>
              <a:tabLst>
                <a:tab pos="563880" algn="l"/>
                <a:tab pos="564515" algn="l"/>
              </a:tabLst>
            </a:pPr>
            <a:r>
              <a:rPr sz="2800" spc="-325">
                <a:solidFill>
                  <a:srgbClr val="963139"/>
                </a:solidFill>
                <a:latin typeface="Arial"/>
                <a:cs typeface="Arial"/>
              </a:rPr>
              <a:t>Use </a:t>
            </a:r>
            <a:r>
              <a:rPr sz="2800" spc="-100">
                <a:solidFill>
                  <a:srgbClr val="963139"/>
                </a:solidFill>
                <a:latin typeface="Arial"/>
                <a:cs typeface="Arial"/>
              </a:rPr>
              <a:t>arrays </a:t>
            </a:r>
            <a:r>
              <a:rPr sz="2800" spc="-90">
                <a:solidFill>
                  <a:srgbClr val="963139"/>
                </a:solidFill>
                <a:latin typeface="Arial"/>
                <a:cs typeface="Arial"/>
              </a:rPr>
              <a:t>to </a:t>
            </a:r>
            <a:r>
              <a:rPr sz="2800" spc="-140">
                <a:solidFill>
                  <a:srgbClr val="963139"/>
                </a:solidFill>
                <a:latin typeface="Arial"/>
                <a:cs typeface="Arial"/>
              </a:rPr>
              <a:t>keep </a:t>
            </a:r>
            <a:r>
              <a:rPr sz="2800" spc="-100">
                <a:solidFill>
                  <a:srgbClr val="963139"/>
                </a:solidFill>
                <a:latin typeface="Arial"/>
                <a:cs typeface="Arial"/>
              </a:rPr>
              <a:t>track </a:t>
            </a:r>
            <a:r>
              <a:rPr sz="2800">
                <a:solidFill>
                  <a:srgbClr val="963139"/>
                </a:solidFill>
                <a:latin typeface="Arial"/>
                <a:cs typeface="Arial"/>
              </a:rPr>
              <a:t>of </a:t>
            </a:r>
            <a:r>
              <a:rPr sz="2800" spc="-15">
                <a:solidFill>
                  <a:srgbClr val="963139"/>
                </a:solidFill>
                <a:latin typeface="Arial"/>
                <a:cs typeface="Arial"/>
              </a:rPr>
              <a:t>a </a:t>
            </a:r>
            <a:r>
              <a:rPr sz="2800" spc="-135">
                <a:solidFill>
                  <a:srgbClr val="963139"/>
                </a:solidFill>
                <a:latin typeface="Arial"/>
                <a:cs typeface="Arial"/>
              </a:rPr>
              <a:t>list </a:t>
            </a:r>
            <a:r>
              <a:rPr sz="2800" spc="-5">
                <a:solidFill>
                  <a:srgbClr val="963139"/>
                </a:solidFill>
                <a:latin typeface="Arial"/>
                <a:cs typeface="Arial"/>
              </a:rPr>
              <a:t>of </a:t>
            </a:r>
            <a:r>
              <a:rPr sz="2800" spc="-225">
                <a:solidFill>
                  <a:srgbClr val="963139"/>
                </a:solidFill>
                <a:latin typeface="Arial"/>
                <a:cs typeface="Arial"/>
              </a:rPr>
              <a:t>elements </a:t>
            </a:r>
            <a:r>
              <a:rPr sz="2800" spc="-235">
                <a:solidFill>
                  <a:srgbClr val="963139"/>
                </a:solidFill>
                <a:latin typeface="Arial"/>
                <a:cs typeface="Arial"/>
              </a:rPr>
              <a:t>using  </a:t>
            </a:r>
            <a:r>
              <a:rPr sz="2800" spc="-170">
                <a:solidFill>
                  <a:srgbClr val="963139"/>
                </a:solidFill>
                <a:latin typeface="Arial"/>
                <a:cs typeface="Arial"/>
              </a:rPr>
              <a:t>the </a:t>
            </a:r>
            <a:r>
              <a:rPr sz="2800" spc="-280">
                <a:solidFill>
                  <a:srgbClr val="963139"/>
                </a:solidFill>
                <a:latin typeface="Arial"/>
                <a:cs typeface="Arial"/>
              </a:rPr>
              <a:t>same </a:t>
            </a:r>
            <a:r>
              <a:rPr sz="2800" spc="-60">
                <a:solidFill>
                  <a:srgbClr val="963139"/>
                </a:solidFill>
                <a:latin typeface="Arial"/>
                <a:cs typeface="Arial"/>
              </a:rPr>
              <a:t>variable </a:t>
            </a:r>
            <a:r>
              <a:rPr sz="2800" spc="-250">
                <a:solidFill>
                  <a:srgbClr val="963139"/>
                </a:solidFill>
                <a:latin typeface="Arial"/>
                <a:cs typeface="Arial"/>
              </a:rPr>
              <a:t>name, </a:t>
            </a:r>
            <a:r>
              <a:rPr sz="2800" spc="-75">
                <a:solidFill>
                  <a:srgbClr val="963139"/>
                </a:solidFill>
                <a:latin typeface="Arial"/>
                <a:cs typeface="Arial"/>
              </a:rPr>
              <a:t>identifying </a:t>
            </a:r>
            <a:r>
              <a:rPr sz="2800" spc="-180">
                <a:solidFill>
                  <a:srgbClr val="963139"/>
                </a:solidFill>
                <a:latin typeface="Arial"/>
                <a:cs typeface="Arial"/>
              </a:rPr>
              <a:t>each </a:t>
            </a:r>
            <a:r>
              <a:rPr sz="2800" spc="-190">
                <a:solidFill>
                  <a:srgbClr val="963139"/>
                </a:solidFill>
                <a:latin typeface="Arial"/>
                <a:cs typeface="Arial"/>
              </a:rPr>
              <a:t>element </a:t>
            </a:r>
            <a:r>
              <a:rPr sz="2800" spc="-80">
                <a:solidFill>
                  <a:srgbClr val="963139"/>
                </a:solidFill>
                <a:latin typeface="Arial"/>
                <a:cs typeface="Arial"/>
              </a:rPr>
              <a:t>by  </a:t>
            </a:r>
            <a:r>
              <a:rPr sz="2800" spc="-170">
                <a:solidFill>
                  <a:srgbClr val="963139"/>
                </a:solidFill>
                <a:latin typeface="Arial"/>
                <a:cs typeface="Arial"/>
              </a:rPr>
              <a:t>its </a:t>
            </a:r>
            <a:r>
              <a:rPr sz="2800" i="1" spc="-175">
                <a:solidFill>
                  <a:srgbClr val="963139"/>
                </a:solidFill>
                <a:latin typeface="Arial"/>
                <a:cs typeface="Arial"/>
              </a:rPr>
              <a:t>index</a:t>
            </a:r>
            <a:r>
              <a:rPr sz="2800" spc="-175">
                <a:solidFill>
                  <a:srgbClr val="963139"/>
                </a:solidFill>
                <a:latin typeface="Arial"/>
                <a:cs typeface="Arial"/>
              </a:rPr>
              <a:t>, </a:t>
            </a:r>
            <a:r>
              <a:rPr sz="2800" spc="-105">
                <a:solidFill>
                  <a:srgbClr val="963139"/>
                </a:solidFill>
                <a:latin typeface="Arial"/>
                <a:cs typeface="Arial"/>
              </a:rPr>
              <a:t>starting </a:t>
            </a:r>
            <a:r>
              <a:rPr sz="2800" spc="-130">
                <a:solidFill>
                  <a:srgbClr val="963139"/>
                </a:solidFill>
                <a:latin typeface="Arial"/>
                <a:cs typeface="Arial"/>
              </a:rPr>
              <a:t>with</a:t>
            </a:r>
            <a:r>
              <a:rPr sz="2800" spc="455">
                <a:solidFill>
                  <a:srgbClr val="963139"/>
                </a:solidFill>
                <a:latin typeface="Arial"/>
                <a:cs typeface="Arial"/>
              </a:rPr>
              <a:t> </a:t>
            </a:r>
            <a:r>
              <a:rPr sz="2800" spc="-15">
                <a:solidFill>
                  <a:srgbClr val="963139"/>
                </a:solidFill>
                <a:latin typeface="Arial"/>
                <a:cs typeface="Arial"/>
              </a:rPr>
              <a:t>0</a:t>
            </a:r>
            <a:endParaRPr sz="2800">
              <a:latin typeface="Arial"/>
              <a:cs typeface="Arial"/>
            </a:endParaRPr>
          </a:p>
          <a:p>
            <a:pPr marL="12700">
              <a:lnSpc>
                <a:spcPct val="100000"/>
              </a:lnSpc>
              <a:spcBef>
                <a:spcPts val="1495"/>
              </a:spcBef>
            </a:pPr>
            <a:r>
              <a:rPr sz="1800" spc="-10">
                <a:solidFill>
                  <a:srgbClr val="963139"/>
                </a:solidFill>
                <a:latin typeface="Courier New"/>
                <a:cs typeface="Courier New"/>
              </a:rPr>
              <a:t>$colors </a:t>
            </a:r>
            <a:r>
              <a:rPr sz="1800">
                <a:solidFill>
                  <a:srgbClr val="963139"/>
                </a:solidFill>
                <a:latin typeface="Courier New"/>
                <a:cs typeface="Courier New"/>
              </a:rPr>
              <a:t>= </a:t>
            </a:r>
            <a:r>
              <a:rPr sz="1800" spc="-10">
                <a:solidFill>
                  <a:srgbClr val="963139"/>
                </a:solidFill>
                <a:latin typeface="Courier New"/>
                <a:cs typeface="Courier New"/>
              </a:rPr>
              <a:t>array(‘red’, ‘blue’, ‘green’, ‘black’,</a:t>
            </a:r>
            <a:r>
              <a:rPr sz="1800" spc="-60">
                <a:solidFill>
                  <a:srgbClr val="963139"/>
                </a:solidFill>
                <a:latin typeface="Courier New"/>
                <a:cs typeface="Courier New"/>
              </a:rPr>
              <a:t> </a:t>
            </a:r>
            <a:r>
              <a:rPr sz="1800" spc="-10">
                <a:solidFill>
                  <a:srgbClr val="963139"/>
                </a:solidFill>
                <a:latin typeface="Courier New"/>
                <a:cs typeface="Courier New"/>
              </a:rPr>
              <a:t>‘yellow’);</a:t>
            </a:r>
            <a:endParaRPr sz="1800">
              <a:latin typeface="Courier New"/>
              <a:cs typeface="Courier New"/>
            </a:endParaRPr>
          </a:p>
          <a:p>
            <a:pPr marL="561340" indent="-320040">
              <a:lnSpc>
                <a:spcPct val="100000"/>
              </a:lnSpc>
              <a:spcBef>
                <a:spcPts val="670"/>
              </a:spcBef>
              <a:buSzPct val="58928"/>
              <a:buFont typeface="Wingdings"/>
              <a:buChar char=""/>
              <a:tabLst>
                <a:tab pos="560705" algn="l"/>
                <a:tab pos="561340" algn="l"/>
              </a:tabLst>
            </a:pPr>
            <a:r>
              <a:rPr sz="2800" spc="-440">
                <a:solidFill>
                  <a:srgbClr val="963139"/>
                </a:solidFill>
                <a:latin typeface="Arial"/>
                <a:cs typeface="Arial"/>
              </a:rPr>
              <a:t>To </a:t>
            </a:r>
            <a:r>
              <a:rPr sz="2800" spc="-15">
                <a:solidFill>
                  <a:srgbClr val="963139"/>
                </a:solidFill>
                <a:latin typeface="Arial"/>
                <a:cs typeface="Arial"/>
              </a:rPr>
              <a:t>add </a:t>
            </a:r>
            <a:r>
              <a:rPr sz="2800" spc="-170">
                <a:solidFill>
                  <a:srgbClr val="963139"/>
                </a:solidFill>
                <a:latin typeface="Arial"/>
                <a:cs typeface="Arial"/>
              </a:rPr>
              <a:t>an </a:t>
            </a:r>
            <a:r>
              <a:rPr sz="2800" spc="-190">
                <a:solidFill>
                  <a:srgbClr val="963139"/>
                </a:solidFill>
                <a:latin typeface="Arial"/>
                <a:cs typeface="Arial"/>
              </a:rPr>
              <a:t>element </a:t>
            </a:r>
            <a:r>
              <a:rPr sz="2800" spc="-95">
                <a:solidFill>
                  <a:srgbClr val="963139"/>
                </a:solidFill>
                <a:latin typeface="Arial"/>
                <a:cs typeface="Arial"/>
              </a:rPr>
              <a:t>to </a:t>
            </a:r>
            <a:r>
              <a:rPr sz="2800" spc="-170">
                <a:solidFill>
                  <a:srgbClr val="963139"/>
                </a:solidFill>
                <a:latin typeface="Arial"/>
                <a:cs typeface="Arial"/>
              </a:rPr>
              <a:t>the</a:t>
            </a:r>
            <a:r>
              <a:rPr sz="2800" spc="-80">
                <a:solidFill>
                  <a:srgbClr val="963139"/>
                </a:solidFill>
                <a:latin typeface="Arial"/>
                <a:cs typeface="Arial"/>
              </a:rPr>
              <a:t> </a:t>
            </a:r>
            <a:r>
              <a:rPr sz="2800" spc="-45">
                <a:solidFill>
                  <a:srgbClr val="963139"/>
                </a:solidFill>
                <a:latin typeface="Arial"/>
                <a:cs typeface="Arial"/>
              </a:rPr>
              <a:t>array:</a:t>
            </a:r>
            <a:endParaRPr sz="2800">
              <a:latin typeface="Arial"/>
              <a:cs typeface="Arial"/>
            </a:endParaRPr>
          </a:p>
          <a:p>
            <a:pPr marL="1155700">
              <a:lnSpc>
                <a:spcPct val="100000"/>
              </a:lnSpc>
              <a:spcBef>
                <a:spcPts val="525"/>
              </a:spcBef>
            </a:pPr>
            <a:r>
              <a:rPr sz="2000" spc="-5">
                <a:solidFill>
                  <a:srgbClr val="963139"/>
                </a:solidFill>
                <a:latin typeface="Courier New"/>
                <a:cs typeface="Courier New"/>
              </a:rPr>
              <a:t>$colors[] </a:t>
            </a:r>
            <a:r>
              <a:rPr sz="2000">
                <a:solidFill>
                  <a:srgbClr val="963139"/>
                </a:solidFill>
                <a:latin typeface="Courier New"/>
                <a:cs typeface="Courier New"/>
              </a:rPr>
              <a:t>=</a:t>
            </a:r>
            <a:r>
              <a:rPr sz="2000" spc="-10">
                <a:solidFill>
                  <a:srgbClr val="963139"/>
                </a:solidFill>
                <a:latin typeface="Courier New"/>
                <a:cs typeface="Courier New"/>
              </a:rPr>
              <a:t> </a:t>
            </a:r>
            <a:r>
              <a:rPr sz="2000" spc="-5">
                <a:solidFill>
                  <a:srgbClr val="963139"/>
                </a:solidFill>
                <a:latin typeface="Courier New"/>
                <a:cs typeface="Courier New"/>
              </a:rPr>
              <a:t>‘purple’;</a:t>
            </a:r>
            <a:endParaRPr sz="2000">
              <a:latin typeface="Courier New"/>
              <a:cs typeface="Courier New"/>
            </a:endParaRPr>
          </a:p>
          <a:p>
            <a:pPr marL="561340" indent="-320040">
              <a:lnSpc>
                <a:spcPct val="100000"/>
              </a:lnSpc>
              <a:spcBef>
                <a:spcPts val="770"/>
              </a:spcBef>
              <a:buSzPct val="58928"/>
              <a:buFont typeface="Wingdings"/>
              <a:buChar char=""/>
              <a:tabLst>
                <a:tab pos="560705" algn="l"/>
                <a:tab pos="561340" algn="l"/>
              </a:tabLst>
            </a:pPr>
            <a:r>
              <a:rPr sz="2800" spc="-440">
                <a:solidFill>
                  <a:srgbClr val="963139"/>
                </a:solidFill>
                <a:latin typeface="Arial"/>
                <a:cs typeface="Arial"/>
              </a:rPr>
              <a:t>To </a:t>
            </a:r>
            <a:r>
              <a:rPr sz="2800" spc="-200">
                <a:solidFill>
                  <a:srgbClr val="963139"/>
                </a:solidFill>
                <a:latin typeface="Arial"/>
                <a:cs typeface="Arial"/>
              </a:rPr>
              <a:t>remove </a:t>
            </a:r>
            <a:r>
              <a:rPr sz="2800" spc="-175">
                <a:solidFill>
                  <a:srgbClr val="963139"/>
                </a:solidFill>
                <a:latin typeface="Arial"/>
                <a:cs typeface="Arial"/>
              </a:rPr>
              <a:t>an</a:t>
            </a:r>
            <a:r>
              <a:rPr sz="2800" spc="180">
                <a:solidFill>
                  <a:srgbClr val="963139"/>
                </a:solidFill>
                <a:latin typeface="Arial"/>
                <a:cs typeface="Arial"/>
              </a:rPr>
              <a:t> </a:t>
            </a:r>
            <a:r>
              <a:rPr sz="2800" spc="-190">
                <a:solidFill>
                  <a:srgbClr val="963139"/>
                </a:solidFill>
                <a:latin typeface="Arial"/>
                <a:cs typeface="Arial"/>
              </a:rPr>
              <a:t>element </a:t>
            </a:r>
            <a:r>
              <a:rPr sz="2800" spc="-135">
                <a:solidFill>
                  <a:srgbClr val="963139"/>
                </a:solidFill>
                <a:latin typeface="Arial"/>
                <a:cs typeface="Arial"/>
              </a:rPr>
              <a:t>from </a:t>
            </a:r>
            <a:r>
              <a:rPr sz="2800" spc="-175">
                <a:solidFill>
                  <a:srgbClr val="963139"/>
                </a:solidFill>
                <a:latin typeface="Arial"/>
                <a:cs typeface="Arial"/>
              </a:rPr>
              <a:t>the </a:t>
            </a:r>
            <a:r>
              <a:rPr sz="2800" spc="-50">
                <a:solidFill>
                  <a:srgbClr val="963139"/>
                </a:solidFill>
                <a:latin typeface="Arial"/>
                <a:cs typeface="Arial"/>
              </a:rPr>
              <a:t>array:</a:t>
            </a:r>
            <a:endParaRPr sz="2800">
              <a:latin typeface="Arial"/>
              <a:cs typeface="Arial"/>
            </a:endParaRPr>
          </a:p>
          <a:p>
            <a:pPr marL="1155700">
              <a:lnSpc>
                <a:spcPct val="100000"/>
              </a:lnSpc>
              <a:spcBef>
                <a:spcPts val="525"/>
              </a:spcBef>
            </a:pPr>
            <a:r>
              <a:rPr sz="2000" spc="-5">
                <a:solidFill>
                  <a:srgbClr val="963139"/>
                </a:solidFill>
                <a:latin typeface="Courier New"/>
                <a:cs typeface="Courier New"/>
              </a:rPr>
              <a:t>unset($colors[2]);</a:t>
            </a:r>
            <a:endParaRPr sz="2000">
              <a:latin typeface="Courier New"/>
              <a:cs typeface="Courier New"/>
            </a:endParaRPr>
          </a:p>
          <a:p>
            <a:pPr marL="1155700">
              <a:lnSpc>
                <a:spcPct val="100000"/>
              </a:lnSpc>
              <a:spcBef>
                <a:spcPts val="605"/>
              </a:spcBef>
            </a:pPr>
            <a:r>
              <a:rPr sz="2000" spc="-5">
                <a:solidFill>
                  <a:srgbClr val="963139"/>
                </a:solidFill>
                <a:latin typeface="Courier New"/>
                <a:cs typeface="Courier New"/>
              </a:rPr>
              <a:t>$colors </a:t>
            </a:r>
            <a:r>
              <a:rPr sz="2000">
                <a:solidFill>
                  <a:srgbClr val="963139"/>
                </a:solidFill>
                <a:latin typeface="Courier New"/>
                <a:cs typeface="Courier New"/>
              </a:rPr>
              <a:t>= </a:t>
            </a:r>
            <a:r>
              <a:rPr sz="2000" spc="-5">
                <a:solidFill>
                  <a:srgbClr val="963139"/>
                </a:solidFill>
                <a:latin typeface="Courier New"/>
                <a:cs typeface="Courier New"/>
              </a:rPr>
              <a:t>array_values($colors);</a:t>
            </a:r>
            <a:endParaRPr sz="2000">
              <a:latin typeface="Courier New"/>
              <a:cs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6750684" cy="697230"/>
          </a:xfrm>
          <a:prstGeom prst="rect">
            <a:avLst/>
          </a:prstGeom>
        </p:spPr>
        <p:txBody>
          <a:bodyPr vert="horz" wrap="square" lIns="0" tIns="13335" rIns="0" bIns="0" rtlCol="0">
            <a:spAutoFit/>
          </a:bodyPr>
          <a:lstStyle/>
          <a:p>
            <a:pPr marL="12700">
              <a:lnSpc>
                <a:spcPct val="100000"/>
              </a:lnSpc>
              <a:spcBef>
                <a:spcPts val="105"/>
              </a:spcBef>
            </a:pPr>
            <a:r>
              <a:rPr sz="4400" spc="-195"/>
              <a:t>Arrays </a:t>
            </a:r>
            <a:r>
              <a:rPr sz="4400" spc="-375"/>
              <a:t>as </a:t>
            </a:r>
            <a:r>
              <a:rPr sz="4400" spc="-215"/>
              <a:t>key-value</a:t>
            </a:r>
            <a:r>
              <a:rPr sz="4400" spc="-425"/>
              <a:t> </a:t>
            </a:r>
            <a:r>
              <a:rPr sz="4400" spc="-265"/>
              <a:t>mappings</a:t>
            </a:r>
            <a:endParaRPr sz="4400"/>
          </a:p>
        </p:txBody>
      </p:sp>
      <p:sp>
        <p:nvSpPr>
          <p:cNvPr id="3" name="object 3"/>
          <p:cNvSpPr txBox="1"/>
          <p:nvPr/>
        </p:nvSpPr>
        <p:spPr>
          <a:xfrm>
            <a:off x="459740" y="1613662"/>
            <a:ext cx="8402955" cy="4168140"/>
          </a:xfrm>
          <a:prstGeom prst="rect">
            <a:avLst/>
          </a:prstGeom>
        </p:spPr>
        <p:txBody>
          <a:bodyPr vert="horz" wrap="square" lIns="0" tIns="13335" rIns="0" bIns="0" rtlCol="0">
            <a:spAutoFit/>
          </a:bodyPr>
          <a:lstStyle/>
          <a:p>
            <a:pPr marL="563880" indent="-320675">
              <a:lnSpc>
                <a:spcPct val="100000"/>
              </a:lnSpc>
              <a:spcBef>
                <a:spcPts val="105"/>
              </a:spcBef>
              <a:buSzPct val="59615"/>
              <a:buFont typeface="Wingdings"/>
              <a:buChar char=""/>
              <a:tabLst>
                <a:tab pos="563880" algn="l"/>
                <a:tab pos="564515" algn="l"/>
              </a:tabLst>
            </a:pPr>
            <a:r>
              <a:rPr sz="2600" spc="-295">
                <a:solidFill>
                  <a:srgbClr val="963139"/>
                </a:solidFill>
                <a:latin typeface="Arial"/>
                <a:cs typeface="Arial"/>
              </a:rPr>
              <a:t>Use </a:t>
            </a:r>
            <a:r>
              <a:rPr sz="2600" spc="-90">
                <a:solidFill>
                  <a:srgbClr val="963139"/>
                </a:solidFill>
                <a:latin typeface="Arial"/>
                <a:cs typeface="Arial"/>
              </a:rPr>
              <a:t>arrays </a:t>
            </a:r>
            <a:r>
              <a:rPr sz="2600" spc="-85">
                <a:solidFill>
                  <a:srgbClr val="963139"/>
                </a:solidFill>
                <a:latin typeface="Arial"/>
                <a:cs typeface="Arial"/>
              </a:rPr>
              <a:t>to </a:t>
            </a:r>
            <a:r>
              <a:rPr sz="2600" spc="-125">
                <a:solidFill>
                  <a:srgbClr val="963139"/>
                </a:solidFill>
                <a:latin typeface="Arial"/>
                <a:cs typeface="Arial"/>
              </a:rPr>
              <a:t>keep </a:t>
            </a:r>
            <a:r>
              <a:rPr sz="2600" spc="-95">
                <a:solidFill>
                  <a:srgbClr val="963139"/>
                </a:solidFill>
                <a:latin typeface="Arial"/>
                <a:cs typeface="Arial"/>
              </a:rPr>
              <a:t>track </a:t>
            </a:r>
            <a:r>
              <a:rPr sz="2600">
                <a:solidFill>
                  <a:srgbClr val="963139"/>
                </a:solidFill>
                <a:latin typeface="Arial"/>
                <a:cs typeface="Arial"/>
              </a:rPr>
              <a:t>of </a:t>
            </a:r>
            <a:r>
              <a:rPr sz="2600" spc="-10">
                <a:solidFill>
                  <a:srgbClr val="963139"/>
                </a:solidFill>
                <a:latin typeface="Arial"/>
                <a:cs typeface="Arial"/>
              </a:rPr>
              <a:t>a </a:t>
            </a:r>
            <a:r>
              <a:rPr sz="2600" spc="-200">
                <a:solidFill>
                  <a:srgbClr val="963139"/>
                </a:solidFill>
                <a:latin typeface="Arial"/>
                <a:cs typeface="Arial"/>
              </a:rPr>
              <a:t>set </a:t>
            </a:r>
            <a:r>
              <a:rPr sz="2600">
                <a:solidFill>
                  <a:srgbClr val="963139"/>
                </a:solidFill>
                <a:latin typeface="Arial"/>
                <a:cs typeface="Arial"/>
              </a:rPr>
              <a:t>of </a:t>
            </a:r>
            <a:r>
              <a:rPr sz="2600" spc="-180">
                <a:solidFill>
                  <a:srgbClr val="963139"/>
                </a:solidFill>
                <a:latin typeface="Arial"/>
                <a:cs typeface="Arial"/>
              </a:rPr>
              <a:t>unique </a:t>
            </a:r>
            <a:r>
              <a:rPr sz="2600" i="1" spc="-285">
                <a:solidFill>
                  <a:srgbClr val="963139"/>
                </a:solidFill>
                <a:latin typeface="Arial"/>
                <a:cs typeface="Arial"/>
              </a:rPr>
              <a:t>keys </a:t>
            </a:r>
            <a:r>
              <a:rPr sz="2600" spc="-110">
                <a:solidFill>
                  <a:srgbClr val="963139"/>
                </a:solidFill>
                <a:latin typeface="Arial"/>
                <a:cs typeface="Arial"/>
              </a:rPr>
              <a:t>and</a:t>
            </a:r>
            <a:r>
              <a:rPr sz="2600" spc="390">
                <a:solidFill>
                  <a:srgbClr val="963139"/>
                </a:solidFill>
                <a:latin typeface="Arial"/>
                <a:cs typeface="Arial"/>
              </a:rPr>
              <a:t> </a:t>
            </a:r>
            <a:r>
              <a:rPr sz="2600" spc="-160">
                <a:solidFill>
                  <a:srgbClr val="963139"/>
                </a:solidFill>
                <a:latin typeface="Arial"/>
                <a:cs typeface="Arial"/>
              </a:rPr>
              <a:t>the</a:t>
            </a:r>
            <a:endParaRPr sz="2600">
              <a:latin typeface="Arial"/>
              <a:cs typeface="Arial"/>
            </a:endParaRPr>
          </a:p>
          <a:p>
            <a:pPr marL="563880">
              <a:lnSpc>
                <a:spcPct val="100000"/>
              </a:lnSpc>
            </a:pPr>
            <a:r>
              <a:rPr sz="2600" i="1" spc="-229">
                <a:solidFill>
                  <a:srgbClr val="963139"/>
                </a:solidFill>
                <a:latin typeface="Arial"/>
                <a:cs typeface="Arial"/>
              </a:rPr>
              <a:t>values </a:t>
            </a:r>
            <a:r>
              <a:rPr sz="2600" spc="-90">
                <a:solidFill>
                  <a:srgbClr val="963139"/>
                </a:solidFill>
                <a:latin typeface="Arial"/>
                <a:cs typeface="Arial"/>
              </a:rPr>
              <a:t>that </a:t>
            </a:r>
            <a:r>
              <a:rPr sz="2600" spc="-145">
                <a:solidFill>
                  <a:srgbClr val="963139"/>
                </a:solidFill>
                <a:latin typeface="Arial"/>
                <a:cs typeface="Arial"/>
              </a:rPr>
              <a:t>they </a:t>
            </a:r>
            <a:r>
              <a:rPr sz="2600" spc="-150">
                <a:solidFill>
                  <a:srgbClr val="963139"/>
                </a:solidFill>
                <a:latin typeface="Arial"/>
                <a:cs typeface="Arial"/>
              </a:rPr>
              <a:t>map </a:t>
            </a:r>
            <a:r>
              <a:rPr sz="2600" spc="-80">
                <a:solidFill>
                  <a:srgbClr val="963139"/>
                </a:solidFill>
                <a:latin typeface="Arial"/>
                <a:cs typeface="Arial"/>
              </a:rPr>
              <a:t>to </a:t>
            </a:r>
            <a:r>
              <a:rPr sz="2600" spc="-145">
                <a:solidFill>
                  <a:srgbClr val="963139"/>
                </a:solidFill>
                <a:latin typeface="Arial"/>
                <a:cs typeface="Arial"/>
              </a:rPr>
              <a:t>– </a:t>
            </a:r>
            <a:r>
              <a:rPr sz="2600" spc="-80">
                <a:solidFill>
                  <a:srgbClr val="963139"/>
                </a:solidFill>
                <a:latin typeface="Arial"/>
                <a:cs typeface="Arial"/>
              </a:rPr>
              <a:t>called </a:t>
            </a:r>
            <a:r>
              <a:rPr sz="2600" spc="-160">
                <a:solidFill>
                  <a:srgbClr val="963139"/>
                </a:solidFill>
                <a:latin typeface="Arial"/>
                <a:cs typeface="Arial"/>
              </a:rPr>
              <a:t>an </a:t>
            </a:r>
            <a:r>
              <a:rPr sz="2600" i="1" spc="-190">
                <a:solidFill>
                  <a:srgbClr val="963139"/>
                </a:solidFill>
                <a:latin typeface="Arial"/>
                <a:cs typeface="Arial"/>
              </a:rPr>
              <a:t>associative</a:t>
            </a:r>
            <a:r>
              <a:rPr sz="2600" i="1" spc="-170">
                <a:solidFill>
                  <a:srgbClr val="963139"/>
                </a:solidFill>
                <a:latin typeface="Arial"/>
                <a:cs typeface="Arial"/>
              </a:rPr>
              <a:t> </a:t>
            </a:r>
            <a:r>
              <a:rPr sz="2600" i="1" spc="-90">
                <a:solidFill>
                  <a:srgbClr val="963139"/>
                </a:solidFill>
                <a:latin typeface="Arial"/>
                <a:cs typeface="Arial"/>
              </a:rPr>
              <a:t>array</a:t>
            </a:r>
            <a:endParaRPr sz="2600">
              <a:latin typeface="Arial"/>
              <a:cs typeface="Arial"/>
            </a:endParaRPr>
          </a:p>
          <a:p>
            <a:pPr marL="149225" marR="57150" indent="-137160">
              <a:lnSpc>
                <a:spcPct val="100000"/>
              </a:lnSpc>
              <a:spcBef>
                <a:spcPts val="1495"/>
              </a:spcBef>
            </a:pPr>
            <a:r>
              <a:rPr sz="1800" spc="-10">
                <a:solidFill>
                  <a:srgbClr val="963139"/>
                </a:solidFill>
                <a:latin typeface="Courier New"/>
                <a:cs typeface="Courier New"/>
              </a:rPr>
              <a:t>$favorite_colors </a:t>
            </a:r>
            <a:r>
              <a:rPr sz="1800">
                <a:solidFill>
                  <a:srgbClr val="963139"/>
                </a:solidFill>
                <a:latin typeface="Courier New"/>
                <a:cs typeface="Courier New"/>
              </a:rPr>
              <a:t>= </a:t>
            </a:r>
            <a:r>
              <a:rPr sz="1800" spc="-10">
                <a:solidFill>
                  <a:srgbClr val="963139"/>
                </a:solidFill>
                <a:latin typeface="Courier New"/>
                <a:cs typeface="Courier New"/>
              </a:rPr>
              <a:t>array(‘Joe’ =&gt; ‘blue’, ‘Elena’ </a:t>
            </a:r>
            <a:r>
              <a:rPr sz="1800" spc="-5">
                <a:solidFill>
                  <a:srgbClr val="963139"/>
                </a:solidFill>
                <a:latin typeface="Courier New"/>
                <a:cs typeface="Courier New"/>
              </a:rPr>
              <a:t>=&gt; </a:t>
            </a:r>
            <a:r>
              <a:rPr sz="1800" spc="-10">
                <a:solidFill>
                  <a:srgbClr val="963139"/>
                </a:solidFill>
                <a:latin typeface="Courier New"/>
                <a:cs typeface="Courier New"/>
              </a:rPr>
              <a:t>‘green’,  ‘Mark’ </a:t>
            </a:r>
            <a:r>
              <a:rPr sz="1800" spc="-5">
                <a:solidFill>
                  <a:srgbClr val="963139"/>
                </a:solidFill>
                <a:latin typeface="Courier New"/>
                <a:cs typeface="Courier New"/>
              </a:rPr>
              <a:t>=&gt; </a:t>
            </a:r>
            <a:r>
              <a:rPr sz="1800" spc="-10">
                <a:solidFill>
                  <a:srgbClr val="963139"/>
                </a:solidFill>
                <a:latin typeface="Courier New"/>
                <a:cs typeface="Courier New"/>
              </a:rPr>
              <a:t>‘brown’, ‘Adrian’ =&gt; ‘black’, ‘Charles’ =&gt;</a:t>
            </a:r>
            <a:r>
              <a:rPr sz="1800" spc="-55">
                <a:solidFill>
                  <a:srgbClr val="963139"/>
                </a:solidFill>
                <a:latin typeface="Courier New"/>
                <a:cs typeface="Courier New"/>
              </a:rPr>
              <a:t> </a:t>
            </a:r>
            <a:r>
              <a:rPr sz="1800" spc="-10">
                <a:solidFill>
                  <a:srgbClr val="963139"/>
                </a:solidFill>
                <a:latin typeface="Courier New"/>
                <a:cs typeface="Courier New"/>
              </a:rPr>
              <a:t>‘red’);</a:t>
            </a:r>
            <a:endParaRPr sz="1800">
              <a:latin typeface="Courier New"/>
              <a:cs typeface="Courier New"/>
            </a:endParaRPr>
          </a:p>
          <a:p>
            <a:pPr>
              <a:lnSpc>
                <a:spcPct val="100000"/>
              </a:lnSpc>
              <a:spcBef>
                <a:spcPts val="50"/>
              </a:spcBef>
            </a:pPr>
            <a:endParaRPr sz="1750">
              <a:latin typeface="Courier New"/>
              <a:cs typeface="Courier New"/>
            </a:endParaRPr>
          </a:p>
          <a:p>
            <a:pPr marL="561340" indent="-320040">
              <a:lnSpc>
                <a:spcPct val="100000"/>
              </a:lnSpc>
              <a:buSzPct val="59615"/>
              <a:buFont typeface="Wingdings"/>
              <a:buChar char=""/>
              <a:tabLst>
                <a:tab pos="560705" algn="l"/>
                <a:tab pos="561340" algn="l"/>
              </a:tabLst>
            </a:pPr>
            <a:r>
              <a:rPr sz="2600" spc="-405">
                <a:solidFill>
                  <a:srgbClr val="963139"/>
                </a:solidFill>
                <a:latin typeface="Arial"/>
                <a:cs typeface="Arial"/>
              </a:rPr>
              <a:t>To </a:t>
            </a:r>
            <a:r>
              <a:rPr sz="2600" spc="-10">
                <a:solidFill>
                  <a:srgbClr val="963139"/>
                </a:solidFill>
                <a:latin typeface="Arial"/>
                <a:cs typeface="Arial"/>
              </a:rPr>
              <a:t>add </a:t>
            </a:r>
            <a:r>
              <a:rPr sz="2600" spc="-160">
                <a:solidFill>
                  <a:srgbClr val="963139"/>
                </a:solidFill>
                <a:latin typeface="Arial"/>
                <a:cs typeface="Arial"/>
              </a:rPr>
              <a:t>an </a:t>
            </a:r>
            <a:r>
              <a:rPr sz="2600" spc="-170">
                <a:solidFill>
                  <a:srgbClr val="963139"/>
                </a:solidFill>
                <a:latin typeface="Arial"/>
                <a:cs typeface="Arial"/>
              </a:rPr>
              <a:t>element </a:t>
            </a:r>
            <a:r>
              <a:rPr sz="2600" spc="-85">
                <a:solidFill>
                  <a:srgbClr val="963139"/>
                </a:solidFill>
                <a:latin typeface="Arial"/>
                <a:cs typeface="Arial"/>
              </a:rPr>
              <a:t>to </a:t>
            </a:r>
            <a:r>
              <a:rPr sz="2600" spc="-160">
                <a:solidFill>
                  <a:srgbClr val="963139"/>
                </a:solidFill>
                <a:latin typeface="Arial"/>
                <a:cs typeface="Arial"/>
              </a:rPr>
              <a:t>the</a:t>
            </a:r>
            <a:r>
              <a:rPr sz="2600" spc="375">
                <a:solidFill>
                  <a:srgbClr val="963139"/>
                </a:solidFill>
                <a:latin typeface="Arial"/>
                <a:cs typeface="Arial"/>
              </a:rPr>
              <a:t> </a:t>
            </a:r>
            <a:r>
              <a:rPr sz="2600" spc="-40">
                <a:solidFill>
                  <a:srgbClr val="963139"/>
                </a:solidFill>
                <a:latin typeface="Arial"/>
                <a:cs typeface="Arial"/>
              </a:rPr>
              <a:t>array:</a:t>
            </a:r>
            <a:endParaRPr sz="2600">
              <a:latin typeface="Arial"/>
              <a:cs typeface="Arial"/>
            </a:endParaRPr>
          </a:p>
          <a:p>
            <a:pPr marL="1155700">
              <a:lnSpc>
                <a:spcPct val="100000"/>
              </a:lnSpc>
              <a:spcBef>
                <a:spcPts val="355"/>
              </a:spcBef>
            </a:pPr>
            <a:r>
              <a:rPr sz="1900" spc="-10">
                <a:solidFill>
                  <a:srgbClr val="963139"/>
                </a:solidFill>
                <a:latin typeface="Courier New"/>
                <a:cs typeface="Courier New"/>
              </a:rPr>
              <a:t>$favorite_colors[‘Bob’] </a:t>
            </a:r>
            <a:r>
              <a:rPr sz="1900" spc="-5">
                <a:solidFill>
                  <a:srgbClr val="963139"/>
                </a:solidFill>
                <a:latin typeface="Courier New"/>
                <a:cs typeface="Courier New"/>
              </a:rPr>
              <a:t>=</a:t>
            </a:r>
            <a:r>
              <a:rPr sz="1900" spc="5">
                <a:solidFill>
                  <a:srgbClr val="963139"/>
                </a:solidFill>
                <a:latin typeface="Courier New"/>
                <a:cs typeface="Courier New"/>
              </a:rPr>
              <a:t> </a:t>
            </a:r>
            <a:r>
              <a:rPr sz="1900" spc="-10">
                <a:solidFill>
                  <a:srgbClr val="963139"/>
                </a:solidFill>
                <a:latin typeface="Courier New"/>
                <a:cs typeface="Courier New"/>
              </a:rPr>
              <a:t>‘purple’;</a:t>
            </a:r>
            <a:endParaRPr sz="1900">
              <a:latin typeface="Courier New"/>
              <a:cs typeface="Courier New"/>
            </a:endParaRPr>
          </a:p>
          <a:p>
            <a:pPr marL="561340" indent="-320040">
              <a:lnSpc>
                <a:spcPct val="100000"/>
              </a:lnSpc>
              <a:spcBef>
                <a:spcPts val="415"/>
              </a:spcBef>
              <a:buSzPct val="59615"/>
              <a:buFont typeface="Wingdings"/>
              <a:buChar char=""/>
              <a:tabLst>
                <a:tab pos="560705" algn="l"/>
                <a:tab pos="561340" algn="l"/>
              </a:tabLst>
            </a:pPr>
            <a:r>
              <a:rPr sz="2600" spc="-405">
                <a:solidFill>
                  <a:srgbClr val="963139"/>
                </a:solidFill>
                <a:latin typeface="Arial"/>
                <a:cs typeface="Arial"/>
              </a:rPr>
              <a:t>To </a:t>
            </a:r>
            <a:r>
              <a:rPr sz="2600" spc="-180">
                <a:solidFill>
                  <a:srgbClr val="963139"/>
                </a:solidFill>
                <a:latin typeface="Arial"/>
                <a:cs typeface="Arial"/>
              </a:rPr>
              <a:t>remove </a:t>
            </a:r>
            <a:r>
              <a:rPr sz="2600" spc="-160">
                <a:solidFill>
                  <a:srgbClr val="963139"/>
                </a:solidFill>
                <a:latin typeface="Arial"/>
                <a:cs typeface="Arial"/>
              </a:rPr>
              <a:t>an </a:t>
            </a:r>
            <a:r>
              <a:rPr sz="2600" spc="-170">
                <a:solidFill>
                  <a:srgbClr val="963139"/>
                </a:solidFill>
                <a:latin typeface="Arial"/>
                <a:cs typeface="Arial"/>
              </a:rPr>
              <a:t>element </a:t>
            </a:r>
            <a:r>
              <a:rPr sz="2600" spc="-125">
                <a:solidFill>
                  <a:srgbClr val="963139"/>
                </a:solidFill>
                <a:latin typeface="Arial"/>
                <a:cs typeface="Arial"/>
              </a:rPr>
              <a:t>from </a:t>
            </a:r>
            <a:r>
              <a:rPr sz="2600" spc="-160">
                <a:solidFill>
                  <a:srgbClr val="963139"/>
                </a:solidFill>
                <a:latin typeface="Arial"/>
                <a:cs typeface="Arial"/>
              </a:rPr>
              <a:t>the</a:t>
            </a:r>
            <a:r>
              <a:rPr sz="2600">
                <a:solidFill>
                  <a:srgbClr val="963139"/>
                </a:solidFill>
                <a:latin typeface="Arial"/>
                <a:cs typeface="Arial"/>
              </a:rPr>
              <a:t> </a:t>
            </a:r>
            <a:r>
              <a:rPr sz="2600" spc="-40">
                <a:solidFill>
                  <a:srgbClr val="963139"/>
                </a:solidFill>
                <a:latin typeface="Arial"/>
                <a:cs typeface="Arial"/>
              </a:rPr>
              <a:t>array:</a:t>
            </a:r>
            <a:endParaRPr sz="2600">
              <a:latin typeface="Arial"/>
              <a:cs typeface="Arial"/>
            </a:endParaRPr>
          </a:p>
          <a:p>
            <a:pPr marL="1155700">
              <a:lnSpc>
                <a:spcPct val="100000"/>
              </a:lnSpc>
              <a:spcBef>
                <a:spcPts val="355"/>
              </a:spcBef>
            </a:pPr>
            <a:r>
              <a:rPr sz="1900" spc="-10">
                <a:solidFill>
                  <a:srgbClr val="963139"/>
                </a:solidFill>
                <a:latin typeface="Courier New"/>
                <a:cs typeface="Courier New"/>
              </a:rPr>
              <a:t>unset($favorite_colors[‘Charles’]);</a:t>
            </a:r>
            <a:endParaRPr sz="1900">
              <a:latin typeface="Courier New"/>
              <a:cs typeface="Courier New"/>
            </a:endParaRPr>
          </a:p>
          <a:p>
            <a:pPr marL="561340" indent="-320040">
              <a:lnSpc>
                <a:spcPct val="100000"/>
              </a:lnSpc>
              <a:spcBef>
                <a:spcPts val="400"/>
              </a:spcBef>
              <a:buSzPct val="59615"/>
              <a:buFont typeface="Wingdings"/>
              <a:buChar char=""/>
              <a:tabLst>
                <a:tab pos="560705" algn="l"/>
                <a:tab pos="561340" algn="l"/>
              </a:tabLst>
            </a:pPr>
            <a:r>
              <a:rPr sz="2600" spc="-254">
                <a:solidFill>
                  <a:srgbClr val="963139"/>
                </a:solidFill>
                <a:latin typeface="Arial"/>
                <a:cs typeface="Arial"/>
              </a:rPr>
              <a:t>Keys </a:t>
            </a:r>
            <a:r>
              <a:rPr sz="2600" spc="-285">
                <a:solidFill>
                  <a:srgbClr val="963139"/>
                </a:solidFill>
                <a:latin typeface="Arial"/>
                <a:cs typeface="Arial"/>
              </a:rPr>
              <a:t>must </a:t>
            </a:r>
            <a:r>
              <a:rPr sz="2600" spc="-80">
                <a:solidFill>
                  <a:srgbClr val="963139"/>
                </a:solidFill>
                <a:latin typeface="Arial"/>
                <a:cs typeface="Arial"/>
              </a:rPr>
              <a:t>be</a:t>
            </a:r>
            <a:r>
              <a:rPr sz="2600" spc="-434">
                <a:solidFill>
                  <a:srgbClr val="963139"/>
                </a:solidFill>
                <a:latin typeface="Arial"/>
                <a:cs typeface="Arial"/>
              </a:rPr>
              <a:t> </a:t>
            </a:r>
            <a:r>
              <a:rPr sz="2600" spc="-175">
                <a:solidFill>
                  <a:srgbClr val="963139"/>
                </a:solidFill>
                <a:latin typeface="Arial"/>
                <a:cs typeface="Arial"/>
              </a:rPr>
              <a:t>unique:</a:t>
            </a:r>
            <a:endParaRPr sz="2600">
              <a:latin typeface="Arial"/>
              <a:cs typeface="Arial"/>
            </a:endParaRPr>
          </a:p>
          <a:p>
            <a:pPr marL="1155700">
              <a:lnSpc>
                <a:spcPct val="100000"/>
              </a:lnSpc>
              <a:spcBef>
                <a:spcPts val="315"/>
              </a:spcBef>
            </a:pPr>
            <a:r>
              <a:rPr sz="2000" spc="-5">
                <a:solidFill>
                  <a:srgbClr val="963139"/>
                </a:solidFill>
                <a:latin typeface="Courier New"/>
                <a:cs typeface="Courier New"/>
              </a:rPr>
              <a:t>$favorite_colors[‘Joe’] </a:t>
            </a:r>
            <a:r>
              <a:rPr sz="2000">
                <a:solidFill>
                  <a:srgbClr val="963139"/>
                </a:solidFill>
                <a:latin typeface="Courier New"/>
                <a:cs typeface="Courier New"/>
              </a:rPr>
              <a:t>= </a:t>
            </a:r>
            <a:r>
              <a:rPr sz="2000" spc="-5">
                <a:solidFill>
                  <a:srgbClr val="963139"/>
                </a:solidFill>
                <a:latin typeface="Courier New"/>
                <a:cs typeface="Courier New"/>
              </a:rPr>
              <a:t>‘purple’ </a:t>
            </a:r>
            <a:r>
              <a:rPr sz="2300" spc="-110">
                <a:solidFill>
                  <a:srgbClr val="963139"/>
                </a:solidFill>
                <a:latin typeface="Arial"/>
                <a:cs typeface="Arial"/>
              </a:rPr>
              <a:t>overwrites</a:t>
            </a:r>
            <a:r>
              <a:rPr sz="2300" spc="5">
                <a:solidFill>
                  <a:srgbClr val="963139"/>
                </a:solidFill>
                <a:latin typeface="Arial"/>
                <a:cs typeface="Arial"/>
              </a:rPr>
              <a:t> </a:t>
            </a:r>
            <a:r>
              <a:rPr sz="2300" spc="-80">
                <a:solidFill>
                  <a:srgbClr val="963139"/>
                </a:solidFill>
                <a:latin typeface="Arial"/>
                <a:cs typeface="Arial"/>
              </a:rPr>
              <a:t>‘blue’</a:t>
            </a:r>
            <a:endParaRPr sz="23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3110865" cy="697230"/>
          </a:xfrm>
          <a:prstGeom prst="rect">
            <a:avLst/>
          </a:prstGeom>
        </p:spPr>
        <p:txBody>
          <a:bodyPr vert="horz" wrap="square" lIns="0" tIns="13335" rIns="0" bIns="0" rtlCol="0">
            <a:spAutoFit/>
          </a:bodyPr>
          <a:lstStyle/>
          <a:p>
            <a:pPr marL="12700">
              <a:lnSpc>
                <a:spcPct val="100000"/>
              </a:lnSpc>
              <a:spcBef>
                <a:spcPts val="105"/>
              </a:spcBef>
            </a:pPr>
            <a:r>
              <a:rPr sz="4400" spc="-365"/>
              <a:t>Recap:</a:t>
            </a:r>
            <a:r>
              <a:rPr sz="4400" spc="-90"/>
              <a:t> </a:t>
            </a:r>
            <a:r>
              <a:rPr sz="4400" spc="-155"/>
              <a:t>arrays</a:t>
            </a:r>
            <a:endParaRPr sz="4400"/>
          </a:p>
        </p:txBody>
      </p:sp>
      <p:sp>
        <p:nvSpPr>
          <p:cNvPr id="3" name="object 3"/>
          <p:cNvSpPr txBox="1"/>
          <p:nvPr/>
        </p:nvSpPr>
        <p:spPr>
          <a:xfrm>
            <a:off x="447548" y="1609090"/>
            <a:ext cx="8352790" cy="4568825"/>
          </a:xfrm>
          <a:prstGeom prst="rect">
            <a:avLst/>
          </a:prstGeom>
        </p:spPr>
        <p:txBody>
          <a:bodyPr vert="horz" wrap="square" lIns="0" tIns="6985" rIns="0" bIns="0" rtlCol="0">
            <a:spAutoFit/>
          </a:bodyPr>
          <a:lstStyle/>
          <a:p>
            <a:pPr marL="576580" marR="850900" indent="-320040">
              <a:lnSpc>
                <a:spcPct val="101200"/>
              </a:lnSpc>
              <a:spcBef>
                <a:spcPts val="55"/>
              </a:spcBef>
              <a:buSzPct val="60416"/>
              <a:buFont typeface="Wingdings"/>
              <a:buChar char=""/>
              <a:tabLst>
                <a:tab pos="575945" algn="l"/>
                <a:tab pos="576580" algn="l"/>
              </a:tabLst>
            </a:pPr>
            <a:r>
              <a:rPr sz="2400" spc="-5">
                <a:solidFill>
                  <a:srgbClr val="963139"/>
                </a:solidFill>
                <a:latin typeface="Courier New"/>
                <a:cs typeface="Courier New"/>
              </a:rPr>
              <a:t>print_r($array_name) </a:t>
            </a:r>
            <a:r>
              <a:rPr sz="2800" spc="-170">
                <a:solidFill>
                  <a:srgbClr val="963139"/>
                </a:solidFill>
                <a:latin typeface="Arial"/>
                <a:cs typeface="Arial"/>
              </a:rPr>
              <a:t>function </a:t>
            </a:r>
            <a:r>
              <a:rPr sz="2800" spc="-165">
                <a:solidFill>
                  <a:srgbClr val="963139"/>
                </a:solidFill>
                <a:latin typeface="Arial"/>
                <a:cs typeface="Arial"/>
              </a:rPr>
              <a:t>lets </a:t>
            </a:r>
            <a:r>
              <a:rPr sz="2800" spc="-195">
                <a:solidFill>
                  <a:srgbClr val="963139"/>
                </a:solidFill>
                <a:latin typeface="Arial"/>
                <a:cs typeface="Arial"/>
              </a:rPr>
              <a:t>you</a:t>
            </a:r>
            <a:r>
              <a:rPr sz="2800" spc="-455">
                <a:solidFill>
                  <a:srgbClr val="963139"/>
                </a:solidFill>
                <a:latin typeface="Arial"/>
                <a:cs typeface="Arial"/>
              </a:rPr>
              <a:t> </a:t>
            </a:r>
            <a:r>
              <a:rPr sz="2800" spc="-110">
                <a:solidFill>
                  <a:srgbClr val="963139"/>
                </a:solidFill>
                <a:latin typeface="Arial"/>
                <a:cs typeface="Arial"/>
              </a:rPr>
              <a:t>easily  </a:t>
            </a:r>
            <a:r>
              <a:rPr sz="2800" spc="-140">
                <a:solidFill>
                  <a:srgbClr val="963139"/>
                </a:solidFill>
                <a:latin typeface="Arial"/>
                <a:cs typeface="Arial"/>
              </a:rPr>
              <a:t>view </a:t>
            </a:r>
            <a:r>
              <a:rPr sz="2800" spc="-170">
                <a:solidFill>
                  <a:srgbClr val="963139"/>
                </a:solidFill>
                <a:latin typeface="Arial"/>
                <a:cs typeface="Arial"/>
              </a:rPr>
              <a:t>the </a:t>
            </a:r>
            <a:r>
              <a:rPr sz="2800" spc="-229">
                <a:solidFill>
                  <a:srgbClr val="963139"/>
                </a:solidFill>
                <a:latin typeface="Arial"/>
                <a:cs typeface="Arial"/>
              </a:rPr>
              <a:t>contents </a:t>
            </a:r>
            <a:r>
              <a:rPr sz="2800" spc="-5">
                <a:solidFill>
                  <a:srgbClr val="963139"/>
                </a:solidFill>
                <a:latin typeface="Arial"/>
                <a:cs typeface="Arial"/>
              </a:rPr>
              <a:t>of </a:t>
            </a:r>
            <a:r>
              <a:rPr sz="2800" spc="-175">
                <a:solidFill>
                  <a:srgbClr val="963139"/>
                </a:solidFill>
                <a:latin typeface="Arial"/>
                <a:cs typeface="Arial"/>
              </a:rPr>
              <a:t>an</a:t>
            </a:r>
            <a:r>
              <a:rPr sz="2800" spc="60">
                <a:solidFill>
                  <a:srgbClr val="963139"/>
                </a:solidFill>
                <a:latin typeface="Arial"/>
                <a:cs typeface="Arial"/>
              </a:rPr>
              <a:t> </a:t>
            </a:r>
            <a:r>
              <a:rPr sz="2800" spc="-25">
                <a:solidFill>
                  <a:srgbClr val="963139"/>
                </a:solidFill>
                <a:latin typeface="Arial"/>
                <a:cs typeface="Arial"/>
              </a:rPr>
              <a:t>array</a:t>
            </a:r>
            <a:endParaRPr sz="2800">
              <a:latin typeface="Arial"/>
              <a:cs typeface="Arial"/>
            </a:endParaRPr>
          </a:p>
          <a:p>
            <a:pPr marL="576580" indent="-320675">
              <a:lnSpc>
                <a:spcPts val="3254"/>
              </a:lnSpc>
              <a:spcBef>
                <a:spcPts val="695"/>
              </a:spcBef>
              <a:buSzPct val="58928"/>
              <a:buFont typeface="Wingdings"/>
              <a:buChar char=""/>
              <a:tabLst>
                <a:tab pos="575945" algn="l"/>
                <a:tab pos="576580" algn="l"/>
              </a:tabLst>
            </a:pPr>
            <a:r>
              <a:rPr sz="2800" spc="-425">
                <a:solidFill>
                  <a:srgbClr val="963139"/>
                </a:solidFill>
                <a:latin typeface="Arial"/>
                <a:cs typeface="Arial"/>
              </a:rPr>
              <a:t>PHP </a:t>
            </a:r>
            <a:r>
              <a:rPr sz="2800" spc="-100">
                <a:solidFill>
                  <a:srgbClr val="963139"/>
                </a:solidFill>
                <a:latin typeface="Arial"/>
                <a:cs typeface="Arial"/>
              </a:rPr>
              <a:t>arrays </a:t>
            </a:r>
            <a:r>
              <a:rPr sz="2800" spc="-240">
                <a:solidFill>
                  <a:srgbClr val="963139"/>
                </a:solidFill>
                <a:latin typeface="Arial"/>
                <a:cs typeface="Arial"/>
              </a:rPr>
              <a:t>as </a:t>
            </a:r>
            <a:r>
              <a:rPr sz="2800" spc="-15">
                <a:solidFill>
                  <a:srgbClr val="963139"/>
                </a:solidFill>
                <a:latin typeface="Arial"/>
                <a:cs typeface="Arial"/>
              </a:rPr>
              <a:t>a</a:t>
            </a:r>
            <a:r>
              <a:rPr sz="2800" spc="-145">
                <a:solidFill>
                  <a:srgbClr val="963139"/>
                </a:solidFill>
                <a:latin typeface="Arial"/>
                <a:cs typeface="Arial"/>
              </a:rPr>
              <a:t> </a:t>
            </a:r>
            <a:r>
              <a:rPr sz="2800" spc="-135">
                <a:solidFill>
                  <a:srgbClr val="963139"/>
                </a:solidFill>
                <a:latin typeface="Arial"/>
                <a:cs typeface="Arial"/>
              </a:rPr>
              <a:t>list</a:t>
            </a:r>
            <a:endParaRPr sz="2800">
              <a:latin typeface="Arial"/>
              <a:cs typeface="Arial"/>
            </a:endParaRPr>
          </a:p>
          <a:p>
            <a:pPr marL="24765">
              <a:lnSpc>
                <a:spcPts val="2055"/>
              </a:lnSpc>
            </a:pPr>
            <a:r>
              <a:rPr sz="1800" spc="-10">
                <a:solidFill>
                  <a:srgbClr val="963139"/>
                </a:solidFill>
                <a:latin typeface="Courier New"/>
                <a:cs typeface="Courier New"/>
              </a:rPr>
              <a:t>$colors </a:t>
            </a:r>
            <a:r>
              <a:rPr sz="1800">
                <a:solidFill>
                  <a:srgbClr val="963139"/>
                </a:solidFill>
                <a:latin typeface="Courier New"/>
                <a:cs typeface="Courier New"/>
              </a:rPr>
              <a:t>= </a:t>
            </a:r>
            <a:r>
              <a:rPr sz="1800" spc="-10">
                <a:solidFill>
                  <a:srgbClr val="963139"/>
                </a:solidFill>
                <a:latin typeface="Courier New"/>
                <a:cs typeface="Courier New"/>
              </a:rPr>
              <a:t>array(‘red’, ‘blue’, ‘green’, ‘black’,</a:t>
            </a:r>
            <a:r>
              <a:rPr sz="1800" spc="-55">
                <a:solidFill>
                  <a:srgbClr val="963139"/>
                </a:solidFill>
                <a:latin typeface="Courier New"/>
                <a:cs typeface="Courier New"/>
              </a:rPr>
              <a:t> </a:t>
            </a:r>
            <a:r>
              <a:rPr sz="1800" spc="-10">
                <a:solidFill>
                  <a:srgbClr val="963139"/>
                </a:solidFill>
                <a:latin typeface="Courier New"/>
                <a:cs typeface="Courier New"/>
              </a:rPr>
              <a:t>‘yellow’);</a:t>
            </a:r>
            <a:endParaRPr sz="1800">
              <a:latin typeface="Courier New"/>
              <a:cs typeface="Courier New"/>
            </a:endParaRPr>
          </a:p>
          <a:p>
            <a:pPr marL="24765">
              <a:lnSpc>
                <a:spcPct val="100000"/>
              </a:lnSpc>
            </a:pPr>
            <a:r>
              <a:rPr sz="1800" spc="-10">
                <a:solidFill>
                  <a:srgbClr val="963139"/>
                </a:solidFill>
                <a:latin typeface="Courier New"/>
                <a:cs typeface="Courier New"/>
              </a:rPr>
              <a:t>$colors[] </a:t>
            </a:r>
            <a:r>
              <a:rPr sz="1800">
                <a:solidFill>
                  <a:srgbClr val="963139"/>
                </a:solidFill>
                <a:latin typeface="Courier New"/>
                <a:cs typeface="Courier New"/>
              </a:rPr>
              <a:t>= </a:t>
            </a:r>
            <a:r>
              <a:rPr sz="1800" spc="-10">
                <a:solidFill>
                  <a:srgbClr val="963139"/>
                </a:solidFill>
                <a:latin typeface="Courier New"/>
                <a:cs typeface="Courier New"/>
              </a:rPr>
              <a:t>purple; </a:t>
            </a:r>
            <a:r>
              <a:rPr sz="1800" spc="-5">
                <a:solidFill>
                  <a:srgbClr val="963139"/>
                </a:solidFill>
                <a:latin typeface="Courier New"/>
                <a:cs typeface="Courier New"/>
              </a:rPr>
              <a:t>// </a:t>
            </a:r>
            <a:r>
              <a:rPr sz="1800" spc="-10">
                <a:solidFill>
                  <a:srgbClr val="963139"/>
                </a:solidFill>
                <a:latin typeface="Courier New"/>
                <a:cs typeface="Courier New"/>
              </a:rPr>
              <a:t>add to the</a:t>
            </a:r>
            <a:r>
              <a:rPr sz="1800" spc="50">
                <a:solidFill>
                  <a:srgbClr val="963139"/>
                </a:solidFill>
                <a:latin typeface="Courier New"/>
                <a:cs typeface="Courier New"/>
              </a:rPr>
              <a:t> </a:t>
            </a:r>
            <a:r>
              <a:rPr sz="1800" spc="-10">
                <a:solidFill>
                  <a:srgbClr val="963139"/>
                </a:solidFill>
                <a:latin typeface="Courier New"/>
                <a:cs typeface="Courier New"/>
              </a:rPr>
              <a:t>list</a:t>
            </a:r>
            <a:endParaRPr sz="1800">
              <a:latin typeface="Courier New"/>
              <a:cs typeface="Courier New"/>
            </a:endParaRPr>
          </a:p>
          <a:p>
            <a:pPr>
              <a:lnSpc>
                <a:spcPct val="100000"/>
              </a:lnSpc>
              <a:spcBef>
                <a:spcPts val="5"/>
              </a:spcBef>
            </a:pPr>
            <a:endParaRPr sz="1900">
              <a:latin typeface="Courier New"/>
              <a:cs typeface="Courier New"/>
            </a:endParaRPr>
          </a:p>
          <a:p>
            <a:pPr marL="24765">
              <a:lnSpc>
                <a:spcPct val="100000"/>
              </a:lnSpc>
              <a:spcBef>
                <a:spcPts val="5"/>
              </a:spcBef>
            </a:pPr>
            <a:r>
              <a:rPr sz="1800" spc="-10">
                <a:solidFill>
                  <a:srgbClr val="963139"/>
                </a:solidFill>
                <a:latin typeface="Courier New"/>
                <a:cs typeface="Courier New"/>
              </a:rPr>
              <a:t>//remove ‘blue’ from</a:t>
            </a:r>
            <a:r>
              <a:rPr sz="1800" spc="-30">
                <a:solidFill>
                  <a:srgbClr val="963139"/>
                </a:solidFill>
                <a:latin typeface="Courier New"/>
                <a:cs typeface="Courier New"/>
              </a:rPr>
              <a:t> </a:t>
            </a:r>
            <a:r>
              <a:rPr sz="1800" spc="-10">
                <a:solidFill>
                  <a:srgbClr val="963139"/>
                </a:solidFill>
                <a:latin typeface="Courier New"/>
                <a:cs typeface="Courier New"/>
              </a:rPr>
              <a:t>list</a:t>
            </a:r>
            <a:endParaRPr sz="1800">
              <a:latin typeface="Courier New"/>
              <a:cs typeface="Courier New"/>
            </a:endParaRPr>
          </a:p>
          <a:p>
            <a:pPr marL="24765">
              <a:lnSpc>
                <a:spcPct val="100000"/>
              </a:lnSpc>
            </a:pPr>
            <a:r>
              <a:rPr sz="1800" spc="-10">
                <a:solidFill>
                  <a:srgbClr val="963139"/>
                </a:solidFill>
                <a:latin typeface="Courier New"/>
                <a:cs typeface="Courier New"/>
              </a:rPr>
              <a:t>unset($colors[1]);</a:t>
            </a:r>
            <a:endParaRPr sz="1800">
              <a:latin typeface="Courier New"/>
              <a:cs typeface="Courier New"/>
            </a:endParaRPr>
          </a:p>
          <a:p>
            <a:pPr marL="24765">
              <a:lnSpc>
                <a:spcPct val="100000"/>
              </a:lnSpc>
            </a:pPr>
            <a:r>
              <a:rPr sz="1800" spc="-10">
                <a:solidFill>
                  <a:srgbClr val="963139"/>
                </a:solidFill>
                <a:latin typeface="Courier New"/>
                <a:cs typeface="Courier New"/>
              </a:rPr>
              <a:t>$colors </a:t>
            </a:r>
            <a:r>
              <a:rPr sz="1800">
                <a:solidFill>
                  <a:srgbClr val="963139"/>
                </a:solidFill>
                <a:latin typeface="Courier New"/>
                <a:cs typeface="Courier New"/>
              </a:rPr>
              <a:t>=</a:t>
            </a:r>
            <a:r>
              <a:rPr sz="1800" spc="-20">
                <a:solidFill>
                  <a:srgbClr val="963139"/>
                </a:solidFill>
                <a:latin typeface="Courier New"/>
                <a:cs typeface="Courier New"/>
              </a:rPr>
              <a:t> </a:t>
            </a:r>
            <a:r>
              <a:rPr sz="1800" spc="-10">
                <a:solidFill>
                  <a:srgbClr val="963139"/>
                </a:solidFill>
                <a:latin typeface="Courier New"/>
                <a:cs typeface="Courier New"/>
              </a:rPr>
              <a:t>array_values($colors);</a:t>
            </a:r>
            <a:endParaRPr sz="1800">
              <a:latin typeface="Courier New"/>
              <a:cs typeface="Courier New"/>
            </a:endParaRPr>
          </a:p>
          <a:p>
            <a:pPr marL="576580" indent="-320675">
              <a:lnSpc>
                <a:spcPct val="100000"/>
              </a:lnSpc>
              <a:spcBef>
                <a:spcPts val="135"/>
              </a:spcBef>
              <a:buSzPct val="58928"/>
              <a:buFont typeface="Wingdings"/>
              <a:buChar char=""/>
              <a:tabLst>
                <a:tab pos="575945" algn="l"/>
                <a:tab pos="576580" algn="l"/>
              </a:tabLst>
            </a:pPr>
            <a:r>
              <a:rPr sz="2800" spc="-425">
                <a:solidFill>
                  <a:srgbClr val="963139"/>
                </a:solidFill>
                <a:latin typeface="Arial"/>
                <a:cs typeface="Arial"/>
              </a:rPr>
              <a:t>PHP </a:t>
            </a:r>
            <a:r>
              <a:rPr sz="2800" spc="-100">
                <a:solidFill>
                  <a:srgbClr val="963139"/>
                </a:solidFill>
                <a:latin typeface="Arial"/>
                <a:cs typeface="Arial"/>
              </a:rPr>
              <a:t>arrays </a:t>
            </a:r>
            <a:r>
              <a:rPr sz="2800" spc="-240">
                <a:solidFill>
                  <a:srgbClr val="963139"/>
                </a:solidFill>
                <a:latin typeface="Arial"/>
                <a:cs typeface="Arial"/>
              </a:rPr>
              <a:t>as </a:t>
            </a:r>
            <a:r>
              <a:rPr sz="2800" spc="-15">
                <a:solidFill>
                  <a:srgbClr val="963139"/>
                </a:solidFill>
                <a:latin typeface="Arial"/>
                <a:cs typeface="Arial"/>
              </a:rPr>
              <a:t>a</a:t>
            </a:r>
            <a:r>
              <a:rPr sz="2800" spc="-145">
                <a:solidFill>
                  <a:srgbClr val="963139"/>
                </a:solidFill>
                <a:latin typeface="Arial"/>
                <a:cs typeface="Arial"/>
              </a:rPr>
              <a:t> </a:t>
            </a:r>
            <a:r>
              <a:rPr sz="2800" spc="-170">
                <a:solidFill>
                  <a:srgbClr val="963139"/>
                </a:solidFill>
                <a:latin typeface="Arial"/>
                <a:cs typeface="Arial"/>
              </a:rPr>
              <a:t>map</a:t>
            </a:r>
            <a:endParaRPr sz="2800">
              <a:latin typeface="Arial"/>
              <a:cs typeface="Arial"/>
            </a:endParaRPr>
          </a:p>
          <a:p>
            <a:pPr marR="7620" algn="r">
              <a:lnSpc>
                <a:spcPct val="100000"/>
              </a:lnSpc>
              <a:spcBef>
                <a:spcPts val="70"/>
              </a:spcBef>
            </a:pPr>
            <a:r>
              <a:rPr sz="1800" spc="-10">
                <a:solidFill>
                  <a:srgbClr val="963139"/>
                </a:solidFill>
                <a:latin typeface="Courier New"/>
                <a:cs typeface="Courier New"/>
              </a:rPr>
              <a:t>$favorite_colors </a:t>
            </a:r>
            <a:r>
              <a:rPr sz="1800">
                <a:solidFill>
                  <a:srgbClr val="963139"/>
                </a:solidFill>
                <a:latin typeface="Courier New"/>
                <a:cs typeface="Courier New"/>
              </a:rPr>
              <a:t>= </a:t>
            </a:r>
            <a:r>
              <a:rPr sz="1800" spc="-10">
                <a:solidFill>
                  <a:srgbClr val="963139"/>
                </a:solidFill>
                <a:latin typeface="Courier New"/>
                <a:cs typeface="Courier New"/>
              </a:rPr>
              <a:t>array(‘Joe’ =&gt; ‘blue’, ‘Elena’ </a:t>
            </a:r>
            <a:r>
              <a:rPr sz="1800" spc="-5">
                <a:solidFill>
                  <a:srgbClr val="963139"/>
                </a:solidFill>
                <a:latin typeface="Courier New"/>
                <a:cs typeface="Courier New"/>
              </a:rPr>
              <a:t>=&gt;</a:t>
            </a:r>
            <a:r>
              <a:rPr sz="1800" spc="-60">
                <a:solidFill>
                  <a:srgbClr val="963139"/>
                </a:solidFill>
                <a:latin typeface="Courier New"/>
                <a:cs typeface="Courier New"/>
              </a:rPr>
              <a:t> </a:t>
            </a:r>
            <a:r>
              <a:rPr sz="1800" spc="-10">
                <a:solidFill>
                  <a:srgbClr val="963139"/>
                </a:solidFill>
                <a:latin typeface="Courier New"/>
                <a:cs typeface="Courier New"/>
              </a:rPr>
              <a:t>‘green’,</a:t>
            </a:r>
            <a:endParaRPr sz="1800">
              <a:latin typeface="Courier New"/>
              <a:cs typeface="Courier New"/>
            </a:endParaRPr>
          </a:p>
          <a:p>
            <a:pPr marR="5080" algn="r">
              <a:lnSpc>
                <a:spcPct val="100000"/>
              </a:lnSpc>
            </a:pPr>
            <a:r>
              <a:rPr sz="1800" spc="-10">
                <a:solidFill>
                  <a:srgbClr val="963139"/>
                </a:solidFill>
                <a:latin typeface="Courier New"/>
                <a:cs typeface="Courier New"/>
              </a:rPr>
              <a:t>‘Mark’ </a:t>
            </a:r>
            <a:r>
              <a:rPr sz="1800" spc="-5">
                <a:solidFill>
                  <a:srgbClr val="963139"/>
                </a:solidFill>
                <a:latin typeface="Courier New"/>
                <a:cs typeface="Courier New"/>
              </a:rPr>
              <a:t>=&gt; </a:t>
            </a:r>
            <a:r>
              <a:rPr sz="1800" spc="-10">
                <a:solidFill>
                  <a:srgbClr val="963139"/>
                </a:solidFill>
                <a:latin typeface="Courier New"/>
                <a:cs typeface="Courier New"/>
              </a:rPr>
              <a:t>‘brown’, ‘Adrian’ =&gt; ‘black’, ‘Charles’ =&gt;</a:t>
            </a:r>
            <a:r>
              <a:rPr sz="1800" spc="-25">
                <a:solidFill>
                  <a:srgbClr val="963139"/>
                </a:solidFill>
                <a:latin typeface="Courier New"/>
                <a:cs typeface="Courier New"/>
              </a:rPr>
              <a:t> </a:t>
            </a:r>
            <a:r>
              <a:rPr sz="1800" spc="-10">
                <a:solidFill>
                  <a:srgbClr val="963139"/>
                </a:solidFill>
                <a:latin typeface="Courier New"/>
                <a:cs typeface="Courier New"/>
              </a:rPr>
              <a:t>‘red’);</a:t>
            </a:r>
            <a:endParaRPr sz="1800">
              <a:latin typeface="Courier New"/>
              <a:cs typeface="Courier New"/>
            </a:endParaRPr>
          </a:p>
          <a:p>
            <a:pPr marL="12700" marR="3555365">
              <a:lnSpc>
                <a:spcPct val="100000"/>
              </a:lnSpc>
            </a:pPr>
            <a:r>
              <a:rPr sz="1800" spc="-10">
                <a:solidFill>
                  <a:srgbClr val="963139"/>
                </a:solidFill>
                <a:latin typeface="Courier New"/>
                <a:cs typeface="Courier New"/>
              </a:rPr>
              <a:t>$colors[‘random person’] </a:t>
            </a:r>
            <a:r>
              <a:rPr sz="1800">
                <a:solidFill>
                  <a:srgbClr val="963139"/>
                </a:solidFill>
                <a:latin typeface="Courier New"/>
                <a:cs typeface="Courier New"/>
              </a:rPr>
              <a:t>= </a:t>
            </a:r>
            <a:r>
              <a:rPr sz="1800" spc="-10">
                <a:solidFill>
                  <a:srgbClr val="963139"/>
                </a:solidFill>
                <a:latin typeface="Courier New"/>
                <a:cs typeface="Courier New"/>
              </a:rPr>
              <a:t>‘white’;  unset($colors[‘Adrian’]);</a:t>
            </a:r>
            <a:endParaRPr sz="1800">
              <a:latin typeface="Courier New"/>
              <a:cs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5673090" cy="697230"/>
          </a:xfrm>
          <a:prstGeom prst="rect">
            <a:avLst/>
          </a:prstGeom>
        </p:spPr>
        <p:txBody>
          <a:bodyPr vert="horz" wrap="square" lIns="0" tIns="13335" rIns="0" bIns="0" rtlCol="0">
            <a:spAutoFit/>
          </a:bodyPr>
          <a:lstStyle/>
          <a:p>
            <a:pPr marL="12700">
              <a:lnSpc>
                <a:spcPct val="100000"/>
              </a:lnSpc>
              <a:spcBef>
                <a:spcPts val="105"/>
              </a:spcBef>
            </a:pPr>
            <a:r>
              <a:rPr sz="4400" spc="-100"/>
              <a:t>All </a:t>
            </a:r>
            <a:r>
              <a:rPr sz="4400" spc="-155"/>
              <a:t>arrays </a:t>
            </a:r>
            <a:r>
              <a:rPr sz="4400" spc="-95"/>
              <a:t>are</a:t>
            </a:r>
            <a:r>
              <a:rPr sz="4400" spc="170"/>
              <a:t> </a:t>
            </a:r>
            <a:r>
              <a:rPr sz="4400" spc="-270"/>
              <a:t>associative</a:t>
            </a:r>
            <a:endParaRPr sz="4400"/>
          </a:p>
        </p:txBody>
      </p:sp>
      <p:sp>
        <p:nvSpPr>
          <p:cNvPr id="3" name="object 3"/>
          <p:cNvSpPr txBox="1"/>
          <p:nvPr/>
        </p:nvSpPr>
        <p:spPr>
          <a:xfrm>
            <a:off x="459740" y="1613661"/>
            <a:ext cx="8079740" cy="4841875"/>
          </a:xfrm>
          <a:prstGeom prst="rect">
            <a:avLst/>
          </a:prstGeom>
        </p:spPr>
        <p:txBody>
          <a:bodyPr vert="horz" wrap="square" lIns="0" tIns="12065" rIns="0" bIns="0" rtlCol="0">
            <a:spAutoFit/>
          </a:bodyPr>
          <a:lstStyle/>
          <a:p>
            <a:pPr marL="563880" indent="-320675">
              <a:lnSpc>
                <a:spcPct val="100000"/>
              </a:lnSpc>
              <a:spcBef>
                <a:spcPts val="95"/>
              </a:spcBef>
              <a:buSzPct val="58928"/>
              <a:buFont typeface="Wingdings"/>
              <a:buChar char=""/>
              <a:tabLst>
                <a:tab pos="563880" algn="l"/>
                <a:tab pos="564515" algn="l"/>
              </a:tabLst>
            </a:pPr>
            <a:r>
              <a:rPr sz="2800" spc="-285">
                <a:solidFill>
                  <a:srgbClr val="963139"/>
                </a:solidFill>
                <a:latin typeface="Arial"/>
                <a:cs typeface="Arial"/>
              </a:rPr>
              <a:t>Take </a:t>
            </a:r>
            <a:r>
              <a:rPr sz="2800" spc="-165">
                <a:solidFill>
                  <a:srgbClr val="963139"/>
                </a:solidFill>
                <a:latin typeface="Arial"/>
                <a:cs typeface="Arial"/>
              </a:rPr>
              <a:t>our </a:t>
            </a:r>
            <a:r>
              <a:rPr sz="2800" spc="-130">
                <a:solidFill>
                  <a:srgbClr val="963139"/>
                </a:solidFill>
                <a:latin typeface="Arial"/>
                <a:cs typeface="Arial"/>
              </a:rPr>
              <a:t>example </a:t>
            </a:r>
            <a:r>
              <a:rPr sz="2800" spc="-5">
                <a:solidFill>
                  <a:srgbClr val="963139"/>
                </a:solidFill>
                <a:latin typeface="Arial"/>
                <a:cs typeface="Arial"/>
              </a:rPr>
              <a:t>of </a:t>
            </a:r>
            <a:r>
              <a:rPr sz="2800" spc="-15">
                <a:solidFill>
                  <a:srgbClr val="963139"/>
                </a:solidFill>
                <a:latin typeface="Arial"/>
                <a:cs typeface="Arial"/>
              </a:rPr>
              <a:t>a</a:t>
            </a:r>
            <a:r>
              <a:rPr sz="2800" spc="165">
                <a:solidFill>
                  <a:srgbClr val="963139"/>
                </a:solidFill>
                <a:latin typeface="Arial"/>
                <a:cs typeface="Arial"/>
              </a:rPr>
              <a:t> </a:t>
            </a:r>
            <a:r>
              <a:rPr sz="2800" spc="-140">
                <a:solidFill>
                  <a:srgbClr val="963139"/>
                </a:solidFill>
                <a:latin typeface="Arial"/>
                <a:cs typeface="Arial"/>
              </a:rPr>
              <a:t>list:</a:t>
            </a:r>
            <a:endParaRPr sz="2800">
              <a:latin typeface="Arial"/>
              <a:cs typeface="Arial"/>
            </a:endParaRPr>
          </a:p>
          <a:p>
            <a:pPr marL="12700">
              <a:lnSpc>
                <a:spcPct val="100000"/>
              </a:lnSpc>
              <a:spcBef>
                <a:spcPts val="1385"/>
              </a:spcBef>
            </a:pPr>
            <a:r>
              <a:rPr sz="1800" spc="-10">
                <a:solidFill>
                  <a:srgbClr val="963139"/>
                </a:solidFill>
                <a:latin typeface="Courier New"/>
                <a:cs typeface="Courier New"/>
              </a:rPr>
              <a:t>$colors </a:t>
            </a:r>
            <a:r>
              <a:rPr sz="1800">
                <a:solidFill>
                  <a:srgbClr val="963139"/>
                </a:solidFill>
                <a:latin typeface="Courier New"/>
                <a:cs typeface="Courier New"/>
              </a:rPr>
              <a:t>= </a:t>
            </a:r>
            <a:r>
              <a:rPr sz="1800" spc="-10">
                <a:solidFill>
                  <a:srgbClr val="963139"/>
                </a:solidFill>
                <a:latin typeface="Courier New"/>
                <a:cs typeface="Courier New"/>
              </a:rPr>
              <a:t>array(‘red’, ‘blue’, ‘green’, ‘black’,</a:t>
            </a:r>
            <a:r>
              <a:rPr sz="1800" spc="-35">
                <a:solidFill>
                  <a:srgbClr val="963139"/>
                </a:solidFill>
                <a:latin typeface="Courier New"/>
                <a:cs typeface="Courier New"/>
              </a:rPr>
              <a:t> </a:t>
            </a:r>
            <a:r>
              <a:rPr sz="1800" spc="-10">
                <a:solidFill>
                  <a:srgbClr val="963139"/>
                </a:solidFill>
                <a:latin typeface="Courier New"/>
                <a:cs typeface="Courier New"/>
              </a:rPr>
              <a:t>‘yellow’);</a:t>
            </a:r>
            <a:endParaRPr sz="1800">
              <a:latin typeface="Courier New"/>
              <a:cs typeface="Courier New"/>
            </a:endParaRPr>
          </a:p>
          <a:p>
            <a:pPr marL="774700" indent="-534035">
              <a:lnSpc>
                <a:spcPct val="100000"/>
              </a:lnSpc>
              <a:spcBef>
                <a:spcPts val="1025"/>
              </a:spcBef>
              <a:buSzPct val="82500"/>
              <a:buFont typeface="Wingdings"/>
              <a:buChar char=""/>
              <a:tabLst>
                <a:tab pos="774700" algn="l"/>
                <a:tab pos="775335" algn="l"/>
              </a:tabLst>
            </a:pPr>
            <a:r>
              <a:rPr sz="2000" spc="-5">
                <a:solidFill>
                  <a:srgbClr val="963139"/>
                </a:solidFill>
                <a:latin typeface="Courier New"/>
                <a:cs typeface="Courier New"/>
              </a:rPr>
              <a:t>print_r($colors)</a:t>
            </a:r>
            <a:r>
              <a:rPr sz="2000" spc="-500">
                <a:solidFill>
                  <a:srgbClr val="963139"/>
                </a:solidFill>
                <a:latin typeface="Courier New"/>
                <a:cs typeface="Courier New"/>
              </a:rPr>
              <a:t> </a:t>
            </a:r>
            <a:r>
              <a:rPr sz="2600" spc="-160">
                <a:solidFill>
                  <a:srgbClr val="963139"/>
                </a:solidFill>
                <a:latin typeface="Arial"/>
                <a:cs typeface="Arial"/>
              </a:rPr>
              <a:t>gives:</a:t>
            </a:r>
            <a:endParaRPr sz="2600">
              <a:latin typeface="Arial"/>
              <a:cs typeface="Arial"/>
            </a:endParaRPr>
          </a:p>
          <a:p>
            <a:pPr marL="1155700">
              <a:lnSpc>
                <a:spcPts val="2020"/>
              </a:lnSpc>
              <a:spcBef>
                <a:spcPts val="275"/>
              </a:spcBef>
            </a:pPr>
            <a:r>
              <a:rPr sz="1800" spc="-10">
                <a:solidFill>
                  <a:srgbClr val="963139"/>
                </a:solidFill>
                <a:latin typeface="Courier New"/>
                <a:cs typeface="Courier New"/>
              </a:rPr>
              <a:t>Array(</a:t>
            </a:r>
            <a:endParaRPr sz="1800">
              <a:latin typeface="Courier New"/>
              <a:cs typeface="Courier New"/>
            </a:endParaRPr>
          </a:p>
          <a:p>
            <a:pPr marL="2070100">
              <a:lnSpc>
                <a:spcPts val="1805"/>
              </a:lnSpc>
            </a:pPr>
            <a:r>
              <a:rPr sz="1800" spc="-5">
                <a:solidFill>
                  <a:srgbClr val="963139"/>
                </a:solidFill>
                <a:latin typeface="Courier New"/>
                <a:cs typeface="Courier New"/>
              </a:rPr>
              <a:t>[0] </a:t>
            </a:r>
            <a:r>
              <a:rPr sz="1800" spc="-10">
                <a:solidFill>
                  <a:srgbClr val="963139"/>
                </a:solidFill>
                <a:latin typeface="Courier New"/>
                <a:cs typeface="Courier New"/>
              </a:rPr>
              <a:t>=&gt;</a:t>
            </a:r>
            <a:r>
              <a:rPr sz="1800" spc="-20">
                <a:solidFill>
                  <a:srgbClr val="963139"/>
                </a:solidFill>
                <a:latin typeface="Courier New"/>
                <a:cs typeface="Courier New"/>
              </a:rPr>
              <a:t> </a:t>
            </a:r>
            <a:r>
              <a:rPr sz="1800" spc="-10">
                <a:solidFill>
                  <a:srgbClr val="963139"/>
                </a:solidFill>
                <a:latin typeface="Courier New"/>
                <a:cs typeface="Courier New"/>
              </a:rPr>
              <a:t>red</a:t>
            </a:r>
            <a:endParaRPr sz="1800">
              <a:latin typeface="Courier New"/>
              <a:cs typeface="Courier New"/>
            </a:endParaRPr>
          </a:p>
          <a:p>
            <a:pPr marL="2070100">
              <a:lnSpc>
                <a:spcPts val="1730"/>
              </a:lnSpc>
            </a:pPr>
            <a:r>
              <a:rPr sz="1800" spc="-5">
                <a:solidFill>
                  <a:srgbClr val="963139"/>
                </a:solidFill>
                <a:latin typeface="Courier New"/>
                <a:cs typeface="Courier New"/>
              </a:rPr>
              <a:t>[1] </a:t>
            </a:r>
            <a:r>
              <a:rPr sz="1800" spc="-10">
                <a:solidFill>
                  <a:srgbClr val="963139"/>
                </a:solidFill>
                <a:latin typeface="Courier New"/>
                <a:cs typeface="Courier New"/>
              </a:rPr>
              <a:t>=&gt;</a:t>
            </a:r>
            <a:r>
              <a:rPr sz="1800" spc="-20">
                <a:solidFill>
                  <a:srgbClr val="963139"/>
                </a:solidFill>
                <a:latin typeface="Courier New"/>
                <a:cs typeface="Courier New"/>
              </a:rPr>
              <a:t> </a:t>
            </a:r>
            <a:r>
              <a:rPr sz="1800" spc="-10">
                <a:solidFill>
                  <a:srgbClr val="963139"/>
                </a:solidFill>
                <a:latin typeface="Courier New"/>
                <a:cs typeface="Courier New"/>
              </a:rPr>
              <a:t>blue</a:t>
            </a:r>
            <a:endParaRPr sz="1800">
              <a:latin typeface="Courier New"/>
              <a:cs typeface="Courier New"/>
            </a:endParaRPr>
          </a:p>
          <a:p>
            <a:pPr marL="2070100">
              <a:lnSpc>
                <a:spcPts val="1730"/>
              </a:lnSpc>
            </a:pPr>
            <a:r>
              <a:rPr sz="1800" spc="-5">
                <a:solidFill>
                  <a:srgbClr val="963139"/>
                </a:solidFill>
                <a:latin typeface="Courier New"/>
                <a:cs typeface="Courier New"/>
              </a:rPr>
              <a:t>[2] </a:t>
            </a:r>
            <a:r>
              <a:rPr sz="1800" spc="-10">
                <a:solidFill>
                  <a:srgbClr val="963139"/>
                </a:solidFill>
                <a:latin typeface="Courier New"/>
                <a:cs typeface="Courier New"/>
              </a:rPr>
              <a:t>=&gt;</a:t>
            </a:r>
            <a:r>
              <a:rPr sz="1800" spc="-100">
                <a:solidFill>
                  <a:srgbClr val="963139"/>
                </a:solidFill>
                <a:latin typeface="Courier New"/>
                <a:cs typeface="Courier New"/>
              </a:rPr>
              <a:t> </a:t>
            </a:r>
            <a:r>
              <a:rPr sz="1800" spc="-10">
                <a:solidFill>
                  <a:srgbClr val="963139"/>
                </a:solidFill>
                <a:latin typeface="Courier New"/>
                <a:cs typeface="Courier New"/>
              </a:rPr>
              <a:t>green</a:t>
            </a:r>
            <a:endParaRPr sz="1800">
              <a:latin typeface="Courier New"/>
              <a:cs typeface="Courier New"/>
            </a:endParaRPr>
          </a:p>
          <a:p>
            <a:pPr marL="2070100">
              <a:lnSpc>
                <a:spcPts val="1730"/>
              </a:lnSpc>
            </a:pPr>
            <a:r>
              <a:rPr sz="1800" spc="-5">
                <a:solidFill>
                  <a:srgbClr val="963139"/>
                </a:solidFill>
                <a:latin typeface="Courier New"/>
                <a:cs typeface="Courier New"/>
              </a:rPr>
              <a:t>[3] </a:t>
            </a:r>
            <a:r>
              <a:rPr sz="1800" spc="-10">
                <a:solidFill>
                  <a:srgbClr val="963139"/>
                </a:solidFill>
                <a:latin typeface="Courier New"/>
                <a:cs typeface="Courier New"/>
              </a:rPr>
              <a:t>=&gt;</a:t>
            </a:r>
            <a:r>
              <a:rPr sz="1800" spc="-105">
                <a:solidFill>
                  <a:srgbClr val="963139"/>
                </a:solidFill>
                <a:latin typeface="Courier New"/>
                <a:cs typeface="Courier New"/>
              </a:rPr>
              <a:t> </a:t>
            </a:r>
            <a:r>
              <a:rPr sz="1800" spc="-10">
                <a:solidFill>
                  <a:srgbClr val="963139"/>
                </a:solidFill>
                <a:latin typeface="Courier New"/>
                <a:cs typeface="Courier New"/>
              </a:rPr>
              <a:t>black</a:t>
            </a:r>
            <a:endParaRPr sz="1800">
              <a:latin typeface="Courier New"/>
              <a:cs typeface="Courier New"/>
            </a:endParaRPr>
          </a:p>
          <a:p>
            <a:pPr marL="2070100">
              <a:lnSpc>
                <a:spcPts val="1745"/>
              </a:lnSpc>
            </a:pPr>
            <a:r>
              <a:rPr sz="1800" spc="-5">
                <a:solidFill>
                  <a:srgbClr val="963139"/>
                </a:solidFill>
                <a:latin typeface="Courier New"/>
                <a:cs typeface="Courier New"/>
              </a:rPr>
              <a:t>[4] </a:t>
            </a:r>
            <a:r>
              <a:rPr sz="1800" spc="-10">
                <a:solidFill>
                  <a:srgbClr val="963139"/>
                </a:solidFill>
                <a:latin typeface="Courier New"/>
                <a:cs typeface="Courier New"/>
              </a:rPr>
              <a:t>=&gt;</a:t>
            </a:r>
            <a:r>
              <a:rPr sz="1800" spc="-25">
                <a:solidFill>
                  <a:srgbClr val="963139"/>
                </a:solidFill>
                <a:latin typeface="Courier New"/>
                <a:cs typeface="Courier New"/>
              </a:rPr>
              <a:t> </a:t>
            </a:r>
            <a:r>
              <a:rPr sz="1800" spc="-10">
                <a:solidFill>
                  <a:srgbClr val="963139"/>
                </a:solidFill>
                <a:latin typeface="Courier New"/>
                <a:cs typeface="Courier New"/>
              </a:rPr>
              <a:t>yellow</a:t>
            </a:r>
            <a:endParaRPr sz="1800">
              <a:latin typeface="Courier New"/>
              <a:cs typeface="Courier New"/>
            </a:endParaRPr>
          </a:p>
          <a:p>
            <a:pPr marL="1155700">
              <a:lnSpc>
                <a:spcPts val="1960"/>
              </a:lnSpc>
            </a:pPr>
            <a:r>
              <a:rPr sz="1800">
                <a:solidFill>
                  <a:srgbClr val="963139"/>
                </a:solidFill>
                <a:latin typeface="Courier New"/>
                <a:cs typeface="Courier New"/>
              </a:rPr>
              <a:t>)</a:t>
            </a:r>
            <a:endParaRPr sz="1800">
              <a:latin typeface="Courier New"/>
              <a:cs typeface="Courier New"/>
            </a:endParaRPr>
          </a:p>
          <a:p>
            <a:pPr marL="561340" indent="-320040">
              <a:lnSpc>
                <a:spcPct val="100000"/>
              </a:lnSpc>
              <a:spcBef>
                <a:spcPts val="40"/>
              </a:spcBef>
              <a:buSzPct val="59615"/>
              <a:buFont typeface="Wingdings"/>
              <a:buChar char=""/>
              <a:tabLst>
                <a:tab pos="560705" algn="l"/>
                <a:tab pos="561340" algn="l"/>
              </a:tabLst>
            </a:pPr>
            <a:r>
              <a:rPr sz="2600" spc="-315">
                <a:solidFill>
                  <a:srgbClr val="963139"/>
                </a:solidFill>
                <a:latin typeface="Arial"/>
                <a:cs typeface="Arial"/>
              </a:rPr>
              <a:t>Turns </a:t>
            </a:r>
            <a:r>
              <a:rPr sz="2600" spc="-160">
                <a:solidFill>
                  <a:srgbClr val="963139"/>
                </a:solidFill>
                <a:latin typeface="Arial"/>
                <a:cs typeface="Arial"/>
              </a:rPr>
              <a:t>out </a:t>
            </a:r>
            <a:r>
              <a:rPr sz="2600" spc="-10">
                <a:solidFill>
                  <a:srgbClr val="963139"/>
                </a:solidFill>
                <a:latin typeface="Arial"/>
                <a:cs typeface="Arial"/>
              </a:rPr>
              <a:t>all </a:t>
            </a:r>
            <a:r>
              <a:rPr sz="2600" spc="-90">
                <a:solidFill>
                  <a:srgbClr val="963139"/>
                </a:solidFill>
                <a:latin typeface="Arial"/>
                <a:cs typeface="Arial"/>
              </a:rPr>
              <a:t>arrays </a:t>
            </a:r>
            <a:r>
              <a:rPr sz="2600" spc="-160">
                <a:solidFill>
                  <a:srgbClr val="963139"/>
                </a:solidFill>
                <a:latin typeface="Arial"/>
                <a:cs typeface="Arial"/>
              </a:rPr>
              <a:t>in </a:t>
            </a:r>
            <a:r>
              <a:rPr sz="2600" spc="-390">
                <a:solidFill>
                  <a:srgbClr val="963139"/>
                </a:solidFill>
                <a:latin typeface="Arial"/>
                <a:cs typeface="Arial"/>
              </a:rPr>
              <a:t>PHP </a:t>
            </a:r>
            <a:r>
              <a:rPr sz="2600" spc="-55">
                <a:solidFill>
                  <a:srgbClr val="963139"/>
                </a:solidFill>
                <a:latin typeface="Arial"/>
                <a:cs typeface="Arial"/>
              </a:rPr>
              <a:t>are </a:t>
            </a:r>
            <a:r>
              <a:rPr sz="2600" spc="-155">
                <a:solidFill>
                  <a:srgbClr val="963139"/>
                </a:solidFill>
                <a:latin typeface="Arial"/>
                <a:cs typeface="Arial"/>
              </a:rPr>
              <a:t>associative</a:t>
            </a:r>
            <a:r>
              <a:rPr sz="2600" spc="270">
                <a:solidFill>
                  <a:srgbClr val="963139"/>
                </a:solidFill>
                <a:latin typeface="Arial"/>
                <a:cs typeface="Arial"/>
              </a:rPr>
              <a:t> </a:t>
            </a:r>
            <a:r>
              <a:rPr sz="2600" spc="-90">
                <a:solidFill>
                  <a:srgbClr val="963139"/>
                </a:solidFill>
                <a:latin typeface="Arial"/>
                <a:cs typeface="Arial"/>
              </a:rPr>
              <a:t>arrays</a:t>
            </a:r>
            <a:endParaRPr sz="2600">
              <a:latin typeface="Arial"/>
              <a:cs typeface="Arial"/>
            </a:endParaRPr>
          </a:p>
          <a:p>
            <a:pPr marL="881380" marR="464820" indent="-274320">
              <a:lnSpc>
                <a:spcPts val="2210"/>
              </a:lnSpc>
              <a:spcBef>
                <a:spcPts val="590"/>
              </a:spcBef>
            </a:pPr>
            <a:r>
              <a:rPr sz="1600" spc="310">
                <a:solidFill>
                  <a:srgbClr val="963139"/>
                </a:solidFill>
                <a:latin typeface="Arial"/>
                <a:cs typeface="Arial"/>
              </a:rPr>
              <a:t> </a:t>
            </a:r>
            <a:r>
              <a:rPr sz="2300" spc="-204">
                <a:solidFill>
                  <a:srgbClr val="963139"/>
                </a:solidFill>
                <a:latin typeface="Arial"/>
                <a:cs typeface="Arial"/>
              </a:rPr>
              <a:t>In </a:t>
            </a:r>
            <a:r>
              <a:rPr sz="2300" spc="-140">
                <a:solidFill>
                  <a:srgbClr val="963139"/>
                </a:solidFill>
                <a:latin typeface="Arial"/>
                <a:cs typeface="Arial"/>
              </a:rPr>
              <a:t>the </a:t>
            </a:r>
            <a:r>
              <a:rPr sz="2300" spc="-105">
                <a:solidFill>
                  <a:srgbClr val="963139"/>
                </a:solidFill>
                <a:latin typeface="Arial"/>
                <a:cs typeface="Arial"/>
              </a:rPr>
              <a:t>example </a:t>
            </a:r>
            <a:r>
              <a:rPr sz="2300" spc="-120">
                <a:solidFill>
                  <a:srgbClr val="963139"/>
                </a:solidFill>
                <a:latin typeface="Arial"/>
                <a:cs typeface="Arial"/>
              </a:rPr>
              <a:t>above, </a:t>
            </a:r>
            <a:r>
              <a:rPr sz="2300" spc="-200">
                <a:solidFill>
                  <a:srgbClr val="963139"/>
                </a:solidFill>
                <a:latin typeface="Arial"/>
                <a:cs typeface="Arial"/>
              </a:rPr>
              <a:t>keys </a:t>
            </a:r>
            <a:r>
              <a:rPr sz="2300" spc="-110">
                <a:solidFill>
                  <a:srgbClr val="963139"/>
                </a:solidFill>
                <a:latin typeface="Arial"/>
                <a:cs typeface="Arial"/>
              </a:rPr>
              <a:t>were </a:t>
            </a:r>
            <a:r>
              <a:rPr sz="2300" spc="-130">
                <a:solidFill>
                  <a:srgbClr val="963139"/>
                </a:solidFill>
                <a:latin typeface="Arial"/>
                <a:cs typeface="Arial"/>
              </a:rPr>
              <a:t>simply </a:t>
            </a:r>
            <a:r>
              <a:rPr sz="2300" spc="-140">
                <a:solidFill>
                  <a:srgbClr val="963139"/>
                </a:solidFill>
                <a:latin typeface="Arial"/>
                <a:cs typeface="Arial"/>
              </a:rPr>
              <a:t>the </a:t>
            </a:r>
            <a:r>
              <a:rPr sz="2300" spc="-105">
                <a:solidFill>
                  <a:srgbClr val="963139"/>
                </a:solidFill>
                <a:latin typeface="Arial"/>
                <a:cs typeface="Arial"/>
              </a:rPr>
              <a:t>index </a:t>
            </a:r>
            <a:r>
              <a:rPr sz="2300" spc="-110">
                <a:solidFill>
                  <a:srgbClr val="963139"/>
                </a:solidFill>
                <a:latin typeface="Arial"/>
                <a:cs typeface="Arial"/>
              </a:rPr>
              <a:t>into </a:t>
            </a:r>
            <a:r>
              <a:rPr sz="2300" spc="-290">
                <a:solidFill>
                  <a:srgbClr val="963139"/>
                </a:solidFill>
                <a:latin typeface="Arial"/>
                <a:cs typeface="Arial"/>
              </a:rPr>
              <a:t>the  </a:t>
            </a:r>
            <a:r>
              <a:rPr sz="2300" spc="-110">
                <a:solidFill>
                  <a:srgbClr val="963139"/>
                </a:solidFill>
                <a:latin typeface="Arial"/>
                <a:cs typeface="Arial"/>
              </a:rPr>
              <a:t>list</a:t>
            </a:r>
            <a:endParaRPr sz="2300">
              <a:latin typeface="Arial"/>
              <a:cs typeface="Arial"/>
            </a:endParaRPr>
          </a:p>
          <a:p>
            <a:pPr marL="561340" marR="1166495" indent="-320040">
              <a:lnSpc>
                <a:spcPct val="80000"/>
              </a:lnSpc>
              <a:spcBef>
                <a:spcPts val="715"/>
              </a:spcBef>
              <a:buSzPct val="59615"/>
              <a:buFont typeface="Wingdings"/>
              <a:buChar char=""/>
              <a:tabLst>
                <a:tab pos="560705" algn="l"/>
                <a:tab pos="561340" algn="l"/>
              </a:tabLst>
            </a:pPr>
            <a:r>
              <a:rPr sz="2600" spc="-280">
                <a:solidFill>
                  <a:srgbClr val="963139"/>
                </a:solidFill>
                <a:latin typeface="Arial"/>
                <a:cs typeface="Arial"/>
              </a:rPr>
              <a:t>Each </a:t>
            </a:r>
            <a:r>
              <a:rPr sz="2600" spc="-170">
                <a:solidFill>
                  <a:srgbClr val="963139"/>
                </a:solidFill>
                <a:latin typeface="Arial"/>
                <a:cs typeface="Arial"/>
              </a:rPr>
              <a:t>element </a:t>
            </a:r>
            <a:r>
              <a:rPr sz="2600" spc="-160">
                <a:solidFill>
                  <a:srgbClr val="963139"/>
                </a:solidFill>
                <a:latin typeface="Arial"/>
                <a:cs typeface="Arial"/>
              </a:rPr>
              <a:t>in an </a:t>
            </a:r>
            <a:r>
              <a:rPr sz="2600" spc="-20">
                <a:solidFill>
                  <a:srgbClr val="963139"/>
                </a:solidFill>
                <a:latin typeface="Arial"/>
                <a:cs typeface="Arial"/>
              </a:rPr>
              <a:t>array </a:t>
            </a:r>
            <a:r>
              <a:rPr sz="2600" spc="-45">
                <a:solidFill>
                  <a:srgbClr val="963139"/>
                </a:solidFill>
                <a:latin typeface="Arial"/>
                <a:cs typeface="Arial"/>
              </a:rPr>
              <a:t>will </a:t>
            </a:r>
            <a:r>
              <a:rPr sz="2600" spc="-170">
                <a:solidFill>
                  <a:srgbClr val="963139"/>
                </a:solidFill>
                <a:latin typeface="Arial"/>
                <a:cs typeface="Arial"/>
              </a:rPr>
              <a:t>have </a:t>
            </a:r>
            <a:r>
              <a:rPr sz="2600" spc="-10">
                <a:solidFill>
                  <a:srgbClr val="963139"/>
                </a:solidFill>
                <a:latin typeface="Arial"/>
                <a:cs typeface="Arial"/>
              </a:rPr>
              <a:t>a </a:t>
            </a:r>
            <a:r>
              <a:rPr sz="2600" spc="-180">
                <a:solidFill>
                  <a:srgbClr val="963139"/>
                </a:solidFill>
                <a:latin typeface="Arial"/>
                <a:cs typeface="Arial"/>
              </a:rPr>
              <a:t>unique </a:t>
            </a:r>
            <a:r>
              <a:rPr sz="2600" spc="-200">
                <a:solidFill>
                  <a:srgbClr val="963139"/>
                </a:solidFill>
                <a:latin typeface="Arial"/>
                <a:cs typeface="Arial"/>
              </a:rPr>
              <a:t>key,  </a:t>
            </a:r>
            <a:r>
              <a:rPr sz="2600" spc="-150">
                <a:solidFill>
                  <a:srgbClr val="963139"/>
                </a:solidFill>
                <a:latin typeface="Arial"/>
                <a:cs typeface="Arial"/>
              </a:rPr>
              <a:t>whether </a:t>
            </a:r>
            <a:r>
              <a:rPr sz="2600" spc="-175">
                <a:solidFill>
                  <a:srgbClr val="963139"/>
                </a:solidFill>
                <a:latin typeface="Arial"/>
                <a:cs typeface="Arial"/>
              </a:rPr>
              <a:t>you </a:t>
            </a:r>
            <a:r>
              <a:rPr sz="2600" spc="-110">
                <a:solidFill>
                  <a:srgbClr val="963139"/>
                </a:solidFill>
                <a:latin typeface="Arial"/>
                <a:cs typeface="Arial"/>
              </a:rPr>
              <a:t>specify </a:t>
            </a:r>
            <a:r>
              <a:rPr sz="2600" spc="-15">
                <a:solidFill>
                  <a:srgbClr val="963139"/>
                </a:solidFill>
                <a:latin typeface="Arial"/>
                <a:cs typeface="Arial"/>
              </a:rPr>
              <a:t>it </a:t>
            </a:r>
            <a:r>
              <a:rPr sz="2600" spc="-75">
                <a:solidFill>
                  <a:srgbClr val="963139"/>
                </a:solidFill>
                <a:latin typeface="Arial"/>
                <a:cs typeface="Arial"/>
              </a:rPr>
              <a:t>or</a:t>
            </a:r>
            <a:r>
              <a:rPr sz="2600" spc="310">
                <a:solidFill>
                  <a:srgbClr val="963139"/>
                </a:solidFill>
                <a:latin typeface="Arial"/>
                <a:cs typeface="Arial"/>
              </a:rPr>
              <a:t> </a:t>
            </a:r>
            <a:r>
              <a:rPr sz="2600" spc="-155">
                <a:solidFill>
                  <a:srgbClr val="963139"/>
                </a:solidFill>
                <a:latin typeface="Arial"/>
                <a:cs typeface="Arial"/>
              </a:rPr>
              <a:t>not.</a:t>
            </a:r>
            <a:endParaRPr sz="260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5622925" cy="697230"/>
          </a:xfrm>
          <a:prstGeom prst="rect">
            <a:avLst/>
          </a:prstGeom>
        </p:spPr>
        <p:txBody>
          <a:bodyPr vert="horz" wrap="square" lIns="0" tIns="13335" rIns="0" bIns="0" rtlCol="0">
            <a:spAutoFit/>
          </a:bodyPr>
          <a:lstStyle/>
          <a:p>
            <a:pPr marL="12700">
              <a:lnSpc>
                <a:spcPct val="100000"/>
              </a:lnSpc>
              <a:spcBef>
                <a:spcPts val="105"/>
              </a:spcBef>
            </a:pPr>
            <a:r>
              <a:rPr sz="4400" spc="-185"/>
              <a:t>Specifying </a:t>
            </a:r>
            <a:r>
              <a:rPr sz="4400" spc="-265"/>
              <a:t>the</a:t>
            </a:r>
            <a:r>
              <a:rPr sz="4400" spc="55"/>
              <a:t> </a:t>
            </a:r>
            <a:r>
              <a:rPr sz="4400" spc="-80"/>
              <a:t>key/index</a:t>
            </a:r>
            <a:endParaRPr sz="4400"/>
          </a:p>
        </p:txBody>
      </p:sp>
      <p:sp>
        <p:nvSpPr>
          <p:cNvPr id="3" name="object 3"/>
          <p:cNvSpPr txBox="1"/>
          <p:nvPr/>
        </p:nvSpPr>
        <p:spPr>
          <a:xfrm>
            <a:off x="459740" y="1613661"/>
            <a:ext cx="8076565" cy="2369185"/>
          </a:xfrm>
          <a:prstGeom prst="rect">
            <a:avLst/>
          </a:prstGeom>
        </p:spPr>
        <p:txBody>
          <a:bodyPr vert="horz" wrap="square" lIns="0" tIns="12065" rIns="0" bIns="0" rtlCol="0">
            <a:spAutoFit/>
          </a:bodyPr>
          <a:lstStyle/>
          <a:p>
            <a:pPr marL="563880" marR="923925" indent="-320040">
              <a:lnSpc>
                <a:spcPct val="100000"/>
              </a:lnSpc>
              <a:spcBef>
                <a:spcPts val="95"/>
              </a:spcBef>
              <a:buSzPct val="58928"/>
              <a:buFont typeface="Wingdings"/>
              <a:buChar char=""/>
              <a:tabLst>
                <a:tab pos="563880" algn="l"/>
                <a:tab pos="564515" algn="l"/>
              </a:tabLst>
            </a:pPr>
            <a:r>
              <a:rPr sz="2800" spc="-370">
                <a:solidFill>
                  <a:srgbClr val="963139"/>
                </a:solidFill>
                <a:latin typeface="Arial"/>
                <a:cs typeface="Arial"/>
              </a:rPr>
              <a:t>Thus, </a:t>
            </a:r>
            <a:r>
              <a:rPr sz="2800" spc="-190">
                <a:solidFill>
                  <a:srgbClr val="963139"/>
                </a:solidFill>
                <a:latin typeface="Arial"/>
                <a:cs typeface="Arial"/>
              </a:rPr>
              <a:t>we </a:t>
            </a:r>
            <a:r>
              <a:rPr sz="2800" spc="-225">
                <a:solidFill>
                  <a:srgbClr val="963139"/>
                </a:solidFill>
                <a:latin typeface="Arial"/>
                <a:cs typeface="Arial"/>
              </a:rPr>
              <a:t>can </a:t>
            </a:r>
            <a:r>
              <a:rPr sz="2800" spc="-15">
                <a:solidFill>
                  <a:srgbClr val="963139"/>
                </a:solidFill>
                <a:latin typeface="Arial"/>
                <a:cs typeface="Arial"/>
              </a:rPr>
              <a:t>add </a:t>
            </a:r>
            <a:r>
              <a:rPr sz="2800" spc="-90">
                <a:solidFill>
                  <a:srgbClr val="963139"/>
                </a:solidFill>
                <a:latin typeface="Arial"/>
                <a:cs typeface="Arial"/>
              </a:rPr>
              <a:t>to </a:t>
            </a:r>
            <a:r>
              <a:rPr sz="2800" spc="-15">
                <a:solidFill>
                  <a:srgbClr val="963139"/>
                </a:solidFill>
                <a:latin typeface="Arial"/>
                <a:cs typeface="Arial"/>
              </a:rPr>
              <a:t>a </a:t>
            </a:r>
            <a:r>
              <a:rPr sz="2800" spc="-135">
                <a:solidFill>
                  <a:srgbClr val="963139"/>
                </a:solidFill>
                <a:latin typeface="Arial"/>
                <a:cs typeface="Arial"/>
              </a:rPr>
              <a:t>list </a:t>
            </a:r>
            <a:r>
              <a:rPr sz="2800" spc="-5">
                <a:solidFill>
                  <a:srgbClr val="963139"/>
                </a:solidFill>
                <a:latin typeface="Arial"/>
                <a:cs typeface="Arial"/>
              </a:rPr>
              <a:t>of </a:t>
            </a:r>
            <a:r>
              <a:rPr sz="2800" spc="-225">
                <a:solidFill>
                  <a:srgbClr val="963139"/>
                </a:solidFill>
                <a:latin typeface="Arial"/>
                <a:cs typeface="Arial"/>
              </a:rPr>
              <a:t>elements </a:t>
            </a:r>
            <a:r>
              <a:rPr sz="2800" spc="-130">
                <a:solidFill>
                  <a:srgbClr val="963139"/>
                </a:solidFill>
                <a:latin typeface="Arial"/>
                <a:cs typeface="Arial"/>
              </a:rPr>
              <a:t>with </a:t>
            </a:r>
            <a:r>
              <a:rPr sz="2800" spc="-145">
                <a:solidFill>
                  <a:srgbClr val="963139"/>
                </a:solidFill>
                <a:latin typeface="Arial"/>
                <a:cs typeface="Arial"/>
              </a:rPr>
              <a:t>any  </a:t>
            </a:r>
            <a:r>
              <a:rPr sz="2800" spc="-15">
                <a:solidFill>
                  <a:srgbClr val="963139"/>
                </a:solidFill>
                <a:latin typeface="Arial"/>
                <a:cs typeface="Arial"/>
              </a:rPr>
              <a:t>arbitrary</a:t>
            </a:r>
            <a:r>
              <a:rPr sz="2800" spc="-5">
                <a:solidFill>
                  <a:srgbClr val="963139"/>
                </a:solidFill>
                <a:latin typeface="Arial"/>
                <a:cs typeface="Arial"/>
              </a:rPr>
              <a:t> </a:t>
            </a:r>
            <a:r>
              <a:rPr sz="2800" spc="-125">
                <a:solidFill>
                  <a:srgbClr val="963139"/>
                </a:solidFill>
                <a:latin typeface="Arial"/>
                <a:cs typeface="Arial"/>
              </a:rPr>
              <a:t>index</a:t>
            </a:r>
            <a:endParaRPr sz="2800">
              <a:latin typeface="Arial"/>
              <a:cs typeface="Arial"/>
            </a:endParaRPr>
          </a:p>
          <a:p>
            <a:pPr marL="884555" marR="372745" indent="-274320">
              <a:lnSpc>
                <a:spcPct val="100000"/>
              </a:lnSpc>
              <a:spcBef>
                <a:spcPts val="610"/>
              </a:spcBef>
            </a:pPr>
            <a:r>
              <a:rPr sz="1800" spc="365">
                <a:solidFill>
                  <a:srgbClr val="676767"/>
                </a:solidFill>
                <a:latin typeface="Arial"/>
                <a:cs typeface="Arial"/>
              </a:rPr>
              <a:t> </a:t>
            </a:r>
            <a:r>
              <a:rPr sz="2600" spc="-215">
                <a:solidFill>
                  <a:srgbClr val="963139"/>
                </a:solidFill>
                <a:latin typeface="Arial"/>
                <a:cs typeface="Arial"/>
              </a:rPr>
              <a:t>Using </a:t>
            </a:r>
            <a:r>
              <a:rPr sz="2600" spc="-160">
                <a:solidFill>
                  <a:srgbClr val="963139"/>
                </a:solidFill>
                <a:latin typeface="Arial"/>
                <a:cs typeface="Arial"/>
              </a:rPr>
              <a:t>an </a:t>
            </a:r>
            <a:r>
              <a:rPr sz="2600" spc="-110">
                <a:solidFill>
                  <a:srgbClr val="963139"/>
                </a:solidFill>
                <a:latin typeface="Arial"/>
                <a:cs typeface="Arial"/>
              </a:rPr>
              <a:t>index </a:t>
            </a:r>
            <a:r>
              <a:rPr sz="2600" spc="-90">
                <a:solidFill>
                  <a:srgbClr val="963139"/>
                </a:solidFill>
                <a:latin typeface="Arial"/>
                <a:cs typeface="Arial"/>
              </a:rPr>
              <a:t>that </a:t>
            </a:r>
            <a:r>
              <a:rPr sz="2600" spc="-35">
                <a:solidFill>
                  <a:srgbClr val="963139"/>
                </a:solidFill>
                <a:latin typeface="Arial"/>
                <a:cs typeface="Arial"/>
              </a:rPr>
              <a:t>already </a:t>
            </a:r>
            <a:r>
              <a:rPr sz="2600" spc="-185">
                <a:solidFill>
                  <a:srgbClr val="963139"/>
                </a:solidFill>
                <a:latin typeface="Arial"/>
                <a:cs typeface="Arial"/>
              </a:rPr>
              <a:t>exists </a:t>
            </a:r>
            <a:r>
              <a:rPr sz="2600" spc="-45">
                <a:solidFill>
                  <a:srgbClr val="963139"/>
                </a:solidFill>
                <a:latin typeface="Arial"/>
                <a:cs typeface="Arial"/>
              </a:rPr>
              <a:t>will </a:t>
            </a:r>
            <a:r>
              <a:rPr sz="2600" spc="-90">
                <a:solidFill>
                  <a:srgbClr val="963139"/>
                </a:solidFill>
                <a:latin typeface="Arial"/>
                <a:cs typeface="Arial"/>
              </a:rPr>
              <a:t>overwrite </a:t>
            </a:r>
            <a:r>
              <a:rPr sz="2600" spc="-335">
                <a:solidFill>
                  <a:srgbClr val="963139"/>
                </a:solidFill>
                <a:latin typeface="Arial"/>
                <a:cs typeface="Arial"/>
              </a:rPr>
              <a:t>the  </a:t>
            </a:r>
            <a:r>
              <a:rPr sz="2600" spc="-135">
                <a:solidFill>
                  <a:srgbClr val="963139"/>
                </a:solidFill>
                <a:latin typeface="Arial"/>
                <a:cs typeface="Arial"/>
              </a:rPr>
              <a:t>value</a:t>
            </a:r>
            <a:endParaRPr sz="2600">
              <a:latin typeface="Arial"/>
              <a:cs typeface="Arial"/>
            </a:endParaRPr>
          </a:p>
          <a:p>
            <a:pPr>
              <a:lnSpc>
                <a:spcPct val="100000"/>
              </a:lnSpc>
              <a:spcBef>
                <a:spcPts val="20"/>
              </a:spcBef>
            </a:pPr>
            <a:endParaRPr sz="2350">
              <a:latin typeface="Arial"/>
              <a:cs typeface="Arial"/>
            </a:endParaRPr>
          </a:p>
          <a:p>
            <a:pPr marL="12700">
              <a:lnSpc>
                <a:spcPct val="100000"/>
              </a:lnSpc>
              <a:spcBef>
                <a:spcPts val="5"/>
              </a:spcBef>
            </a:pPr>
            <a:r>
              <a:rPr sz="1800" spc="-10">
                <a:solidFill>
                  <a:srgbClr val="963139"/>
                </a:solidFill>
                <a:latin typeface="Courier New"/>
                <a:cs typeface="Courier New"/>
              </a:rPr>
              <a:t>$colors </a:t>
            </a:r>
            <a:r>
              <a:rPr sz="1800">
                <a:solidFill>
                  <a:srgbClr val="963139"/>
                </a:solidFill>
                <a:latin typeface="Courier New"/>
                <a:cs typeface="Courier New"/>
              </a:rPr>
              <a:t>= </a:t>
            </a:r>
            <a:r>
              <a:rPr sz="1800" spc="-10">
                <a:solidFill>
                  <a:srgbClr val="963139"/>
                </a:solidFill>
                <a:latin typeface="Courier New"/>
                <a:cs typeface="Courier New"/>
              </a:rPr>
              <a:t>array(‘red’, ‘blue’, ‘green’, ‘black’,</a:t>
            </a:r>
            <a:r>
              <a:rPr sz="1800" spc="-60">
                <a:solidFill>
                  <a:srgbClr val="963139"/>
                </a:solidFill>
                <a:latin typeface="Courier New"/>
                <a:cs typeface="Courier New"/>
              </a:rPr>
              <a:t> </a:t>
            </a:r>
            <a:r>
              <a:rPr sz="1800" spc="-10">
                <a:solidFill>
                  <a:srgbClr val="963139"/>
                </a:solidFill>
                <a:latin typeface="Courier New"/>
                <a:cs typeface="Courier New"/>
              </a:rPr>
              <a:t>‘yellow’);</a:t>
            </a:r>
            <a:endParaRPr sz="1800">
              <a:latin typeface="Courier New"/>
              <a:cs typeface="Courier New"/>
            </a:endParaRPr>
          </a:p>
        </p:txBody>
      </p:sp>
      <p:graphicFrame>
        <p:nvGraphicFramePr>
          <p:cNvPr id="4" name="object 4"/>
          <p:cNvGraphicFramePr>
            <a:graphicFrameLocks noGrp="1"/>
          </p:cNvGraphicFramePr>
          <p:nvPr/>
        </p:nvGraphicFramePr>
        <p:xfrm>
          <a:off x="440690" y="4008306"/>
          <a:ext cx="7721600" cy="807600"/>
        </p:xfrm>
        <a:graphic>
          <a:graphicData uri="http://schemas.openxmlformats.org/drawingml/2006/table">
            <a:tbl>
              <a:tblPr firstRow="1" bandRow="1">
                <a:tableStyleId>{2D5ABB26-0587-4C30-8999-92F81FD0307C}</a:tableStyleId>
              </a:tblPr>
              <a:tblGrid>
                <a:gridCol w="146558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5982970">
                  <a:extLst>
                    <a:ext uri="{9D8B030D-6E8A-4147-A177-3AD203B41FA5}">
                      <a16:colId xmlns:a16="http://schemas.microsoft.com/office/drawing/2014/main" val="20002"/>
                    </a:ext>
                  </a:extLst>
                </a:gridCol>
              </a:tblGrid>
              <a:tr h="266640">
                <a:tc>
                  <a:txBody>
                    <a:bodyPr/>
                    <a:lstStyle/>
                    <a:p>
                      <a:pPr marL="31750">
                        <a:lnSpc>
                          <a:spcPts val="1860"/>
                        </a:lnSpc>
                      </a:pPr>
                      <a:r>
                        <a:rPr sz="1800" spc="-10">
                          <a:solidFill>
                            <a:srgbClr val="963139"/>
                          </a:solidFill>
                          <a:latin typeface="Courier New"/>
                          <a:cs typeface="Courier New"/>
                        </a:rPr>
                        <a:t>$colors[5]</a:t>
                      </a:r>
                      <a:endParaRPr sz="1800">
                        <a:latin typeface="Courier New"/>
                        <a:cs typeface="Courier New"/>
                      </a:endParaRPr>
                    </a:p>
                  </a:txBody>
                  <a:tcPr marL="0" marR="0" marT="0" marB="0"/>
                </a:tc>
                <a:tc>
                  <a:txBody>
                    <a:bodyPr/>
                    <a:lstStyle/>
                    <a:p>
                      <a:pPr algn="ctr">
                        <a:lnSpc>
                          <a:spcPts val="1860"/>
                        </a:lnSpc>
                      </a:pPr>
                      <a:r>
                        <a:rPr sz="1800">
                          <a:solidFill>
                            <a:srgbClr val="963139"/>
                          </a:solidFill>
                          <a:latin typeface="Courier New"/>
                          <a:cs typeface="Courier New"/>
                        </a:rPr>
                        <a:t>=</a:t>
                      </a:r>
                      <a:endParaRPr sz="1800">
                        <a:latin typeface="Courier New"/>
                        <a:cs typeface="Courier New"/>
                      </a:endParaRPr>
                    </a:p>
                  </a:txBody>
                  <a:tcPr marL="0" marR="0" marT="0" marB="0"/>
                </a:tc>
                <a:tc>
                  <a:txBody>
                    <a:bodyPr/>
                    <a:lstStyle/>
                    <a:p>
                      <a:pPr marL="67945">
                        <a:lnSpc>
                          <a:spcPts val="1860"/>
                        </a:lnSpc>
                      </a:pPr>
                      <a:r>
                        <a:rPr sz="1800" spc="-10">
                          <a:solidFill>
                            <a:srgbClr val="963139"/>
                          </a:solidFill>
                          <a:latin typeface="Courier New"/>
                          <a:cs typeface="Courier New"/>
                        </a:rPr>
                        <a:t>‘gray’; // the next element </a:t>
                      </a:r>
                      <a:r>
                        <a:rPr sz="1800" spc="-5">
                          <a:solidFill>
                            <a:srgbClr val="963139"/>
                          </a:solidFill>
                          <a:latin typeface="Courier New"/>
                          <a:cs typeface="Courier New"/>
                        </a:rPr>
                        <a:t>is</a:t>
                      </a:r>
                      <a:r>
                        <a:rPr sz="1800" spc="-70">
                          <a:solidFill>
                            <a:srgbClr val="963139"/>
                          </a:solidFill>
                          <a:latin typeface="Courier New"/>
                          <a:cs typeface="Courier New"/>
                        </a:rPr>
                        <a:t> </a:t>
                      </a:r>
                      <a:r>
                        <a:rPr sz="1800" spc="-10">
                          <a:solidFill>
                            <a:srgbClr val="963139"/>
                          </a:solidFill>
                          <a:latin typeface="Courier New"/>
                          <a:cs typeface="Courier New"/>
                        </a:rPr>
                        <a:t>gray</a:t>
                      </a:r>
                      <a:endParaRPr sz="1800">
                        <a:latin typeface="Courier New"/>
                        <a:cs typeface="Courier New"/>
                      </a:endParaRPr>
                    </a:p>
                  </a:txBody>
                  <a:tcPr marL="0" marR="0" marT="0" marB="0"/>
                </a:tc>
                <a:extLst>
                  <a:ext uri="{0D108BD9-81ED-4DB2-BD59-A6C34878D82A}">
                    <a16:rowId xmlns:a16="http://schemas.microsoft.com/office/drawing/2014/main" val="10000"/>
                  </a:ext>
                </a:extLst>
              </a:tr>
              <a:tr h="274320">
                <a:tc>
                  <a:txBody>
                    <a:bodyPr/>
                    <a:lstStyle/>
                    <a:p>
                      <a:pPr marL="31750">
                        <a:lnSpc>
                          <a:spcPts val="1920"/>
                        </a:lnSpc>
                      </a:pPr>
                      <a:r>
                        <a:rPr sz="1800" spc="-10">
                          <a:solidFill>
                            <a:srgbClr val="963139"/>
                          </a:solidFill>
                          <a:latin typeface="Courier New"/>
                          <a:cs typeface="Courier New"/>
                        </a:rPr>
                        <a:t>$colors[8]</a:t>
                      </a:r>
                      <a:endParaRPr sz="1800">
                        <a:latin typeface="Courier New"/>
                        <a:cs typeface="Courier New"/>
                      </a:endParaRPr>
                    </a:p>
                  </a:txBody>
                  <a:tcPr marL="0" marR="0" marT="0" marB="0"/>
                </a:tc>
                <a:tc>
                  <a:txBody>
                    <a:bodyPr/>
                    <a:lstStyle/>
                    <a:p>
                      <a:pPr algn="ctr">
                        <a:lnSpc>
                          <a:spcPts val="1920"/>
                        </a:lnSpc>
                      </a:pPr>
                      <a:r>
                        <a:rPr sz="1800">
                          <a:solidFill>
                            <a:srgbClr val="963139"/>
                          </a:solidFill>
                          <a:latin typeface="Courier New"/>
                          <a:cs typeface="Courier New"/>
                        </a:rPr>
                        <a:t>=</a:t>
                      </a:r>
                      <a:endParaRPr sz="1800">
                        <a:latin typeface="Courier New"/>
                        <a:cs typeface="Courier New"/>
                      </a:endParaRPr>
                    </a:p>
                  </a:txBody>
                  <a:tcPr marL="0" marR="0" marT="0" marB="0"/>
                </a:tc>
                <a:tc>
                  <a:txBody>
                    <a:bodyPr/>
                    <a:lstStyle/>
                    <a:p>
                      <a:pPr marL="67945">
                        <a:lnSpc>
                          <a:spcPts val="1920"/>
                        </a:lnSpc>
                      </a:pPr>
                      <a:r>
                        <a:rPr sz="1800">
                          <a:solidFill>
                            <a:srgbClr val="963139"/>
                          </a:solidFill>
                          <a:latin typeface="Courier New"/>
                          <a:cs typeface="Courier New"/>
                        </a:rPr>
                        <a:t>‘pink’;// </a:t>
                      </a:r>
                      <a:r>
                        <a:rPr sz="1800" spc="-10">
                          <a:solidFill>
                            <a:srgbClr val="963139"/>
                          </a:solidFill>
                          <a:latin typeface="Courier New"/>
                          <a:cs typeface="Courier New"/>
                        </a:rPr>
                        <a:t>not the next index, works</a:t>
                      </a:r>
                      <a:r>
                        <a:rPr sz="1800" spc="-45">
                          <a:solidFill>
                            <a:srgbClr val="963139"/>
                          </a:solidFill>
                          <a:latin typeface="Courier New"/>
                          <a:cs typeface="Courier New"/>
                        </a:rPr>
                        <a:t> </a:t>
                      </a:r>
                      <a:r>
                        <a:rPr sz="1800" spc="-10">
                          <a:solidFill>
                            <a:srgbClr val="963139"/>
                          </a:solidFill>
                          <a:latin typeface="Courier New"/>
                          <a:cs typeface="Courier New"/>
                        </a:rPr>
                        <a:t>anyways</a:t>
                      </a:r>
                      <a:endParaRPr sz="1800">
                        <a:latin typeface="Courier New"/>
                        <a:cs typeface="Courier New"/>
                      </a:endParaRPr>
                    </a:p>
                  </a:txBody>
                  <a:tcPr marL="0" marR="0" marT="0" marB="0"/>
                </a:tc>
                <a:extLst>
                  <a:ext uri="{0D108BD9-81ED-4DB2-BD59-A6C34878D82A}">
                    <a16:rowId xmlns:a16="http://schemas.microsoft.com/office/drawing/2014/main" val="10001"/>
                  </a:ext>
                </a:extLst>
              </a:tr>
              <a:tr h="266640">
                <a:tc>
                  <a:txBody>
                    <a:bodyPr/>
                    <a:lstStyle/>
                    <a:p>
                      <a:pPr marL="31750">
                        <a:lnSpc>
                          <a:spcPts val="1920"/>
                        </a:lnSpc>
                      </a:pPr>
                      <a:r>
                        <a:rPr sz="1800" spc="-10">
                          <a:solidFill>
                            <a:srgbClr val="963139"/>
                          </a:solidFill>
                          <a:latin typeface="Courier New"/>
                          <a:cs typeface="Courier New"/>
                        </a:rPr>
                        <a:t>$colors[7]</a:t>
                      </a:r>
                      <a:endParaRPr sz="1800">
                        <a:latin typeface="Courier New"/>
                        <a:cs typeface="Courier New"/>
                      </a:endParaRPr>
                    </a:p>
                  </a:txBody>
                  <a:tcPr marL="0" marR="0" marT="0" marB="0"/>
                </a:tc>
                <a:tc>
                  <a:txBody>
                    <a:bodyPr/>
                    <a:lstStyle/>
                    <a:p>
                      <a:pPr algn="ctr">
                        <a:lnSpc>
                          <a:spcPts val="1920"/>
                        </a:lnSpc>
                      </a:pPr>
                      <a:r>
                        <a:rPr sz="1800">
                          <a:solidFill>
                            <a:srgbClr val="963139"/>
                          </a:solidFill>
                          <a:latin typeface="Courier New"/>
                          <a:cs typeface="Courier New"/>
                        </a:rPr>
                        <a:t>=</a:t>
                      </a:r>
                      <a:endParaRPr sz="1800">
                        <a:latin typeface="Courier New"/>
                        <a:cs typeface="Courier New"/>
                      </a:endParaRPr>
                    </a:p>
                  </a:txBody>
                  <a:tcPr marL="0" marR="0" marT="0" marB="0"/>
                </a:tc>
                <a:tc>
                  <a:txBody>
                    <a:bodyPr/>
                    <a:lstStyle/>
                    <a:p>
                      <a:pPr marL="67945">
                        <a:lnSpc>
                          <a:spcPts val="1920"/>
                        </a:lnSpc>
                      </a:pPr>
                      <a:r>
                        <a:rPr sz="1800" spc="-10">
                          <a:solidFill>
                            <a:srgbClr val="963139"/>
                          </a:solidFill>
                          <a:latin typeface="Courier New"/>
                          <a:cs typeface="Courier New"/>
                        </a:rPr>
                        <a:t>‘orange’ </a:t>
                      </a:r>
                      <a:r>
                        <a:rPr sz="1800" spc="-5">
                          <a:solidFill>
                            <a:srgbClr val="963139"/>
                          </a:solidFill>
                          <a:latin typeface="Courier New"/>
                          <a:cs typeface="Courier New"/>
                        </a:rPr>
                        <a:t>// </a:t>
                      </a:r>
                      <a:r>
                        <a:rPr sz="1800" spc="-10">
                          <a:solidFill>
                            <a:srgbClr val="963139"/>
                          </a:solidFill>
                          <a:latin typeface="Courier New"/>
                          <a:cs typeface="Courier New"/>
                        </a:rPr>
                        <a:t>out of order works </a:t>
                      </a:r>
                      <a:r>
                        <a:rPr sz="1800" spc="-5">
                          <a:solidFill>
                            <a:srgbClr val="963139"/>
                          </a:solidFill>
                          <a:latin typeface="Courier New"/>
                          <a:cs typeface="Courier New"/>
                        </a:rPr>
                        <a:t>as</a:t>
                      </a:r>
                      <a:r>
                        <a:rPr sz="1800" spc="-85">
                          <a:solidFill>
                            <a:srgbClr val="963139"/>
                          </a:solidFill>
                          <a:latin typeface="Courier New"/>
                          <a:cs typeface="Courier New"/>
                        </a:rPr>
                        <a:t> </a:t>
                      </a:r>
                      <a:r>
                        <a:rPr sz="1800" spc="-10">
                          <a:solidFill>
                            <a:srgbClr val="963139"/>
                          </a:solidFill>
                          <a:latin typeface="Courier New"/>
                          <a:cs typeface="Courier New"/>
                        </a:rPr>
                        <a:t>well</a:t>
                      </a:r>
                      <a:endParaRPr sz="1800">
                        <a:latin typeface="Courier New"/>
                        <a:cs typeface="Courier New"/>
                      </a:endParaRPr>
                    </a:p>
                  </a:txBody>
                  <a:tcPr marL="0" marR="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3337560" cy="697230"/>
          </a:xfrm>
          <a:prstGeom prst="rect">
            <a:avLst/>
          </a:prstGeom>
        </p:spPr>
        <p:txBody>
          <a:bodyPr vert="horz" wrap="square" lIns="0" tIns="13335" rIns="0" bIns="0" rtlCol="0">
            <a:spAutoFit/>
          </a:bodyPr>
          <a:lstStyle/>
          <a:p>
            <a:pPr marL="12700">
              <a:lnSpc>
                <a:spcPct val="100000"/>
              </a:lnSpc>
              <a:spcBef>
                <a:spcPts val="105"/>
              </a:spcBef>
            </a:pPr>
            <a:r>
              <a:rPr sz="4400" spc="-90"/>
              <a:t>Array</a:t>
            </a:r>
            <a:r>
              <a:rPr sz="4400" spc="-50"/>
              <a:t> </a:t>
            </a:r>
            <a:r>
              <a:rPr sz="4400" spc="-320"/>
              <a:t>functions</a:t>
            </a:r>
            <a:endParaRPr sz="4400"/>
          </a:p>
        </p:txBody>
      </p:sp>
      <p:sp>
        <p:nvSpPr>
          <p:cNvPr id="3" name="object 3"/>
          <p:cNvSpPr txBox="1"/>
          <p:nvPr/>
        </p:nvSpPr>
        <p:spPr>
          <a:xfrm>
            <a:off x="691387" y="1613662"/>
            <a:ext cx="7992745" cy="4563745"/>
          </a:xfrm>
          <a:prstGeom prst="rect">
            <a:avLst/>
          </a:prstGeom>
        </p:spPr>
        <p:txBody>
          <a:bodyPr vert="horz" wrap="square" lIns="0" tIns="13335" rIns="0" bIns="0" rtlCol="0">
            <a:spAutoFit/>
          </a:bodyPr>
          <a:lstStyle/>
          <a:p>
            <a:pPr marL="332740" marR="5080" indent="-320040">
              <a:lnSpc>
                <a:spcPct val="100000"/>
              </a:lnSpc>
              <a:spcBef>
                <a:spcPts val="105"/>
              </a:spcBef>
              <a:buSzPct val="60526"/>
              <a:buFont typeface="Wingdings"/>
              <a:buChar char=""/>
              <a:tabLst>
                <a:tab pos="332105" algn="l"/>
                <a:tab pos="332740" algn="l"/>
              </a:tabLst>
            </a:pPr>
            <a:r>
              <a:rPr sz="1900" spc="-5">
                <a:solidFill>
                  <a:srgbClr val="963139"/>
                </a:solidFill>
                <a:latin typeface="Courier New"/>
                <a:cs typeface="Courier New"/>
              </a:rPr>
              <a:t>isset($array_name[$key_value]) </a:t>
            </a:r>
            <a:r>
              <a:rPr sz="2600" spc="-125">
                <a:solidFill>
                  <a:srgbClr val="963139"/>
                </a:solidFill>
                <a:latin typeface="Arial"/>
                <a:cs typeface="Arial"/>
              </a:rPr>
              <a:t>tells </a:t>
            </a:r>
            <a:r>
              <a:rPr sz="2600" spc="-150">
                <a:solidFill>
                  <a:srgbClr val="963139"/>
                </a:solidFill>
                <a:latin typeface="Arial"/>
                <a:cs typeface="Arial"/>
              </a:rPr>
              <a:t>whether </a:t>
            </a:r>
            <a:r>
              <a:rPr sz="2600" spc="-10">
                <a:solidFill>
                  <a:srgbClr val="963139"/>
                </a:solidFill>
                <a:latin typeface="Arial"/>
                <a:cs typeface="Arial"/>
              </a:rPr>
              <a:t>a </a:t>
            </a:r>
            <a:r>
              <a:rPr sz="2600" spc="-114">
                <a:solidFill>
                  <a:srgbClr val="963139"/>
                </a:solidFill>
                <a:latin typeface="Arial"/>
                <a:cs typeface="Arial"/>
              </a:rPr>
              <a:t>mapping  </a:t>
            </a:r>
            <a:r>
              <a:rPr sz="2600" spc="-185">
                <a:solidFill>
                  <a:srgbClr val="963139"/>
                </a:solidFill>
                <a:latin typeface="Arial"/>
                <a:cs typeface="Arial"/>
              </a:rPr>
              <a:t>exists </a:t>
            </a:r>
            <a:r>
              <a:rPr sz="2600" spc="-204">
                <a:solidFill>
                  <a:srgbClr val="963139"/>
                </a:solidFill>
                <a:latin typeface="Arial"/>
                <a:cs typeface="Arial"/>
              </a:rPr>
              <a:t>AND </a:t>
            </a:r>
            <a:r>
              <a:rPr sz="2600" spc="-225">
                <a:solidFill>
                  <a:srgbClr val="963139"/>
                </a:solidFill>
                <a:latin typeface="Arial"/>
                <a:cs typeface="Arial"/>
              </a:rPr>
              <a:t>is</a:t>
            </a:r>
            <a:r>
              <a:rPr sz="2600" spc="-210">
                <a:solidFill>
                  <a:srgbClr val="963139"/>
                </a:solidFill>
                <a:latin typeface="Arial"/>
                <a:cs typeface="Arial"/>
              </a:rPr>
              <a:t> </a:t>
            </a:r>
            <a:r>
              <a:rPr sz="2600" spc="-175">
                <a:solidFill>
                  <a:srgbClr val="963139"/>
                </a:solidFill>
                <a:latin typeface="Arial"/>
                <a:cs typeface="Arial"/>
              </a:rPr>
              <a:t>non-null</a:t>
            </a:r>
            <a:endParaRPr sz="2600">
              <a:latin typeface="Arial"/>
              <a:cs typeface="Arial"/>
            </a:endParaRPr>
          </a:p>
          <a:p>
            <a:pPr marL="332740" marR="248285" indent="-320040">
              <a:lnSpc>
                <a:spcPct val="100000"/>
              </a:lnSpc>
              <a:spcBef>
                <a:spcPts val="710"/>
              </a:spcBef>
              <a:buSzPct val="60526"/>
              <a:buFont typeface="Wingdings"/>
              <a:buChar char=""/>
              <a:tabLst>
                <a:tab pos="332105" algn="l"/>
                <a:tab pos="332740" algn="l"/>
              </a:tabLst>
            </a:pPr>
            <a:r>
              <a:rPr sz="1900" spc="-5">
                <a:solidFill>
                  <a:srgbClr val="963139"/>
                </a:solidFill>
                <a:latin typeface="Courier New"/>
                <a:cs typeface="Courier New"/>
              </a:rPr>
              <a:t>unset($array_name[$key_value]) </a:t>
            </a:r>
            <a:r>
              <a:rPr sz="2600" spc="-215">
                <a:solidFill>
                  <a:srgbClr val="963139"/>
                </a:solidFill>
                <a:latin typeface="Arial"/>
                <a:cs typeface="Arial"/>
              </a:rPr>
              <a:t>removes </a:t>
            </a:r>
            <a:r>
              <a:rPr sz="2600" spc="-160">
                <a:solidFill>
                  <a:srgbClr val="963139"/>
                </a:solidFill>
                <a:latin typeface="Arial"/>
                <a:cs typeface="Arial"/>
              </a:rPr>
              <a:t>the </a:t>
            </a:r>
            <a:r>
              <a:rPr sz="2600" spc="-125">
                <a:solidFill>
                  <a:srgbClr val="963139"/>
                </a:solidFill>
                <a:latin typeface="Arial"/>
                <a:cs typeface="Arial"/>
              </a:rPr>
              <a:t>key-value  </a:t>
            </a:r>
            <a:r>
              <a:rPr sz="2600" spc="-110">
                <a:solidFill>
                  <a:srgbClr val="963139"/>
                </a:solidFill>
                <a:latin typeface="Arial"/>
                <a:cs typeface="Arial"/>
              </a:rPr>
              <a:t>mapping </a:t>
            </a:r>
            <a:r>
              <a:rPr sz="2600" spc="-150">
                <a:solidFill>
                  <a:srgbClr val="963139"/>
                </a:solidFill>
                <a:latin typeface="Arial"/>
                <a:cs typeface="Arial"/>
              </a:rPr>
              <a:t>associated </a:t>
            </a:r>
            <a:r>
              <a:rPr sz="2600" spc="-120">
                <a:solidFill>
                  <a:srgbClr val="963139"/>
                </a:solidFill>
                <a:latin typeface="Arial"/>
                <a:cs typeface="Arial"/>
              </a:rPr>
              <a:t>with </a:t>
            </a:r>
            <a:r>
              <a:rPr sz="1900" spc="-5">
                <a:solidFill>
                  <a:srgbClr val="963139"/>
                </a:solidFill>
                <a:latin typeface="Courier New"/>
                <a:cs typeface="Courier New"/>
              </a:rPr>
              <a:t>$key_value </a:t>
            </a:r>
            <a:r>
              <a:rPr sz="2600" spc="-160">
                <a:solidFill>
                  <a:srgbClr val="963139"/>
                </a:solidFill>
                <a:latin typeface="Arial"/>
                <a:cs typeface="Arial"/>
              </a:rPr>
              <a:t>in the</a:t>
            </a:r>
            <a:r>
              <a:rPr sz="2600" spc="-25">
                <a:solidFill>
                  <a:srgbClr val="963139"/>
                </a:solidFill>
                <a:latin typeface="Arial"/>
                <a:cs typeface="Arial"/>
              </a:rPr>
              <a:t> </a:t>
            </a:r>
            <a:r>
              <a:rPr sz="2600" spc="-20">
                <a:solidFill>
                  <a:srgbClr val="963139"/>
                </a:solidFill>
                <a:latin typeface="Arial"/>
                <a:cs typeface="Arial"/>
              </a:rPr>
              <a:t>array</a:t>
            </a:r>
            <a:endParaRPr sz="2600">
              <a:latin typeface="Arial"/>
              <a:cs typeface="Arial"/>
            </a:endParaRPr>
          </a:p>
          <a:p>
            <a:pPr marL="652780" marR="419734" indent="-274320">
              <a:lnSpc>
                <a:spcPct val="100000"/>
              </a:lnSpc>
              <a:spcBef>
                <a:spcPts val="605"/>
              </a:spcBef>
            </a:pPr>
            <a:r>
              <a:rPr sz="1650" spc="345">
                <a:solidFill>
                  <a:srgbClr val="676767"/>
                </a:solidFill>
                <a:latin typeface="Arial"/>
                <a:cs typeface="Arial"/>
              </a:rPr>
              <a:t> </a:t>
            </a:r>
            <a:r>
              <a:rPr sz="2400" spc="-280">
                <a:solidFill>
                  <a:srgbClr val="963139"/>
                </a:solidFill>
                <a:latin typeface="Arial"/>
                <a:cs typeface="Arial"/>
              </a:rPr>
              <a:t>The </a:t>
            </a:r>
            <a:r>
              <a:rPr sz="1900" spc="-5">
                <a:solidFill>
                  <a:srgbClr val="963139"/>
                </a:solidFill>
                <a:latin typeface="Courier New"/>
                <a:cs typeface="Courier New"/>
              </a:rPr>
              <a:t>unset() </a:t>
            </a:r>
            <a:r>
              <a:rPr sz="2400" spc="-145">
                <a:solidFill>
                  <a:srgbClr val="963139"/>
                </a:solidFill>
                <a:latin typeface="Arial"/>
                <a:cs typeface="Arial"/>
              </a:rPr>
              <a:t>function </a:t>
            </a:r>
            <a:r>
              <a:rPr sz="2400" spc="-175">
                <a:solidFill>
                  <a:srgbClr val="963139"/>
                </a:solidFill>
                <a:latin typeface="Arial"/>
                <a:cs typeface="Arial"/>
              </a:rPr>
              <a:t>does </a:t>
            </a:r>
            <a:r>
              <a:rPr sz="2400" spc="-145">
                <a:solidFill>
                  <a:srgbClr val="963139"/>
                </a:solidFill>
                <a:latin typeface="Arial"/>
                <a:cs typeface="Arial"/>
              </a:rPr>
              <a:t>not </a:t>
            </a:r>
            <a:r>
              <a:rPr sz="2400" spc="-45">
                <a:solidFill>
                  <a:srgbClr val="963139"/>
                </a:solidFill>
                <a:latin typeface="Arial"/>
                <a:cs typeface="Arial"/>
              </a:rPr>
              <a:t>“re-index” </a:t>
            </a:r>
            <a:r>
              <a:rPr sz="2400" spc="-105">
                <a:solidFill>
                  <a:srgbClr val="963139"/>
                </a:solidFill>
                <a:latin typeface="Arial"/>
                <a:cs typeface="Arial"/>
              </a:rPr>
              <a:t>and </a:t>
            </a:r>
            <a:r>
              <a:rPr sz="2400" spc="-45">
                <a:solidFill>
                  <a:srgbClr val="963139"/>
                </a:solidFill>
                <a:latin typeface="Arial"/>
                <a:cs typeface="Arial"/>
              </a:rPr>
              <a:t>will </a:t>
            </a:r>
            <a:r>
              <a:rPr sz="2400" spc="-100">
                <a:solidFill>
                  <a:srgbClr val="963139"/>
                </a:solidFill>
                <a:latin typeface="Arial"/>
                <a:cs typeface="Arial"/>
              </a:rPr>
              <a:t>leave  </a:t>
            </a:r>
            <a:r>
              <a:rPr sz="2400" spc="-125">
                <a:solidFill>
                  <a:srgbClr val="963139"/>
                </a:solidFill>
                <a:latin typeface="Arial"/>
                <a:cs typeface="Arial"/>
              </a:rPr>
              <a:t>gaps </a:t>
            </a:r>
            <a:r>
              <a:rPr sz="2400" spc="-150">
                <a:solidFill>
                  <a:srgbClr val="963139"/>
                </a:solidFill>
                <a:latin typeface="Arial"/>
                <a:cs typeface="Arial"/>
              </a:rPr>
              <a:t>in </a:t>
            </a:r>
            <a:r>
              <a:rPr sz="2400" spc="-145">
                <a:solidFill>
                  <a:srgbClr val="963139"/>
                </a:solidFill>
                <a:latin typeface="Arial"/>
                <a:cs typeface="Arial"/>
              </a:rPr>
              <a:t>the </a:t>
            </a:r>
            <a:r>
              <a:rPr sz="2400" spc="-165">
                <a:solidFill>
                  <a:srgbClr val="963139"/>
                </a:solidFill>
                <a:latin typeface="Arial"/>
                <a:cs typeface="Arial"/>
              </a:rPr>
              <a:t>indices </a:t>
            </a:r>
            <a:r>
              <a:rPr sz="2400" spc="-5">
                <a:solidFill>
                  <a:srgbClr val="963139"/>
                </a:solidFill>
                <a:latin typeface="Arial"/>
                <a:cs typeface="Arial"/>
              </a:rPr>
              <a:t>of </a:t>
            </a:r>
            <a:r>
              <a:rPr sz="2400" spc="-10">
                <a:solidFill>
                  <a:srgbClr val="963139"/>
                </a:solidFill>
                <a:latin typeface="Arial"/>
                <a:cs typeface="Arial"/>
              </a:rPr>
              <a:t>a </a:t>
            </a:r>
            <a:r>
              <a:rPr sz="2400" spc="-114">
                <a:solidFill>
                  <a:srgbClr val="963139"/>
                </a:solidFill>
                <a:latin typeface="Arial"/>
                <a:cs typeface="Arial"/>
              </a:rPr>
              <a:t>list </a:t>
            </a:r>
            <a:r>
              <a:rPr sz="2400" spc="-5">
                <a:solidFill>
                  <a:srgbClr val="963139"/>
                </a:solidFill>
                <a:latin typeface="Arial"/>
                <a:cs typeface="Arial"/>
              </a:rPr>
              <a:t>of </a:t>
            </a:r>
            <a:r>
              <a:rPr sz="2400" spc="-190">
                <a:solidFill>
                  <a:srgbClr val="963139"/>
                </a:solidFill>
                <a:latin typeface="Arial"/>
                <a:cs typeface="Arial"/>
              </a:rPr>
              <a:t>elements </a:t>
            </a:r>
            <a:r>
              <a:rPr sz="2400" spc="-220">
                <a:solidFill>
                  <a:srgbClr val="963139"/>
                </a:solidFill>
                <a:latin typeface="Arial"/>
                <a:cs typeface="Arial"/>
              </a:rPr>
              <a:t>since </a:t>
            </a:r>
            <a:r>
              <a:rPr sz="2400" spc="-15">
                <a:solidFill>
                  <a:srgbClr val="963139"/>
                </a:solidFill>
                <a:latin typeface="Arial"/>
                <a:cs typeface="Arial"/>
              </a:rPr>
              <a:t>it </a:t>
            </a:r>
            <a:r>
              <a:rPr sz="2400" spc="-140">
                <a:solidFill>
                  <a:srgbClr val="963139"/>
                </a:solidFill>
                <a:latin typeface="Arial"/>
                <a:cs typeface="Arial"/>
              </a:rPr>
              <a:t>simply  </a:t>
            </a:r>
            <a:r>
              <a:rPr sz="2400" spc="-200">
                <a:solidFill>
                  <a:srgbClr val="963139"/>
                </a:solidFill>
                <a:latin typeface="Arial"/>
                <a:cs typeface="Arial"/>
              </a:rPr>
              <a:t>removes </a:t>
            </a:r>
            <a:r>
              <a:rPr sz="2400" spc="-145">
                <a:solidFill>
                  <a:srgbClr val="963139"/>
                </a:solidFill>
                <a:latin typeface="Arial"/>
                <a:cs typeface="Arial"/>
              </a:rPr>
              <a:t>the </a:t>
            </a:r>
            <a:r>
              <a:rPr sz="2400" spc="-120">
                <a:solidFill>
                  <a:srgbClr val="963139"/>
                </a:solidFill>
                <a:latin typeface="Arial"/>
                <a:cs typeface="Arial"/>
              </a:rPr>
              <a:t>key-value </a:t>
            </a:r>
            <a:r>
              <a:rPr sz="2400" spc="-55">
                <a:solidFill>
                  <a:srgbClr val="963139"/>
                </a:solidFill>
                <a:latin typeface="Arial"/>
                <a:cs typeface="Arial"/>
              </a:rPr>
              <a:t>pairing </a:t>
            </a:r>
            <a:r>
              <a:rPr sz="2400" spc="-125">
                <a:solidFill>
                  <a:srgbClr val="963139"/>
                </a:solidFill>
                <a:latin typeface="Arial"/>
                <a:cs typeface="Arial"/>
              </a:rPr>
              <a:t>without </a:t>
            </a:r>
            <a:r>
              <a:rPr sz="2400" spc="-150">
                <a:solidFill>
                  <a:srgbClr val="963139"/>
                </a:solidFill>
                <a:latin typeface="Arial"/>
                <a:cs typeface="Arial"/>
              </a:rPr>
              <a:t>touching </a:t>
            </a:r>
            <a:r>
              <a:rPr sz="2400" spc="-125">
                <a:solidFill>
                  <a:srgbClr val="963139"/>
                </a:solidFill>
                <a:latin typeface="Arial"/>
                <a:cs typeface="Arial"/>
              </a:rPr>
              <a:t>any </a:t>
            </a:r>
            <a:r>
              <a:rPr sz="2400" spc="-114">
                <a:solidFill>
                  <a:srgbClr val="963139"/>
                </a:solidFill>
                <a:latin typeface="Arial"/>
                <a:cs typeface="Arial"/>
              </a:rPr>
              <a:t>other  </a:t>
            </a:r>
            <a:r>
              <a:rPr sz="2400" spc="-190">
                <a:solidFill>
                  <a:srgbClr val="963139"/>
                </a:solidFill>
                <a:latin typeface="Arial"/>
                <a:cs typeface="Arial"/>
              </a:rPr>
              <a:t>elements</a:t>
            </a:r>
            <a:endParaRPr sz="2400">
              <a:latin typeface="Arial"/>
              <a:cs typeface="Arial"/>
            </a:endParaRPr>
          </a:p>
          <a:p>
            <a:pPr marL="332740" marR="55244" indent="-320040">
              <a:lnSpc>
                <a:spcPct val="100000"/>
              </a:lnSpc>
              <a:spcBef>
                <a:spcPts val="685"/>
              </a:spcBef>
              <a:buSzPct val="60000"/>
              <a:buFont typeface="Wingdings"/>
              <a:buChar char=""/>
              <a:tabLst>
                <a:tab pos="332105" algn="l"/>
                <a:tab pos="332740" algn="l"/>
              </a:tabLst>
            </a:pPr>
            <a:r>
              <a:rPr sz="2000" spc="-5">
                <a:solidFill>
                  <a:srgbClr val="963139"/>
                </a:solidFill>
                <a:latin typeface="Courier New"/>
                <a:cs typeface="Courier New"/>
              </a:rPr>
              <a:t>array_keys($array_name) </a:t>
            </a:r>
            <a:r>
              <a:rPr sz="2700" spc="-114">
                <a:solidFill>
                  <a:srgbClr val="963139"/>
                </a:solidFill>
                <a:latin typeface="Arial"/>
                <a:cs typeface="Arial"/>
              </a:rPr>
              <a:t>and  </a:t>
            </a:r>
            <a:r>
              <a:rPr sz="2000" spc="-5">
                <a:solidFill>
                  <a:srgbClr val="963139"/>
                </a:solidFill>
                <a:latin typeface="Courier New"/>
                <a:cs typeface="Courier New"/>
              </a:rPr>
              <a:t>array_values($array_name) </a:t>
            </a:r>
            <a:r>
              <a:rPr sz="2700" spc="-175">
                <a:solidFill>
                  <a:srgbClr val="963139"/>
                </a:solidFill>
                <a:latin typeface="Arial"/>
                <a:cs typeface="Arial"/>
              </a:rPr>
              <a:t>returns </a:t>
            </a:r>
            <a:r>
              <a:rPr sz="2700" spc="-195">
                <a:solidFill>
                  <a:srgbClr val="963139"/>
                </a:solidFill>
                <a:latin typeface="Arial"/>
                <a:cs typeface="Arial"/>
              </a:rPr>
              <a:t>lists </a:t>
            </a:r>
            <a:r>
              <a:rPr sz="2700">
                <a:solidFill>
                  <a:srgbClr val="963139"/>
                </a:solidFill>
                <a:latin typeface="Arial"/>
                <a:cs typeface="Arial"/>
              </a:rPr>
              <a:t>of </a:t>
            </a:r>
            <a:r>
              <a:rPr sz="2700" spc="-165">
                <a:solidFill>
                  <a:srgbClr val="963139"/>
                </a:solidFill>
                <a:latin typeface="Arial"/>
                <a:cs typeface="Arial"/>
              </a:rPr>
              <a:t>the </a:t>
            </a:r>
            <a:r>
              <a:rPr sz="2700" spc="-229">
                <a:solidFill>
                  <a:srgbClr val="963139"/>
                </a:solidFill>
                <a:latin typeface="Arial"/>
                <a:cs typeface="Arial"/>
              </a:rPr>
              <a:t>keys </a:t>
            </a:r>
            <a:r>
              <a:rPr sz="2700" spc="-114">
                <a:solidFill>
                  <a:srgbClr val="963139"/>
                </a:solidFill>
                <a:latin typeface="Arial"/>
                <a:cs typeface="Arial"/>
              </a:rPr>
              <a:t>and  </a:t>
            </a:r>
            <a:r>
              <a:rPr sz="2700" spc="-195">
                <a:solidFill>
                  <a:srgbClr val="963139"/>
                </a:solidFill>
                <a:latin typeface="Arial"/>
                <a:cs typeface="Arial"/>
              </a:rPr>
              <a:t>values </a:t>
            </a:r>
            <a:r>
              <a:rPr sz="2700" spc="-5">
                <a:solidFill>
                  <a:srgbClr val="963139"/>
                </a:solidFill>
                <a:latin typeface="Arial"/>
                <a:cs typeface="Arial"/>
              </a:rPr>
              <a:t>of </a:t>
            </a:r>
            <a:r>
              <a:rPr sz="2700" spc="-165">
                <a:solidFill>
                  <a:srgbClr val="963139"/>
                </a:solidFill>
                <a:latin typeface="Arial"/>
                <a:cs typeface="Arial"/>
              </a:rPr>
              <a:t>the</a:t>
            </a:r>
            <a:r>
              <a:rPr sz="2700" spc="265">
                <a:solidFill>
                  <a:srgbClr val="963139"/>
                </a:solidFill>
                <a:latin typeface="Arial"/>
                <a:cs typeface="Arial"/>
              </a:rPr>
              <a:t> </a:t>
            </a:r>
            <a:r>
              <a:rPr sz="2700" spc="-25">
                <a:solidFill>
                  <a:srgbClr val="963139"/>
                </a:solidFill>
                <a:latin typeface="Arial"/>
                <a:cs typeface="Arial"/>
              </a:rPr>
              <a:t>array</a:t>
            </a:r>
            <a:endParaRPr sz="270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72643"/>
            <a:ext cx="7893684" cy="1244600"/>
          </a:xfrm>
          <a:prstGeom prst="rect">
            <a:avLst/>
          </a:prstGeom>
        </p:spPr>
        <p:txBody>
          <a:bodyPr vert="horz" wrap="square" lIns="0" tIns="12065" rIns="0" bIns="0" rtlCol="0">
            <a:spAutoFit/>
          </a:bodyPr>
          <a:lstStyle/>
          <a:p>
            <a:pPr marL="12700" marR="5080">
              <a:lnSpc>
                <a:spcPct val="100000"/>
              </a:lnSpc>
              <a:spcBef>
                <a:spcPts val="95"/>
              </a:spcBef>
            </a:pPr>
            <a:r>
              <a:rPr sz="4000" spc="-135"/>
              <a:t>Adding </a:t>
            </a:r>
            <a:r>
              <a:rPr sz="4000" spc="-320"/>
              <a:t>elements </a:t>
            </a:r>
            <a:r>
              <a:rPr sz="4000" spc="-210"/>
              <a:t>without </a:t>
            </a:r>
            <a:r>
              <a:rPr sz="4000" spc="-170"/>
              <a:t>specifying </a:t>
            </a:r>
            <a:r>
              <a:rPr sz="4000" spc="-245"/>
              <a:t>the  </a:t>
            </a:r>
            <a:r>
              <a:rPr sz="4000" spc="-240"/>
              <a:t>key</a:t>
            </a:r>
            <a:endParaRPr sz="4000"/>
          </a:p>
        </p:txBody>
      </p:sp>
      <p:sp>
        <p:nvSpPr>
          <p:cNvPr id="3" name="object 3"/>
          <p:cNvSpPr txBox="1"/>
          <p:nvPr/>
        </p:nvSpPr>
        <p:spPr>
          <a:xfrm>
            <a:off x="691387" y="1555749"/>
            <a:ext cx="7898130" cy="4521200"/>
          </a:xfrm>
          <a:prstGeom prst="rect">
            <a:avLst/>
          </a:prstGeom>
        </p:spPr>
        <p:txBody>
          <a:bodyPr vert="horz" wrap="square" lIns="0" tIns="78740" rIns="0" bIns="0" rtlCol="0">
            <a:spAutoFit/>
          </a:bodyPr>
          <a:lstStyle/>
          <a:p>
            <a:pPr marL="332740" marR="655320" indent="-320040">
              <a:lnSpc>
                <a:spcPct val="80000"/>
              </a:lnSpc>
              <a:spcBef>
                <a:spcPts val="620"/>
              </a:spcBef>
              <a:buSzPct val="59090"/>
              <a:buFont typeface="Wingdings"/>
              <a:buChar char=""/>
              <a:tabLst>
                <a:tab pos="332105" algn="l"/>
                <a:tab pos="332740" algn="l"/>
              </a:tabLst>
            </a:pPr>
            <a:r>
              <a:rPr sz="2200" spc="-160">
                <a:solidFill>
                  <a:srgbClr val="963139"/>
                </a:solidFill>
                <a:latin typeface="Arial"/>
                <a:cs typeface="Arial"/>
              </a:rPr>
              <a:t>Recall </a:t>
            </a:r>
            <a:r>
              <a:rPr sz="2200" spc="-80">
                <a:solidFill>
                  <a:srgbClr val="963139"/>
                </a:solidFill>
                <a:latin typeface="Arial"/>
                <a:cs typeface="Arial"/>
              </a:rPr>
              <a:t>that </a:t>
            </a:r>
            <a:r>
              <a:rPr sz="2200" spc="-150">
                <a:solidFill>
                  <a:srgbClr val="963139"/>
                </a:solidFill>
                <a:latin typeface="Arial"/>
                <a:cs typeface="Arial"/>
              </a:rPr>
              <a:t>we </a:t>
            </a:r>
            <a:r>
              <a:rPr sz="2200" spc="-15">
                <a:solidFill>
                  <a:srgbClr val="963139"/>
                </a:solidFill>
                <a:latin typeface="Arial"/>
                <a:cs typeface="Arial"/>
              </a:rPr>
              <a:t>did </a:t>
            </a:r>
            <a:r>
              <a:rPr sz="2200" spc="-135">
                <a:solidFill>
                  <a:srgbClr val="963139"/>
                </a:solidFill>
                <a:latin typeface="Arial"/>
                <a:cs typeface="Arial"/>
              </a:rPr>
              <a:t>not </a:t>
            </a:r>
            <a:r>
              <a:rPr sz="2200" spc="-95">
                <a:solidFill>
                  <a:srgbClr val="963139"/>
                </a:solidFill>
                <a:latin typeface="Arial"/>
                <a:cs typeface="Arial"/>
              </a:rPr>
              <a:t>specify </a:t>
            </a:r>
            <a:r>
              <a:rPr sz="2200" spc="-135">
                <a:solidFill>
                  <a:srgbClr val="963139"/>
                </a:solidFill>
                <a:latin typeface="Arial"/>
                <a:cs typeface="Arial"/>
              </a:rPr>
              <a:t>the key </a:t>
            </a:r>
            <a:r>
              <a:rPr sz="2200" spc="-195">
                <a:solidFill>
                  <a:srgbClr val="963139"/>
                </a:solidFill>
                <a:latin typeface="Arial"/>
                <a:cs typeface="Arial"/>
              </a:rPr>
              <a:t>when </a:t>
            </a:r>
            <a:r>
              <a:rPr sz="2200" spc="-55">
                <a:solidFill>
                  <a:srgbClr val="963139"/>
                </a:solidFill>
                <a:latin typeface="Arial"/>
                <a:cs typeface="Arial"/>
              </a:rPr>
              <a:t>adding </a:t>
            </a:r>
            <a:r>
              <a:rPr sz="2200" spc="-75">
                <a:solidFill>
                  <a:srgbClr val="963139"/>
                </a:solidFill>
                <a:latin typeface="Arial"/>
                <a:cs typeface="Arial"/>
              </a:rPr>
              <a:t>to </a:t>
            </a:r>
            <a:r>
              <a:rPr sz="2200" spc="-15">
                <a:solidFill>
                  <a:srgbClr val="963139"/>
                </a:solidFill>
                <a:latin typeface="Arial"/>
                <a:cs typeface="Arial"/>
              </a:rPr>
              <a:t>a </a:t>
            </a:r>
            <a:r>
              <a:rPr sz="2200" spc="-105">
                <a:solidFill>
                  <a:srgbClr val="963139"/>
                </a:solidFill>
                <a:latin typeface="Arial"/>
                <a:cs typeface="Arial"/>
              </a:rPr>
              <a:t>list </a:t>
            </a:r>
            <a:r>
              <a:rPr sz="2200" spc="-5">
                <a:solidFill>
                  <a:srgbClr val="963139"/>
                </a:solidFill>
                <a:latin typeface="Arial"/>
                <a:cs typeface="Arial"/>
              </a:rPr>
              <a:t>of  </a:t>
            </a:r>
            <a:r>
              <a:rPr sz="2200" spc="-170">
                <a:solidFill>
                  <a:srgbClr val="963139"/>
                </a:solidFill>
                <a:latin typeface="Arial"/>
                <a:cs typeface="Arial"/>
              </a:rPr>
              <a:t>elements:</a:t>
            </a:r>
            <a:endParaRPr sz="2200">
              <a:latin typeface="Arial"/>
              <a:cs typeface="Arial"/>
            </a:endParaRPr>
          </a:p>
          <a:p>
            <a:pPr marL="509905" algn="ctr">
              <a:lnSpc>
                <a:spcPts val="1950"/>
              </a:lnSpc>
              <a:spcBef>
                <a:spcPts val="335"/>
              </a:spcBef>
            </a:pPr>
            <a:r>
              <a:rPr sz="1800" spc="-10">
                <a:solidFill>
                  <a:srgbClr val="963139"/>
                </a:solidFill>
                <a:latin typeface="Courier New"/>
                <a:cs typeface="Courier New"/>
              </a:rPr>
              <a:t>$colors </a:t>
            </a:r>
            <a:r>
              <a:rPr sz="1800">
                <a:solidFill>
                  <a:srgbClr val="963139"/>
                </a:solidFill>
                <a:latin typeface="Courier New"/>
                <a:cs typeface="Courier New"/>
              </a:rPr>
              <a:t>= </a:t>
            </a:r>
            <a:r>
              <a:rPr sz="1800" spc="-10">
                <a:solidFill>
                  <a:srgbClr val="963139"/>
                </a:solidFill>
                <a:latin typeface="Courier New"/>
                <a:cs typeface="Courier New"/>
              </a:rPr>
              <a:t>array('red', 'blue', 'green',</a:t>
            </a:r>
            <a:r>
              <a:rPr sz="1800" spc="-45">
                <a:solidFill>
                  <a:srgbClr val="963139"/>
                </a:solidFill>
                <a:latin typeface="Courier New"/>
                <a:cs typeface="Courier New"/>
              </a:rPr>
              <a:t> </a:t>
            </a:r>
            <a:r>
              <a:rPr sz="1800" spc="-10">
                <a:solidFill>
                  <a:srgbClr val="963139"/>
                </a:solidFill>
                <a:latin typeface="Courier New"/>
                <a:cs typeface="Courier New"/>
              </a:rPr>
              <a:t>'black',</a:t>
            </a:r>
            <a:endParaRPr sz="1800">
              <a:latin typeface="Courier New"/>
              <a:cs typeface="Courier New"/>
            </a:endParaRPr>
          </a:p>
          <a:p>
            <a:pPr marL="810895" algn="ctr">
              <a:lnSpc>
                <a:spcPts val="1950"/>
              </a:lnSpc>
            </a:pPr>
            <a:r>
              <a:rPr sz="1800" spc="-10">
                <a:solidFill>
                  <a:srgbClr val="963139"/>
                </a:solidFill>
                <a:latin typeface="Courier New"/>
                <a:cs typeface="Courier New"/>
              </a:rPr>
              <a:t>'yellow');</a:t>
            </a:r>
            <a:endParaRPr sz="1800">
              <a:latin typeface="Courier New"/>
              <a:cs typeface="Courier New"/>
            </a:endParaRPr>
          </a:p>
          <a:p>
            <a:pPr marR="3166110" algn="ctr">
              <a:lnSpc>
                <a:spcPct val="100000"/>
              </a:lnSpc>
              <a:spcBef>
                <a:spcPts val="165"/>
              </a:spcBef>
            </a:pPr>
            <a:r>
              <a:rPr sz="1800" spc="-10">
                <a:solidFill>
                  <a:srgbClr val="963139"/>
                </a:solidFill>
                <a:latin typeface="Courier New"/>
                <a:cs typeface="Courier New"/>
              </a:rPr>
              <a:t>$colors[] </a:t>
            </a:r>
            <a:r>
              <a:rPr sz="1800">
                <a:solidFill>
                  <a:srgbClr val="963139"/>
                </a:solidFill>
                <a:latin typeface="Courier New"/>
                <a:cs typeface="Courier New"/>
              </a:rPr>
              <a:t>=</a:t>
            </a:r>
            <a:r>
              <a:rPr sz="1800" spc="-35">
                <a:solidFill>
                  <a:srgbClr val="963139"/>
                </a:solidFill>
                <a:latin typeface="Courier New"/>
                <a:cs typeface="Courier New"/>
              </a:rPr>
              <a:t> </a:t>
            </a:r>
            <a:r>
              <a:rPr sz="1800" spc="-10">
                <a:solidFill>
                  <a:srgbClr val="963139"/>
                </a:solidFill>
                <a:latin typeface="Courier New"/>
                <a:cs typeface="Courier New"/>
              </a:rPr>
              <a:t>'purple';</a:t>
            </a:r>
            <a:endParaRPr sz="1800">
              <a:latin typeface="Courier New"/>
              <a:cs typeface="Courier New"/>
            </a:endParaRPr>
          </a:p>
          <a:p>
            <a:pPr marL="332740" marR="146050" indent="-320040">
              <a:lnSpc>
                <a:spcPct val="80000"/>
              </a:lnSpc>
              <a:spcBef>
                <a:spcPts val="720"/>
              </a:spcBef>
              <a:buSzPct val="59090"/>
              <a:buFont typeface="Wingdings"/>
              <a:buChar char=""/>
              <a:tabLst>
                <a:tab pos="332105" algn="l"/>
                <a:tab pos="332740" algn="l"/>
              </a:tabLst>
            </a:pPr>
            <a:r>
              <a:rPr sz="2200" spc="-335">
                <a:solidFill>
                  <a:srgbClr val="963139"/>
                </a:solidFill>
                <a:latin typeface="Arial"/>
                <a:cs typeface="Arial"/>
              </a:rPr>
              <a:t>PHP </a:t>
            </a:r>
            <a:r>
              <a:rPr sz="2200" spc="-85">
                <a:solidFill>
                  <a:srgbClr val="963139"/>
                </a:solidFill>
                <a:latin typeface="Arial"/>
                <a:cs typeface="Arial"/>
              </a:rPr>
              <a:t>automatically </a:t>
            </a:r>
            <a:r>
              <a:rPr sz="2200" spc="-145">
                <a:solidFill>
                  <a:srgbClr val="963139"/>
                </a:solidFill>
                <a:latin typeface="Arial"/>
                <a:cs typeface="Arial"/>
              </a:rPr>
              <a:t>takes </a:t>
            </a:r>
            <a:r>
              <a:rPr sz="2200" spc="-135">
                <a:solidFill>
                  <a:srgbClr val="963139"/>
                </a:solidFill>
                <a:latin typeface="Arial"/>
                <a:cs typeface="Arial"/>
              </a:rPr>
              <a:t>the </a:t>
            </a:r>
            <a:r>
              <a:rPr sz="2200" spc="-90">
                <a:solidFill>
                  <a:srgbClr val="963139"/>
                </a:solidFill>
                <a:latin typeface="Arial"/>
                <a:cs typeface="Arial"/>
              </a:rPr>
              <a:t>largest integer </a:t>
            </a:r>
            <a:r>
              <a:rPr sz="2200" spc="-135">
                <a:solidFill>
                  <a:srgbClr val="963139"/>
                </a:solidFill>
                <a:latin typeface="Arial"/>
                <a:cs typeface="Arial"/>
              </a:rPr>
              <a:t>key </a:t>
            </a:r>
            <a:r>
              <a:rPr sz="2200" spc="-80">
                <a:solidFill>
                  <a:srgbClr val="963139"/>
                </a:solidFill>
                <a:latin typeface="Arial"/>
                <a:cs typeface="Arial"/>
              </a:rPr>
              <a:t>that </a:t>
            </a:r>
            <a:r>
              <a:rPr sz="2200" spc="-215">
                <a:solidFill>
                  <a:srgbClr val="963139"/>
                </a:solidFill>
                <a:latin typeface="Arial"/>
                <a:cs typeface="Arial"/>
              </a:rPr>
              <a:t>has </a:t>
            </a:r>
            <a:r>
              <a:rPr sz="2200" spc="-110">
                <a:solidFill>
                  <a:srgbClr val="963139"/>
                </a:solidFill>
                <a:latin typeface="Arial"/>
                <a:cs typeface="Arial"/>
              </a:rPr>
              <a:t>ever </a:t>
            </a:r>
            <a:r>
              <a:rPr sz="2200" spc="-130">
                <a:solidFill>
                  <a:srgbClr val="963139"/>
                </a:solidFill>
                <a:latin typeface="Arial"/>
                <a:cs typeface="Arial"/>
              </a:rPr>
              <a:t>been  </a:t>
            </a:r>
            <a:r>
              <a:rPr sz="2200" spc="-140">
                <a:solidFill>
                  <a:srgbClr val="963139"/>
                </a:solidFill>
                <a:latin typeface="Arial"/>
                <a:cs typeface="Arial"/>
              </a:rPr>
              <a:t>in </a:t>
            </a:r>
            <a:r>
              <a:rPr sz="2200" spc="-135">
                <a:solidFill>
                  <a:srgbClr val="963139"/>
                </a:solidFill>
                <a:latin typeface="Arial"/>
                <a:cs typeface="Arial"/>
              </a:rPr>
              <a:t>the </a:t>
            </a:r>
            <a:r>
              <a:rPr sz="2200" spc="-65">
                <a:solidFill>
                  <a:srgbClr val="963139"/>
                </a:solidFill>
                <a:latin typeface="Arial"/>
                <a:cs typeface="Arial"/>
              </a:rPr>
              <a:t>array, </a:t>
            </a:r>
            <a:r>
              <a:rPr sz="2200" spc="-100">
                <a:solidFill>
                  <a:srgbClr val="963139"/>
                </a:solidFill>
                <a:latin typeface="Arial"/>
                <a:cs typeface="Arial"/>
              </a:rPr>
              <a:t>and </a:t>
            </a:r>
            <a:r>
              <a:rPr sz="2200" spc="-105">
                <a:solidFill>
                  <a:srgbClr val="963139"/>
                </a:solidFill>
                <a:latin typeface="Arial"/>
                <a:cs typeface="Arial"/>
              </a:rPr>
              <a:t>adds </a:t>
            </a:r>
            <a:r>
              <a:rPr sz="2200" spc="-15">
                <a:solidFill>
                  <a:srgbClr val="963139"/>
                </a:solidFill>
                <a:latin typeface="Arial"/>
                <a:cs typeface="Arial"/>
              </a:rPr>
              <a:t>1 </a:t>
            </a:r>
            <a:r>
              <a:rPr sz="2200" spc="-70">
                <a:solidFill>
                  <a:srgbClr val="963139"/>
                </a:solidFill>
                <a:latin typeface="Arial"/>
                <a:cs typeface="Arial"/>
              </a:rPr>
              <a:t>to get </a:t>
            </a:r>
            <a:r>
              <a:rPr sz="2200" spc="-135">
                <a:solidFill>
                  <a:srgbClr val="963139"/>
                </a:solidFill>
                <a:latin typeface="Arial"/>
                <a:cs typeface="Arial"/>
              </a:rPr>
              <a:t>the</a:t>
            </a:r>
            <a:r>
              <a:rPr sz="2200" spc="10">
                <a:solidFill>
                  <a:srgbClr val="963139"/>
                </a:solidFill>
                <a:latin typeface="Arial"/>
                <a:cs typeface="Arial"/>
              </a:rPr>
              <a:t> </a:t>
            </a:r>
            <a:r>
              <a:rPr sz="2200" spc="-190">
                <a:solidFill>
                  <a:srgbClr val="963139"/>
                </a:solidFill>
                <a:latin typeface="Arial"/>
                <a:cs typeface="Arial"/>
              </a:rPr>
              <a:t>new </a:t>
            </a:r>
            <a:r>
              <a:rPr sz="2200" spc="-135">
                <a:solidFill>
                  <a:srgbClr val="963139"/>
                </a:solidFill>
                <a:latin typeface="Arial"/>
                <a:cs typeface="Arial"/>
              </a:rPr>
              <a:t>key</a:t>
            </a:r>
            <a:endParaRPr sz="2200">
              <a:latin typeface="Arial"/>
              <a:cs typeface="Arial"/>
            </a:endParaRPr>
          </a:p>
          <a:p>
            <a:pPr marL="378460">
              <a:lnSpc>
                <a:spcPts val="1945"/>
              </a:lnSpc>
              <a:spcBef>
                <a:spcPts val="160"/>
              </a:spcBef>
            </a:pPr>
            <a:r>
              <a:rPr sz="1800" spc="-10">
                <a:solidFill>
                  <a:srgbClr val="963139"/>
                </a:solidFill>
                <a:latin typeface="Courier New"/>
                <a:cs typeface="Courier New"/>
              </a:rPr>
              <a:t>$favorite_colors </a:t>
            </a:r>
            <a:r>
              <a:rPr sz="1800">
                <a:solidFill>
                  <a:srgbClr val="963139"/>
                </a:solidFill>
                <a:latin typeface="Courier New"/>
                <a:cs typeface="Courier New"/>
              </a:rPr>
              <a:t>= </a:t>
            </a:r>
            <a:r>
              <a:rPr sz="1800" spc="-10">
                <a:solidFill>
                  <a:srgbClr val="963139"/>
                </a:solidFill>
                <a:latin typeface="Courier New"/>
                <a:cs typeface="Courier New"/>
              </a:rPr>
              <a:t>array(“Joe” =&gt; “blue”,</a:t>
            </a:r>
            <a:r>
              <a:rPr sz="1800" spc="-55">
                <a:solidFill>
                  <a:srgbClr val="963139"/>
                </a:solidFill>
                <a:latin typeface="Courier New"/>
                <a:cs typeface="Courier New"/>
              </a:rPr>
              <a:t> </a:t>
            </a:r>
            <a:r>
              <a:rPr sz="1800" spc="-10">
                <a:solidFill>
                  <a:srgbClr val="963139"/>
                </a:solidFill>
                <a:latin typeface="Courier New"/>
                <a:cs typeface="Courier New"/>
              </a:rPr>
              <a:t>“Elena”</a:t>
            </a:r>
            <a:endParaRPr sz="1800">
              <a:latin typeface="Courier New"/>
              <a:cs typeface="Courier New"/>
            </a:endParaRPr>
          </a:p>
          <a:p>
            <a:pPr marL="927100" marR="1229360">
              <a:lnSpc>
                <a:spcPct val="80000"/>
              </a:lnSpc>
              <a:spcBef>
                <a:spcPts val="215"/>
              </a:spcBef>
            </a:pPr>
            <a:r>
              <a:rPr sz="1800" spc="-5">
                <a:solidFill>
                  <a:srgbClr val="963139"/>
                </a:solidFill>
                <a:latin typeface="Courier New"/>
                <a:cs typeface="Courier New"/>
              </a:rPr>
              <a:t>=&gt; </a:t>
            </a:r>
            <a:r>
              <a:rPr sz="1800" spc="-10">
                <a:solidFill>
                  <a:srgbClr val="963139"/>
                </a:solidFill>
                <a:latin typeface="Courier New"/>
                <a:cs typeface="Courier New"/>
              </a:rPr>
              <a:t>“green”, “Mark” </a:t>
            </a:r>
            <a:r>
              <a:rPr sz="1800" spc="-5">
                <a:solidFill>
                  <a:srgbClr val="963139"/>
                </a:solidFill>
                <a:latin typeface="Courier New"/>
                <a:cs typeface="Courier New"/>
              </a:rPr>
              <a:t>=&gt; </a:t>
            </a:r>
            <a:r>
              <a:rPr sz="1800" spc="-10">
                <a:solidFill>
                  <a:srgbClr val="963139"/>
                </a:solidFill>
                <a:latin typeface="Courier New"/>
                <a:cs typeface="Courier New"/>
              </a:rPr>
              <a:t>“brown”, “Adrian” =&gt;  “black”, “Charles” </a:t>
            </a:r>
            <a:r>
              <a:rPr sz="1800" spc="-5">
                <a:solidFill>
                  <a:srgbClr val="963139"/>
                </a:solidFill>
                <a:latin typeface="Courier New"/>
                <a:cs typeface="Courier New"/>
              </a:rPr>
              <a:t>=&gt;</a:t>
            </a:r>
            <a:r>
              <a:rPr sz="1800" spc="-50">
                <a:solidFill>
                  <a:srgbClr val="963139"/>
                </a:solidFill>
                <a:latin typeface="Courier New"/>
                <a:cs typeface="Courier New"/>
              </a:rPr>
              <a:t> </a:t>
            </a:r>
            <a:r>
              <a:rPr sz="1800" spc="-10">
                <a:solidFill>
                  <a:srgbClr val="963139"/>
                </a:solidFill>
                <a:latin typeface="Courier New"/>
                <a:cs typeface="Courier New"/>
              </a:rPr>
              <a:t>“red”);</a:t>
            </a:r>
            <a:endParaRPr sz="1800">
              <a:latin typeface="Courier New"/>
              <a:cs typeface="Courier New"/>
            </a:endParaRPr>
          </a:p>
          <a:p>
            <a:pPr marL="378460">
              <a:lnSpc>
                <a:spcPct val="100000"/>
              </a:lnSpc>
              <a:spcBef>
                <a:spcPts val="170"/>
              </a:spcBef>
            </a:pPr>
            <a:r>
              <a:rPr sz="1800" spc="-10">
                <a:solidFill>
                  <a:srgbClr val="963139"/>
                </a:solidFill>
                <a:latin typeface="Courier New"/>
                <a:cs typeface="Courier New"/>
              </a:rPr>
              <a:t>$favorite_colors[] </a:t>
            </a:r>
            <a:r>
              <a:rPr sz="1800">
                <a:solidFill>
                  <a:srgbClr val="963139"/>
                </a:solidFill>
                <a:latin typeface="Courier New"/>
                <a:cs typeface="Courier New"/>
              </a:rPr>
              <a:t>= </a:t>
            </a:r>
            <a:r>
              <a:rPr sz="1800" spc="-10">
                <a:solidFill>
                  <a:srgbClr val="963139"/>
                </a:solidFill>
                <a:latin typeface="Courier New"/>
                <a:cs typeface="Courier New"/>
              </a:rPr>
              <a:t>'new color 1'; </a:t>
            </a:r>
            <a:r>
              <a:rPr sz="1800" spc="-5">
                <a:solidFill>
                  <a:srgbClr val="963139"/>
                </a:solidFill>
                <a:latin typeface="Courier New"/>
                <a:cs typeface="Courier New"/>
              </a:rPr>
              <a:t>// </a:t>
            </a:r>
            <a:r>
              <a:rPr sz="1800" spc="-10">
                <a:solidFill>
                  <a:srgbClr val="963139"/>
                </a:solidFill>
                <a:latin typeface="Courier New"/>
                <a:cs typeface="Courier New"/>
              </a:rPr>
              <a:t>key is</a:t>
            </a:r>
            <a:r>
              <a:rPr sz="1800" spc="-50">
                <a:solidFill>
                  <a:srgbClr val="963139"/>
                </a:solidFill>
                <a:latin typeface="Courier New"/>
                <a:cs typeface="Courier New"/>
              </a:rPr>
              <a:t> </a:t>
            </a:r>
            <a:r>
              <a:rPr sz="1800">
                <a:solidFill>
                  <a:srgbClr val="963139"/>
                </a:solidFill>
                <a:latin typeface="Courier New"/>
                <a:cs typeface="Courier New"/>
              </a:rPr>
              <a:t>0</a:t>
            </a:r>
            <a:endParaRPr sz="1800">
              <a:latin typeface="Courier New"/>
              <a:cs typeface="Courier New"/>
            </a:endParaRPr>
          </a:p>
          <a:p>
            <a:pPr marL="378460">
              <a:lnSpc>
                <a:spcPct val="100000"/>
              </a:lnSpc>
              <a:spcBef>
                <a:spcPts val="165"/>
              </a:spcBef>
            </a:pPr>
            <a:r>
              <a:rPr sz="1800" spc="-10">
                <a:solidFill>
                  <a:srgbClr val="963139"/>
                </a:solidFill>
                <a:latin typeface="Courier New"/>
                <a:cs typeface="Courier New"/>
              </a:rPr>
              <a:t>$favorite_colors[7] </a:t>
            </a:r>
            <a:r>
              <a:rPr sz="1800">
                <a:solidFill>
                  <a:srgbClr val="963139"/>
                </a:solidFill>
                <a:latin typeface="Courier New"/>
                <a:cs typeface="Courier New"/>
              </a:rPr>
              <a:t>= </a:t>
            </a:r>
            <a:r>
              <a:rPr sz="1800" spc="-10">
                <a:solidFill>
                  <a:srgbClr val="963139"/>
                </a:solidFill>
                <a:latin typeface="Courier New"/>
                <a:cs typeface="Courier New"/>
              </a:rPr>
              <a:t>'another new</a:t>
            </a:r>
            <a:r>
              <a:rPr sz="1800" spc="-55">
                <a:solidFill>
                  <a:srgbClr val="963139"/>
                </a:solidFill>
                <a:latin typeface="Courier New"/>
                <a:cs typeface="Courier New"/>
              </a:rPr>
              <a:t> </a:t>
            </a:r>
            <a:r>
              <a:rPr sz="1800" spc="-10">
                <a:solidFill>
                  <a:srgbClr val="963139"/>
                </a:solidFill>
                <a:latin typeface="Courier New"/>
                <a:cs typeface="Courier New"/>
              </a:rPr>
              <a:t>color';</a:t>
            </a:r>
            <a:endParaRPr sz="1800">
              <a:latin typeface="Courier New"/>
              <a:cs typeface="Courier New"/>
            </a:endParaRPr>
          </a:p>
          <a:p>
            <a:pPr marL="378460">
              <a:lnSpc>
                <a:spcPct val="100000"/>
              </a:lnSpc>
              <a:spcBef>
                <a:spcPts val="170"/>
              </a:spcBef>
              <a:tabLst>
                <a:tab pos="6246495" algn="l"/>
              </a:tabLst>
            </a:pPr>
            <a:r>
              <a:rPr sz="1800" spc="-10">
                <a:solidFill>
                  <a:srgbClr val="963139"/>
                </a:solidFill>
                <a:latin typeface="Courier New"/>
                <a:cs typeface="Courier New"/>
              </a:rPr>
              <a:t>$favorite_colors[] </a:t>
            </a:r>
            <a:r>
              <a:rPr sz="1800">
                <a:solidFill>
                  <a:srgbClr val="963139"/>
                </a:solidFill>
                <a:latin typeface="Courier New"/>
                <a:cs typeface="Courier New"/>
              </a:rPr>
              <a:t>= </a:t>
            </a:r>
            <a:r>
              <a:rPr sz="1800" spc="-10">
                <a:solidFill>
                  <a:srgbClr val="963139"/>
                </a:solidFill>
                <a:latin typeface="Courier New"/>
                <a:cs typeface="Courier New"/>
              </a:rPr>
              <a:t>'yet</a:t>
            </a:r>
            <a:r>
              <a:rPr sz="1800" spc="10">
                <a:solidFill>
                  <a:srgbClr val="963139"/>
                </a:solidFill>
                <a:latin typeface="Courier New"/>
                <a:cs typeface="Courier New"/>
              </a:rPr>
              <a:t> </a:t>
            </a:r>
            <a:r>
              <a:rPr sz="1800" spc="-10">
                <a:solidFill>
                  <a:srgbClr val="963139"/>
                </a:solidFill>
                <a:latin typeface="Courier New"/>
                <a:cs typeface="Courier New"/>
              </a:rPr>
              <a:t>another</a:t>
            </a:r>
            <a:r>
              <a:rPr sz="1800">
                <a:solidFill>
                  <a:srgbClr val="963139"/>
                </a:solidFill>
                <a:latin typeface="Courier New"/>
                <a:cs typeface="Courier New"/>
              </a:rPr>
              <a:t> </a:t>
            </a:r>
            <a:r>
              <a:rPr sz="1800" spc="-10">
                <a:solidFill>
                  <a:srgbClr val="963139"/>
                </a:solidFill>
                <a:latin typeface="Courier New"/>
                <a:cs typeface="Courier New"/>
              </a:rPr>
              <a:t>color';	// key </a:t>
            </a:r>
            <a:r>
              <a:rPr sz="1800" spc="-5">
                <a:solidFill>
                  <a:srgbClr val="963139"/>
                </a:solidFill>
                <a:latin typeface="Courier New"/>
                <a:cs typeface="Courier New"/>
              </a:rPr>
              <a:t>is</a:t>
            </a:r>
            <a:r>
              <a:rPr sz="1800" spc="-75">
                <a:solidFill>
                  <a:srgbClr val="963139"/>
                </a:solidFill>
                <a:latin typeface="Courier New"/>
                <a:cs typeface="Courier New"/>
              </a:rPr>
              <a:t> </a:t>
            </a:r>
            <a:r>
              <a:rPr sz="1800">
                <a:solidFill>
                  <a:srgbClr val="963139"/>
                </a:solidFill>
                <a:latin typeface="Courier New"/>
                <a:cs typeface="Courier New"/>
              </a:rPr>
              <a:t>8</a:t>
            </a:r>
            <a:endParaRPr sz="1800">
              <a:latin typeface="Courier New"/>
              <a:cs typeface="Courier New"/>
            </a:endParaRPr>
          </a:p>
          <a:p>
            <a:pPr marL="378460">
              <a:lnSpc>
                <a:spcPct val="100000"/>
              </a:lnSpc>
              <a:spcBef>
                <a:spcPts val="170"/>
              </a:spcBef>
            </a:pPr>
            <a:r>
              <a:rPr sz="1800" spc="-10">
                <a:solidFill>
                  <a:srgbClr val="963139"/>
                </a:solidFill>
                <a:latin typeface="Courier New"/>
                <a:cs typeface="Courier New"/>
              </a:rPr>
              <a:t>unset($favorite_colors[8]);</a:t>
            </a:r>
            <a:endParaRPr sz="1800">
              <a:latin typeface="Courier New"/>
              <a:cs typeface="Courier New"/>
            </a:endParaRPr>
          </a:p>
          <a:p>
            <a:pPr marL="378460">
              <a:lnSpc>
                <a:spcPts val="1945"/>
              </a:lnSpc>
              <a:spcBef>
                <a:spcPts val="165"/>
              </a:spcBef>
            </a:pPr>
            <a:r>
              <a:rPr sz="1800" spc="-10">
                <a:solidFill>
                  <a:srgbClr val="963139"/>
                </a:solidFill>
                <a:latin typeface="Courier New"/>
                <a:cs typeface="Courier New"/>
              </a:rPr>
              <a:t>$favorite_colors[] </a:t>
            </a:r>
            <a:r>
              <a:rPr sz="1800">
                <a:solidFill>
                  <a:srgbClr val="963139"/>
                </a:solidFill>
                <a:latin typeface="Courier New"/>
                <a:cs typeface="Courier New"/>
              </a:rPr>
              <a:t>= </a:t>
            </a:r>
            <a:r>
              <a:rPr sz="1800" spc="-10">
                <a:solidFill>
                  <a:srgbClr val="963139"/>
                </a:solidFill>
                <a:latin typeface="Courier New"/>
                <a:cs typeface="Courier New"/>
              </a:rPr>
              <a:t>'color nine'; // </a:t>
            </a:r>
            <a:r>
              <a:rPr sz="1800" spc="-5">
                <a:solidFill>
                  <a:srgbClr val="963139"/>
                </a:solidFill>
                <a:latin typeface="Courier New"/>
                <a:cs typeface="Courier New"/>
              </a:rPr>
              <a:t>key </a:t>
            </a:r>
            <a:r>
              <a:rPr sz="1800" spc="-10">
                <a:solidFill>
                  <a:srgbClr val="963139"/>
                </a:solidFill>
                <a:latin typeface="Courier New"/>
                <a:cs typeface="Courier New"/>
              </a:rPr>
              <a:t>is </a:t>
            </a:r>
            <a:r>
              <a:rPr sz="1800" spc="-5">
                <a:solidFill>
                  <a:srgbClr val="963139"/>
                </a:solidFill>
                <a:latin typeface="Courier New"/>
                <a:cs typeface="Courier New"/>
              </a:rPr>
              <a:t>9, </a:t>
            </a:r>
            <a:r>
              <a:rPr sz="1800" spc="-10">
                <a:solidFill>
                  <a:srgbClr val="963139"/>
                </a:solidFill>
                <a:latin typeface="Courier New"/>
                <a:cs typeface="Courier New"/>
              </a:rPr>
              <a:t>the</a:t>
            </a:r>
            <a:r>
              <a:rPr sz="1800" spc="-75">
                <a:solidFill>
                  <a:srgbClr val="963139"/>
                </a:solidFill>
                <a:latin typeface="Courier New"/>
                <a:cs typeface="Courier New"/>
              </a:rPr>
              <a:t> </a:t>
            </a:r>
            <a:r>
              <a:rPr sz="1800" spc="-10">
                <a:solidFill>
                  <a:srgbClr val="963139"/>
                </a:solidFill>
                <a:latin typeface="Courier New"/>
                <a:cs typeface="Courier New"/>
              </a:rPr>
              <a:t>old</a:t>
            </a:r>
            <a:endParaRPr sz="1800">
              <a:latin typeface="Courier New"/>
              <a:cs typeface="Courier New"/>
            </a:endParaRPr>
          </a:p>
          <a:p>
            <a:pPr marL="927100">
              <a:lnSpc>
                <a:spcPts val="1945"/>
              </a:lnSpc>
            </a:pPr>
            <a:r>
              <a:rPr sz="1800" spc="-5">
                <a:solidFill>
                  <a:srgbClr val="963139"/>
                </a:solidFill>
                <a:latin typeface="Courier New"/>
                <a:cs typeface="Courier New"/>
              </a:rPr>
              <a:t>// </a:t>
            </a:r>
            <a:r>
              <a:rPr sz="1800" spc="-10">
                <a:solidFill>
                  <a:srgbClr val="963139"/>
                </a:solidFill>
                <a:latin typeface="Courier New"/>
                <a:cs typeface="Courier New"/>
              </a:rPr>
              <a:t>maximum </a:t>
            </a:r>
            <a:r>
              <a:rPr sz="1800" spc="-5">
                <a:solidFill>
                  <a:srgbClr val="963139"/>
                </a:solidFill>
                <a:latin typeface="Courier New"/>
                <a:cs typeface="Courier New"/>
              </a:rPr>
              <a:t>is </a:t>
            </a:r>
            <a:r>
              <a:rPr sz="1800">
                <a:solidFill>
                  <a:srgbClr val="963139"/>
                </a:solidFill>
                <a:latin typeface="Courier New"/>
                <a:cs typeface="Courier New"/>
              </a:rPr>
              <a:t>8 </a:t>
            </a:r>
            <a:r>
              <a:rPr sz="1800" spc="-10">
                <a:solidFill>
                  <a:srgbClr val="963139"/>
                </a:solidFill>
                <a:latin typeface="Courier New"/>
                <a:cs typeface="Courier New"/>
              </a:rPr>
              <a:t>even though </a:t>
            </a:r>
            <a:r>
              <a:rPr sz="1800" spc="-5">
                <a:solidFill>
                  <a:srgbClr val="963139"/>
                </a:solidFill>
                <a:latin typeface="Courier New"/>
                <a:cs typeface="Courier New"/>
              </a:rPr>
              <a:t>it </a:t>
            </a:r>
            <a:r>
              <a:rPr sz="1800" spc="-10">
                <a:solidFill>
                  <a:srgbClr val="963139"/>
                </a:solidFill>
                <a:latin typeface="Courier New"/>
                <a:cs typeface="Courier New"/>
              </a:rPr>
              <a:t>no longer</a:t>
            </a:r>
            <a:r>
              <a:rPr sz="1800" spc="-90">
                <a:solidFill>
                  <a:srgbClr val="963139"/>
                </a:solidFill>
                <a:latin typeface="Courier New"/>
                <a:cs typeface="Courier New"/>
              </a:rPr>
              <a:t> </a:t>
            </a:r>
            <a:r>
              <a:rPr sz="1800" spc="-10">
                <a:solidFill>
                  <a:srgbClr val="963139"/>
                </a:solidFill>
                <a:latin typeface="Courier New"/>
                <a:cs typeface="Courier New"/>
              </a:rPr>
              <a:t>exists!</a:t>
            </a:r>
            <a:endParaRPr sz="1800">
              <a:latin typeface="Courier New"/>
              <a:cs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3968750" cy="697230"/>
          </a:xfrm>
          <a:prstGeom prst="rect">
            <a:avLst/>
          </a:prstGeom>
        </p:spPr>
        <p:txBody>
          <a:bodyPr vert="horz" wrap="square" lIns="0" tIns="13335" rIns="0" bIns="0" rtlCol="0">
            <a:spAutoFit/>
          </a:bodyPr>
          <a:lstStyle/>
          <a:p>
            <a:pPr marL="12700">
              <a:lnSpc>
                <a:spcPct val="100000"/>
              </a:lnSpc>
              <a:spcBef>
                <a:spcPts val="105"/>
              </a:spcBef>
            </a:pPr>
            <a:r>
              <a:rPr sz="4400" spc="-509"/>
              <a:t>The </a:t>
            </a:r>
            <a:r>
              <a:rPr sz="4400" spc="-170"/>
              <a:t>for-each</a:t>
            </a:r>
            <a:r>
              <a:rPr sz="4400" spc="-335"/>
              <a:t> </a:t>
            </a:r>
            <a:r>
              <a:rPr sz="4400" spc="-135"/>
              <a:t>loop</a:t>
            </a:r>
            <a:endParaRPr sz="4400"/>
          </a:p>
        </p:txBody>
      </p:sp>
      <p:sp>
        <p:nvSpPr>
          <p:cNvPr id="3" name="object 3"/>
          <p:cNvSpPr txBox="1"/>
          <p:nvPr/>
        </p:nvSpPr>
        <p:spPr>
          <a:xfrm>
            <a:off x="612140" y="1612138"/>
            <a:ext cx="8037195" cy="4927600"/>
          </a:xfrm>
          <a:prstGeom prst="rect">
            <a:avLst/>
          </a:prstGeom>
        </p:spPr>
        <p:txBody>
          <a:bodyPr vert="horz" wrap="square" lIns="0" tIns="13335" rIns="0" bIns="0" rtlCol="0">
            <a:spAutoFit/>
          </a:bodyPr>
          <a:lstStyle/>
          <a:p>
            <a:pPr marL="411480" marR="162560" indent="-320040">
              <a:lnSpc>
                <a:spcPct val="100000"/>
              </a:lnSpc>
              <a:spcBef>
                <a:spcPts val="105"/>
              </a:spcBef>
              <a:buSzPct val="60344"/>
              <a:buFont typeface="Wingdings"/>
              <a:buChar char=""/>
              <a:tabLst>
                <a:tab pos="412115" algn="l"/>
              </a:tabLst>
            </a:pPr>
            <a:r>
              <a:rPr sz="2900" spc="-335">
                <a:solidFill>
                  <a:srgbClr val="963139"/>
                </a:solidFill>
                <a:latin typeface="Arial"/>
                <a:cs typeface="Arial"/>
              </a:rPr>
              <a:t>The </a:t>
            </a:r>
            <a:r>
              <a:rPr sz="2900" spc="-110">
                <a:solidFill>
                  <a:srgbClr val="963139"/>
                </a:solidFill>
                <a:latin typeface="Arial"/>
                <a:cs typeface="Arial"/>
              </a:rPr>
              <a:t>for-each </a:t>
            </a:r>
            <a:r>
              <a:rPr sz="2900" spc="-170">
                <a:solidFill>
                  <a:srgbClr val="963139"/>
                </a:solidFill>
                <a:latin typeface="Arial"/>
                <a:cs typeface="Arial"/>
              </a:rPr>
              <a:t>loops </a:t>
            </a:r>
            <a:r>
              <a:rPr sz="2900" spc="-85">
                <a:solidFill>
                  <a:srgbClr val="963139"/>
                </a:solidFill>
                <a:latin typeface="Arial"/>
                <a:cs typeface="Arial"/>
              </a:rPr>
              <a:t>allow </a:t>
            </a:r>
            <a:r>
              <a:rPr sz="2900" spc="-20">
                <a:solidFill>
                  <a:srgbClr val="963139"/>
                </a:solidFill>
                <a:latin typeface="Arial"/>
                <a:cs typeface="Arial"/>
              </a:rPr>
              <a:t>for </a:t>
            </a:r>
            <a:r>
              <a:rPr sz="2900" spc="-165">
                <a:solidFill>
                  <a:srgbClr val="963139"/>
                </a:solidFill>
                <a:latin typeface="Arial"/>
                <a:cs typeface="Arial"/>
              </a:rPr>
              <a:t>easy </a:t>
            </a:r>
            <a:r>
              <a:rPr sz="2900" spc="-85">
                <a:solidFill>
                  <a:srgbClr val="963139"/>
                </a:solidFill>
                <a:latin typeface="Arial"/>
                <a:cs typeface="Arial"/>
              </a:rPr>
              <a:t>iteration </a:t>
            </a:r>
            <a:r>
              <a:rPr sz="2900" spc="-145">
                <a:solidFill>
                  <a:srgbClr val="963139"/>
                </a:solidFill>
                <a:latin typeface="Arial"/>
                <a:cs typeface="Arial"/>
              </a:rPr>
              <a:t>over </a:t>
            </a:r>
            <a:r>
              <a:rPr sz="2900" spc="-10">
                <a:solidFill>
                  <a:srgbClr val="963139"/>
                </a:solidFill>
                <a:latin typeface="Arial"/>
                <a:cs typeface="Arial"/>
              </a:rPr>
              <a:t>all  </a:t>
            </a:r>
            <a:r>
              <a:rPr sz="2900" spc="-229">
                <a:solidFill>
                  <a:srgbClr val="963139"/>
                </a:solidFill>
                <a:latin typeface="Arial"/>
                <a:cs typeface="Arial"/>
              </a:rPr>
              <a:t>elements </a:t>
            </a:r>
            <a:r>
              <a:rPr sz="2900">
                <a:solidFill>
                  <a:srgbClr val="963139"/>
                </a:solidFill>
                <a:latin typeface="Arial"/>
                <a:cs typeface="Arial"/>
              </a:rPr>
              <a:t>of </a:t>
            </a:r>
            <a:r>
              <a:rPr sz="2900" spc="-175">
                <a:solidFill>
                  <a:srgbClr val="963139"/>
                </a:solidFill>
                <a:latin typeface="Arial"/>
                <a:cs typeface="Arial"/>
              </a:rPr>
              <a:t>an</a:t>
            </a:r>
            <a:r>
              <a:rPr sz="2900" spc="-295">
                <a:solidFill>
                  <a:srgbClr val="963139"/>
                </a:solidFill>
                <a:latin typeface="Arial"/>
                <a:cs typeface="Arial"/>
              </a:rPr>
              <a:t> </a:t>
            </a:r>
            <a:r>
              <a:rPr sz="2900" spc="-75">
                <a:solidFill>
                  <a:srgbClr val="963139"/>
                </a:solidFill>
                <a:latin typeface="Arial"/>
                <a:cs typeface="Arial"/>
              </a:rPr>
              <a:t>array.</a:t>
            </a:r>
            <a:endParaRPr sz="2900">
              <a:latin typeface="Arial"/>
              <a:cs typeface="Arial"/>
            </a:endParaRPr>
          </a:p>
          <a:p>
            <a:pPr marL="927100" marR="3510915" indent="-915035">
              <a:lnSpc>
                <a:spcPct val="100000"/>
              </a:lnSpc>
              <a:spcBef>
                <a:spcPts val="1390"/>
              </a:spcBef>
            </a:pPr>
            <a:r>
              <a:rPr sz="1800" spc="-10">
                <a:solidFill>
                  <a:srgbClr val="963139"/>
                </a:solidFill>
                <a:latin typeface="Courier New"/>
                <a:cs typeface="Courier New"/>
              </a:rPr>
              <a:t>foreach ($</a:t>
            </a:r>
            <a:r>
              <a:rPr sz="1800" i="1" spc="-10">
                <a:solidFill>
                  <a:srgbClr val="963139"/>
                </a:solidFill>
                <a:latin typeface="Courier New"/>
                <a:cs typeface="Courier New"/>
              </a:rPr>
              <a:t>array_name </a:t>
            </a:r>
            <a:r>
              <a:rPr sz="1800" spc="-10">
                <a:solidFill>
                  <a:srgbClr val="963139"/>
                </a:solidFill>
                <a:latin typeface="Courier New"/>
                <a:cs typeface="Courier New"/>
              </a:rPr>
              <a:t>as $value) </a:t>
            </a:r>
            <a:r>
              <a:rPr sz="1800">
                <a:solidFill>
                  <a:srgbClr val="963139"/>
                </a:solidFill>
                <a:latin typeface="Courier New"/>
                <a:cs typeface="Courier New"/>
              </a:rPr>
              <a:t>{  </a:t>
            </a:r>
            <a:r>
              <a:rPr sz="1800" spc="-10">
                <a:solidFill>
                  <a:srgbClr val="963139"/>
                </a:solidFill>
                <a:latin typeface="Courier New"/>
                <a:cs typeface="Courier New"/>
              </a:rPr>
              <a:t>code</a:t>
            </a:r>
            <a:r>
              <a:rPr sz="1800" spc="-20">
                <a:solidFill>
                  <a:srgbClr val="963139"/>
                </a:solidFill>
                <a:latin typeface="Courier New"/>
                <a:cs typeface="Courier New"/>
              </a:rPr>
              <a:t> </a:t>
            </a:r>
            <a:r>
              <a:rPr sz="1800" spc="-10">
                <a:solidFill>
                  <a:srgbClr val="963139"/>
                </a:solidFill>
                <a:latin typeface="Courier New"/>
                <a:cs typeface="Courier New"/>
              </a:rPr>
              <a:t>here</a:t>
            </a:r>
            <a:endParaRPr sz="1800">
              <a:latin typeface="Courier New"/>
              <a:cs typeface="Courier New"/>
            </a:endParaRPr>
          </a:p>
          <a:p>
            <a:pPr marL="12700">
              <a:lnSpc>
                <a:spcPct val="100000"/>
              </a:lnSpc>
            </a:pPr>
            <a:r>
              <a:rPr sz="1800">
                <a:solidFill>
                  <a:srgbClr val="963139"/>
                </a:solidFill>
                <a:latin typeface="Courier New"/>
                <a:cs typeface="Courier New"/>
              </a:rPr>
              <a:t>}</a:t>
            </a:r>
            <a:endParaRPr sz="1800">
              <a:latin typeface="Courier New"/>
              <a:cs typeface="Courier New"/>
            </a:endParaRPr>
          </a:p>
          <a:p>
            <a:pPr marL="12700">
              <a:lnSpc>
                <a:spcPct val="100000"/>
              </a:lnSpc>
            </a:pPr>
            <a:r>
              <a:rPr sz="1800" spc="-10">
                <a:solidFill>
                  <a:srgbClr val="963139"/>
                </a:solidFill>
                <a:latin typeface="Courier New"/>
                <a:cs typeface="Courier New"/>
              </a:rPr>
              <a:t>foreach ($</a:t>
            </a:r>
            <a:r>
              <a:rPr sz="1800" i="1" spc="-10">
                <a:solidFill>
                  <a:srgbClr val="963139"/>
                </a:solidFill>
                <a:latin typeface="Courier New"/>
                <a:cs typeface="Courier New"/>
              </a:rPr>
              <a:t>array_name </a:t>
            </a:r>
            <a:r>
              <a:rPr sz="1800" spc="-10">
                <a:solidFill>
                  <a:srgbClr val="963139"/>
                </a:solidFill>
                <a:latin typeface="Courier New"/>
                <a:cs typeface="Courier New"/>
              </a:rPr>
              <a:t>as $key =&gt; $value) </a:t>
            </a:r>
            <a:r>
              <a:rPr sz="1800">
                <a:solidFill>
                  <a:srgbClr val="963139"/>
                </a:solidFill>
                <a:latin typeface="Courier New"/>
                <a:cs typeface="Courier New"/>
              </a:rPr>
              <a:t>{</a:t>
            </a:r>
            <a:endParaRPr sz="1800">
              <a:latin typeface="Courier New"/>
              <a:cs typeface="Courier New"/>
            </a:endParaRPr>
          </a:p>
          <a:p>
            <a:pPr marL="927100">
              <a:lnSpc>
                <a:spcPct val="100000"/>
              </a:lnSpc>
            </a:pPr>
            <a:r>
              <a:rPr sz="1800" spc="-10">
                <a:solidFill>
                  <a:srgbClr val="963139"/>
                </a:solidFill>
                <a:latin typeface="Courier New"/>
                <a:cs typeface="Courier New"/>
              </a:rPr>
              <a:t>code</a:t>
            </a:r>
            <a:r>
              <a:rPr sz="1800" spc="-20">
                <a:solidFill>
                  <a:srgbClr val="963139"/>
                </a:solidFill>
                <a:latin typeface="Courier New"/>
                <a:cs typeface="Courier New"/>
              </a:rPr>
              <a:t> </a:t>
            </a:r>
            <a:r>
              <a:rPr sz="1800" spc="-10">
                <a:solidFill>
                  <a:srgbClr val="963139"/>
                </a:solidFill>
                <a:latin typeface="Courier New"/>
                <a:cs typeface="Courier New"/>
              </a:rPr>
              <a:t>here</a:t>
            </a:r>
            <a:endParaRPr sz="1800">
              <a:latin typeface="Courier New"/>
              <a:cs typeface="Courier New"/>
            </a:endParaRPr>
          </a:p>
          <a:p>
            <a:pPr marL="12700">
              <a:lnSpc>
                <a:spcPct val="100000"/>
              </a:lnSpc>
            </a:pPr>
            <a:r>
              <a:rPr sz="1800">
                <a:solidFill>
                  <a:srgbClr val="963139"/>
                </a:solidFill>
                <a:latin typeface="Courier New"/>
                <a:cs typeface="Courier New"/>
              </a:rPr>
              <a:t>}</a:t>
            </a:r>
            <a:endParaRPr sz="1800">
              <a:latin typeface="Courier New"/>
              <a:cs typeface="Courier New"/>
            </a:endParaRPr>
          </a:p>
          <a:p>
            <a:pPr>
              <a:lnSpc>
                <a:spcPct val="100000"/>
              </a:lnSpc>
              <a:spcBef>
                <a:spcPts val="5"/>
              </a:spcBef>
            </a:pPr>
            <a:endParaRPr sz="1900">
              <a:latin typeface="Courier New"/>
              <a:cs typeface="Courier New"/>
            </a:endParaRPr>
          </a:p>
          <a:p>
            <a:pPr marL="12700">
              <a:lnSpc>
                <a:spcPct val="100000"/>
              </a:lnSpc>
              <a:spcBef>
                <a:spcPts val="5"/>
              </a:spcBef>
            </a:pPr>
            <a:r>
              <a:rPr sz="1800" spc="-10">
                <a:solidFill>
                  <a:srgbClr val="963139"/>
                </a:solidFill>
                <a:latin typeface="Courier New"/>
                <a:cs typeface="Courier New"/>
              </a:rPr>
              <a:t>foreach ($colors </a:t>
            </a:r>
            <a:r>
              <a:rPr sz="1800" spc="-5">
                <a:solidFill>
                  <a:srgbClr val="963139"/>
                </a:solidFill>
                <a:latin typeface="Courier New"/>
                <a:cs typeface="Courier New"/>
              </a:rPr>
              <a:t>as </a:t>
            </a:r>
            <a:r>
              <a:rPr sz="1800" spc="-10">
                <a:solidFill>
                  <a:srgbClr val="963139"/>
                </a:solidFill>
                <a:latin typeface="Courier New"/>
                <a:cs typeface="Courier New"/>
              </a:rPr>
              <a:t>$color)</a:t>
            </a:r>
            <a:r>
              <a:rPr sz="1800" spc="-40">
                <a:solidFill>
                  <a:srgbClr val="963139"/>
                </a:solidFill>
                <a:latin typeface="Courier New"/>
                <a:cs typeface="Courier New"/>
              </a:rPr>
              <a:t> </a:t>
            </a:r>
            <a:r>
              <a:rPr sz="1800">
                <a:solidFill>
                  <a:srgbClr val="963139"/>
                </a:solidFill>
                <a:latin typeface="Courier New"/>
                <a:cs typeface="Courier New"/>
              </a:rPr>
              <a:t>{</a:t>
            </a:r>
            <a:endParaRPr sz="1800">
              <a:latin typeface="Courier New"/>
              <a:cs typeface="Courier New"/>
            </a:endParaRPr>
          </a:p>
          <a:p>
            <a:pPr marL="927100">
              <a:lnSpc>
                <a:spcPct val="100000"/>
              </a:lnSpc>
            </a:pPr>
            <a:r>
              <a:rPr sz="1800" spc="-10">
                <a:solidFill>
                  <a:srgbClr val="963139"/>
                </a:solidFill>
                <a:latin typeface="Courier New"/>
                <a:cs typeface="Courier New"/>
              </a:rPr>
              <a:t>echo $color; </a:t>
            </a:r>
            <a:r>
              <a:rPr sz="1800" spc="-5">
                <a:solidFill>
                  <a:srgbClr val="963139"/>
                </a:solidFill>
                <a:latin typeface="Courier New"/>
                <a:cs typeface="Courier New"/>
              </a:rPr>
              <a:t>// </a:t>
            </a:r>
            <a:r>
              <a:rPr sz="1800" spc="-10">
                <a:solidFill>
                  <a:srgbClr val="963139"/>
                </a:solidFill>
                <a:latin typeface="Courier New"/>
                <a:cs typeface="Courier New"/>
              </a:rPr>
              <a:t>simply prints each</a:t>
            </a:r>
            <a:r>
              <a:rPr sz="1800" spc="-695">
                <a:solidFill>
                  <a:srgbClr val="963139"/>
                </a:solidFill>
                <a:latin typeface="Courier New"/>
                <a:cs typeface="Courier New"/>
              </a:rPr>
              <a:t> </a:t>
            </a:r>
            <a:r>
              <a:rPr sz="1800" spc="-10">
                <a:solidFill>
                  <a:srgbClr val="963139"/>
                </a:solidFill>
                <a:latin typeface="Courier New"/>
                <a:cs typeface="Courier New"/>
              </a:rPr>
              <a:t>color</a:t>
            </a:r>
            <a:endParaRPr sz="1800">
              <a:latin typeface="Courier New"/>
              <a:cs typeface="Courier New"/>
            </a:endParaRPr>
          </a:p>
          <a:p>
            <a:pPr marL="12700">
              <a:lnSpc>
                <a:spcPct val="100000"/>
              </a:lnSpc>
            </a:pPr>
            <a:r>
              <a:rPr sz="1800">
                <a:solidFill>
                  <a:srgbClr val="963139"/>
                </a:solidFill>
                <a:latin typeface="Courier New"/>
                <a:cs typeface="Courier New"/>
              </a:rPr>
              <a:t>}</a:t>
            </a:r>
            <a:endParaRPr sz="1800">
              <a:latin typeface="Courier New"/>
              <a:cs typeface="Courier New"/>
            </a:endParaRPr>
          </a:p>
          <a:p>
            <a:pPr marL="12700">
              <a:lnSpc>
                <a:spcPct val="100000"/>
              </a:lnSpc>
            </a:pPr>
            <a:r>
              <a:rPr sz="1800" spc="-10">
                <a:solidFill>
                  <a:srgbClr val="963139"/>
                </a:solidFill>
                <a:latin typeface="Courier New"/>
                <a:cs typeface="Courier New"/>
              </a:rPr>
              <a:t>foreach ($colors </a:t>
            </a:r>
            <a:r>
              <a:rPr sz="1800" spc="-5">
                <a:solidFill>
                  <a:srgbClr val="963139"/>
                </a:solidFill>
                <a:latin typeface="Courier New"/>
                <a:cs typeface="Courier New"/>
              </a:rPr>
              <a:t>as </a:t>
            </a:r>
            <a:r>
              <a:rPr sz="1800" spc="-10">
                <a:solidFill>
                  <a:srgbClr val="963139"/>
                </a:solidFill>
                <a:latin typeface="Courier New"/>
                <a:cs typeface="Courier New"/>
              </a:rPr>
              <a:t>$number </a:t>
            </a:r>
            <a:r>
              <a:rPr sz="1800" spc="-5">
                <a:solidFill>
                  <a:srgbClr val="963139"/>
                </a:solidFill>
                <a:latin typeface="Courier New"/>
                <a:cs typeface="Courier New"/>
              </a:rPr>
              <a:t>=&gt; </a:t>
            </a:r>
            <a:r>
              <a:rPr sz="1800" spc="-10">
                <a:solidFill>
                  <a:srgbClr val="963139"/>
                </a:solidFill>
                <a:latin typeface="Courier New"/>
                <a:cs typeface="Courier New"/>
              </a:rPr>
              <a:t>color)</a:t>
            </a:r>
            <a:r>
              <a:rPr sz="1800" spc="-55">
                <a:solidFill>
                  <a:srgbClr val="963139"/>
                </a:solidFill>
                <a:latin typeface="Courier New"/>
                <a:cs typeface="Courier New"/>
              </a:rPr>
              <a:t> </a:t>
            </a:r>
            <a:r>
              <a:rPr sz="1800">
                <a:solidFill>
                  <a:srgbClr val="963139"/>
                </a:solidFill>
                <a:latin typeface="Courier New"/>
                <a:cs typeface="Courier New"/>
              </a:rPr>
              <a:t>{</a:t>
            </a:r>
            <a:endParaRPr sz="1800">
              <a:latin typeface="Courier New"/>
              <a:cs typeface="Courier New"/>
            </a:endParaRPr>
          </a:p>
          <a:p>
            <a:pPr marL="927100">
              <a:lnSpc>
                <a:spcPct val="100000"/>
              </a:lnSpc>
            </a:pPr>
            <a:r>
              <a:rPr sz="1800" spc="-10">
                <a:solidFill>
                  <a:srgbClr val="963139"/>
                </a:solidFill>
                <a:latin typeface="Courier New"/>
                <a:cs typeface="Courier New"/>
              </a:rPr>
              <a:t>echo “$number </a:t>
            </a:r>
            <a:r>
              <a:rPr sz="1800" spc="-5">
                <a:solidFill>
                  <a:srgbClr val="963139"/>
                </a:solidFill>
                <a:latin typeface="Courier New"/>
                <a:cs typeface="Courier New"/>
              </a:rPr>
              <a:t>=&gt; </a:t>
            </a:r>
            <a:r>
              <a:rPr sz="1800" spc="-10">
                <a:solidFill>
                  <a:srgbClr val="963139"/>
                </a:solidFill>
                <a:latin typeface="Courier New"/>
                <a:cs typeface="Courier New"/>
              </a:rPr>
              <a:t>$color”; // prints color with</a:t>
            </a:r>
            <a:r>
              <a:rPr sz="1800" spc="-45">
                <a:solidFill>
                  <a:srgbClr val="963139"/>
                </a:solidFill>
                <a:latin typeface="Courier New"/>
                <a:cs typeface="Courier New"/>
              </a:rPr>
              <a:t> </a:t>
            </a:r>
            <a:r>
              <a:rPr sz="1800" spc="-10">
                <a:solidFill>
                  <a:srgbClr val="963139"/>
                </a:solidFill>
                <a:latin typeface="Courier New"/>
                <a:cs typeface="Courier New"/>
              </a:rPr>
              <a:t>index</a:t>
            </a:r>
            <a:endParaRPr sz="1800">
              <a:latin typeface="Courier New"/>
              <a:cs typeface="Courier New"/>
            </a:endParaRPr>
          </a:p>
          <a:p>
            <a:pPr marL="927100">
              <a:lnSpc>
                <a:spcPct val="100000"/>
              </a:lnSpc>
            </a:pPr>
            <a:r>
              <a:rPr sz="1800" spc="-5">
                <a:solidFill>
                  <a:srgbClr val="963139"/>
                </a:solidFill>
                <a:latin typeface="Courier New"/>
                <a:cs typeface="Courier New"/>
              </a:rPr>
              <a:t>// to </a:t>
            </a:r>
            <a:r>
              <a:rPr sz="1800" spc="-10">
                <a:solidFill>
                  <a:srgbClr val="963139"/>
                </a:solidFill>
                <a:latin typeface="Courier New"/>
                <a:cs typeface="Courier New"/>
              </a:rPr>
              <a:t>change an</a:t>
            </a:r>
            <a:r>
              <a:rPr sz="1800" spc="-40">
                <a:solidFill>
                  <a:srgbClr val="963139"/>
                </a:solidFill>
                <a:latin typeface="Courier New"/>
                <a:cs typeface="Courier New"/>
              </a:rPr>
              <a:t> </a:t>
            </a:r>
            <a:r>
              <a:rPr sz="1800" spc="-10">
                <a:solidFill>
                  <a:srgbClr val="963139"/>
                </a:solidFill>
                <a:latin typeface="Courier New"/>
                <a:cs typeface="Courier New"/>
              </a:rPr>
              <a:t>element:</a:t>
            </a:r>
            <a:endParaRPr sz="1800">
              <a:latin typeface="Courier New"/>
              <a:cs typeface="Courier New"/>
            </a:endParaRPr>
          </a:p>
          <a:p>
            <a:pPr marL="927100">
              <a:lnSpc>
                <a:spcPct val="100000"/>
              </a:lnSpc>
            </a:pPr>
            <a:r>
              <a:rPr sz="1800" spc="-5">
                <a:solidFill>
                  <a:srgbClr val="963139"/>
                </a:solidFill>
                <a:latin typeface="Courier New"/>
                <a:cs typeface="Courier New"/>
              </a:rPr>
              <a:t>// </a:t>
            </a:r>
            <a:r>
              <a:rPr sz="1800" spc="-10">
                <a:solidFill>
                  <a:srgbClr val="963139"/>
                </a:solidFill>
                <a:latin typeface="Courier New"/>
                <a:cs typeface="Courier New"/>
              </a:rPr>
              <a:t>$colors[$number] </a:t>
            </a:r>
            <a:r>
              <a:rPr sz="1800">
                <a:solidFill>
                  <a:srgbClr val="963139"/>
                </a:solidFill>
                <a:latin typeface="Courier New"/>
                <a:cs typeface="Courier New"/>
              </a:rPr>
              <a:t>=</a:t>
            </a:r>
            <a:r>
              <a:rPr sz="1800" spc="-50">
                <a:solidFill>
                  <a:srgbClr val="963139"/>
                </a:solidFill>
                <a:latin typeface="Courier New"/>
                <a:cs typeface="Courier New"/>
              </a:rPr>
              <a:t> </a:t>
            </a:r>
            <a:r>
              <a:rPr sz="1800" spc="-10">
                <a:solidFill>
                  <a:srgbClr val="963139"/>
                </a:solidFill>
                <a:latin typeface="Courier New"/>
                <a:cs typeface="Courier New"/>
              </a:rPr>
              <a:t>$new_color;</a:t>
            </a:r>
            <a:endParaRPr sz="1800">
              <a:latin typeface="Courier New"/>
              <a:cs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6402" y="381000"/>
            <a:ext cx="7791195" cy="5801588"/>
          </a:xfrm>
        </p:spPr>
        <p:txBody>
          <a:bodyPr/>
          <a:lstStyle/>
          <a:p>
            <a:r>
              <a:rPr lang="en-US"/>
              <a:t>Sort Arrays</a:t>
            </a:r>
          </a:p>
          <a:p>
            <a:endParaRPr lang="en-US"/>
          </a:p>
          <a:p>
            <a:endParaRPr lang="en-US"/>
          </a:p>
          <a:p>
            <a:r>
              <a:rPr lang="en-US"/>
              <a:t>sort() - sort arrays in ascending order</a:t>
            </a:r>
          </a:p>
          <a:p>
            <a:r>
              <a:rPr lang="en-US" err="1"/>
              <a:t>rsort</a:t>
            </a:r>
            <a:r>
              <a:rPr lang="en-US"/>
              <a:t>() - sort arrays in descending order</a:t>
            </a:r>
          </a:p>
          <a:p>
            <a:r>
              <a:rPr lang="en-US" err="1"/>
              <a:t>asort</a:t>
            </a:r>
            <a:r>
              <a:rPr lang="en-US"/>
              <a:t>() - sort associative arrays in ascending order, according to the value</a:t>
            </a:r>
          </a:p>
          <a:p>
            <a:r>
              <a:rPr lang="en-US" err="1"/>
              <a:t>ksort</a:t>
            </a:r>
            <a:r>
              <a:rPr lang="en-US"/>
              <a:t>() - sort associative arrays in ascending order, according to the key</a:t>
            </a:r>
          </a:p>
          <a:p>
            <a:r>
              <a:rPr lang="en-US" err="1"/>
              <a:t>arsort</a:t>
            </a:r>
            <a:r>
              <a:rPr lang="en-US"/>
              <a:t>() - sort associative arrays in descending order, according to the value</a:t>
            </a:r>
          </a:p>
          <a:p>
            <a:r>
              <a:rPr lang="en-US" err="1"/>
              <a:t>krsort</a:t>
            </a:r>
            <a:r>
              <a:rPr lang="en-US"/>
              <a:t>() - sort associative arrays in descending order, according to the key</a:t>
            </a:r>
          </a:p>
        </p:txBody>
      </p:sp>
    </p:spTree>
    <p:extLst>
      <p:ext uri="{BB962C8B-B14F-4D97-AF65-F5344CB8AC3E}">
        <p14:creationId xmlns:p14="http://schemas.microsoft.com/office/powerpoint/2010/main" val="3819430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3018155" cy="697230"/>
          </a:xfrm>
          <a:prstGeom prst="rect">
            <a:avLst/>
          </a:prstGeom>
        </p:spPr>
        <p:txBody>
          <a:bodyPr vert="horz" wrap="square" lIns="0" tIns="13335" rIns="0" bIns="0" rtlCol="0">
            <a:spAutoFit/>
          </a:bodyPr>
          <a:lstStyle/>
          <a:p>
            <a:pPr marL="12700">
              <a:lnSpc>
                <a:spcPct val="100000"/>
              </a:lnSpc>
              <a:spcBef>
                <a:spcPts val="105"/>
              </a:spcBef>
            </a:pPr>
            <a:r>
              <a:rPr sz="4400" spc="-80"/>
              <a:t>What </a:t>
            </a:r>
            <a:r>
              <a:rPr sz="4400" spc="-375"/>
              <a:t>is</a:t>
            </a:r>
            <a:r>
              <a:rPr sz="4400" spc="-40"/>
              <a:t> </a:t>
            </a:r>
            <a:r>
              <a:rPr sz="4400" spc="-685"/>
              <a:t>PHP?</a:t>
            </a:r>
            <a:endParaRPr sz="4400"/>
          </a:p>
        </p:txBody>
      </p:sp>
      <p:sp>
        <p:nvSpPr>
          <p:cNvPr id="3" name="object 3"/>
          <p:cNvSpPr txBox="1"/>
          <p:nvPr/>
        </p:nvSpPr>
        <p:spPr>
          <a:xfrm>
            <a:off x="691387" y="2053246"/>
            <a:ext cx="7791450" cy="3374390"/>
          </a:xfrm>
          <a:prstGeom prst="rect">
            <a:avLst/>
          </a:prstGeom>
        </p:spPr>
        <p:txBody>
          <a:bodyPr vert="horz" wrap="square" lIns="0" tIns="102870" rIns="0" bIns="0" rtlCol="0">
            <a:spAutoFit/>
          </a:bodyPr>
          <a:lstStyle/>
          <a:p>
            <a:pPr marL="332740" indent="-320040">
              <a:lnSpc>
                <a:spcPct val="100000"/>
              </a:lnSpc>
              <a:spcBef>
                <a:spcPts val="810"/>
              </a:spcBef>
              <a:buSzPct val="60344"/>
              <a:buFont typeface="Wingdings"/>
              <a:buChar char=""/>
              <a:tabLst>
                <a:tab pos="332740" algn="l"/>
              </a:tabLst>
            </a:pPr>
            <a:r>
              <a:rPr sz="2900" spc="-434">
                <a:solidFill>
                  <a:srgbClr val="963139"/>
                </a:solidFill>
                <a:latin typeface="Arial"/>
                <a:cs typeface="Arial"/>
              </a:rPr>
              <a:t>PHP </a:t>
            </a:r>
            <a:r>
              <a:rPr sz="2900" spc="245">
                <a:solidFill>
                  <a:srgbClr val="963139"/>
                </a:solidFill>
                <a:latin typeface="Arial"/>
                <a:cs typeface="Arial"/>
              </a:rPr>
              <a:t>= </a:t>
            </a:r>
            <a:r>
              <a:rPr sz="2900" spc="-370">
                <a:solidFill>
                  <a:srgbClr val="963139"/>
                </a:solidFill>
                <a:latin typeface="Arial"/>
                <a:cs typeface="Arial"/>
              </a:rPr>
              <a:t>PHP: </a:t>
            </a:r>
            <a:r>
              <a:rPr sz="2900" spc="-85">
                <a:solidFill>
                  <a:srgbClr val="963139"/>
                </a:solidFill>
                <a:latin typeface="Arial"/>
                <a:cs typeface="Arial"/>
              </a:rPr>
              <a:t>Hypertext</a:t>
            </a:r>
            <a:r>
              <a:rPr sz="2900" spc="-340">
                <a:solidFill>
                  <a:srgbClr val="963139"/>
                </a:solidFill>
                <a:latin typeface="Arial"/>
                <a:cs typeface="Arial"/>
              </a:rPr>
              <a:t> </a:t>
            </a:r>
            <a:r>
              <a:rPr sz="2900" spc="-210">
                <a:solidFill>
                  <a:srgbClr val="963139"/>
                </a:solidFill>
                <a:latin typeface="Arial"/>
                <a:cs typeface="Arial"/>
              </a:rPr>
              <a:t>Preprocessor</a:t>
            </a:r>
            <a:endParaRPr sz="2900">
              <a:latin typeface="Arial"/>
              <a:cs typeface="Arial"/>
            </a:endParaRPr>
          </a:p>
          <a:p>
            <a:pPr marL="332740" marR="1087755" indent="-320040">
              <a:lnSpc>
                <a:spcPct val="100000"/>
              </a:lnSpc>
              <a:spcBef>
                <a:spcPts val="705"/>
              </a:spcBef>
              <a:buSzPct val="60344"/>
              <a:buFont typeface="Wingdings"/>
              <a:buChar char=""/>
              <a:tabLst>
                <a:tab pos="332740" algn="l"/>
              </a:tabLst>
            </a:pPr>
            <a:r>
              <a:rPr sz="2900" spc="-155">
                <a:solidFill>
                  <a:srgbClr val="963139"/>
                </a:solidFill>
                <a:latin typeface="Arial"/>
                <a:cs typeface="Arial"/>
              </a:rPr>
              <a:t>Server-side </a:t>
            </a:r>
            <a:r>
              <a:rPr sz="2900" spc="-135">
                <a:solidFill>
                  <a:srgbClr val="963139"/>
                </a:solidFill>
                <a:latin typeface="Arial"/>
                <a:cs typeface="Arial"/>
              </a:rPr>
              <a:t>scripting </a:t>
            </a:r>
            <a:r>
              <a:rPr sz="2900" spc="-120">
                <a:solidFill>
                  <a:srgbClr val="963139"/>
                </a:solidFill>
                <a:latin typeface="Arial"/>
                <a:cs typeface="Arial"/>
              </a:rPr>
              <a:t>language </a:t>
            </a:r>
            <a:r>
              <a:rPr sz="2900" spc="-100">
                <a:solidFill>
                  <a:srgbClr val="963139"/>
                </a:solidFill>
                <a:latin typeface="Arial"/>
                <a:cs typeface="Arial"/>
              </a:rPr>
              <a:t>that </a:t>
            </a:r>
            <a:r>
              <a:rPr sz="2900" spc="-185">
                <a:solidFill>
                  <a:srgbClr val="963139"/>
                </a:solidFill>
                <a:latin typeface="Arial"/>
                <a:cs typeface="Arial"/>
              </a:rPr>
              <a:t>may </a:t>
            </a:r>
            <a:r>
              <a:rPr sz="2900" spc="-90">
                <a:solidFill>
                  <a:srgbClr val="963139"/>
                </a:solidFill>
                <a:latin typeface="Arial"/>
                <a:cs typeface="Arial"/>
              </a:rPr>
              <a:t>be  </a:t>
            </a:r>
            <a:r>
              <a:rPr sz="2900" spc="-125">
                <a:solidFill>
                  <a:srgbClr val="963139"/>
                </a:solidFill>
                <a:latin typeface="Arial"/>
                <a:cs typeface="Arial"/>
              </a:rPr>
              <a:t>embedded </a:t>
            </a:r>
            <a:r>
              <a:rPr sz="2900" spc="-140">
                <a:solidFill>
                  <a:srgbClr val="963139"/>
                </a:solidFill>
                <a:latin typeface="Arial"/>
                <a:cs typeface="Arial"/>
              </a:rPr>
              <a:t>into</a:t>
            </a:r>
            <a:r>
              <a:rPr sz="2900" spc="75">
                <a:solidFill>
                  <a:srgbClr val="963139"/>
                </a:solidFill>
                <a:latin typeface="Arial"/>
                <a:cs typeface="Arial"/>
              </a:rPr>
              <a:t> </a:t>
            </a:r>
            <a:r>
              <a:rPr sz="2900" spc="-380">
                <a:solidFill>
                  <a:srgbClr val="963139"/>
                </a:solidFill>
                <a:latin typeface="Arial"/>
                <a:cs typeface="Arial"/>
              </a:rPr>
              <a:t>HTML</a:t>
            </a:r>
            <a:endParaRPr sz="2900">
              <a:latin typeface="Arial"/>
              <a:cs typeface="Arial"/>
            </a:endParaRPr>
          </a:p>
          <a:p>
            <a:pPr marL="332740" marR="5080" indent="-320040">
              <a:lnSpc>
                <a:spcPct val="100000"/>
              </a:lnSpc>
              <a:spcBef>
                <a:spcPts val="700"/>
              </a:spcBef>
              <a:buSzPct val="60344"/>
              <a:buFont typeface="Wingdings"/>
              <a:buChar char=""/>
              <a:tabLst>
                <a:tab pos="332740" algn="l"/>
              </a:tabLst>
            </a:pPr>
            <a:r>
              <a:rPr sz="2900" spc="-130">
                <a:solidFill>
                  <a:srgbClr val="963139"/>
                </a:solidFill>
                <a:latin typeface="Arial"/>
                <a:cs typeface="Arial"/>
              </a:rPr>
              <a:t>Ultimate </a:t>
            </a:r>
            <a:r>
              <a:rPr sz="2900" spc="-50">
                <a:solidFill>
                  <a:srgbClr val="963139"/>
                </a:solidFill>
                <a:latin typeface="Arial"/>
                <a:cs typeface="Arial"/>
              </a:rPr>
              <a:t>goal </a:t>
            </a:r>
            <a:r>
              <a:rPr sz="2900" spc="-250">
                <a:solidFill>
                  <a:srgbClr val="963139"/>
                </a:solidFill>
                <a:latin typeface="Arial"/>
                <a:cs typeface="Arial"/>
              </a:rPr>
              <a:t>is </a:t>
            </a:r>
            <a:r>
              <a:rPr sz="2900" spc="-90">
                <a:solidFill>
                  <a:srgbClr val="963139"/>
                </a:solidFill>
                <a:latin typeface="Arial"/>
                <a:cs typeface="Arial"/>
              </a:rPr>
              <a:t>to </a:t>
            </a:r>
            <a:r>
              <a:rPr sz="2900" spc="-85">
                <a:solidFill>
                  <a:srgbClr val="963139"/>
                </a:solidFill>
                <a:latin typeface="Arial"/>
                <a:cs typeface="Arial"/>
              </a:rPr>
              <a:t>get </a:t>
            </a:r>
            <a:r>
              <a:rPr sz="2900" spc="-440">
                <a:solidFill>
                  <a:srgbClr val="963139"/>
                </a:solidFill>
                <a:latin typeface="Arial"/>
                <a:cs typeface="Arial"/>
              </a:rPr>
              <a:t>PHP </a:t>
            </a:r>
            <a:r>
              <a:rPr sz="2900" spc="-100">
                <a:solidFill>
                  <a:srgbClr val="963139"/>
                </a:solidFill>
                <a:latin typeface="Arial"/>
                <a:cs typeface="Arial"/>
              </a:rPr>
              <a:t>files </a:t>
            </a:r>
            <a:r>
              <a:rPr sz="2900" spc="-90">
                <a:solidFill>
                  <a:srgbClr val="963139"/>
                </a:solidFill>
                <a:latin typeface="Arial"/>
                <a:cs typeface="Arial"/>
              </a:rPr>
              <a:t>to </a:t>
            </a:r>
            <a:r>
              <a:rPr sz="2900" b="1" spc="-200">
                <a:solidFill>
                  <a:srgbClr val="963139"/>
                </a:solidFill>
                <a:latin typeface="Trebuchet MS"/>
                <a:cs typeface="Trebuchet MS"/>
              </a:rPr>
              <a:t>generate </a:t>
            </a:r>
            <a:r>
              <a:rPr sz="2900" spc="-125">
                <a:solidFill>
                  <a:srgbClr val="963139"/>
                </a:solidFill>
                <a:latin typeface="Arial"/>
                <a:cs typeface="Arial"/>
              </a:rPr>
              <a:t>client-  </a:t>
            </a:r>
            <a:r>
              <a:rPr sz="2900" spc="-165">
                <a:solidFill>
                  <a:srgbClr val="963139"/>
                </a:solidFill>
                <a:latin typeface="Arial"/>
                <a:cs typeface="Arial"/>
              </a:rPr>
              <a:t>side</a:t>
            </a:r>
            <a:r>
              <a:rPr sz="2900" spc="-30">
                <a:solidFill>
                  <a:srgbClr val="963139"/>
                </a:solidFill>
                <a:latin typeface="Arial"/>
                <a:cs typeface="Arial"/>
              </a:rPr>
              <a:t> </a:t>
            </a:r>
            <a:r>
              <a:rPr sz="2900" spc="-170">
                <a:solidFill>
                  <a:srgbClr val="963139"/>
                </a:solidFill>
                <a:latin typeface="Arial"/>
                <a:cs typeface="Arial"/>
              </a:rPr>
              <a:t>code</a:t>
            </a:r>
            <a:endParaRPr sz="2900">
              <a:latin typeface="Arial"/>
              <a:cs typeface="Arial"/>
            </a:endParaRPr>
          </a:p>
          <a:p>
            <a:pPr marL="652780" marR="194310" indent="-274320">
              <a:lnSpc>
                <a:spcPct val="100000"/>
              </a:lnSpc>
              <a:spcBef>
                <a:spcPts val="610"/>
              </a:spcBef>
            </a:pPr>
            <a:r>
              <a:rPr sz="1800" spc="365">
                <a:solidFill>
                  <a:srgbClr val="676767"/>
                </a:solidFill>
                <a:latin typeface="Arial"/>
                <a:cs typeface="Arial"/>
              </a:rPr>
              <a:t> </a:t>
            </a:r>
            <a:r>
              <a:rPr sz="2600" spc="-285">
                <a:solidFill>
                  <a:srgbClr val="963139"/>
                </a:solidFill>
                <a:latin typeface="Arial"/>
                <a:cs typeface="Arial"/>
              </a:rPr>
              <a:t>must </a:t>
            </a:r>
            <a:r>
              <a:rPr sz="2600" spc="-155">
                <a:solidFill>
                  <a:srgbClr val="963139"/>
                </a:solidFill>
                <a:latin typeface="Arial"/>
                <a:cs typeface="Arial"/>
              </a:rPr>
              <a:t>end </a:t>
            </a:r>
            <a:r>
              <a:rPr sz="2600" spc="-160">
                <a:solidFill>
                  <a:srgbClr val="963139"/>
                </a:solidFill>
                <a:latin typeface="Arial"/>
                <a:cs typeface="Arial"/>
              </a:rPr>
              <a:t>up </a:t>
            </a:r>
            <a:r>
              <a:rPr sz="2600" spc="-120">
                <a:solidFill>
                  <a:srgbClr val="963139"/>
                </a:solidFill>
                <a:latin typeface="Arial"/>
                <a:cs typeface="Arial"/>
              </a:rPr>
              <a:t>with </a:t>
            </a:r>
            <a:r>
              <a:rPr sz="2600" spc="-305">
                <a:solidFill>
                  <a:srgbClr val="963139"/>
                </a:solidFill>
                <a:latin typeface="Arial"/>
                <a:cs typeface="Arial"/>
              </a:rPr>
              <a:t>HTML, </a:t>
            </a:r>
            <a:r>
              <a:rPr sz="2600" spc="-350">
                <a:solidFill>
                  <a:srgbClr val="963139"/>
                </a:solidFill>
                <a:latin typeface="Arial"/>
                <a:cs typeface="Arial"/>
              </a:rPr>
              <a:t>CSS, </a:t>
            </a:r>
            <a:r>
              <a:rPr sz="2600" spc="-135">
                <a:solidFill>
                  <a:srgbClr val="963139"/>
                </a:solidFill>
                <a:latin typeface="Arial"/>
                <a:cs typeface="Arial"/>
              </a:rPr>
              <a:t>JavaScript, </a:t>
            </a:r>
            <a:r>
              <a:rPr sz="2600" spc="-125">
                <a:solidFill>
                  <a:srgbClr val="963139"/>
                </a:solidFill>
                <a:latin typeface="Arial"/>
                <a:cs typeface="Arial"/>
              </a:rPr>
              <a:t>other </a:t>
            </a:r>
            <a:r>
              <a:rPr sz="2600" spc="-185">
                <a:solidFill>
                  <a:srgbClr val="963139"/>
                </a:solidFill>
                <a:latin typeface="Arial"/>
                <a:cs typeface="Arial"/>
              </a:rPr>
              <a:t>client-  </a:t>
            </a:r>
            <a:r>
              <a:rPr sz="2600" spc="-150">
                <a:solidFill>
                  <a:srgbClr val="963139"/>
                </a:solidFill>
                <a:latin typeface="Arial"/>
                <a:cs typeface="Arial"/>
              </a:rPr>
              <a:t>side</a:t>
            </a:r>
            <a:r>
              <a:rPr sz="2600" spc="-25">
                <a:solidFill>
                  <a:srgbClr val="963139"/>
                </a:solidFill>
                <a:latin typeface="Arial"/>
                <a:cs typeface="Arial"/>
              </a:rPr>
              <a:t> </a:t>
            </a:r>
            <a:r>
              <a:rPr sz="2600" spc="-150">
                <a:solidFill>
                  <a:srgbClr val="963139"/>
                </a:solidFill>
                <a:latin typeface="Arial"/>
                <a:cs typeface="Arial"/>
              </a:rPr>
              <a:t>code!</a:t>
            </a:r>
            <a:endParaRPr sz="26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2959735" cy="697230"/>
          </a:xfrm>
          <a:prstGeom prst="rect">
            <a:avLst/>
          </a:prstGeom>
        </p:spPr>
        <p:txBody>
          <a:bodyPr vert="horz" wrap="square" lIns="0" tIns="13335" rIns="0" bIns="0" rtlCol="0">
            <a:spAutoFit/>
          </a:bodyPr>
          <a:lstStyle/>
          <a:p>
            <a:pPr marL="12700">
              <a:lnSpc>
                <a:spcPct val="100000"/>
              </a:lnSpc>
              <a:spcBef>
                <a:spcPts val="105"/>
              </a:spcBef>
            </a:pPr>
            <a:r>
              <a:rPr sz="4400" spc="-220"/>
              <a:t>Superglobals</a:t>
            </a:r>
            <a:endParaRPr sz="4400"/>
          </a:p>
        </p:txBody>
      </p:sp>
      <p:sp>
        <p:nvSpPr>
          <p:cNvPr id="3" name="object 3"/>
          <p:cNvSpPr txBox="1"/>
          <p:nvPr/>
        </p:nvSpPr>
        <p:spPr>
          <a:xfrm>
            <a:off x="691387" y="1612138"/>
            <a:ext cx="7836534" cy="4230370"/>
          </a:xfrm>
          <a:prstGeom prst="rect">
            <a:avLst/>
          </a:prstGeom>
        </p:spPr>
        <p:txBody>
          <a:bodyPr vert="horz" wrap="square" lIns="0" tIns="13335" rIns="0" bIns="0" rtlCol="0">
            <a:spAutoFit/>
          </a:bodyPr>
          <a:lstStyle/>
          <a:p>
            <a:pPr marL="332740" marR="1021080" indent="-320040">
              <a:lnSpc>
                <a:spcPct val="100000"/>
              </a:lnSpc>
              <a:spcBef>
                <a:spcPts val="105"/>
              </a:spcBef>
              <a:buSzPct val="60344"/>
              <a:buFont typeface="Wingdings"/>
              <a:buChar char=""/>
              <a:tabLst>
                <a:tab pos="332740" algn="l"/>
              </a:tabLst>
            </a:pPr>
            <a:r>
              <a:rPr sz="2900" spc="-185">
                <a:solidFill>
                  <a:srgbClr val="963139"/>
                </a:solidFill>
                <a:latin typeface="Arial"/>
                <a:cs typeface="Arial"/>
              </a:rPr>
              <a:t>A </a:t>
            </a:r>
            <a:r>
              <a:rPr sz="2900" spc="-75">
                <a:solidFill>
                  <a:srgbClr val="963139"/>
                </a:solidFill>
                <a:latin typeface="Arial"/>
                <a:cs typeface="Arial"/>
              </a:rPr>
              <a:t>few </a:t>
            </a:r>
            <a:r>
              <a:rPr sz="2900" spc="-145">
                <a:solidFill>
                  <a:srgbClr val="963139"/>
                </a:solidFill>
                <a:latin typeface="Arial"/>
                <a:cs typeface="Arial"/>
              </a:rPr>
              <a:t>special </a:t>
            </a:r>
            <a:r>
              <a:rPr sz="2900" spc="-175">
                <a:solidFill>
                  <a:srgbClr val="963139"/>
                </a:solidFill>
                <a:latin typeface="Arial"/>
                <a:cs typeface="Arial"/>
              </a:rPr>
              <a:t>associative </a:t>
            </a:r>
            <a:r>
              <a:rPr sz="2900" spc="-100">
                <a:solidFill>
                  <a:srgbClr val="963139"/>
                </a:solidFill>
                <a:latin typeface="Arial"/>
                <a:cs typeface="Arial"/>
              </a:rPr>
              <a:t>arrays that </a:t>
            </a:r>
            <a:r>
              <a:rPr sz="2900" spc="-229">
                <a:solidFill>
                  <a:srgbClr val="963139"/>
                </a:solidFill>
                <a:latin typeface="Arial"/>
                <a:cs typeface="Arial"/>
              </a:rPr>
              <a:t>can </a:t>
            </a:r>
            <a:r>
              <a:rPr sz="2900" spc="-90">
                <a:solidFill>
                  <a:srgbClr val="963139"/>
                </a:solidFill>
                <a:latin typeface="Arial"/>
                <a:cs typeface="Arial"/>
              </a:rPr>
              <a:t>be  </a:t>
            </a:r>
            <a:r>
              <a:rPr sz="2900" spc="-250">
                <a:solidFill>
                  <a:srgbClr val="963139"/>
                </a:solidFill>
                <a:latin typeface="Arial"/>
                <a:cs typeface="Arial"/>
              </a:rPr>
              <a:t>accessed </a:t>
            </a:r>
            <a:r>
              <a:rPr sz="2900" spc="-135">
                <a:solidFill>
                  <a:srgbClr val="963139"/>
                </a:solidFill>
                <a:latin typeface="Arial"/>
                <a:cs typeface="Arial"/>
              </a:rPr>
              <a:t>from </a:t>
            </a:r>
            <a:r>
              <a:rPr sz="2900" spc="-160">
                <a:solidFill>
                  <a:srgbClr val="963139"/>
                </a:solidFill>
                <a:latin typeface="Arial"/>
                <a:cs typeface="Arial"/>
              </a:rPr>
              <a:t>anywhere </a:t>
            </a:r>
            <a:r>
              <a:rPr sz="2900" spc="-180">
                <a:solidFill>
                  <a:srgbClr val="963139"/>
                </a:solidFill>
                <a:latin typeface="Arial"/>
                <a:cs typeface="Arial"/>
              </a:rPr>
              <a:t>in </a:t>
            </a:r>
            <a:r>
              <a:rPr sz="2900" spc="-10">
                <a:solidFill>
                  <a:srgbClr val="963139"/>
                </a:solidFill>
                <a:latin typeface="Arial"/>
                <a:cs typeface="Arial"/>
              </a:rPr>
              <a:t>a </a:t>
            </a:r>
            <a:r>
              <a:rPr sz="2900" spc="-440">
                <a:solidFill>
                  <a:srgbClr val="963139"/>
                </a:solidFill>
                <a:latin typeface="Arial"/>
                <a:cs typeface="Arial"/>
              </a:rPr>
              <a:t>PHP</a:t>
            </a:r>
            <a:r>
              <a:rPr sz="2900" spc="-305">
                <a:solidFill>
                  <a:srgbClr val="963139"/>
                </a:solidFill>
                <a:latin typeface="Arial"/>
                <a:cs typeface="Arial"/>
              </a:rPr>
              <a:t> </a:t>
            </a:r>
            <a:r>
              <a:rPr sz="2900" spc="-5">
                <a:solidFill>
                  <a:srgbClr val="963139"/>
                </a:solidFill>
                <a:latin typeface="Arial"/>
                <a:cs typeface="Arial"/>
              </a:rPr>
              <a:t>file</a:t>
            </a:r>
            <a:endParaRPr sz="2900">
              <a:latin typeface="Arial"/>
              <a:cs typeface="Arial"/>
            </a:endParaRPr>
          </a:p>
          <a:p>
            <a:pPr marL="332740" indent="-320040">
              <a:lnSpc>
                <a:spcPct val="100000"/>
              </a:lnSpc>
              <a:spcBef>
                <a:spcPts val="695"/>
              </a:spcBef>
              <a:buSzPct val="60344"/>
              <a:buFont typeface="Wingdings"/>
              <a:buChar char=""/>
              <a:tabLst>
                <a:tab pos="332740" algn="l"/>
              </a:tabLst>
            </a:pPr>
            <a:r>
              <a:rPr sz="2900" spc="-175">
                <a:solidFill>
                  <a:srgbClr val="963139"/>
                </a:solidFill>
                <a:latin typeface="Arial"/>
                <a:cs typeface="Arial"/>
              </a:rPr>
              <a:t>Always</a:t>
            </a:r>
            <a:r>
              <a:rPr sz="2900" spc="-10">
                <a:solidFill>
                  <a:srgbClr val="963139"/>
                </a:solidFill>
                <a:latin typeface="Arial"/>
                <a:cs typeface="Arial"/>
              </a:rPr>
              <a:t> </a:t>
            </a:r>
            <a:r>
              <a:rPr sz="2900" spc="-320">
                <a:solidFill>
                  <a:srgbClr val="963139"/>
                </a:solidFill>
                <a:latin typeface="Arial"/>
                <a:cs typeface="Arial"/>
              </a:rPr>
              <a:t>$_ALLCAPS</a:t>
            </a:r>
            <a:endParaRPr sz="2900">
              <a:latin typeface="Arial"/>
              <a:cs typeface="Arial"/>
            </a:endParaRPr>
          </a:p>
          <a:p>
            <a:pPr marL="332740" marR="5080" indent="-320040">
              <a:lnSpc>
                <a:spcPct val="100000"/>
              </a:lnSpc>
              <a:spcBef>
                <a:spcPts val="710"/>
              </a:spcBef>
              <a:buSzPct val="60344"/>
              <a:buFont typeface="Wingdings"/>
              <a:buChar char=""/>
              <a:tabLst>
                <a:tab pos="332740" algn="l"/>
              </a:tabLst>
            </a:pPr>
            <a:r>
              <a:rPr sz="2900" spc="-335">
                <a:solidFill>
                  <a:srgbClr val="963139"/>
                </a:solidFill>
                <a:latin typeface="Arial"/>
                <a:cs typeface="Arial"/>
              </a:rPr>
              <a:t>The </a:t>
            </a:r>
            <a:r>
              <a:rPr sz="2900" spc="-440">
                <a:solidFill>
                  <a:srgbClr val="963139"/>
                </a:solidFill>
                <a:latin typeface="Arial"/>
                <a:cs typeface="Arial"/>
              </a:rPr>
              <a:t>$_SERVER </a:t>
            </a:r>
            <a:r>
              <a:rPr sz="2900" spc="-114">
                <a:solidFill>
                  <a:srgbClr val="963139"/>
                </a:solidFill>
                <a:latin typeface="Arial"/>
                <a:cs typeface="Arial"/>
              </a:rPr>
              <a:t>superglobal </a:t>
            </a:r>
            <a:r>
              <a:rPr sz="2900" spc="-180">
                <a:solidFill>
                  <a:srgbClr val="963139"/>
                </a:solidFill>
                <a:latin typeface="Arial"/>
                <a:cs typeface="Arial"/>
              </a:rPr>
              <a:t>gives </a:t>
            </a:r>
            <a:r>
              <a:rPr sz="2900" spc="-125">
                <a:solidFill>
                  <a:srgbClr val="963139"/>
                </a:solidFill>
                <a:latin typeface="Arial"/>
                <a:cs typeface="Arial"/>
              </a:rPr>
              <a:t>information </a:t>
            </a:r>
            <a:r>
              <a:rPr sz="2900" spc="-110">
                <a:solidFill>
                  <a:srgbClr val="963139"/>
                </a:solidFill>
                <a:latin typeface="Arial"/>
                <a:cs typeface="Arial"/>
              </a:rPr>
              <a:t>about  </a:t>
            </a:r>
            <a:r>
              <a:rPr sz="2900" spc="-155">
                <a:solidFill>
                  <a:srgbClr val="963139"/>
                </a:solidFill>
                <a:latin typeface="Arial"/>
                <a:cs typeface="Arial"/>
              </a:rPr>
              <a:t>server </a:t>
            </a:r>
            <a:r>
              <a:rPr sz="2900" spc="-120">
                <a:solidFill>
                  <a:srgbClr val="963139"/>
                </a:solidFill>
                <a:latin typeface="Arial"/>
                <a:cs typeface="Arial"/>
              </a:rPr>
              <a:t>and</a:t>
            </a:r>
            <a:r>
              <a:rPr sz="2900" spc="105">
                <a:solidFill>
                  <a:srgbClr val="963139"/>
                </a:solidFill>
                <a:latin typeface="Arial"/>
                <a:cs typeface="Arial"/>
              </a:rPr>
              <a:t> </a:t>
            </a:r>
            <a:r>
              <a:rPr sz="2900" spc="-150">
                <a:solidFill>
                  <a:srgbClr val="963139"/>
                </a:solidFill>
                <a:latin typeface="Arial"/>
                <a:cs typeface="Arial"/>
              </a:rPr>
              <a:t>client</a:t>
            </a:r>
            <a:endParaRPr sz="2900">
              <a:latin typeface="Arial"/>
              <a:cs typeface="Arial"/>
            </a:endParaRPr>
          </a:p>
          <a:p>
            <a:pPr marL="652780" lvl="1" indent="-274955">
              <a:lnSpc>
                <a:spcPct val="100000"/>
              </a:lnSpc>
              <a:spcBef>
                <a:spcPts val="625"/>
              </a:spcBef>
              <a:buClr>
                <a:srgbClr val="676767"/>
              </a:buClr>
              <a:buSzPct val="69230"/>
              <a:buChar char=""/>
              <a:tabLst>
                <a:tab pos="653415" algn="l"/>
              </a:tabLst>
            </a:pPr>
            <a:r>
              <a:rPr sz="2600" spc="-335">
                <a:solidFill>
                  <a:srgbClr val="963139"/>
                </a:solidFill>
                <a:latin typeface="Arial"/>
                <a:cs typeface="Arial"/>
              </a:rPr>
              <a:t>$_SERVER[‘SERVER_ADDR’]  </a:t>
            </a:r>
            <a:r>
              <a:rPr sz="2600">
                <a:solidFill>
                  <a:srgbClr val="963139"/>
                </a:solidFill>
                <a:latin typeface="Wingdings"/>
                <a:cs typeface="Wingdings"/>
              </a:rPr>
              <a:t></a:t>
            </a:r>
            <a:r>
              <a:rPr sz="2600">
                <a:solidFill>
                  <a:srgbClr val="963139"/>
                </a:solidFill>
                <a:latin typeface="Times New Roman"/>
                <a:cs typeface="Times New Roman"/>
              </a:rPr>
              <a:t> </a:t>
            </a:r>
            <a:r>
              <a:rPr sz="2600" spc="-140">
                <a:solidFill>
                  <a:srgbClr val="963139"/>
                </a:solidFill>
                <a:latin typeface="Arial"/>
                <a:cs typeface="Arial"/>
              </a:rPr>
              <a:t>server</a:t>
            </a:r>
            <a:r>
              <a:rPr sz="2600" spc="-95">
                <a:solidFill>
                  <a:srgbClr val="963139"/>
                </a:solidFill>
                <a:latin typeface="Arial"/>
                <a:cs typeface="Arial"/>
              </a:rPr>
              <a:t> </a:t>
            </a:r>
            <a:r>
              <a:rPr sz="2600" spc="-300">
                <a:solidFill>
                  <a:srgbClr val="963139"/>
                </a:solidFill>
                <a:latin typeface="Arial"/>
                <a:cs typeface="Arial"/>
              </a:rPr>
              <a:t>IP</a:t>
            </a:r>
            <a:endParaRPr sz="2600">
              <a:latin typeface="Arial"/>
              <a:cs typeface="Arial"/>
            </a:endParaRPr>
          </a:p>
          <a:p>
            <a:pPr marL="652780" lvl="1" indent="-274955">
              <a:lnSpc>
                <a:spcPct val="100000"/>
              </a:lnSpc>
              <a:spcBef>
                <a:spcPts val="600"/>
              </a:spcBef>
              <a:buClr>
                <a:srgbClr val="676767"/>
              </a:buClr>
              <a:buSzPct val="69230"/>
              <a:buChar char=""/>
              <a:tabLst>
                <a:tab pos="653415" algn="l"/>
              </a:tabLst>
            </a:pPr>
            <a:r>
              <a:rPr sz="2600" spc="-310">
                <a:solidFill>
                  <a:srgbClr val="963139"/>
                </a:solidFill>
                <a:latin typeface="Arial"/>
                <a:cs typeface="Arial"/>
              </a:rPr>
              <a:t>$_SERVER[‘REMOTE_ADDR’]  </a:t>
            </a:r>
            <a:r>
              <a:rPr sz="2600">
                <a:solidFill>
                  <a:srgbClr val="963139"/>
                </a:solidFill>
                <a:latin typeface="Wingdings"/>
                <a:cs typeface="Wingdings"/>
              </a:rPr>
              <a:t></a:t>
            </a:r>
            <a:r>
              <a:rPr sz="2600">
                <a:solidFill>
                  <a:srgbClr val="963139"/>
                </a:solidFill>
                <a:latin typeface="Times New Roman"/>
                <a:cs typeface="Times New Roman"/>
              </a:rPr>
              <a:t> </a:t>
            </a:r>
            <a:r>
              <a:rPr sz="2600" spc="-130">
                <a:solidFill>
                  <a:srgbClr val="963139"/>
                </a:solidFill>
                <a:latin typeface="Arial"/>
                <a:cs typeface="Arial"/>
              </a:rPr>
              <a:t>client</a:t>
            </a:r>
            <a:r>
              <a:rPr sz="2600" spc="-190">
                <a:solidFill>
                  <a:srgbClr val="963139"/>
                </a:solidFill>
                <a:latin typeface="Arial"/>
                <a:cs typeface="Arial"/>
              </a:rPr>
              <a:t> </a:t>
            </a:r>
            <a:r>
              <a:rPr sz="2600" spc="-300">
                <a:solidFill>
                  <a:srgbClr val="963139"/>
                </a:solidFill>
                <a:latin typeface="Arial"/>
                <a:cs typeface="Arial"/>
              </a:rPr>
              <a:t>IP</a:t>
            </a:r>
            <a:endParaRPr sz="2600">
              <a:latin typeface="Arial"/>
              <a:cs typeface="Arial"/>
            </a:endParaRPr>
          </a:p>
          <a:p>
            <a:pPr marL="652780" marR="626745" lvl="1" indent="-274320">
              <a:lnSpc>
                <a:spcPct val="100000"/>
              </a:lnSpc>
              <a:spcBef>
                <a:spcPts val="600"/>
              </a:spcBef>
              <a:buClr>
                <a:srgbClr val="676767"/>
              </a:buClr>
              <a:buSzPct val="69230"/>
              <a:buChar char=""/>
              <a:tabLst>
                <a:tab pos="653415" algn="l"/>
              </a:tabLst>
            </a:pPr>
            <a:r>
              <a:rPr sz="2600" spc="-315">
                <a:solidFill>
                  <a:srgbClr val="963139"/>
                </a:solidFill>
                <a:latin typeface="Arial"/>
                <a:cs typeface="Arial"/>
              </a:rPr>
              <a:t>$_SERVER[‘HTTP_USER_AGENT’] </a:t>
            </a:r>
            <a:r>
              <a:rPr sz="2600">
                <a:solidFill>
                  <a:srgbClr val="963139"/>
                </a:solidFill>
                <a:latin typeface="Wingdings"/>
                <a:cs typeface="Wingdings"/>
              </a:rPr>
              <a:t></a:t>
            </a:r>
            <a:r>
              <a:rPr sz="2600">
                <a:solidFill>
                  <a:srgbClr val="963139"/>
                </a:solidFill>
                <a:latin typeface="Times New Roman"/>
                <a:cs typeface="Times New Roman"/>
              </a:rPr>
              <a:t> </a:t>
            </a:r>
            <a:r>
              <a:rPr sz="2600" spc="-130">
                <a:solidFill>
                  <a:srgbClr val="963139"/>
                </a:solidFill>
                <a:latin typeface="Arial"/>
                <a:cs typeface="Arial"/>
              </a:rPr>
              <a:t>client </a:t>
            </a:r>
            <a:r>
              <a:rPr sz="2600" spc="-225">
                <a:solidFill>
                  <a:srgbClr val="963139"/>
                </a:solidFill>
                <a:latin typeface="Arial"/>
                <a:cs typeface="Arial"/>
              </a:rPr>
              <a:t>OS </a:t>
            </a:r>
            <a:r>
              <a:rPr sz="2600" spc="-295">
                <a:solidFill>
                  <a:srgbClr val="963139"/>
                </a:solidFill>
                <a:latin typeface="Arial"/>
                <a:cs typeface="Arial"/>
              </a:rPr>
              <a:t>and  </a:t>
            </a:r>
            <a:r>
              <a:rPr sz="2600" spc="-145">
                <a:solidFill>
                  <a:srgbClr val="963139"/>
                </a:solidFill>
                <a:latin typeface="Arial"/>
                <a:cs typeface="Arial"/>
              </a:rPr>
              <a:t>browser</a:t>
            </a:r>
            <a:endParaRPr sz="2600">
              <a:latin typeface="Arial"/>
              <a:cs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7216140" cy="697230"/>
          </a:xfrm>
          <a:prstGeom prst="rect">
            <a:avLst/>
          </a:prstGeom>
        </p:spPr>
        <p:txBody>
          <a:bodyPr vert="horz" wrap="square" lIns="0" tIns="13335" rIns="0" bIns="0" rtlCol="0">
            <a:spAutoFit/>
          </a:bodyPr>
          <a:lstStyle/>
          <a:p>
            <a:pPr marL="12700">
              <a:lnSpc>
                <a:spcPct val="100000"/>
              </a:lnSpc>
              <a:spcBef>
                <a:spcPts val="105"/>
              </a:spcBef>
            </a:pPr>
            <a:r>
              <a:rPr sz="4400" spc="-434"/>
              <a:t>Passing </a:t>
            </a:r>
            <a:r>
              <a:rPr sz="4400" spc="-195"/>
              <a:t>information </a:t>
            </a:r>
            <a:r>
              <a:rPr sz="4400" spc="-140"/>
              <a:t>to </a:t>
            </a:r>
            <a:r>
              <a:rPr sz="4400" spc="-265"/>
              <a:t>the</a:t>
            </a:r>
            <a:r>
              <a:rPr sz="4400" spc="-185"/>
              <a:t> </a:t>
            </a:r>
            <a:r>
              <a:rPr sz="4400" spc="-235"/>
              <a:t>server</a:t>
            </a:r>
            <a:endParaRPr sz="4400"/>
          </a:p>
        </p:txBody>
      </p:sp>
      <p:sp>
        <p:nvSpPr>
          <p:cNvPr id="3" name="object 3"/>
          <p:cNvSpPr txBox="1"/>
          <p:nvPr/>
        </p:nvSpPr>
        <p:spPr>
          <a:xfrm>
            <a:off x="691387" y="1567941"/>
            <a:ext cx="7937500" cy="4204335"/>
          </a:xfrm>
          <a:prstGeom prst="rect">
            <a:avLst/>
          </a:prstGeom>
        </p:spPr>
        <p:txBody>
          <a:bodyPr vert="horz" wrap="square" lIns="0" tIns="62230" rIns="0" bIns="0" rtlCol="0">
            <a:spAutoFit/>
          </a:bodyPr>
          <a:lstStyle/>
          <a:p>
            <a:pPr marL="332740" marR="62230" indent="-320040">
              <a:lnSpc>
                <a:spcPts val="3140"/>
              </a:lnSpc>
              <a:spcBef>
                <a:spcPts val="490"/>
              </a:spcBef>
              <a:buSzPct val="60344"/>
              <a:buFont typeface="Wingdings"/>
              <a:buChar char=""/>
              <a:tabLst>
                <a:tab pos="332740" algn="l"/>
              </a:tabLst>
            </a:pPr>
            <a:r>
              <a:rPr sz="2900" spc="-270">
                <a:solidFill>
                  <a:srgbClr val="963139"/>
                </a:solidFill>
                <a:latin typeface="Arial"/>
                <a:cs typeface="Arial"/>
              </a:rPr>
              <a:t>Sometimes, </a:t>
            </a:r>
            <a:r>
              <a:rPr sz="2900" spc="-195">
                <a:solidFill>
                  <a:srgbClr val="963139"/>
                </a:solidFill>
                <a:latin typeface="Arial"/>
                <a:cs typeface="Arial"/>
              </a:rPr>
              <a:t>we </a:t>
            </a:r>
            <a:r>
              <a:rPr sz="2900" spc="-100">
                <a:solidFill>
                  <a:srgbClr val="963139"/>
                </a:solidFill>
                <a:latin typeface="Arial"/>
                <a:cs typeface="Arial"/>
              </a:rPr>
              <a:t>require </a:t>
            </a:r>
            <a:r>
              <a:rPr sz="2900" spc="-60">
                <a:solidFill>
                  <a:srgbClr val="963139"/>
                </a:solidFill>
                <a:latin typeface="Arial"/>
                <a:cs typeface="Arial"/>
              </a:rPr>
              <a:t>additional </a:t>
            </a:r>
            <a:r>
              <a:rPr sz="2900" spc="-210">
                <a:solidFill>
                  <a:srgbClr val="963139"/>
                </a:solidFill>
                <a:latin typeface="Arial"/>
                <a:cs typeface="Arial"/>
              </a:rPr>
              <a:t>values </a:t>
            </a:r>
            <a:r>
              <a:rPr sz="2900" spc="-90">
                <a:solidFill>
                  <a:srgbClr val="963139"/>
                </a:solidFill>
                <a:latin typeface="Arial"/>
                <a:cs typeface="Arial"/>
              </a:rPr>
              <a:t>be </a:t>
            </a:r>
            <a:r>
              <a:rPr sz="2900" spc="-195">
                <a:solidFill>
                  <a:srgbClr val="963139"/>
                </a:solidFill>
                <a:latin typeface="Arial"/>
                <a:cs typeface="Arial"/>
              </a:rPr>
              <a:t>passed  </a:t>
            </a:r>
            <a:r>
              <a:rPr sz="2900" spc="-135">
                <a:solidFill>
                  <a:srgbClr val="963139"/>
                </a:solidFill>
                <a:latin typeface="Arial"/>
                <a:cs typeface="Arial"/>
              </a:rPr>
              <a:t>from </a:t>
            </a:r>
            <a:r>
              <a:rPr sz="2900" spc="-145">
                <a:solidFill>
                  <a:srgbClr val="963139"/>
                </a:solidFill>
                <a:latin typeface="Arial"/>
                <a:cs typeface="Arial"/>
              </a:rPr>
              <a:t>client </a:t>
            </a:r>
            <a:r>
              <a:rPr sz="2900" spc="-90">
                <a:solidFill>
                  <a:srgbClr val="963139"/>
                </a:solidFill>
                <a:latin typeface="Arial"/>
                <a:cs typeface="Arial"/>
              </a:rPr>
              <a:t>to</a:t>
            </a:r>
            <a:r>
              <a:rPr sz="2900" spc="229">
                <a:solidFill>
                  <a:srgbClr val="963139"/>
                </a:solidFill>
                <a:latin typeface="Arial"/>
                <a:cs typeface="Arial"/>
              </a:rPr>
              <a:t> </a:t>
            </a:r>
            <a:r>
              <a:rPr sz="2900" spc="-155">
                <a:solidFill>
                  <a:srgbClr val="963139"/>
                </a:solidFill>
                <a:latin typeface="Arial"/>
                <a:cs typeface="Arial"/>
              </a:rPr>
              <a:t>server</a:t>
            </a:r>
            <a:endParaRPr sz="2900">
              <a:latin typeface="Arial"/>
              <a:cs typeface="Arial"/>
            </a:endParaRPr>
          </a:p>
          <a:p>
            <a:pPr marL="652780" lvl="1" indent="-274955">
              <a:lnSpc>
                <a:spcPct val="100000"/>
              </a:lnSpc>
              <a:spcBef>
                <a:spcPts val="245"/>
              </a:spcBef>
              <a:buClr>
                <a:srgbClr val="676767"/>
              </a:buClr>
              <a:buSzPct val="69230"/>
              <a:buChar char=""/>
              <a:tabLst>
                <a:tab pos="653415" algn="l"/>
              </a:tabLst>
            </a:pPr>
            <a:r>
              <a:rPr sz="2600" spc="-180">
                <a:solidFill>
                  <a:srgbClr val="963139"/>
                </a:solidFill>
                <a:latin typeface="Arial"/>
                <a:cs typeface="Arial"/>
              </a:rPr>
              <a:t>Login: </a:t>
            </a:r>
            <a:r>
              <a:rPr sz="2600" spc="-220">
                <a:solidFill>
                  <a:srgbClr val="963139"/>
                </a:solidFill>
                <a:latin typeface="Arial"/>
                <a:cs typeface="Arial"/>
              </a:rPr>
              <a:t>username </a:t>
            </a:r>
            <a:r>
              <a:rPr sz="2600" spc="-110">
                <a:solidFill>
                  <a:srgbClr val="963139"/>
                </a:solidFill>
                <a:latin typeface="Arial"/>
                <a:cs typeface="Arial"/>
              </a:rPr>
              <a:t>and</a:t>
            </a:r>
            <a:r>
              <a:rPr sz="2600" spc="-150">
                <a:solidFill>
                  <a:srgbClr val="963139"/>
                </a:solidFill>
                <a:latin typeface="Arial"/>
                <a:cs typeface="Arial"/>
              </a:rPr>
              <a:t> </a:t>
            </a:r>
            <a:r>
              <a:rPr sz="2600" spc="-160">
                <a:solidFill>
                  <a:srgbClr val="963139"/>
                </a:solidFill>
                <a:latin typeface="Arial"/>
                <a:cs typeface="Arial"/>
              </a:rPr>
              <a:t>password</a:t>
            </a:r>
            <a:endParaRPr sz="2600">
              <a:latin typeface="Arial"/>
              <a:cs typeface="Arial"/>
            </a:endParaRPr>
          </a:p>
          <a:p>
            <a:pPr marL="652780" lvl="1" indent="-274955">
              <a:lnSpc>
                <a:spcPct val="100000"/>
              </a:lnSpc>
              <a:spcBef>
                <a:spcPts val="290"/>
              </a:spcBef>
              <a:buClr>
                <a:srgbClr val="676767"/>
              </a:buClr>
              <a:buSzPct val="69230"/>
              <a:buChar char=""/>
              <a:tabLst>
                <a:tab pos="653415" algn="l"/>
              </a:tabLst>
            </a:pPr>
            <a:r>
              <a:rPr sz="2600" spc="-250">
                <a:solidFill>
                  <a:srgbClr val="963139"/>
                </a:solidFill>
                <a:latin typeface="Arial"/>
                <a:cs typeface="Arial"/>
              </a:rPr>
              <a:t>Form </a:t>
            </a:r>
            <a:r>
              <a:rPr sz="2600" spc="-114">
                <a:solidFill>
                  <a:srgbClr val="963139"/>
                </a:solidFill>
                <a:latin typeface="Arial"/>
                <a:cs typeface="Arial"/>
              </a:rPr>
              <a:t>information </a:t>
            </a:r>
            <a:r>
              <a:rPr sz="2600" spc="-85">
                <a:solidFill>
                  <a:srgbClr val="963139"/>
                </a:solidFill>
                <a:latin typeface="Arial"/>
                <a:cs typeface="Arial"/>
              </a:rPr>
              <a:t>to </a:t>
            </a:r>
            <a:r>
              <a:rPr sz="2600" spc="-80">
                <a:solidFill>
                  <a:srgbClr val="963139"/>
                </a:solidFill>
                <a:latin typeface="Arial"/>
                <a:cs typeface="Arial"/>
              </a:rPr>
              <a:t>be </a:t>
            </a:r>
            <a:r>
              <a:rPr sz="2600" spc="-125">
                <a:solidFill>
                  <a:srgbClr val="963139"/>
                </a:solidFill>
                <a:latin typeface="Arial"/>
                <a:cs typeface="Arial"/>
              </a:rPr>
              <a:t>stored </a:t>
            </a:r>
            <a:r>
              <a:rPr sz="2600" spc="-225">
                <a:solidFill>
                  <a:srgbClr val="963139"/>
                </a:solidFill>
                <a:latin typeface="Arial"/>
                <a:cs typeface="Arial"/>
              </a:rPr>
              <a:t>on</a:t>
            </a:r>
            <a:r>
              <a:rPr sz="2600" spc="-5">
                <a:solidFill>
                  <a:srgbClr val="963139"/>
                </a:solidFill>
                <a:latin typeface="Arial"/>
                <a:cs typeface="Arial"/>
              </a:rPr>
              <a:t> </a:t>
            </a:r>
            <a:r>
              <a:rPr sz="2600" spc="-140">
                <a:solidFill>
                  <a:srgbClr val="963139"/>
                </a:solidFill>
                <a:latin typeface="Arial"/>
                <a:cs typeface="Arial"/>
              </a:rPr>
              <a:t>server</a:t>
            </a:r>
            <a:endParaRPr sz="2600">
              <a:latin typeface="Arial"/>
              <a:cs typeface="Arial"/>
            </a:endParaRPr>
          </a:p>
          <a:p>
            <a:pPr marL="332740" indent="-320040">
              <a:lnSpc>
                <a:spcPct val="100000"/>
              </a:lnSpc>
              <a:spcBef>
                <a:spcPts val="335"/>
              </a:spcBef>
              <a:buSzPct val="60344"/>
              <a:buFont typeface="Wingdings"/>
              <a:buChar char=""/>
              <a:tabLst>
                <a:tab pos="332740" algn="l"/>
              </a:tabLst>
            </a:pPr>
            <a:r>
              <a:rPr sz="2900" spc="-395">
                <a:solidFill>
                  <a:srgbClr val="963139"/>
                </a:solidFill>
                <a:latin typeface="Arial"/>
                <a:cs typeface="Arial"/>
              </a:rPr>
              <a:t>GET </a:t>
            </a:r>
            <a:r>
              <a:rPr sz="2900" spc="-170">
                <a:solidFill>
                  <a:srgbClr val="963139"/>
                </a:solidFill>
                <a:latin typeface="Arial"/>
                <a:cs typeface="Arial"/>
              </a:rPr>
              <a:t>request: </a:t>
            </a:r>
            <a:r>
              <a:rPr sz="2900" spc="-250">
                <a:solidFill>
                  <a:srgbClr val="963139"/>
                </a:solidFill>
                <a:latin typeface="Arial"/>
                <a:cs typeface="Arial"/>
              </a:rPr>
              <a:t>pass </a:t>
            </a:r>
            <a:r>
              <a:rPr sz="2900" spc="-125">
                <a:solidFill>
                  <a:srgbClr val="963139"/>
                </a:solidFill>
                <a:latin typeface="Arial"/>
                <a:cs typeface="Arial"/>
              </a:rPr>
              <a:t>information </a:t>
            </a:r>
            <a:r>
              <a:rPr sz="2900" spc="-70">
                <a:solidFill>
                  <a:srgbClr val="963139"/>
                </a:solidFill>
                <a:latin typeface="Arial"/>
                <a:cs typeface="Arial"/>
              </a:rPr>
              <a:t>via </a:t>
            </a:r>
            <a:r>
              <a:rPr sz="2900" spc="-175">
                <a:solidFill>
                  <a:srgbClr val="963139"/>
                </a:solidFill>
                <a:latin typeface="Arial"/>
                <a:cs typeface="Arial"/>
              </a:rPr>
              <a:t>the</a:t>
            </a:r>
            <a:r>
              <a:rPr sz="2900" spc="-95">
                <a:solidFill>
                  <a:srgbClr val="963139"/>
                </a:solidFill>
                <a:latin typeface="Arial"/>
                <a:cs typeface="Arial"/>
              </a:rPr>
              <a:t> </a:t>
            </a:r>
            <a:r>
              <a:rPr sz="2900" spc="-495">
                <a:solidFill>
                  <a:srgbClr val="963139"/>
                </a:solidFill>
                <a:latin typeface="Arial"/>
                <a:cs typeface="Arial"/>
              </a:rPr>
              <a:t>URL</a:t>
            </a:r>
            <a:endParaRPr sz="2900">
              <a:latin typeface="Arial"/>
              <a:cs typeface="Arial"/>
            </a:endParaRPr>
          </a:p>
          <a:p>
            <a:pPr marL="652780" lvl="1" indent="-274955">
              <a:lnSpc>
                <a:spcPts val="2965"/>
              </a:lnSpc>
              <a:spcBef>
                <a:spcPts val="315"/>
              </a:spcBef>
              <a:buClr>
                <a:srgbClr val="676767"/>
              </a:buClr>
              <a:buSzPct val="69230"/>
              <a:buChar char=""/>
              <a:tabLst>
                <a:tab pos="653415" algn="l"/>
              </a:tabLst>
            </a:pPr>
            <a:r>
              <a:rPr sz="2600" u="heavy" spc="-105">
                <a:solidFill>
                  <a:srgbClr val="F7B615"/>
                </a:solidFill>
                <a:uFill>
                  <a:solidFill>
                    <a:srgbClr val="F7B615"/>
                  </a:solidFill>
                </a:uFill>
                <a:latin typeface="Arial"/>
                <a:cs typeface="Arial"/>
                <a:hlinkClick r:id="rId2"/>
              </a:rPr>
              <a:t>http://www.yourdomain.com/yourpage.php?firstparam</a:t>
            </a:r>
            <a:endParaRPr sz="2600">
              <a:latin typeface="Arial"/>
              <a:cs typeface="Arial"/>
            </a:endParaRPr>
          </a:p>
          <a:p>
            <a:pPr marL="652780">
              <a:lnSpc>
                <a:spcPts val="2965"/>
              </a:lnSpc>
            </a:pPr>
            <a:r>
              <a:rPr sz="2600" u="heavy" spc="-130">
                <a:solidFill>
                  <a:srgbClr val="F7B615"/>
                </a:solidFill>
                <a:uFill>
                  <a:solidFill>
                    <a:srgbClr val="F7B615"/>
                  </a:solidFill>
                </a:uFill>
                <a:latin typeface="Arial"/>
                <a:cs typeface="Arial"/>
                <a:hlinkClick r:id="rId2"/>
              </a:rPr>
              <a:t>=firstvalue&amp;secondparam=secondvalue</a:t>
            </a:r>
            <a:endParaRPr sz="2600">
              <a:latin typeface="Arial"/>
              <a:cs typeface="Arial"/>
            </a:endParaRPr>
          </a:p>
          <a:p>
            <a:pPr marL="652780" lvl="1" indent="-274955">
              <a:lnSpc>
                <a:spcPct val="100000"/>
              </a:lnSpc>
              <a:spcBef>
                <a:spcPts val="290"/>
              </a:spcBef>
              <a:buClr>
                <a:srgbClr val="676767"/>
              </a:buClr>
              <a:buSzPct val="69230"/>
              <a:buChar char=""/>
              <a:tabLst>
                <a:tab pos="653415" algn="l"/>
              </a:tabLst>
            </a:pPr>
            <a:r>
              <a:rPr sz="2600" spc="-300">
                <a:solidFill>
                  <a:srgbClr val="963139"/>
                </a:solidFill>
                <a:latin typeface="Arial"/>
                <a:cs typeface="Arial"/>
              </a:rPr>
              <a:t>Access </a:t>
            </a:r>
            <a:r>
              <a:rPr sz="2600" spc="-185">
                <a:solidFill>
                  <a:srgbClr val="963139"/>
                </a:solidFill>
                <a:latin typeface="Arial"/>
                <a:cs typeface="Arial"/>
              </a:rPr>
              <a:t>values </a:t>
            </a:r>
            <a:r>
              <a:rPr sz="2600" spc="-135">
                <a:solidFill>
                  <a:srgbClr val="963139"/>
                </a:solidFill>
                <a:latin typeface="Arial"/>
                <a:cs typeface="Arial"/>
              </a:rPr>
              <a:t>server-side </a:t>
            </a:r>
            <a:r>
              <a:rPr sz="2600" spc="-215">
                <a:solidFill>
                  <a:srgbClr val="963139"/>
                </a:solidFill>
                <a:latin typeface="Arial"/>
                <a:cs typeface="Arial"/>
              </a:rPr>
              <a:t>using </a:t>
            </a:r>
            <a:r>
              <a:rPr sz="2600" spc="-245">
                <a:solidFill>
                  <a:srgbClr val="963139"/>
                </a:solidFill>
                <a:latin typeface="Arial"/>
                <a:cs typeface="Arial"/>
              </a:rPr>
              <a:t>$_GET </a:t>
            </a:r>
            <a:r>
              <a:rPr sz="2600" spc="-100">
                <a:solidFill>
                  <a:srgbClr val="963139"/>
                </a:solidFill>
                <a:latin typeface="Arial"/>
                <a:cs typeface="Arial"/>
              </a:rPr>
              <a:t>superglobal</a:t>
            </a:r>
            <a:endParaRPr sz="2600">
              <a:latin typeface="Arial"/>
              <a:cs typeface="Arial"/>
            </a:endParaRPr>
          </a:p>
          <a:p>
            <a:pPr marL="927100" lvl="2" indent="-229235">
              <a:lnSpc>
                <a:spcPct val="100000"/>
              </a:lnSpc>
              <a:spcBef>
                <a:spcPts val="240"/>
              </a:spcBef>
              <a:buSzPct val="73913"/>
              <a:buFont typeface="Wingdings"/>
              <a:buChar char=""/>
              <a:tabLst>
                <a:tab pos="927735" algn="l"/>
              </a:tabLst>
            </a:pPr>
            <a:r>
              <a:rPr sz="2300" spc="-100">
                <a:solidFill>
                  <a:srgbClr val="963139"/>
                </a:solidFill>
                <a:latin typeface="Arial"/>
                <a:cs typeface="Arial"/>
              </a:rPr>
              <a:t>$_GET[‘firstparam’] </a:t>
            </a:r>
            <a:r>
              <a:rPr sz="2300" spc="190">
                <a:solidFill>
                  <a:srgbClr val="963139"/>
                </a:solidFill>
                <a:latin typeface="Arial"/>
                <a:cs typeface="Arial"/>
              </a:rPr>
              <a:t>=&gt;</a:t>
            </a:r>
            <a:r>
              <a:rPr sz="2300" spc="80">
                <a:solidFill>
                  <a:srgbClr val="963139"/>
                </a:solidFill>
                <a:latin typeface="Arial"/>
                <a:cs typeface="Arial"/>
              </a:rPr>
              <a:t> </a:t>
            </a:r>
            <a:r>
              <a:rPr sz="2300" spc="-75">
                <a:solidFill>
                  <a:srgbClr val="963139"/>
                </a:solidFill>
                <a:latin typeface="Arial"/>
                <a:cs typeface="Arial"/>
              </a:rPr>
              <a:t>‘firstvalue’</a:t>
            </a:r>
            <a:endParaRPr sz="2300">
              <a:latin typeface="Arial"/>
              <a:cs typeface="Arial"/>
            </a:endParaRPr>
          </a:p>
          <a:p>
            <a:pPr marL="927100" lvl="2" indent="-229235">
              <a:lnSpc>
                <a:spcPct val="100000"/>
              </a:lnSpc>
              <a:spcBef>
                <a:spcPts val="229"/>
              </a:spcBef>
              <a:buSzPct val="73913"/>
              <a:buFont typeface="Wingdings"/>
              <a:buChar char=""/>
              <a:tabLst>
                <a:tab pos="927735" algn="l"/>
              </a:tabLst>
            </a:pPr>
            <a:r>
              <a:rPr sz="2300" spc="-140">
                <a:solidFill>
                  <a:srgbClr val="963139"/>
                </a:solidFill>
                <a:latin typeface="Arial"/>
                <a:cs typeface="Arial"/>
              </a:rPr>
              <a:t>$_GET[‘secondparam’] </a:t>
            </a:r>
            <a:r>
              <a:rPr sz="2300" spc="195">
                <a:solidFill>
                  <a:srgbClr val="963139"/>
                </a:solidFill>
                <a:latin typeface="Arial"/>
                <a:cs typeface="Arial"/>
              </a:rPr>
              <a:t>=&gt;</a:t>
            </a:r>
            <a:r>
              <a:rPr sz="2300" spc="130">
                <a:solidFill>
                  <a:srgbClr val="963139"/>
                </a:solidFill>
                <a:latin typeface="Arial"/>
                <a:cs typeface="Arial"/>
              </a:rPr>
              <a:t> </a:t>
            </a:r>
            <a:r>
              <a:rPr sz="2300" spc="-140">
                <a:solidFill>
                  <a:srgbClr val="963139"/>
                </a:solidFill>
                <a:latin typeface="Arial"/>
                <a:cs typeface="Arial"/>
              </a:rPr>
              <a:t>‘secondvalue’</a:t>
            </a:r>
            <a:endParaRPr sz="2300">
              <a:latin typeface="Arial"/>
              <a:cs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7141845" cy="697230"/>
          </a:xfrm>
          <a:prstGeom prst="rect">
            <a:avLst/>
          </a:prstGeom>
        </p:spPr>
        <p:txBody>
          <a:bodyPr vert="horz" wrap="square" lIns="0" tIns="13335" rIns="0" bIns="0" rtlCol="0">
            <a:spAutoFit/>
          </a:bodyPr>
          <a:lstStyle/>
          <a:p>
            <a:pPr marL="12700">
              <a:lnSpc>
                <a:spcPct val="100000"/>
              </a:lnSpc>
              <a:spcBef>
                <a:spcPts val="105"/>
              </a:spcBef>
            </a:pPr>
            <a:r>
              <a:rPr sz="4400" spc="-260"/>
              <a:t>When </a:t>
            </a:r>
            <a:r>
              <a:rPr sz="4400" spc="-140"/>
              <a:t>to </a:t>
            </a:r>
            <a:r>
              <a:rPr sz="4400" spc="-500"/>
              <a:t>use </a:t>
            </a:r>
            <a:r>
              <a:rPr sz="4400" spc="-415"/>
              <a:t>$_GET </a:t>
            </a:r>
            <a:r>
              <a:rPr sz="4400" spc="-440"/>
              <a:t>vs.</a:t>
            </a:r>
            <a:r>
              <a:rPr sz="4400" spc="-380"/>
              <a:t> </a:t>
            </a:r>
            <a:r>
              <a:rPr sz="4400" spc="-420"/>
              <a:t>$_POST</a:t>
            </a:r>
            <a:endParaRPr sz="4400"/>
          </a:p>
        </p:txBody>
      </p:sp>
      <p:sp>
        <p:nvSpPr>
          <p:cNvPr id="3" name="object 3"/>
          <p:cNvSpPr txBox="1">
            <a:spLocks noGrp="1"/>
          </p:cNvSpPr>
          <p:nvPr>
            <p:ph type="body" idx="1"/>
          </p:nvPr>
        </p:nvSpPr>
        <p:spPr>
          <a:prstGeom prst="rect">
            <a:avLst/>
          </a:prstGeom>
        </p:spPr>
        <p:txBody>
          <a:bodyPr vert="horz" wrap="square" lIns="0" tIns="13335" rIns="0" bIns="0" rtlCol="0">
            <a:spAutoFit/>
          </a:bodyPr>
          <a:lstStyle/>
          <a:p>
            <a:pPr marL="347345" marR="5080" indent="-320040">
              <a:lnSpc>
                <a:spcPct val="100000"/>
              </a:lnSpc>
              <a:spcBef>
                <a:spcPts val="105"/>
              </a:spcBef>
              <a:buSzPct val="60344"/>
              <a:buFont typeface="Wingdings"/>
              <a:buChar char=""/>
              <a:tabLst>
                <a:tab pos="347980" algn="l"/>
              </a:tabLst>
            </a:pPr>
            <a:r>
              <a:rPr spc="-395"/>
              <a:t>GET </a:t>
            </a:r>
            <a:r>
              <a:rPr spc="-210"/>
              <a:t>requests </a:t>
            </a:r>
            <a:r>
              <a:rPr spc="-55"/>
              <a:t>are </a:t>
            </a:r>
            <a:r>
              <a:rPr spc="-254"/>
              <a:t>sent </a:t>
            </a:r>
            <a:r>
              <a:rPr spc="-70"/>
              <a:t>via </a:t>
            </a:r>
            <a:r>
              <a:rPr spc="-175"/>
              <a:t>the </a:t>
            </a:r>
            <a:r>
              <a:rPr spc="-415"/>
              <a:t>URL, </a:t>
            </a:r>
            <a:r>
              <a:rPr spc="-125"/>
              <a:t>and </a:t>
            </a:r>
            <a:r>
              <a:rPr spc="-229"/>
              <a:t>can </a:t>
            </a:r>
            <a:r>
              <a:rPr spc="-300"/>
              <a:t>thus </a:t>
            </a:r>
            <a:r>
              <a:rPr spc="-90"/>
              <a:t>be  </a:t>
            </a:r>
            <a:r>
              <a:rPr spc="-180"/>
              <a:t>cached, </a:t>
            </a:r>
            <a:r>
              <a:rPr spc="-140"/>
              <a:t>bookmarked, </a:t>
            </a:r>
            <a:r>
              <a:rPr spc="-170"/>
              <a:t>shared,</a:t>
            </a:r>
            <a:r>
              <a:rPr spc="220"/>
              <a:t> </a:t>
            </a:r>
            <a:r>
              <a:rPr spc="-170"/>
              <a:t>etc</a:t>
            </a:r>
          </a:p>
          <a:p>
            <a:pPr marL="347345" indent="-320040">
              <a:lnSpc>
                <a:spcPct val="100000"/>
              </a:lnSpc>
              <a:spcBef>
                <a:spcPts val="695"/>
              </a:spcBef>
              <a:buSzPct val="60344"/>
              <a:buFont typeface="Wingdings"/>
              <a:buChar char=""/>
              <a:tabLst>
                <a:tab pos="347980" algn="l"/>
              </a:tabLst>
            </a:pPr>
            <a:r>
              <a:rPr spc="-395"/>
              <a:t>GET </a:t>
            </a:r>
            <a:r>
              <a:rPr spc="-210"/>
              <a:t>requests </a:t>
            </a:r>
            <a:r>
              <a:rPr spc="-55"/>
              <a:t>are </a:t>
            </a:r>
            <a:r>
              <a:rPr spc="-105"/>
              <a:t>limited </a:t>
            </a:r>
            <a:r>
              <a:rPr spc="-80"/>
              <a:t>by </a:t>
            </a:r>
            <a:r>
              <a:rPr spc="-175"/>
              <a:t>the </a:t>
            </a:r>
            <a:r>
              <a:rPr spc="-155"/>
              <a:t>length </a:t>
            </a:r>
            <a:r>
              <a:t>of </a:t>
            </a:r>
            <a:r>
              <a:rPr spc="-175"/>
              <a:t>the</a:t>
            </a:r>
            <a:r>
              <a:rPr spc="80"/>
              <a:t> </a:t>
            </a:r>
            <a:r>
              <a:rPr spc="-495"/>
              <a:t>URL</a:t>
            </a:r>
          </a:p>
          <a:p>
            <a:pPr marL="347345" marR="594995" indent="-320040">
              <a:lnSpc>
                <a:spcPct val="100000"/>
              </a:lnSpc>
              <a:spcBef>
                <a:spcPts val="710"/>
              </a:spcBef>
              <a:buSzPct val="60344"/>
              <a:buFont typeface="Wingdings"/>
              <a:buChar char=""/>
              <a:tabLst>
                <a:tab pos="347980" algn="l"/>
              </a:tabLst>
            </a:pPr>
            <a:r>
              <a:rPr spc="-375"/>
              <a:t>POST </a:t>
            </a:r>
            <a:r>
              <a:rPr spc="-210"/>
              <a:t>requests </a:t>
            </a:r>
            <a:r>
              <a:rPr spc="-55"/>
              <a:t>are </a:t>
            </a:r>
            <a:r>
              <a:rPr spc="-175"/>
              <a:t>not </a:t>
            </a:r>
            <a:r>
              <a:rPr spc="-155"/>
              <a:t>exposed </a:t>
            </a:r>
            <a:r>
              <a:rPr spc="-180"/>
              <a:t>in </a:t>
            </a:r>
            <a:r>
              <a:rPr spc="-175"/>
              <a:t>the </a:t>
            </a:r>
            <a:r>
              <a:rPr spc="-495"/>
              <a:t>URL</a:t>
            </a:r>
            <a:r>
              <a:rPr spc="-185"/>
              <a:t> </a:t>
            </a:r>
            <a:r>
              <a:rPr spc="-125"/>
              <a:t>and  </a:t>
            </a:r>
            <a:r>
              <a:rPr spc="-225"/>
              <a:t>should </a:t>
            </a:r>
            <a:r>
              <a:rPr spc="-85"/>
              <a:t>be </a:t>
            </a:r>
            <a:r>
              <a:rPr spc="-250"/>
              <a:t>used </a:t>
            </a:r>
            <a:r>
              <a:rPr spc="-25"/>
              <a:t>for </a:t>
            </a:r>
            <a:r>
              <a:rPr spc="-215"/>
              <a:t>sensitive</a:t>
            </a:r>
            <a:r>
              <a:rPr spc="-70"/>
              <a:t> </a:t>
            </a:r>
            <a:r>
              <a:rPr spc="-15"/>
              <a:t>data</a:t>
            </a:r>
          </a:p>
          <a:p>
            <a:pPr marL="347345" marR="915669" indent="-320040">
              <a:lnSpc>
                <a:spcPct val="100000"/>
              </a:lnSpc>
              <a:spcBef>
                <a:spcPts val="695"/>
              </a:spcBef>
              <a:buSzPct val="60344"/>
              <a:buFont typeface="Wingdings"/>
              <a:buChar char=""/>
              <a:tabLst>
                <a:tab pos="347980" algn="l"/>
              </a:tabLst>
            </a:pPr>
            <a:r>
              <a:rPr spc="-235"/>
              <a:t>There </a:t>
            </a:r>
            <a:r>
              <a:rPr spc="-250"/>
              <a:t>is </a:t>
            </a:r>
            <a:r>
              <a:rPr spc="-254"/>
              <a:t>no </a:t>
            </a:r>
            <a:r>
              <a:rPr spc="-110"/>
              <a:t>limit </a:t>
            </a:r>
            <a:r>
              <a:rPr spc="-90"/>
              <a:t>to </a:t>
            </a:r>
            <a:r>
              <a:rPr spc="-175"/>
              <a:t>the </a:t>
            </a:r>
            <a:r>
              <a:rPr spc="-229"/>
              <a:t>amount </a:t>
            </a:r>
            <a:r>
              <a:t>of </a:t>
            </a:r>
            <a:r>
              <a:rPr spc="-125"/>
              <a:t>information  </a:t>
            </a:r>
            <a:r>
              <a:rPr spc="-195"/>
              <a:t>passed </a:t>
            </a:r>
            <a:r>
              <a:rPr spc="-70"/>
              <a:t>via</a:t>
            </a:r>
            <a:r>
              <a:rPr spc="140"/>
              <a:t> </a:t>
            </a:r>
            <a:r>
              <a:rPr spc="-375"/>
              <a:t>POST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4159250" cy="697230"/>
          </a:xfrm>
          <a:prstGeom prst="rect">
            <a:avLst/>
          </a:prstGeom>
        </p:spPr>
        <p:txBody>
          <a:bodyPr vert="horz" wrap="square" lIns="0" tIns="13335" rIns="0" bIns="0" rtlCol="0">
            <a:spAutoFit/>
          </a:bodyPr>
          <a:lstStyle/>
          <a:p>
            <a:pPr marL="12700">
              <a:lnSpc>
                <a:spcPct val="100000"/>
              </a:lnSpc>
              <a:spcBef>
                <a:spcPts val="105"/>
              </a:spcBef>
            </a:pPr>
            <a:r>
              <a:rPr sz="4400" spc="-195"/>
              <a:t>Dealing </a:t>
            </a:r>
            <a:r>
              <a:rPr sz="4400" spc="-200"/>
              <a:t>with</a:t>
            </a:r>
            <a:r>
              <a:rPr sz="4400" spc="100"/>
              <a:t> </a:t>
            </a:r>
            <a:r>
              <a:rPr sz="4400" spc="-300"/>
              <a:t>forms</a:t>
            </a:r>
            <a:endParaRPr sz="4400"/>
          </a:p>
        </p:txBody>
      </p:sp>
      <p:sp>
        <p:nvSpPr>
          <p:cNvPr id="3" name="object 3"/>
          <p:cNvSpPr txBox="1"/>
          <p:nvPr/>
        </p:nvSpPr>
        <p:spPr>
          <a:xfrm>
            <a:off x="691387" y="1612138"/>
            <a:ext cx="7927340" cy="4344670"/>
          </a:xfrm>
          <a:prstGeom prst="rect">
            <a:avLst/>
          </a:prstGeom>
        </p:spPr>
        <p:txBody>
          <a:bodyPr vert="horz" wrap="square" lIns="0" tIns="13335" rIns="0" bIns="0" rtlCol="0">
            <a:spAutoFit/>
          </a:bodyPr>
          <a:lstStyle/>
          <a:p>
            <a:pPr marL="332740" marR="288925" indent="-320040">
              <a:lnSpc>
                <a:spcPct val="100000"/>
              </a:lnSpc>
              <a:spcBef>
                <a:spcPts val="105"/>
              </a:spcBef>
              <a:buSzPct val="60344"/>
              <a:buFont typeface="Wingdings"/>
              <a:buChar char=""/>
              <a:tabLst>
                <a:tab pos="332740" algn="l"/>
              </a:tabLst>
            </a:pPr>
            <a:r>
              <a:rPr sz="2900" spc="-320">
                <a:solidFill>
                  <a:srgbClr val="963139"/>
                </a:solidFill>
                <a:latin typeface="Arial"/>
                <a:cs typeface="Arial"/>
              </a:rPr>
              <a:t>Forms </a:t>
            </a:r>
            <a:r>
              <a:rPr sz="2900" spc="-55">
                <a:solidFill>
                  <a:srgbClr val="963139"/>
                </a:solidFill>
                <a:latin typeface="Arial"/>
                <a:cs typeface="Arial"/>
              </a:rPr>
              <a:t>are </a:t>
            </a:r>
            <a:r>
              <a:rPr sz="2900" spc="-90">
                <a:solidFill>
                  <a:srgbClr val="963139"/>
                </a:solidFill>
                <a:latin typeface="Arial"/>
                <a:cs typeface="Arial"/>
              </a:rPr>
              <a:t>generally </a:t>
            </a:r>
            <a:r>
              <a:rPr sz="2900" spc="-250">
                <a:solidFill>
                  <a:srgbClr val="963139"/>
                </a:solidFill>
                <a:latin typeface="Arial"/>
                <a:cs typeface="Arial"/>
              </a:rPr>
              <a:t>used </a:t>
            </a:r>
            <a:r>
              <a:rPr sz="2900" spc="-90">
                <a:solidFill>
                  <a:srgbClr val="963139"/>
                </a:solidFill>
                <a:latin typeface="Arial"/>
                <a:cs typeface="Arial"/>
              </a:rPr>
              <a:t>to </a:t>
            </a:r>
            <a:r>
              <a:rPr sz="2900" spc="-150">
                <a:solidFill>
                  <a:srgbClr val="963139"/>
                </a:solidFill>
                <a:latin typeface="Arial"/>
                <a:cs typeface="Arial"/>
              </a:rPr>
              <a:t>collect </a:t>
            </a:r>
            <a:r>
              <a:rPr sz="2900" spc="-45">
                <a:solidFill>
                  <a:srgbClr val="963139"/>
                </a:solidFill>
                <a:latin typeface="Arial"/>
                <a:cs typeface="Arial"/>
              </a:rPr>
              <a:t>data, </a:t>
            </a:r>
            <a:r>
              <a:rPr sz="2900" spc="-170">
                <a:solidFill>
                  <a:srgbClr val="963139"/>
                </a:solidFill>
                <a:latin typeface="Arial"/>
                <a:cs typeface="Arial"/>
              </a:rPr>
              <a:t>whether  </a:t>
            </a:r>
            <a:r>
              <a:rPr sz="2900" spc="-175">
                <a:solidFill>
                  <a:srgbClr val="963139"/>
                </a:solidFill>
                <a:latin typeface="Arial"/>
                <a:cs typeface="Arial"/>
              </a:rPr>
              <a:t>the </a:t>
            </a:r>
            <a:r>
              <a:rPr sz="2900" spc="-15">
                <a:solidFill>
                  <a:srgbClr val="963139"/>
                </a:solidFill>
                <a:latin typeface="Arial"/>
                <a:cs typeface="Arial"/>
              </a:rPr>
              <a:t>data </a:t>
            </a:r>
            <a:r>
              <a:rPr sz="2900" spc="-235">
                <a:solidFill>
                  <a:srgbClr val="963139"/>
                </a:solidFill>
                <a:latin typeface="Arial"/>
                <a:cs typeface="Arial"/>
              </a:rPr>
              <a:t>needs </a:t>
            </a:r>
            <a:r>
              <a:rPr sz="2900" spc="-90">
                <a:solidFill>
                  <a:srgbClr val="963139"/>
                </a:solidFill>
                <a:latin typeface="Arial"/>
                <a:cs typeface="Arial"/>
              </a:rPr>
              <a:t>to </a:t>
            </a:r>
            <a:r>
              <a:rPr sz="2900" spc="-85">
                <a:solidFill>
                  <a:srgbClr val="963139"/>
                </a:solidFill>
                <a:latin typeface="Arial"/>
                <a:cs typeface="Arial"/>
              </a:rPr>
              <a:t>be </a:t>
            </a:r>
            <a:r>
              <a:rPr sz="2900" spc="-140">
                <a:solidFill>
                  <a:srgbClr val="963139"/>
                </a:solidFill>
                <a:latin typeface="Arial"/>
                <a:cs typeface="Arial"/>
              </a:rPr>
              <a:t>stored </a:t>
            </a:r>
            <a:r>
              <a:rPr sz="2900" spc="-250">
                <a:solidFill>
                  <a:srgbClr val="963139"/>
                </a:solidFill>
                <a:latin typeface="Arial"/>
                <a:cs typeface="Arial"/>
              </a:rPr>
              <a:t>on </a:t>
            </a:r>
            <a:r>
              <a:rPr sz="2900" spc="-175">
                <a:solidFill>
                  <a:srgbClr val="963139"/>
                </a:solidFill>
                <a:latin typeface="Arial"/>
                <a:cs typeface="Arial"/>
              </a:rPr>
              <a:t>the </a:t>
            </a:r>
            <a:r>
              <a:rPr sz="2900" spc="-155">
                <a:solidFill>
                  <a:srgbClr val="963139"/>
                </a:solidFill>
                <a:latin typeface="Arial"/>
                <a:cs typeface="Arial"/>
              </a:rPr>
              <a:t>server  </a:t>
            </a:r>
            <a:r>
              <a:rPr sz="2900" spc="-114">
                <a:solidFill>
                  <a:srgbClr val="963139"/>
                </a:solidFill>
                <a:latin typeface="Arial"/>
                <a:cs typeface="Arial"/>
              </a:rPr>
              <a:t>(registration) </a:t>
            </a:r>
            <a:r>
              <a:rPr sz="2900" spc="-80">
                <a:solidFill>
                  <a:srgbClr val="963139"/>
                </a:solidFill>
                <a:latin typeface="Arial"/>
                <a:cs typeface="Arial"/>
              </a:rPr>
              <a:t>or </a:t>
            </a:r>
            <a:r>
              <a:rPr sz="2900" spc="-204">
                <a:solidFill>
                  <a:srgbClr val="963139"/>
                </a:solidFill>
                <a:latin typeface="Arial"/>
                <a:cs typeface="Arial"/>
              </a:rPr>
              <a:t>checked </a:t>
            </a:r>
            <a:r>
              <a:rPr sz="2900" spc="-135">
                <a:solidFill>
                  <a:srgbClr val="963139"/>
                </a:solidFill>
                <a:latin typeface="Arial"/>
                <a:cs typeface="Arial"/>
              </a:rPr>
              <a:t>against </a:t>
            </a:r>
            <a:r>
              <a:rPr sz="2900" spc="-175">
                <a:solidFill>
                  <a:srgbClr val="963139"/>
                </a:solidFill>
                <a:latin typeface="Arial"/>
                <a:cs typeface="Arial"/>
              </a:rPr>
              <a:t>the </a:t>
            </a:r>
            <a:r>
              <a:rPr sz="2900" spc="-155">
                <a:solidFill>
                  <a:srgbClr val="963139"/>
                </a:solidFill>
                <a:latin typeface="Arial"/>
                <a:cs typeface="Arial"/>
              </a:rPr>
              <a:t>server</a:t>
            </a:r>
            <a:r>
              <a:rPr sz="2900" spc="-114">
                <a:solidFill>
                  <a:srgbClr val="963139"/>
                </a:solidFill>
                <a:latin typeface="Arial"/>
                <a:cs typeface="Arial"/>
              </a:rPr>
              <a:t> </a:t>
            </a:r>
            <a:r>
              <a:rPr sz="2900" spc="-130">
                <a:solidFill>
                  <a:srgbClr val="963139"/>
                </a:solidFill>
                <a:latin typeface="Arial"/>
                <a:cs typeface="Arial"/>
              </a:rPr>
              <a:t>(login)</a:t>
            </a:r>
            <a:endParaRPr sz="2900">
              <a:latin typeface="Arial"/>
              <a:cs typeface="Arial"/>
            </a:endParaRPr>
          </a:p>
          <a:p>
            <a:pPr marL="332740" indent="-320040">
              <a:lnSpc>
                <a:spcPct val="100000"/>
              </a:lnSpc>
              <a:spcBef>
                <a:spcPts val="695"/>
              </a:spcBef>
              <a:buSzPct val="60344"/>
              <a:buFont typeface="Wingdings"/>
              <a:buChar char=""/>
              <a:tabLst>
                <a:tab pos="332740" algn="l"/>
              </a:tabLst>
            </a:pPr>
            <a:r>
              <a:rPr sz="2900" spc="-15">
                <a:solidFill>
                  <a:srgbClr val="963139"/>
                </a:solidFill>
                <a:latin typeface="Arial"/>
                <a:cs typeface="Arial"/>
              </a:rPr>
              <a:t>2 </a:t>
            </a:r>
            <a:r>
              <a:rPr sz="2900" spc="-250">
                <a:solidFill>
                  <a:srgbClr val="963139"/>
                </a:solidFill>
                <a:latin typeface="Arial"/>
                <a:cs typeface="Arial"/>
              </a:rPr>
              <a:t>components </a:t>
            </a:r>
            <a:r>
              <a:rPr sz="2900" spc="-90">
                <a:solidFill>
                  <a:srgbClr val="963139"/>
                </a:solidFill>
                <a:latin typeface="Arial"/>
                <a:cs typeface="Arial"/>
              </a:rPr>
              <a:t>to </a:t>
            </a:r>
            <a:r>
              <a:rPr sz="2900" spc="-15">
                <a:solidFill>
                  <a:srgbClr val="963139"/>
                </a:solidFill>
                <a:latin typeface="Arial"/>
                <a:cs typeface="Arial"/>
              </a:rPr>
              <a:t>a</a:t>
            </a:r>
            <a:r>
              <a:rPr sz="2900" spc="-260">
                <a:solidFill>
                  <a:srgbClr val="963139"/>
                </a:solidFill>
                <a:latin typeface="Arial"/>
                <a:cs typeface="Arial"/>
              </a:rPr>
              <a:t> </a:t>
            </a:r>
            <a:r>
              <a:rPr sz="2900" spc="-130">
                <a:solidFill>
                  <a:srgbClr val="963139"/>
                </a:solidFill>
                <a:latin typeface="Arial"/>
                <a:cs typeface="Arial"/>
              </a:rPr>
              <a:t>form:</a:t>
            </a:r>
            <a:endParaRPr sz="2900">
              <a:latin typeface="Arial"/>
              <a:cs typeface="Arial"/>
            </a:endParaRPr>
          </a:p>
          <a:p>
            <a:pPr marL="652780" lvl="1" indent="-274955">
              <a:lnSpc>
                <a:spcPct val="100000"/>
              </a:lnSpc>
              <a:spcBef>
                <a:spcPts val="625"/>
              </a:spcBef>
              <a:buClr>
                <a:srgbClr val="676767"/>
              </a:buClr>
              <a:buSzPct val="69230"/>
              <a:buChar char=""/>
              <a:tabLst>
                <a:tab pos="653415" algn="l"/>
              </a:tabLst>
            </a:pPr>
            <a:r>
              <a:rPr sz="2600" spc="-300">
                <a:solidFill>
                  <a:srgbClr val="963139"/>
                </a:solidFill>
                <a:latin typeface="Arial"/>
                <a:cs typeface="Arial"/>
              </a:rPr>
              <a:t>The </a:t>
            </a:r>
            <a:r>
              <a:rPr sz="2600" spc="-340">
                <a:solidFill>
                  <a:srgbClr val="963139"/>
                </a:solidFill>
                <a:latin typeface="Arial"/>
                <a:cs typeface="Arial"/>
              </a:rPr>
              <a:t>HTML </a:t>
            </a:r>
            <a:r>
              <a:rPr sz="2600" spc="-105">
                <a:solidFill>
                  <a:srgbClr val="963139"/>
                </a:solidFill>
                <a:latin typeface="Arial"/>
                <a:cs typeface="Arial"/>
              </a:rPr>
              <a:t>generating </a:t>
            </a:r>
            <a:r>
              <a:rPr sz="2600" spc="-160">
                <a:solidFill>
                  <a:srgbClr val="963139"/>
                </a:solidFill>
                <a:latin typeface="Arial"/>
                <a:cs typeface="Arial"/>
              </a:rPr>
              <a:t>the </a:t>
            </a:r>
            <a:r>
              <a:rPr sz="2600" spc="-110">
                <a:solidFill>
                  <a:srgbClr val="963139"/>
                </a:solidFill>
                <a:latin typeface="Arial"/>
                <a:cs typeface="Arial"/>
              </a:rPr>
              <a:t>form</a:t>
            </a:r>
            <a:r>
              <a:rPr sz="2600" spc="-40">
                <a:solidFill>
                  <a:srgbClr val="963139"/>
                </a:solidFill>
                <a:latin typeface="Arial"/>
                <a:cs typeface="Arial"/>
              </a:rPr>
              <a:t> </a:t>
            </a:r>
            <a:r>
              <a:rPr sz="2600" spc="-80">
                <a:solidFill>
                  <a:srgbClr val="963139"/>
                </a:solidFill>
                <a:latin typeface="Arial"/>
                <a:cs typeface="Arial"/>
              </a:rPr>
              <a:t>itself</a:t>
            </a:r>
            <a:endParaRPr sz="2600">
              <a:latin typeface="Arial"/>
              <a:cs typeface="Arial"/>
            </a:endParaRPr>
          </a:p>
          <a:p>
            <a:pPr marL="652780" marR="198120" lvl="1" indent="-274320">
              <a:lnSpc>
                <a:spcPct val="100000"/>
              </a:lnSpc>
              <a:spcBef>
                <a:spcPts val="600"/>
              </a:spcBef>
              <a:buClr>
                <a:srgbClr val="676767"/>
              </a:buClr>
              <a:buSzPct val="69230"/>
              <a:buChar char=""/>
              <a:tabLst>
                <a:tab pos="653415" algn="l"/>
              </a:tabLst>
            </a:pPr>
            <a:r>
              <a:rPr sz="2600" spc="-300">
                <a:solidFill>
                  <a:srgbClr val="963139"/>
                </a:solidFill>
                <a:latin typeface="Arial"/>
                <a:cs typeface="Arial"/>
              </a:rPr>
              <a:t>The </a:t>
            </a:r>
            <a:r>
              <a:rPr sz="2600" spc="-140">
                <a:solidFill>
                  <a:srgbClr val="963139"/>
                </a:solidFill>
                <a:latin typeface="Arial"/>
                <a:cs typeface="Arial"/>
              </a:rPr>
              <a:t>server-side </a:t>
            </a:r>
            <a:r>
              <a:rPr sz="2600" spc="-130">
                <a:solidFill>
                  <a:srgbClr val="963139"/>
                </a:solidFill>
                <a:latin typeface="Arial"/>
                <a:cs typeface="Arial"/>
              </a:rPr>
              <a:t>script </a:t>
            </a:r>
            <a:r>
              <a:rPr sz="2600" spc="-90">
                <a:solidFill>
                  <a:srgbClr val="963139"/>
                </a:solidFill>
                <a:latin typeface="Arial"/>
                <a:cs typeface="Arial"/>
              </a:rPr>
              <a:t>that </a:t>
            </a:r>
            <a:r>
              <a:rPr sz="2600" spc="-160">
                <a:solidFill>
                  <a:srgbClr val="963139"/>
                </a:solidFill>
                <a:latin typeface="Arial"/>
                <a:cs typeface="Arial"/>
              </a:rPr>
              <a:t>the </a:t>
            </a:r>
            <a:r>
              <a:rPr sz="2600" spc="-110">
                <a:solidFill>
                  <a:srgbClr val="963139"/>
                </a:solidFill>
                <a:latin typeface="Arial"/>
                <a:cs typeface="Arial"/>
              </a:rPr>
              <a:t>form </a:t>
            </a:r>
            <a:r>
              <a:rPr sz="2600" spc="-15">
                <a:solidFill>
                  <a:srgbClr val="963139"/>
                </a:solidFill>
                <a:latin typeface="Arial"/>
                <a:cs typeface="Arial"/>
              </a:rPr>
              <a:t>data </a:t>
            </a:r>
            <a:r>
              <a:rPr sz="2600" spc="-225">
                <a:solidFill>
                  <a:srgbClr val="963139"/>
                </a:solidFill>
                <a:latin typeface="Arial"/>
                <a:cs typeface="Arial"/>
              </a:rPr>
              <a:t>is sent </a:t>
            </a:r>
            <a:r>
              <a:rPr sz="2600" spc="-85">
                <a:solidFill>
                  <a:srgbClr val="963139"/>
                </a:solidFill>
                <a:latin typeface="Arial"/>
                <a:cs typeface="Arial"/>
              </a:rPr>
              <a:t>to </a:t>
            </a:r>
            <a:r>
              <a:rPr sz="2600" spc="-220">
                <a:solidFill>
                  <a:srgbClr val="963139"/>
                </a:solidFill>
                <a:latin typeface="Arial"/>
                <a:cs typeface="Arial"/>
              </a:rPr>
              <a:t>(via  </a:t>
            </a:r>
            <a:r>
              <a:rPr sz="2600" spc="-355">
                <a:solidFill>
                  <a:srgbClr val="963139"/>
                </a:solidFill>
                <a:latin typeface="Arial"/>
                <a:cs typeface="Arial"/>
              </a:rPr>
              <a:t>GET </a:t>
            </a:r>
            <a:r>
              <a:rPr sz="2600" spc="-75">
                <a:solidFill>
                  <a:srgbClr val="963139"/>
                </a:solidFill>
                <a:latin typeface="Arial"/>
                <a:cs typeface="Arial"/>
              </a:rPr>
              <a:t>or </a:t>
            </a:r>
            <a:r>
              <a:rPr sz="2600" spc="-275">
                <a:solidFill>
                  <a:srgbClr val="963139"/>
                </a:solidFill>
                <a:latin typeface="Arial"/>
                <a:cs typeface="Arial"/>
              </a:rPr>
              <a:t>POST), </a:t>
            </a:r>
            <a:r>
              <a:rPr sz="2600" spc="-85">
                <a:solidFill>
                  <a:srgbClr val="963139"/>
                </a:solidFill>
                <a:latin typeface="Arial"/>
                <a:cs typeface="Arial"/>
              </a:rPr>
              <a:t>taking </a:t>
            </a:r>
            <a:r>
              <a:rPr sz="2600" spc="-114">
                <a:solidFill>
                  <a:srgbClr val="963139"/>
                </a:solidFill>
                <a:latin typeface="Arial"/>
                <a:cs typeface="Arial"/>
              </a:rPr>
              <a:t>care </a:t>
            </a:r>
            <a:r>
              <a:rPr sz="2600">
                <a:solidFill>
                  <a:srgbClr val="963139"/>
                </a:solidFill>
                <a:latin typeface="Arial"/>
                <a:cs typeface="Arial"/>
              </a:rPr>
              <a:t>of </a:t>
            </a:r>
            <a:r>
              <a:rPr sz="2600" spc="-160">
                <a:solidFill>
                  <a:srgbClr val="963139"/>
                </a:solidFill>
                <a:latin typeface="Arial"/>
                <a:cs typeface="Arial"/>
              </a:rPr>
              <a:t>the </a:t>
            </a:r>
            <a:r>
              <a:rPr sz="2600" spc="-185">
                <a:solidFill>
                  <a:srgbClr val="963139"/>
                </a:solidFill>
                <a:latin typeface="Arial"/>
                <a:cs typeface="Arial"/>
              </a:rPr>
              <a:t>processing</a:t>
            </a:r>
            <a:r>
              <a:rPr sz="2600" spc="110">
                <a:solidFill>
                  <a:srgbClr val="963139"/>
                </a:solidFill>
                <a:latin typeface="Arial"/>
                <a:cs typeface="Arial"/>
              </a:rPr>
              <a:t> </a:t>
            </a:r>
            <a:r>
              <a:rPr sz="2600" spc="-130">
                <a:solidFill>
                  <a:srgbClr val="963139"/>
                </a:solidFill>
                <a:latin typeface="Arial"/>
                <a:cs typeface="Arial"/>
              </a:rPr>
              <a:t>involved</a:t>
            </a:r>
            <a:endParaRPr sz="2600">
              <a:latin typeface="Arial"/>
              <a:cs typeface="Arial"/>
            </a:endParaRPr>
          </a:p>
          <a:p>
            <a:pPr marL="927100" marR="5080" lvl="2" indent="-228600">
              <a:lnSpc>
                <a:spcPct val="100000"/>
              </a:lnSpc>
              <a:spcBef>
                <a:spcPts val="520"/>
              </a:spcBef>
              <a:buSzPct val="73913"/>
              <a:buFont typeface="Wingdings"/>
              <a:buChar char=""/>
              <a:tabLst>
                <a:tab pos="927735" algn="l"/>
              </a:tabLst>
            </a:pPr>
            <a:r>
              <a:rPr sz="2300" spc="-125">
                <a:solidFill>
                  <a:srgbClr val="963139"/>
                </a:solidFill>
                <a:latin typeface="Arial"/>
                <a:cs typeface="Arial"/>
              </a:rPr>
              <a:t>Server </a:t>
            </a:r>
            <a:r>
              <a:rPr sz="2300" spc="-180">
                <a:solidFill>
                  <a:srgbClr val="963139"/>
                </a:solidFill>
                <a:latin typeface="Arial"/>
                <a:cs typeface="Arial"/>
              </a:rPr>
              <a:t>should </a:t>
            </a:r>
            <a:r>
              <a:rPr sz="2300" spc="-135">
                <a:solidFill>
                  <a:srgbClr val="963139"/>
                </a:solidFill>
                <a:latin typeface="Arial"/>
                <a:cs typeface="Arial"/>
              </a:rPr>
              <a:t>respond </a:t>
            </a:r>
            <a:r>
              <a:rPr sz="2300" spc="-50">
                <a:solidFill>
                  <a:srgbClr val="963139"/>
                </a:solidFill>
                <a:latin typeface="Arial"/>
                <a:cs typeface="Arial"/>
              </a:rPr>
              <a:t>appropriately, </a:t>
            </a:r>
            <a:r>
              <a:rPr sz="2300" spc="-80">
                <a:solidFill>
                  <a:srgbClr val="963139"/>
                </a:solidFill>
                <a:latin typeface="Arial"/>
                <a:cs typeface="Arial"/>
              </a:rPr>
              <a:t>redirecting </a:t>
            </a:r>
            <a:r>
              <a:rPr sz="2300" spc="-140">
                <a:solidFill>
                  <a:srgbClr val="963139"/>
                </a:solidFill>
                <a:latin typeface="Arial"/>
                <a:cs typeface="Arial"/>
              </a:rPr>
              <a:t>the </a:t>
            </a:r>
            <a:r>
              <a:rPr sz="2300" spc="-195">
                <a:solidFill>
                  <a:srgbClr val="963139"/>
                </a:solidFill>
                <a:latin typeface="Arial"/>
                <a:cs typeface="Arial"/>
              </a:rPr>
              <a:t>user </a:t>
            </a:r>
            <a:r>
              <a:rPr sz="2300" spc="-75">
                <a:solidFill>
                  <a:srgbClr val="963139"/>
                </a:solidFill>
                <a:latin typeface="Arial"/>
                <a:cs typeface="Arial"/>
              </a:rPr>
              <a:t>to  </a:t>
            </a:r>
            <a:r>
              <a:rPr sz="2300" spc="-140">
                <a:solidFill>
                  <a:srgbClr val="963139"/>
                </a:solidFill>
                <a:latin typeface="Arial"/>
                <a:cs typeface="Arial"/>
              </a:rPr>
              <a:t>the </a:t>
            </a:r>
            <a:r>
              <a:rPr sz="2300" spc="-35">
                <a:solidFill>
                  <a:srgbClr val="963139"/>
                </a:solidFill>
                <a:latin typeface="Arial"/>
                <a:cs typeface="Arial"/>
              </a:rPr>
              <a:t>appropriate </a:t>
            </a:r>
            <a:r>
              <a:rPr sz="2300" spc="-114">
                <a:solidFill>
                  <a:srgbClr val="963139"/>
                </a:solidFill>
                <a:latin typeface="Arial"/>
                <a:cs typeface="Arial"/>
              </a:rPr>
              <a:t>destination </a:t>
            </a:r>
            <a:r>
              <a:rPr sz="2300" spc="-65">
                <a:solidFill>
                  <a:srgbClr val="963139"/>
                </a:solidFill>
                <a:latin typeface="Arial"/>
                <a:cs typeface="Arial"/>
              </a:rPr>
              <a:t>or </a:t>
            </a:r>
            <a:r>
              <a:rPr sz="2300" spc="-95">
                <a:solidFill>
                  <a:srgbClr val="963139"/>
                </a:solidFill>
                <a:latin typeface="Arial"/>
                <a:cs typeface="Arial"/>
              </a:rPr>
              <a:t>generating </a:t>
            </a:r>
            <a:r>
              <a:rPr sz="2300" spc="-140">
                <a:solidFill>
                  <a:srgbClr val="963139"/>
                </a:solidFill>
                <a:latin typeface="Arial"/>
                <a:cs typeface="Arial"/>
              </a:rPr>
              <a:t>the </a:t>
            </a:r>
            <a:r>
              <a:rPr sz="2300" spc="-35">
                <a:solidFill>
                  <a:srgbClr val="963139"/>
                </a:solidFill>
                <a:latin typeface="Arial"/>
                <a:cs typeface="Arial"/>
              </a:rPr>
              <a:t>appropriate  </a:t>
            </a:r>
            <a:r>
              <a:rPr sz="2300" spc="-55">
                <a:solidFill>
                  <a:srgbClr val="963139"/>
                </a:solidFill>
                <a:latin typeface="Arial"/>
                <a:cs typeface="Arial"/>
              </a:rPr>
              <a:t>page</a:t>
            </a:r>
            <a:endParaRPr sz="2300">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62075" y="2733675"/>
            <a:ext cx="6343650" cy="857250"/>
            <a:chOff x="1362075" y="2733675"/>
            <a:chExt cx="6343650" cy="857250"/>
          </a:xfrm>
        </p:grpSpPr>
        <p:sp>
          <p:nvSpPr>
            <p:cNvPr id="3" name="object 3"/>
            <p:cNvSpPr/>
            <p:nvPr/>
          </p:nvSpPr>
          <p:spPr>
            <a:xfrm>
              <a:off x="6096000" y="3276600"/>
              <a:ext cx="1600200" cy="304800"/>
            </a:xfrm>
            <a:custGeom>
              <a:avLst/>
              <a:gdLst/>
              <a:ahLst/>
              <a:cxnLst/>
              <a:rect l="l" t="t" r="r" b="b"/>
              <a:pathLst>
                <a:path w="1600200" h="304800">
                  <a:moveTo>
                    <a:pt x="1549400" y="0"/>
                  </a:moveTo>
                  <a:lnTo>
                    <a:pt x="50800" y="0"/>
                  </a:lnTo>
                  <a:lnTo>
                    <a:pt x="31021" y="3990"/>
                  </a:lnTo>
                  <a:lnTo>
                    <a:pt x="14874" y="14874"/>
                  </a:lnTo>
                  <a:lnTo>
                    <a:pt x="3990" y="31021"/>
                  </a:lnTo>
                  <a:lnTo>
                    <a:pt x="0" y="50800"/>
                  </a:lnTo>
                  <a:lnTo>
                    <a:pt x="0" y="254000"/>
                  </a:lnTo>
                  <a:lnTo>
                    <a:pt x="3990" y="273778"/>
                  </a:lnTo>
                  <a:lnTo>
                    <a:pt x="14874" y="289925"/>
                  </a:lnTo>
                  <a:lnTo>
                    <a:pt x="31021" y="300809"/>
                  </a:lnTo>
                  <a:lnTo>
                    <a:pt x="50800" y="304800"/>
                  </a:lnTo>
                  <a:lnTo>
                    <a:pt x="1549400" y="304800"/>
                  </a:lnTo>
                  <a:lnTo>
                    <a:pt x="1569178" y="300809"/>
                  </a:lnTo>
                  <a:lnTo>
                    <a:pt x="1585325" y="289925"/>
                  </a:lnTo>
                  <a:lnTo>
                    <a:pt x="1596209" y="273778"/>
                  </a:lnTo>
                  <a:lnTo>
                    <a:pt x="1600200" y="254000"/>
                  </a:lnTo>
                  <a:lnTo>
                    <a:pt x="1600200" y="50800"/>
                  </a:lnTo>
                  <a:lnTo>
                    <a:pt x="1596209" y="31021"/>
                  </a:lnTo>
                  <a:lnTo>
                    <a:pt x="1585325" y="14874"/>
                  </a:lnTo>
                  <a:lnTo>
                    <a:pt x="1569178" y="3990"/>
                  </a:lnTo>
                  <a:lnTo>
                    <a:pt x="1549400" y="0"/>
                  </a:lnTo>
                  <a:close/>
                </a:path>
              </a:pathLst>
            </a:custGeom>
            <a:solidFill>
              <a:srgbClr val="92D050"/>
            </a:solidFill>
          </p:spPr>
          <p:txBody>
            <a:bodyPr wrap="square" lIns="0" tIns="0" rIns="0" bIns="0" rtlCol="0"/>
            <a:lstStyle/>
            <a:p>
              <a:endParaRPr/>
            </a:p>
          </p:txBody>
        </p:sp>
        <p:sp>
          <p:nvSpPr>
            <p:cNvPr id="4" name="object 4"/>
            <p:cNvSpPr/>
            <p:nvPr/>
          </p:nvSpPr>
          <p:spPr>
            <a:xfrm>
              <a:off x="6096000" y="3276600"/>
              <a:ext cx="1600200" cy="304800"/>
            </a:xfrm>
            <a:custGeom>
              <a:avLst/>
              <a:gdLst/>
              <a:ahLst/>
              <a:cxnLst/>
              <a:rect l="l" t="t" r="r" b="b"/>
              <a:pathLst>
                <a:path w="1600200" h="304800">
                  <a:moveTo>
                    <a:pt x="0" y="50800"/>
                  </a:moveTo>
                  <a:lnTo>
                    <a:pt x="3990" y="31021"/>
                  </a:lnTo>
                  <a:lnTo>
                    <a:pt x="14874" y="14874"/>
                  </a:lnTo>
                  <a:lnTo>
                    <a:pt x="31021" y="3990"/>
                  </a:lnTo>
                  <a:lnTo>
                    <a:pt x="50800" y="0"/>
                  </a:lnTo>
                  <a:lnTo>
                    <a:pt x="1549400" y="0"/>
                  </a:lnTo>
                  <a:lnTo>
                    <a:pt x="1569178" y="3990"/>
                  </a:lnTo>
                  <a:lnTo>
                    <a:pt x="1585325" y="14874"/>
                  </a:lnTo>
                  <a:lnTo>
                    <a:pt x="1596209" y="31021"/>
                  </a:lnTo>
                  <a:lnTo>
                    <a:pt x="1600200" y="50800"/>
                  </a:lnTo>
                  <a:lnTo>
                    <a:pt x="1600200" y="254000"/>
                  </a:lnTo>
                  <a:lnTo>
                    <a:pt x="1596209" y="273778"/>
                  </a:lnTo>
                  <a:lnTo>
                    <a:pt x="1585325" y="289925"/>
                  </a:lnTo>
                  <a:lnTo>
                    <a:pt x="1569178" y="300809"/>
                  </a:lnTo>
                  <a:lnTo>
                    <a:pt x="1549400" y="304800"/>
                  </a:lnTo>
                  <a:lnTo>
                    <a:pt x="50800" y="304800"/>
                  </a:lnTo>
                  <a:lnTo>
                    <a:pt x="31021" y="300809"/>
                  </a:lnTo>
                  <a:lnTo>
                    <a:pt x="14874" y="289925"/>
                  </a:lnTo>
                  <a:lnTo>
                    <a:pt x="3990" y="273778"/>
                  </a:lnTo>
                  <a:lnTo>
                    <a:pt x="0" y="254000"/>
                  </a:lnTo>
                  <a:lnTo>
                    <a:pt x="0" y="50800"/>
                  </a:lnTo>
                  <a:close/>
                </a:path>
              </a:pathLst>
            </a:custGeom>
            <a:ln w="19050">
              <a:solidFill>
                <a:srgbClr val="494949"/>
              </a:solidFill>
            </a:ln>
          </p:spPr>
          <p:txBody>
            <a:bodyPr wrap="square" lIns="0" tIns="0" rIns="0" bIns="0" rtlCol="0"/>
            <a:lstStyle/>
            <a:p>
              <a:endParaRPr/>
            </a:p>
          </p:txBody>
        </p:sp>
        <p:sp>
          <p:nvSpPr>
            <p:cNvPr id="5" name="object 5"/>
            <p:cNvSpPr/>
            <p:nvPr/>
          </p:nvSpPr>
          <p:spPr>
            <a:xfrm>
              <a:off x="4953000" y="3048000"/>
              <a:ext cx="1524000" cy="228600"/>
            </a:xfrm>
            <a:custGeom>
              <a:avLst/>
              <a:gdLst/>
              <a:ahLst/>
              <a:cxnLst/>
              <a:rect l="l" t="t" r="r" b="b"/>
              <a:pathLst>
                <a:path w="1524000" h="228600">
                  <a:moveTo>
                    <a:pt x="1485900" y="0"/>
                  </a:moveTo>
                  <a:lnTo>
                    <a:pt x="38100" y="0"/>
                  </a:lnTo>
                  <a:lnTo>
                    <a:pt x="23252" y="2988"/>
                  </a:lnTo>
                  <a:lnTo>
                    <a:pt x="11144" y="11144"/>
                  </a:lnTo>
                  <a:lnTo>
                    <a:pt x="2988" y="23252"/>
                  </a:lnTo>
                  <a:lnTo>
                    <a:pt x="0" y="38100"/>
                  </a:lnTo>
                  <a:lnTo>
                    <a:pt x="0" y="190500"/>
                  </a:lnTo>
                  <a:lnTo>
                    <a:pt x="2988" y="205347"/>
                  </a:lnTo>
                  <a:lnTo>
                    <a:pt x="11144" y="217455"/>
                  </a:lnTo>
                  <a:lnTo>
                    <a:pt x="23252" y="225611"/>
                  </a:lnTo>
                  <a:lnTo>
                    <a:pt x="38100" y="228600"/>
                  </a:lnTo>
                  <a:lnTo>
                    <a:pt x="1485900" y="228600"/>
                  </a:lnTo>
                  <a:lnTo>
                    <a:pt x="1500747" y="225611"/>
                  </a:lnTo>
                  <a:lnTo>
                    <a:pt x="1512855" y="217455"/>
                  </a:lnTo>
                  <a:lnTo>
                    <a:pt x="1521011" y="205347"/>
                  </a:lnTo>
                  <a:lnTo>
                    <a:pt x="1524000" y="190500"/>
                  </a:lnTo>
                  <a:lnTo>
                    <a:pt x="1524000" y="38100"/>
                  </a:lnTo>
                  <a:lnTo>
                    <a:pt x="1521011" y="23252"/>
                  </a:lnTo>
                  <a:lnTo>
                    <a:pt x="1512855" y="11144"/>
                  </a:lnTo>
                  <a:lnTo>
                    <a:pt x="1500747" y="2988"/>
                  </a:lnTo>
                  <a:lnTo>
                    <a:pt x="1485900" y="0"/>
                  </a:lnTo>
                  <a:close/>
                </a:path>
              </a:pathLst>
            </a:custGeom>
            <a:solidFill>
              <a:srgbClr val="92D050"/>
            </a:solidFill>
          </p:spPr>
          <p:txBody>
            <a:bodyPr wrap="square" lIns="0" tIns="0" rIns="0" bIns="0" rtlCol="0"/>
            <a:lstStyle/>
            <a:p>
              <a:endParaRPr/>
            </a:p>
          </p:txBody>
        </p:sp>
        <p:sp>
          <p:nvSpPr>
            <p:cNvPr id="6" name="object 6"/>
            <p:cNvSpPr/>
            <p:nvPr/>
          </p:nvSpPr>
          <p:spPr>
            <a:xfrm>
              <a:off x="4953000" y="3048000"/>
              <a:ext cx="1524000" cy="228600"/>
            </a:xfrm>
            <a:custGeom>
              <a:avLst/>
              <a:gdLst/>
              <a:ahLst/>
              <a:cxnLst/>
              <a:rect l="l" t="t" r="r" b="b"/>
              <a:pathLst>
                <a:path w="1524000" h="228600">
                  <a:moveTo>
                    <a:pt x="0" y="38100"/>
                  </a:moveTo>
                  <a:lnTo>
                    <a:pt x="2988" y="23252"/>
                  </a:lnTo>
                  <a:lnTo>
                    <a:pt x="11144" y="11144"/>
                  </a:lnTo>
                  <a:lnTo>
                    <a:pt x="23252" y="2988"/>
                  </a:lnTo>
                  <a:lnTo>
                    <a:pt x="38100" y="0"/>
                  </a:lnTo>
                  <a:lnTo>
                    <a:pt x="1485900" y="0"/>
                  </a:lnTo>
                  <a:lnTo>
                    <a:pt x="1500747" y="2988"/>
                  </a:lnTo>
                  <a:lnTo>
                    <a:pt x="1512855" y="11144"/>
                  </a:lnTo>
                  <a:lnTo>
                    <a:pt x="1521011" y="23252"/>
                  </a:lnTo>
                  <a:lnTo>
                    <a:pt x="1524000" y="38100"/>
                  </a:lnTo>
                  <a:lnTo>
                    <a:pt x="1524000" y="190500"/>
                  </a:lnTo>
                  <a:lnTo>
                    <a:pt x="1521011" y="205347"/>
                  </a:lnTo>
                  <a:lnTo>
                    <a:pt x="1512855" y="217455"/>
                  </a:lnTo>
                  <a:lnTo>
                    <a:pt x="1500747" y="225611"/>
                  </a:lnTo>
                  <a:lnTo>
                    <a:pt x="1485900" y="228600"/>
                  </a:lnTo>
                  <a:lnTo>
                    <a:pt x="38100" y="228600"/>
                  </a:lnTo>
                  <a:lnTo>
                    <a:pt x="23252" y="225611"/>
                  </a:lnTo>
                  <a:lnTo>
                    <a:pt x="11144" y="217455"/>
                  </a:lnTo>
                  <a:lnTo>
                    <a:pt x="2988" y="205347"/>
                  </a:lnTo>
                  <a:lnTo>
                    <a:pt x="0" y="190500"/>
                  </a:lnTo>
                  <a:lnTo>
                    <a:pt x="0" y="38100"/>
                  </a:lnTo>
                  <a:close/>
                </a:path>
              </a:pathLst>
            </a:custGeom>
            <a:ln w="19050">
              <a:solidFill>
                <a:srgbClr val="494949"/>
              </a:solidFill>
            </a:ln>
          </p:spPr>
          <p:txBody>
            <a:bodyPr wrap="square" lIns="0" tIns="0" rIns="0" bIns="0" rtlCol="0"/>
            <a:lstStyle/>
            <a:p>
              <a:endParaRPr/>
            </a:p>
          </p:txBody>
        </p:sp>
        <p:sp>
          <p:nvSpPr>
            <p:cNvPr id="7" name="object 7"/>
            <p:cNvSpPr/>
            <p:nvPr/>
          </p:nvSpPr>
          <p:spPr>
            <a:xfrm>
              <a:off x="4267200" y="2743200"/>
              <a:ext cx="1905000" cy="304800"/>
            </a:xfrm>
            <a:custGeom>
              <a:avLst/>
              <a:gdLst/>
              <a:ahLst/>
              <a:cxnLst/>
              <a:rect l="l" t="t" r="r" b="b"/>
              <a:pathLst>
                <a:path w="1905000" h="304800">
                  <a:moveTo>
                    <a:pt x="1854200" y="0"/>
                  </a:moveTo>
                  <a:lnTo>
                    <a:pt x="50800" y="0"/>
                  </a:lnTo>
                  <a:lnTo>
                    <a:pt x="31021" y="3990"/>
                  </a:lnTo>
                  <a:lnTo>
                    <a:pt x="14874" y="14874"/>
                  </a:lnTo>
                  <a:lnTo>
                    <a:pt x="3990" y="31021"/>
                  </a:lnTo>
                  <a:lnTo>
                    <a:pt x="0" y="50800"/>
                  </a:lnTo>
                  <a:lnTo>
                    <a:pt x="0" y="254000"/>
                  </a:lnTo>
                  <a:lnTo>
                    <a:pt x="3990" y="273778"/>
                  </a:lnTo>
                  <a:lnTo>
                    <a:pt x="14874" y="289925"/>
                  </a:lnTo>
                  <a:lnTo>
                    <a:pt x="31021" y="300809"/>
                  </a:lnTo>
                  <a:lnTo>
                    <a:pt x="50800" y="304800"/>
                  </a:lnTo>
                  <a:lnTo>
                    <a:pt x="1854200" y="304800"/>
                  </a:lnTo>
                  <a:lnTo>
                    <a:pt x="1873978" y="300809"/>
                  </a:lnTo>
                  <a:lnTo>
                    <a:pt x="1890125" y="289925"/>
                  </a:lnTo>
                  <a:lnTo>
                    <a:pt x="1901009" y="273778"/>
                  </a:lnTo>
                  <a:lnTo>
                    <a:pt x="1905000" y="254000"/>
                  </a:lnTo>
                  <a:lnTo>
                    <a:pt x="1905000" y="50800"/>
                  </a:lnTo>
                  <a:lnTo>
                    <a:pt x="1901009" y="31021"/>
                  </a:lnTo>
                  <a:lnTo>
                    <a:pt x="1890125" y="14874"/>
                  </a:lnTo>
                  <a:lnTo>
                    <a:pt x="1873978" y="3990"/>
                  </a:lnTo>
                  <a:lnTo>
                    <a:pt x="1854200" y="0"/>
                  </a:lnTo>
                  <a:close/>
                </a:path>
              </a:pathLst>
            </a:custGeom>
            <a:solidFill>
              <a:srgbClr val="EFD1D2"/>
            </a:solidFill>
          </p:spPr>
          <p:txBody>
            <a:bodyPr wrap="square" lIns="0" tIns="0" rIns="0" bIns="0" rtlCol="0"/>
            <a:lstStyle/>
            <a:p>
              <a:endParaRPr/>
            </a:p>
          </p:txBody>
        </p:sp>
        <p:sp>
          <p:nvSpPr>
            <p:cNvPr id="8" name="object 8"/>
            <p:cNvSpPr/>
            <p:nvPr/>
          </p:nvSpPr>
          <p:spPr>
            <a:xfrm>
              <a:off x="4267200" y="2743200"/>
              <a:ext cx="1905000" cy="304800"/>
            </a:xfrm>
            <a:custGeom>
              <a:avLst/>
              <a:gdLst/>
              <a:ahLst/>
              <a:cxnLst/>
              <a:rect l="l" t="t" r="r" b="b"/>
              <a:pathLst>
                <a:path w="1905000" h="304800">
                  <a:moveTo>
                    <a:pt x="0" y="50800"/>
                  </a:moveTo>
                  <a:lnTo>
                    <a:pt x="3990" y="31021"/>
                  </a:lnTo>
                  <a:lnTo>
                    <a:pt x="14874" y="14874"/>
                  </a:lnTo>
                  <a:lnTo>
                    <a:pt x="31021" y="3990"/>
                  </a:lnTo>
                  <a:lnTo>
                    <a:pt x="50800" y="0"/>
                  </a:lnTo>
                  <a:lnTo>
                    <a:pt x="1854200" y="0"/>
                  </a:lnTo>
                  <a:lnTo>
                    <a:pt x="1873978" y="3990"/>
                  </a:lnTo>
                  <a:lnTo>
                    <a:pt x="1890125" y="14874"/>
                  </a:lnTo>
                  <a:lnTo>
                    <a:pt x="1901009" y="31021"/>
                  </a:lnTo>
                  <a:lnTo>
                    <a:pt x="1905000" y="50800"/>
                  </a:lnTo>
                  <a:lnTo>
                    <a:pt x="1905000" y="254000"/>
                  </a:lnTo>
                  <a:lnTo>
                    <a:pt x="1901009" y="273778"/>
                  </a:lnTo>
                  <a:lnTo>
                    <a:pt x="1890125" y="289925"/>
                  </a:lnTo>
                  <a:lnTo>
                    <a:pt x="1873978" y="300809"/>
                  </a:lnTo>
                  <a:lnTo>
                    <a:pt x="1854200" y="304800"/>
                  </a:lnTo>
                  <a:lnTo>
                    <a:pt x="50800" y="304800"/>
                  </a:lnTo>
                  <a:lnTo>
                    <a:pt x="31021" y="300809"/>
                  </a:lnTo>
                  <a:lnTo>
                    <a:pt x="14874" y="289925"/>
                  </a:lnTo>
                  <a:lnTo>
                    <a:pt x="3990" y="273778"/>
                  </a:lnTo>
                  <a:lnTo>
                    <a:pt x="0" y="254000"/>
                  </a:lnTo>
                  <a:lnTo>
                    <a:pt x="0" y="50800"/>
                  </a:lnTo>
                  <a:close/>
                </a:path>
              </a:pathLst>
            </a:custGeom>
            <a:ln w="19050">
              <a:solidFill>
                <a:srgbClr val="494949"/>
              </a:solidFill>
            </a:ln>
          </p:spPr>
          <p:txBody>
            <a:bodyPr wrap="square" lIns="0" tIns="0" rIns="0" bIns="0" rtlCol="0"/>
            <a:lstStyle/>
            <a:p>
              <a:endParaRPr/>
            </a:p>
          </p:txBody>
        </p:sp>
        <p:sp>
          <p:nvSpPr>
            <p:cNvPr id="9" name="object 9"/>
            <p:cNvSpPr/>
            <p:nvPr/>
          </p:nvSpPr>
          <p:spPr>
            <a:xfrm>
              <a:off x="1371600" y="2743200"/>
              <a:ext cx="2895600" cy="304800"/>
            </a:xfrm>
            <a:custGeom>
              <a:avLst/>
              <a:gdLst/>
              <a:ahLst/>
              <a:cxnLst/>
              <a:rect l="l" t="t" r="r" b="b"/>
              <a:pathLst>
                <a:path w="2895600" h="304800">
                  <a:moveTo>
                    <a:pt x="2844800" y="0"/>
                  </a:moveTo>
                  <a:lnTo>
                    <a:pt x="50800" y="0"/>
                  </a:lnTo>
                  <a:lnTo>
                    <a:pt x="31021" y="3990"/>
                  </a:lnTo>
                  <a:lnTo>
                    <a:pt x="14874" y="14874"/>
                  </a:lnTo>
                  <a:lnTo>
                    <a:pt x="3990" y="31021"/>
                  </a:lnTo>
                  <a:lnTo>
                    <a:pt x="0" y="50800"/>
                  </a:lnTo>
                  <a:lnTo>
                    <a:pt x="0" y="254000"/>
                  </a:lnTo>
                  <a:lnTo>
                    <a:pt x="3990" y="273778"/>
                  </a:lnTo>
                  <a:lnTo>
                    <a:pt x="14874" y="289925"/>
                  </a:lnTo>
                  <a:lnTo>
                    <a:pt x="31021" y="300809"/>
                  </a:lnTo>
                  <a:lnTo>
                    <a:pt x="50800" y="304800"/>
                  </a:lnTo>
                  <a:lnTo>
                    <a:pt x="2844800" y="304800"/>
                  </a:lnTo>
                  <a:lnTo>
                    <a:pt x="2864578" y="300809"/>
                  </a:lnTo>
                  <a:lnTo>
                    <a:pt x="2880725" y="289925"/>
                  </a:lnTo>
                  <a:lnTo>
                    <a:pt x="2891609" y="273778"/>
                  </a:lnTo>
                  <a:lnTo>
                    <a:pt x="2895600" y="254000"/>
                  </a:lnTo>
                  <a:lnTo>
                    <a:pt x="2895600" y="50800"/>
                  </a:lnTo>
                  <a:lnTo>
                    <a:pt x="2891609" y="31021"/>
                  </a:lnTo>
                  <a:lnTo>
                    <a:pt x="2880725" y="14874"/>
                  </a:lnTo>
                  <a:lnTo>
                    <a:pt x="2864578" y="3990"/>
                  </a:lnTo>
                  <a:lnTo>
                    <a:pt x="2844800" y="0"/>
                  </a:lnTo>
                  <a:close/>
                </a:path>
              </a:pathLst>
            </a:custGeom>
            <a:solidFill>
              <a:srgbClr val="FFC000"/>
            </a:solidFill>
          </p:spPr>
          <p:txBody>
            <a:bodyPr wrap="square" lIns="0" tIns="0" rIns="0" bIns="0" rtlCol="0"/>
            <a:lstStyle/>
            <a:p>
              <a:endParaRPr/>
            </a:p>
          </p:txBody>
        </p:sp>
        <p:sp>
          <p:nvSpPr>
            <p:cNvPr id="10" name="object 10"/>
            <p:cNvSpPr/>
            <p:nvPr/>
          </p:nvSpPr>
          <p:spPr>
            <a:xfrm>
              <a:off x="1371600" y="2743200"/>
              <a:ext cx="2895600" cy="304800"/>
            </a:xfrm>
            <a:custGeom>
              <a:avLst/>
              <a:gdLst/>
              <a:ahLst/>
              <a:cxnLst/>
              <a:rect l="l" t="t" r="r" b="b"/>
              <a:pathLst>
                <a:path w="2895600" h="304800">
                  <a:moveTo>
                    <a:pt x="0" y="50800"/>
                  </a:moveTo>
                  <a:lnTo>
                    <a:pt x="3990" y="31021"/>
                  </a:lnTo>
                  <a:lnTo>
                    <a:pt x="14874" y="14874"/>
                  </a:lnTo>
                  <a:lnTo>
                    <a:pt x="31021" y="3990"/>
                  </a:lnTo>
                  <a:lnTo>
                    <a:pt x="50800" y="0"/>
                  </a:lnTo>
                  <a:lnTo>
                    <a:pt x="2844800" y="0"/>
                  </a:lnTo>
                  <a:lnTo>
                    <a:pt x="2864578" y="3990"/>
                  </a:lnTo>
                  <a:lnTo>
                    <a:pt x="2880725" y="14874"/>
                  </a:lnTo>
                  <a:lnTo>
                    <a:pt x="2891609" y="31021"/>
                  </a:lnTo>
                  <a:lnTo>
                    <a:pt x="2895600" y="50800"/>
                  </a:lnTo>
                  <a:lnTo>
                    <a:pt x="2895600" y="254000"/>
                  </a:lnTo>
                  <a:lnTo>
                    <a:pt x="2891609" y="273778"/>
                  </a:lnTo>
                  <a:lnTo>
                    <a:pt x="2880725" y="289925"/>
                  </a:lnTo>
                  <a:lnTo>
                    <a:pt x="2864578" y="300809"/>
                  </a:lnTo>
                  <a:lnTo>
                    <a:pt x="2844800" y="304800"/>
                  </a:lnTo>
                  <a:lnTo>
                    <a:pt x="50800" y="304800"/>
                  </a:lnTo>
                  <a:lnTo>
                    <a:pt x="31021" y="300809"/>
                  </a:lnTo>
                  <a:lnTo>
                    <a:pt x="14874" y="289925"/>
                  </a:lnTo>
                  <a:lnTo>
                    <a:pt x="3990" y="273778"/>
                  </a:lnTo>
                  <a:lnTo>
                    <a:pt x="0" y="254000"/>
                  </a:lnTo>
                  <a:lnTo>
                    <a:pt x="0" y="50800"/>
                  </a:lnTo>
                  <a:close/>
                </a:path>
              </a:pathLst>
            </a:custGeom>
            <a:ln w="19050">
              <a:solidFill>
                <a:srgbClr val="494949"/>
              </a:solidFill>
            </a:ln>
          </p:spPr>
          <p:txBody>
            <a:bodyPr wrap="square" lIns="0" tIns="0" rIns="0" bIns="0" rtlCol="0"/>
            <a:lstStyle/>
            <a:p>
              <a:endParaRPr/>
            </a:p>
          </p:txBody>
        </p:sp>
      </p:grpSp>
      <p:sp>
        <p:nvSpPr>
          <p:cNvPr id="11" name="object 11"/>
          <p:cNvSpPr txBox="1">
            <a:spLocks noGrp="1"/>
          </p:cNvSpPr>
          <p:nvPr>
            <p:ph type="title"/>
          </p:nvPr>
        </p:nvSpPr>
        <p:spPr>
          <a:xfrm>
            <a:off x="691387" y="343865"/>
            <a:ext cx="3792854" cy="697230"/>
          </a:xfrm>
          <a:prstGeom prst="rect">
            <a:avLst/>
          </a:prstGeom>
        </p:spPr>
        <p:txBody>
          <a:bodyPr vert="horz" wrap="square" lIns="0" tIns="13335" rIns="0" bIns="0" rtlCol="0">
            <a:spAutoFit/>
          </a:bodyPr>
          <a:lstStyle/>
          <a:p>
            <a:pPr marL="12700">
              <a:lnSpc>
                <a:spcPct val="100000"/>
              </a:lnSpc>
              <a:spcBef>
                <a:spcPts val="105"/>
              </a:spcBef>
            </a:pPr>
            <a:r>
              <a:rPr sz="4400" spc="-450"/>
              <a:t>Forms:</a:t>
            </a:r>
            <a:r>
              <a:rPr sz="4400" spc="-105"/>
              <a:t> </a:t>
            </a:r>
            <a:r>
              <a:rPr sz="4400" spc="-215"/>
              <a:t>client-side</a:t>
            </a:r>
            <a:endParaRPr sz="4400"/>
          </a:p>
        </p:txBody>
      </p:sp>
      <p:sp>
        <p:nvSpPr>
          <p:cNvPr id="12" name="object 12"/>
          <p:cNvSpPr txBox="1"/>
          <p:nvPr/>
        </p:nvSpPr>
        <p:spPr>
          <a:xfrm>
            <a:off x="612140" y="1588084"/>
            <a:ext cx="8350884" cy="4912360"/>
          </a:xfrm>
          <a:prstGeom prst="rect">
            <a:avLst/>
          </a:prstGeom>
        </p:spPr>
        <p:txBody>
          <a:bodyPr vert="horz" wrap="square" lIns="0" tIns="12700" rIns="0" bIns="0" rtlCol="0">
            <a:spAutoFit/>
          </a:bodyPr>
          <a:lstStyle/>
          <a:p>
            <a:pPr marL="12700">
              <a:lnSpc>
                <a:spcPct val="100000"/>
              </a:lnSpc>
              <a:spcBef>
                <a:spcPts val="100"/>
              </a:spcBef>
            </a:pPr>
            <a:r>
              <a:rPr sz="1800" spc="-10">
                <a:solidFill>
                  <a:srgbClr val="963139"/>
                </a:solidFill>
                <a:latin typeface="Courier New"/>
                <a:cs typeface="Courier New"/>
              </a:rPr>
              <a:t>&lt;html&gt;</a:t>
            </a:r>
            <a:endParaRPr sz="1800">
              <a:latin typeface="Courier New"/>
              <a:cs typeface="Courier New"/>
            </a:endParaRPr>
          </a:p>
          <a:p>
            <a:pPr marL="560070">
              <a:lnSpc>
                <a:spcPct val="100000"/>
              </a:lnSpc>
            </a:pPr>
            <a:r>
              <a:rPr sz="1800" spc="-10">
                <a:solidFill>
                  <a:srgbClr val="963139"/>
                </a:solidFill>
                <a:latin typeface="Courier New"/>
                <a:cs typeface="Courier New"/>
              </a:rPr>
              <a:t>&lt;head&gt;</a:t>
            </a:r>
            <a:endParaRPr sz="1800">
              <a:latin typeface="Courier New"/>
              <a:cs typeface="Courier New"/>
            </a:endParaRPr>
          </a:p>
          <a:p>
            <a:pPr marL="1105535">
              <a:lnSpc>
                <a:spcPct val="100000"/>
              </a:lnSpc>
            </a:pPr>
            <a:r>
              <a:rPr sz="1800" spc="-10">
                <a:solidFill>
                  <a:srgbClr val="963139"/>
                </a:solidFill>
                <a:latin typeface="Courier New"/>
                <a:cs typeface="Courier New"/>
              </a:rPr>
              <a:t>&lt;title&gt; </a:t>
            </a:r>
            <a:r>
              <a:rPr sz="1800">
                <a:solidFill>
                  <a:srgbClr val="963139"/>
                </a:solidFill>
                <a:latin typeface="Courier New"/>
                <a:cs typeface="Courier New"/>
              </a:rPr>
              <a:t>A </a:t>
            </a:r>
            <a:r>
              <a:rPr sz="1800" spc="-10">
                <a:solidFill>
                  <a:srgbClr val="963139"/>
                </a:solidFill>
                <a:latin typeface="Courier New"/>
                <a:cs typeface="Courier New"/>
              </a:rPr>
              <a:t>Form Example</a:t>
            </a:r>
            <a:r>
              <a:rPr sz="1800" spc="-40">
                <a:solidFill>
                  <a:srgbClr val="963139"/>
                </a:solidFill>
                <a:latin typeface="Courier New"/>
                <a:cs typeface="Courier New"/>
              </a:rPr>
              <a:t> </a:t>
            </a:r>
            <a:r>
              <a:rPr sz="1800" spc="-10">
                <a:solidFill>
                  <a:srgbClr val="963139"/>
                </a:solidFill>
                <a:latin typeface="Courier New"/>
                <a:cs typeface="Courier New"/>
              </a:rPr>
              <a:t>&lt;/title&gt;</a:t>
            </a:r>
            <a:endParaRPr sz="1800">
              <a:latin typeface="Courier New"/>
              <a:cs typeface="Courier New"/>
            </a:endParaRPr>
          </a:p>
          <a:p>
            <a:pPr marL="560070">
              <a:lnSpc>
                <a:spcPct val="100000"/>
              </a:lnSpc>
            </a:pPr>
            <a:r>
              <a:rPr sz="1800" spc="-10">
                <a:solidFill>
                  <a:srgbClr val="963139"/>
                </a:solidFill>
                <a:latin typeface="Courier New"/>
                <a:cs typeface="Courier New"/>
              </a:rPr>
              <a:t>&lt;/head&gt;&lt;body&gt;</a:t>
            </a:r>
            <a:endParaRPr sz="1800">
              <a:latin typeface="Courier New"/>
              <a:cs typeface="Courier New"/>
            </a:endParaRPr>
          </a:p>
          <a:p>
            <a:pPr marL="12700">
              <a:lnSpc>
                <a:spcPct val="100000"/>
              </a:lnSpc>
            </a:pPr>
            <a:r>
              <a:rPr sz="1800" b="1" spc="-10">
                <a:solidFill>
                  <a:srgbClr val="963139"/>
                </a:solidFill>
                <a:latin typeface="Courier New"/>
                <a:cs typeface="Courier New"/>
              </a:rPr>
              <a:t>&lt;form action="welcome.php"</a:t>
            </a:r>
            <a:r>
              <a:rPr sz="1800" b="1" spc="-25">
                <a:solidFill>
                  <a:srgbClr val="963139"/>
                </a:solidFill>
                <a:latin typeface="Courier New"/>
                <a:cs typeface="Courier New"/>
              </a:rPr>
              <a:t> </a:t>
            </a:r>
            <a:r>
              <a:rPr sz="1800" b="1" spc="-10">
                <a:solidFill>
                  <a:srgbClr val="963139"/>
                </a:solidFill>
                <a:latin typeface="Courier New"/>
                <a:cs typeface="Courier New"/>
              </a:rPr>
              <a:t>method="post"&gt;</a:t>
            </a:r>
            <a:endParaRPr sz="1800">
              <a:latin typeface="Courier New"/>
              <a:cs typeface="Courier New"/>
            </a:endParaRPr>
          </a:p>
          <a:p>
            <a:pPr marL="12700">
              <a:lnSpc>
                <a:spcPct val="100000"/>
              </a:lnSpc>
            </a:pPr>
            <a:r>
              <a:rPr sz="1800" b="1" spc="-10">
                <a:solidFill>
                  <a:srgbClr val="963139"/>
                </a:solidFill>
                <a:latin typeface="Courier New"/>
                <a:cs typeface="Courier New"/>
              </a:rPr>
              <a:t>Name: </a:t>
            </a:r>
            <a:r>
              <a:rPr sz="1800" b="1" spc="-5">
                <a:solidFill>
                  <a:srgbClr val="963139"/>
                </a:solidFill>
                <a:latin typeface="Courier New"/>
                <a:cs typeface="Courier New"/>
              </a:rPr>
              <a:t>&lt;br </a:t>
            </a:r>
            <a:r>
              <a:rPr sz="1800" b="1" spc="-10">
                <a:solidFill>
                  <a:srgbClr val="963139"/>
                </a:solidFill>
                <a:latin typeface="Courier New"/>
                <a:cs typeface="Courier New"/>
              </a:rPr>
              <a:t>/&gt; &lt;input type="text" name="name" </a:t>
            </a:r>
            <a:r>
              <a:rPr sz="1800" b="1" spc="-5">
                <a:solidFill>
                  <a:srgbClr val="963139"/>
                </a:solidFill>
                <a:latin typeface="Courier New"/>
                <a:cs typeface="Courier New"/>
              </a:rPr>
              <a:t>/&gt;&lt;br</a:t>
            </a:r>
            <a:r>
              <a:rPr sz="1800" b="1" spc="-60">
                <a:solidFill>
                  <a:srgbClr val="963139"/>
                </a:solidFill>
                <a:latin typeface="Courier New"/>
                <a:cs typeface="Courier New"/>
              </a:rPr>
              <a:t> </a:t>
            </a:r>
            <a:r>
              <a:rPr sz="1800" b="1" spc="-5">
                <a:solidFill>
                  <a:srgbClr val="963139"/>
                </a:solidFill>
                <a:latin typeface="Courier New"/>
                <a:cs typeface="Courier New"/>
              </a:rPr>
              <a:t>/&gt;</a:t>
            </a:r>
            <a:endParaRPr sz="1800">
              <a:latin typeface="Courier New"/>
              <a:cs typeface="Courier New"/>
            </a:endParaRPr>
          </a:p>
          <a:p>
            <a:pPr marL="12700">
              <a:lnSpc>
                <a:spcPct val="100000"/>
              </a:lnSpc>
              <a:spcBef>
                <a:spcPts val="5"/>
              </a:spcBef>
            </a:pPr>
            <a:r>
              <a:rPr sz="1800" b="1" spc="-10">
                <a:solidFill>
                  <a:srgbClr val="963139"/>
                </a:solidFill>
                <a:latin typeface="Courier New"/>
                <a:cs typeface="Courier New"/>
              </a:rPr>
              <a:t>Phone Number: </a:t>
            </a:r>
            <a:r>
              <a:rPr sz="1800" b="1" spc="-5">
                <a:solidFill>
                  <a:srgbClr val="963139"/>
                </a:solidFill>
                <a:latin typeface="Courier New"/>
                <a:cs typeface="Courier New"/>
              </a:rPr>
              <a:t>&lt;br </a:t>
            </a:r>
            <a:r>
              <a:rPr sz="1800" b="1" spc="-10">
                <a:solidFill>
                  <a:srgbClr val="963139"/>
                </a:solidFill>
                <a:latin typeface="Courier New"/>
                <a:cs typeface="Courier New"/>
              </a:rPr>
              <a:t>/&gt; &lt;input type="text" name="phone" </a:t>
            </a:r>
            <a:r>
              <a:rPr sz="1800" b="1" spc="-5">
                <a:solidFill>
                  <a:srgbClr val="963139"/>
                </a:solidFill>
                <a:latin typeface="Courier New"/>
                <a:cs typeface="Courier New"/>
              </a:rPr>
              <a:t>/&gt;&lt;br</a:t>
            </a:r>
            <a:r>
              <a:rPr sz="1800" b="1" spc="-45">
                <a:solidFill>
                  <a:srgbClr val="963139"/>
                </a:solidFill>
                <a:latin typeface="Courier New"/>
                <a:cs typeface="Courier New"/>
              </a:rPr>
              <a:t> </a:t>
            </a:r>
            <a:r>
              <a:rPr sz="1800" b="1" spc="-15">
                <a:solidFill>
                  <a:srgbClr val="963139"/>
                </a:solidFill>
                <a:latin typeface="Courier New"/>
                <a:cs typeface="Courier New"/>
              </a:rPr>
              <a:t>/&gt;</a:t>
            </a:r>
            <a:endParaRPr sz="1800">
              <a:latin typeface="Courier New"/>
              <a:cs typeface="Courier New"/>
            </a:endParaRPr>
          </a:p>
          <a:p>
            <a:pPr marL="12700">
              <a:lnSpc>
                <a:spcPct val="100000"/>
              </a:lnSpc>
            </a:pPr>
            <a:r>
              <a:rPr sz="1800" b="1" spc="-10">
                <a:solidFill>
                  <a:srgbClr val="963139"/>
                </a:solidFill>
                <a:latin typeface="Courier New"/>
                <a:cs typeface="Courier New"/>
              </a:rPr>
              <a:t>&lt;input type="submit"</a:t>
            </a:r>
            <a:r>
              <a:rPr sz="1800" b="1" spc="-15">
                <a:solidFill>
                  <a:srgbClr val="963139"/>
                </a:solidFill>
                <a:latin typeface="Courier New"/>
                <a:cs typeface="Courier New"/>
              </a:rPr>
              <a:t> </a:t>
            </a:r>
            <a:r>
              <a:rPr sz="1800" b="1" spc="-10">
                <a:solidFill>
                  <a:srgbClr val="963139"/>
                </a:solidFill>
                <a:latin typeface="Courier New"/>
                <a:cs typeface="Courier New"/>
              </a:rPr>
              <a:t>value="Submit"&gt;</a:t>
            </a:r>
            <a:endParaRPr sz="1800">
              <a:latin typeface="Courier New"/>
              <a:cs typeface="Courier New"/>
            </a:endParaRPr>
          </a:p>
          <a:p>
            <a:pPr marL="12700">
              <a:lnSpc>
                <a:spcPct val="100000"/>
              </a:lnSpc>
            </a:pPr>
            <a:r>
              <a:rPr sz="1800" spc="-10">
                <a:solidFill>
                  <a:srgbClr val="963139"/>
                </a:solidFill>
                <a:latin typeface="Courier New"/>
                <a:cs typeface="Courier New"/>
              </a:rPr>
              <a:t>&lt;/form&gt;</a:t>
            </a:r>
            <a:endParaRPr sz="1800">
              <a:latin typeface="Courier New"/>
              <a:cs typeface="Courier New"/>
            </a:endParaRPr>
          </a:p>
          <a:p>
            <a:pPr marL="12700">
              <a:lnSpc>
                <a:spcPct val="100000"/>
              </a:lnSpc>
            </a:pPr>
            <a:r>
              <a:rPr sz="1800" spc="-10">
                <a:solidFill>
                  <a:srgbClr val="963139"/>
                </a:solidFill>
                <a:latin typeface="Courier New"/>
                <a:cs typeface="Courier New"/>
              </a:rPr>
              <a:t>&lt;/body&gt;</a:t>
            </a:r>
            <a:endParaRPr sz="1800">
              <a:latin typeface="Courier New"/>
              <a:cs typeface="Courier New"/>
            </a:endParaRPr>
          </a:p>
          <a:p>
            <a:pPr marL="12700">
              <a:lnSpc>
                <a:spcPct val="100000"/>
              </a:lnSpc>
            </a:pPr>
            <a:r>
              <a:rPr sz="1800" spc="-10">
                <a:solidFill>
                  <a:srgbClr val="963139"/>
                </a:solidFill>
                <a:latin typeface="Courier New"/>
                <a:cs typeface="Courier New"/>
              </a:rPr>
              <a:t>&lt;/html&gt;</a:t>
            </a:r>
            <a:endParaRPr sz="1800">
              <a:latin typeface="Courier New"/>
              <a:cs typeface="Courier New"/>
            </a:endParaRPr>
          </a:p>
          <a:p>
            <a:pPr marL="411480" indent="-320675">
              <a:lnSpc>
                <a:spcPct val="100000"/>
              </a:lnSpc>
              <a:spcBef>
                <a:spcPts val="1315"/>
              </a:spcBef>
              <a:buSzPct val="59259"/>
              <a:buFont typeface="Wingdings"/>
              <a:buChar char=""/>
              <a:tabLst>
                <a:tab pos="411480" algn="l"/>
                <a:tab pos="412115" algn="l"/>
              </a:tabLst>
            </a:pPr>
            <a:r>
              <a:rPr sz="2700" spc="-114">
                <a:solidFill>
                  <a:srgbClr val="963139"/>
                </a:solidFill>
                <a:latin typeface="Arial"/>
                <a:cs typeface="Arial"/>
              </a:rPr>
              <a:t>form </a:t>
            </a:r>
            <a:r>
              <a:rPr sz="2700" spc="-140">
                <a:solidFill>
                  <a:srgbClr val="963139"/>
                </a:solidFill>
                <a:latin typeface="Arial"/>
                <a:cs typeface="Arial"/>
              </a:rPr>
              <a:t>action </a:t>
            </a:r>
            <a:r>
              <a:rPr sz="2700" spc="-155">
                <a:solidFill>
                  <a:srgbClr val="963139"/>
                </a:solidFill>
                <a:latin typeface="Arial"/>
                <a:cs typeface="Arial"/>
              </a:rPr>
              <a:t>– where </a:t>
            </a:r>
            <a:r>
              <a:rPr sz="2700" spc="-85">
                <a:solidFill>
                  <a:srgbClr val="963139"/>
                </a:solidFill>
                <a:latin typeface="Arial"/>
                <a:cs typeface="Arial"/>
              </a:rPr>
              <a:t>to </a:t>
            </a:r>
            <a:r>
              <a:rPr sz="2700" spc="-235">
                <a:solidFill>
                  <a:srgbClr val="963139"/>
                </a:solidFill>
                <a:latin typeface="Arial"/>
                <a:cs typeface="Arial"/>
              </a:rPr>
              <a:t>send </a:t>
            </a:r>
            <a:r>
              <a:rPr sz="2700" spc="-165">
                <a:solidFill>
                  <a:srgbClr val="963139"/>
                </a:solidFill>
                <a:latin typeface="Arial"/>
                <a:cs typeface="Arial"/>
              </a:rPr>
              <a:t>the </a:t>
            </a:r>
            <a:r>
              <a:rPr sz="2700" spc="-114">
                <a:solidFill>
                  <a:srgbClr val="963139"/>
                </a:solidFill>
                <a:latin typeface="Arial"/>
                <a:cs typeface="Arial"/>
              </a:rPr>
              <a:t>form</a:t>
            </a:r>
            <a:r>
              <a:rPr sz="2700" spc="500">
                <a:solidFill>
                  <a:srgbClr val="963139"/>
                </a:solidFill>
                <a:latin typeface="Arial"/>
                <a:cs typeface="Arial"/>
              </a:rPr>
              <a:t> </a:t>
            </a:r>
            <a:r>
              <a:rPr sz="2700" spc="-15">
                <a:solidFill>
                  <a:srgbClr val="963139"/>
                </a:solidFill>
                <a:latin typeface="Arial"/>
                <a:cs typeface="Arial"/>
              </a:rPr>
              <a:t>data</a:t>
            </a:r>
            <a:endParaRPr sz="2700">
              <a:latin typeface="Arial"/>
              <a:cs typeface="Arial"/>
            </a:endParaRPr>
          </a:p>
          <a:p>
            <a:pPr marL="411480" indent="-320675">
              <a:lnSpc>
                <a:spcPct val="100000"/>
              </a:lnSpc>
              <a:spcBef>
                <a:spcPts val="385"/>
              </a:spcBef>
              <a:buSzPct val="59259"/>
              <a:buFont typeface="Wingdings"/>
              <a:buChar char=""/>
              <a:tabLst>
                <a:tab pos="411480" algn="l"/>
                <a:tab pos="412115" algn="l"/>
              </a:tabLst>
            </a:pPr>
            <a:r>
              <a:rPr sz="2700" spc="-185">
                <a:solidFill>
                  <a:srgbClr val="963139"/>
                </a:solidFill>
                <a:latin typeface="Arial"/>
                <a:cs typeface="Arial"/>
              </a:rPr>
              <a:t>method </a:t>
            </a:r>
            <a:r>
              <a:rPr sz="2700" spc="-155">
                <a:solidFill>
                  <a:srgbClr val="963139"/>
                </a:solidFill>
                <a:latin typeface="Arial"/>
                <a:cs typeface="Arial"/>
              </a:rPr>
              <a:t>– </a:t>
            </a:r>
            <a:r>
              <a:rPr sz="2700" spc="-235">
                <a:solidFill>
                  <a:srgbClr val="963139"/>
                </a:solidFill>
                <a:latin typeface="Arial"/>
                <a:cs typeface="Arial"/>
              </a:rPr>
              <a:t>how </a:t>
            </a:r>
            <a:r>
              <a:rPr sz="2700" spc="-85">
                <a:solidFill>
                  <a:srgbClr val="963139"/>
                </a:solidFill>
                <a:latin typeface="Arial"/>
                <a:cs typeface="Arial"/>
              </a:rPr>
              <a:t>to </a:t>
            </a:r>
            <a:r>
              <a:rPr sz="2700" spc="-235">
                <a:solidFill>
                  <a:srgbClr val="963139"/>
                </a:solidFill>
                <a:latin typeface="Arial"/>
                <a:cs typeface="Arial"/>
              </a:rPr>
              <a:t>send </a:t>
            </a:r>
            <a:r>
              <a:rPr sz="2700" spc="-165">
                <a:solidFill>
                  <a:srgbClr val="963139"/>
                </a:solidFill>
                <a:latin typeface="Arial"/>
                <a:cs typeface="Arial"/>
              </a:rPr>
              <a:t>the </a:t>
            </a:r>
            <a:r>
              <a:rPr sz="2700" spc="-15">
                <a:solidFill>
                  <a:srgbClr val="963139"/>
                </a:solidFill>
                <a:latin typeface="Arial"/>
                <a:cs typeface="Arial"/>
              </a:rPr>
              <a:t>data </a:t>
            </a:r>
            <a:r>
              <a:rPr sz="2700" spc="-320">
                <a:solidFill>
                  <a:srgbClr val="963139"/>
                </a:solidFill>
                <a:latin typeface="Arial"/>
                <a:cs typeface="Arial"/>
              </a:rPr>
              <a:t>(GET </a:t>
            </a:r>
            <a:r>
              <a:rPr sz="2700" spc="-75">
                <a:solidFill>
                  <a:srgbClr val="963139"/>
                </a:solidFill>
                <a:latin typeface="Arial"/>
                <a:cs typeface="Arial"/>
              </a:rPr>
              <a:t>or</a:t>
            </a:r>
            <a:r>
              <a:rPr sz="2700" spc="-100">
                <a:solidFill>
                  <a:srgbClr val="963139"/>
                </a:solidFill>
                <a:latin typeface="Arial"/>
                <a:cs typeface="Arial"/>
              </a:rPr>
              <a:t> </a:t>
            </a:r>
            <a:r>
              <a:rPr sz="2700" spc="-310">
                <a:solidFill>
                  <a:srgbClr val="963139"/>
                </a:solidFill>
                <a:latin typeface="Arial"/>
                <a:cs typeface="Arial"/>
              </a:rPr>
              <a:t>POST)</a:t>
            </a:r>
            <a:endParaRPr sz="2700">
              <a:latin typeface="Arial"/>
              <a:cs typeface="Arial"/>
            </a:endParaRPr>
          </a:p>
          <a:p>
            <a:pPr marL="411480" marR="738505" indent="-320040">
              <a:lnSpc>
                <a:spcPts val="2920"/>
              </a:lnSpc>
              <a:spcBef>
                <a:spcPts val="740"/>
              </a:spcBef>
              <a:buSzPct val="59259"/>
              <a:buFont typeface="Wingdings"/>
              <a:buChar char=""/>
              <a:tabLst>
                <a:tab pos="411480" algn="l"/>
                <a:tab pos="412115" algn="l"/>
              </a:tabLst>
            </a:pPr>
            <a:r>
              <a:rPr sz="2700" spc="-195">
                <a:solidFill>
                  <a:srgbClr val="963139"/>
                </a:solidFill>
                <a:latin typeface="Arial"/>
                <a:cs typeface="Arial"/>
              </a:rPr>
              <a:t>Name </a:t>
            </a:r>
            <a:r>
              <a:rPr sz="2700" spc="-105">
                <a:solidFill>
                  <a:srgbClr val="963139"/>
                </a:solidFill>
                <a:latin typeface="Arial"/>
                <a:cs typeface="Arial"/>
              </a:rPr>
              <a:t>attributes </a:t>
            </a:r>
            <a:r>
              <a:rPr sz="2700" spc="-204">
                <a:solidFill>
                  <a:srgbClr val="963139"/>
                </a:solidFill>
                <a:latin typeface="Arial"/>
                <a:cs typeface="Arial"/>
              </a:rPr>
              <a:t>become </a:t>
            </a:r>
            <a:r>
              <a:rPr sz="2700" spc="-165">
                <a:solidFill>
                  <a:srgbClr val="963139"/>
                </a:solidFill>
                <a:latin typeface="Arial"/>
                <a:cs typeface="Arial"/>
              </a:rPr>
              <a:t>the </a:t>
            </a:r>
            <a:r>
              <a:rPr sz="2700" spc="-229">
                <a:solidFill>
                  <a:srgbClr val="963139"/>
                </a:solidFill>
                <a:latin typeface="Arial"/>
                <a:cs typeface="Arial"/>
              </a:rPr>
              <a:t>keys </a:t>
            </a:r>
            <a:r>
              <a:rPr sz="2700" spc="-235">
                <a:solidFill>
                  <a:srgbClr val="963139"/>
                </a:solidFill>
                <a:latin typeface="Arial"/>
                <a:cs typeface="Arial"/>
              </a:rPr>
              <a:t>used </a:t>
            </a:r>
            <a:r>
              <a:rPr sz="2700" spc="-85">
                <a:solidFill>
                  <a:srgbClr val="963139"/>
                </a:solidFill>
                <a:latin typeface="Arial"/>
                <a:cs typeface="Arial"/>
              </a:rPr>
              <a:t>to </a:t>
            </a:r>
            <a:r>
              <a:rPr sz="2700" spc="-285">
                <a:solidFill>
                  <a:srgbClr val="963139"/>
                </a:solidFill>
                <a:latin typeface="Arial"/>
                <a:cs typeface="Arial"/>
              </a:rPr>
              <a:t>access </a:t>
            </a:r>
            <a:r>
              <a:rPr sz="2700" spc="-165">
                <a:solidFill>
                  <a:srgbClr val="963139"/>
                </a:solidFill>
                <a:latin typeface="Arial"/>
                <a:cs typeface="Arial"/>
              </a:rPr>
              <a:t>the  </a:t>
            </a:r>
            <a:r>
              <a:rPr sz="2700" spc="-145">
                <a:solidFill>
                  <a:srgbClr val="963139"/>
                </a:solidFill>
                <a:latin typeface="Arial"/>
                <a:cs typeface="Arial"/>
              </a:rPr>
              <a:t>corresponding </a:t>
            </a:r>
            <a:r>
              <a:rPr sz="2700" spc="-85">
                <a:solidFill>
                  <a:srgbClr val="963139"/>
                </a:solidFill>
                <a:latin typeface="Arial"/>
                <a:cs typeface="Arial"/>
              </a:rPr>
              <a:t>fields </a:t>
            </a:r>
            <a:r>
              <a:rPr sz="2700" spc="-170">
                <a:solidFill>
                  <a:srgbClr val="963139"/>
                </a:solidFill>
                <a:latin typeface="Arial"/>
                <a:cs typeface="Arial"/>
              </a:rPr>
              <a:t>in </a:t>
            </a:r>
            <a:r>
              <a:rPr sz="2700" spc="-165">
                <a:solidFill>
                  <a:srgbClr val="963139"/>
                </a:solidFill>
                <a:latin typeface="Arial"/>
                <a:cs typeface="Arial"/>
              </a:rPr>
              <a:t>the </a:t>
            </a:r>
            <a:r>
              <a:rPr sz="2700" spc="-254">
                <a:solidFill>
                  <a:srgbClr val="963139"/>
                </a:solidFill>
                <a:latin typeface="Arial"/>
                <a:cs typeface="Arial"/>
              </a:rPr>
              <a:t>$_GET </a:t>
            </a:r>
            <a:r>
              <a:rPr sz="2700" spc="-80">
                <a:solidFill>
                  <a:srgbClr val="963139"/>
                </a:solidFill>
                <a:latin typeface="Arial"/>
                <a:cs typeface="Arial"/>
              </a:rPr>
              <a:t>or </a:t>
            </a:r>
            <a:r>
              <a:rPr sz="2700" spc="-260">
                <a:solidFill>
                  <a:srgbClr val="963139"/>
                </a:solidFill>
                <a:latin typeface="Arial"/>
                <a:cs typeface="Arial"/>
              </a:rPr>
              <a:t>$_POST</a:t>
            </a:r>
            <a:r>
              <a:rPr sz="2700" spc="-135">
                <a:solidFill>
                  <a:srgbClr val="963139"/>
                </a:solidFill>
                <a:latin typeface="Arial"/>
                <a:cs typeface="Arial"/>
              </a:rPr>
              <a:t> </a:t>
            </a:r>
            <a:r>
              <a:rPr sz="2700" spc="-95">
                <a:solidFill>
                  <a:srgbClr val="963139"/>
                </a:solidFill>
                <a:latin typeface="Arial"/>
                <a:cs typeface="Arial"/>
              </a:rPr>
              <a:t>arrays</a:t>
            </a:r>
            <a:endParaRPr sz="2700">
              <a:latin typeface="Arial"/>
              <a:cs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4017010" cy="697230"/>
          </a:xfrm>
          <a:prstGeom prst="rect">
            <a:avLst/>
          </a:prstGeom>
        </p:spPr>
        <p:txBody>
          <a:bodyPr vert="horz" wrap="square" lIns="0" tIns="13335" rIns="0" bIns="0" rtlCol="0">
            <a:spAutoFit/>
          </a:bodyPr>
          <a:lstStyle/>
          <a:p>
            <a:pPr marL="12700">
              <a:lnSpc>
                <a:spcPct val="100000"/>
              </a:lnSpc>
              <a:spcBef>
                <a:spcPts val="105"/>
              </a:spcBef>
            </a:pPr>
            <a:r>
              <a:rPr sz="4400" spc="-450"/>
              <a:t>Forms:</a:t>
            </a:r>
            <a:r>
              <a:rPr sz="4400" spc="-75"/>
              <a:t> </a:t>
            </a:r>
            <a:r>
              <a:rPr sz="4400" spc="-235"/>
              <a:t>server-side</a:t>
            </a:r>
            <a:endParaRPr sz="4400"/>
          </a:p>
        </p:txBody>
      </p:sp>
      <p:sp>
        <p:nvSpPr>
          <p:cNvPr id="3" name="object 3"/>
          <p:cNvSpPr txBox="1"/>
          <p:nvPr/>
        </p:nvSpPr>
        <p:spPr>
          <a:xfrm>
            <a:off x="691387" y="1840229"/>
            <a:ext cx="7612380" cy="4515485"/>
          </a:xfrm>
          <a:prstGeom prst="rect">
            <a:avLst/>
          </a:prstGeom>
        </p:spPr>
        <p:txBody>
          <a:bodyPr vert="horz" wrap="square" lIns="0" tIns="12700" rIns="0" bIns="0" rtlCol="0">
            <a:spAutoFit/>
          </a:bodyPr>
          <a:lstStyle/>
          <a:p>
            <a:pPr marL="619125">
              <a:lnSpc>
                <a:spcPct val="100000"/>
              </a:lnSpc>
              <a:spcBef>
                <a:spcPts val="100"/>
              </a:spcBef>
            </a:pPr>
            <a:r>
              <a:rPr sz="1800" spc="-10">
                <a:solidFill>
                  <a:srgbClr val="963139"/>
                </a:solidFill>
                <a:latin typeface="Courier New"/>
                <a:cs typeface="Courier New"/>
              </a:rPr>
              <a:t>&lt;html&gt;</a:t>
            </a:r>
            <a:endParaRPr sz="1800">
              <a:latin typeface="Courier New"/>
              <a:cs typeface="Courier New"/>
            </a:endParaRPr>
          </a:p>
          <a:p>
            <a:pPr marL="619125">
              <a:lnSpc>
                <a:spcPct val="100000"/>
              </a:lnSpc>
            </a:pPr>
            <a:r>
              <a:rPr sz="1800" spc="-10">
                <a:solidFill>
                  <a:srgbClr val="963139"/>
                </a:solidFill>
                <a:latin typeface="Courier New"/>
                <a:cs typeface="Courier New"/>
              </a:rPr>
              <a:t>&lt;head&gt;&lt;title&gt;This is</a:t>
            </a:r>
            <a:r>
              <a:rPr sz="1800" spc="-15">
                <a:solidFill>
                  <a:srgbClr val="963139"/>
                </a:solidFill>
                <a:latin typeface="Courier New"/>
                <a:cs typeface="Courier New"/>
              </a:rPr>
              <a:t> </a:t>
            </a:r>
            <a:r>
              <a:rPr sz="1800" spc="-10">
                <a:solidFill>
                  <a:srgbClr val="963139"/>
                </a:solidFill>
                <a:latin typeface="Courier New"/>
                <a:cs typeface="Courier New"/>
              </a:rPr>
              <a:t>welcome.php&lt;/title&gt;&lt;/head&gt;</a:t>
            </a:r>
            <a:endParaRPr sz="1800">
              <a:latin typeface="Courier New"/>
              <a:cs typeface="Courier New"/>
            </a:endParaRPr>
          </a:p>
          <a:p>
            <a:pPr marL="619125">
              <a:lnSpc>
                <a:spcPct val="100000"/>
              </a:lnSpc>
            </a:pPr>
            <a:r>
              <a:rPr sz="1800" spc="-10">
                <a:solidFill>
                  <a:srgbClr val="963139"/>
                </a:solidFill>
                <a:latin typeface="Courier New"/>
                <a:cs typeface="Courier New"/>
              </a:rPr>
              <a:t>&lt;body&gt;</a:t>
            </a:r>
            <a:endParaRPr sz="1800">
              <a:latin typeface="Courier New"/>
              <a:cs typeface="Courier New"/>
            </a:endParaRPr>
          </a:p>
          <a:p>
            <a:pPr marL="619125">
              <a:lnSpc>
                <a:spcPct val="100000"/>
              </a:lnSpc>
            </a:pPr>
            <a:r>
              <a:rPr sz="1800" spc="-5">
                <a:solidFill>
                  <a:srgbClr val="963139"/>
                </a:solidFill>
                <a:latin typeface="Courier New"/>
                <a:cs typeface="Courier New"/>
              </a:rPr>
              <a:t>The </a:t>
            </a:r>
            <a:r>
              <a:rPr sz="1800" spc="-10">
                <a:solidFill>
                  <a:srgbClr val="963139"/>
                </a:solidFill>
                <a:latin typeface="Courier New"/>
                <a:cs typeface="Courier New"/>
              </a:rPr>
              <a:t>name that was submitted was:</a:t>
            </a:r>
            <a:r>
              <a:rPr sz="1800" spc="-65">
                <a:solidFill>
                  <a:srgbClr val="963139"/>
                </a:solidFill>
                <a:latin typeface="Courier New"/>
                <a:cs typeface="Courier New"/>
              </a:rPr>
              <a:t> </a:t>
            </a:r>
            <a:r>
              <a:rPr sz="1800" spc="-5">
                <a:solidFill>
                  <a:srgbClr val="963139"/>
                </a:solidFill>
                <a:latin typeface="Courier New"/>
                <a:cs typeface="Courier New"/>
              </a:rPr>
              <a:t>&amp;nbsp;</a:t>
            </a:r>
            <a:endParaRPr sz="1800">
              <a:latin typeface="Courier New"/>
              <a:cs typeface="Courier New"/>
            </a:endParaRPr>
          </a:p>
          <a:p>
            <a:pPr marL="619125">
              <a:lnSpc>
                <a:spcPct val="100000"/>
              </a:lnSpc>
            </a:pPr>
            <a:r>
              <a:rPr sz="1800" spc="-10">
                <a:solidFill>
                  <a:srgbClr val="963139"/>
                </a:solidFill>
                <a:latin typeface="Courier New"/>
                <a:cs typeface="Courier New"/>
              </a:rPr>
              <a:t>&lt;?php echo </a:t>
            </a:r>
            <a:r>
              <a:rPr sz="1800" b="1" spc="-10">
                <a:solidFill>
                  <a:srgbClr val="963139"/>
                </a:solidFill>
                <a:latin typeface="Courier New"/>
                <a:cs typeface="Courier New"/>
              </a:rPr>
              <a:t>$_POST['name']</a:t>
            </a:r>
            <a:r>
              <a:rPr sz="1800" spc="-10">
                <a:solidFill>
                  <a:srgbClr val="963139"/>
                </a:solidFill>
                <a:latin typeface="Courier New"/>
                <a:cs typeface="Courier New"/>
              </a:rPr>
              <a:t>; ?&gt;&lt;br</a:t>
            </a:r>
            <a:r>
              <a:rPr sz="1800" spc="-55">
                <a:solidFill>
                  <a:srgbClr val="963139"/>
                </a:solidFill>
                <a:latin typeface="Courier New"/>
                <a:cs typeface="Courier New"/>
              </a:rPr>
              <a:t> </a:t>
            </a:r>
            <a:r>
              <a:rPr sz="1800" spc="-5">
                <a:solidFill>
                  <a:srgbClr val="963139"/>
                </a:solidFill>
                <a:latin typeface="Courier New"/>
                <a:cs typeface="Courier New"/>
              </a:rPr>
              <a:t>/&gt;</a:t>
            </a:r>
            <a:endParaRPr sz="1800">
              <a:latin typeface="Courier New"/>
              <a:cs typeface="Courier New"/>
            </a:endParaRPr>
          </a:p>
          <a:p>
            <a:pPr marL="619125">
              <a:lnSpc>
                <a:spcPct val="100000"/>
              </a:lnSpc>
            </a:pPr>
            <a:r>
              <a:rPr sz="1800" spc="-5">
                <a:solidFill>
                  <a:srgbClr val="963139"/>
                </a:solidFill>
                <a:latin typeface="Courier New"/>
                <a:cs typeface="Courier New"/>
              </a:rPr>
              <a:t>The </a:t>
            </a:r>
            <a:r>
              <a:rPr sz="1800" spc="-10">
                <a:solidFill>
                  <a:srgbClr val="963139"/>
                </a:solidFill>
                <a:latin typeface="Courier New"/>
                <a:cs typeface="Courier New"/>
              </a:rPr>
              <a:t>phone number that </a:t>
            </a:r>
            <a:r>
              <a:rPr sz="1800" spc="-5">
                <a:solidFill>
                  <a:srgbClr val="963139"/>
                </a:solidFill>
                <a:latin typeface="Courier New"/>
                <a:cs typeface="Courier New"/>
              </a:rPr>
              <a:t>was </a:t>
            </a:r>
            <a:r>
              <a:rPr sz="1800" spc="-10">
                <a:solidFill>
                  <a:srgbClr val="963139"/>
                </a:solidFill>
                <a:latin typeface="Courier New"/>
                <a:cs typeface="Courier New"/>
              </a:rPr>
              <a:t>submitted was:</a:t>
            </a:r>
            <a:r>
              <a:rPr sz="1800" spc="-80">
                <a:solidFill>
                  <a:srgbClr val="963139"/>
                </a:solidFill>
                <a:latin typeface="Courier New"/>
                <a:cs typeface="Courier New"/>
              </a:rPr>
              <a:t> </a:t>
            </a:r>
            <a:r>
              <a:rPr sz="1800" spc="-5">
                <a:solidFill>
                  <a:srgbClr val="963139"/>
                </a:solidFill>
                <a:latin typeface="Courier New"/>
                <a:cs typeface="Courier New"/>
              </a:rPr>
              <a:t>&amp;nbsp;</a:t>
            </a:r>
            <a:endParaRPr sz="1800">
              <a:latin typeface="Courier New"/>
              <a:cs typeface="Courier New"/>
            </a:endParaRPr>
          </a:p>
          <a:p>
            <a:pPr marL="619125">
              <a:lnSpc>
                <a:spcPct val="100000"/>
              </a:lnSpc>
            </a:pPr>
            <a:r>
              <a:rPr sz="1800" spc="-10">
                <a:solidFill>
                  <a:srgbClr val="963139"/>
                </a:solidFill>
                <a:latin typeface="Courier New"/>
                <a:cs typeface="Courier New"/>
              </a:rPr>
              <a:t>&lt;?php echo </a:t>
            </a:r>
            <a:r>
              <a:rPr sz="1800" b="1" spc="-10">
                <a:solidFill>
                  <a:srgbClr val="963139"/>
                </a:solidFill>
                <a:latin typeface="Courier New"/>
                <a:cs typeface="Courier New"/>
              </a:rPr>
              <a:t>$_POST['phone']</a:t>
            </a:r>
            <a:r>
              <a:rPr sz="1800" spc="-10">
                <a:solidFill>
                  <a:srgbClr val="963139"/>
                </a:solidFill>
                <a:latin typeface="Courier New"/>
                <a:cs typeface="Courier New"/>
              </a:rPr>
              <a:t>; ?&gt;&lt;br</a:t>
            </a:r>
            <a:r>
              <a:rPr sz="1800" spc="-45">
                <a:solidFill>
                  <a:srgbClr val="963139"/>
                </a:solidFill>
                <a:latin typeface="Courier New"/>
                <a:cs typeface="Courier New"/>
              </a:rPr>
              <a:t> </a:t>
            </a:r>
            <a:r>
              <a:rPr sz="1800" spc="-5">
                <a:solidFill>
                  <a:srgbClr val="963139"/>
                </a:solidFill>
                <a:latin typeface="Courier New"/>
                <a:cs typeface="Courier New"/>
              </a:rPr>
              <a:t>/&gt;</a:t>
            </a:r>
            <a:endParaRPr sz="1800">
              <a:latin typeface="Courier New"/>
              <a:cs typeface="Courier New"/>
            </a:endParaRPr>
          </a:p>
          <a:p>
            <a:pPr marL="619125">
              <a:lnSpc>
                <a:spcPct val="100000"/>
              </a:lnSpc>
              <a:spcBef>
                <a:spcPts val="5"/>
              </a:spcBef>
            </a:pPr>
            <a:r>
              <a:rPr sz="1800" spc="-10">
                <a:solidFill>
                  <a:srgbClr val="963139"/>
                </a:solidFill>
                <a:latin typeface="Courier New"/>
                <a:cs typeface="Courier New"/>
              </a:rPr>
              <a:t>&lt;/body&gt;</a:t>
            </a:r>
            <a:endParaRPr sz="1800">
              <a:latin typeface="Courier New"/>
              <a:cs typeface="Courier New"/>
            </a:endParaRPr>
          </a:p>
          <a:p>
            <a:pPr marL="619125">
              <a:lnSpc>
                <a:spcPct val="100000"/>
              </a:lnSpc>
            </a:pPr>
            <a:r>
              <a:rPr sz="1800" spc="-10">
                <a:solidFill>
                  <a:srgbClr val="963139"/>
                </a:solidFill>
                <a:latin typeface="Courier New"/>
                <a:cs typeface="Courier New"/>
              </a:rPr>
              <a:t>&lt;/html&gt;</a:t>
            </a:r>
            <a:endParaRPr sz="1800">
              <a:latin typeface="Courier New"/>
              <a:cs typeface="Courier New"/>
            </a:endParaRPr>
          </a:p>
          <a:p>
            <a:pPr>
              <a:lnSpc>
                <a:spcPct val="100000"/>
              </a:lnSpc>
              <a:spcBef>
                <a:spcPts val="15"/>
              </a:spcBef>
            </a:pPr>
            <a:endParaRPr sz="1950">
              <a:latin typeface="Courier New"/>
              <a:cs typeface="Courier New"/>
            </a:endParaRPr>
          </a:p>
          <a:p>
            <a:pPr marL="332740" marR="5080" indent="-320040">
              <a:lnSpc>
                <a:spcPct val="80000"/>
              </a:lnSpc>
              <a:buSzPct val="59259"/>
              <a:buFont typeface="Wingdings"/>
              <a:buChar char=""/>
              <a:tabLst>
                <a:tab pos="332105" algn="l"/>
                <a:tab pos="332740" algn="l"/>
              </a:tabLst>
            </a:pPr>
            <a:r>
              <a:rPr sz="2700" spc="-175">
                <a:solidFill>
                  <a:srgbClr val="963139"/>
                </a:solidFill>
                <a:latin typeface="Arial"/>
                <a:cs typeface="Arial"/>
              </a:rPr>
              <a:t>A </a:t>
            </a:r>
            <a:r>
              <a:rPr sz="2700" spc="-185">
                <a:solidFill>
                  <a:srgbClr val="963139"/>
                </a:solidFill>
                <a:latin typeface="Arial"/>
                <a:cs typeface="Arial"/>
              </a:rPr>
              <a:t>simple </a:t>
            </a:r>
            <a:r>
              <a:rPr sz="2700" spc="-409">
                <a:solidFill>
                  <a:srgbClr val="963139"/>
                </a:solidFill>
                <a:latin typeface="Arial"/>
                <a:cs typeface="Arial"/>
              </a:rPr>
              <a:t>PHP </a:t>
            </a:r>
            <a:r>
              <a:rPr sz="2700" spc="-10">
                <a:solidFill>
                  <a:srgbClr val="963139"/>
                </a:solidFill>
                <a:latin typeface="Arial"/>
                <a:cs typeface="Arial"/>
              </a:rPr>
              <a:t>file </a:t>
            </a:r>
            <a:r>
              <a:rPr sz="2700" spc="-95">
                <a:solidFill>
                  <a:srgbClr val="963139"/>
                </a:solidFill>
                <a:latin typeface="Arial"/>
                <a:cs typeface="Arial"/>
              </a:rPr>
              <a:t>that </a:t>
            </a:r>
            <a:r>
              <a:rPr sz="2700" spc="-130">
                <a:solidFill>
                  <a:srgbClr val="963139"/>
                </a:solidFill>
                <a:latin typeface="Arial"/>
                <a:cs typeface="Arial"/>
              </a:rPr>
              <a:t>displays </a:t>
            </a:r>
            <a:r>
              <a:rPr sz="2700" spc="-125">
                <a:solidFill>
                  <a:srgbClr val="963139"/>
                </a:solidFill>
                <a:latin typeface="Arial"/>
                <a:cs typeface="Arial"/>
              </a:rPr>
              <a:t>what </a:t>
            </a:r>
            <a:r>
              <a:rPr sz="2700" spc="-240">
                <a:solidFill>
                  <a:srgbClr val="963139"/>
                </a:solidFill>
                <a:latin typeface="Arial"/>
                <a:cs typeface="Arial"/>
              </a:rPr>
              <a:t>was </a:t>
            </a:r>
            <a:r>
              <a:rPr sz="2700" spc="-114">
                <a:solidFill>
                  <a:srgbClr val="963139"/>
                </a:solidFill>
                <a:latin typeface="Arial"/>
                <a:cs typeface="Arial"/>
              </a:rPr>
              <a:t>entered </a:t>
            </a:r>
            <a:r>
              <a:rPr sz="2700" spc="-130">
                <a:solidFill>
                  <a:srgbClr val="963139"/>
                </a:solidFill>
                <a:latin typeface="Arial"/>
                <a:cs typeface="Arial"/>
              </a:rPr>
              <a:t>into  </a:t>
            </a:r>
            <a:r>
              <a:rPr sz="2700" spc="-165">
                <a:solidFill>
                  <a:srgbClr val="963139"/>
                </a:solidFill>
                <a:latin typeface="Arial"/>
                <a:cs typeface="Arial"/>
              </a:rPr>
              <a:t>the</a:t>
            </a:r>
            <a:r>
              <a:rPr sz="2700" spc="-5">
                <a:solidFill>
                  <a:srgbClr val="963139"/>
                </a:solidFill>
                <a:latin typeface="Arial"/>
                <a:cs typeface="Arial"/>
              </a:rPr>
              <a:t> </a:t>
            </a:r>
            <a:r>
              <a:rPr sz="2700" spc="-114">
                <a:solidFill>
                  <a:srgbClr val="963139"/>
                </a:solidFill>
                <a:latin typeface="Arial"/>
                <a:cs typeface="Arial"/>
              </a:rPr>
              <a:t>form</a:t>
            </a:r>
            <a:endParaRPr sz="2700">
              <a:latin typeface="Arial"/>
              <a:cs typeface="Arial"/>
            </a:endParaRPr>
          </a:p>
          <a:p>
            <a:pPr marL="378460">
              <a:lnSpc>
                <a:spcPts val="2590"/>
              </a:lnSpc>
              <a:spcBef>
                <a:spcPts val="40"/>
              </a:spcBef>
            </a:pPr>
            <a:r>
              <a:rPr sz="1650" spc="345">
                <a:solidFill>
                  <a:srgbClr val="676767"/>
                </a:solidFill>
                <a:latin typeface="Arial"/>
                <a:cs typeface="Arial"/>
              </a:rPr>
              <a:t> </a:t>
            </a:r>
            <a:r>
              <a:rPr sz="2400" spc="-195">
                <a:solidFill>
                  <a:srgbClr val="963139"/>
                </a:solidFill>
                <a:latin typeface="Arial"/>
                <a:cs typeface="Arial"/>
              </a:rPr>
              <a:t>Can </a:t>
            </a:r>
            <a:r>
              <a:rPr sz="2400" spc="-80">
                <a:solidFill>
                  <a:srgbClr val="963139"/>
                </a:solidFill>
                <a:latin typeface="Arial"/>
                <a:cs typeface="Arial"/>
              </a:rPr>
              <a:t>do </a:t>
            </a:r>
            <a:r>
              <a:rPr sz="2400" spc="-195">
                <a:solidFill>
                  <a:srgbClr val="963139"/>
                </a:solidFill>
                <a:latin typeface="Arial"/>
                <a:cs typeface="Arial"/>
              </a:rPr>
              <a:t>many </a:t>
            </a:r>
            <a:r>
              <a:rPr sz="2400" spc="-114">
                <a:solidFill>
                  <a:srgbClr val="963139"/>
                </a:solidFill>
                <a:latin typeface="Arial"/>
                <a:cs typeface="Arial"/>
              </a:rPr>
              <a:t>other </a:t>
            </a:r>
            <a:r>
              <a:rPr sz="2400" spc="-170">
                <a:solidFill>
                  <a:srgbClr val="963139"/>
                </a:solidFill>
                <a:latin typeface="Arial"/>
                <a:cs typeface="Arial"/>
              </a:rPr>
              <a:t>things </a:t>
            </a:r>
            <a:r>
              <a:rPr sz="2400" spc="-125">
                <a:solidFill>
                  <a:srgbClr val="963139"/>
                </a:solidFill>
                <a:latin typeface="Arial"/>
                <a:cs typeface="Arial"/>
              </a:rPr>
              <a:t>server-side </a:t>
            </a:r>
            <a:r>
              <a:rPr sz="2400" spc="-100">
                <a:solidFill>
                  <a:srgbClr val="963139"/>
                </a:solidFill>
                <a:latin typeface="Arial"/>
                <a:cs typeface="Arial"/>
              </a:rPr>
              <a:t>depending </a:t>
            </a:r>
            <a:r>
              <a:rPr sz="2400" spc="-210">
                <a:solidFill>
                  <a:srgbClr val="963139"/>
                </a:solidFill>
                <a:latin typeface="Arial"/>
                <a:cs typeface="Arial"/>
              </a:rPr>
              <a:t>on</a:t>
            </a:r>
            <a:r>
              <a:rPr sz="2400" spc="-225">
                <a:solidFill>
                  <a:srgbClr val="963139"/>
                </a:solidFill>
                <a:latin typeface="Arial"/>
                <a:cs typeface="Arial"/>
              </a:rPr>
              <a:t> </a:t>
            </a:r>
            <a:r>
              <a:rPr sz="2400" spc="-145">
                <a:solidFill>
                  <a:srgbClr val="963139"/>
                </a:solidFill>
                <a:latin typeface="Arial"/>
                <a:cs typeface="Arial"/>
              </a:rPr>
              <a:t>the</a:t>
            </a:r>
            <a:endParaRPr sz="2400">
              <a:latin typeface="Arial"/>
              <a:cs typeface="Arial"/>
            </a:endParaRPr>
          </a:p>
          <a:p>
            <a:pPr marL="652780">
              <a:lnSpc>
                <a:spcPts val="2590"/>
              </a:lnSpc>
            </a:pPr>
            <a:r>
              <a:rPr sz="2400" spc="-130">
                <a:solidFill>
                  <a:srgbClr val="963139"/>
                </a:solidFill>
                <a:latin typeface="Arial"/>
                <a:cs typeface="Arial"/>
              </a:rPr>
              <a:t>situation</a:t>
            </a:r>
            <a:endParaRPr sz="2400">
              <a:latin typeface="Arial"/>
              <a:cs typeface="Arial"/>
            </a:endParaRPr>
          </a:p>
          <a:p>
            <a:pPr marL="332740" indent="-320040">
              <a:lnSpc>
                <a:spcPct val="100000"/>
              </a:lnSpc>
              <a:spcBef>
                <a:spcPts val="35"/>
              </a:spcBef>
              <a:buSzPct val="59259"/>
              <a:buFont typeface="Wingdings"/>
              <a:buChar char=""/>
              <a:tabLst>
                <a:tab pos="332105" algn="l"/>
                <a:tab pos="332740" algn="l"/>
              </a:tabLst>
            </a:pPr>
            <a:r>
              <a:rPr sz="2700" spc="-120">
                <a:solidFill>
                  <a:srgbClr val="963139"/>
                </a:solidFill>
                <a:latin typeface="Arial"/>
                <a:cs typeface="Arial"/>
              </a:rPr>
              <a:t>Note </a:t>
            </a:r>
            <a:r>
              <a:rPr sz="2700" spc="-165">
                <a:solidFill>
                  <a:srgbClr val="963139"/>
                </a:solidFill>
                <a:latin typeface="Arial"/>
                <a:cs typeface="Arial"/>
              </a:rPr>
              <a:t>the </a:t>
            </a:r>
            <a:r>
              <a:rPr sz="2700" spc="-310">
                <a:solidFill>
                  <a:srgbClr val="963139"/>
                </a:solidFill>
                <a:latin typeface="Arial"/>
                <a:cs typeface="Arial"/>
              </a:rPr>
              <a:t>use </a:t>
            </a:r>
            <a:r>
              <a:rPr sz="2700" spc="-5">
                <a:solidFill>
                  <a:srgbClr val="963139"/>
                </a:solidFill>
                <a:latin typeface="Arial"/>
                <a:cs typeface="Arial"/>
              </a:rPr>
              <a:t>of</a:t>
            </a:r>
            <a:r>
              <a:rPr sz="2700" spc="229">
                <a:solidFill>
                  <a:srgbClr val="963139"/>
                </a:solidFill>
                <a:latin typeface="Arial"/>
                <a:cs typeface="Arial"/>
              </a:rPr>
              <a:t> </a:t>
            </a:r>
            <a:r>
              <a:rPr sz="2700" spc="-260">
                <a:solidFill>
                  <a:srgbClr val="963139"/>
                </a:solidFill>
                <a:latin typeface="Arial"/>
                <a:cs typeface="Arial"/>
              </a:rPr>
              <a:t>$_POST</a:t>
            </a:r>
            <a:endParaRPr sz="2700">
              <a:latin typeface="Arial"/>
              <a:cs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4594860" cy="697230"/>
          </a:xfrm>
          <a:prstGeom prst="rect">
            <a:avLst/>
          </a:prstGeom>
        </p:spPr>
        <p:txBody>
          <a:bodyPr vert="horz" wrap="square" lIns="0" tIns="13335" rIns="0" bIns="0" rtlCol="0">
            <a:spAutoFit/>
          </a:bodyPr>
          <a:lstStyle/>
          <a:p>
            <a:pPr marL="12700">
              <a:lnSpc>
                <a:spcPct val="100000"/>
              </a:lnSpc>
              <a:spcBef>
                <a:spcPts val="105"/>
              </a:spcBef>
            </a:pPr>
            <a:r>
              <a:rPr sz="4400" spc="-325"/>
              <a:t>Cookies </a:t>
            </a:r>
            <a:r>
              <a:rPr sz="4400" spc="-185"/>
              <a:t>and</a:t>
            </a:r>
            <a:r>
              <a:rPr sz="4400" spc="215"/>
              <a:t> </a:t>
            </a:r>
            <a:r>
              <a:rPr sz="4400" spc="-500"/>
              <a:t>sessions</a:t>
            </a:r>
            <a:endParaRPr sz="4400"/>
          </a:p>
        </p:txBody>
      </p:sp>
      <p:sp>
        <p:nvSpPr>
          <p:cNvPr id="3" name="object 3"/>
          <p:cNvSpPr txBox="1"/>
          <p:nvPr/>
        </p:nvSpPr>
        <p:spPr>
          <a:xfrm>
            <a:off x="691387" y="1764538"/>
            <a:ext cx="7241540" cy="4306570"/>
          </a:xfrm>
          <a:prstGeom prst="rect">
            <a:avLst/>
          </a:prstGeom>
        </p:spPr>
        <p:txBody>
          <a:bodyPr vert="horz" wrap="square" lIns="0" tIns="13335" rIns="0" bIns="0" rtlCol="0">
            <a:spAutoFit/>
          </a:bodyPr>
          <a:lstStyle/>
          <a:p>
            <a:pPr marL="332740" marR="5080" indent="-320040">
              <a:lnSpc>
                <a:spcPct val="100000"/>
              </a:lnSpc>
              <a:spcBef>
                <a:spcPts val="105"/>
              </a:spcBef>
              <a:buSzPct val="60344"/>
              <a:buFont typeface="Wingdings"/>
              <a:buChar char=""/>
              <a:tabLst>
                <a:tab pos="332740" algn="l"/>
              </a:tabLst>
            </a:pPr>
            <a:r>
              <a:rPr sz="2900" spc="-459">
                <a:solidFill>
                  <a:srgbClr val="963139"/>
                </a:solidFill>
                <a:latin typeface="Arial"/>
                <a:cs typeface="Arial"/>
              </a:rPr>
              <a:t>HTTP </a:t>
            </a:r>
            <a:r>
              <a:rPr sz="2900" spc="-250">
                <a:solidFill>
                  <a:srgbClr val="963139"/>
                </a:solidFill>
                <a:latin typeface="Arial"/>
                <a:cs typeface="Arial"/>
              </a:rPr>
              <a:t>is </a:t>
            </a:r>
            <a:r>
              <a:rPr sz="2900" spc="-204">
                <a:solidFill>
                  <a:srgbClr val="963139"/>
                </a:solidFill>
                <a:latin typeface="Arial"/>
                <a:cs typeface="Arial"/>
              </a:rPr>
              <a:t>stateless </a:t>
            </a:r>
            <a:r>
              <a:rPr sz="2900" spc="-165">
                <a:solidFill>
                  <a:srgbClr val="963139"/>
                </a:solidFill>
                <a:latin typeface="Arial"/>
                <a:cs typeface="Arial"/>
              </a:rPr>
              <a:t>– </a:t>
            </a:r>
            <a:r>
              <a:rPr sz="2900" spc="-20">
                <a:solidFill>
                  <a:srgbClr val="963139"/>
                </a:solidFill>
                <a:latin typeface="Arial"/>
                <a:cs typeface="Arial"/>
              </a:rPr>
              <a:t>it </a:t>
            </a:r>
            <a:r>
              <a:rPr sz="2900" spc="-204">
                <a:solidFill>
                  <a:srgbClr val="963139"/>
                </a:solidFill>
                <a:latin typeface="Arial"/>
                <a:cs typeface="Arial"/>
              </a:rPr>
              <a:t>does </a:t>
            </a:r>
            <a:r>
              <a:rPr sz="2900" spc="-175">
                <a:solidFill>
                  <a:srgbClr val="963139"/>
                </a:solidFill>
                <a:latin typeface="Arial"/>
                <a:cs typeface="Arial"/>
              </a:rPr>
              <a:t>not </a:t>
            </a:r>
            <a:r>
              <a:rPr sz="2900" spc="-145">
                <a:solidFill>
                  <a:srgbClr val="963139"/>
                </a:solidFill>
                <a:latin typeface="Arial"/>
                <a:cs typeface="Arial"/>
              </a:rPr>
              <a:t>keep </a:t>
            </a:r>
            <a:r>
              <a:rPr sz="2900" spc="-100">
                <a:solidFill>
                  <a:srgbClr val="963139"/>
                </a:solidFill>
                <a:latin typeface="Arial"/>
                <a:cs typeface="Arial"/>
              </a:rPr>
              <a:t>track </a:t>
            </a:r>
            <a:r>
              <a:rPr sz="2900">
                <a:solidFill>
                  <a:srgbClr val="963139"/>
                </a:solidFill>
                <a:latin typeface="Arial"/>
                <a:cs typeface="Arial"/>
              </a:rPr>
              <a:t>of </a:t>
            </a:r>
            <a:r>
              <a:rPr sz="2900" spc="-175">
                <a:solidFill>
                  <a:srgbClr val="963139"/>
                </a:solidFill>
                <a:latin typeface="Arial"/>
                <a:cs typeface="Arial"/>
              </a:rPr>
              <a:t>the  </a:t>
            </a:r>
            <a:r>
              <a:rPr sz="2900" spc="-145">
                <a:solidFill>
                  <a:srgbClr val="963139"/>
                </a:solidFill>
                <a:latin typeface="Arial"/>
                <a:cs typeface="Arial"/>
              </a:rPr>
              <a:t>client </a:t>
            </a:r>
            <a:r>
              <a:rPr sz="2900" spc="-155">
                <a:solidFill>
                  <a:srgbClr val="963139"/>
                </a:solidFill>
                <a:latin typeface="Arial"/>
                <a:cs typeface="Arial"/>
              </a:rPr>
              <a:t>between</a:t>
            </a:r>
            <a:r>
              <a:rPr sz="2900" spc="105">
                <a:solidFill>
                  <a:srgbClr val="963139"/>
                </a:solidFill>
                <a:latin typeface="Arial"/>
                <a:cs typeface="Arial"/>
              </a:rPr>
              <a:t> </a:t>
            </a:r>
            <a:r>
              <a:rPr sz="2900" spc="-210">
                <a:solidFill>
                  <a:srgbClr val="963139"/>
                </a:solidFill>
                <a:latin typeface="Arial"/>
                <a:cs typeface="Arial"/>
              </a:rPr>
              <a:t>requests</a:t>
            </a:r>
            <a:endParaRPr sz="2900">
              <a:latin typeface="Arial"/>
              <a:cs typeface="Arial"/>
            </a:endParaRPr>
          </a:p>
          <a:p>
            <a:pPr marL="332740" marR="490855" indent="-320040">
              <a:lnSpc>
                <a:spcPct val="100000"/>
              </a:lnSpc>
              <a:spcBef>
                <a:spcPts val="695"/>
              </a:spcBef>
              <a:buSzPct val="60344"/>
              <a:buFont typeface="Wingdings"/>
              <a:buChar char=""/>
              <a:tabLst>
                <a:tab pos="332740" algn="l"/>
              </a:tabLst>
            </a:pPr>
            <a:r>
              <a:rPr sz="2900" spc="-285">
                <a:solidFill>
                  <a:srgbClr val="963139"/>
                </a:solidFill>
                <a:latin typeface="Arial"/>
                <a:cs typeface="Arial"/>
              </a:rPr>
              <a:t>But </a:t>
            </a:r>
            <a:r>
              <a:rPr sz="2900" spc="-275">
                <a:solidFill>
                  <a:srgbClr val="963139"/>
                </a:solidFill>
                <a:latin typeface="Arial"/>
                <a:cs typeface="Arial"/>
              </a:rPr>
              <a:t>sometimes </a:t>
            </a:r>
            <a:r>
              <a:rPr sz="2900" spc="-195">
                <a:solidFill>
                  <a:srgbClr val="963139"/>
                </a:solidFill>
                <a:latin typeface="Arial"/>
                <a:cs typeface="Arial"/>
              </a:rPr>
              <a:t>we </a:t>
            </a:r>
            <a:r>
              <a:rPr sz="2900" spc="-170">
                <a:solidFill>
                  <a:srgbClr val="963139"/>
                </a:solidFill>
                <a:latin typeface="Arial"/>
                <a:cs typeface="Arial"/>
              </a:rPr>
              <a:t>need </a:t>
            </a:r>
            <a:r>
              <a:rPr sz="2900" spc="-90">
                <a:solidFill>
                  <a:srgbClr val="963139"/>
                </a:solidFill>
                <a:latin typeface="Arial"/>
                <a:cs typeface="Arial"/>
              </a:rPr>
              <a:t>to </a:t>
            </a:r>
            <a:r>
              <a:rPr sz="2900" spc="-150">
                <a:solidFill>
                  <a:srgbClr val="963139"/>
                </a:solidFill>
                <a:latin typeface="Arial"/>
                <a:cs typeface="Arial"/>
              </a:rPr>
              <a:t>keep </a:t>
            </a:r>
            <a:r>
              <a:rPr sz="2900" spc="-100">
                <a:solidFill>
                  <a:srgbClr val="963139"/>
                </a:solidFill>
                <a:latin typeface="Arial"/>
                <a:cs typeface="Arial"/>
              </a:rPr>
              <a:t>track </a:t>
            </a:r>
            <a:r>
              <a:rPr sz="2900">
                <a:solidFill>
                  <a:srgbClr val="963139"/>
                </a:solidFill>
                <a:latin typeface="Arial"/>
                <a:cs typeface="Arial"/>
              </a:rPr>
              <a:t>of </a:t>
            </a:r>
            <a:r>
              <a:rPr sz="2900" spc="-215">
                <a:solidFill>
                  <a:srgbClr val="963139"/>
                </a:solidFill>
                <a:latin typeface="Arial"/>
                <a:cs typeface="Arial"/>
              </a:rPr>
              <a:t>this  </a:t>
            </a:r>
            <a:r>
              <a:rPr sz="2900" spc="-125">
                <a:solidFill>
                  <a:srgbClr val="963139"/>
                </a:solidFill>
                <a:latin typeface="Arial"/>
                <a:cs typeface="Arial"/>
              </a:rPr>
              <a:t>information</a:t>
            </a:r>
            <a:endParaRPr sz="2900">
              <a:latin typeface="Arial"/>
              <a:cs typeface="Arial"/>
            </a:endParaRPr>
          </a:p>
          <a:p>
            <a:pPr marL="652780" lvl="1" indent="-274955">
              <a:lnSpc>
                <a:spcPct val="100000"/>
              </a:lnSpc>
              <a:spcBef>
                <a:spcPts val="625"/>
              </a:spcBef>
              <a:buClr>
                <a:srgbClr val="676767"/>
              </a:buClr>
              <a:buSzPct val="69230"/>
              <a:buChar char=""/>
              <a:tabLst>
                <a:tab pos="653415" algn="l"/>
              </a:tabLst>
            </a:pPr>
            <a:r>
              <a:rPr sz="2600" spc="-155">
                <a:solidFill>
                  <a:srgbClr val="963139"/>
                </a:solidFill>
                <a:latin typeface="Arial"/>
                <a:cs typeface="Arial"/>
              </a:rPr>
              <a:t>Shopping</a:t>
            </a:r>
            <a:r>
              <a:rPr sz="2600" spc="-40">
                <a:solidFill>
                  <a:srgbClr val="963139"/>
                </a:solidFill>
                <a:latin typeface="Arial"/>
                <a:cs typeface="Arial"/>
              </a:rPr>
              <a:t> </a:t>
            </a:r>
            <a:r>
              <a:rPr sz="2600" spc="-75">
                <a:solidFill>
                  <a:srgbClr val="963139"/>
                </a:solidFill>
                <a:latin typeface="Arial"/>
                <a:cs typeface="Arial"/>
              </a:rPr>
              <a:t>cart</a:t>
            </a:r>
            <a:endParaRPr sz="2600">
              <a:latin typeface="Arial"/>
              <a:cs typeface="Arial"/>
            </a:endParaRPr>
          </a:p>
          <a:p>
            <a:pPr marL="652780" lvl="1" indent="-274955">
              <a:lnSpc>
                <a:spcPct val="100000"/>
              </a:lnSpc>
              <a:spcBef>
                <a:spcPts val="600"/>
              </a:spcBef>
              <a:buClr>
                <a:srgbClr val="676767"/>
              </a:buClr>
              <a:buSzPct val="69230"/>
              <a:buChar char=""/>
              <a:tabLst>
                <a:tab pos="653415" algn="l"/>
              </a:tabLst>
            </a:pPr>
            <a:r>
              <a:rPr sz="2600" spc="-200">
                <a:solidFill>
                  <a:srgbClr val="963139"/>
                </a:solidFill>
                <a:latin typeface="Arial"/>
                <a:cs typeface="Arial"/>
              </a:rPr>
              <a:t>“Remember </a:t>
            </a:r>
            <a:r>
              <a:rPr sz="2600" spc="-145">
                <a:solidFill>
                  <a:srgbClr val="963139"/>
                </a:solidFill>
                <a:latin typeface="Arial"/>
                <a:cs typeface="Arial"/>
              </a:rPr>
              <a:t>me” </a:t>
            </a:r>
            <a:r>
              <a:rPr sz="2600" spc="-225">
                <a:solidFill>
                  <a:srgbClr val="963139"/>
                </a:solidFill>
                <a:latin typeface="Arial"/>
                <a:cs typeface="Arial"/>
              </a:rPr>
              <a:t>on </a:t>
            </a:r>
            <a:r>
              <a:rPr sz="2600" spc="-95">
                <a:solidFill>
                  <a:srgbClr val="963139"/>
                </a:solidFill>
                <a:latin typeface="Arial"/>
                <a:cs typeface="Arial"/>
              </a:rPr>
              <a:t>login</a:t>
            </a:r>
            <a:r>
              <a:rPr sz="2600" spc="-70">
                <a:solidFill>
                  <a:srgbClr val="963139"/>
                </a:solidFill>
                <a:latin typeface="Arial"/>
                <a:cs typeface="Arial"/>
              </a:rPr>
              <a:t> </a:t>
            </a:r>
            <a:r>
              <a:rPr sz="2600" spc="-210">
                <a:solidFill>
                  <a:srgbClr val="963139"/>
                </a:solidFill>
                <a:latin typeface="Arial"/>
                <a:cs typeface="Arial"/>
              </a:rPr>
              <a:t>sites</a:t>
            </a:r>
            <a:endParaRPr sz="2600">
              <a:latin typeface="Arial"/>
              <a:cs typeface="Arial"/>
            </a:endParaRPr>
          </a:p>
          <a:p>
            <a:pPr marL="332740" indent="-320040">
              <a:lnSpc>
                <a:spcPct val="100000"/>
              </a:lnSpc>
              <a:spcBef>
                <a:spcPts val="685"/>
              </a:spcBef>
              <a:buSzPct val="60344"/>
              <a:buFont typeface="Wingdings"/>
              <a:buChar char=""/>
              <a:tabLst>
                <a:tab pos="332740" algn="l"/>
              </a:tabLst>
            </a:pPr>
            <a:r>
              <a:rPr sz="2900" spc="-15">
                <a:solidFill>
                  <a:srgbClr val="963139"/>
                </a:solidFill>
                <a:latin typeface="Arial"/>
                <a:cs typeface="Arial"/>
              </a:rPr>
              <a:t>2 </a:t>
            </a:r>
            <a:r>
              <a:rPr sz="2900" spc="-225">
                <a:solidFill>
                  <a:srgbClr val="963139"/>
                </a:solidFill>
                <a:latin typeface="Arial"/>
                <a:cs typeface="Arial"/>
              </a:rPr>
              <a:t>solutions </a:t>
            </a:r>
            <a:r>
              <a:rPr sz="2900" spc="-90">
                <a:solidFill>
                  <a:srgbClr val="963139"/>
                </a:solidFill>
                <a:latin typeface="Arial"/>
                <a:cs typeface="Arial"/>
              </a:rPr>
              <a:t>to </a:t>
            </a:r>
            <a:r>
              <a:rPr sz="2900" spc="-215">
                <a:solidFill>
                  <a:srgbClr val="963139"/>
                </a:solidFill>
                <a:latin typeface="Arial"/>
                <a:cs typeface="Arial"/>
              </a:rPr>
              <a:t>this</a:t>
            </a:r>
            <a:r>
              <a:rPr sz="2900" spc="-295">
                <a:solidFill>
                  <a:srgbClr val="963139"/>
                </a:solidFill>
                <a:latin typeface="Arial"/>
                <a:cs typeface="Arial"/>
              </a:rPr>
              <a:t> </a:t>
            </a:r>
            <a:r>
              <a:rPr sz="2900" spc="-300">
                <a:solidFill>
                  <a:srgbClr val="963139"/>
                </a:solidFill>
                <a:latin typeface="Arial"/>
                <a:cs typeface="Arial"/>
              </a:rPr>
              <a:t>issue</a:t>
            </a:r>
            <a:endParaRPr sz="2900">
              <a:latin typeface="Arial"/>
              <a:cs typeface="Arial"/>
            </a:endParaRPr>
          </a:p>
          <a:p>
            <a:pPr marL="652780" lvl="1" indent="-274955">
              <a:lnSpc>
                <a:spcPct val="100000"/>
              </a:lnSpc>
              <a:spcBef>
                <a:spcPts val="615"/>
              </a:spcBef>
              <a:buClr>
                <a:srgbClr val="676767"/>
              </a:buClr>
              <a:buSzPct val="69230"/>
              <a:buChar char=""/>
              <a:tabLst>
                <a:tab pos="653415" algn="l"/>
              </a:tabLst>
            </a:pPr>
            <a:r>
              <a:rPr sz="2600" spc="-190">
                <a:solidFill>
                  <a:srgbClr val="963139"/>
                </a:solidFill>
                <a:latin typeface="Arial"/>
                <a:cs typeface="Arial"/>
              </a:rPr>
              <a:t>Cookies </a:t>
            </a:r>
            <a:r>
              <a:rPr sz="2600" spc="-145">
                <a:solidFill>
                  <a:srgbClr val="963139"/>
                </a:solidFill>
                <a:latin typeface="Arial"/>
                <a:cs typeface="Arial"/>
              </a:rPr>
              <a:t>– </a:t>
            </a:r>
            <a:r>
              <a:rPr sz="2600" spc="-180">
                <a:solidFill>
                  <a:srgbClr val="963139"/>
                </a:solidFill>
                <a:latin typeface="Arial"/>
                <a:cs typeface="Arial"/>
              </a:rPr>
              <a:t>small </a:t>
            </a:r>
            <a:r>
              <a:rPr sz="2600" spc="-5">
                <a:solidFill>
                  <a:srgbClr val="963139"/>
                </a:solidFill>
                <a:latin typeface="Arial"/>
                <a:cs typeface="Arial"/>
              </a:rPr>
              <a:t>file </a:t>
            </a:r>
            <a:r>
              <a:rPr sz="2600" spc="-125">
                <a:solidFill>
                  <a:srgbClr val="963139"/>
                </a:solidFill>
                <a:latin typeface="Arial"/>
                <a:cs typeface="Arial"/>
              </a:rPr>
              <a:t>stored</a:t>
            </a:r>
            <a:r>
              <a:rPr sz="2600" spc="400">
                <a:solidFill>
                  <a:srgbClr val="963139"/>
                </a:solidFill>
                <a:latin typeface="Arial"/>
                <a:cs typeface="Arial"/>
              </a:rPr>
              <a:t> </a:t>
            </a:r>
            <a:r>
              <a:rPr sz="2600" spc="-125">
                <a:solidFill>
                  <a:srgbClr val="963139"/>
                </a:solidFill>
                <a:latin typeface="Arial"/>
                <a:cs typeface="Arial"/>
              </a:rPr>
              <a:t>client-side</a:t>
            </a:r>
            <a:endParaRPr sz="2600">
              <a:latin typeface="Arial"/>
              <a:cs typeface="Arial"/>
            </a:endParaRPr>
          </a:p>
          <a:p>
            <a:pPr marL="652780" lvl="1" indent="-274955">
              <a:lnSpc>
                <a:spcPct val="100000"/>
              </a:lnSpc>
              <a:spcBef>
                <a:spcPts val="600"/>
              </a:spcBef>
              <a:buClr>
                <a:srgbClr val="676767"/>
              </a:buClr>
              <a:buSzPct val="69230"/>
              <a:buChar char=""/>
              <a:tabLst>
                <a:tab pos="653415" algn="l"/>
              </a:tabLst>
            </a:pPr>
            <a:r>
              <a:rPr sz="2600" spc="-295">
                <a:solidFill>
                  <a:srgbClr val="963139"/>
                </a:solidFill>
                <a:latin typeface="Arial"/>
                <a:cs typeface="Arial"/>
              </a:rPr>
              <a:t>Sessions </a:t>
            </a:r>
            <a:r>
              <a:rPr sz="2600" spc="-145">
                <a:solidFill>
                  <a:srgbClr val="963139"/>
                </a:solidFill>
                <a:latin typeface="Arial"/>
                <a:cs typeface="Arial"/>
              </a:rPr>
              <a:t>– </a:t>
            </a:r>
            <a:r>
              <a:rPr sz="2600" spc="-105">
                <a:solidFill>
                  <a:srgbClr val="963139"/>
                </a:solidFill>
                <a:latin typeface="Arial"/>
                <a:cs typeface="Arial"/>
              </a:rPr>
              <a:t>relevant </a:t>
            </a:r>
            <a:r>
              <a:rPr sz="2600" spc="-15">
                <a:solidFill>
                  <a:srgbClr val="963139"/>
                </a:solidFill>
                <a:latin typeface="Arial"/>
                <a:cs typeface="Arial"/>
              </a:rPr>
              <a:t>data </a:t>
            </a:r>
            <a:r>
              <a:rPr sz="2600" spc="-125">
                <a:solidFill>
                  <a:srgbClr val="963139"/>
                </a:solidFill>
                <a:latin typeface="Arial"/>
                <a:cs typeface="Arial"/>
              </a:rPr>
              <a:t>stored </a:t>
            </a:r>
            <a:r>
              <a:rPr sz="2600" spc="-225">
                <a:solidFill>
                  <a:srgbClr val="963139"/>
                </a:solidFill>
                <a:latin typeface="Arial"/>
                <a:cs typeface="Arial"/>
              </a:rPr>
              <a:t>on </a:t>
            </a:r>
            <a:r>
              <a:rPr sz="2600" spc="-160">
                <a:solidFill>
                  <a:srgbClr val="963139"/>
                </a:solidFill>
                <a:latin typeface="Arial"/>
                <a:cs typeface="Arial"/>
              </a:rPr>
              <a:t>the</a:t>
            </a:r>
            <a:r>
              <a:rPr sz="2600" spc="-215">
                <a:solidFill>
                  <a:srgbClr val="963139"/>
                </a:solidFill>
                <a:latin typeface="Arial"/>
                <a:cs typeface="Arial"/>
              </a:rPr>
              <a:t> </a:t>
            </a:r>
            <a:r>
              <a:rPr sz="2600" spc="-140">
                <a:solidFill>
                  <a:srgbClr val="963139"/>
                </a:solidFill>
                <a:latin typeface="Arial"/>
                <a:cs typeface="Arial"/>
              </a:rPr>
              <a:t>server</a:t>
            </a:r>
            <a:endParaRPr sz="2600">
              <a:latin typeface="Arial"/>
              <a:cs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1758314" cy="697230"/>
          </a:xfrm>
          <a:prstGeom prst="rect">
            <a:avLst/>
          </a:prstGeom>
        </p:spPr>
        <p:txBody>
          <a:bodyPr vert="horz" wrap="square" lIns="0" tIns="13335" rIns="0" bIns="0" rtlCol="0">
            <a:spAutoFit/>
          </a:bodyPr>
          <a:lstStyle/>
          <a:p>
            <a:pPr marL="12700">
              <a:lnSpc>
                <a:spcPct val="100000"/>
              </a:lnSpc>
              <a:spcBef>
                <a:spcPts val="105"/>
              </a:spcBef>
            </a:pPr>
            <a:r>
              <a:rPr sz="4400" spc="-350"/>
              <a:t>Co</a:t>
            </a:r>
            <a:r>
              <a:rPr sz="4400" spc="-300"/>
              <a:t>o</a:t>
            </a:r>
            <a:r>
              <a:rPr sz="4400" spc="-315"/>
              <a:t>kies</a:t>
            </a:r>
            <a:endParaRPr sz="4400"/>
          </a:p>
        </p:txBody>
      </p:sp>
      <p:sp>
        <p:nvSpPr>
          <p:cNvPr id="3" name="object 3"/>
          <p:cNvSpPr txBox="1"/>
          <p:nvPr/>
        </p:nvSpPr>
        <p:spPr>
          <a:xfrm>
            <a:off x="691387" y="1764538"/>
            <a:ext cx="7949565" cy="3623310"/>
          </a:xfrm>
          <a:prstGeom prst="rect">
            <a:avLst/>
          </a:prstGeom>
        </p:spPr>
        <p:txBody>
          <a:bodyPr vert="horz" wrap="square" lIns="0" tIns="13335" rIns="0" bIns="0" rtlCol="0">
            <a:spAutoFit/>
          </a:bodyPr>
          <a:lstStyle/>
          <a:p>
            <a:pPr marL="332740" marR="351790" indent="-320040">
              <a:lnSpc>
                <a:spcPct val="100000"/>
              </a:lnSpc>
              <a:spcBef>
                <a:spcPts val="105"/>
              </a:spcBef>
              <a:buSzPct val="60344"/>
              <a:buFont typeface="Wingdings"/>
              <a:buChar char=""/>
              <a:tabLst>
                <a:tab pos="332740" algn="l"/>
              </a:tabLst>
            </a:pPr>
            <a:r>
              <a:rPr sz="2900" spc="-215">
                <a:solidFill>
                  <a:srgbClr val="963139"/>
                </a:solidFill>
                <a:latin typeface="Arial"/>
                <a:cs typeface="Arial"/>
              </a:rPr>
              <a:t>Cookies </a:t>
            </a:r>
            <a:r>
              <a:rPr sz="2900" spc="-60">
                <a:solidFill>
                  <a:srgbClr val="963139"/>
                </a:solidFill>
                <a:latin typeface="Arial"/>
                <a:cs typeface="Arial"/>
              </a:rPr>
              <a:t>are </a:t>
            </a:r>
            <a:r>
              <a:rPr sz="2900" spc="-140">
                <a:solidFill>
                  <a:srgbClr val="963139"/>
                </a:solidFill>
                <a:latin typeface="Arial"/>
                <a:cs typeface="Arial"/>
              </a:rPr>
              <a:t>stored </a:t>
            </a:r>
            <a:r>
              <a:rPr sz="2900" spc="-254">
                <a:solidFill>
                  <a:srgbClr val="963139"/>
                </a:solidFill>
                <a:latin typeface="Arial"/>
                <a:cs typeface="Arial"/>
              </a:rPr>
              <a:t>on </a:t>
            </a:r>
            <a:r>
              <a:rPr sz="2900" spc="-175">
                <a:solidFill>
                  <a:srgbClr val="963139"/>
                </a:solidFill>
                <a:latin typeface="Arial"/>
                <a:cs typeface="Arial"/>
              </a:rPr>
              <a:t>the </a:t>
            </a:r>
            <a:r>
              <a:rPr sz="2900" spc="-254">
                <a:solidFill>
                  <a:srgbClr val="963139"/>
                </a:solidFill>
                <a:latin typeface="Arial"/>
                <a:cs typeface="Arial"/>
              </a:rPr>
              <a:t>user’s </a:t>
            </a:r>
            <a:r>
              <a:rPr sz="2900" spc="-185">
                <a:solidFill>
                  <a:srgbClr val="963139"/>
                </a:solidFill>
                <a:latin typeface="Arial"/>
                <a:cs typeface="Arial"/>
              </a:rPr>
              <a:t>browser, </a:t>
            </a:r>
            <a:r>
              <a:rPr sz="2900" spc="-125">
                <a:solidFill>
                  <a:srgbClr val="963139"/>
                </a:solidFill>
                <a:latin typeface="Arial"/>
                <a:cs typeface="Arial"/>
              </a:rPr>
              <a:t>and </a:t>
            </a:r>
            <a:r>
              <a:rPr sz="2900" spc="-55">
                <a:solidFill>
                  <a:srgbClr val="963139"/>
                </a:solidFill>
                <a:latin typeface="Arial"/>
                <a:cs typeface="Arial"/>
              </a:rPr>
              <a:t>are  </a:t>
            </a:r>
            <a:r>
              <a:rPr sz="2900" spc="-250">
                <a:solidFill>
                  <a:srgbClr val="963139"/>
                </a:solidFill>
                <a:latin typeface="Arial"/>
                <a:cs typeface="Arial"/>
              </a:rPr>
              <a:t>sent </a:t>
            </a:r>
            <a:r>
              <a:rPr sz="2900" spc="-90">
                <a:solidFill>
                  <a:srgbClr val="963139"/>
                </a:solidFill>
                <a:latin typeface="Arial"/>
                <a:cs typeface="Arial"/>
              </a:rPr>
              <a:t>to </a:t>
            </a:r>
            <a:r>
              <a:rPr sz="2900" spc="-175">
                <a:solidFill>
                  <a:srgbClr val="963139"/>
                </a:solidFill>
                <a:latin typeface="Arial"/>
                <a:cs typeface="Arial"/>
              </a:rPr>
              <a:t>the </a:t>
            </a:r>
            <a:r>
              <a:rPr sz="2900" spc="-155">
                <a:solidFill>
                  <a:srgbClr val="963139"/>
                </a:solidFill>
                <a:latin typeface="Arial"/>
                <a:cs typeface="Arial"/>
              </a:rPr>
              <a:t>server </a:t>
            </a:r>
            <a:r>
              <a:rPr sz="2900" spc="-250">
                <a:solidFill>
                  <a:srgbClr val="963139"/>
                </a:solidFill>
                <a:latin typeface="Arial"/>
                <a:cs typeface="Arial"/>
              </a:rPr>
              <a:t>on </a:t>
            </a:r>
            <a:r>
              <a:rPr sz="2900" spc="-114">
                <a:solidFill>
                  <a:srgbClr val="963139"/>
                </a:solidFill>
                <a:latin typeface="Arial"/>
                <a:cs typeface="Arial"/>
              </a:rPr>
              <a:t>every </a:t>
            </a:r>
            <a:r>
              <a:rPr sz="2900" spc="-120">
                <a:solidFill>
                  <a:srgbClr val="963139"/>
                </a:solidFill>
                <a:latin typeface="Arial"/>
                <a:cs typeface="Arial"/>
              </a:rPr>
              <a:t>relevant</a:t>
            </a:r>
            <a:r>
              <a:rPr sz="2900" spc="-185">
                <a:solidFill>
                  <a:srgbClr val="963139"/>
                </a:solidFill>
                <a:latin typeface="Arial"/>
                <a:cs typeface="Arial"/>
              </a:rPr>
              <a:t> </a:t>
            </a:r>
            <a:r>
              <a:rPr sz="2900" spc="-170">
                <a:solidFill>
                  <a:srgbClr val="963139"/>
                </a:solidFill>
                <a:latin typeface="Arial"/>
                <a:cs typeface="Arial"/>
              </a:rPr>
              <a:t>request</a:t>
            </a:r>
            <a:endParaRPr sz="2900">
              <a:latin typeface="Arial"/>
              <a:cs typeface="Arial"/>
            </a:endParaRPr>
          </a:p>
          <a:p>
            <a:pPr marL="332740" marR="131445" indent="-320040">
              <a:lnSpc>
                <a:spcPct val="100000"/>
              </a:lnSpc>
              <a:spcBef>
                <a:spcPts val="695"/>
              </a:spcBef>
              <a:buSzPct val="60344"/>
              <a:buFont typeface="Wingdings"/>
              <a:buChar char=""/>
              <a:tabLst>
                <a:tab pos="332740" algn="l"/>
              </a:tabLst>
            </a:pPr>
            <a:r>
              <a:rPr sz="2900" spc="-335">
                <a:solidFill>
                  <a:srgbClr val="963139"/>
                </a:solidFill>
                <a:latin typeface="Arial"/>
                <a:cs typeface="Arial"/>
              </a:rPr>
              <a:t>The </a:t>
            </a:r>
            <a:r>
              <a:rPr sz="2900" spc="-215">
                <a:solidFill>
                  <a:srgbClr val="963139"/>
                </a:solidFill>
                <a:latin typeface="Arial"/>
                <a:cs typeface="Arial"/>
              </a:rPr>
              <a:t>$_COOKIE </a:t>
            </a:r>
            <a:r>
              <a:rPr sz="2900" spc="-114">
                <a:solidFill>
                  <a:srgbClr val="963139"/>
                </a:solidFill>
                <a:latin typeface="Arial"/>
                <a:cs typeface="Arial"/>
              </a:rPr>
              <a:t>superglobal </a:t>
            </a:r>
            <a:r>
              <a:rPr sz="2900" spc="-280">
                <a:solidFill>
                  <a:srgbClr val="963139"/>
                </a:solidFill>
                <a:latin typeface="Arial"/>
                <a:cs typeface="Arial"/>
              </a:rPr>
              <a:t>makes </a:t>
            </a:r>
            <a:r>
              <a:rPr sz="2900" spc="-15">
                <a:solidFill>
                  <a:srgbClr val="963139"/>
                </a:solidFill>
                <a:latin typeface="Arial"/>
                <a:cs typeface="Arial"/>
              </a:rPr>
              <a:t>a </a:t>
            </a:r>
            <a:r>
              <a:rPr sz="2900" spc="-170">
                <a:solidFill>
                  <a:srgbClr val="963139"/>
                </a:solidFill>
                <a:latin typeface="Arial"/>
                <a:cs typeface="Arial"/>
              </a:rPr>
              <a:t>cookie </a:t>
            </a:r>
            <a:r>
              <a:rPr sz="2900" spc="-15">
                <a:solidFill>
                  <a:srgbClr val="963139"/>
                </a:solidFill>
                <a:latin typeface="Arial"/>
                <a:cs typeface="Arial"/>
              </a:rPr>
              <a:t>a </a:t>
            </a:r>
            <a:r>
              <a:rPr sz="2900" spc="-135">
                <a:solidFill>
                  <a:srgbClr val="963139"/>
                </a:solidFill>
                <a:latin typeface="Arial"/>
                <a:cs typeface="Arial"/>
              </a:rPr>
              <a:t>key-  </a:t>
            </a:r>
            <a:r>
              <a:rPr sz="2900" spc="-155">
                <a:solidFill>
                  <a:srgbClr val="963139"/>
                </a:solidFill>
                <a:latin typeface="Arial"/>
                <a:cs typeface="Arial"/>
              </a:rPr>
              <a:t>value</a:t>
            </a:r>
            <a:r>
              <a:rPr sz="2900" spc="-10">
                <a:solidFill>
                  <a:srgbClr val="963139"/>
                </a:solidFill>
                <a:latin typeface="Arial"/>
                <a:cs typeface="Arial"/>
              </a:rPr>
              <a:t> </a:t>
            </a:r>
            <a:r>
              <a:rPr sz="2900" spc="-60">
                <a:solidFill>
                  <a:srgbClr val="963139"/>
                </a:solidFill>
                <a:latin typeface="Arial"/>
                <a:cs typeface="Arial"/>
              </a:rPr>
              <a:t>pairing</a:t>
            </a:r>
            <a:endParaRPr sz="2900">
              <a:latin typeface="Arial"/>
              <a:cs typeface="Arial"/>
            </a:endParaRPr>
          </a:p>
          <a:p>
            <a:pPr marL="652780" lvl="1" indent="-274955">
              <a:lnSpc>
                <a:spcPct val="100000"/>
              </a:lnSpc>
              <a:spcBef>
                <a:spcPts val="625"/>
              </a:spcBef>
              <a:buClr>
                <a:srgbClr val="676767"/>
              </a:buClr>
              <a:buSzPct val="69230"/>
              <a:buChar char=""/>
              <a:tabLst>
                <a:tab pos="653415" algn="l"/>
              </a:tabLst>
            </a:pPr>
            <a:r>
              <a:rPr sz="2600" spc="-150">
                <a:solidFill>
                  <a:srgbClr val="963139"/>
                </a:solidFill>
                <a:latin typeface="Arial"/>
                <a:cs typeface="Arial"/>
              </a:rPr>
              <a:t>Store </a:t>
            </a:r>
            <a:r>
              <a:rPr sz="2600" spc="-220">
                <a:solidFill>
                  <a:srgbClr val="963139"/>
                </a:solidFill>
                <a:latin typeface="Arial"/>
                <a:cs typeface="Arial"/>
              </a:rPr>
              <a:t>user </a:t>
            </a:r>
            <a:r>
              <a:rPr sz="2600" spc="-114">
                <a:solidFill>
                  <a:srgbClr val="963139"/>
                </a:solidFill>
                <a:latin typeface="Arial"/>
                <a:cs typeface="Arial"/>
              </a:rPr>
              <a:t>information </a:t>
            </a:r>
            <a:r>
              <a:rPr sz="2600" spc="-220">
                <a:solidFill>
                  <a:srgbClr val="963139"/>
                </a:solidFill>
                <a:latin typeface="Arial"/>
                <a:cs typeface="Arial"/>
              </a:rPr>
              <a:t>as </a:t>
            </a:r>
            <a:r>
              <a:rPr sz="2600" spc="-10">
                <a:solidFill>
                  <a:srgbClr val="963139"/>
                </a:solidFill>
                <a:latin typeface="Arial"/>
                <a:cs typeface="Arial"/>
              </a:rPr>
              <a:t>a </a:t>
            </a:r>
            <a:r>
              <a:rPr sz="2600" spc="-135">
                <a:solidFill>
                  <a:srgbClr val="963139"/>
                </a:solidFill>
                <a:latin typeface="Arial"/>
                <a:cs typeface="Arial"/>
              </a:rPr>
              <a:t>value </a:t>
            </a:r>
            <a:r>
              <a:rPr sz="2600" spc="-120">
                <a:solidFill>
                  <a:srgbClr val="963139"/>
                </a:solidFill>
                <a:latin typeface="Arial"/>
                <a:cs typeface="Arial"/>
              </a:rPr>
              <a:t>with </a:t>
            </a:r>
            <a:r>
              <a:rPr sz="2600" spc="-10">
                <a:solidFill>
                  <a:srgbClr val="963139"/>
                </a:solidFill>
                <a:latin typeface="Arial"/>
                <a:cs typeface="Arial"/>
              </a:rPr>
              <a:t>a </a:t>
            </a:r>
            <a:r>
              <a:rPr sz="2600" spc="-225">
                <a:solidFill>
                  <a:srgbClr val="963139"/>
                </a:solidFill>
                <a:latin typeface="Arial"/>
                <a:cs typeface="Arial"/>
              </a:rPr>
              <a:t>known</a:t>
            </a:r>
            <a:r>
              <a:rPr sz="2600" spc="-275">
                <a:solidFill>
                  <a:srgbClr val="963139"/>
                </a:solidFill>
                <a:latin typeface="Arial"/>
                <a:cs typeface="Arial"/>
              </a:rPr>
              <a:t> </a:t>
            </a:r>
            <a:r>
              <a:rPr sz="2600" spc="-155">
                <a:solidFill>
                  <a:srgbClr val="963139"/>
                </a:solidFill>
                <a:latin typeface="Arial"/>
                <a:cs typeface="Arial"/>
              </a:rPr>
              <a:t>key</a:t>
            </a:r>
            <a:endParaRPr sz="2600">
              <a:latin typeface="Arial"/>
              <a:cs typeface="Arial"/>
            </a:endParaRPr>
          </a:p>
          <a:p>
            <a:pPr marL="652780" marR="5080" lvl="1" indent="-274320">
              <a:lnSpc>
                <a:spcPct val="100000"/>
              </a:lnSpc>
              <a:spcBef>
                <a:spcPts val="600"/>
              </a:spcBef>
              <a:buClr>
                <a:srgbClr val="676767"/>
              </a:buClr>
              <a:buSzPct val="69230"/>
              <a:buChar char=""/>
              <a:tabLst>
                <a:tab pos="653415" algn="l"/>
              </a:tabLst>
            </a:pPr>
            <a:r>
              <a:rPr sz="2600" spc="-130">
                <a:solidFill>
                  <a:srgbClr val="963139"/>
                </a:solidFill>
                <a:latin typeface="Arial"/>
                <a:cs typeface="Arial"/>
              </a:rPr>
              <a:t>Never </a:t>
            </a:r>
            <a:r>
              <a:rPr sz="2600" spc="-295">
                <a:solidFill>
                  <a:srgbClr val="963139"/>
                </a:solidFill>
                <a:latin typeface="Arial"/>
                <a:cs typeface="Arial"/>
              </a:rPr>
              <a:t>assume </a:t>
            </a:r>
            <a:r>
              <a:rPr sz="2600" spc="-10">
                <a:solidFill>
                  <a:srgbClr val="963139"/>
                </a:solidFill>
                <a:latin typeface="Arial"/>
                <a:cs typeface="Arial"/>
              </a:rPr>
              <a:t>a </a:t>
            </a:r>
            <a:r>
              <a:rPr sz="2600" spc="-150">
                <a:solidFill>
                  <a:srgbClr val="963139"/>
                </a:solidFill>
                <a:latin typeface="Arial"/>
                <a:cs typeface="Arial"/>
              </a:rPr>
              <a:t>cookie </a:t>
            </a:r>
            <a:r>
              <a:rPr sz="2600" spc="-250">
                <a:solidFill>
                  <a:srgbClr val="963139"/>
                </a:solidFill>
                <a:latin typeface="Arial"/>
                <a:cs typeface="Arial"/>
              </a:rPr>
              <a:t>has </a:t>
            </a:r>
            <a:r>
              <a:rPr sz="2600" spc="-150">
                <a:solidFill>
                  <a:srgbClr val="963139"/>
                </a:solidFill>
                <a:latin typeface="Arial"/>
                <a:cs typeface="Arial"/>
              </a:rPr>
              <a:t>been </a:t>
            </a:r>
            <a:r>
              <a:rPr sz="2600" spc="-190">
                <a:solidFill>
                  <a:srgbClr val="963139"/>
                </a:solidFill>
                <a:latin typeface="Arial"/>
                <a:cs typeface="Arial"/>
              </a:rPr>
              <a:t>set. </a:t>
            </a:r>
            <a:r>
              <a:rPr sz="2600" spc="-150">
                <a:solidFill>
                  <a:srgbClr val="963139"/>
                </a:solidFill>
                <a:latin typeface="Arial"/>
                <a:cs typeface="Arial"/>
              </a:rPr>
              <a:t>Always </a:t>
            </a:r>
            <a:r>
              <a:rPr sz="2600" spc="-215">
                <a:solidFill>
                  <a:srgbClr val="963139"/>
                </a:solidFill>
                <a:latin typeface="Arial"/>
                <a:cs typeface="Arial"/>
              </a:rPr>
              <a:t>check </a:t>
            </a:r>
            <a:r>
              <a:rPr sz="2600" spc="-254">
                <a:solidFill>
                  <a:srgbClr val="963139"/>
                </a:solidFill>
                <a:latin typeface="Arial"/>
                <a:cs typeface="Arial"/>
              </a:rPr>
              <a:t>with  </a:t>
            </a:r>
            <a:r>
              <a:rPr sz="2000" spc="-5">
                <a:solidFill>
                  <a:srgbClr val="963139"/>
                </a:solidFill>
                <a:latin typeface="Courier New"/>
                <a:cs typeface="Courier New"/>
              </a:rPr>
              <a:t>isset($_COOKIE[$cookie_name]) </a:t>
            </a:r>
            <a:r>
              <a:rPr sz="2600" spc="-60">
                <a:solidFill>
                  <a:srgbClr val="963139"/>
                </a:solidFill>
                <a:latin typeface="Arial"/>
                <a:cs typeface="Arial"/>
              </a:rPr>
              <a:t>before </a:t>
            </a:r>
            <a:r>
              <a:rPr sz="2600" spc="-55">
                <a:solidFill>
                  <a:srgbClr val="963139"/>
                </a:solidFill>
                <a:latin typeface="Arial"/>
                <a:cs typeface="Arial"/>
              </a:rPr>
              <a:t>trying </a:t>
            </a:r>
            <a:r>
              <a:rPr sz="2600" spc="-85">
                <a:solidFill>
                  <a:srgbClr val="963139"/>
                </a:solidFill>
                <a:latin typeface="Arial"/>
                <a:cs typeface="Arial"/>
              </a:rPr>
              <a:t>to </a:t>
            </a:r>
            <a:r>
              <a:rPr sz="2600" spc="-295">
                <a:solidFill>
                  <a:srgbClr val="963139"/>
                </a:solidFill>
                <a:latin typeface="Arial"/>
                <a:cs typeface="Arial"/>
              </a:rPr>
              <a:t>use  </a:t>
            </a:r>
            <a:r>
              <a:rPr sz="2600" spc="-160">
                <a:solidFill>
                  <a:srgbClr val="963139"/>
                </a:solidFill>
                <a:latin typeface="Arial"/>
                <a:cs typeface="Arial"/>
              </a:rPr>
              <a:t>the </a:t>
            </a:r>
            <a:r>
              <a:rPr sz="2600" spc="-175">
                <a:solidFill>
                  <a:srgbClr val="963139"/>
                </a:solidFill>
                <a:latin typeface="Arial"/>
                <a:cs typeface="Arial"/>
              </a:rPr>
              <a:t>cookie’s</a:t>
            </a:r>
            <a:r>
              <a:rPr sz="2600" spc="90">
                <a:solidFill>
                  <a:srgbClr val="963139"/>
                </a:solidFill>
                <a:latin typeface="Arial"/>
                <a:cs typeface="Arial"/>
              </a:rPr>
              <a:t> </a:t>
            </a:r>
            <a:r>
              <a:rPr sz="2600" spc="-135">
                <a:solidFill>
                  <a:srgbClr val="963139"/>
                </a:solidFill>
                <a:latin typeface="Arial"/>
                <a:cs typeface="Arial"/>
              </a:rPr>
              <a:t>value</a:t>
            </a:r>
            <a:endParaRPr sz="2600">
              <a:latin typeface="Arial"/>
              <a:cs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5129530" cy="697230"/>
          </a:xfrm>
          <a:prstGeom prst="rect">
            <a:avLst/>
          </a:prstGeom>
        </p:spPr>
        <p:txBody>
          <a:bodyPr vert="horz" wrap="square" lIns="0" tIns="13335" rIns="0" bIns="0" rtlCol="0">
            <a:spAutoFit/>
          </a:bodyPr>
          <a:lstStyle/>
          <a:p>
            <a:pPr marL="12700">
              <a:lnSpc>
                <a:spcPct val="100000"/>
              </a:lnSpc>
              <a:spcBef>
                <a:spcPts val="105"/>
              </a:spcBef>
            </a:pPr>
            <a:r>
              <a:rPr sz="4400" spc="-509"/>
              <a:t>The </a:t>
            </a:r>
            <a:r>
              <a:rPr sz="4400" spc="-280"/>
              <a:t>setcookie()</a:t>
            </a:r>
            <a:r>
              <a:rPr sz="4400" spc="-345"/>
              <a:t> </a:t>
            </a:r>
            <a:r>
              <a:rPr sz="4400" spc="-265"/>
              <a:t>function</a:t>
            </a:r>
            <a:endParaRPr sz="4400"/>
          </a:p>
        </p:txBody>
      </p:sp>
      <p:sp>
        <p:nvSpPr>
          <p:cNvPr id="3" name="object 3"/>
          <p:cNvSpPr txBox="1"/>
          <p:nvPr/>
        </p:nvSpPr>
        <p:spPr>
          <a:xfrm>
            <a:off x="691387" y="1697481"/>
            <a:ext cx="7852409" cy="4456430"/>
          </a:xfrm>
          <a:prstGeom prst="rect">
            <a:avLst/>
          </a:prstGeom>
        </p:spPr>
        <p:txBody>
          <a:bodyPr vert="horz" wrap="square" lIns="0" tIns="12065" rIns="0" bIns="0" rtlCol="0">
            <a:spAutoFit/>
          </a:bodyPr>
          <a:lstStyle/>
          <a:p>
            <a:pPr marL="332740" indent="-320040">
              <a:lnSpc>
                <a:spcPct val="100000"/>
              </a:lnSpc>
              <a:spcBef>
                <a:spcPts val="95"/>
              </a:spcBef>
              <a:buSzPct val="60000"/>
              <a:buFont typeface="Wingdings"/>
              <a:buChar char=""/>
              <a:tabLst>
                <a:tab pos="332105" algn="l"/>
                <a:tab pos="332740" algn="l"/>
              </a:tabLst>
            </a:pPr>
            <a:r>
              <a:rPr sz="2500" spc="-395">
                <a:solidFill>
                  <a:srgbClr val="963139"/>
                </a:solidFill>
                <a:latin typeface="Arial"/>
                <a:cs typeface="Arial"/>
              </a:rPr>
              <a:t>To </a:t>
            </a:r>
            <a:r>
              <a:rPr sz="2500" spc="-195">
                <a:solidFill>
                  <a:srgbClr val="963139"/>
                </a:solidFill>
                <a:latin typeface="Arial"/>
                <a:cs typeface="Arial"/>
              </a:rPr>
              <a:t>set </a:t>
            </a:r>
            <a:r>
              <a:rPr sz="2500" spc="-15">
                <a:solidFill>
                  <a:srgbClr val="963139"/>
                </a:solidFill>
                <a:latin typeface="Arial"/>
                <a:cs typeface="Arial"/>
              </a:rPr>
              <a:t>a </a:t>
            </a:r>
            <a:r>
              <a:rPr sz="2500" spc="-150">
                <a:solidFill>
                  <a:srgbClr val="963139"/>
                </a:solidFill>
                <a:latin typeface="Arial"/>
                <a:cs typeface="Arial"/>
              </a:rPr>
              <a:t>cookie </a:t>
            </a:r>
            <a:r>
              <a:rPr sz="2500" spc="-160">
                <a:solidFill>
                  <a:srgbClr val="963139"/>
                </a:solidFill>
                <a:latin typeface="Arial"/>
                <a:cs typeface="Arial"/>
              </a:rPr>
              <a:t>in</a:t>
            </a:r>
            <a:r>
              <a:rPr sz="2500" spc="-60">
                <a:solidFill>
                  <a:srgbClr val="963139"/>
                </a:solidFill>
                <a:latin typeface="Arial"/>
                <a:cs typeface="Arial"/>
              </a:rPr>
              <a:t> </a:t>
            </a:r>
            <a:r>
              <a:rPr sz="2500" spc="-325">
                <a:solidFill>
                  <a:srgbClr val="963139"/>
                </a:solidFill>
                <a:latin typeface="Arial"/>
                <a:cs typeface="Arial"/>
              </a:rPr>
              <a:t>PHP:</a:t>
            </a:r>
            <a:endParaRPr sz="2500">
              <a:latin typeface="Arial"/>
              <a:cs typeface="Arial"/>
            </a:endParaRPr>
          </a:p>
          <a:p>
            <a:pPr marL="927100">
              <a:lnSpc>
                <a:spcPct val="100000"/>
              </a:lnSpc>
              <a:spcBef>
                <a:spcPts val="105"/>
              </a:spcBef>
            </a:pPr>
            <a:r>
              <a:rPr sz="2000" spc="-5">
                <a:solidFill>
                  <a:srgbClr val="963139"/>
                </a:solidFill>
                <a:latin typeface="Courier New"/>
                <a:cs typeface="Courier New"/>
              </a:rPr>
              <a:t>setcookie(name, value, expire, path,</a:t>
            </a:r>
            <a:r>
              <a:rPr sz="2000" spc="60">
                <a:solidFill>
                  <a:srgbClr val="963139"/>
                </a:solidFill>
                <a:latin typeface="Courier New"/>
                <a:cs typeface="Courier New"/>
              </a:rPr>
              <a:t> </a:t>
            </a:r>
            <a:r>
              <a:rPr sz="2000" spc="-5">
                <a:solidFill>
                  <a:srgbClr val="963139"/>
                </a:solidFill>
                <a:latin typeface="Courier New"/>
                <a:cs typeface="Courier New"/>
              </a:rPr>
              <a:t>domain);</a:t>
            </a:r>
            <a:endParaRPr sz="2000">
              <a:latin typeface="Courier New"/>
              <a:cs typeface="Courier New"/>
            </a:endParaRPr>
          </a:p>
          <a:p>
            <a:pPr marL="332740" indent="-320040">
              <a:lnSpc>
                <a:spcPts val="2750"/>
              </a:lnSpc>
              <a:spcBef>
                <a:spcPts val="114"/>
              </a:spcBef>
              <a:buSzPct val="60000"/>
              <a:buFont typeface="Wingdings"/>
              <a:buChar char=""/>
              <a:tabLst>
                <a:tab pos="332105" algn="l"/>
                <a:tab pos="332740" algn="l"/>
              </a:tabLst>
            </a:pPr>
            <a:r>
              <a:rPr sz="2500" spc="-180">
                <a:solidFill>
                  <a:srgbClr val="963139"/>
                </a:solidFill>
                <a:latin typeface="Arial"/>
                <a:cs typeface="Arial"/>
              </a:rPr>
              <a:t>Name </a:t>
            </a:r>
            <a:r>
              <a:rPr sz="2500" spc="-110">
                <a:solidFill>
                  <a:srgbClr val="963139"/>
                </a:solidFill>
                <a:latin typeface="Arial"/>
                <a:cs typeface="Arial"/>
              </a:rPr>
              <a:t>and </a:t>
            </a:r>
            <a:r>
              <a:rPr sz="2500" spc="-135">
                <a:solidFill>
                  <a:srgbClr val="963139"/>
                </a:solidFill>
                <a:latin typeface="Arial"/>
                <a:cs typeface="Arial"/>
              </a:rPr>
              <a:t>value </a:t>
            </a:r>
            <a:r>
              <a:rPr sz="2500" spc="-150">
                <a:solidFill>
                  <a:srgbClr val="963139"/>
                </a:solidFill>
                <a:latin typeface="Arial"/>
                <a:cs typeface="Arial"/>
              </a:rPr>
              <a:t>correspond </a:t>
            </a:r>
            <a:r>
              <a:rPr sz="2500" spc="-85">
                <a:solidFill>
                  <a:srgbClr val="963139"/>
                </a:solidFill>
                <a:latin typeface="Arial"/>
                <a:cs typeface="Arial"/>
              </a:rPr>
              <a:t>to </a:t>
            </a:r>
            <a:r>
              <a:rPr sz="2000" spc="-5">
                <a:solidFill>
                  <a:srgbClr val="963139"/>
                </a:solidFill>
                <a:latin typeface="Courier New"/>
                <a:cs typeface="Courier New"/>
              </a:rPr>
              <a:t>$_COOKIE[$name]</a:t>
            </a:r>
            <a:r>
              <a:rPr sz="2000" spc="635">
                <a:solidFill>
                  <a:srgbClr val="963139"/>
                </a:solidFill>
                <a:latin typeface="Courier New"/>
                <a:cs typeface="Courier New"/>
              </a:rPr>
              <a:t> </a:t>
            </a:r>
            <a:r>
              <a:rPr sz="2000">
                <a:solidFill>
                  <a:srgbClr val="963139"/>
                </a:solidFill>
                <a:latin typeface="Courier New"/>
                <a:cs typeface="Courier New"/>
              </a:rPr>
              <a:t>=</a:t>
            </a:r>
            <a:endParaRPr sz="2000">
              <a:latin typeface="Courier New"/>
              <a:cs typeface="Courier New"/>
            </a:endParaRPr>
          </a:p>
          <a:p>
            <a:pPr marL="332740">
              <a:lnSpc>
                <a:spcPts val="2150"/>
              </a:lnSpc>
            </a:pPr>
            <a:r>
              <a:rPr sz="2000" spc="-5">
                <a:solidFill>
                  <a:srgbClr val="963139"/>
                </a:solidFill>
                <a:latin typeface="Courier New"/>
                <a:cs typeface="Courier New"/>
              </a:rPr>
              <a:t>$value</a:t>
            </a:r>
            <a:endParaRPr sz="2000">
              <a:latin typeface="Courier New"/>
              <a:cs typeface="Courier New"/>
            </a:endParaRPr>
          </a:p>
          <a:p>
            <a:pPr marL="332740" marR="1001394" indent="-320040">
              <a:lnSpc>
                <a:spcPts val="2400"/>
              </a:lnSpc>
              <a:spcBef>
                <a:spcPts val="700"/>
              </a:spcBef>
              <a:buSzPct val="60000"/>
              <a:buFont typeface="Wingdings"/>
              <a:buChar char=""/>
              <a:tabLst>
                <a:tab pos="332105" algn="l"/>
                <a:tab pos="332740" algn="l"/>
              </a:tabLst>
            </a:pPr>
            <a:r>
              <a:rPr sz="2500" spc="-110">
                <a:solidFill>
                  <a:srgbClr val="963139"/>
                </a:solidFill>
                <a:latin typeface="Arial"/>
                <a:cs typeface="Arial"/>
              </a:rPr>
              <a:t>Expiration </a:t>
            </a:r>
            <a:r>
              <a:rPr sz="2500" spc="-145">
                <a:solidFill>
                  <a:srgbClr val="963139"/>
                </a:solidFill>
                <a:latin typeface="Arial"/>
                <a:cs typeface="Arial"/>
              </a:rPr>
              <a:t>– </a:t>
            </a:r>
            <a:r>
              <a:rPr sz="2500" spc="-150">
                <a:solidFill>
                  <a:srgbClr val="963139"/>
                </a:solidFill>
                <a:latin typeface="Arial"/>
                <a:cs typeface="Arial"/>
              </a:rPr>
              <a:t>cookie </a:t>
            </a:r>
            <a:r>
              <a:rPr sz="2500" spc="-45">
                <a:solidFill>
                  <a:srgbClr val="963139"/>
                </a:solidFill>
                <a:latin typeface="Arial"/>
                <a:cs typeface="Arial"/>
              </a:rPr>
              <a:t>will </a:t>
            </a:r>
            <a:r>
              <a:rPr sz="2500" spc="-220">
                <a:solidFill>
                  <a:srgbClr val="963139"/>
                </a:solidFill>
                <a:latin typeface="Arial"/>
                <a:cs typeface="Arial"/>
              </a:rPr>
              <a:t>no </a:t>
            </a:r>
            <a:r>
              <a:rPr sz="2500" spc="-110">
                <a:solidFill>
                  <a:srgbClr val="963139"/>
                </a:solidFill>
                <a:latin typeface="Arial"/>
                <a:cs typeface="Arial"/>
              </a:rPr>
              <a:t>longer </a:t>
            </a:r>
            <a:r>
              <a:rPr sz="2500" spc="-80">
                <a:solidFill>
                  <a:srgbClr val="963139"/>
                </a:solidFill>
                <a:latin typeface="Arial"/>
                <a:cs typeface="Arial"/>
              </a:rPr>
              <a:t>be </a:t>
            </a:r>
            <a:r>
              <a:rPr sz="2500" spc="-45">
                <a:solidFill>
                  <a:srgbClr val="963139"/>
                </a:solidFill>
                <a:latin typeface="Arial"/>
                <a:cs typeface="Arial"/>
              </a:rPr>
              <a:t>read </a:t>
            </a:r>
            <a:r>
              <a:rPr sz="2500" spc="-15">
                <a:solidFill>
                  <a:srgbClr val="963139"/>
                </a:solidFill>
                <a:latin typeface="Arial"/>
                <a:cs typeface="Arial"/>
              </a:rPr>
              <a:t>after </a:t>
            </a:r>
            <a:r>
              <a:rPr sz="2500" spc="-155">
                <a:solidFill>
                  <a:srgbClr val="963139"/>
                </a:solidFill>
                <a:latin typeface="Arial"/>
                <a:cs typeface="Arial"/>
              </a:rPr>
              <a:t>the  </a:t>
            </a:r>
            <a:r>
              <a:rPr sz="2500" spc="-75">
                <a:solidFill>
                  <a:srgbClr val="963139"/>
                </a:solidFill>
                <a:latin typeface="Arial"/>
                <a:cs typeface="Arial"/>
              </a:rPr>
              <a:t>expiration</a:t>
            </a:r>
            <a:endParaRPr sz="2500">
              <a:latin typeface="Arial"/>
              <a:cs typeface="Arial"/>
            </a:endParaRPr>
          </a:p>
          <a:p>
            <a:pPr marL="652780" lvl="1" indent="-274955">
              <a:lnSpc>
                <a:spcPct val="100000"/>
              </a:lnSpc>
              <a:spcBef>
                <a:spcPts val="110"/>
              </a:spcBef>
              <a:buClr>
                <a:srgbClr val="676767"/>
              </a:buClr>
              <a:buSzPct val="68181"/>
              <a:buChar char=""/>
              <a:tabLst>
                <a:tab pos="653415" algn="l"/>
              </a:tabLst>
            </a:pPr>
            <a:r>
              <a:rPr sz="2200" spc="-150">
                <a:solidFill>
                  <a:srgbClr val="963139"/>
                </a:solidFill>
                <a:latin typeface="Arial"/>
                <a:cs typeface="Arial"/>
              </a:rPr>
              <a:t>Useful </a:t>
            </a:r>
            <a:r>
              <a:rPr sz="2200" spc="-70">
                <a:solidFill>
                  <a:srgbClr val="963139"/>
                </a:solidFill>
                <a:latin typeface="Arial"/>
                <a:cs typeface="Arial"/>
              </a:rPr>
              <a:t>to </a:t>
            </a:r>
            <a:r>
              <a:rPr sz="2200" spc="-254">
                <a:solidFill>
                  <a:srgbClr val="963139"/>
                </a:solidFill>
                <a:latin typeface="Arial"/>
                <a:cs typeface="Arial"/>
              </a:rPr>
              <a:t>use </a:t>
            </a:r>
            <a:r>
              <a:rPr sz="2200" spc="-130">
                <a:solidFill>
                  <a:srgbClr val="963139"/>
                </a:solidFill>
                <a:latin typeface="Arial"/>
                <a:cs typeface="Arial"/>
              </a:rPr>
              <a:t>time </a:t>
            </a:r>
            <a:r>
              <a:rPr sz="2200" spc="-140">
                <a:solidFill>
                  <a:srgbClr val="963139"/>
                </a:solidFill>
                <a:latin typeface="Arial"/>
                <a:cs typeface="Arial"/>
              </a:rPr>
              <a:t>in </a:t>
            </a:r>
            <a:r>
              <a:rPr sz="2200" spc="-220">
                <a:solidFill>
                  <a:srgbClr val="963139"/>
                </a:solidFill>
                <a:latin typeface="Arial"/>
                <a:cs typeface="Arial"/>
              </a:rPr>
              <a:t>seconds </a:t>
            </a:r>
            <a:r>
              <a:rPr sz="2200" spc="-60">
                <a:solidFill>
                  <a:srgbClr val="963139"/>
                </a:solidFill>
                <a:latin typeface="Arial"/>
                <a:cs typeface="Arial"/>
              </a:rPr>
              <a:t>relative </a:t>
            </a:r>
            <a:r>
              <a:rPr sz="2200" spc="-70">
                <a:solidFill>
                  <a:srgbClr val="963139"/>
                </a:solidFill>
                <a:latin typeface="Arial"/>
                <a:cs typeface="Arial"/>
              </a:rPr>
              <a:t>to </a:t>
            </a:r>
            <a:r>
              <a:rPr sz="2200" spc="-135">
                <a:solidFill>
                  <a:srgbClr val="963139"/>
                </a:solidFill>
                <a:latin typeface="Arial"/>
                <a:cs typeface="Arial"/>
              </a:rPr>
              <a:t>the</a:t>
            </a:r>
            <a:r>
              <a:rPr sz="2200" spc="-100">
                <a:solidFill>
                  <a:srgbClr val="963139"/>
                </a:solidFill>
                <a:latin typeface="Arial"/>
                <a:cs typeface="Arial"/>
              </a:rPr>
              <a:t> </a:t>
            </a:r>
            <a:r>
              <a:rPr sz="2200" spc="-130">
                <a:solidFill>
                  <a:srgbClr val="963139"/>
                </a:solidFill>
                <a:latin typeface="Arial"/>
                <a:cs typeface="Arial"/>
              </a:rPr>
              <a:t>present:</a:t>
            </a:r>
            <a:endParaRPr sz="2200">
              <a:latin typeface="Arial"/>
              <a:cs typeface="Arial"/>
            </a:endParaRPr>
          </a:p>
          <a:p>
            <a:pPr marL="927100" lvl="2" indent="-229235">
              <a:lnSpc>
                <a:spcPct val="100000"/>
              </a:lnSpc>
              <a:spcBef>
                <a:spcPts val="20"/>
              </a:spcBef>
              <a:buSzPct val="75000"/>
              <a:buFont typeface="Wingdings"/>
              <a:buChar char=""/>
              <a:tabLst>
                <a:tab pos="927735" algn="l"/>
              </a:tabLst>
            </a:pPr>
            <a:r>
              <a:rPr sz="1800" spc="-5">
                <a:solidFill>
                  <a:srgbClr val="963139"/>
                </a:solidFill>
                <a:latin typeface="Courier New"/>
                <a:cs typeface="Courier New"/>
              </a:rPr>
              <a:t>time() </a:t>
            </a:r>
            <a:r>
              <a:rPr sz="2000" spc="165">
                <a:solidFill>
                  <a:srgbClr val="963139"/>
                </a:solidFill>
                <a:latin typeface="Arial"/>
                <a:cs typeface="Arial"/>
              </a:rPr>
              <a:t>+ </a:t>
            </a:r>
            <a:r>
              <a:rPr sz="2000" spc="-120">
                <a:solidFill>
                  <a:srgbClr val="963139"/>
                </a:solidFill>
                <a:latin typeface="Arial"/>
                <a:cs typeface="Arial"/>
              </a:rPr>
              <a:t>time </a:t>
            </a:r>
            <a:r>
              <a:rPr sz="2000" spc="-125">
                <a:solidFill>
                  <a:srgbClr val="963139"/>
                </a:solidFill>
                <a:latin typeface="Arial"/>
                <a:cs typeface="Arial"/>
              </a:rPr>
              <a:t>in </a:t>
            </a:r>
            <a:r>
              <a:rPr sz="2000" spc="-195">
                <a:solidFill>
                  <a:srgbClr val="963139"/>
                </a:solidFill>
                <a:latin typeface="Arial"/>
                <a:cs typeface="Arial"/>
              </a:rPr>
              <a:t>seconds </a:t>
            </a:r>
            <a:r>
              <a:rPr sz="2000" spc="-105">
                <a:solidFill>
                  <a:srgbClr val="963139"/>
                </a:solidFill>
                <a:latin typeface="Arial"/>
                <a:cs typeface="Arial"/>
              </a:rPr>
              <a:t>until</a:t>
            </a:r>
            <a:r>
              <a:rPr sz="2000" spc="-210">
                <a:solidFill>
                  <a:srgbClr val="963139"/>
                </a:solidFill>
                <a:latin typeface="Arial"/>
                <a:cs typeface="Arial"/>
              </a:rPr>
              <a:t> </a:t>
            </a:r>
            <a:r>
              <a:rPr sz="2000" spc="-60">
                <a:solidFill>
                  <a:srgbClr val="963139"/>
                </a:solidFill>
                <a:latin typeface="Arial"/>
                <a:cs typeface="Arial"/>
              </a:rPr>
              <a:t>expiration</a:t>
            </a:r>
            <a:endParaRPr sz="2000">
              <a:latin typeface="Arial"/>
              <a:cs typeface="Arial"/>
            </a:endParaRPr>
          </a:p>
          <a:p>
            <a:pPr marL="332740" marR="468630" indent="-320040">
              <a:lnSpc>
                <a:spcPts val="2400"/>
              </a:lnSpc>
              <a:spcBef>
                <a:spcPts val="665"/>
              </a:spcBef>
              <a:buSzPct val="60000"/>
              <a:buFont typeface="Wingdings"/>
              <a:buChar char=""/>
              <a:tabLst>
                <a:tab pos="332105" algn="l"/>
                <a:tab pos="332740" algn="l"/>
              </a:tabLst>
            </a:pPr>
            <a:r>
              <a:rPr sz="2500" spc="-225">
                <a:solidFill>
                  <a:srgbClr val="963139"/>
                </a:solidFill>
                <a:latin typeface="Arial"/>
                <a:cs typeface="Arial"/>
              </a:rPr>
              <a:t>Path </a:t>
            </a:r>
            <a:r>
              <a:rPr sz="2500" spc="-110">
                <a:solidFill>
                  <a:srgbClr val="963139"/>
                </a:solidFill>
                <a:latin typeface="Arial"/>
                <a:cs typeface="Arial"/>
              </a:rPr>
              <a:t>and </a:t>
            </a:r>
            <a:r>
              <a:rPr sz="2500" spc="-150">
                <a:solidFill>
                  <a:srgbClr val="963139"/>
                </a:solidFill>
                <a:latin typeface="Arial"/>
                <a:cs typeface="Arial"/>
              </a:rPr>
              <a:t>domain </a:t>
            </a:r>
            <a:r>
              <a:rPr sz="2500" spc="-35">
                <a:solidFill>
                  <a:srgbClr val="963139"/>
                </a:solidFill>
                <a:latin typeface="Arial"/>
                <a:cs typeface="Arial"/>
              </a:rPr>
              <a:t>refer </a:t>
            </a:r>
            <a:r>
              <a:rPr sz="2500" spc="-85">
                <a:solidFill>
                  <a:srgbClr val="963139"/>
                </a:solidFill>
                <a:latin typeface="Arial"/>
                <a:cs typeface="Arial"/>
              </a:rPr>
              <a:t>to </a:t>
            </a:r>
            <a:r>
              <a:rPr sz="2500" spc="-145">
                <a:solidFill>
                  <a:srgbClr val="963139"/>
                </a:solidFill>
                <a:latin typeface="Arial"/>
                <a:cs typeface="Arial"/>
              </a:rPr>
              <a:t>where </a:t>
            </a:r>
            <a:r>
              <a:rPr sz="2500" spc="-220">
                <a:solidFill>
                  <a:srgbClr val="963139"/>
                </a:solidFill>
                <a:latin typeface="Arial"/>
                <a:cs typeface="Arial"/>
              </a:rPr>
              <a:t>on </a:t>
            </a:r>
            <a:r>
              <a:rPr sz="2500" spc="-155">
                <a:solidFill>
                  <a:srgbClr val="963139"/>
                </a:solidFill>
                <a:latin typeface="Arial"/>
                <a:cs typeface="Arial"/>
              </a:rPr>
              <a:t>the </a:t>
            </a:r>
            <a:r>
              <a:rPr sz="2500" spc="-150">
                <a:solidFill>
                  <a:srgbClr val="963139"/>
                </a:solidFill>
                <a:latin typeface="Arial"/>
                <a:cs typeface="Arial"/>
              </a:rPr>
              <a:t>site </a:t>
            </a:r>
            <a:r>
              <a:rPr sz="2500" spc="-155">
                <a:solidFill>
                  <a:srgbClr val="963139"/>
                </a:solidFill>
                <a:latin typeface="Arial"/>
                <a:cs typeface="Arial"/>
              </a:rPr>
              <a:t>the </a:t>
            </a:r>
            <a:r>
              <a:rPr sz="2500" spc="-150">
                <a:solidFill>
                  <a:srgbClr val="963139"/>
                </a:solidFill>
                <a:latin typeface="Arial"/>
                <a:cs typeface="Arial"/>
              </a:rPr>
              <a:t>cookie </a:t>
            </a:r>
            <a:r>
              <a:rPr sz="2500" spc="-220">
                <a:solidFill>
                  <a:srgbClr val="963139"/>
                </a:solidFill>
                <a:latin typeface="Arial"/>
                <a:cs typeface="Arial"/>
              </a:rPr>
              <a:t>is  </a:t>
            </a:r>
            <a:r>
              <a:rPr sz="2500" spc="-55">
                <a:solidFill>
                  <a:srgbClr val="963139"/>
                </a:solidFill>
                <a:latin typeface="Arial"/>
                <a:cs typeface="Arial"/>
              </a:rPr>
              <a:t>valid</a:t>
            </a:r>
            <a:endParaRPr sz="2500">
              <a:latin typeface="Arial"/>
              <a:cs typeface="Arial"/>
            </a:endParaRPr>
          </a:p>
          <a:p>
            <a:pPr marL="652780" lvl="1" indent="-274955">
              <a:lnSpc>
                <a:spcPct val="100000"/>
              </a:lnSpc>
              <a:spcBef>
                <a:spcPts val="110"/>
              </a:spcBef>
              <a:buClr>
                <a:srgbClr val="676767"/>
              </a:buClr>
              <a:buSzPct val="68181"/>
              <a:buChar char=""/>
              <a:tabLst>
                <a:tab pos="653415" algn="l"/>
              </a:tabLst>
            </a:pPr>
            <a:r>
              <a:rPr sz="2200" spc="-135">
                <a:solidFill>
                  <a:srgbClr val="963139"/>
                </a:solidFill>
                <a:latin typeface="Arial"/>
                <a:cs typeface="Arial"/>
              </a:rPr>
              <a:t>Usually </a:t>
            </a:r>
            <a:r>
              <a:rPr sz="2200" spc="150">
                <a:solidFill>
                  <a:srgbClr val="963139"/>
                </a:solidFill>
                <a:latin typeface="Arial"/>
                <a:cs typeface="Arial"/>
              </a:rPr>
              <a:t>‘/’ </a:t>
            </a:r>
            <a:r>
              <a:rPr sz="2200" spc="-20">
                <a:solidFill>
                  <a:srgbClr val="963139"/>
                </a:solidFill>
                <a:latin typeface="Arial"/>
                <a:cs typeface="Arial"/>
              </a:rPr>
              <a:t>for </a:t>
            </a:r>
            <a:r>
              <a:rPr sz="2200" spc="-75">
                <a:solidFill>
                  <a:srgbClr val="963139"/>
                </a:solidFill>
                <a:latin typeface="Arial"/>
                <a:cs typeface="Arial"/>
              </a:rPr>
              <a:t>path </a:t>
            </a:r>
            <a:r>
              <a:rPr sz="2200" spc="-95">
                <a:solidFill>
                  <a:srgbClr val="963139"/>
                </a:solidFill>
                <a:latin typeface="Arial"/>
                <a:cs typeface="Arial"/>
              </a:rPr>
              <a:t>and </a:t>
            </a:r>
            <a:r>
              <a:rPr sz="2200" spc="-135">
                <a:solidFill>
                  <a:srgbClr val="963139"/>
                </a:solidFill>
                <a:latin typeface="Arial"/>
                <a:cs typeface="Arial"/>
              </a:rPr>
              <a:t>the </a:t>
            </a:r>
            <a:r>
              <a:rPr sz="2200" spc="-70">
                <a:solidFill>
                  <a:srgbClr val="963139"/>
                </a:solidFill>
                <a:latin typeface="Arial"/>
                <a:cs typeface="Arial"/>
              </a:rPr>
              <a:t>top-level </a:t>
            </a:r>
            <a:r>
              <a:rPr sz="2200" spc="-130">
                <a:solidFill>
                  <a:srgbClr val="963139"/>
                </a:solidFill>
                <a:latin typeface="Arial"/>
                <a:cs typeface="Arial"/>
              </a:rPr>
              <a:t>domain</a:t>
            </a:r>
            <a:r>
              <a:rPr sz="2200" spc="15">
                <a:solidFill>
                  <a:srgbClr val="963139"/>
                </a:solidFill>
                <a:latin typeface="Arial"/>
                <a:cs typeface="Arial"/>
              </a:rPr>
              <a:t> </a:t>
            </a:r>
            <a:r>
              <a:rPr sz="2200" spc="-185">
                <a:solidFill>
                  <a:srgbClr val="963139"/>
                </a:solidFill>
                <a:latin typeface="Arial"/>
                <a:cs typeface="Arial"/>
              </a:rPr>
              <a:t>(yoursitename.com)</a:t>
            </a:r>
            <a:endParaRPr sz="2200">
              <a:latin typeface="Arial"/>
              <a:cs typeface="Arial"/>
            </a:endParaRPr>
          </a:p>
          <a:p>
            <a:pPr marL="332740" marR="229870" indent="-320040">
              <a:lnSpc>
                <a:spcPct val="80000"/>
              </a:lnSpc>
              <a:spcBef>
                <a:spcPts val="680"/>
              </a:spcBef>
              <a:buSzPct val="60000"/>
              <a:buFont typeface="Wingdings"/>
              <a:buChar char=""/>
              <a:tabLst>
                <a:tab pos="332105" algn="l"/>
                <a:tab pos="332740" algn="l"/>
              </a:tabLst>
            </a:pPr>
            <a:r>
              <a:rPr sz="2500" spc="-395">
                <a:solidFill>
                  <a:srgbClr val="963139"/>
                </a:solidFill>
                <a:latin typeface="Arial"/>
                <a:cs typeface="Arial"/>
              </a:rPr>
              <a:t>To </a:t>
            </a:r>
            <a:r>
              <a:rPr sz="2500" spc="-80">
                <a:solidFill>
                  <a:srgbClr val="963139"/>
                </a:solidFill>
                <a:latin typeface="Arial"/>
                <a:cs typeface="Arial"/>
              </a:rPr>
              <a:t>delete </a:t>
            </a:r>
            <a:r>
              <a:rPr sz="2500" spc="-15">
                <a:solidFill>
                  <a:srgbClr val="963139"/>
                </a:solidFill>
                <a:latin typeface="Arial"/>
                <a:cs typeface="Arial"/>
              </a:rPr>
              <a:t>a </a:t>
            </a:r>
            <a:r>
              <a:rPr sz="2500" spc="-165">
                <a:solidFill>
                  <a:srgbClr val="963139"/>
                </a:solidFill>
                <a:latin typeface="Arial"/>
                <a:cs typeface="Arial"/>
              </a:rPr>
              <a:t>cookie, </a:t>
            </a:r>
            <a:r>
              <a:rPr sz="2500" spc="-195">
                <a:solidFill>
                  <a:srgbClr val="963139"/>
                </a:solidFill>
                <a:latin typeface="Arial"/>
                <a:cs typeface="Arial"/>
              </a:rPr>
              <a:t>set </a:t>
            </a:r>
            <a:r>
              <a:rPr sz="2500" spc="-15">
                <a:solidFill>
                  <a:srgbClr val="963139"/>
                </a:solidFill>
                <a:latin typeface="Arial"/>
                <a:cs typeface="Arial"/>
              </a:rPr>
              <a:t>a </a:t>
            </a:r>
            <a:r>
              <a:rPr sz="2500" spc="-215">
                <a:solidFill>
                  <a:srgbClr val="963139"/>
                </a:solidFill>
                <a:latin typeface="Arial"/>
                <a:cs typeface="Arial"/>
              </a:rPr>
              <a:t>new </a:t>
            </a:r>
            <a:r>
              <a:rPr sz="2500" spc="-150">
                <a:solidFill>
                  <a:srgbClr val="963139"/>
                </a:solidFill>
                <a:latin typeface="Arial"/>
                <a:cs typeface="Arial"/>
              </a:rPr>
              <a:t>cookie </a:t>
            </a:r>
            <a:r>
              <a:rPr sz="2500" spc="-114">
                <a:solidFill>
                  <a:srgbClr val="963139"/>
                </a:solidFill>
                <a:latin typeface="Arial"/>
                <a:cs typeface="Arial"/>
              </a:rPr>
              <a:t>with </a:t>
            </a:r>
            <a:r>
              <a:rPr sz="2500" spc="-250">
                <a:solidFill>
                  <a:srgbClr val="963139"/>
                </a:solidFill>
                <a:latin typeface="Arial"/>
                <a:cs typeface="Arial"/>
              </a:rPr>
              <a:t>same </a:t>
            </a:r>
            <a:r>
              <a:rPr sz="2500" spc="-180">
                <a:solidFill>
                  <a:srgbClr val="963139"/>
                </a:solidFill>
                <a:latin typeface="Arial"/>
                <a:cs typeface="Arial"/>
              </a:rPr>
              <a:t>arguments  </a:t>
            </a:r>
            <a:r>
              <a:rPr sz="2500" spc="-110">
                <a:solidFill>
                  <a:srgbClr val="963139"/>
                </a:solidFill>
                <a:latin typeface="Arial"/>
                <a:cs typeface="Arial"/>
              </a:rPr>
              <a:t>but </a:t>
            </a:r>
            <a:r>
              <a:rPr sz="2500" spc="-75">
                <a:solidFill>
                  <a:srgbClr val="963139"/>
                </a:solidFill>
                <a:latin typeface="Arial"/>
                <a:cs typeface="Arial"/>
              </a:rPr>
              <a:t>expiration </a:t>
            </a:r>
            <a:r>
              <a:rPr sz="2500" spc="-160">
                <a:solidFill>
                  <a:srgbClr val="963139"/>
                </a:solidFill>
                <a:latin typeface="Arial"/>
                <a:cs typeface="Arial"/>
              </a:rPr>
              <a:t>in </a:t>
            </a:r>
            <a:r>
              <a:rPr sz="2500" spc="-155">
                <a:solidFill>
                  <a:srgbClr val="963139"/>
                </a:solidFill>
                <a:latin typeface="Arial"/>
                <a:cs typeface="Arial"/>
              </a:rPr>
              <a:t>the</a:t>
            </a:r>
            <a:r>
              <a:rPr sz="2500" spc="325">
                <a:solidFill>
                  <a:srgbClr val="963139"/>
                </a:solidFill>
                <a:latin typeface="Arial"/>
                <a:cs typeface="Arial"/>
              </a:rPr>
              <a:t> </a:t>
            </a:r>
            <a:r>
              <a:rPr sz="2500" spc="-120">
                <a:solidFill>
                  <a:srgbClr val="963139"/>
                </a:solidFill>
                <a:latin typeface="Arial"/>
                <a:cs typeface="Arial"/>
              </a:rPr>
              <a:t>past</a:t>
            </a:r>
            <a:endParaRPr sz="2500">
              <a:latin typeface="Arial"/>
              <a:cs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3324225" cy="697230"/>
          </a:xfrm>
          <a:prstGeom prst="rect">
            <a:avLst/>
          </a:prstGeom>
        </p:spPr>
        <p:txBody>
          <a:bodyPr vert="horz" wrap="square" lIns="0" tIns="13335" rIns="0" bIns="0" rtlCol="0">
            <a:spAutoFit/>
          </a:bodyPr>
          <a:lstStyle/>
          <a:p>
            <a:pPr marL="12700">
              <a:lnSpc>
                <a:spcPct val="100000"/>
              </a:lnSpc>
              <a:spcBef>
                <a:spcPts val="105"/>
              </a:spcBef>
            </a:pPr>
            <a:r>
              <a:rPr sz="4400" spc="-229"/>
              <a:t>Setting</a:t>
            </a:r>
            <a:r>
              <a:rPr sz="4400" spc="-90"/>
              <a:t> </a:t>
            </a:r>
            <a:r>
              <a:rPr sz="4400" spc="-325"/>
              <a:t>cookies</a:t>
            </a:r>
            <a:endParaRPr sz="4400"/>
          </a:p>
        </p:txBody>
      </p:sp>
      <p:sp>
        <p:nvSpPr>
          <p:cNvPr id="3" name="object 3"/>
          <p:cNvSpPr txBox="1"/>
          <p:nvPr/>
        </p:nvSpPr>
        <p:spPr>
          <a:xfrm>
            <a:off x="691387" y="1678534"/>
            <a:ext cx="7929880" cy="4754880"/>
          </a:xfrm>
          <a:prstGeom prst="rect">
            <a:avLst/>
          </a:prstGeom>
        </p:spPr>
        <p:txBody>
          <a:bodyPr vert="horz" wrap="square" lIns="0" tIns="99060" rIns="0" bIns="0" rtlCol="0">
            <a:spAutoFit/>
          </a:bodyPr>
          <a:lstStyle/>
          <a:p>
            <a:pPr marL="332740" indent="-320040">
              <a:lnSpc>
                <a:spcPct val="100000"/>
              </a:lnSpc>
              <a:spcBef>
                <a:spcPts val="780"/>
              </a:spcBef>
              <a:buSzPct val="60344"/>
              <a:buFont typeface="Wingdings"/>
              <a:buChar char=""/>
              <a:tabLst>
                <a:tab pos="332740" algn="l"/>
              </a:tabLst>
            </a:pPr>
            <a:r>
              <a:rPr sz="2900" spc="-215">
                <a:solidFill>
                  <a:srgbClr val="963139"/>
                </a:solidFill>
                <a:latin typeface="Arial"/>
                <a:cs typeface="Arial"/>
              </a:rPr>
              <a:t>Cookies </a:t>
            </a:r>
            <a:r>
              <a:rPr sz="2900" spc="-60">
                <a:solidFill>
                  <a:srgbClr val="963139"/>
                </a:solidFill>
                <a:latin typeface="Arial"/>
                <a:cs typeface="Arial"/>
              </a:rPr>
              <a:t>are </a:t>
            </a:r>
            <a:r>
              <a:rPr sz="2900" spc="-225">
                <a:solidFill>
                  <a:srgbClr val="963139"/>
                </a:solidFill>
                <a:latin typeface="Arial"/>
                <a:cs typeface="Arial"/>
              </a:rPr>
              <a:t>set </a:t>
            </a:r>
            <a:r>
              <a:rPr sz="2900" spc="-70">
                <a:solidFill>
                  <a:srgbClr val="963139"/>
                </a:solidFill>
                <a:latin typeface="Arial"/>
                <a:cs typeface="Arial"/>
              </a:rPr>
              <a:t>via </a:t>
            </a:r>
            <a:r>
              <a:rPr sz="2900" spc="-175">
                <a:solidFill>
                  <a:srgbClr val="963139"/>
                </a:solidFill>
                <a:latin typeface="Arial"/>
                <a:cs typeface="Arial"/>
              </a:rPr>
              <a:t>the </a:t>
            </a:r>
            <a:r>
              <a:rPr sz="2900" spc="-459">
                <a:solidFill>
                  <a:srgbClr val="963139"/>
                </a:solidFill>
                <a:latin typeface="Arial"/>
                <a:cs typeface="Arial"/>
              </a:rPr>
              <a:t>HTTP</a:t>
            </a:r>
            <a:r>
              <a:rPr sz="2900" spc="-495">
                <a:solidFill>
                  <a:srgbClr val="963139"/>
                </a:solidFill>
                <a:latin typeface="Arial"/>
                <a:cs typeface="Arial"/>
              </a:rPr>
              <a:t> </a:t>
            </a:r>
            <a:r>
              <a:rPr sz="2900" spc="-114">
                <a:solidFill>
                  <a:srgbClr val="963139"/>
                </a:solidFill>
                <a:latin typeface="Arial"/>
                <a:cs typeface="Arial"/>
              </a:rPr>
              <a:t>header</a:t>
            </a:r>
            <a:endParaRPr sz="2900">
              <a:latin typeface="Arial"/>
              <a:cs typeface="Arial"/>
            </a:endParaRPr>
          </a:p>
          <a:p>
            <a:pPr marL="652780" marR="5080" indent="-274320">
              <a:lnSpc>
                <a:spcPct val="100000"/>
              </a:lnSpc>
              <a:spcBef>
                <a:spcPts val="615"/>
              </a:spcBef>
            </a:pPr>
            <a:r>
              <a:rPr sz="1800" spc="370">
                <a:solidFill>
                  <a:srgbClr val="676767"/>
                </a:solidFill>
                <a:latin typeface="Arial"/>
                <a:cs typeface="Arial"/>
              </a:rPr>
              <a:t> </a:t>
            </a:r>
            <a:r>
              <a:rPr sz="2600" spc="-235">
                <a:solidFill>
                  <a:srgbClr val="963139"/>
                </a:solidFill>
                <a:latin typeface="Arial"/>
                <a:cs typeface="Arial"/>
              </a:rPr>
              <a:t>Must </a:t>
            </a:r>
            <a:r>
              <a:rPr sz="2600" spc="-80">
                <a:solidFill>
                  <a:srgbClr val="963139"/>
                </a:solidFill>
                <a:latin typeface="Arial"/>
                <a:cs typeface="Arial"/>
              </a:rPr>
              <a:t>be </a:t>
            </a:r>
            <a:r>
              <a:rPr sz="2600" spc="-229">
                <a:solidFill>
                  <a:srgbClr val="963139"/>
                </a:solidFill>
                <a:latin typeface="Arial"/>
                <a:cs typeface="Arial"/>
              </a:rPr>
              <a:t>sent </a:t>
            </a:r>
            <a:r>
              <a:rPr sz="2600" spc="-60">
                <a:solidFill>
                  <a:srgbClr val="963139"/>
                </a:solidFill>
                <a:latin typeface="Arial"/>
                <a:cs typeface="Arial"/>
              </a:rPr>
              <a:t>before </a:t>
            </a:r>
            <a:r>
              <a:rPr sz="2600" spc="-155">
                <a:solidFill>
                  <a:srgbClr val="963139"/>
                </a:solidFill>
                <a:latin typeface="Arial"/>
                <a:cs typeface="Arial"/>
              </a:rPr>
              <a:t>the </a:t>
            </a:r>
            <a:r>
              <a:rPr sz="2600" spc="-60">
                <a:solidFill>
                  <a:srgbClr val="963139"/>
                </a:solidFill>
                <a:latin typeface="Arial"/>
                <a:cs typeface="Arial"/>
              </a:rPr>
              <a:t>body </a:t>
            </a:r>
            <a:r>
              <a:rPr sz="2600" spc="-145">
                <a:solidFill>
                  <a:srgbClr val="963139"/>
                </a:solidFill>
                <a:latin typeface="Arial"/>
                <a:cs typeface="Arial"/>
              </a:rPr>
              <a:t>– </a:t>
            </a:r>
            <a:r>
              <a:rPr sz="2600" spc="-60">
                <a:solidFill>
                  <a:srgbClr val="963139"/>
                </a:solidFill>
                <a:latin typeface="Arial"/>
                <a:cs typeface="Arial"/>
              </a:rPr>
              <a:t>before </a:t>
            </a:r>
            <a:r>
              <a:rPr sz="2600" spc="-130">
                <a:solidFill>
                  <a:srgbClr val="963139"/>
                </a:solidFill>
                <a:latin typeface="Arial"/>
                <a:cs typeface="Arial"/>
              </a:rPr>
              <a:t>any </a:t>
            </a:r>
            <a:r>
              <a:rPr sz="2600" spc="-305">
                <a:solidFill>
                  <a:srgbClr val="963139"/>
                </a:solidFill>
                <a:latin typeface="Arial"/>
                <a:cs typeface="Arial"/>
              </a:rPr>
              <a:t>HTML, </a:t>
            </a:r>
            <a:r>
              <a:rPr sz="2600" spc="-484">
                <a:solidFill>
                  <a:srgbClr val="963139"/>
                </a:solidFill>
                <a:latin typeface="Arial"/>
                <a:cs typeface="Arial"/>
              </a:rPr>
              <a:t>CSS,  </a:t>
            </a:r>
            <a:r>
              <a:rPr sz="2600" spc="-320">
                <a:solidFill>
                  <a:srgbClr val="963139"/>
                </a:solidFill>
                <a:latin typeface="Arial"/>
                <a:cs typeface="Arial"/>
              </a:rPr>
              <a:t>JS,</a:t>
            </a:r>
            <a:r>
              <a:rPr sz="2600" spc="-30">
                <a:solidFill>
                  <a:srgbClr val="963139"/>
                </a:solidFill>
                <a:latin typeface="Arial"/>
                <a:cs typeface="Arial"/>
              </a:rPr>
              <a:t> </a:t>
            </a:r>
            <a:r>
              <a:rPr sz="2600" spc="-155">
                <a:solidFill>
                  <a:srgbClr val="963139"/>
                </a:solidFill>
                <a:latin typeface="Arial"/>
                <a:cs typeface="Arial"/>
              </a:rPr>
              <a:t>etc.</a:t>
            </a:r>
            <a:endParaRPr sz="2600">
              <a:latin typeface="Arial"/>
              <a:cs typeface="Arial"/>
            </a:endParaRPr>
          </a:p>
          <a:p>
            <a:pPr marL="332740" indent="-320040">
              <a:lnSpc>
                <a:spcPct val="100000"/>
              </a:lnSpc>
              <a:spcBef>
                <a:spcPts val="685"/>
              </a:spcBef>
              <a:buSzPct val="60344"/>
              <a:buFont typeface="Wingdings"/>
              <a:buChar char=""/>
              <a:tabLst>
                <a:tab pos="332740" algn="l"/>
              </a:tabLst>
            </a:pPr>
            <a:r>
              <a:rPr sz="2900" spc="-335">
                <a:solidFill>
                  <a:srgbClr val="963139"/>
                </a:solidFill>
                <a:latin typeface="Arial"/>
                <a:cs typeface="Arial"/>
              </a:rPr>
              <a:t>This </a:t>
            </a:r>
            <a:r>
              <a:rPr sz="2900" spc="-170">
                <a:solidFill>
                  <a:srgbClr val="963139"/>
                </a:solidFill>
                <a:latin typeface="Arial"/>
                <a:cs typeface="Arial"/>
              </a:rPr>
              <a:t>code </a:t>
            </a:r>
            <a:r>
              <a:rPr sz="2900" spc="-50">
                <a:solidFill>
                  <a:srgbClr val="963139"/>
                </a:solidFill>
                <a:latin typeface="Arial"/>
                <a:cs typeface="Arial"/>
              </a:rPr>
              <a:t>will </a:t>
            </a:r>
            <a:r>
              <a:rPr sz="2900" spc="-175">
                <a:solidFill>
                  <a:srgbClr val="963139"/>
                </a:solidFill>
                <a:latin typeface="Arial"/>
                <a:cs typeface="Arial"/>
              </a:rPr>
              <a:t>not</a:t>
            </a:r>
            <a:r>
              <a:rPr sz="2900" spc="50">
                <a:solidFill>
                  <a:srgbClr val="963139"/>
                </a:solidFill>
                <a:latin typeface="Arial"/>
                <a:cs typeface="Arial"/>
              </a:rPr>
              <a:t> </a:t>
            </a:r>
            <a:r>
              <a:rPr sz="2900" spc="-135">
                <a:solidFill>
                  <a:srgbClr val="963139"/>
                </a:solidFill>
                <a:latin typeface="Arial"/>
                <a:cs typeface="Arial"/>
              </a:rPr>
              <a:t>work:</a:t>
            </a:r>
            <a:endParaRPr sz="2900">
              <a:latin typeface="Arial"/>
              <a:cs typeface="Arial"/>
            </a:endParaRPr>
          </a:p>
          <a:p>
            <a:pPr marL="466725">
              <a:lnSpc>
                <a:spcPct val="100000"/>
              </a:lnSpc>
              <a:spcBef>
                <a:spcPts val="2615"/>
              </a:spcBef>
            </a:pPr>
            <a:r>
              <a:rPr sz="1800" spc="-10">
                <a:solidFill>
                  <a:srgbClr val="963139"/>
                </a:solidFill>
                <a:latin typeface="Courier New"/>
                <a:cs typeface="Courier New"/>
              </a:rPr>
              <a:t>if(isset($_COOKIE["6470"]))</a:t>
            </a:r>
            <a:r>
              <a:rPr sz="1800" spc="-20">
                <a:solidFill>
                  <a:srgbClr val="963139"/>
                </a:solidFill>
                <a:latin typeface="Courier New"/>
                <a:cs typeface="Courier New"/>
              </a:rPr>
              <a:t> </a:t>
            </a:r>
            <a:r>
              <a:rPr sz="1800">
                <a:solidFill>
                  <a:srgbClr val="963139"/>
                </a:solidFill>
                <a:latin typeface="Courier New"/>
                <a:cs typeface="Courier New"/>
              </a:rPr>
              <a:t>{</a:t>
            </a:r>
            <a:endParaRPr sz="1800">
              <a:latin typeface="Courier New"/>
              <a:cs typeface="Courier New"/>
            </a:endParaRPr>
          </a:p>
          <a:p>
            <a:pPr marL="1381125" marR="2308860">
              <a:lnSpc>
                <a:spcPct val="100000"/>
              </a:lnSpc>
            </a:pPr>
            <a:r>
              <a:rPr sz="1800" spc="-10">
                <a:solidFill>
                  <a:srgbClr val="963139"/>
                </a:solidFill>
                <a:latin typeface="Courier New"/>
                <a:cs typeface="Courier New"/>
              </a:rPr>
              <a:t>$value </a:t>
            </a:r>
            <a:r>
              <a:rPr sz="1800">
                <a:solidFill>
                  <a:srgbClr val="963139"/>
                </a:solidFill>
                <a:latin typeface="Courier New"/>
                <a:cs typeface="Courier New"/>
              </a:rPr>
              <a:t>= </a:t>
            </a:r>
            <a:r>
              <a:rPr sz="1800" spc="-10">
                <a:solidFill>
                  <a:srgbClr val="963139"/>
                </a:solidFill>
                <a:latin typeface="Courier New"/>
                <a:cs typeface="Courier New"/>
              </a:rPr>
              <a:t>$_COOKIE['6470'];  echo "Cookie is </a:t>
            </a:r>
            <a:r>
              <a:rPr sz="1800" spc="-5">
                <a:solidFill>
                  <a:srgbClr val="963139"/>
                </a:solidFill>
                <a:latin typeface="Courier New"/>
                <a:cs typeface="Courier New"/>
              </a:rPr>
              <a:t>set </a:t>
            </a:r>
            <a:r>
              <a:rPr sz="1800" spc="-10">
                <a:solidFill>
                  <a:srgbClr val="963139"/>
                </a:solidFill>
                <a:latin typeface="Courier New"/>
                <a:cs typeface="Courier New"/>
              </a:rPr>
              <a:t>to</a:t>
            </a:r>
            <a:r>
              <a:rPr sz="1800" spc="-75">
                <a:solidFill>
                  <a:srgbClr val="963139"/>
                </a:solidFill>
                <a:latin typeface="Courier New"/>
                <a:cs typeface="Courier New"/>
              </a:rPr>
              <a:t> </a:t>
            </a:r>
            <a:r>
              <a:rPr sz="1800" spc="-10">
                <a:solidFill>
                  <a:srgbClr val="963139"/>
                </a:solidFill>
                <a:latin typeface="Courier New"/>
                <a:cs typeface="Courier New"/>
              </a:rPr>
              <a:t>$value";</a:t>
            </a:r>
            <a:endParaRPr sz="1800">
              <a:latin typeface="Courier New"/>
              <a:cs typeface="Courier New"/>
            </a:endParaRPr>
          </a:p>
          <a:p>
            <a:pPr marL="466725">
              <a:lnSpc>
                <a:spcPct val="100000"/>
              </a:lnSpc>
            </a:pPr>
            <a:r>
              <a:rPr sz="1800">
                <a:solidFill>
                  <a:srgbClr val="963139"/>
                </a:solidFill>
                <a:latin typeface="Courier New"/>
                <a:cs typeface="Courier New"/>
              </a:rPr>
              <a:t>}</a:t>
            </a:r>
            <a:endParaRPr sz="1800">
              <a:latin typeface="Courier New"/>
              <a:cs typeface="Courier New"/>
            </a:endParaRPr>
          </a:p>
          <a:p>
            <a:pPr marL="466725">
              <a:lnSpc>
                <a:spcPct val="100000"/>
              </a:lnSpc>
            </a:pPr>
            <a:r>
              <a:rPr sz="1800" spc="-10">
                <a:solidFill>
                  <a:srgbClr val="963139"/>
                </a:solidFill>
                <a:latin typeface="Courier New"/>
                <a:cs typeface="Courier New"/>
              </a:rPr>
              <a:t>else</a:t>
            </a:r>
            <a:r>
              <a:rPr sz="1800" spc="-20">
                <a:solidFill>
                  <a:srgbClr val="963139"/>
                </a:solidFill>
                <a:latin typeface="Courier New"/>
                <a:cs typeface="Courier New"/>
              </a:rPr>
              <a:t> </a:t>
            </a:r>
            <a:r>
              <a:rPr sz="1800">
                <a:solidFill>
                  <a:srgbClr val="963139"/>
                </a:solidFill>
                <a:latin typeface="Courier New"/>
                <a:cs typeface="Courier New"/>
              </a:rPr>
              <a:t>{</a:t>
            </a:r>
            <a:endParaRPr sz="1800">
              <a:latin typeface="Courier New"/>
              <a:cs typeface="Courier New"/>
            </a:endParaRPr>
          </a:p>
          <a:p>
            <a:pPr marL="1381125">
              <a:lnSpc>
                <a:spcPct val="100000"/>
              </a:lnSpc>
            </a:pPr>
            <a:r>
              <a:rPr sz="1800" spc="-10">
                <a:solidFill>
                  <a:srgbClr val="963139"/>
                </a:solidFill>
                <a:latin typeface="Courier New"/>
                <a:cs typeface="Courier New"/>
              </a:rPr>
              <a:t>$value </a:t>
            </a:r>
            <a:r>
              <a:rPr sz="1800">
                <a:solidFill>
                  <a:srgbClr val="963139"/>
                </a:solidFill>
                <a:latin typeface="Courier New"/>
                <a:cs typeface="Courier New"/>
              </a:rPr>
              <a:t>=</a:t>
            </a:r>
            <a:r>
              <a:rPr sz="1800" spc="-15">
                <a:solidFill>
                  <a:srgbClr val="963139"/>
                </a:solidFill>
                <a:latin typeface="Courier New"/>
                <a:cs typeface="Courier New"/>
              </a:rPr>
              <a:t> </a:t>
            </a:r>
            <a:r>
              <a:rPr sz="1800" spc="-10">
                <a:solidFill>
                  <a:srgbClr val="963139"/>
                </a:solidFill>
                <a:latin typeface="Courier New"/>
                <a:cs typeface="Courier New"/>
              </a:rPr>
              <a:t>0;</a:t>
            </a:r>
            <a:endParaRPr sz="1800">
              <a:latin typeface="Courier New"/>
              <a:cs typeface="Courier New"/>
            </a:endParaRPr>
          </a:p>
          <a:p>
            <a:pPr marL="466725">
              <a:lnSpc>
                <a:spcPct val="100000"/>
              </a:lnSpc>
            </a:pPr>
            <a:r>
              <a:rPr sz="1800">
                <a:solidFill>
                  <a:srgbClr val="963139"/>
                </a:solidFill>
                <a:latin typeface="Courier New"/>
                <a:cs typeface="Courier New"/>
              </a:rPr>
              <a:t>}</a:t>
            </a:r>
            <a:endParaRPr sz="1800">
              <a:latin typeface="Courier New"/>
              <a:cs typeface="Courier New"/>
            </a:endParaRPr>
          </a:p>
          <a:p>
            <a:pPr marL="466725" marR="1447800">
              <a:lnSpc>
                <a:spcPct val="100000"/>
              </a:lnSpc>
            </a:pPr>
            <a:r>
              <a:rPr sz="1800" spc="-5">
                <a:solidFill>
                  <a:srgbClr val="963139"/>
                </a:solidFill>
                <a:latin typeface="Courier New"/>
                <a:cs typeface="Courier New"/>
              </a:rPr>
              <a:t>// </a:t>
            </a:r>
            <a:r>
              <a:rPr sz="1800" spc="-10">
                <a:solidFill>
                  <a:srgbClr val="963139"/>
                </a:solidFill>
                <a:latin typeface="Courier New"/>
                <a:cs typeface="Courier New"/>
              </a:rPr>
              <a:t>after echo statement: will not work!  setcookie("6470", $value+1,</a:t>
            </a:r>
            <a:r>
              <a:rPr sz="1800" spc="-45">
                <a:solidFill>
                  <a:srgbClr val="963139"/>
                </a:solidFill>
                <a:latin typeface="Courier New"/>
                <a:cs typeface="Courier New"/>
              </a:rPr>
              <a:t> </a:t>
            </a:r>
            <a:r>
              <a:rPr sz="1800" spc="-10">
                <a:solidFill>
                  <a:srgbClr val="963139"/>
                </a:solidFill>
                <a:latin typeface="Courier New"/>
                <a:cs typeface="Courier New"/>
              </a:rPr>
              <a:t>time()+60*60);?&gt;</a:t>
            </a:r>
            <a:endParaRPr sz="1800">
              <a:latin typeface="Courier New"/>
              <a:cs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752600"/>
            <a:ext cx="8610600" cy="4001095"/>
          </a:xfrm>
        </p:spPr>
        <p:txBody>
          <a:bodyPr/>
          <a:lstStyle/>
          <a:p>
            <a:r>
              <a:rPr lang="en-US" sz="2000"/>
              <a:t>Server-side scripting. This is the most traditional and main target field for PHP. You need three things to make this work: the PHP parser (CGI or server module), a web server and a web browser. You need to run the web server, with a connected PHP installation</a:t>
            </a:r>
            <a:br>
              <a:rPr lang="en-US" sz="2000"/>
            </a:br>
            <a:br>
              <a:rPr lang="en-US" sz="2000"/>
            </a:br>
            <a:r>
              <a:rPr lang="en-US" sz="2000"/>
              <a:t>Command line scripting. You can make a PHP script to run it without any server or browser. You only need the PHP parser to use it this way.</a:t>
            </a:r>
            <a:br>
              <a:rPr lang="en-US" sz="2000"/>
            </a:br>
            <a:br>
              <a:rPr lang="en-US" sz="2000"/>
            </a:br>
            <a:br>
              <a:rPr lang="en-US" sz="2000"/>
            </a:br>
            <a:r>
              <a:rPr lang="en-US" sz="2000"/>
              <a:t>Writing desktop applications. PHP is probably not the very best language to create a desktop application with a graphical user interface, but if you know PHP very well, and would like to use some advanced PHP features in your client-side applications you can also use PHP-GTK to write such programs</a:t>
            </a:r>
          </a:p>
        </p:txBody>
      </p:sp>
      <p:sp>
        <p:nvSpPr>
          <p:cNvPr id="3" name="Text Placeholder 2"/>
          <p:cNvSpPr>
            <a:spLocks noGrp="1"/>
          </p:cNvSpPr>
          <p:nvPr>
            <p:ph type="body" idx="1"/>
          </p:nvPr>
        </p:nvSpPr>
        <p:spPr>
          <a:xfrm>
            <a:off x="676402" y="76200"/>
            <a:ext cx="7791195" cy="446276"/>
          </a:xfrm>
        </p:spPr>
        <p:txBody>
          <a:bodyPr/>
          <a:lstStyle/>
          <a:p>
            <a:r>
              <a:rPr lang="en-US"/>
              <a:t>What can PHP do?</a:t>
            </a:r>
          </a:p>
        </p:txBody>
      </p:sp>
    </p:spTree>
    <p:extLst>
      <p:ext uri="{BB962C8B-B14F-4D97-AF65-F5344CB8AC3E}">
        <p14:creationId xmlns:p14="http://schemas.microsoft.com/office/powerpoint/2010/main" val="39153324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5620385" cy="697230"/>
          </a:xfrm>
          <a:prstGeom prst="rect">
            <a:avLst/>
          </a:prstGeom>
        </p:spPr>
        <p:txBody>
          <a:bodyPr vert="horz" wrap="square" lIns="0" tIns="13335" rIns="0" bIns="0" rtlCol="0">
            <a:spAutoFit/>
          </a:bodyPr>
          <a:lstStyle/>
          <a:p>
            <a:pPr marL="12700">
              <a:lnSpc>
                <a:spcPct val="100000"/>
              </a:lnSpc>
              <a:spcBef>
                <a:spcPts val="105"/>
              </a:spcBef>
            </a:pPr>
            <a:r>
              <a:rPr sz="4400" spc="-290"/>
              <a:t>Example </a:t>
            </a:r>
            <a:r>
              <a:rPr sz="4400"/>
              <a:t>of </a:t>
            </a:r>
            <a:r>
              <a:rPr sz="4400" spc="-254"/>
              <a:t>cookie</a:t>
            </a:r>
            <a:r>
              <a:rPr sz="4400" spc="265"/>
              <a:t> </a:t>
            </a:r>
            <a:r>
              <a:rPr sz="4400" spc="-330"/>
              <a:t>usage</a:t>
            </a:r>
            <a:endParaRPr sz="4400"/>
          </a:p>
        </p:txBody>
      </p:sp>
      <p:sp>
        <p:nvSpPr>
          <p:cNvPr id="3" name="object 3"/>
          <p:cNvSpPr txBox="1"/>
          <p:nvPr/>
        </p:nvSpPr>
        <p:spPr>
          <a:xfrm>
            <a:off x="612140" y="1676752"/>
            <a:ext cx="7819390" cy="3505835"/>
          </a:xfrm>
          <a:prstGeom prst="rect">
            <a:avLst/>
          </a:prstGeom>
        </p:spPr>
        <p:txBody>
          <a:bodyPr vert="horz" wrap="square" lIns="0" tIns="100965" rIns="0" bIns="0" rtlCol="0">
            <a:spAutoFit/>
          </a:bodyPr>
          <a:lstStyle/>
          <a:p>
            <a:pPr marL="332740" indent="-320040">
              <a:lnSpc>
                <a:spcPct val="100000"/>
              </a:lnSpc>
              <a:spcBef>
                <a:spcPts val="795"/>
              </a:spcBef>
              <a:buSzPct val="60344"/>
              <a:buFont typeface="Wingdings"/>
              <a:buChar char=""/>
              <a:tabLst>
                <a:tab pos="332740" algn="l"/>
              </a:tabLst>
            </a:pPr>
            <a:r>
              <a:rPr sz="2900" spc="-204">
                <a:solidFill>
                  <a:srgbClr val="963139"/>
                </a:solidFill>
                <a:latin typeface="Arial"/>
                <a:cs typeface="Arial"/>
              </a:rPr>
              <a:t>First </a:t>
            </a:r>
            <a:r>
              <a:rPr sz="2900" spc="-145">
                <a:solidFill>
                  <a:srgbClr val="963139"/>
                </a:solidFill>
                <a:latin typeface="Arial"/>
                <a:cs typeface="Arial"/>
              </a:rPr>
              <a:t>visit: </a:t>
            </a:r>
            <a:r>
              <a:rPr sz="2900" spc="-120">
                <a:solidFill>
                  <a:srgbClr val="963139"/>
                </a:solidFill>
                <a:latin typeface="Arial"/>
                <a:cs typeface="Arial"/>
              </a:rPr>
              <a:t>form </a:t>
            </a:r>
            <a:r>
              <a:rPr sz="2900" spc="-135">
                <a:solidFill>
                  <a:srgbClr val="963139"/>
                </a:solidFill>
                <a:latin typeface="Arial"/>
                <a:cs typeface="Arial"/>
              </a:rPr>
              <a:t>with </a:t>
            </a:r>
            <a:r>
              <a:rPr sz="2900" spc="-15">
                <a:solidFill>
                  <a:srgbClr val="963139"/>
                </a:solidFill>
                <a:latin typeface="Arial"/>
                <a:cs typeface="Arial"/>
              </a:rPr>
              <a:t>a </a:t>
            </a:r>
            <a:r>
              <a:rPr sz="2900" spc="-75">
                <a:solidFill>
                  <a:srgbClr val="963139"/>
                </a:solidFill>
                <a:latin typeface="Arial"/>
                <a:cs typeface="Arial"/>
              </a:rPr>
              <a:t>text </a:t>
            </a:r>
            <a:r>
              <a:rPr sz="2900" spc="-10">
                <a:solidFill>
                  <a:srgbClr val="963139"/>
                </a:solidFill>
                <a:latin typeface="Arial"/>
                <a:cs typeface="Arial"/>
              </a:rPr>
              <a:t>field </a:t>
            </a:r>
            <a:r>
              <a:rPr sz="2900" spc="-20">
                <a:solidFill>
                  <a:srgbClr val="963139"/>
                </a:solidFill>
                <a:latin typeface="Arial"/>
                <a:cs typeface="Arial"/>
              </a:rPr>
              <a:t>for </a:t>
            </a:r>
            <a:r>
              <a:rPr sz="2900" spc="-260">
                <a:solidFill>
                  <a:srgbClr val="963139"/>
                </a:solidFill>
                <a:latin typeface="Arial"/>
                <a:cs typeface="Arial"/>
              </a:rPr>
              <a:t>user’s</a:t>
            </a:r>
            <a:r>
              <a:rPr sz="2900" spc="35">
                <a:solidFill>
                  <a:srgbClr val="963139"/>
                </a:solidFill>
                <a:latin typeface="Arial"/>
                <a:cs typeface="Arial"/>
              </a:rPr>
              <a:t> </a:t>
            </a:r>
            <a:r>
              <a:rPr sz="2900" spc="-250">
                <a:solidFill>
                  <a:srgbClr val="963139"/>
                </a:solidFill>
                <a:latin typeface="Arial"/>
                <a:cs typeface="Arial"/>
              </a:rPr>
              <a:t>name</a:t>
            </a:r>
            <a:endParaRPr sz="2900">
              <a:latin typeface="Arial"/>
              <a:cs typeface="Arial"/>
            </a:endParaRPr>
          </a:p>
          <a:p>
            <a:pPr marL="332740" indent="-320040">
              <a:lnSpc>
                <a:spcPct val="100000"/>
              </a:lnSpc>
              <a:spcBef>
                <a:spcPts val="700"/>
              </a:spcBef>
              <a:buSzPct val="60344"/>
              <a:buFont typeface="Wingdings"/>
              <a:buChar char=""/>
              <a:tabLst>
                <a:tab pos="332740" algn="l"/>
              </a:tabLst>
            </a:pPr>
            <a:r>
              <a:rPr sz="2900" spc="-235">
                <a:solidFill>
                  <a:srgbClr val="963139"/>
                </a:solidFill>
                <a:latin typeface="Arial"/>
                <a:cs typeface="Arial"/>
              </a:rPr>
              <a:t>Subsequent </a:t>
            </a:r>
            <a:r>
              <a:rPr sz="2900" spc="-195">
                <a:solidFill>
                  <a:srgbClr val="963139"/>
                </a:solidFill>
                <a:latin typeface="Arial"/>
                <a:cs typeface="Arial"/>
              </a:rPr>
              <a:t>visits: </a:t>
            </a:r>
            <a:r>
              <a:rPr sz="2900" spc="-200">
                <a:solidFill>
                  <a:srgbClr val="963139"/>
                </a:solidFill>
                <a:latin typeface="Arial"/>
                <a:cs typeface="Arial"/>
              </a:rPr>
              <a:t>Welcome </a:t>
            </a:r>
            <a:r>
              <a:rPr sz="2900" spc="-265">
                <a:solidFill>
                  <a:srgbClr val="963139"/>
                </a:solidFill>
                <a:latin typeface="Arial"/>
                <a:cs typeface="Arial"/>
              </a:rPr>
              <a:t>message </a:t>
            </a:r>
            <a:r>
              <a:rPr sz="2900" spc="-135">
                <a:solidFill>
                  <a:srgbClr val="963139"/>
                </a:solidFill>
                <a:latin typeface="Arial"/>
                <a:cs typeface="Arial"/>
              </a:rPr>
              <a:t>with </a:t>
            </a:r>
            <a:r>
              <a:rPr sz="2900" spc="-175">
                <a:solidFill>
                  <a:srgbClr val="963139"/>
                </a:solidFill>
                <a:latin typeface="Arial"/>
                <a:cs typeface="Arial"/>
              </a:rPr>
              <a:t>the</a:t>
            </a:r>
            <a:r>
              <a:rPr sz="2900" spc="-190">
                <a:solidFill>
                  <a:srgbClr val="963139"/>
                </a:solidFill>
                <a:latin typeface="Arial"/>
                <a:cs typeface="Arial"/>
              </a:rPr>
              <a:t> </a:t>
            </a:r>
            <a:r>
              <a:rPr sz="2900" spc="-250">
                <a:solidFill>
                  <a:srgbClr val="963139"/>
                </a:solidFill>
                <a:latin typeface="Arial"/>
                <a:cs typeface="Arial"/>
              </a:rPr>
              <a:t>name</a:t>
            </a:r>
            <a:endParaRPr sz="2900">
              <a:latin typeface="Arial"/>
              <a:cs typeface="Arial"/>
            </a:endParaRPr>
          </a:p>
          <a:p>
            <a:pPr marL="332740" indent="-320040">
              <a:lnSpc>
                <a:spcPct val="100000"/>
              </a:lnSpc>
              <a:spcBef>
                <a:spcPts val="705"/>
              </a:spcBef>
              <a:buSzPct val="60344"/>
              <a:buFont typeface="Wingdings"/>
              <a:buChar char=""/>
              <a:tabLst>
                <a:tab pos="332740" algn="l"/>
              </a:tabLst>
            </a:pPr>
            <a:r>
              <a:rPr sz="2900" spc="-165">
                <a:solidFill>
                  <a:srgbClr val="963139"/>
                </a:solidFill>
                <a:latin typeface="Arial"/>
                <a:cs typeface="Arial"/>
              </a:rPr>
              <a:t>Store </a:t>
            </a:r>
            <a:r>
              <a:rPr sz="2900" spc="-175">
                <a:solidFill>
                  <a:srgbClr val="963139"/>
                </a:solidFill>
                <a:latin typeface="Arial"/>
                <a:cs typeface="Arial"/>
              </a:rPr>
              <a:t>the </a:t>
            </a:r>
            <a:r>
              <a:rPr sz="2900" spc="-250">
                <a:solidFill>
                  <a:srgbClr val="963139"/>
                </a:solidFill>
                <a:latin typeface="Arial"/>
                <a:cs typeface="Arial"/>
              </a:rPr>
              <a:t>name </a:t>
            </a:r>
            <a:r>
              <a:rPr sz="2900" spc="-10">
                <a:solidFill>
                  <a:srgbClr val="963139"/>
                </a:solidFill>
                <a:latin typeface="Arial"/>
                <a:cs typeface="Arial"/>
              </a:rPr>
              <a:t>field </a:t>
            </a:r>
            <a:r>
              <a:rPr sz="2900" spc="-180">
                <a:solidFill>
                  <a:srgbClr val="963139"/>
                </a:solidFill>
                <a:latin typeface="Arial"/>
                <a:cs typeface="Arial"/>
              </a:rPr>
              <a:t>in </a:t>
            </a:r>
            <a:r>
              <a:rPr sz="2900" spc="-15">
                <a:solidFill>
                  <a:srgbClr val="963139"/>
                </a:solidFill>
                <a:latin typeface="Arial"/>
                <a:cs typeface="Arial"/>
              </a:rPr>
              <a:t>a</a:t>
            </a:r>
            <a:r>
              <a:rPr sz="2900" spc="150">
                <a:solidFill>
                  <a:srgbClr val="963139"/>
                </a:solidFill>
                <a:latin typeface="Arial"/>
                <a:cs typeface="Arial"/>
              </a:rPr>
              <a:t> </a:t>
            </a:r>
            <a:r>
              <a:rPr sz="2900" spc="-170">
                <a:solidFill>
                  <a:srgbClr val="963139"/>
                </a:solidFill>
                <a:latin typeface="Arial"/>
                <a:cs typeface="Arial"/>
              </a:rPr>
              <a:t>cookie:</a:t>
            </a:r>
            <a:endParaRPr sz="2900">
              <a:latin typeface="Arial"/>
              <a:cs typeface="Arial"/>
            </a:endParaRPr>
          </a:p>
          <a:p>
            <a:pPr marL="378460">
              <a:lnSpc>
                <a:spcPct val="100000"/>
              </a:lnSpc>
              <a:spcBef>
                <a:spcPts val="615"/>
              </a:spcBef>
            </a:pPr>
            <a:r>
              <a:rPr sz="1800" spc="365">
                <a:solidFill>
                  <a:srgbClr val="676767"/>
                </a:solidFill>
                <a:latin typeface="Arial"/>
                <a:cs typeface="Arial"/>
              </a:rPr>
              <a:t> </a:t>
            </a:r>
            <a:r>
              <a:rPr sz="2600" spc="-185">
                <a:solidFill>
                  <a:srgbClr val="963139"/>
                </a:solidFill>
                <a:latin typeface="Arial"/>
                <a:cs typeface="Arial"/>
              </a:rPr>
              <a:t>Key: </a:t>
            </a:r>
            <a:r>
              <a:rPr sz="2600" spc="-95">
                <a:solidFill>
                  <a:srgbClr val="963139"/>
                </a:solidFill>
                <a:latin typeface="Arial"/>
                <a:cs typeface="Arial"/>
              </a:rPr>
              <a:t>“name”; </a:t>
            </a:r>
            <a:r>
              <a:rPr sz="2600" spc="-140">
                <a:solidFill>
                  <a:srgbClr val="963139"/>
                </a:solidFill>
                <a:latin typeface="Arial"/>
                <a:cs typeface="Arial"/>
              </a:rPr>
              <a:t>value: </a:t>
            </a:r>
            <a:r>
              <a:rPr sz="2600" spc="-160">
                <a:solidFill>
                  <a:srgbClr val="963139"/>
                </a:solidFill>
                <a:latin typeface="Arial"/>
                <a:cs typeface="Arial"/>
              </a:rPr>
              <a:t>the </a:t>
            </a:r>
            <a:r>
              <a:rPr sz="2600" spc="-229">
                <a:solidFill>
                  <a:srgbClr val="963139"/>
                </a:solidFill>
                <a:latin typeface="Arial"/>
                <a:cs typeface="Arial"/>
              </a:rPr>
              <a:t>user’s </a:t>
            </a:r>
            <a:r>
              <a:rPr sz="2600" spc="-225">
                <a:solidFill>
                  <a:srgbClr val="963139"/>
                </a:solidFill>
                <a:latin typeface="Arial"/>
                <a:cs typeface="Arial"/>
              </a:rPr>
              <a:t>name </a:t>
            </a:r>
            <a:r>
              <a:rPr sz="2600" spc="-135">
                <a:solidFill>
                  <a:srgbClr val="963139"/>
                </a:solidFill>
                <a:latin typeface="Arial"/>
                <a:cs typeface="Arial"/>
              </a:rPr>
              <a:t>input </a:t>
            </a:r>
            <a:r>
              <a:rPr sz="2600" spc="-125">
                <a:solidFill>
                  <a:srgbClr val="963139"/>
                </a:solidFill>
                <a:latin typeface="Arial"/>
                <a:cs typeface="Arial"/>
              </a:rPr>
              <a:t>into </a:t>
            </a:r>
            <a:r>
              <a:rPr sz="2600" spc="-160">
                <a:solidFill>
                  <a:srgbClr val="963139"/>
                </a:solidFill>
                <a:latin typeface="Arial"/>
                <a:cs typeface="Arial"/>
              </a:rPr>
              <a:t>the</a:t>
            </a:r>
            <a:r>
              <a:rPr sz="2600" spc="-185">
                <a:solidFill>
                  <a:srgbClr val="963139"/>
                </a:solidFill>
                <a:latin typeface="Arial"/>
                <a:cs typeface="Arial"/>
              </a:rPr>
              <a:t> form</a:t>
            </a:r>
            <a:endParaRPr sz="2600">
              <a:latin typeface="Arial"/>
              <a:cs typeface="Arial"/>
            </a:endParaRPr>
          </a:p>
          <a:p>
            <a:pPr marL="332740" marR="748030" indent="-320040">
              <a:lnSpc>
                <a:spcPct val="100000"/>
              </a:lnSpc>
              <a:spcBef>
                <a:spcPts val="685"/>
              </a:spcBef>
              <a:buSzPct val="60344"/>
              <a:buFont typeface="Wingdings"/>
              <a:buChar char=""/>
              <a:tabLst>
                <a:tab pos="332740" algn="l"/>
              </a:tabLst>
            </a:pPr>
            <a:r>
              <a:rPr sz="2900" spc="-265">
                <a:solidFill>
                  <a:srgbClr val="963139"/>
                </a:solidFill>
                <a:latin typeface="Arial"/>
                <a:cs typeface="Arial"/>
              </a:rPr>
              <a:t>Remember: </a:t>
            </a:r>
            <a:r>
              <a:rPr sz="2900" spc="-254">
                <a:solidFill>
                  <a:srgbClr val="963139"/>
                </a:solidFill>
                <a:latin typeface="Arial"/>
                <a:cs typeface="Arial"/>
              </a:rPr>
              <a:t>when </a:t>
            </a:r>
            <a:r>
              <a:rPr sz="2900" spc="-10">
                <a:solidFill>
                  <a:srgbClr val="963139"/>
                </a:solidFill>
                <a:latin typeface="Arial"/>
                <a:cs typeface="Arial"/>
              </a:rPr>
              <a:t>a </a:t>
            </a:r>
            <a:r>
              <a:rPr sz="2900" spc="-170">
                <a:solidFill>
                  <a:srgbClr val="963139"/>
                </a:solidFill>
                <a:latin typeface="Arial"/>
                <a:cs typeface="Arial"/>
              </a:rPr>
              <a:t>cookie </a:t>
            </a:r>
            <a:r>
              <a:rPr sz="2900" spc="-250">
                <a:solidFill>
                  <a:srgbClr val="963139"/>
                </a:solidFill>
                <a:latin typeface="Arial"/>
                <a:cs typeface="Arial"/>
              </a:rPr>
              <a:t>is </a:t>
            </a:r>
            <a:r>
              <a:rPr sz="2900" spc="-220">
                <a:solidFill>
                  <a:srgbClr val="963139"/>
                </a:solidFill>
                <a:latin typeface="Arial"/>
                <a:cs typeface="Arial"/>
              </a:rPr>
              <a:t>set </a:t>
            </a:r>
            <a:r>
              <a:rPr sz="2900" spc="-175">
                <a:solidFill>
                  <a:srgbClr val="963139"/>
                </a:solidFill>
                <a:latin typeface="Arial"/>
                <a:cs typeface="Arial"/>
              </a:rPr>
              <a:t>(the </a:t>
            </a:r>
            <a:r>
              <a:rPr sz="2900" spc="-185">
                <a:solidFill>
                  <a:srgbClr val="963139"/>
                </a:solidFill>
                <a:latin typeface="Arial"/>
                <a:cs typeface="Arial"/>
              </a:rPr>
              <a:t>setcookie  </a:t>
            </a:r>
            <a:r>
              <a:rPr sz="2900" spc="-175">
                <a:solidFill>
                  <a:srgbClr val="963139"/>
                </a:solidFill>
                <a:latin typeface="Arial"/>
                <a:cs typeface="Arial"/>
              </a:rPr>
              <a:t>function </a:t>
            </a:r>
            <a:r>
              <a:rPr sz="2900" spc="-90">
                <a:solidFill>
                  <a:srgbClr val="963139"/>
                </a:solidFill>
                <a:latin typeface="Arial"/>
                <a:cs typeface="Arial"/>
              </a:rPr>
              <a:t>call </a:t>
            </a:r>
            <a:r>
              <a:rPr sz="2900" spc="-250">
                <a:solidFill>
                  <a:srgbClr val="963139"/>
                </a:solidFill>
                <a:latin typeface="Arial"/>
                <a:cs typeface="Arial"/>
              </a:rPr>
              <a:t>is </a:t>
            </a:r>
            <a:r>
              <a:rPr sz="2900" spc="-170">
                <a:solidFill>
                  <a:srgbClr val="963139"/>
                </a:solidFill>
                <a:latin typeface="Arial"/>
                <a:cs typeface="Arial"/>
              </a:rPr>
              <a:t>made), </a:t>
            </a:r>
            <a:r>
              <a:rPr sz="2900" spc="-175">
                <a:solidFill>
                  <a:srgbClr val="963139"/>
                </a:solidFill>
                <a:latin typeface="Arial"/>
                <a:cs typeface="Arial"/>
              </a:rPr>
              <a:t>the </a:t>
            </a:r>
            <a:r>
              <a:rPr sz="2900" spc="-170">
                <a:solidFill>
                  <a:srgbClr val="963139"/>
                </a:solidFill>
                <a:latin typeface="Arial"/>
                <a:cs typeface="Arial"/>
              </a:rPr>
              <a:t>cookie </a:t>
            </a:r>
            <a:r>
              <a:rPr sz="2900" spc="-229">
                <a:solidFill>
                  <a:srgbClr val="963139"/>
                </a:solidFill>
                <a:latin typeface="Arial"/>
                <a:cs typeface="Arial"/>
              </a:rPr>
              <a:t>can </a:t>
            </a:r>
            <a:r>
              <a:rPr sz="2900" spc="-130">
                <a:solidFill>
                  <a:srgbClr val="963139"/>
                </a:solidFill>
                <a:latin typeface="Arial"/>
                <a:cs typeface="Arial"/>
              </a:rPr>
              <a:t>only </a:t>
            </a:r>
            <a:r>
              <a:rPr sz="2900" spc="-90">
                <a:solidFill>
                  <a:srgbClr val="963139"/>
                </a:solidFill>
                <a:latin typeface="Arial"/>
                <a:cs typeface="Arial"/>
              </a:rPr>
              <a:t>be  </a:t>
            </a:r>
            <a:r>
              <a:rPr sz="2900" spc="-250">
                <a:solidFill>
                  <a:srgbClr val="963139"/>
                </a:solidFill>
                <a:latin typeface="Arial"/>
                <a:cs typeface="Arial"/>
              </a:rPr>
              <a:t>accessed </a:t>
            </a:r>
            <a:r>
              <a:rPr sz="2900" spc="-254">
                <a:solidFill>
                  <a:srgbClr val="963139"/>
                </a:solidFill>
                <a:latin typeface="Arial"/>
                <a:cs typeface="Arial"/>
              </a:rPr>
              <a:t>on </a:t>
            </a:r>
            <a:r>
              <a:rPr sz="2900" spc="-175">
                <a:solidFill>
                  <a:srgbClr val="963139"/>
                </a:solidFill>
                <a:latin typeface="Arial"/>
                <a:cs typeface="Arial"/>
              </a:rPr>
              <a:t>the </a:t>
            </a:r>
            <a:r>
              <a:rPr sz="2900" b="1" spc="-245">
                <a:solidFill>
                  <a:srgbClr val="963139"/>
                </a:solidFill>
                <a:latin typeface="Trebuchet MS"/>
                <a:cs typeface="Trebuchet MS"/>
              </a:rPr>
              <a:t>next</a:t>
            </a:r>
            <a:r>
              <a:rPr sz="2900" b="1" spc="-600">
                <a:solidFill>
                  <a:srgbClr val="963139"/>
                </a:solidFill>
                <a:latin typeface="Trebuchet MS"/>
                <a:cs typeface="Trebuchet MS"/>
              </a:rPr>
              <a:t> </a:t>
            </a:r>
            <a:r>
              <a:rPr sz="2900" spc="-170">
                <a:solidFill>
                  <a:srgbClr val="963139"/>
                </a:solidFill>
                <a:latin typeface="Arial"/>
                <a:cs typeface="Arial"/>
              </a:rPr>
              <a:t>request</a:t>
            </a:r>
            <a:endParaRPr sz="2900">
              <a:latin typeface="Arial"/>
              <a:cs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77393"/>
            <a:ext cx="7860665" cy="635000"/>
          </a:xfrm>
          <a:prstGeom prst="rect">
            <a:avLst/>
          </a:prstGeom>
        </p:spPr>
        <p:txBody>
          <a:bodyPr vert="horz" wrap="square" lIns="0" tIns="12065" rIns="0" bIns="0" rtlCol="0">
            <a:spAutoFit/>
          </a:bodyPr>
          <a:lstStyle/>
          <a:p>
            <a:pPr marL="12700">
              <a:lnSpc>
                <a:spcPct val="100000"/>
              </a:lnSpc>
              <a:spcBef>
                <a:spcPts val="95"/>
              </a:spcBef>
            </a:pPr>
            <a:r>
              <a:rPr sz="4000" spc="-325"/>
              <a:t>Contents </a:t>
            </a:r>
            <a:r>
              <a:rPr sz="4000" spc="-5"/>
              <a:t>of </a:t>
            </a:r>
            <a:r>
              <a:rPr sz="4000" spc="-245"/>
              <a:t>the </a:t>
            </a:r>
            <a:r>
              <a:rPr sz="4000" spc="-635"/>
              <a:t>HTTP</a:t>
            </a:r>
            <a:r>
              <a:rPr sz="4000" spc="-170"/>
              <a:t> </a:t>
            </a:r>
            <a:r>
              <a:rPr sz="4000" spc="-204"/>
              <a:t>request/response</a:t>
            </a:r>
            <a:endParaRPr sz="4000"/>
          </a:p>
        </p:txBody>
      </p:sp>
      <p:grpSp>
        <p:nvGrpSpPr>
          <p:cNvPr id="3" name="object 3"/>
          <p:cNvGrpSpPr/>
          <p:nvPr/>
        </p:nvGrpSpPr>
        <p:grpSpPr>
          <a:xfrm>
            <a:off x="2200275" y="2047875"/>
            <a:ext cx="3752850" cy="476250"/>
            <a:chOff x="2200275" y="2047875"/>
            <a:chExt cx="3752850" cy="476250"/>
          </a:xfrm>
        </p:grpSpPr>
        <p:sp>
          <p:nvSpPr>
            <p:cNvPr id="4" name="object 4"/>
            <p:cNvSpPr/>
            <p:nvPr/>
          </p:nvSpPr>
          <p:spPr>
            <a:xfrm>
              <a:off x="2209800" y="2057400"/>
              <a:ext cx="3733800" cy="457200"/>
            </a:xfrm>
            <a:custGeom>
              <a:avLst/>
              <a:gdLst/>
              <a:ahLst/>
              <a:cxnLst/>
              <a:rect l="l" t="t" r="r" b="b"/>
              <a:pathLst>
                <a:path w="3733800" h="457200">
                  <a:moveTo>
                    <a:pt x="3505200" y="0"/>
                  </a:moveTo>
                  <a:lnTo>
                    <a:pt x="3505200" y="114300"/>
                  </a:lnTo>
                  <a:lnTo>
                    <a:pt x="0" y="114300"/>
                  </a:lnTo>
                  <a:lnTo>
                    <a:pt x="0" y="342900"/>
                  </a:lnTo>
                  <a:lnTo>
                    <a:pt x="3505200" y="342900"/>
                  </a:lnTo>
                  <a:lnTo>
                    <a:pt x="3505200" y="457200"/>
                  </a:lnTo>
                  <a:lnTo>
                    <a:pt x="3733800" y="228600"/>
                  </a:lnTo>
                  <a:lnTo>
                    <a:pt x="3505200" y="0"/>
                  </a:lnTo>
                  <a:close/>
                </a:path>
              </a:pathLst>
            </a:custGeom>
            <a:solidFill>
              <a:srgbClr val="963139"/>
            </a:solidFill>
          </p:spPr>
          <p:txBody>
            <a:bodyPr wrap="square" lIns="0" tIns="0" rIns="0" bIns="0" rtlCol="0"/>
            <a:lstStyle/>
            <a:p>
              <a:endParaRPr/>
            </a:p>
          </p:txBody>
        </p:sp>
        <p:sp>
          <p:nvSpPr>
            <p:cNvPr id="5" name="object 5"/>
            <p:cNvSpPr/>
            <p:nvPr/>
          </p:nvSpPr>
          <p:spPr>
            <a:xfrm>
              <a:off x="2209800" y="2057400"/>
              <a:ext cx="3733800" cy="457200"/>
            </a:xfrm>
            <a:custGeom>
              <a:avLst/>
              <a:gdLst/>
              <a:ahLst/>
              <a:cxnLst/>
              <a:rect l="l" t="t" r="r" b="b"/>
              <a:pathLst>
                <a:path w="3733800" h="457200">
                  <a:moveTo>
                    <a:pt x="0" y="114300"/>
                  </a:moveTo>
                  <a:lnTo>
                    <a:pt x="3505200" y="114300"/>
                  </a:lnTo>
                  <a:lnTo>
                    <a:pt x="3505200" y="0"/>
                  </a:lnTo>
                  <a:lnTo>
                    <a:pt x="3733800" y="228600"/>
                  </a:lnTo>
                  <a:lnTo>
                    <a:pt x="3505200" y="457200"/>
                  </a:lnTo>
                  <a:lnTo>
                    <a:pt x="3505200" y="342900"/>
                  </a:lnTo>
                  <a:lnTo>
                    <a:pt x="0" y="342900"/>
                  </a:lnTo>
                  <a:lnTo>
                    <a:pt x="0" y="114300"/>
                  </a:lnTo>
                  <a:close/>
                </a:path>
              </a:pathLst>
            </a:custGeom>
            <a:ln w="19050">
              <a:solidFill>
                <a:srgbClr val="494949"/>
              </a:solidFill>
            </a:ln>
          </p:spPr>
          <p:txBody>
            <a:bodyPr wrap="square" lIns="0" tIns="0" rIns="0" bIns="0" rtlCol="0"/>
            <a:lstStyle/>
            <a:p>
              <a:endParaRPr/>
            </a:p>
          </p:txBody>
        </p:sp>
      </p:grpSp>
      <p:grpSp>
        <p:nvGrpSpPr>
          <p:cNvPr id="6" name="object 6"/>
          <p:cNvGrpSpPr/>
          <p:nvPr/>
        </p:nvGrpSpPr>
        <p:grpSpPr>
          <a:xfrm>
            <a:off x="2124075" y="2785872"/>
            <a:ext cx="3752850" cy="476250"/>
            <a:chOff x="2124075" y="2785872"/>
            <a:chExt cx="3752850" cy="476250"/>
          </a:xfrm>
        </p:grpSpPr>
        <p:sp>
          <p:nvSpPr>
            <p:cNvPr id="7" name="object 7"/>
            <p:cNvSpPr/>
            <p:nvPr/>
          </p:nvSpPr>
          <p:spPr>
            <a:xfrm>
              <a:off x="2133600" y="2795397"/>
              <a:ext cx="3733800" cy="457200"/>
            </a:xfrm>
            <a:custGeom>
              <a:avLst/>
              <a:gdLst/>
              <a:ahLst/>
              <a:cxnLst/>
              <a:rect l="l" t="t" r="r" b="b"/>
              <a:pathLst>
                <a:path w="3733800" h="457200">
                  <a:moveTo>
                    <a:pt x="228600" y="0"/>
                  </a:moveTo>
                  <a:lnTo>
                    <a:pt x="0" y="228600"/>
                  </a:lnTo>
                  <a:lnTo>
                    <a:pt x="228600" y="457200"/>
                  </a:lnTo>
                  <a:lnTo>
                    <a:pt x="228600" y="342900"/>
                  </a:lnTo>
                  <a:lnTo>
                    <a:pt x="3733800" y="342900"/>
                  </a:lnTo>
                  <a:lnTo>
                    <a:pt x="3733800" y="114300"/>
                  </a:lnTo>
                  <a:lnTo>
                    <a:pt x="228600" y="114300"/>
                  </a:lnTo>
                  <a:lnTo>
                    <a:pt x="228600" y="0"/>
                  </a:lnTo>
                  <a:close/>
                </a:path>
              </a:pathLst>
            </a:custGeom>
            <a:solidFill>
              <a:srgbClr val="4AD452"/>
            </a:solidFill>
          </p:spPr>
          <p:txBody>
            <a:bodyPr wrap="square" lIns="0" tIns="0" rIns="0" bIns="0" rtlCol="0"/>
            <a:lstStyle/>
            <a:p>
              <a:endParaRPr/>
            </a:p>
          </p:txBody>
        </p:sp>
        <p:sp>
          <p:nvSpPr>
            <p:cNvPr id="8" name="object 8"/>
            <p:cNvSpPr/>
            <p:nvPr/>
          </p:nvSpPr>
          <p:spPr>
            <a:xfrm>
              <a:off x="2133600" y="2795397"/>
              <a:ext cx="3733800" cy="457200"/>
            </a:xfrm>
            <a:custGeom>
              <a:avLst/>
              <a:gdLst/>
              <a:ahLst/>
              <a:cxnLst/>
              <a:rect l="l" t="t" r="r" b="b"/>
              <a:pathLst>
                <a:path w="3733800" h="457200">
                  <a:moveTo>
                    <a:pt x="0" y="228600"/>
                  </a:moveTo>
                  <a:lnTo>
                    <a:pt x="228600" y="0"/>
                  </a:lnTo>
                  <a:lnTo>
                    <a:pt x="228600" y="114300"/>
                  </a:lnTo>
                  <a:lnTo>
                    <a:pt x="3733800" y="114300"/>
                  </a:lnTo>
                  <a:lnTo>
                    <a:pt x="3733800" y="342900"/>
                  </a:lnTo>
                  <a:lnTo>
                    <a:pt x="228600" y="342900"/>
                  </a:lnTo>
                  <a:lnTo>
                    <a:pt x="228600" y="457200"/>
                  </a:lnTo>
                  <a:lnTo>
                    <a:pt x="0" y="228600"/>
                  </a:lnTo>
                  <a:close/>
                </a:path>
              </a:pathLst>
            </a:custGeom>
            <a:ln w="19050">
              <a:solidFill>
                <a:srgbClr val="494949"/>
              </a:solidFill>
            </a:ln>
          </p:spPr>
          <p:txBody>
            <a:bodyPr wrap="square" lIns="0" tIns="0" rIns="0" bIns="0" rtlCol="0"/>
            <a:lstStyle/>
            <a:p>
              <a:endParaRPr/>
            </a:p>
          </p:txBody>
        </p:sp>
      </p:grpSp>
      <p:grpSp>
        <p:nvGrpSpPr>
          <p:cNvPr id="9" name="object 9"/>
          <p:cNvGrpSpPr/>
          <p:nvPr/>
        </p:nvGrpSpPr>
        <p:grpSpPr>
          <a:xfrm>
            <a:off x="2200275" y="3576192"/>
            <a:ext cx="3752850" cy="476250"/>
            <a:chOff x="2200275" y="3576192"/>
            <a:chExt cx="3752850" cy="476250"/>
          </a:xfrm>
        </p:grpSpPr>
        <p:sp>
          <p:nvSpPr>
            <p:cNvPr id="10" name="object 10"/>
            <p:cNvSpPr/>
            <p:nvPr/>
          </p:nvSpPr>
          <p:spPr>
            <a:xfrm>
              <a:off x="2209800" y="3585717"/>
              <a:ext cx="3733800" cy="457200"/>
            </a:xfrm>
            <a:custGeom>
              <a:avLst/>
              <a:gdLst/>
              <a:ahLst/>
              <a:cxnLst/>
              <a:rect l="l" t="t" r="r" b="b"/>
              <a:pathLst>
                <a:path w="3733800" h="457200">
                  <a:moveTo>
                    <a:pt x="3505200" y="0"/>
                  </a:moveTo>
                  <a:lnTo>
                    <a:pt x="3505200" y="114300"/>
                  </a:lnTo>
                  <a:lnTo>
                    <a:pt x="0" y="114300"/>
                  </a:lnTo>
                  <a:lnTo>
                    <a:pt x="0" y="342900"/>
                  </a:lnTo>
                  <a:lnTo>
                    <a:pt x="3505200" y="342900"/>
                  </a:lnTo>
                  <a:lnTo>
                    <a:pt x="3505200" y="457200"/>
                  </a:lnTo>
                  <a:lnTo>
                    <a:pt x="3733800" y="228600"/>
                  </a:lnTo>
                  <a:lnTo>
                    <a:pt x="3505200" y="0"/>
                  </a:lnTo>
                  <a:close/>
                </a:path>
              </a:pathLst>
            </a:custGeom>
            <a:solidFill>
              <a:srgbClr val="963139"/>
            </a:solidFill>
          </p:spPr>
          <p:txBody>
            <a:bodyPr wrap="square" lIns="0" tIns="0" rIns="0" bIns="0" rtlCol="0"/>
            <a:lstStyle/>
            <a:p>
              <a:endParaRPr/>
            </a:p>
          </p:txBody>
        </p:sp>
        <p:sp>
          <p:nvSpPr>
            <p:cNvPr id="11" name="object 11"/>
            <p:cNvSpPr/>
            <p:nvPr/>
          </p:nvSpPr>
          <p:spPr>
            <a:xfrm>
              <a:off x="2209800" y="3585717"/>
              <a:ext cx="3733800" cy="457200"/>
            </a:xfrm>
            <a:custGeom>
              <a:avLst/>
              <a:gdLst/>
              <a:ahLst/>
              <a:cxnLst/>
              <a:rect l="l" t="t" r="r" b="b"/>
              <a:pathLst>
                <a:path w="3733800" h="457200">
                  <a:moveTo>
                    <a:pt x="0" y="114300"/>
                  </a:moveTo>
                  <a:lnTo>
                    <a:pt x="3505200" y="114300"/>
                  </a:lnTo>
                  <a:lnTo>
                    <a:pt x="3505200" y="0"/>
                  </a:lnTo>
                  <a:lnTo>
                    <a:pt x="3733800" y="228600"/>
                  </a:lnTo>
                  <a:lnTo>
                    <a:pt x="3505200" y="457200"/>
                  </a:lnTo>
                  <a:lnTo>
                    <a:pt x="3505200" y="342900"/>
                  </a:lnTo>
                  <a:lnTo>
                    <a:pt x="0" y="342900"/>
                  </a:lnTo>
                  <a:lnTo>
                    <a:pt x="0" y="114300"/>
                  </a:lnTo>
                  <a:close/>
                </a:path>
              </a:pathLst>
            </a:custGeom>
            <a:ln w="19050">
              <a:solidFill>
                <a:srgbClr val="494949"/>
              </a:solidFill>
            </a:ln>
          </p:spPr>
          <p:txBody>
            <a:bodyPr wrap="square" lIns="0" tIns="0" rIns="0" bIns="0" rtlCol="0"/>
            <a:lstStyle/>
            <a:p>
              <a:endParaRPr/>
            </a:p>
          </p:txBody>
        </p:sp>
      </p:grpSp>
      <p:grpSp>
        <p:nvGrpSpPr>
          <p:cNvPr id="12" name="object 12"/>
          <p:cNvGrpSpPr/>
          <p:nvPr/>
        </p:nvGrpSpPr>
        <p:grpSpPr>
          <a:xfrm>
            <a:off x="2276475" y="5019675"/>
            <a:ext cx="3752850" cy="476250"/>
            <a:chOff x="2276475" y="5019675"/>
            <a:chExt cx="3752850" cy="476250"/>
          </a:xfrm>
        </p:grpSpPr>
        <p:sp>
          <p:nvSpPr>
            <p:cNvPr id="13" name="object 13"/>
            <p:cNvSpPr/>
            <p:nvPr/>
          </p:nvSpPr>
          <p:spPr>
            <a:xfrm>
              <a:off x="2286000" y="5029200"/>
              <a:ext cx="3733800" cy="457200"/>
            </a:xfrm>
            <a:custGeom>
              <a:avLst/>
              <a:gdLst/>
              <a:ahLst/>
              <a:cxnLst/>
              <a:rect l="l" t="t" r="r" b="b"/>
              <a:pathLst>
                <a:path w="3733800" h="457200">
                  <a:moveTo>
                    <a:pt x="3505200" y="0"/>
                  </a:moveTo>
                  <a:lnTo>
                    <a:pt x="3505200" y="114300"/>
                  </a:lnTo>
                  <a:lnTo>
                    <a:pt x="0" y="114300"/>
                  </a:lnTo>
                  <a:lnTo>
                    <a:pt x="0" y="342900"/>
                  </a:lnTo>
                  <a:lnTo>
                    <a:pt x="3505200" y="342900"/>
                  </a:lnTo>
                  <a:lnTo>
                    <a:pt x="3505200" y="457200"/>
                  </a:lnTo>
                  <a:lnTo>
                    <a:pt x="3733800" y="228600"/>
                  </a:lnTo>
                  <a:lnTo>
                    <a:pt x="3505200" y="0"/>
                  </a:lnTo>
                  <a:close/>
                </a:path>
              </a:pathLst>
            </a:custGeom>
            <a:solidFill>
              <a:srgbClr val="963139"/>
            </a:solidFill>
          </p:spPr>
          <p:txBody>
            <a:bodyPr wrap="square" lIns="0" tIns="0" rIns="0" bIns="0" rtlCol="0"/>
            <a:lstStyle/>
            <a:p>
              <a:endParaRPr/>
            </a:p>
          </p:txBody>
        </p:sp>
        <p:sp>
          <p:nvSpPr>
            <p:cNvPr id="14" name="object 14"/>
            <p:cNvSpPr/>
            <p:nvPr/>
          </p:nvSpPr>
          <p:spPr>
            <a:xfrm>
              <a:off x="2286000" y="5029200"/>
              <a:ext cx="3733800" cy="457200"/>
            </a:xfrm>
            <a:custGeom>
              <a:avLst/>
              <a:gdLst/>
              <a:ahLst/>
              <a:cxnLst/>
              <a:rect l="l" t="t" r="r" b="b"/>
              <a:pathLst>
                <a:path w="3733800" h="457200">
                  <a:moveTo>
                    <a:pt x="0" y="114300"/>
                  </a:moveTo>
                  <a:lnTo>
                    <a:pt x="3505200" y="114300"/>
                  </a:lnTo>
                  <a:lnTo>
                    <a:pt x="3505200" y="0"/>
                  </a:lnTo>
                  <a:lnTo>
                    <a:pt x="3733800" y="228600"/>
                  </a:lnTo>
                  <a:lnTo>
                    <a:pt x="3505200" y="457200"/>
                  </a:lnTo>
                  <a:lnTo>
                    <a:pt x="3505200" y="342900"/>
                  </a:lnTo>
                  <a:lnTo>
                    <a:pt x="0" y="342900"/>
                  </a:lnTo>
                  <a:lnTo>
                    <a:pt x="0" y="114300"/>
                  </a:lnTo>
                  <a:close/>
                </a:path>
              </a:pathLst>
            </a:custGeom>
            <a:ln w="19050">
              <a:solidFill>
                <a:srgbClr val="494949"/>
              </a:solidFill>
            </a:ln>
          </p:spPr>
          <p:txBody>
            <a:bodyPr wrap="square" lIns="0" tIns="0" rIns="0" bIns="0" rtlCol="0"/>
            <a:lstStyle/>
            <a:p>
              <a:endParaRPr/>
            </a:p>
          </p:txBody>
        </p:sp>
      </p:grpSp>
      <p:grpSp>
        <p:nvGrpSpPr>
          <p:cNvPr id="15" name="object 15"/>
          <p:cNvGrpSpPr/>
          <p:nvPr/>
        </p:nvGrpSpPr>
        <p:grpSpPr>
          <a:xfrm>
            <a:off x="2124075" y="4333875"/>
            <a:ext cx="3752850" cy="476250"/>
            <a:chOff x="2124075" y="4333875"/>
            <a:chExt cx="3752850" cy="476250"/>
          </a:xfrm>
        </p:grpSpPr>
        <p:sp>
          <p:nvSpPr>
            <p:cNvPr id="16" name="object 16"/>
            <p:cNvSpPr/>
            <p:nvPr/>
          </p:nvSpPr>
          <p:spPr>
            <a:xfrm>
              <a:off x="2133600" y="4343400"/>
              <a:ext cx="3733800" cy="457200"/>
            </a:xfrm>
            <a:custGeom>
              <a:avLst/>
              <a:gdLst/>
              <a:ahLst/>
              <a:cxnLst/>
              <a:rect l="l" t="t" r="r" b="b"/>
              <a:pathLst>
                <a:path w="3733800" h="457200">
                  <a:moveTo>
                    <a:pt x="228600" y="0"/>
                  </a:moveTo>
                  <a:lnTo>
                    <a:pt x="0" y="228600"/>
                  </a:lnTo>
                  <a:lnTo>
                    <a:pt x="228600" y="457200"/>
                  </a:lnTo>
                  <a:lnTo>
                    <a:pt x="228600" y="342900"/>
                  </a:lnTo>
                  <a:lnTo>
                    <a:pt x="3733800" y="342900"/>
                  </a:lnTo>
                  <a:lnTo>
                    <a:pt x="3733800" y="114300"/>
                  </a:lnTo>
                  <a:lnTo>
                    <a:pt x="228600" y="114300"/>
                  </a:lnTo>
                  <a:lnTo>
                    <a:pt x="228600" y="0"/>
                  </a:lnTo>
                  <a:close/>
                </a:path>
              </a:pathLst>
            </a:custGeom>
            <a:solidFill>
              <a:srgbClr val="4AD452"/>
            </a:solidFill>
          </p:spPr>
          <p:txBody>
            <a:bodyPr wrap="square" lIns="0" tIns="0" rIns="0" bIns="0" rtlCol="0"/>
            <a:lstStyle/>
            <a:p>
              <a:endParaRPr/>
            </a:p>
          </p:txBody>
        </p:sp>
        <p:sp>
          <p:nvSpPr>
            <p:cNvPr id="17" name="object 17"/>
            <p:cNvSpPr/>
            <p:nvPr/>
          </p:nvSpPr>
          <p:spPr>
            <a:xfrm>
              <a:off x="2133600" y="4343400"/>
              <a:ext cx="3733800" cy="457200"/>
            </a:xfrm>
            <a:custGeom>
              <a:avLst/>
              <a:gdLst/>
              <a:ahLst/>
              <a:cxnLst/>
              <a:rect l="l" t="t" r="r" b="b"/>
              <a:pathLst>
                <a:path w="3733800" h="457200">
                  <a:moveTo>
                    <a:pt x="0" y="228600"/>
                  </a:moveTo>
                  <a:lnTo>
                    <a:pt x="228600" y="0"/>
                  </a:lnTo>
                  <a:lnTo>
                    <a:pt x="228600" y="114300"/>
                  </a:lnTo>
                  <a:lnTo>
                    <a:pt x="3733800" y="114300"/>
                  </a:lnTo>
                  <a:lnTo>
                    <a:pt x="3733800" y="342900"/>
                  </a:lnTo>
                  <a:lnTo>
                    <a:pt x="228600" y="342900"/>
                  </a:lnTo>
                  <a:lnTo>
                    <a:pt x="228600" y="457200"/>
                  </a:lnTo>
                  <a:lnTo>
                    <a:pt x="0" y="228600"/>
                  </a:lnTo>
                  <a:close/>
                </a:path>
              </a:pathLst>
            </a:custGeom>
            <a:ln w="19050">
              <a:solidFill>
                <a:srgbClr val="494949"/>
              </a:solidFill>
            </a:ln>
          </p:spPr>
          <p:txBody>
            <a:bodyPr wrap="square" lIns="0" tIns="0" rIns="0" bIns="0" rtlCol="0"/>
            <a:lstStyle/>
            <a:p>
              <a:endParaRPr/>
            </a:p>
          </p:txBody>
        </p:sp>
      </p:grpSp>
      <p:grpSp>
        <p:nvGrpSpPr>
          <p:cNvPr id="18" name="object 18"/>
          <p:cNvGrpSpPr/>
          <p:nvPr/>
        </p:nvGrpSpPr>
        <p:grpSpPr>
          <a:xfrm>
            <a:off x="2124075" y="5781675"/>
            <a:ext cx="3752850" cy="476250"/>
            <a:chOff x="2124075" y="5781675"/>
            <a:chExt cx="3752850" cy="476250"/>
          </a:xfrm>
        </p:grpSpPr>
        <p:sp>
          <p:nvSpPr>
            <p:cNvPr id="19" name="object 19"/>
            <p:cNvSpPr/>
            <p:nvPr/>
          </p:nvSpPr>
          <p:spPr>
            <a:xfrm>
              <a:off x="2133600" y="5791200"/>
              <a:ext cx="3733800" cy="457200"/>
            </a:xfrm>
            <a:custGeom>
              <a:avLst/>
              <a:gdLst/>
              <a:ahLst/>
              <a:cxnLst/>
              <a:rect l="l" t="t" r="r" b="b"/>
              <a:pathLst>
                <a:path w="3733800" h="457200">
                  <a:moveTo>
                    <a:pt x="228600" y="0"/>
                  </a:moveTo>
                  <a:lnTo>
                    <a:pt x="0" y="228600"/>
                  </a:lnTo>
                  <a:lnTo>
                    <a:pt x="228600" y="457200"/>
                  </a:lnTo>
                  <a:lnTo>
                    <a:pt x="228600" y="342900"/>
                  </a:lnTo>
                  <a:lnTo>
                    <a:pt x="3733800" y="342900"/>
                  </a:lnTo>
                  <a:lnTo>
                    <a:pt x="3733800" y="114300"/>
                  </a:lnTo>
                  <a:lnTo>
                    <a:pt x="228600" y="114300"/>
                  </a:lnTo>
                  <a:lnTo>
                    <a:pt x="228600" y="0"/>
                  </a:lnTo>
                  <a:close/>
                </a:path>
              </a:pathLst>
            </a:custGeom>
            <a:solidFill>
              <a:srgbClr val="4AD452"/>
            </a:solidFill>
          </p:spPr>
          <p:txBody>
            <a:bodyPr wrap="square" lIns="0" tIns="0" rIns="0" bIns="0" rtlCol="0"/>
            <a:lstStyle/>
            <a:p>
              <a:endParaRPr/>
            </a:p>
          </p:txBody>
        </p:sp>
        <p:sp>
          <p:nvSpPr>
            <p:cNvPr id="20" name="object 20"/>
            <p:cNvSpPr/>
            <p:nvPr/>
          </p:nvSpPr>
          <p:spPr>
            <a:xfrm>
              <a:off x="2133600" y="5791200"/>
              <a:ext cx="3733800" cy="457200"/>
            </a:xfrm>
            <a:custGeom>
              <a:avLst/>
              <a:gdLst/>
              <a:ahLst/>
              <a:cxnLst/>
              <a:rect l="l" t="t" r="r" b="b"/>
              <a:pathLst>
                <a:path w="3733800" h="457200">
                  <a:moveTo>
                    <a:pt x="0" y="228600"/>
                  </a:moveTo>
                  <a:lnTo>
                    <a:pt x="228600" y="0"/>
                  </a:lnTo>
                  <a:lnTo>
                    <a:pt x="228600" y="114300"/>
                  </a:lnTo>
                  <a:lnTo>
                    <a:pt x="3733800" y="114300"/>
                  </a:lnTo>
                  <a:lnTo>
                    <a:pt x="3733800" y="342900"/>
                  </a:lnTo>
                  <a:lnTo>
                    <a:pt x="228600" y="342900"/>
                  </a:lnTo>
                  <a:lnTo>
                    <a:pt x="228600" y="457200"/>
                  </a:lnTo>
                  <a:lnTo>
                    <a:pt x="0" y="228600"/>
                  </a:lnTo>
                  <a:close/>
                </a:path>
              </a:pathLst>
            </a:custGeom>
            <a:ln w="19050">
              <a:solidFill>
                <a:srgbClr val="494949"/>
              </a:solidFill>
            </a:ln>
          </p:spPr>
          <p:txBody>
            <a:bodyPr wrap="square" lIns="0" tIns="0" rIns="0" bIns="0" rtlCol="0"/>
            <a:lstStyle/>
            <a:p>
              <a:endParaRPr/>
            </a:p>
          </p:txBody>
        </p:sp>
      </p:grpSp>
      <p:sp>
        <p:nvSpPr>
          <p:cNvPr id="21" name="object 21"/>
          <p:cNvSpPr txBox="1"/>
          <p:nvPr/>
        </p:nvSpPr>
        <p:spPr>
          <a:xfrm>
            <a:off x="2593594" y="1861820"/>
            <a:ext cx="2748280" cy="299720"/>
          </a:xfrm>
          <a:prstGeom prst="rect">
            <a:avLst/>
          </a:prstGeom>
        </p:spPr>
        <p:txBody>
          <a:bodyPr vert="horz" wrap="square" lIns="0" tIns="12700" rIns="0" bIns="0" rtlCol="0">
            <a:spAutoFit/>
          </a:bodyPr>
          <a:lstStyle/>
          <a:p>
            <a:pPr marL="12700">
              <a:lnSpc>
                <a:spcPct val="100000"/>
              </a:lnSpc>
              <a:spcBef>
                <a:spcPts val="100"/>
              </a:spcBef>
            </a:pPr>
            <a:r>
              <a:rPr sz="1800" spc="-285">
                <a:solidFill>
                  <a:srgbClr val="963139"/>
                </a:solidFill>
                <a:latin typeface="Arial"/>
                <a:cs typeface="Arial"/>
              </a:rPr>
              <a:t>HTTP </a:t>
            </a:r>
            <a:r>
              <a:rPr sz="1800" spc="-110">
                <a:solidFill>
                  <a:srgbClr val="963139"/>
                </a:solidFill>
                <a:latin typeface="Arial"/>
                <a:cs typeface="Arial"/>
              </a:rPr>
              <a:t>request: </a:t>
            </a:r>
            <a:r>
              <a:rPr sz="1800" spc="-245">
                <a:solidFill>
                  <a:srgbClr val="963139"/>
                </a:solidFill>
                <a:latin typeface="Arial"/>
                <a:cs typeface="Arial"/>
              </a:rPr>
              <a:t>GET</a:t>
            </a:r>
            <a:r>
              <a:rPr sz="1800" spc="-125">
                <a:solidFill>
                  <a:srgbClr val="963139"/>
                </a:solidFill>
                <a:latin typeface="Arial"/>
                <a:cs typeface="Arial"/>
              </a:rPr>
              <a:t> </a:t>
            </a:r>
            <a:r>
              <a:rPr sz="1800" spc="-100">
                <a:solidFill>
                  <a:srgbClr val="963139"/>
                </a:solidFill>
                <a:latin typeface="Arial"/>
                <a:cs typeface="Arial"/>
              </a:rPr>
              <a:t>cookie.php</a:t>
            </a:r>
            <a:endParaRPr sz="1800">
              <a:latin typeface="Arial"/>
              <a:cs typeface="Arial"/>
            </a:endParaRPr>
          </a:p>
        </p:txBody>
      </p:sp>
      <p:sp>
        <p:nvSpPr>
          <p:cNvPr id="22" name="object 22"/>
          <p:cNvSpPr txBox="1"/>
          <p:nvPr/>
        </p:nvSpPr>
        <p:spPr>
          <a:xfrm>
            <a:off x="2822194" y="2623820"/>
            <a:ext cx="2360295" cy="299720"/>
          </a:xfrm>
          <a:prstGeom prst="rect">
            <a:avLst/>
          </a:prstGeom>
        </p:spPr>
        <p:txBody>
          <a:bodyPr vert="horz" wrap="square" lIns="0" tIns="12700" rIns="0" bIns="0" rtlCol="0">
            <a:spAutoFit/>
          </a:bodyPr>
          <a:lstStyle/>
          <a:p>
            <a:pPr marL="12700">
              <a:lnSpc>
                <a:spcPct val="100000"/>
              </a:lnSpc>
              <a:spcBef>
                <a:spcPts val="100"/>
              </a:spcBef>
            </a:pPr>
            <a:r>
              <a:rPr sz="1800" spc="-285">
                <a:solidFill>
                  <a:srgbClr val="963139"/>
                </a:solidFill>
                <a:latin typeface="Arial"/>
                <a:cs typeface="Arial"/>
              </a:rPr>
              <a:t>HTTP </a:t>
            </a:r>
            <a:r>
              <a:rPr sz="1800" spc="-120">
                <a:solidFill>
                  <a:srgbClr val="963139"/>
                </a:solidFill>
                <a:latin typeface="Arial"/>
                <a:cs typeface="Arial"/>
              </a:rPr>
              <a:t>reponse: </a:t>
            </a:r>
            <a:r>
              <a:rPr sz="1800" spc="-235">
                <a:solidFill>
                  <a:srgbClr val="963139"/>
                </a:solidFill>
                <a:latin typeface="Arial"/>
                <a:cs typeface="Arial"/>
              </a:rPr>
              <a:t>HTML</a:t>
            </a:r>
            <a:r>
              <a:rPr sz="1800" spc="-160">
                <a:solidFill>
                  <a:srgbClr val="963139"/>
                </a:solidFill>
                <a:latin typeface="Arial"/>
                <a:cs typeface="Arial"/>
              </a:rPr>
              <a:t> </a:t>
            </a:r>
            <a:r>
              <a:rPr sz="1800" spc="-80">
                <a:solidFill>
                  <a:srgbClr val="963139"/>
                </a:solidFill>
                <a:latin typeface="Arial"/>
                <a:cs typeface="Arial"/>
              </a:rPr>
              <a:t>form</a:t>
            </a:r>
            <a:endParaRPr sz="1800">
              <a:latin typeface="Arial"/>
              <a:cs typeface="Arial"/>
            </a:endParaRPr>
          </a:p>
        </p:txBody>
      </p:sp>
      <p:sp>
        <p:nvSpPr>
          <p:cNvPr id="23" name="object 23"/>
          <p:cNvSpPr txBox="1"/>
          <p:nvPr/>
        </p:nvSpPr>
        <p:spPr>
          <a:xfrm>
            <a:off x="2555494" y="3386073"/>
            <a:ext cx="3449954" cy="299720"/>
          </a:xfrm>
          <a:prstGeom prst="rect">
            <a:avLst/>
          </a:prstGeom>
        </p:spPr>
        <p:txBody>
          <a:bodyPr vert="horz" wrap="square" lIns="0" tIns="12700" rIns="0" bIns="0" rtlCol="0">
            <a:spAutoFit/>
          </a:bodyPr>
          <a:lstStyle/>
          <a:p>
            <a:pPr marL="12700">
              <a:lnSpc>
                <a:spcPct val="100000"/>
              </a:lnSpc>
              <a:spcBef>
                <a:spcPts val="100"/>
              </a:spcBef>
            </a:pPr>
            <a:r>
              <a:rPr sz="1800" spc="-285">
                <a:solidFill>
                  <a:srgbClr val="963139"/>
                </a:solidFill>
                <a:latin typeface="Arial"/>
                <a:cs typeface="Arial"/>
              </a:rPr>
              <a:t>HTTP </a:t>
            </a:r>
            <a:r>
              <a:rPr sz="1800" spc="-110">
                <a:solidFill>
                  <a:srgbClr val="963139"/>
                </a:solidFill>
                <a:latin typeface="Arial"/>
                <a:cs typeface="Arial"/>
              </a:rPr>
              <a:t>request: </a:t>
            </a:r>
            <a:r>
              <a:rPr sz="1800" spc="-245">
                <a:solidFill>
                  <a:srgbClr val="963139"/>
                </a:solidFill>
                <a:latin typeface="Arial"/>
                <a:cs typeface="Arial"/>
              </a:rPr>
              <a:t>GET</a:t>
            </a:r>
            <a:r>
              <a:rPr sz="1800" spc="-135">
                <a:solidFill>
                  <a:srgbClr val="963139"/>
                </a:solidFill>
                <a:latin typeface="Arial"/>
                <a:cs typeface="Arial"/>
              </a:rPr>
              <a:t> </a:t>
            </a:r>
            <a:r>
              <a:rPr sz="1800" spc="-100">
                <a:solidFill>
                  <a:srgbClr val="963139"/>
                </a:solidFill>
                <a:latin typeface="Arial"/>
                <a:cs typeface="Arial"/>
              </a:rPr>
              <a:t>name=“username”</a:t>
            </a:r>
            <a:endParaRPr sz="1800">
              <a:latin typeface="Arial"/>
              <a:cs typeface="Arial"/>
            </a:endParaRPr>
          </a:p>
        </p:txBody>
      </p:sp>
      <p:sp>
        <p:nvSpPr>
          <p:cNvPr id="24" name="object 24"/>
          <p:cNvSpPr txBox="1"/>
          <p:nvPr/>
        </p:nvSpPr>
        <p:spPr>
          <a:xfrm>
            <a:off x="2898394" y="4148073"/>
            <a:ext cx="2353945" cy="299720"/>
          </a:xfrm>
          <a:prstGeom prst="rect">
            <a:avLst/>
          </a:prstGeom>
        </p:spPr>
        <p:txBody>
          <a:bodyPr vert="horz" wrap="square" lIns="0" tIns="12700" rIns="0" bIns="0" rtlCol="0">
            <a:spAutoFit/>
          </a:bodyPr>
          <a:lstStyle/>
          <a:p>
            <a:pPr marL="12700">
              <a:lnSpc>
                <a:spcPct val="100000"/>
              </a:lnSpc>
              <a:spcBef>
                <a:spcPts val="100"/>
              </a:spcBef>
            </a:pPr>
            <a:r>
              <a:rPr sz="1800" spc="-285">
                <a:solidFill>
                  <a:srgbClr val="963139"/>
                </a:solidFill>
                <a:latin typeface="Arial"/>
                <a:cs typeface="Arial"/>
              </a:rPr>
              <a:t>HTTP </a:t>
            </a:r>
            <a:r>
              <a:rPr sz="1800" spc="-140">
                <a:solidFill>
                  <a:srgbClr val="963139"/>
                </a:solidFill>
                <a:latin typeface="Arial"/>
                <a:cs typeface="Arial"/>
              </a:rPr>
              <a:t>response: set</a:t>
            </a:r>
            <a:r>
              <a:rPr sz="1800" spc="165">
                <a:solidFill>
                  <a:srgbClr val="963139"/>
                </a:solidFill>
                <a:latin typeface="Arial"/>
                <a:cs typeface="Arial"/>
              </a:rPr>
              <a:t> </a:t>
            </a:r>
            <a:r>
              <a:rPr sz="1800" spc="-110">
                <a:solidFill>
                  <a:srgbClr val="963139"/>
                </a:solidFill>
                <a:latin typeface="Arial"/>
                <a:cs typeface="Arial"/>
              </a:rPr>
              <a:t>cookie</a:t>
            </a:r>
            <a:endParaRPr sz="1800">
              <a:latin typeface="Arial"/>
              <a:cs typeface="Arial"/>
            </a:endParaRPr>
          </a:p>
        </p:txBody>
      </p:sp>
      <p:sp>
        <p:nvSpPr>
          <p:cNvPr id="25" name="object 25"/>
          <p:cNvSpPr txBox="1"/>
          <p:nvPr/>
        </p:nvSpPr>
        <p:spPr>
          <a:xfrm>
            <a:off x="2060194" y="4822317"/>
            <a:ext cx="3955415" cy="299720"/>
          </a:xfrm>
          <a:prstGeom prst="rect">
            <a:avLst/>
          </a:prstGeom>
        </p:spPr>
        <p:txBody>
          <a:bodyPr vert="horz" wrap="square" lIns="0" tIns="12700" rIns="0" bIns="0" rtlCol="0">
            <a:spAutoFit/>
          </a:bodyPr>
          <a:lstStyle/>
          <a:p>
            <a:pPr marL="12700">
              <a:lnSpc>
                <a:spcPct val="100000"/>
              </a:lnSpc>
              <a:spcBef>
                <a:spcPts val="100"/>
              </a:spcBef>
            </a:pPr>
            <a:r>
              <a:rPr sz="1800" spc="-285">
                <a:solidFill>
                  <a:srgbClr val="963139"/>
                </a:solidFill>
                <a:latin typeface="Arial"/>
                <a:cs typeface="Arial"/>
              </a:rPr>
              <a:t>HTTP </a:t>
            </a:r>
            <a:r>
              <a:rPr sz="1800" spc="-110">
                <a:solidFill>
                  <a:srgbClr val="963139"/>
                </a:solidFill>
                <a:latin typeface="Arial"/>
                <a:cs typeface="Arial"/>
              </a:rPr>
              <a:t>request: </a:t>
            </a:r>
            <a:r>
              <a:rPr sz="1800" spc="-105">
                <a:solidFill>
                  <a:srgbClr val="963139"/>
                </a:solidFill>
                <a:latin typeface="Arial"/>
                <a:cs typeface="Arial"/>
              </a:rPr>
              <a:t>cookie </a:t>
            </a:r>
            <a:r>
              <a:rPr sz="1800" spc="-75">
                <a:solidFill>
                  <a:srgbClr val="963139"/>
                </a:solidFill>
                <a:latin typeface="Arial"/>
                <a:cs typeface="Arial"/>
              </a:rPr>
              <a:t>“name” </a:t>
            </a:r>
            <a:r>
              <a:rPr sz="1800" spc="145">
                <a:solidFill>
                  <a:srgbClr val="963139"/>
                </a:solidFill>
                <a:latin typeface="Arial"/>
                <a:cs typeface="Arial"/>
              </a:rPr>
              <a:t>=</a:t>
            </a:r>
            <a:r>
              <a:rPr sz="1800" spc="310">
                <a:solidFill>
                  <a:srgbClr val="963139"/>
                </a:solidFill>
                <a:latin typeface="Arial"/>
                <a:cs typeface="Arial"/>
              </a:rPr>
              <a:t> </a:t>
            </a:r>
            <a:r>
              <a:rPr sz="1800" spc="-105">
                <a:solidFill>
                  <a:srgbClr val="963139"/>
                </a:solidFill>
                <a:latin typeface="Arial"/>
                <a:cs typeface="Arial"/>
              </a:rPr>
              <a:t>“username”</a:t>
            </a:r>
            <a:endParaRPr sz="1800">
              <a:latin typeface="Arial"/>
              <a:cs typeface="Arial"/>
            </a:endParaRPr>
          </a:p>
        </p:txBody>
      </p:sp>
      <p:sp>
        <p:nvSpPr>
          <p:cNvPr id="26" name="object 26"/>
          <p:cNvSpPr txBox="1"/>
          <p:nvPr/>
        </p:nvSpPr>
        <p:spPr>
          <a:xfrm>
            <a:off x="2669794" y="5584647"/>
            <a:ext cx="2875915" cy="299720"/>
          </a:xfrm>
          <a:prstGeom prst="rect">
            <a:avLst/>
          </a:prstGeom>
        </p:spPr>
        <p:txBody>
          <a:bodyPr vert="horz" wrap="square" lIns="0" tIns="12700" rIns="0" bIns="0" rtlCol="0">
            <a:spAutoFit/>
          </a:bodyPr>
          <a:lstStyle/>
          <a:p>
            <a:pPr marL="12700">
              <a:lnSpc>
                <a:spcPct val="100000"/>
              </a:lnSpc>
              <a:spcBef>
                <a:spcPts val="100"/>
              </a:spcBef>
            </a:pPr>
            <a:r>
              <a:rPr sz="1800" spc="-285">
                <a:solidFill>
                  <a:srgbClr val="963139"/>
                </a:solidFill>
                <a:latin typeface="Arial"/>
                <a:cs typeface="Arial"/>
              </a:rPr>
              <a:t>HTTP </a:t>
            </a:r>
            <a:r>
              <a:rPr sz="1800" spc="-140">
                <a:solidFill>
                  <a:srgbClr val="963139"/>
                </a:solidFill>
                <a:latin typeface="Arial"/>
                <a:cs typeface="Arial"/>
              </a:rPr>
              <a:t>response: </a:t>
            </a:r>
            <a:r>
              <a:rPr sz="1800" spc="-55">
                <a:solidFill>
                  <a:srgbClr val="963139"/>
                </a:solidFill>
                <a:latin typeface="Arial"/>
                <a:cs typeface="Arial"/>
              </a:rPr>
              <a:t>updated</a:t>
            </a:r>
            <a:r>
              <a:rPr sz="1800" spc="145">
                <a:solidFill>
                  <a:srgbClr val="963139"/>
                </a:solidFill>
                <a:latin typeface="Arial"/>
                <a:cs typeface="Arial"/>
              </a:rPr>
              <a:t> </a:t>
            </a:r>
            <a:r>
              <a:rPr sz="1800" spc="-110">
                <a:solidFill>
                  <a:srgbClr val="963139"/>
                </a:solidFill>
                <a:latin typeface="Arial"/>
                <a:cs typeface="Arial"/>
              </a:rPr>
              <a:t>cookie</a:t>
            </a:r>
            <a:endParaRPr sz="1800">
              <a:latin typeface="Arial"/>
              <a:cs typeface="Arial"/>
            </a:endParaRPr>
          </a:p>
        </p:txBody>
      </p:sp>
      <p:sp>
        <p:nvSpPr>
          <p:cNvPr id="27" name="object 27"/>
          <p:cNvSpPr txBox="1"/>
          <p:nvPr/>
        </p:nvSpPr>
        <p:spPr>
          <a:xfrm>
            <a:off x="535940" y="1623771"/>
            <a:ext cx="1003300" cy="452120"/>
          </a:xfrm>
          <a:prstGeom prst="rect">
            <a:avLst/>
          </a:prstGeom>
        </p:spPr>
        <p:txBody>
          <a:bodyPr vert="horz" wrap="square" lIns="0" tIns="12065" rIns="0" bIns="0" rtlCol="0">
            <a:spAutoFit/>
          </a:bodyPr>
          <a:lstStyle/>
          <a:p>
            <a:pPr marL="12700">
              <a:lnSpc>
                <a:spcPct val="100000"/>
              </a:lnSpc>
              <a:spcBef>
                <a:spcPts val="95"/>
              </a:spcBef>
            </a:pPr>
            <a:r>
              <a:rPr sz="2800" spc="-380">
                <a:solidFill>
                  <a:srgbClr val="963139"/>
                </a:solidFill>
                <a:latin typeface="Arial"/>
                <a:cs typeface="Arial"/>
              </a:rPr>
              <a:t>CLIENT</a:t>
            </a:r>
            <a:endParaRPr sz="2800">
              <a:latin typeface="Arial"/>
              <a:cs typeface="Arial"/>
            </a:endParaRPr>
          </a:p>
        </p:txBody>
      </p:sp>
      <p:sp>
        <p:nvSpPr>
          <p:cNvPr id="28" name="object 28"/>
          <p:cNvSpPr txBox="1"/>
          <p:nvPr/>
        </p:nvSpPr>
        <p:spPr>
          <a:xfrm>
            <a:off x="6099428" y="1613661"/>
            <a:ext cx="2804160" cy="1542415"/>
          </a:xfrm>
          <a:prstGeom prst="rect">
            <a:avLst/>
          </a:prstGeom>
        </p:spPr>
        <p:txBody>
          <a:bodyPr vert="horz" wrap="square" lIns="0" tIns="12065" rIns="0" bIns="0" rtlCol="0">
            <a:spAutoFit/>
          </a:bodyPr>
          <a:lstStyle/>
          <a:p>
            <a:pPr marL="774700">
              <a:lnSpc>
                <a:spcPct val="100000"/>
              </a:lnSpc>
              <a:spcBef>
                <a:spcPts val="95"/>
              </a:spcBef>
            </a:pPr>
            <a:r>
              <a:rPr sz="2800" spc="-540">
                <a:solidFill>
                  <a:srgbClr val="963139"/>
                </a:solidFill>
                <a:latin typeface="Arial"/>
                <a:cs typeface="Arial"/>
              </a:rPr>
              <a:t>SERVER</a:t>
            </a:r>
            <a:endParaRPr sz="2800">
              <a:latin typeface="Arial"/>
              <a:cs typeface="Arial"/>
            </a:endParaRPr>
          </a:p>
          <a:p>
            <a:pPr marL="12700" marR="5080">
              <a:lnSpc>
                <a:spcPct val="100000"/>
              </a:lnSpc>
              <a:spcBef>
                <a:spcPts val="2105"/>
              </a:spcBef>
            </a:pPr>
            <a:r>
              <a:rPr sz="1800" spc="-120">
                <a:solidFill>
                  <a:srgbClr val="963139"/>
                </a:solidFill>
                <a:latin typeface="Arial"/>
                <a:cs typeface="Arial"/>
              </a:rPr>
              <a:t>isset($_COOKIE[“name”])? </a:t>
            </a:r>
            <a:r>
              <a:rPr sz="1800" spc="-60">
                <a:solidFill>
                  <a:srgbClr val="963139"/>
                </a:solidFill>
                <a:latin typeface="Arial"/>
                <a:cs typeface="Arial"/>
              </a:rPr>
              <a:t>NO  </a:t>
            </a:r>
            <a:r>
              <a:rPr sz="1800" spc="-125">
                <a:solidFill>
                  <a:srgbClr val="963139"/>
                </a:solidFill>
                <a:latin typeface="Arial"/>
                <a:cs typeface="Arial"/>
              </a:rPr>
              <a:t>isset($_GET[“name”])? </a:t>
            </a:r>
            <a:r>
              <a:rPr sz="1800" spc="-60">
                <a:solidFill>
                  <a:srgbClr val="963139"/>
                </a:solidFill>
                <a:latin typeface="Arial"/>
                <a:cs typeface="Arial"/>
              </a:rPr>
              <a:t>NO  </a:t>
            </a:r>
            <a:r>
              <a:rPr sz="1800" spc="-105">
                <a:solidFill>
                  <a:srgbClr val="963139"/>
                </a:solidFill>
                <a:latin typeface="Arial"/>
                <a:cs typeface="Arial"/>
              </a:rPr>
              <a:t>respond </a:t>
            </a:r>
            <a:r>
              <a:rPr sz="1800" spc="-85">
                <a:solidFill>
                  <a:srgbClr val="963139"/>
                </a:solidFill>
                <a:latin typeface="Arial"/>
                <a:cs typeface="Arial"/>
              </a:rPr>
              <a:t>with </a:t>
            </a:r>
            <a:r>
              <a:rPr sz="1800" spc="-235">
                <a:solidFill>
                  <a:srgbClr val="963139"/>
                </a:solidFill>
                <a:latin typeface="Arial"/>
                <a:cs typeface="Arial"/>
              </a:rPr>
              <a:t>HTML</a:t>
            </a:r>
            <a:r>
              <a:rPr sz="1800" spc="-135">
                <a:solidFill>
                  <a:srgbClr val="963139"/>
                </a:solidFill>
                <a:latin typeface="Arial"/>
                <a:cs typeface="Arial"/>
              </a:rPr>
              <a:t> </a:t>
            </a:r>
            <a:r>
              <a:rPr sz="1800" spc="-80">
                <a:solidFill>
                  <a:srgbClr val="963139"/>
                </a:solidFill>
                <a:latin typeface="Arial"/>
                <a:cs typeface="Arial"/>
              </a:rPr>
              <a:t>form</a:t>
            </a:r>
            <a:endParaRPr sz="1800">
              <a:latin typeface="Arial"/>
              <a:cs typeface="Arial"/>
            </a:endParaRPr>
          </a:p>
        </p:txBody>
      </p:sp>
      <p:sp>
        <p:nvSpPr>
          <p:cNvPr id="29" name="object 29"/>
          <p:cNvSpPr txBox="1"/>
          <p:nvPr/>
        </p:nvSpPr>
        <p:spPr>
          <a:xfrm>
            <a:off x="6175628" y="3450463"/>
            <a:ext cx="2804160" cy="1397635"/>
          </a:xfrm>
          <a:prstGeom prst="rect">
            <a:avLst/>
          </a:prstGeom>
        </p:spPr>
        <p:txBody>
          <a:bodyPr vert="horz" wrap="square" lIns="0" tIns="12700" rIns="0" bIns="0" rtlCol="0">
            <a:spAutoFit/>
          </a:bodyPr>
          <a:lstStyle/>
          <a:p>
            <a:pPr marL="12700">
              <a:lnSpc>
                <a:spcPct val="100000"/>
              </a:lnSpc>
              <a:spcBef>
                <a:spcPts val="100"/>
              </a:spcBef>
            </a:pPr>
            <a:r>
              <a:rPr sz="1800" spc="-120">
                <a:solidFill>
                  <a:srgbClr val="963139"/>
                </a:solidFill>
                <a:latin typeface="Arial"/>
                <a:cs typeface="Arial"/>
              </a:rPr>
              <a:t>isset($_COOKIE[“name”])?</a:t>
            </a:r>
            <a:r>
              <a:rPr sz="1800" spc="-70">
                <a:solidFill>
                  <a:srgbClr val="963139"/>
                </a:solidFill>
                <a:latin typeface="Arial"/>
                <a:cs typeface="Arial"/>
              </a:rPr>
              <a:t> </a:t>
            </a:r>
            <a:r>
              <a:rPr sz="1800" spc="-60">
                <a:solidFill>
                  <a:srgbClr val="963139"/>
                </a:solidFill>
                <a:latin typeface="Arial"/>
                <a:cs typeface="Arial"/>
              </a:rPr>
              <a:t>NO</a:t>
            </a:r>
            <a:endParaRPr sz="1800">
              <a:latin typeface="Arial"/>
              <a:cs typeface="Arial"/>
            </a:endParaRPr>
          </a:p>
          <a:p>
            <a:pPr marL="12700" marR="250190">
              <a:lnSpc>
                <a:spcPct val="100000"/>
              </a:lnSpc>
            </a:pPr>
            <a:r>
              <a:rPr sz="1800" spc="-125">
                <a:solidFill>
                  <a:srgbClr val="963139"/>
                </a:solidFill>
                <a:latin typeface="Arial"/>
                <a:cs typeface="Arial"/>
              </a:rPr>
              <a:t>isset($_GET[“name”])? </a:t>
            </a:r>
            <a:r>
              <a:rPr sz="1800" spc="-310">
                <a:solidFill>
                  <a:srgbClr val="963139"/>
                </a:solidFill>
                <a:latin typeface="Arial"/>
                <a:cs typeface="Arial"/>
              </a:rPr>
              <a:t>YES  </a:t>
            </a:r>
            <a:r>
              <a:rPr sz="1800" spc="-140">
                <a:solidFill>
                  <a:srgbClr val="963139"/>
                </a:solidFill>
                <a:latin typeface="Arial"/>
                <a:cs typeface="Arial"/>
              </a:rPr>
              <a:t>set </a:t>
            </a:r>
            <a:r>
              <a:rPr sz="1800" spc="-105">
                <a:solidFill>
                  <a:srgbClr val="963139"/>
                </a:solidFill>
                <a:latin typeface="Arial"/>
                <a:cs typeface="Arial"/>
              </a:rPr>
              <a:t>cookie </a:t>
            </a:r>
            <a:r>
              <a:rPr sz="1800" spc="-160">
                <a:solidFill>
                  <a:srgbClr val="963139"/>
                </a:solidFill>
                <a:latin typeface="Arial"/>
                <a:cs typeface="Arial"/>
              </a:rPr>
              <a:t>on </a:t>
            </a:r>
            <a:r>
              <a:rPr sz="1800" spc="-95">
                <a:solidFill>
                  <a:srgbClr val="963139"/>
                </a:solidFill>
                <a:latin typeface="Arial"/>
                <a:cs typeface="Arial"/>
              </a:rPr>
              <a:t>client  </a:t>
            </a:r>
            <a:r>
              <a:rPr sz="1800" spc="-140">
                <a:solidFill>
                  <a:srgbClr val="963139"/>
                </a:solidFill>
                <a:latin typeface="Arial"/>
                <a:cs typeface="Arial"/>
              </a:rPr>
              <a:t>welcome </a:t>
            </a:r>
            <a:r>
              <a:rPr sz="1800" spc="-165">
                <a:solidFill>
                  <a:srgbClr val="963139"/>
                </a:solidFill>
                <a:latin typeface="Arial"/>
                <a:cs typeface="Arial"/>
              </a:rPr>
              <a:t>message </a:t>
            </a:r>
            <a:r>
              <a:rPr sz="1800" spc="-90">
                <a:solidFill>
                  <a:srgbClr val="963139"/>
                </a:solidFill>
                <a:latin typeface="Arial"/>
                <a:cs typeface="Arial"/>
              </a:rPr>
              <a:t>based </a:t>
            </a:r>
            <a:r>
              <a:rPr sz="1800" spc="-160">
                <a:solidFill>
                  <a:srgbClr val="963139"/>
                </a:solidFill>
                <a:latin typeface="Arial"/>
                <a:cs typeface="Arial"/>
              </a:rPr>
              <a:t>on  </a:t>
            </a:r>
            <a:r>
              <a:rPr sz="1800" spc="-155">
                <a:solidFill>
                  <a:srgbClr val="963139"/>
                </a:solidFill>
                <a:latin typeface="Arial"/>
                <a:cs typeface="Arial"/>
              </a:rPr>
              <a:t>user</a:t>
            </a:r>
            <a:r>
              <a:rPr sz="1800" spc="-10">
                <a:solidFill>
                  <a:srgbClr val="963139"/>
                </a:solidFill>
                <a:latin typeface="Arial"/>
                <a:cs typeface="Arial"/>
              </a:rPr>
              <a:t> </a:t>
            </a:r>
            <a:r>
              <a:rPr sz="1800" spc="-95">
                <a:solidFill>
                  <a:srgbClr val="963139"/>
                </a:solidFill>
                <a:latin typeface="Arial"/>
                <a:cs typeface="Arial"/>
              </a:rPr>
              <a:t>input</a:t>
            </a:r>
            <a:endParaRPr sz="1800">
              <a:latin typeface="Arial"/>
              <a:cs typeface="Arial"/>
            </a:endParaRPr>
          </a:p>
        </p:txBody>
      </p:sp>
      <p:sp>
        <p:nvSpPr>
          <p:cNvPr id="30" name="object 30"/>
          <p:cNvSpPr txBox="1"/>
          <p:nvPr/>
        </p:nvSpPr>
        <p:spPr>
          <a:xfrm>
            <a:off x="6175628" y="5050916"/>
            <a:ext cx="2816225" cy="1397635"/>
          </a:xfrm>
          <a:prstGeom prst="rect">
            <a:avLst/>
          </a:prstGeom>
        </p:spPr>
        <p:txBody>
          <a:bodyPr vert="horz" wrap="square" lIns="0" tIns="12700" rIns="0" bIns="0" rtlCol="0">
            <a:spAutoFit/>
          </a:bodyPr>
          <a:lstStyle/>
          <a:p>
            <a:pPr marL="12700" marR="5080">
              <a:lnSpc>
                <a:spcPct val="100000"/>
              </a:lnSpc>
              <a:spcBef>
                <a:spcPts val="100"/>
              </a:spcBef>
            </a:pPr>
            <a:r>
              <a:rPr sz="1800" spc="-120">
                <a:solidFill>
                  <a:srgbClr val="963139"/>
                </a:solidFill>
                <a:latin typeface="Arial"/>
                <a:cs typeface="Arial"/>
              </a:rPr>
              <a:t>isset($_COOKIE[“name”])? </a:t>
            </a:r>
            <a:r>
              <a:rPr sz="1800" spc="-310">
                <a:solidFill>
                  <a:srgbClr val="963139"/>
                </a:solidFill>
                <a:latin typeface="Arial"/>
                <a:cs typeface="Arial"/>
              </a:rPr>
              <a:t>YES  </a:t>
            </a:r>
            <a:r>
              <a:rPr sz="1800" spc="-125">
                <a:solidFill>
                  <a:srgbClr val="963139"/>
                </a:solidFill>
                <a:latin typeface="Arial"/>
                <a:cs typeface="Arial"/>
              </a:rPr>
              <a:t>isset($_GET[“name”])? </a:t>
            </a:r>
            <a:r>
              <a:rPr sz="1800" spc="-55">
                <a:solidFill>
                  <a:srgbClr val="963139"/>
                </a:solidFill>
                <a:latin typeface="Arial"/>
                <a:cs typeface="Arial"/>
              </a:rPr>
              <a:t>NO  </a:t>
            </a:r>
            <a:r>
              <a:rPr sz="1800" spc="-60">
                <a:solidFill>
                  <a:srgbClr val="963139"/>
                </a:solidFill>
                <a:latin typeface="Arial"/>
                <a:cs typeface="Arial"/>
              </a:rPr>
              <a:t>update </a:t>
            </a:r>
            <a:r>
              <a:rPr sz="1800" spc="-105">
                <a:solidFill>
                  <a:srgbClr val="963139"/>
                </a:solidFill>
                <a:latin typeface="Arial"/>
                <a:cs typeface="Arial"/>
              </a:rPr>
              <a:t>cookie </a:t>
            </a:r>
            <a:r>
              <a:rPr sz="1800" spc="-160">
                <a:solidFill>
                  <a:srgbClr val="963139"/>
                </a:solidFill>
                <a:latin typeface="Arial"/>
                <a:cs typeface="Arial"/>
              </a:rPr>
              <a:t>on </a:t>
            </a:r>
            <a:r>
              <a:rPr sz="1800" spc="-95">
                <a:solidFill>
                  <a:srgbClr val="963139"/>
                </a:solidFill>
                <a:latin typeface="Arial"/>
                <a:cs typeface="Arial"/>
              </a:rPr>
              <a:t>client  </a:t>
            </a:r>
            <a:r>
              <a:rPr sz="1800" spc="-140">
                <a:solidFill>
                  <a:srgbClr val="963139"/>
                </a:solidFill>
                <a:latin typeface="Arial"/>
                <a:cs typeface="Arial"/>
              </a:rPr>
              <a:t>welcome </a:t>
            </a:r>
            <a:r>
              <a:rPr sz="1800" spc="-165">
                <a:solidFill>
                  <a:srgbClr val="963139"/>
                </a:solidFill>
                <a:latin typeface="Arial"/>
                <a:cs typeface="Arial"/>
              </a:rPr>
              <a:t>message </a:t>
            </a:r>
            <a:r>
              <a:rPr sz="1800" spc="-90">
                <a:solidFill>
                  <a:srgbClr val="963139"/>
                </a:solidFill>
                <a:latin typeface="Arial"/>
                <a:cs typeface="Arial"/>
              </a:rPr>
              <a:t>based </a:t>
            </a:r>
            <a:r>
              <a:rPr sz="1800" spc="-160">
                <a:solidFill>
                  <a:srgbClr val="963139"/>
                </a:solidFill>
                <a:latin typeface="Arial"/>
                <a:cs typeface="Arial"/>
              </a:rPr>
              <a:t>on  </a:t>
            </a:r>
            <a:r>
              <a:rPr sz="1800" spc="-110">
                <a:solidFill>
                  <a:srgbClr val="963139"/>
                </a:solidFill>
                <a:latin typeface="Arial"/>
                <a:cs typeface="Arial"/>
              </a:rPr>
              <a:t>cookie</a:t>
            </a:r>
            <a:endParaRPr sz="1800">
              <a:latin typeface="Arial"/>
              <a:cs typeface="Arial"/>
            </a:endParaRPr>
          </a:p>
        </p:txBody>
      </p:sp>
      <p:grpSp>
        <p:nvGrpSpPr>
          <p:cNvPr id="31" name="object 31"/>
          <p:cNvGrpSpPr/>
          <p:nvPr/>
        </p:nvGrpSpPr>
        <p:grpSpPr>
          <a:xfrm>
            <a:off x="142875" y="4181526"/>
            <a:ext cx="1847850" cy="102870"/>
            <a:chOff x="142875" y="4181526"/>
            <a:chExt cx="1847850" cy="102870"/>
          </a:xfrm>
        </p:grpSpPr>
        <p:sp>
          <p:nvSpPr>
            <p:cNvPr id="32" name="object 32"/>
            <p:cNvSpPr/>
            <p:nvPr/>
          </p:nvSpPr>
          <p:spPr>
            <a:xfrm>
              <a:off x="152400" y="4191051"/>
              <a:ext cx="1828800" cy="83820"/>
            </a:xfrm>
            <a:custGeom>
              <a:avLst/>
              <a:gdLst/>
              <a:ahLst/>
              <a:cxnLst/>
              <a:rect l="l" t="t" r="r" b="b"/>
              <a:pathLst>
                <a:path w="1828800" h="83820">
                  <a:moveTo>
                    <a:pt x="1828800" y="0"/>
                  </a:moveTo>
                  <a:lnTo>
                    <a:pt x="0" y="0"/>
                  </a:lnTo>
                  <a:lnTo>
                    <a:pt x="0" y="83513"/>
                  </a:lnTo>
                  <a:lnTo>
                    <a:pt x="1828800" y="83513"/>
                  </a:lnTo>
                  <a:lnTo>
                    <a:pt x="1828800" y="0"/>
                  </a:lnTo>
                  <a:close/>
                </a:path>
              </a:pathLst>
            </a:custGeom>
            <a:solidFill>
              <a:srgbClr val="963139"/>
            </a:solidFill>
          </p:spPr>
          <p:txBody>
            <a:bodyPr wrap="square" lIns="0" tIns="0" rIns="0" bIns="0" rtlCol="0"/>
            <a:lstStyle/>
            <a:p>
              <a:endParaRPr/>
            </a:p>
          </p:txBody>
        </p:sp>
        <p:sp>
          <p:nvSpPr>
            <p:cNvPr id="33" name="object 33"/>
            <p:cNvSpPr/>
            <p:nvPr/>
          </p:nvSpPr>
          <p:spPr>
            <a:xfrm>
              <a:off x="152400" y="4191051"/>
              <a:ext cx="1828800" cy="83820"/>
            </a:xfrm>
            <a:custGeom>
              <a:avLst/>
              <a:gdLst/>
              <a:ahLst/>
              <a:cxnLst/>
              <a:rect l="l" t="t" r="r" b="b"/>
              <a:pathLst>
                <a:path w="1828800" h="83820">
                  <a:moveTo>
                    <a:pt x="0" y="83513"/>
                  </a:moveTo>
                  <a:lnTo>
                    <a:pt x="1828800" y="83513"/>
                  </a:lnTo>
                  <a:lnTo>
                    <a:pt x="1828800" y="0"/>
                  </a:lnTo>
                  <a:lnTo>
                    <a:pt x="0" y="0"/>
                  </a:lnTo>
                  <a:lnTo>
                    <a:pt x="0" y="83513"/>
                  </a:lnTo>
                  <a:close/>
                </a:path>
              </a:pathLst>
            </a:custGeom>
            <a:ln w="19050">
              <a:solidFill>
                <a:srgbClr val="494949"/>
              </a:solidFill>
            </a:ln>
          </p:spPr>
          <p:txBody>
            <a:bodyPr wrap="square" lIns="0" tIns="0" rIns="0" bIns="0" rtlCol="0"/>
            <a:lstStyle/>
            <a:p>
              <a:endParaRPr/>
            </a:p>
          </p:txBody>
        </p:sp>
      </p:grpSp>
      <p:sp>
        <p:nvSpPr>
          <p:cNvPr id="34" name="object 34"/>
          <p:cNvSpPr txBox="1"/>
          <p:nvPr/>
        </p:nvSpPr>
        <p:spPr>
          <a:xfrm>
            <a:off x="611530" y="2950845"/>
            <a:ext cx="910590" cy="574040"/>
          </a:xfrm>
          <a:prstGeom prst="rect">
            <a:avLst/>
          </a:prstGeom>
        </p:spPr>
        <p:txBody>
          <a:bodyPr vert="horz" wrap="square" lIns="0" tIns="12700" rIns="0" bIns="0" rtlCol="0">
            <a:spAutoFit/>
          </a:bodyPr>
          <a:lstStyle/>
          <a:p>
            <a:pPr marL="12700" marR="5080" indent="276860">
              <a:lnSpc>
                <a:spcPct val="100000"/>
              </a:lnSpc>
              <a:spcBef>
                <a:spcPts val="100"/>
              </a:spcBef>
            </a:pPr>
            <a:r>
              <a:rPr sz="1800" spc="-60">
                <a:solidFill>
                  <a:srgbClr val="963139"/>
                </a:solidFill>
                <a:latin typeface="Arial"/>
                <a:cs typeface="Arial"/>
              </a:rPr>
              <a:t>NO  </a:t>
            </a:r>
            <a:r>
              <a:rPr sz="1800" spc="-210">
                <a:solidFill>
                  <a:srgbClr val="963139"/>
                </a:solidFill>
                <a:latin typeface="Arial"/>
                <a:cs typeface="Arial"/>
              </a:rPr>
              <a:t>C</a:t>
            </a:r>
            <a:r>
              <a:rPr sz="1800" spc="-10">
                <a:solidFill>
                  <a:srgbClr val="963139"/>
                </a:solidFill>
                <a:latin typeface="Arial"/>
                <a:cs typeface="Arial"/>
              </a:rPr>
              <a:t>OO</a:t>
            </a:r>
            <a:r>
              <a:rPr sz="1800" spc="-225">
                <a:solidFill>
                  <a:srgbClr val="963139"/>
                </a:solidFill>
                <a:latin typeface="Arial"/>
                <a:cs typeface="Arial"/>
              </a:rPr>
              <a:t>K</a:t>
            </a:r>
            <a:r>
              <a:rPr sz="1800" spc="-90">
                <a:solidFill>
                  <a:srgbClr val="963139"/>
                </a:solidFill>
                <a:latin typeface="Arial"/>
                <a:cs typeface="Arial"/>
              </a:rPr>
              <a:t>I</a:t>
            </a:r>
            <a:r>
              <a:rPr sz="1800" spc="-415">
                <a:solidFill>
                  <a:srgbClr val="963139"/>
                </a:solidFill>
                <a:latin typeface="Arial"/>
                <a:cs typeface="Arial"/>
              </a:rPr>
              <a:t>E</a:t>
            </a:r>
            <a:r>
              <a:rPr sz="1800" spc="-305">
                <a:solidFill>
                  <a:srgbClr val="963139"/>
                </a:solidFill>
                <a:latin typeface="Arial"/>
                <a:cs typeface="Arial"/>
              </a:rPr>
              <a:t>S</a:t>
            </a:r>
            <a:endParaRPr sz="1800">
              <a:latin typeface="Arial"/>
              <a:cs typeface="Arial"/>
            </a:endParaRPr>
          </a:p>
        </p:txBody>
      </p:sp>
      <p:sp>
        <p:nvSpPr>
          <p:cNvPr id="35" name="object 35"/>
          <p:cNvSpPr txBox="1"/>
          <p:nvPr/>
        </p:nvSpPr>
        <p:spPr>
          <a:xfrm>
            <a:off x="611530" y="5050916"/>
            <a:ext cx="910590" cy="574675"/>
          </a:xfrm>
          <a:prstGeom prst="rect">
            <a:avLst/>
          </a:prstGeom>
        </p:spPr>
        <p:txBody>
          <a:bodyPr vert="horz" wrap="square" lIns="0" tIns="12700" rIns="0" bIns="0" rtlCol="0">
            <a:spAutoFit/>
          </a:bodyPr>
          <a:lstStyle/>
          <a:p>
            <a:pPr algn="ctr">
              <a:lnSpc>
                <a:spcPct val="100000"/>
              </a:lnSpc>
              <a:spcBef>
                <a:spcPts val="100"/>
              </a:spcBef>
            </a:pPr>
            <a:r>
              <a:rPr sz="1800" spc="-210">
                <a:solidFill>
                  <a:srgbClr val="963139"/>
                </a:solidFill>
                <a:latin typeface="Arial"/>
                <a:cs typeface="Arial"/>
              </a:rPr>
              <a:t>C</a:t>
            </a:r>
            <a:r>
              <a:rPr sz="1800" spc="-10">
                <a:solidFill>
                  <a:srgbClr val="963139"/>
                </a:solidFill>
                <a:latin typeface="Arial"/>
                <a:cs typeface="Arial"/>
              </a:rPr>
              <a:t>OO</a:t>
            </a:r>
            <a:r>
              <a:rPr sz="1800" spc="-225">
                <a:solidFill>
                  <a:srgbClr val="963139"/>
                </a:solidFill>
                <a:latin typeface="Arial"/>
                <a:cs typeface="Arial"/>
              </a:rPr>
              <a:t>K</a:t>
            </a:r>
            <a:r>
              <a:rPr sz="1800" spc="-90">
                <a:solidFill>
                  <a:srgbClr val="963139"/>
                </a:solidFill>
                <a:latin typeface="Arial"/>
                <a:cs typeface="Arial"/>
              </a:rPr>
              <a:t>I</a:t>
            </a:r>
            <a:r>
              <a:rPr sz="1800" spc="-415">
                <a:solidFill>
                  <a:srgbClr val="963139"/>
                </a:solidFill>
                <a:latin typeface="Arial"/>
                <a:cs typeface="Arial"/>
              </a:rPr>
              <a:t>E</a:t>
            </a:r>
            <a:r>
              <a:rPr sz="1800" spc="-305">
                <a:solidFill>
                  <a:srgbClr val="963139"/>
                </a:solidFill>
                <a:latin typeface="Arial"/>
                <a:cs typeface="Arial"/>
              </a:rPr>
              <a:t>S</a:t>
            </a:r>
            <a:endParaRPr sz="1800">
              <a:latin typeface="Arial"/>
              <a:cs typeface="Arial"/>
            </a:endParaRPr>
          </a:p>
          <a:p>
            <a:pPr marL="635" algn="ctr">
              <a:lnSpc>
                <a:spcPct val="100000"/>
              </a:lnSpc>
            </a:pPr>
            <a:r>
              <a:rPr sz="1800" spc="-345">
                <a:solidFill>
                  <a:srgbClr val="963139"/>
                </a:solidFill>
                <a:latin typeface="Arial"/>
                <a:cs typeface="Arial"/>
              </a:rPr>
              <a:t>SET</a:t>
            </a:r>
            <a:endParaRPr sz="1800">
              <a:latin typeface="Arial"/>
              <a:cs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6179820" cy="697230"/>
          </a:xfrm>
          <a:prstGeom prst="rect">
            <a:avLst/>
          </a:prstGeom>
        </p:spPr>
        <p:txBody>
          <a:bodyPr vert="horz" wrap="square" lIns="0" tIns="13335" rIns="0" bIns="0" rtlCol="0">
            <a:spAutoFit/>
          </a:bodyPr>
          <a:lstStyle/>
          <a:p>
            <a:pPr marL="12700">
              <a:lnSpc>
                <a:spcPct val="100000"/>
              </a:lnSpc>
              <a:spcBef>
                <a:spcPts val="105"/>
              </a:spcBef>
            </a:pPr>
            <a:r>
              <a:rPr sz="4400" spc="-380"/>
              <a:t>Case </a:t>
            </a:r>
            <a:r>
              <a:rPr sz="4400" spc="-140"/>
              <a:t>1: </a:t>
            </a:r>
            <a:r>
              <a:rPr sz="4400" spc="-325"/>
              <a:t>cookies </a:t>
            </a:r>
            <a:r>
              <a:rPr sz="4400" spc="-70"/>
              <a:t>already</a:t>
            </a:r>
            <a:r>
              <a:rPr sz="4400" spc="-140"/>
              <a:t> </a:t>
            </a:r>
            <a:r>
              <a:rPr sz="4400" spc="-340"/>
              <a:t>set</a:t>
            </a:r>
            <a:endParaRPr sz="4400"/>
          </a:p>
        </p:txBody>
      </p:sp>
      <p:sp>
        <p:nvSpPr>
          <p:cNvPr id="3" name="object 3"/>
          <p:cNvSpPr txBox="1"/>
          <p:nvPr/>
        </p:nvSpPr>
        <p:spPr>
          <a:xfrm>
            <a:off x="459740" y="1875282"/>
            <a:ext cx="8134350" cy="3592195"/>
          </a:xfrm>
          <a:prstGeom prst="rect">
            <a:avLst/>
          </a:prstGeom>
        </p:spPr>
        <p:txBody>
          <a:bodyPr vert="horz" wrap="square" lIns="0" tIns="12700" rIns="0" bIns="0" rtlCol="0">
            <a:spAutoFit/>
          </a:bodyPr>
          <a:lstStyle/>
          <a:p>
            <a:pPr marL="12700">
              <a:lnSpc>
                <a:spcPct val="100000"/>
              </a:lnSpc>
              <a:spcBef>
                <a:spcPts val="100"/>
              </a:spcBef>
            </a:pPr>
            <a:r>
              <a:rPr sz="1800" spc="-10">
                <a:solidFill>
                  <a:srgbClr val="963139"/>
                </a:solidFill>
                <a:latin typeface="Courier New"/>
                <a:cs typeface="Courier New"/>
              </a:rPr>
              <a:t>if(isset($_COOKIE["name"]))</a:t>
            </a:r>
            <a:r>
              <a:rPr sz="1800" spc="-20">
                <a:solidFill>
                  <a:srgbClr val="963139"/>
                </a:solidFill>
                <a:latin typeface="Courier New"/>
                <a:cs typeface="Courier New"/>
              </a:rPr>
              <a:t> </a:t>
            </a:r>
            <a:r>
              <a:rPr sz="1800">
                <a:solidFill>
                  <a:srgbClr val="963139"/>
                </a:solidFill>
                <a:latin typeface="Courier New"/>
                <a:cs typeface="Courier New"/>
              </a:rPr>
              <a:t>{</a:t>
            </a:r>
            <a:endParaRPr sz="1800">
              <a:latin typeface="Courier New"/>
              <a:cs typeface="Courier New"/>
            </a:endParaRPr>
          </a:p>
          <a:p>
            <a:pPr marL="927100">
              <a:lnSpc>
                <a:spcPct val="100000"/>
              </a:lnSpc>
            </a:pPr>
            <a:r>
              <a:rPr sz="1800" spc="-10">
                <a:solidFill>
                  <a:srgbClr val="963139"/>
                </a:solidFill>
                <a:latin typeface="Courier New"/>
                <a:cs typeface="Courier New"/>
              </a:rPr>
              <a:t>$cookie_exp </a:t>
            </a:r>
            <a:r>
              <a:rPr sz="1800">
                <a:solidFill>
                  <a:srgbClr val="963139"/>
                </a:solidFill>
                <a:latin typeface="Courier New"/>
                <a:cs typeface="Courier New"/>
              </a:rPr>
              <a:t>= </a:t>
            </a:r>
            <a:r>
              <a:rPr sz="1800" spc="-10">
                <a:solidFill>
                  <a:srgbClr val="963139"/>
                </a:solidFill>
                <a:latin typeface="Courier New"/>
                <a:cs typeface="Courier New"/>
              </a:rPr>
              <a:t>time()+60*60; </a:t>
            </a:r>
            <a:r>
              <a:rPr sz="1800" spc="-5">
                <a:solidFill>
                  <a:srgbClr val="963139"/>
                </a:solidFill>
                <a:latin typeface="Courier New"/>
                <a:cs typeface="Courier New"/>
              </a:rPr>
              <a:t>// </a:t>
            </a:r>
            <a:r>
              <a:rPr sz="1800" spc="-10">
                <a:solidFill>
                  <a:srgbClr val="963139"/>
                </a:solidFill>
                <a:latin typeface="Courier New"/>
                <a:cs typeface="Courier New"/>
              </a:rPr>
              <a:t>one</a:t>
            </a:r>
            <a:r>
              <a:rPr sz="1800" spc="-50">
                <a:solidFill>
                  <a:srgbClr val="963139"/>
                </a:solidFill>
                <a:latin typeface="Courier New"/>
                <a:cs typeface="Courier New"/>
              </a:rPr>
              <a:t> </a:t>
            </a:r>
            <a:r>
              <a:rPr sz="1800" spc="-10">
                <a:solidFill>
                  <a:srgbClr val="963139"/>
                </a:solidFill>
                <a:latin typeface="Courier New"/>
                <a:cs typeface="Courier New"/>
              </a:rPr>
              <a:t>hour</a:t>
            </a:r>
            <a:endParaRPr sz="1800">
              <a:latin typeface="Courier New"/>
              <a:cs typeface="Courier New"/>
            </a:endParaRPr>
          </a:p>
          <a:p>
            <a:pPr marL="927100" marR="2011045">
              <a:lnSpc>
                <a:spcPct val="100000"/>
              </a:lnSpc>
            </a:pPr>
            <a:r>
              <a:rPr sz="1800" spc="-5">
                <a:solidFill>
                  <a:srgbClr val="963139"/>
                </a:solidFill>
                <a:latin typeface="Courier New"/>
                <a:cs typeface="Courier New"/>
              </a:rPr>
              <a:t>$name </a:t>
            </a:r>
            <a:r>
              <a:rPr sz="1800">
                <a:solidFill>
                  <a:srgbClr val="963139"/>
                </a:solidFill>
                <a:latin typeface="Courier New"/>
                <a:cs typeface="Courier New"/>
              </a:rPr>
              <a:t>= </a:t>
            </a:r>
            <a:r>
              <a:rPr sz="1800" spc="-10">
                <a:solidFill>
                  <a:srgbClr val="963139"/>
                </a:solidFill>
                <a:latin typeface="Courier New"/>
                <a:cs typeface="Courier New"/>
              </a:rPr>
              <a:t>$_COOKIE["name"];  setcookie("name", $name, $cookie_exp);  </a:t>
            </a:r>
            <a:r>
              <a:rPr sz="1800" spc="-5">
                <a:solidFill>
                  <a:srgbClr val="963139"/>
                </a:solidFill>
                <a:latin typeface="Courier New"/>
                <a:cs typeface="Courier New"/>
              </a:rPr>
              <a:t>if </a:t>
            </a:r>
            <a:r>
              <a:rPr sz="1800" spc="-10">
                <a:solidFill>
                  <a:srgbClr val="963139"/>
                </a:solidFill>
                <a:latin typeface="Courier New"/>
                <a:cs typeface="Courier New"/>
              </a:rPr>
              <a:t>(isset($_COOKIE["visits"]))</a:t>
            </a:r>
            <a:r>
              <a:rPr sz="1800" spc="-40">
                <a:solidFill>
                  <a:srgbClr val="963139"/>
                </a:solidFill>
                <a:latin typeface="Courier New"/>
                <a:cs typeface="Courier New"/>
              </a:rPr>
              <a:t> </a:t>
            </a:r>
            <a:r>
              <a:rPr sz="1800">
                <a:solidFill>
                  <a:srgbClr val="963139"/>
                </a:solidFill>
                <a:latin typeface="Courier New"/>
                <a:cs typeface="Courier New"/>
              </a:rPr>
              <a:t>{</a:t>
            </a:r>
            <a:endParaRPr sz="1800">
              <a:latin typeface="Courier New"/>
              <a:cs typeface="Courier New"/>
            </a:endParaRPr>
          </a:p>
          <a:p>
            <a:pPr marL="1841500" marR="5080">
              <a:lnSpc>
                <a:spcPct val="100000"/>
              </a:lnSpc>
            </a:pPr>
            <a:r>
              <a:rPr sz="1800" spc="-10">
                <a:solidFill>
                  <a:srgbClr val="963139"/>
                </a:solidFill>
                <a:latin typeface="Courier New"/>
                <a:cs typeface="Courier New"/>
              </a:rPr>
              <a:t>$num_visits </a:t>
            </a:r>
            <a:r>
              <a:rPr sz="1800">
                <a:solidFill>
                  <a:srgbClr val="963139"/>
                </a:solidFill>
                <a:latin typeface="Courier New"/>
                <a:cs typeface="Courier New"/>
              </a:rPr>
              <a:t>= </a:t>
            </a:r>
            <a:r>
              <a:rPr sz="1800" spc="-10">
                <a:solidFill>
                  <a:srgbClr val="963139"/>
                </a:solidFill>
                <a:latin typeface="Courier New"/>
                <a:cs typeface="Courier New"/>
              </a:rPr>
              <a:t>$_COOKIE["visits"]+1;  setcookie("visits", $num_visits,</a:t>
            </a:r>
            <a:r>
              <a:rPr sz="1800" spc="-45">
                <a:solidFill>
                  <a:srgbClr val="963139"/>
                </a:solidFill>
                <a:latin typeface="Courier New"/>
                <a:cs typeface="Courier New"/>
              </a:rPr>
              <a:t> </a:t>
            </a:r>
            <a:r>
              <a:rPr sz="1800" spc="-10">
                <a:solidFill>
                  <a:srgbClr val="963139"/>
                </a:solidFill>
                <a:latin typeface="Courier New"/>
                <a:cs typeface="Courier New"/>
              </a:rPr>
              <a:t>$cookie_exp);</a:t>
            </a:r>
            <a:endParaRPr sz="1800">
              <a:latin typeface="Courier New"/>
              <a:cs typeface="Courier New"/>
            </a:endParaRPr>
          </a:p>
          <a:p>
            <a:pPr marL="927100">
              <a:lnSpc>
                <a:spcPct val="100000"/>
              </a:lnSpc>
            </a:pPr>
            <a:r>
              <a:rPr sz="1800">
                <a:solidFill>
                  <a:srgbClr val="963139"/>
                </a:solidFill>
                <a:latin typeface="Courier New"/>
                <a:cs typeface="Courier New"/>
              </a:rPr>
              <a:t>}</a:t>
            </a:r>
            <a:endParaRPr sz="1800">
              <a:latin typeface="Courier New"/>
              <a:cs typeface="Courier New"/>
            </a:endParaRPr>
          </a:p>
          <a:p>
            <a:pPr marL="927100">
              <a:lnSpc>
                <a:spcPct val="100000"/>
              </a:lnSpc>
            </a:pPr>
            <a:r>
              <a:rPr sz="1800" spc="-10">
                <a:solidFill>
                  <a:srgbClr val="963139"/>
                </a:solidFill>
                <a:latin typeface="Courier New"/>
                <a:cs typeface="Courier New"/>
              </a:rPr>
              <a:t>echo "Welcome $name!</a:t>
            </a:r>
            <a:r>
              <a:rPr sz="1800" spc="-35">
                <a:solidFill>
                  <a:srgbClr val="963139"/>
                </a:solidFill>
                <a:latin typeface="Courier New"/>
                <a:cs typeface="Courier New"/>
              </a:rPr>
              <a:t> </a:t>
            </a:r>
            <a:r>
              <a:rPr sz="1800" spc="-10">
                <a:solidFill>
                  <a:srgbClr val="963139"/>
                </a:solidFill>
                <a:latin typeface="Courier New"/>
                <a:cs typeface="Courier New"/>
              </a:rPr>
              <a:t>";</a:t>
            </a:r>
            <a:endParaRPr sz="1800">
              <a:latin typeface="Courier New"/>
              <a:cs typeface="Courier New"/>
            </a:endParaRPr>
          </a:p>
          <a:p>
            <a:pPr marL="927100">
              <a:lnSpc>
                <a:spcPct val="100000"/>
              </a:lnSpc>
              <a:spcBef>
                <a:spcPts val="5"/>
              </a:spcBef>
            </a:pPr>
            <a:r>
              <a:rPr sz="1800" spc="-5">
                <a:solidFill>
                  <a:srgbClr val="963139"/>
                </a:solidFill>
                <a:latin typeface="Courier New"/>
                <a:cs typeface="Courier New"/>
              </a:rPr>
              <a:t>if </a:t>
            </a:r>
            <a:r>
              <a:rPr sz="1800" spc="-10">
                <a:solidFill>
                  <a:srgbClr val="963139"/>
                </a:solidFill>
                <a:latin typeface="Courier New"/>
                <a:cs typeface="Courier New"/>
              </a:rPr>
              <a:t>(isset($_COOKIE["visits"]))</a:t>
            </a:r>
            <a:r>
              <a:rPr sz="1800" spc="-35">
                <a:solidFill>
                  <a:srgbClr val="963139"/>
                </a:solidFill>
                <a:latin typeface="Courier New"/>
                <a:cs typeface="Courier New"/>
              </a:rPr>
              <a:t> </a:t>
            </a:r>
            <a:r>
              <a:rPr sz="1800">
                <a:solidFill>
                  <a:srgbClr val="963139"/>
                </a:solidFill>
                <a:latin typeface="Courier New"/>
                <a:cs typeface="Courier New"/>
              </a:rPr>
              <a:t>{</a:t>
            </a:r>
            <a:endParaRPr sz="1800">
              <a:latin typeface="Courier New"/>
              <a:cs typeface="Courier New"/>
            </a:endParaRPr>
          </a:p>
          <a:p>
            <a:pPr marL="1841500">
              <a:lnSpc>
                <a:spcPct val="100000"/>
              </a:lnSpc>
            </a:pPr>
            <a:r>
              <a:rPr sz="1800" spc="-10">
                <a:solidFill>
                  <a:srgbClr val="963139"/>
                </a:solidFill>
                <a:latin typeface="Courier New"/>
                <a:cs typeface="Courier New"/>
              </a:rPr>
              <a:t>echo "You've visited $num_visits</a:t>
            </a:r>
            <a:r>
              <a:rPr sz="1800" spc="-35">
                <a:solidFill>
                  <a:srgbClr val="963139"/>
                </a:solidFill>
                <a:latin typeface="Courier New"/>
                <a:cs typeface="Courier New"/>
              </a:rPr>
              <a:t> </a:t>
            </a:r>
            <a:r>
              <a:rPr sz="1800" spc="-10">
                <a:solidFill>
                  <a:srgbClr val="963139"/>
                </a:solidFill>
                <a:latin typeface="Courier New"/>
                <a:cs typeface="Courier New"/>
              </a:rPr>
              <a:t>times";</a:t>
            </a:r>
            <a:endParaRPr sz="1800">
              <a:latin typeface="Courier New"/>
              <a:cs typeface="Courier New"/>
            </a:endParaRPr>
          </a:p>
          <a:p>
            <a:pPr marL="927100">
              <a:lnSpc>
                <a:spcPct val="100000"/>
              </a:lnSpc>
            </a:pPr>
            <a:r>
              <a:rPr sz="1800">
                <a:solidFill>
                  <a:srgbClr val="963139"/>
                </a:solidFill>
                <a:latin typeface="Courier New"/>
                <a:cs typeface="Courier New"/>
              </a:rPr>
              <a:t>}</a:t>
            </a:r>
            <a:endParaRPr sz="1800">
              <a:latin typeface="Courier New"/>
              <a:cs typeface="Courier New"/>
            </a:endParaRPr>
          </a:p>
          <a:p>
            <a:pPr marL="12700">
              <a:lnSpc>
                <a:spcPct val="100000"/>
              </a:lnSpc>
            </a:pPr>
            <a:r>
              <a:rPr sz="1800">
                <a:solidFill>
                  <a:srgbClr val="963139"/>
                </a:solidFill>
                <a:latin typeface="Courier New"/>
                <a:cs typeface="Courier New"/>
              </a:rPr>
              <a:t>}</a:t>
            </a:r>
            <a:endParaRPr sz="1800">
              <a:latin typeface="Courier New"/>
              <a:cs typeface="Courier New"/>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7418070" cy="697230"/>
          </a:xfrm>
          <a:prstGeom prst="rect">
            <a:avLst/>
          </a:prstGeom>
        </p:spPr>
        <p:txBody>
          <a:bodyPr vert="horz" wrap="square" lIns="0" tIns="13335" rIns="0" bIns="0" rtlCol="0">
            <a:spAutoFit/>
          </a:bodyPr>
          <a:lstStyle/>
          <a:p>
            <a:pPr marL="12700">
              <a:lnSpc>
                <a:spcPct val="100000"/>
              </a:lnSpc>
              <a:spcBef>
                <a:spcPts val="105"/>
              </a:spcBef>
            </a:pPr>
            <a:r>
              <a:rPr sz="4400" spc="-450"/>
              <a:t>Cases </a:t>
            </a:r>
            <a:r>
              <a:rPr sz="4400" spc="-75"/>
              <a:t>2&amp;3: </a:t>
            </a:r>
            <a:r>
              <a:rPr sz="4400" spc="-114"/>
              <a:t>first </a:t>
            </a:r>
            <a:r>
              <a:rPr sz="4400" spc="-185"/>
              <a:t>and </a:t>
            </a:r>
            <a:r>
              <a:rPr sz="4400" spc="-385"/>
              <a:t>second</a:t>
            </a:r>
            <a:r>
              <a:rPr sz="4400" spc="-105"/>
              <a:t> </a:t>
            </a:r>
            <a:r>
              <a:rPr sz="4400" spc="-305"/>
              <a:t>visits</a:t>
            </a:r>
            <a:endParaRPr sz="4400"/>
          </a:p>
        </p:txBody>
      </p:sp>
      <p:sp>
        <p:nvSpPr>
          <p:cNvPr id="3" name="object 3"/>
          <p:cNvSpPr txBox="1"/>
          <p:nvPr/>
        </p:nvSpPr>
        <p:spPr>
          <a:xfrm>
            <a:off x="459740" y="1987041"/>
            <a:ext cx="8399145" cy="4141470"/>
          </a:xfrm>
          <a:prstGeom prst="rect">
            <a:avLst/>
          </a:prstGeom>
        </p:spPr>
        <p:txBody>
          <a:bodyPr vert="horz" wrap="square" lIns="0" tIns="12700" rIns="0" bIns="0" rtlCol="0">
            <a:spAutoFit/>
          </a:bodyPr>
          <a:lstStyle/>
          <a:p>
            <a:pPr marL="12700" marR="3738879">
              <a:lnSpc>
                <a:spcPct val="100000"/>
              </a:lnSpc>
              <a:spcBef>
                <a:spcPts val="100"/>
              </a:spcBef>
            </a:pPr>
            <a:r>
              <a:rPr sz="1800" spc="-5">
                <a:solidFill>
                  <a:srgbClr val="963139"/>
                </a:solidFill>
                <a:latin typeface="Courier New"/>
                <a:cs typeface="Courier New"/>
              </a:rPr>
              <a:t>// </a:t>
            </a:r>
            <a:r>
              <a:rPr sz="1800" spc="-10">
                <a:solidFill>
                  <a:srgbClr val="963139"/>
                </a:solidFill>
                <a:latin typeface="Courier New"/>
                <a:cs typeface="Courier New"/>
              </a:rPr>
              <a:t>case </a:t>
            </a:r>
            <a:r>
              <a:rPr sz="1800" spc="-5">
                <a:solidFill>
                  <a:srgbClr val="963139"/>
                </a:solidFill>
                <a:latin typeface="Courier New"/>
                <a:cs typeface="Courier New"/>
              </a:rPr>
              <a:t>2: </a:t>
            </a:r>
            <a:r>
              <a:rPr sz="1800" spc="-10">
                <a:solidFill>
                  <a:srgbClr val="963139"/>
                </a:solidFill>
                <a:latin typeface="Courier New"/>
                <a:cs typeface="Courier New"/>
              </a:rPr>
              <a:t>upon submission </a:t>
            </a:r>
            <a:r>
              <a:rPr sz="1800" spc="-5">
                <a:solidFill>
                  <a:srgbClr val="963139"/>
                </a:solidFill>
                <a:latin typeface="Courier New"/>
                <a:cs typeface="Courier New"/>
              </a:rPr>
              <a:t>of </a:t>
            </a:r>
            <a:r>
              <a:rPr sz="1800" spc="-10">
                <a:solidFill>
                  <a:srgbClr val="963139"/>
                </a:solidFill>
                <a:latin typeface="Courier New"/>
                <a:cs typeface="Courier New"/>
              </a:rPr>
              <a:t>form  else </a:t>
            </a:r>
            <a:r>
              <a:rPr sz="1800" spc="-5">
                <a:solidFill>
                  <a:srgbClr val="963139"/>
                </a:solidFill>
                <a:latin typeface="Courier New"/>
                <a:cs typeface="Courier New"/>
              </a:rPr>
              <a:t>if </a:t>
            </a:r>
            <a:r>
              <a:rPr sz="1800" spc="-10">
                <a:solidFill>
                  <a:srgbClr val="963139"/>
                </a:solidFill>
                <a:latin typeface="Courier New"/>
                <a:cs typeface="Courier New"/>
              </a:rPr>
              <a:t>(isset($_GET["name"]))</a:t>
            </a:r>
            <a:r>
              <a:rPr sz="1800" spc="-50">
                <a:solidFill>
                  <a:srgbClr val="963139"/>
                </a:solidFill>
                <a:latin typeface="Courier New"/>
                <a:cs typeface="Courier New"/>
              </a:rPr>
              <a:t> </a:t>
            </a:r>
            <a:r>
              <a:rPr sz="1800">
                <a:solidFill>
                  <a:srgbClr val="963139"/>
                </a:solidFill>
                <a:latin typeface="Courier New"/>
                <a:cs typeface="Courier New"/>
              </a:rPr>
              <a:t>{</a:t>
            </a:r>
            <a:endParaRPr sz="1800">
              <a:latin typeface="Courier New"/>
              <a:cs typeface="Courier New"/>
            </a:endParaRPr>
          </a:p>
          <a:p>
            <a:pPr marL="469900" marR="2732405">
              <a:lnSpc>
                <a:spcPct val="100000"/>
              </a:lnSpc>
            </a:pPr>
            <a:r>
              <a:rPr sz="1800" spc="-10">
                <a:solidFill>
                  <a:srgbClr val="963139"/>
                </a:solidFill>
                <a:latin typeface="Courier New"/>
                <a:cs typeface="Courier New"/>
              </a:rPr>
              <a:t>$name </a:t>
            </a:r>
            <a:r>
              <a:rPr sz="1800">
                <a:solidFill>
                  <a:srgbClr val="963139"/>
                </a:solidFill>
                <a:latin typeface="Courier New"/>
                <a:cs typeface="Courier New"/>
              </a:rPr>
              <a:t>= </a:t>
            </a:r>
            <a:r>
              <a:rPr sz="1800" spc="-10">
                <a:solidFill>
                  <a:srgbClr val="963139"/>
                </a:solidFill>
                <a:latin typeface="Courier New"/>
                <a:cs typeface="Courier New"/>
              </a:rPr>
              <a:t>$_GET["name"];  setcookie("name", $name, $cookie_exp);  setcookie("visits", 2,</a:t>
            </a:r>
            <a:r>
              <a:rPr sz="1800" spc="-35">
                <a:solidFill>
                  <a:srgbClr val="963139"/>
                </a:solidFill>
                <a:latin typeface="Courier New"/>
                <a:cs typeface="Courier New"/>
              </a:rPr>
              <a:t> </a:t>
            </a:r>
            <a:r>
              <a:rPr sz="1800" spc="-10">
                <a:solidFill>
                  <a:srgbClr val="963139"/>
                </a:solidFill>
                <a:latin typeface="Courier New"/>
                <a:cs typeface="Courier New"/>
              </a:rPr>
              <a:t>$cookie_exp);</a:t>
            </a:r>
            <a:endParaRPr sz="1800">
              <a:latin typeface="Courier New"/>
              <a:cs typeface="Courier New"/>
            </a:endParaRPr>
          </a:p>
          <a:p>
            <a:pPr marL="469900">
              <a:lnSpc>
                <a:spcPct val="100000"/>
              </a:lnSpc>
            </a:pPr>
            <a:r>
              <a:rPr sz="1800" spc="-10">
                <a:solidFill>
                  <a:srgbClr val="963139"/>
                </a:solidFill>
                <a:latin typeface="Courier New"/>
                <a:cs typeface="Courier New"/>
              </a:rPr>
              <a:t>echo "Welcome $name! This is your second</a:t>
            </a:r>
            <a:r>
              <a:rPr sz="1800" spc="-40">
                <a:solidFill>
                  <a:srgbClr val="963139"/>
                </a:solidFill>
                <a:latin typeface="Courier New"/>
                <a:cs typeface="Courier New"/>
              </a:rPr>
              <a:t> </a:t>
            </a:r>
            <a:r>
              <a:rPr sz="1800" spc="-10">
                <a:solidFill>
                  <a:srgbClr val="963139"/>
                </a:solidFill>
                <a:latin typeface="Courier New"/>
                <a:cs typeface="Courier New"/>
              </a:rPr>
              <a:t>visit.";</a:t>
            </a:r>
            <a:endParaRPr sz="1800">
              <a:latin typeface="Courier New"/>
              <a:cs typeface="Courier New"/>
            </a:endParaRPr>
          </a:p>
          <a:p>
            <a:pPr marL="12700">
              <a:lnSpc>
                <a:spcPct val="100000"/>
              </a:lnSpc>
              <a:spcBef>
                <a:spcPts val="5"/>
              </a:spcBef>
            </a:pPr>
            <a:r>
              <a:rPr sz="1800">
                <a:solidFill>
                  <a:srgbClr val="963139"/>
                </a:solidFill>
                <a:latin typeface="Courier New"/>
                <a:cs typeface="Courier New"/>
              </a:rPr>
              <a:t>}</a:t>
            </a:r>
            <a:endParaRPr sz="1800">
              <a:latin typeface="Courier New"/>
              <a:cs typeface="Courier New"/>
            </a:endParaRPr>
          </a:p>
          <a:p>
            <a:pPr>
              <a:lnSpc>
                <a:spcPct val="100000"/>
              </a:lnSpc>
              <a:spcBef>
                <a:spcPts val="5"/>
              </a:spcBef>
            </a:pPr>
            <a:endParaRPr sz="1900">
              <a:latin typeface="Courier New"/>
              <a:cs typeface="Courier New"/>
            </a:endParaRPr>
          </a:p>
          <a:p>
            <a:pPr marL="12700" marR="2781935">
              <a:lnSpc>
                <a:spcPct val="100000"/>
              </a:lnSpc>
            </a:pPr>
            <a:r>
              <a:rPr sz="1800" spc="-5">
                <a:solidFill>
                  <a:srgbClr val="963139"/>
                </a:solidFill>
                <a:latin typeface="Courier New"/>
                <a:cs typeface="Courier New"/>
              </a:rPr>
              <a:t>// </a:t>
            </a:r>
            <a:r>
              <a:rPr sz="1800" spc="-10">
                <a:solidFill>
                  <a:srgbClr val="963139"/>
                </a:solidFill>
                <a:latin typeface="Courier New"/>
                <a:cs typeface="Courier New"/>
              </a:rPr>
              <a:t>case </a:t>
            </a:r>
            <a:r>
              <a:rPr sz="1800" spc="-5">
                <a:solidFill>
                  <a:srgbClr val="963139"/>
                </a:solidFill>
                <a:latin typeface="Courier New"/>
                <a:cs typeface="Courier New"/>
              </a:rPr>
              <a:t>3: </a:t>
            </a:r>
            <a:r>
              <a:rPr sz="1800" spc="-10">
                <a:solidFill>
                  <a:srgbClr val="963139"/>
                </a:solidFill>
                <a:latin typeface="Courier New"/>
                <a:cs typeface="Courier New"/>
              </a:rPr>
              <a:t>first visit: need to show form  else</a:t>
            </a:r>
            <a:r>
              <a:rPr sz="1800" spc="-15">
                <a:solidFill>
                  <a:srgbClr val="963139"/>
                </a:solidFill>
                <a:latin typeface="Courier New"/>
                <a:cs typeface="Courier New"/>
              </a:rPr>
              <a:t> </a:t>
            </a:r>
            <a:r>
              <a:rPr sz="1800">
                <a:solidFill>
                  <a:srgbClr val="963139"/>
                </a:solidFill>
                <a:latin typeface="Courier New"/>
                <a:cs typeface="Courier New"/>
              </a:rPr>
              <a:t>{</a:t>
            </a:r>
            <a:endParaRPr sz="1800">
              <a:latin typeface="Courier New"/>
              <a:cs typeface="Courier New"/>
            </a:endParaRPr>
          </a:p>
          <a:p>
            <a:pPr marL="469900" marR="5080">
              <a:lnSpc>
                <a:spcPct val="100000"/>
              </a:lnSpc>
            </a:pPr>
            <a:r>
              <a:rPr sz="1800" spc="-10">
                <a:solidFill>
                  <a:srgbClr val="963139"/>
                </a:solidFill>
                <a:latin typeface="Courier New"/>
                <a:cs typeface="Courier New"/>
              </a:rPr>
              <a:t>&lt;form action="&lt;?php $_SERVER["PHP_SELF"] ?&gt;" method="get"&gt;  Enter your name here: &lt;input type="text" name="name"</a:t>
            </a:r>
            <a:r>
              <a:rPr sz="1800" spc="-55">
                <a:solidFill>
                  <a:srgbClr val="963139"/>
                </a:solidFill>
                <a:latin typeface="Courier New"/>
                <a:cs typeface="Courier New"/>
              </a:rPr>
              <a:t> </a:t>
            </a:r>
            <a:r>
              <a:rPr sz="1800" spc="-10">
                <a:solidFill>
                  <a:srgbClr val="963139"/>
                </a:solidFill>
                <a:latin typeface="Courier New"/>
                <a:cs typeface="Courier New"/>
              </a:rPr>
              <a:t>/&gt;</a:t>
            </a:r>
            <a:endParaRPr sz="1800">
              <a:latin typeface="Courier New"/>
              <a:cs typeface="Courier New"/>
            </a:endParaRPr>
          </a:p>
          <a:p>
            <a:pPr marL="469900">
              <a:lnSpc>
                <a:spcPct val="100000"/>
              </a:lnSpc>
              <a:spcBef>
                <a:spcPts val="5"/>
              </a:spcBef>
            </a:pPr>
            <a:r>
              <a:rPr sz="1800" spc="-5">
                <a:solidFill>
                  <a:srgbClr val="963139"/>
                </a:solidFill>
                <a:latin typeface="Courier New"/>
                <a:cs typeface="Courier New"/>
              </a:rPr>
              <a:t>&lt;br </a:t>
            </a:r>
            <a:r>
              <a:rPr sz="1800" spc="-10">
                <a:solidFill>
                  <a:srgbClr val="963139"/>
                </a:solidFill>
                <a:latin typeface="Courier New"/>
                <a:cs typeface="Courier New"/>
              </a:rPr>
              <a:t>/&gt;&lt;input type="submit"</a:t>
            </a:r>
            <a:r>
              <a:rPr sz="1800" spc="-25">
                <a:solidFill>
                  <a:srgbClr val="963139"/>
                </a:solidFill>
                <a:latin typeface="Courier New"/>
                <a:cs typeface="Courier New"/>
              </a:rPr>
              <a:t> </a:t>
            </a:r>
            <a:r>
              <a:rPr sz="1800" spc="-5">
                <a:solidFill>
                  <a:srgbClr val="963139"/>
                </a:solidFill>
                <a:latin typeface="Courier New"/>
                <a:cs typeface="Courier New"/>
              </a:rPr>
              <a:t>/&gt;</a:t>
            </a:r>
            <a:endParaRPr sz="1800">
              <a:latin typeface="Courier New"/>
              <a:cs typeface="Courier New"/>
            </a:endParaRPr>
          </a:p>
          <a:p>
            <a:pPr marL="469900">
              <a:lnSpc>
                <a:spcPct val="100000"/>
              </a:lnSpc>
            </a:pPr>
            <a:r>
              <a:rPr sz="1800" spc="-10">
                <a:solidFill>
                  <a:srgbClr val="963139"/>
                </a:solidFill>
                <a:latin typeface="Courier New"/>
                <a:cs typeface="Courier New"/>
              </a:rPr>
              <a:t>&lt;/form&gt;</a:t>
            </a:r>
            <a:endParaRPr sz="1800">
              <a:latin typeface="Courier New"/>
              <a:cs typeface="Courier New"/>
            </a:endParaRPr>
          </a:p>
          <a:p>
            <a:pPr marL="12700">
              <a:lnSpc>
                <a:spcPct val="100000"/>
              </a:lnSpc>
            </a:pPr>
            <a:r>
              <a:rPr sz="1800">
                <a:solidFill>
                  <a:srgbClr val="963139"/>
                </a:solidFill>
                <a:latin typeface="Courier New"/>
                <a:cs typeface="Courier New"/>
              </a:rPr>
              <a:t>}</a:t>
            </a:r>
            <a:endParaRPr sz="1800">
              <a:latin typeface="Courier New"/>
              <a:cs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1791970" cy="697230"/>
          </a:xfrm>
          <a:prstGeom prst="rect">
            <a:avLst/>
          </a:prstGeom>
        </p:spPr>
        <p:txBody>
          <a:bodyPr vert="horz" wrap="square" lIns="0" tIns="13335" rIns="0" bIns="0" rtlCol="0">
            <a:spAutoFit/>
          </a:bodyPr>
          <a:lstStyle/>
          <a:p>
            <a:pPr marL="12700">
              <a:lnSpc>
                <a:spcPct val="100000"/>
              </a:lnSpc>
              <a:spcBef>
                <a:spcPts val="105"/>
              </a:spcBef>
            </a:pPr>
            <a:r>
              <a:rPr sz="4400" spc="-495"/>
              <a:t>Sessions</a:t>
            </a:r>
            <a:endParaRPr sz="4400"/>
          </a:p>
        </p:txBody>
      </p:sp>
      <p:sp>
        <p:nvSpPr>
          <p:cNvPr id="3" name="object 3"/>
          <p:cNvSpPr txBox="1"/>
          <p:nvPr/>
        </p:nvSpPr>
        <p:spPr>
          <a:xfrm>
            <a:off x="691387" y="1676870"/>
            <a:ext cx="7416800" cy="4596130"/>
          </a:xfrm>
          <a:prstGeom prst="rect">
            <a:avLst/>
          </a:prstGeom>
        </p:spPr>
        <p:txBody>
          <a:bodyPr vert="horz" wrap="square" lIns="0" tIns="60325" rIns="0" bIns="0" rtlCol="0">
            <a:spAutoFit/>
          </a:bodyPr>
          <a:lstStyle/>
          <a:p>
            <a:pPr marL="332740" indent="-320040">
              <a:lnSpc>
                <a:spcPct val="100000"/>
              </a:lnSpc>
              <a:spcBef>
                <a:spcPts val="475"/>
              </a:spcBef>
              <a:buSzPct val="59259"/>
              <a:buFont typeface="Wingdings"/>
              <a:buChar char=""/>
              <a:tabLst>
                <a:tab pos="332105" algn="l"/>
                <a:tab pos="332740" algn="l"/>
              </a:tabLst>
            </a:pPr>
            <a:r>
              <a:rPr sz="2700" spc="-320">
                <a:solidFill>
                  <a:srgbClr val="963139"/>
                </a:solidFill>
                <a:latin typeface="Arial"/>
                <a:cs typeface="Arial"/>
              </a:rPr>
              <a:t>Two </a:t>
            </a:r>
            <a:r>
              <a:rPr sz="2700" spc="-200">
                <a:solidFill>
                  <a:srgbClr val="963139"/>
                </a:solidFill>
                <a:latin typeface="Arial"/>
                <a:cs typeface="Arial"/>
              </a:rPr>
              <a:t>main </a:t>
            </a:r>
            <a:r>
              <a:rPr sz="2700" spc="-135">
                <a:solidFill>
                  <a:srgbClr val="963139"/>
                </a:solidFill>
                <a:latin typeface="Arial"/>
                <a:cs typeface="Arial"/>
              </a:rPr>
              <a:t>disadvantages </a:t>
            </a:r>
            <a:r>
              <a:rPr sz="2700" spc="-5">
                <a:solidFill>
                  <a:srgbClr val="963139"/>
                </a:solidFill>
                <a:latin typeface="Arial"/>
                <a:cs typeface="Arial"/>
              </a:rPr>
              <a:t>of</a:t>
            </a:r>
            <a:r>
              <a:rPr sz="2700" spc="-285">
                <a:solidFill>
                  <a:srgbClr val="963139"/>
                </a:solidFill>
                <a:latin typeface="Arial"/>
                <a:cs typeface="Arial"/>
              </a:rPr>
              <a:t> </a:t>
            </a:r>
            <a:r>
              <a:rPr sz="2700" spc="-200">
                <a:solidFill>
                  <a:srgbClr val="963139"/>
                </a:solidFill>
                <a:latin typeface="Arial"/>
                <a:cs typeface="Arial"/>
              </a:rPr>
              <a:t>cookies</a:t>
            </a:r>
            <a:endParaRPr sz="2700">
              <a:latin typeface="Arial"/>
              <a:cs typeface="Arial"/>
            </a:endParaRPr>
          </a:p>
          <a:p>
            <a:pPr marL="652780" lvl="1" indent="-274955">
              <a:lnSpc>
                <a:spcPct val="100000"/>
              </a:lnSpc>
              <a:spcBef>
                <a:spcPts val="340"/>
              </a:spcBef>
              <a:buClr>
                <a:srgbClr val="676767"/>
              </a:buClr>
              <a:buSzPct val="68750"/>
              <a:buChar char=""/>
              <a:tabLst>
                <a:tab pos="653415" algn="l"/>
              </a:tabLst>
            </a:pPr>
            <a:r>
              <a:rPr sz="2400" spc="-145">
                <a:solidFill>
                  <a:srgbClr val="963139"/>
                </a:solidFill>
                <a:latin typeface="Arial"/>
                <a:cs typeface="Arial"/>
              </a:rPr>
              <a:t>Limited </a:t>
            </a:r>
            <a:r>
              <a:rPr sz="2400" spc="-150">
                <a:solidFill>
                  <a:srgbClr val="963139"/>
                </a:solidFill>
                <a:latin typeface="Arial"/>
                <a:cs typeface="Arial"/>
              </a:rPr>
              <a:t>in </a:t>
            </a:r>
            <a:r>
              <a:rPr sz="2400" spc="-175">
                <a:solidFill>
                  <a:srgbClr val="963139"/>
                </a:solidFill>
                <a:latin typeface="Arial"/>
                <a:cs typeface="Arial"/>
              </a:rPr>
              <a:t>size </a:t>
            </a:r>
            <a:r>
              <a:rPr sz="2400" spc="-70">
                <a:solidFill>
                  <a:srgbClr val="963139"/>
                </a:solidFill>
                <a:latin typeface="Arial"/>
                <a:cs typeface="Arial"/>
              </a:rPr>
              <a:t>by</a:t>
            </a:r>
            <a:r>
              <a:rPr sz="2400" spc="420">
                <a:solidFill>
                  <a:srgbClr val="963139"/>
                </a:solidFill>
                <a:latin typeface="Arial"/>
                <a:cs typeface="Arial"/>
              </a:rPr>
              <a:t> </a:t>
            </a:r>
            <a:r>
              <a:rPr sz="2400" spc="-135">
                <a:solidFill>
                  <a:srgbClr val="963139"/>
                </a:solidFill>
                <a:latin typeface="Arial"/>
                <a:cs typeface="Arial"/>
              </a:rPr>
              <a:t>browser</a:t>
            </a:r>
            <a:endParaRPr sz="2400">
              <a:latin typeface="Arial"/>
              <a:cs typeface="Arial"/>
            </a:endParaRPr>
          </a:p>
          <a:p>
            <a:pPr marL="652780" lvl="1" indent="-274955">
              <a:lnSpc>
                <a:spcPct val="100000"/>
              </a:lnSpc>
              <a:spcBef>
                <a:spcPts val="325"/>
              </a:spcBef>
              <a:buClr>
                <a:srgbClr val="676767"/>
              </a:buClr>
              <a:buSzPct val="68750"/>
              <a:buChar char=""/>
              <a:tabLst>
                <a:tab pos="653415" algn="l"/>
              </a:tabLst>
            </a:pPr>
            <a:r>
              <a:rPr sz="2400" spc="-120">
                <a:solidFill>
                  <a:srgbClr val="963139"/>
                </a:solidFill>
                <a:latin typeface="Arial"/>
                <a:cs typeface="Arial"/>
              </a:rPr>
              <a:t>Stored client-side </a:t>
            </a:r>
            <a:r>
              <a:rPr sz="2400">
                <a:solidFill>
                  <a:srgbClr val="963139"/>
                </a:solidFill>
                <a:latin typeface="Wingdings"/>
                <a:cs typeface="Wingdings"/>
              </a:rPr>
              <a:t></a:t>
            </a:r>
            <a:r>
              <a:rPr sz="2400">
                <a:solidFill>
                  <a:srgbClr val="963139"/>
                </a:solidFill>
                <a:latin typeface="Times New Roman"/>
                <a:cs typeface="Times New Roman"/>
              </a:rPr>
              <a:t> </a:t>
            </a:r>
            <a:r>
              <a:rPr sz="2400" spc="-195">
                <a:solidFill>
                  <a:srgbClr val="963139"/>
                </a:solidFill>
                <a:latin typeface="Arial"/>
                <a:cs typeface="Arial"/>
              </a:rPr>
              <a:t>can </a:t>
            </a:r>
            <a:r>
              <a:rPr sz="2400" spc="-75">
                <a:solidFill>
                  <a:srgbClr val="963139"/>
                </a:solidFill>
                <a:latin typeface="Arial"/>
                <a:cs typeface="Arial"/>
              </a:rPr>
              <a:t>be </a:t>
            </a:r>
            <a:r>
              <a:rPr sz="2400" spc="-95">
                <a:solidFill>
                  <a:srgbClr val="963139"/>
                </a:solidFill>
                <a:latin typeface="Arial"/>
                <a:cs typeface="Arial"/>
              </a:rPr>
              <a:t>tampered</a:t>
            </a:r>
            <a:r>
              <a:rPr sz="2400" spc="70">
                <a:solidFill>
                  <a:srgbClr val="963139"/>
                </a:solidFill>
                <a:latin typeface="Arial"/>
                <a:cs typeface="Arial"/>
              </a:rPr>
              <a:t> </a:t>
            </a:r>
            <a:r>
              <a:rPr sz="2400" spc="-110">
                <a:solidFill>
                  <a:srgbClr val="963139"/>
                </a:solidFill>
                <a:latin typeface="Arial"/>
                <a:cs typeface="Arial"/>
              </a:rPr>
              <a:t>with</a:t>
            </a:r>
            <a:endParaRPr sz="2400">
              <a:latin typeface="Arial"/>
              <a:cs typeface="Arial"/>
            </a:endParaRPr>
          </a:p>
          <a:p>
            <a:pPr marL="332740" indent="-320040">
              <a:lnSpc>
                <a:spcPct val="100000"/>
              </a:lnSpc>
              <a:spcBef>
                <a:spcPts val="350"/>
              </a:spcBef>
              <a:buSzPct val="59259"/>
              <a:buFont typeface="Wingdings"/>
              <a:buChar char=""/>
              <a:tabLst>
                <a:tab pos="332105" algn="l"/>
                <a:tab pos="332740" algn="l"/>
              </a:tabLst>
            </a:pPr>
            <a:r>
              <a:rPr sz="2700" spc="-305">
                <a:solidFill>
                  <a:srgbClr val="963139"/>
                </a:solidFill>
                <a:latin typeface="Arial"/>
                <a:cs typeface="Arial"/>
              </a:rPr>
              <a:t>Sessions </a:t>
            </a:r>
            <a:r>
              <a:rPr sz="2700" spc="-155">
                <a:solidFill>
                  <a:srgbClr val="963139"/>
                </a:solidFill>
                <a:latin typeface="Arial"/>
                <a:cs typeface="Arial"/>
              </a:rPr>
              <a:t>store </a:t>
            </a:r>
            <a:r>
              <a:rPr sz="2700" spc="-229">
                <a:solidFill>
                  <a:srgbClr val="963139"/>
                </a:solidFill>
                <a:latin typeface="Arial"/>
                <a:cs typeface="Arial"/>
              </a:rPr>
              <a:t>user </a:t>
            </a:r>
            <a:r>
              <a:rPr sz="2700" spc="-15">
                <a:solidFill>
                  <a:srgbClr val="963139"/>
                </a:solidFill>
                <a:latin typeface="Arial"/>
                <a:cs typeface="Arial"/>
              </a:rPr>
              <a:t>data </a:t>
            </a:r>
            <a:r>
              <a:rPr sz="2700" spc="-240">
                <a:solidFill>
                  <a:srgbClr val="963139"/>
                </a:solidFill>
                <a:latin typeface="Arial"/>
                <a:cs typeface="Arial"/>
              </a:rPr>
              <a:t>on </a:t>
            </a:r>
            <a:r>
              <a:rPr sz="2700" spc="-165">
                <a:solidFill>
                  <a:srgbClr val="963139"/>
                </a:solidFill>
                <a:latin typeface="Arial"/>
                <a:cs typeface="Arial"/>
              </a:rPr>
              <a:t>the</a:t>
            </a:r>
            <a:r>
              <a:rPr sz="2700" spc="-125">
                <a:solidFill>
                  <a:srgbClr val="963139"/>
                </a:solidFill>
                <a:latin typeface="Arial"/>
                <a:cs typeface="Arial"/>
              </a:rPr>
              <a:t> </a:t>
            </a:r>
            <a:r>
              <a:rPr sz="2700" spc="-145">
                <a:solidFill>
                  <a:srgbClr val="963139"/>
                </a:solidFill>
                <a:latin typeface="Arial"/>
                <a:cs typeface="Arial"/>
              </a:rPr>
              <a:t>server</a:t>
            </a:r>
            <a:endParaRPr sz="2700">
              <a:latin typeface="Arial"/>
              <a:cs typeface="Arial"/>
            </a:endParaRPr>
          </a:p>
          <a:p>
            <a:pPr marL="652780" lvl="1" indent="-274955">
              <a:lnSpc>
                <a:spcPct val="100000"/>
              </a:lnSpc>
              <a:spcBef>
                <a:spcPts val="320"/>
              </a:spcBef>
              <a:buClr>
                <a:srgbClr val="676767"/>
              </a:buClr>
              <a:buSzPct val="68750"/>
              <a:buChar char=""/>
              <a:tabLst>
                <a:tab pos="653415" algn="l"/>
              </a:tabLst>
            </a:pPr>
            <a:r>
              <a:rPr sz="2400" spc="-145">
                <a:solidFill>
                  <a:srgbClr val="963139"/>
                </a:solidFill>
                <a:latin typeface="Arial"/>
                <a:cs typeface="Arial"/>
              </a:rPr>
              <a:t>Limited </a:t>
            </a:r>
            <a:r>
              <a:rPr sz="2400" spc="-110">
                <a:solidFill>
                  <a:srgbClr val="963139"/>
                </a:solidFill>
                <a:latin typeface="Arial"/>
                <a:cs typeface="Arial"/>
              </a:rPr>
              <a:t>only </a:t>
            </a:r>
            <a:r>
              <a:rPr sz="2400" spc="-70">
                <a:solidFill>
                  <a:srgbClr val="963139"/>
                </a:solidFill>
                <a:latin typeface="Arial"/>
                <a:cs typeface="Arial"/>
              </a:rPr>
              <a:t>by </a:t>
            </a:r>
            <a:r>
              <a:rPr sz="2400" spc="-130">
                <a:solidFill>
                  <a:srgbClr val="963139"/>
                </a:solidFill>
                <a:latin typeface="Arial"/>
                <a:cs typeface="Arial"/>
              </a:rPr>
              <a:t>server</a:t>
            </a:r>
            <a:r>
              <a:rPr sz="2400" spc="280">
                <a:solidFill>
                  <a:srgbClr val="963139"/>
                </a:solidFill>
                <a:latin typeface="Arial"/>
                <a:cs typeface="Arial"/>
              </a:rPr>
              <a:t> </a:t>
            </a:r>
            <a:r>
              <a:rPr sz="2400" spc="-170">
                <a:solidFill>
                  <a:srgbClr val="963139"/>
                </a:solidFill>
                <a:latin typeface="Arial"/>
                <a:cs typeface="Arial"/>
              </a:rPr>
              <a:t>space</a:t>
            </a:r>
            <a:endParaRPr sz="2400">
              <a:latin typeface="Arial"/>
              <a:cs typeface="Arial"/>
            </a:endParaRPr>
          </a:p>
          <a:p>
            <a:pPr marL="652780" lvl="1" indent="-274955">
              <a:lnSpc>
                <a:spcPct val="100000"/>
              </a:lnSpc>
              <a:spcBef>
                <a:spcPts val="315"/>
              </a:spcBef>
              <a:buClr>
                <a:srgbClr val="676767"/>
              </a:buClr>
              <a:buSzPct val="68750"/>
              <a:buChar char=""/>
              <a:tabLst>
                <a:tab pos="653415" algn="l"/>
              </a:tabLst>
            </a:pPr>
            <a:r>
              <a:rPr sz="2400" spc="-170">
                <a:solidFill>
                  <a:srgbClr val="963139"/>
                </a:solidFill>
                <a:latin typeface="Arial"/>
                <a:cs typeface="Arial"/>
              </a:rPr>
              <a:t>Cannot </a:t>
            </a:r>
            <a:r>
              <a:rPr sz="2400" spc="-80">
                <a:solidFill>
                  <a:srgbClr val="963139"/>
                </a:solidFill>
                <a:latin typeface="Arial"/>
                <a:cs typeface="Arial"/>
              </a:rPr>
              <a:t>be </a:t>
            </a:r>
            <a:r>
              <a:rPr sz="2400" spc="-75">
                <a:solidFill>
                  <a:srgbClr val="963139"/>
                </a:solidFill>
                <a:latin typeface="Arial"/>
                <a:cs typeface="Arial"/>
              </a:rPr>
              <a:t>modified </a:t>
            </a:r>
            <a:r>
              <a:rPr sz="2400" spc="-70">
                <a:solidFill>
                  <a:srgbClr val="963139"/>
                </a:solidFill>
                <a:latin typeface="Arial"/>
                <a:cs typeface="Arial"/>
              </a:rPr>
              <a:t>by</a:t>
            </a:r>
            <a:r>
              <a:rPr sz="2400" spc="300">
                <a:solidFill>
                  <a:srgbClr val="963139"/>
                </a:solidFill>
                <a:latin typeface="Arial"/>
                <a:cs typeface="Arial"/>
              </a:rPr>
              <a:t> </a:t>
            </a:r>
            <a:r>
              <a:rPr sz="2400" spc="-245">
                <a:solidFill>
                  <a:srgbClr val="963139"/>
                </a:solidFill>
                <a:latin typeface="Arial"/>
                <a:cs typeface="Arial"/>
              </a:rPr>
              <a:t>users</a:t>
            </a:r>
            <a:endParaRPr sz="2400">
              <a:latin typeface="Arial"/>
              <a:cs typeface="Arial"/>
            </a:endParaRPr>
          </a:p>
          <a:p>
            <a:pPr marL="332740" marR="158750" indent="-320040">
              <a:lnSpc>
                <a:spcPts val="2920"/>
              </a:lnSpc>
              <a:spcBef>
                <a:spcPts val="725"/>
              </a:spcBef>
              <a:buSzPct val="59259"/>
              <a:buFont typeface="Wingdings"/>
              <a:buChar char=""/>
              <a:tabLst>
                <a:tab pos="332105" algn="l"/>
                <a:tab pos="332740" algn="l"/>
              </a:tabLst>
            </a:pPr>
            <a:r>
              <a:rPr sz="2700" spc="-175">
                <a:solidFill>
                  <a:srgbClr val="963139"/>
                </a:solidFill>
                <a:latin typeface="Arial"/>
                <a:cs typeface="Arial"/>
              </a:rPr>
              <a:t>A </a:t>
            </a:r>
            <a:r>
              <a:rPr sz="2700" spc="-80">
                <a:solidFill>
                  <a:srgbClr val="963139"/>
                </a:solidFill>
                <a:latin typeface="Arial"/>
                <a:cs typeface="Arial"/>
              </a:rPr>
              <a:t>potential </a:t>
            </a:r>
            <a:r>
              <a:rPr sz="2700" spc="-170">
                <a:solidFill>
                  <a:srgbClr val="963139"/>
                </a:solidFill>
                <a:latin typeface="Arial"/>
                <a:cs typeface="Arial"/>
              </a:rPr>
              <a:t>downside </a:t>
            </a:r>
            <a:r>
              <a:rPr sz="2700" spc="-85">
                <a:solidFill>
                  <a:srgbClr val="963139"/>
                </a:solidFill>
                <a:latin typeface="Arial"/>
                <a:cs typeface="Arial"/>
              </a:rPr>
              <a:t>to </a:t>
            </a:r>
            <a:r>
              <a:rPr sz="2700" spc="-305">
                <a:solidFill>
                  <a:srgbClr val="963139"/>
                </a:solidFill>
                <a:latin typeface="Arial"/>
                <a:cs typeface="Arial"/>
              </a:rPr>
              <a:t>sessions </a:t>
            </a:r>
            <a:r>
              <a:rPr sz="2700" spc="-235">
                <a:solidFill>
                  <a:srgbClr val="963139"/>
                </a:solidFill>
                <a:latin typeface="Arial"/>
                <a:cs typeface="Arial"/>
              </a:rPr>
              <a:t>is </a:t>
            </a:r>
            <a:r>
              <a:rPr sz="2700" spc="-95">
                <a:solidFill>
                  <a:srgbClr val="963139"/>
                </a:solidFill>
                <a:latin typeface="Arial"/>
                <a:cs typeface="Arial"/>
              </a:rPr>
              <a:t>that </a:t>
            </a:r>
            <a:r>
              <a:rPr sz="2700" spc="-150">
                <a:solidFill>
                  <a:srgbClr val="963139"/>
                </a:solidFill>
                <a:latin typeface="Arial"/>
                <a:cs typeface="Arial"/>
              </a:rPr>
              <a:t>they </a:t>
            </a:r>
            <a:r>
              <a:rPr sz="2700" spc="-70">
                <a:solidFill>
                  <a:srgbClr val="963139"/>
                </a:solidFill>
                <a:latin typeface="Arial"/>
                <a:cs typeface="Arial"/>
              </a:rPr>
              <a:t>expire  </a:t>
            </a:r>
            <a:r>
              <a:rPr sz="2700" spc="-235">
                <a:solidFill>
                  <a:srgbClr val="963139"/>
                </a:solidFill>
                <a:latin typeface="Arial"/>
                <a:cs typeface="Arial"/>
              </a:rPr>
              <a:t>when </a:t>
            </a:r>
            <a:r>
              <a:rPr sz="2700" spc="-165">
                <a:solidFill>
                  <a:srgbClr val="963139"/>
                </a:solidFill>
                <a:latin typeface="Arial"/>
                <a:cs typeface="Arial"/>
              </a:rPr>
              <a:t>the </a:t>
            </a:r>
            <a:r>
              <a:rPr sz="2700" spc="-150">
                <a:solidFill>
                  <a:srgbClr val="963139"/>
                </a:solidFill>
                <a:latin typeface="Arial"/>
                <a:cs typeface="Arial"/>
              </a:rPr>
              <a:t>browser </a:t>
            </a:r>
            <a:r>
              <a:rPr sz="2700" spc="-235">
                <a:solidFill>
                  <a:srgbClr val="963139"/>
                </a:solidFill>
                <a:latin typeface="Arial"/>
                <a:cs typeface="Arial"/>
              </a:rPr>
              <a:t>is</a:t>
            </a:r>
            <a:r>
              <a:rPr sz="2700">
                <a:solidFill>
                  <a:srgbClr val="963139"/>
                </a:solidFill>
                <a:latin typeface="Arial"/>
                <a:cs typeface="Arial"/>
              </a:rPr>
              <a:t> </a:t>
            </a:r>
            <a:r>
              <a:rPr sz="2700" spc="-180">
                <a:solidFill>
                  <a:srgbClr val="963139"/>
                </a:solidFill>
                <a:latin typeface="Arial"/>
                <a:cs typeface="Arial"/>
              </a:rPr>
              <a:t>closed</a:t>
            </a:r>
            <a:endParaRPr sz="2700">
              <a:latin typeface="Arial"/>
              <a:cs typeface="Arial"/>
            </a:endParaRPr>
          </a:p>
          <a:p>
            <a:pPr marL="332740" marR="5080" indent="-320040">
              <a:lnSpc>
                <a:spcPts val="2920"/>
              </a:lnSpc>
              <a:spcBef>
                <a:spcPts val="690"/>
              </a:spcBef>
              <a:buSzPct val="59259"/>
              <a:buFont typeface="Wingdings"/>
              <a:buChar char=""/>
              <a:tabLst>
                <a:tab pos="332105" algn="l"/>
                <a:tab pos="332740" algn="l"/>
              </a:tabLst>
            </a:pPr>
            <a:r>
              <a:rPr sz="2700" spc="-305">
                <a:solidFill>
                  <a:srgbClr val="963139"/>
                </a:solidFill>
                <a:latin typeface="Arial"/>
                <a:cs typeface="Arial"/>
              </a:rPr>
              <a:t>Sessions </a:t>
            </a:r>
            <a:r>
              <a:rPr sz="2700" spc="-55">
                <a:solidFill>
                  <a:srgbClr val="963139"/>
                </a:solidFill>
                <a:latin typeface="Arial"/>
                <a:cs typeface="Arial"/>
              </a:rPr>
              <a:t>are identified </a:t>
            </a:r>
            <a:r>
              <a:rPr sz="2700" spc="-75">
                <a:solidFill>
                  <a:srgbClr val="963139"/>
                </a:solidFill>
                <a:latin typeface="Arial"/>
                <a:cs typeface="Arial"/>
              </a:rPr>
              <a:t>by </a:t>
            </a:r>
            <a:r>
              <a:rPr sz="2700" spc="-15">
                <a:solidFill>
                  <a:srgbClr val="963139"/>
                </a:solidFill>
                <a:latin typeface="Arial"/>
                <a:cs typeface="Arial"/>
              </a:rPr>
              <a:t>a </a:t>
            </a:r>
            <a:r>
              <a:rPr sz="2700" spc="-285">
                <a:solidFill>
                  <a:srgbClr val="963139"/>
                </a:solidFill>
                <a:latin typeface="Arial"/>
                <a:cs typeface="Arial"/>
              </a:rPr>
              <a:t>session </a:t>
            </a:r>
            <a:r>
              <a:rPr sz="2700" spc="-65">
                <a:solidFill>
                  <a:srgbClr val="963139"/>
                </a:solidFill>
                <a:latin typeface="Arial"/>
                <a:cs typeface="Arial"/>
              </a:rPr>
              <a:t>id: </a:t>
            </a:r>
            <a:r>
              <a:rPr sz="2700" spc="-100">
                <a:solidFill>
                  <a:srgbClr val="963139"/>
                </a:solidFill>
                <a:latin typeface="Arial"/>
                <a:cs typeface="Arial"/>
              </a:rPr>
              <a:t>often </a:t>
            </a:r>
            <a:r>
              <a:rPr sz="2700" spc="-15">
                <a:solidFill>
                  <a:srgbClr val="963139"/>
                </a:solidFill>
                <a:latin typeface="Arial"/>
                <a:cs typeface="Arial"/>
              </a:rPr>
              <a:t>a </a:t>
            </a:r>
            <a:r>
              <a:rPr sz="2700" spc="-190">
                <a:solidFill>
                  <a:srgbClr val="963139"/>
                </a:solidFill>
                <a:latin typeface="Arial"/>
                <a:cs typeface="Arial"/>
              </a:rPr>
              <a:t>small  </a:t>
            </a:r>
            <a:r>
              <a:rPr sz="2700" spc="-160">
                <a:solidFill>
                  <a:srgbClr val="963139"/>
                </a:solidFill>
                <a:latin typeface="Arial"/>
                <a:cs typeface="Arial"/>
              </a:rPr>
              <a:t>cookie! </a:t>
            </a:r>
            <a:r>
              <a:rPr sz="2700" spc="-265">
                <a:solidFill>
                  <a:srgbClr val="963139"/>
                </a:solidFill>
                <a:latin typeface="Arial"/>
                <a:cs typeface="Arial"/>
              </a:rPr>
              <a:t>But </a:t>
            </a:r>
            <a:r>
              <a:rPr sz="2700" spc="-165">
                <a:solidFill>
                  <a:srgbClr val="963139"/>
                </a:solidFill>
                <a:latin typeface="Arial"/>
                <a:cs typeface="Arial"/>
              </a:rPr>
              <a:t>the </a:t>
            </a:r>
            <a:r>
              <a:rPr sz="2700" spc="-160">
                <a:solidFill>
                  <a:srgbClr val="963139"/>
                </a:solidFill>
                <a:latin typeface="Arial"/>
                <a:cs typeface="Arial"/>
              </a:rPr>
              <a:t>rest </a:t>
            </a:r>
            <a:r>
              <a:rPr sz="2700" spc="-5">
                <a:solidFill>
                  <a:srgbClr val="963139"/>
                </a:solidFill>
                <a:latin typeface="Arial"/>
                <a:cs typeface="Arial"/>
              </a:rPr>
              <a:t>of </a:t>
            </a:r>
            <a:r>
              <a:rPr sz="2700" spc="-165">
                <a:solidFill>
                  <a:srgbClr val="963139"/>
                </a:solidFill>
                <a:latin typeface="Arial"/>
                <a:cs typeface="Arial"/>
              </a:rPr>
              <a:t>the </a:t>
            </a:r>
            <a:r>
              <a:rPr sz="2700" spc="-15">
                <a:solidFill>
                  <a:srgbClr val="963139"/>
                </a:solidFill>
                <a:latin typeface="Arial"/>
                <a:cs typeface="Arial"/>
              </a:rPr>
              <a:t>data </a:t>
            </a:r>
            <a:r>
              <a:rPr sz="2700" spc="-235">
                <a:solidFill>
                  <a:srgbClr val="963139"/>
                </a:solidFill>
                <a:latin typeface="Arial"/>
                <a:cs typeface="Arial"/>
              </a:rPr>
              <a:t>is </a:t>
            </a:r>
            <a:r>
              <a:rPr sz="2700" spc="-100">
                <a:solidFill>
                  <a:srgbClr val="963139"/>
                </a:solidFill>
                <a:latin typeface="Arial"/>
                <a:cs typeface="Arial"/>
              </a:rPr>
              <a:t>still </a:t>
            </a:r>
            <a:r>
              <a:rPr sz="2700" spc="-130">
                <a:solidFill>
                  <a:srgbClr val="963139"/>
                </a:solidFill>
                <a:latin typeface="Arial"/>
                <a:cs typeface="Arial"/>
              </a:rPr>
              <a:t>stored </a:t>
            </a:r>
            <a:r>
              <a:rPr sz="2700" spc="-235">
                <a:solidFill>
                  <a:srgbClr val="963139"/>
                </a:solidFill>
                <a:latin typeface="Arial"/>
                <a:cs typeface="Arial"/>
              </a:rPr>
              <a:t>on </a:t>
            </a:r>
            <a:r>
              <a:rPr sz="2700" spc="-165">
                <a:solidFill>
                  <a:srgbClr val="963139"/>
                </a:solidFill>
                <a:latin typeface="Arial"/>
                <a:cs typeface="Arial"/>
              </a:rPr>
              <a:t>the  </a:t>
            </a:r>
            <a:r>
              <a:rPr sz="2700" spc="-145">
                <a:solidFill>
                  <a:srgbClr val="963139"/>
                </a:solidFill>
                <a:latin typeface="Arial"/>
                <a:cs typeface="Arial"/>
              </a:rPr>
              <a:t>server</a:t>
            </a:r>
            <a:endParaRPr sz="2700">
              <a:latin typeface="Arial"/>
              <a:cs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1030" name="Picture 6" descr="Nikolai Sammut: PHP Sessions &amp; Cook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3400"/>
            <a:ext cx="9144000"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89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3050540" cy="697230"/>
          </a:xfrm>
          <a:prstGeom prst="rect">
            <a:avLst/>
          </a:prstGeom>
        </p:spPr>
        <p:txBody>
          <a:bodyPr vert="horz" wrap="square" lIns="0" tIns="13335" rIns="0" bIns="0" rtlCol="0">
            <a:spAutoFit/>
          </a:bodyPr>
          <a:lstStyle/>
          <a:p>
            <a:pPr marL="12700">
              <a:lnSpc>
                <a:spcPct val="100000"/>
              </a:lnSpc>
              <a:spcBef>
                <a:spcPts val="105"/>
              </a:spcBef>
            </a:pPr>
            <a:r>
              <a:rPr sz="4400" spc="-360"/>
              <a:t>Using</a:t>
            </a:r>
            <a:r>
              <a:rPr sz="4400" spc="-110"/>
              <a:t> </a:t>
            </a:r>
            <a:r>
              <a:rPr sz="4400" spc="-495"/>
              <a:t>sessions</a:t>
            </a:r>
            <a:endParaRPr sz="4400"/>
          </a:p>
        </p:txBody>
      </p:sp>
      <p:sp>
        <p:nvSpPr>
          <p:cNvPr id="3" name="object 3"/>
          <p:cNvSpPr txBox="1"/>
          <p:nvPr/>
        </p:nvSpPr>
        <p:spPr>
          <a:xfrm>
            <a:off x="612140" y="1697481"/>
            <a:ext cx="7991475" cy="4994910"/>
          </a:xfrm>
          <a:prstGeom prst="rect">
            <a:avLst/>
          </a:prstGeom>
        </p:spPr>
        <p:txBody>
          <a:bodyPr vert="horz" wrap="square" lIns="0" tIns="12065" rIns="0" bIns="0" rtlCol="0">
            <a:spAutoFit/>
          </a:bodyPr>
          <a:lstStyle/>
          <a:p>
            <a:pPr marL="319405" marR="518795" indent="-319405" algn="r">
              <a:lnSpc>
                <a:spcPct val="100000"/>
              </a:lnSpc>
              <a:spcBef>
                <a:spcPts val="95"/>
              </a:spcBef>
              <a:buSzPct val="60000"/>
              <a:buFont typeface="Wingdings"/>
              <a:buChar char=""/>
              <a:tabLst>
                <a:tab pos="319405" algn="l"/>
                <a:tab pos="320040" algn="l"/>
              </a:tabLst>
            </a:pPr>
            <a:r>
              <a:rPr sz="2500" spc="-80">
                <a:solidFill>
                  <a:srgbClr val="963139"/>
                </a:solidFill>
                <a:latin typeface="Arial"/>
                <a:cs typeface="Arial"/>
              </a:rPr>
              <a:t>Call </a:t>
            </a:r>
            <a:r>
              <a:rPr sz="2500" spc="-190">
                <a:solidFill>
                  <a:srgbClr val="963139"/>
                </a:solidFill>
                <a:latin typeface="Arial"/>
                <a:cs typeface="Arial"/>
              </a:rPr>
              <a:t>session_start() </a:t>
            </a:r>
            <a:r>
              <a:rPr sz="2500" spc="-20">
                <a:solidFill>
                  <a:srgbClr val="963139"/>
                </a:solidFill>
                <a:latin typeface="Arial"/>
                <a:cs typeface="Arial"/>
              </a:rPr>
              <a:t>at </a:t>
            </a:r>
            <a:r>
              <a:rPr sz="2500" spc="-65">
                <a:solidFill>
                  <a:srgbClr val="963139"/>
                </a:solidFill>
                <a:latin typeface="Arial"/>
                <a:cs typeface="Arial"/>
              </a:rPr>
              <a:t>top </a:t>
            </a:r>
            <a:r>
              <a:rPr sz="2500" spc="-5">
                <a:solidFill>
                  <a:srgbClr val="963139"/>
                </a:solidFill>
                <a:latin typeface="Arial"/>
                <a:cs typeface="Arial"/>
              </a:rPr>
              <a:t>of </a:t>
            </a:r>
            <a:r>
              <a:rPr sz="2500" b="1" spc="-165">
                <a:solidFill>
                  <a:srgbClr val="963139"/>
                </a:solidFill>
                <a:latin typeface="Trebuchet MS"/>
                <a:cs typeface="Trebuchet MS"/>
              </a:rPr>
              <a:t>every </a:t>
            </a:r>
            <a:r>
              <a:rPr sz="2500" spc="-60">
                <a:solidFill>
                  <a:srgbClr val="963139"/>
                </a:solidFill>
                <a:latin typeface="Arial"/>
                <a:cs typeface="Arial"/>
              </a:rPr>
              <a:t>page </a:t>
            </a:r>
            <a:r>
              <a:rPr sz="2500" spc="-85">
                <a:solidFill>
                  <a:srgbClr val="963139"/>
                </a:solidFill>
                <a:latin typeface="Arial"/>
                <a:cs typeface="Arial"/>
              </a:rPr>
              <a:t>to </a:t>
            </a:r>
            <a:r>
              <a:rPr sz="2500" spc="-90">
                <a:solidFill>
                  <a:srgbClr val="963139"/>
                </a:solidFill>
                <a:latin typeface="Arial"/>
                <a:cs typeface="Arial"/>
              </a:rPr>
              <a:t>start</a:t>
            </a:r>
            <a:r>
              <a:rPr sz="2500" spc="254">
                <a:solidFill>
                  <a:srgbClr val="963139"/>
                </a:solidFill>
                <a:latin typeface="Arial"/>
                <a:cs typeface="Arial"/>
              </a:rPr>
              <a:t> </a:t>
            </a:r>
            <a:r>
              <a:rPr sz="2500" spc="-270">
                <a:solidFill>
                  <a:srgbClr val="963139"/>
                </a:solidFill>
                <a:latin typeface="Arial"/>
                <a:cs typeface="Arial"/>
              </a:rPr>
              <a:t>session</a:t>
            </a:r>
            <a:endParaRPr sz="2500">
              <a:latin typeface="Arial"/>
              <a:cs typeface="Arial"/>
            </a:endParaRPr>
          </a:p>
          <a:p>
            <a:pPr marR="558800" algn="r">
              <a:lnSpc>
                <a:spcPts val="2375"/>
              </a:lnSpc>
              <a:spcBef>
                <a:spcPts val="85"/>
              </a:spcBef>
            </a:pPr>
            <a:r>
              <a:rPr sz="1500" spc="325">
                <a:solidFill>
                  <a:srgbClr val="676767"/>
                </a:solidFill>
                <a:latin typeface="Arial"/>
                <a:cs typeface="Arial"/>
              </a:rPr>
              <a:t> </a:t>
            </a:r>
            <a:r>
              <a:rPr sz="2200" spc="-220">
                <a:solidFill>
                  <a:srgbClr val="963139"/>
                </a:solidFill>
                <a:latin typeface="Arial"/>
                <a:cs typeface="Arial"/>
              </a:rPr>
              <a:t>Sets </a:t>
            </a:r>
            <a:r>
              <a:rPr sz="2200" spc="-15">
                <a:solidFill>
                  <a:srgbClr val="963139"/>
                </a:solidFill>
                <a:latin typeface="Arial"/>
                <a:cs typeface="Arial"/>
              </a:rPr>
              <a:t>a </a:t>
            </a:r>
            <a:r>
              <a:rPr sz="2200" spc="-130">
                <a:solidFill>
                  <a:srgbClr val="963139"/>
                </a:solidFill>
                <a:latin typeface="Arial"/>
                <a:cs typeface="Arial"/>
              </a:rPr>
              <a:t>cookie </a:t>
            </a:r>
            <a:r>
              <a:rPr sz="2200" spc="-195">
                <a:solidFill>
                  <a:srgbClr val="963139"/>
                </a:solidFill>
                <a:latin typeface="Arial"/>
                <a:cs typeface="Arial"/>
              </a:rPr>
              <a:t>on </a:t>
            </a:r>
            <a:r>
              <a:rPr sz="2200" spc="-135">
                <a:solidFill>
                  <a:srgbClr val="963139"/>
                </a:solidFill>
                <a:latin typeface="Arial"/>
                <a:cs typeface="Arial"/>
              </a:rPr>
              <a:t>the </a:t>
            </a:r>
            <a:r>
              <a:rPr sz="2200" spc="-120">
                <a:solidFill>
                  <a:srgbClr val="963139"/>
                </a:solidFill>
                <a:latin typeface="Arial"/>
                <a:cs typeface="Arial"/>
              </a:rPr>
              <a:t>client: </a:t>
            </a:r>
            <a:r>
              <a:rPr sz="2200" spc="-245">
                <a:solidFill>
                  <a:srgbClr val="963139"/>
                </a:solidFill>
                <a:latin typeface="Arial"/>
                <a:cs typeface="Arial"/>
              </a:rPr>
              <a:t>must </a:t>
            </a:r>
            <a:r>
              <a:rPr sz="2200" spc="-65">
                <a:solidFill>
                  <a:srgbClr val="963139"/>
                </a:solidFill>
                <a:latin typeface="Arial"/>
                <a:cs typeface="Arial"/>
              </a:rPr>
              <a:t>follow </a:t>
            </a:r>
            <a:r>
              <a:rPr sz="2200" spc="-220">
                <a:solidFill>
                  <a:srgbClr val="963139"/>
                </a:solidFill>
                <a:latin typeface="Arial"/>
                <a:cs typeface="Arial"/>
              </a:rPr>
              <a:t>same </a:t>
            </a:r>
            <a:r>
              <a:rPr sz="2200" spc="-145">
                <a:solidFill>
                  <a:srgbClr val="963139"/>
                </a:solidFill>
                <a:latin typeface="Arial"/>
                <a:cs typeface="Arial"/>
              </a:rPr>
              <a:t>rules </a:t>
            </a:r>
            <a:r>
              <a:rPr sz="2200" spc="-190">
                <a:solidFill>
                  <a:srgbClr val="963139"/>
                </a:solidFill>
                <a:latin typeface="Arial"/>
                <a:cs typeface="Arial"/>
              </a:rPr>
              <a:t>as</a:t>
            </a:r>
            <a:r>
              <a:rPr sz="2200" spc="30">
                <a:solidFill>
                  <a:srgbClr val="963139"/>
                </a:solidFill>
                <a:latin typeface="Arial"/>
                <a:cs typeface="Arial"/>
              </a:rPr>
              <a:t> </a:t>
            </a:r>
            <a:r>
              <a:rPr sz="2200" spc="-165">
                <a:solidFill>
                  <a:srgbClr val="963139"/>
                </a:solidFill>
                <a:latin typeface="Arial"/>
                <a:cs typeface="Arial"/>
              </a:rPr>
              <a:t>cookies</a:t>
            </a:r>
            <a:endParaRPr sz="2200">
              <a:latin typeface="Arial"/>
              <a:cs typeface="Arial"/>
            </a:endParaRPr>
          </a:p>
          <a:p>
            <a:pPr marL="732155">
              <a:lnSpc>
                <a:spcPts val="2375"/>
              </a:lnSpc>
            </a:pPr>
            <a:r>
              <a:rPr sz="2200" spc="-65">
                <a:solidFill>
                  <a:srgbClr val="963139"/>
                </a:solidFill>
                <a:latin typeface="Arial"/>
                <a:cs typeface="Arial"/>
              </a:rPr>
              <a:t>(before </a:t>
            </a:r>
            <a:r>
              <a:rPr sz="2200" spc="-114">
                <a:solidFill>
                  <a:srgbClr val="963139"/>
                </a:solidFill>
                <a:latin typeface="Arial"/>
                <a:cs typeface="Arial"/>
              </a:rPr>
              <a:t>any </a:t>
            </a:r>
            <a:r>
              <a:rPr sz="2200" spc="-260">
                <a:solidFill>
                  <a:srgbClr val="963139"/>
                </a:solidFill>
                <a:latin typeface="Arial"/>
                <a:cs typeface="Arial"/>
              </a:rPr>
              <a:t>HTML, </a:t>
            </a:r>
            <a:r>
              <a:rPr sz="2200" spc="-300">
                <a:solidFill>
                  <a:srgbClr val="963139"/>
                </a:solidFill>
                <a:latin typeface="Arial"/>
                <a:cs typeface="Arial"/>
              </a:rPr>
              <a:t>CSS, </a:t>
            </a:r>
            <a:r>
              <a:rPr sz="2200" spc="-275">
                <a:solidFill>
                  <a:srgbClr val="963139"/>
                </a:solidFill>
                <a:latin typeface="Arial"/>
                <a:cs typeface="Arial"/>
              </a:rPr>
              <a:t>JS, </a:t>
            </a:r>
            <a:r>
              <a:rPr sz="2200" spc="-175">
                <a:solidFill>
                  <a:srgbClr val="963139"/>
                </a:solidFill>
                <a:latin typeface="Arial"/>
                <a:cs typeface="Arial"/>
              </a:rPr>
              <a:t>echo </a:t>
            </a:r>
            <a:r>
              <a:rPr sz="2200" spc="-65">
                <a:solidFill>
                  <a:srgbClr val="963139"/>
                </a:solidFill>
                <a:latin typeface="Arial"/>
                <a:cs typeface="Arial"/>
              </a:rPr>
              <a:t>or </a:t>
            </a:r>
            <a:r>
              <a:rPr sz="2200" spc="-60">
                <a:solidFill>
                  <a:srgbClr val="963139"/>
                </a:solidFill>
                <a:latin typeface="Arial"/>
                <a:cs typeface="Arial"/>
              </a:rPr>
              <a:t>print</a:t>
            </a:r>
            <a:r>
              <a:rPr sz="2200" spc="-165">
                <a:solidFill>
                  <a:srgbClr val="963139"/>
                </a:solidFill>
                <a:latin typeface="Arial"/>
                <a:cs typeface="Arial"/>
              </a:rPr>
              <a:t> statements)</a:t>
            </a:r>
            <a:endParaRPr sz="2200">
              <a:latin typeface="Arial"/>
              <a:cs typeface="Arial"/>
            </a:endParaRPr>
          </a:p>
          <a:p>
            <a:pPr marL="411480" indent="-320675">
              <a:lnSpc>
                <a:spcPts val="2700"/>
              </a:lnSpc>
              <a:spcBef>
                <a:spcPts val="85"/>
              </a:spcBef>
              <a:buSzPct val="60000"/>
              <a:buFont typeface="Wingdings"/>
              <a:buChar char=""/>
              <a:tabLst>
                <a:tab pos="411480" algn="l"/>
                <a:tab pos="412115" algn="l"/>
              </a:tabLst>
            </a:pPr>
            <a:r>
              <a:rPr sz="2500" spc="-290">
                <a:solidFill>
                  <a:srgbClr val="963139"/>
                </a:solidFill>
                <a:latin typeface="Arial"/>
                <a:cs typeface="Arial"/>
              </a:rPr>
              <a:t>Access </a:t>
            </a:r>
            <a:r>
              <a:rPr sz="2500" spc="-15">
                <a:solidFill>
                  <a:srgbClr val="963139"/>
                </a:solidFill>
                <a:latin typeface="Arial"/>
                <a:cs typeface="Arial"/>
              </a:rPr>
              <a:t>data </a:t>
            </a:r>
            <a:r>
              <a:rPr sz="2500" spc="-210">
                <a:solidFill>
                  <a:srgbClr val="963139"/>
                </a:solidFill>
                <a:latin typeface="Arial"/>
                <a:cs typeface="Arial"/>
              </a:rPr>
              <a:t>using </a:t>
            </a:r>
            <a:r>
              <a:rPr sz="2500" spc="-155">
                <a:solidFill>
                  <a:srgbClr val="963139"/>
                </a:solidFill>
                <a:latin typeface="Arial"/>
                <a:cs typeface="Arial"/>
              </a:rPr>
              <a:t>the </a:t>
            </a:r>
            <a:r>
              <a:rPr sz="2500" spc="-254">
                <a:solidFill>
                  <a:srgbClr val="963139"/>
                </a:solidFill>
                <a:latin typeface="Arial"/>
                <a:cs typeface="Arial"/>
              </a:rPr>
              <a:t>$_SESSION </a:t>
            </a:r>
            <a:r>
              <a:rPr sz="2500" spc="-105">
                <a:solidFill>
                  <a:srgbClr val="963139"/>
                </a:solidFill>
                <a:latin typeface="Arial"/>
                <a:cs typeface="Arial"/>
              </a:rPr>
              <a:t>superglobal, </a:t>
            </a:r>
            <a:r>
              <a:rPr sz="2500" spc="-190">
                <a:solidFill>
                  <a:srgbClr val="963139"/>
                </a:solidFill>
                <a:latin typeface="Arial"/>
                <a:cs typeface="Arial"/>
              </a:rPr>
              <a:t>just</a:t>
            </a:r>
            <a:r>
              <a:rPr sz="2500" spc="-285">
                <a:solidFill>
                  <a:srgbClr val="963139"/>
                </a:solidFill>
                <a:latin typeface="Arial"/>
                <a:cs typeface="Arial"/>
              </a:rPr>
              <a:t> </a:t>
            </a:r>
            <a:r>
              <a:rPr sz="2500" spc="-95">
                <a:solidFill>
                  <a:srgbClr val="963139"/>
                </a:solidFill>
                <a:latin typeface="Arial"/>
                <a:cs typeface="Arial"/>
              </a:rPr>
              <a:t>like</a:t>
            </a:r>
            <a:endParaRPr sz="2500">
              <a:latin typeface="Arial"/>
              <a:cs typeface="Arial"/>
            </a:endParaRPr>
          </a:p>
          <a:p>
            <a:pPr marL="411480">
              <a:lnSpc>
                <a:spcPts val="2700"/>
              </a:lnSpc>
            </a:pPr>
            <a:r>
              <a:rPr sz="2500" spc="-185">
                <a:solidFill>
                  <a:srgbClr val="963139"/>
                </a:solidFill>
                <a:latin typeface="Arial"/>
                <a:cs typeface="Arial"/>
              </a:rPr>
              <a:t>$_COOKIE, </a:t>
            </a:r>
            <a:r>
              <a:rPr sz="2500" spc="-260">
                <a:solidFill>
                  <a:srgbClr val="963139"/>
                </a:solidFill>
                <a:latin typeface="Arial"/>
                <a:cs typeface="Arial"/>
              </a:rPr>
              <a:t>$_GET, </a:t>
            </a:r>
            <a:r>
              <a:rPr sz="2500" spc="-75">
                <a:solidFill>
                  <a:srgbClr val="963139"/>
                </a:solidFill>
                <a:latin typeface="Arial"/>
                <a:cs typeface="Arial"/>
              </a:rPr>
              <a:t>or</a:t>
            </a:r>
            <a:r>
              <a:rPr sz="2500" spc="10">
                <a:solidFill>
                  <a:srgbClr val="963139"/>
                </a:solidFill>
                <a:latin typeface="Arial"/>
                <a:cs typeface="Arial"/>
              </a:rPr>
              <a:t> </a:t>
            </a:r>
            <a:r>
              <a:rPr sz="2500" spc="-245">
                <a:solidFill>
                  <a:srgbClr val="963139"/>
                </a:solidFill>
                <a:latin typeface="Arial"/>
                <a:cs typeface="Arial"/>
              </a:rPr>
              <a:t>$_POST</a:t>
            </a:r>
            <a:endParaRPr sz="2500">
              <a:latin typeface="Arial"/>
              <a:cs typeface="Arial"/>
            </a:endParaRPr>
          </a:p>
          <a:p>
            <a:pPr marL="12700" marR="5784850">
              <a:lnSpc>
                <a:spcPct val="100000"/>
              </a:lnSpc>
              <a:spcBef>
                <a:spcPts val="2045"/>
              </a:spcBef>
            </a:pPr>
            <a:r>
              <a:rPr sz="1800" spc="-10">
                <a:solidFill>
                  <a:srgbClr val="963139"/>
                </a:solidFill>
                <a:latin typeface="Courier New"/>
                <a:cs typeface="Courier New"/>
              </a:rPr>
              <a:t>&lt;?php  </a:t>
            </a:r>
            <a:r>
              <a:rPr sz="1800" spc="-5">
                <a:solidFill>
                  <a:srgbClr val="963139"/>
                </a:solidFill>
                <a:latin typeface="Courier New"/>
                <a:cs typeface="Courier New"/>
              </a:rPr>
              <a:t>se</a:t>
            </a:r>
            <a:r>
              <a:rPr sz="1800" spc="-15">
                <a:solidFill>
                  <a:srgbClr val="963139"/>
                </a:solidFill>
                <a:latin typeface="Courier New"/>
                <a:cs typeface="Courier New"/>
              </a:rPr>
              <a:t>s</a:t>
            </a:r>
            <a:r>
              <a:rPr sz="1800" spc="-5">
                <a:solidFill>
                  <a:srgbClr val="963139"/>
                </a:solidFill>
                <a:latin typeface="Courier New"/>
                <a:cs typeface="Courier New"/>
              </a:rPr>
              <a:t>s</a:t>
            </a:r>
            <a:r>
              <a:rPr sz="1800" spc="-15">
                <a:solidFill>
                  <a:srgbClr val="963139"/>
                </a:solidFill>
                <a:latin typeface="Courier New"/>
                <a:cs typeface="Courier New"/>
              </a:rPr>
              <a:t>i</a:t>
            </a:r>
            <a:r>
              <a:rPr sz="1800" spc="-5">
                <a:solidFill>
                  <a:srgbClr val="963139"/>
                </a:solidFill>
                <a:latin typeface="Courier New"/>
                <a:cs typeface="Courier New"/>
              </a:rPr>
              <a:t>on</a:t>
            </a:r>
            <a:r>
              <a:rPr sz="1800" spc="-15">
                <a:solidFill>
                  <a:srgbClr val="963139"/>
                </a:solidFill>
                <a:latin typeface="Courier New"/>
                <a:cs typeface="Courier New"/>
              </a:rPr>
              <a:t>_</a:t>
            </a:r>
            <a:r>
              <a:rPr sz="1800" spc="-5">
                <a:solidFill>
                  <a:srgbClr val="963139"/>
                </a:solidFill>
                <a:latin typeface="Courier New"/>
                <a:cs typeface="Courier New"/>
              </a:rPr>
              <a:t>s</a:t>
            </a:r>
            <a:r>
              <a:rPr sz="1800" spc="-15">
                <a:solidFill>
                  <a:srgbClr val="963139"/>
                </a:solidFill>
                <a:latin typeface="Courier New"/>
                <a:cs typeface="Courier New"/>
              </a:rPr>
              <a:t>ta</a:t>
            </a:r>
            <a:r>
              <a:rPr sz="1800" spc="-5">
                <a:solidFill>
                  <a:srgbClr val="963139"/>
                </a:solidFill>
                <a:latin typeface="Courier New"/>
                <a:cs typeface="Courier New"/>
              </a:rPr>
              <a:t>r</a:t>
            </a:r>
            <a:r>
              <a:rPr sz="1800">
                <a:solidFill>
                  <a:srgbClr val="963139"/>
                </a:solidFill>
                <a:latin typeface="Courier New"/>
                <a:cs typeface="Courier New"/>
              </a:rPr>
              <a:t>t</a:t>
            </a:r>
            <a:r>
              <a:rPr sz="1800" spc="-15">
                <a:solidFill>
                  <a:srgbClr val="963139"/>
                </a:solidFill>
                <a:latin typeface="Courier New"/>
                <a:cs typeface="Courier New"/>
              </a:rPr>
              <a:t>(</a:t>
            </a:r>
            <a:r>
              <a:rPr sz="1800" spc="-5">
                <a:solidFill>
                  <a:srgbClr val="963139"/>
                </a:solidFill>
                <a:latin typeface="Courier New"/>
                <a:cs typeface="Courier New"/>
              </a:rPr>
              <a:t>);</a:t>
            </a:r>
            <a:endParaRPr sz="1800">
              <a:latin typeface="Courier New"/>
              <a:cs typeface="Courier New"/>
            </a:endParaRPr>
          </a:p>
          <a:p>
            <a:pPr marL="12700">
              <a:lnSpc>
                <a:spcPct val="100000"/>
              </a:lnSpc>
            </a:pPr>
            <a:r>
              <a:rPr sz="1800" spc="-5">
                <a:solidFill>
                  <a:srgbClr val="963139"/>
                </a:solidFill>
                <a:latin typeface="Courier New"/>
                <a:cs typeface="Courier New"/>
              </a:rPr>
              <a:t>if </a:t>
            </a:r>
            <a:r>
              <a:rPr sz="1800" spc="-10">
                <a:solidFill>
                  <a:srgbClr val="963139"/>
                </a:solidFill>
                <a:latin typeface="Courier New"/>
                <a:cs typeface="Courier New"/>
              </a:rPr>
              <a:t>(isset($_SESSION["count"]))</a:t>
            </a:r>
            <a:r>
              <a:rPr sz="1800" spc="-30">
                <a:solidFill>
                  <a:srgbClr val="963139"/>
                </a:solidFill>
                <a:latin typeface="Courier New"/>
                <a:cs typeface="Courier New"/>
              </a:rPr>
              <a:t> </a:t>
            </a:r>
            <a:r>
              <a:rPr sz="1800">
                <a:solidFill>
                  <a:srgbClr val="963139"/>
                </a:solidFill>
                <a:latin typeface="Courier New"/>
                <a:cs typeface="Courier New"/>
              </a:rPr>
              <a:t>{</a:t>
            </a:r>
            <a:endParaRPr sz="1800">
              <a:latin typeface="Courier New"/>
              <a:cs typeface="Courier New"/>
            </a:endParaRPr>
          </a:p>
          <a:p>
            <a:pPr marL="469900">
              <a:lnSpc>
                <a:spcPct val="100000"/>
              </a:lnSpc>
            </a:pPr>
            <a:r>
              <a:rPr sz="1800" spc="-10">
                <a:solidFill>
                  <a:srgbClr val="963139"/>
                </a:solidFill>
                <a:latin typeface="Courier New"/>
                <a:cs typeface="Courier New"/>
              </a:rPr>
              <a:t>$_SESSION["count"] </a:t>
            </a:r>
            <a:r>
              <a:rPr sz="1800" spc="-5">
                <a:solidFill>
                  <a:srgbClr val="963139"/>
                </a:solidFill>
                <a:latin typeface="Courier New"/>
                <a:cs typeface="Courier New"/>
              </a:rPr>
              <a:t>+=</a:t>
            </a:r>
            <a:r>
              <a:rPr sz="1800" spc="-40">
                <a:solidFill>
                  <a:srgbClr val="963139"/>
                </a:solidFill>
                <a:latin typeface="Courier New"/>
                <a:cs typeface="Courier New"/>
              </a:rPr>
              <a:t> </a:t>
            </a:r>
            <a:r>
              <a:rPr sz="1800" spc="-5">
                <a:solidFill>
                  <a:srgbClr val="963139"/>
                </a:solidFill>
                <a:latin typeface="Courier New"/>
                <a:cs typeface="Courier New"/>
              </a:rPr>
              <a:t>1;</a:t>
            </a:r>
            <a:endParaRPr sz="1800">
              <a:latin typeface="Courier New"/>
              <a:cs typeface="Courier New"/>
            </a:endParaRPr>
          </a:p>
          <a:p>
            <a:pPr marL="469900">
              <a:lnSpc>
                <a:spcPct val="100000"/>
              </a:lnSpc>
              <a:spcBef>
                <a:spcPts val="5"/>
              </a:spcBef>
            </a:pPr>
            <a:r>
              <a:rPr sz="1800" spc="-10">
                <a:solidFill>
                  <a:srgbClr val="963139"/>
                </a:solidFill>
                <a:latin typeface="Courier New"/>
                <a:cs typeface="Courier New"/>
              </a:rPr>
              <a:t>echo "You\'ve visited here {$_SESSION['count']}</a:t>
            </a:r>
            <a:r>
              <a:rPr sz="1800" spc="-30">
                <a:solidFill>
                  <a:srgbClr val="963139"/>
                </a:solidFill>
                <a:latin typeface="Courier New"/>
                <a:cs typeface="Courier New"/>
              </a:rPr>
              <a:t> </a:t>
            </a:r>
            <a:r>
              <a:rPr sz="1800" spc="-10">
                <a:solidFill>
                  <a:srgbClr val="963139"/>
                </a:solidFill>
                <a:latin typeface="Courier New"/>
                <a:cs typeface="Courier New"/>
              </a:rPr>
              <a:t>times";</a:t>
            </a:r>
            <a:endParaRPr sz="1800">
              <a:latin typeface="Courier New"/>
              <a:cs typeface="Courier New"/>
            </a:endParaRPr>
          </a:p>
          <a:p>
            <a:pPr marL="12700">
              <a:lnSpc>
                <a:spcPct val="100000"/>
              </a:lnSpc>
            </a:pPr>
            <a:r>
              <a:rPr sz="1800">
                <a:solidFill>
                  <a:srgbClr val="963139"/>
                </a:solidFill>
                <a:latin typeface="Courier New"/>
                <a:cs typeface="Courier New"/>
              </a:rPr>
              <a:t>}</a:t>
            </a:r>
            <a:endParaRPr sz="1800">
              <a:latin typeface="Courier New"/>
              <a:cs typeface="Courier New"/>
            </a:endParaRPr>
          </a:p>
          <a:p>
            <a:pPr marL="12700">
              <a:lnSpc>
                <a:spcPct val="100000"/>
              </a:lnSpc>
            </a:pPr>
            <a:r>
              <a:rPr sz="1800" spc="-10">
                <a:solidFill>
                  <a:srgbClr val="963139"/>
                </a:solidFill>
                <a:latin typeface="Courier New"/>
                <a:cs typeface="Courier New"/>
              </a:rPr>
              <a:t>else</a:t>
            </a:r>
            <a:r>
              <a:rPr sz="1800" spc="-20">
                <a:solidFill>
                  <a:srgbClr val="963139"/>
                </a:solidFill>
                <a:latin typeface="Courier New"/>
                <a:cs typeface="Courier New"/>
              </a:rPr>
              <a:t> </a:t>
            </a:r>
            <a:r>
              <a:rPr sz="1800">
                <a:solidFill>
                  <a:srgbClr val="963139"/>
                </a:solidFill>
                <a:latin typeface="Courier New"/>
                <a:cs typeface="Courier New"/>
              </a:rPr>
              <a:t>{</a:t>
            </a:r>
            <a:endParaRPr sz="1800">
              <a:latin typeface="Courier New"/>
              <a:cs typeface="Courier New"/>
            </a:endParaRPr>
          </a:p>
          <a:p>
            <a:pPr marL="469900" marR="3691254">
              <a:lnSpc>
                <a:spcPct val="100000"/>
              </a:lnSpc>
            </a:pPr>
            <a:r>
              <a:rPr sz="1800" spc="-10">
                <a:solidFill>
                  <a:srgbClr val="963139"/>
                </a:solidFill>
                <a:latin typeface="Courier New"/>
                <a:cs typeface="Courier New"/>
              </a:rPr>
              <a:t>$_SESSION["count"] </a:t>
            </a:r>
            <a:r>
              <a:rPr sz="1800">
                <a:solidFill>
                  <a:srgbClr val="963139"/>
                </a:solidFill>
                <a:latin typeface="Courier New"/>
                <a:cs typeface="Courier New"/>
              </a:rPr>
              <a:t>= </a:t>
            </a:r>
            <a:r>
              <a:rPr sz="1800" spc="-10">
                <a:solidFill>
                  <a:srgbClr val="963139"/>
                </a:solidFill>
                <a:latin typeface="Courier New"/>
                <a:cs typeface="Courier New"/>
              </a:rPr>
              <a:t>1;  echo "You\'ve visited</a:t>
            </a:r>
            <a:r>
              <a:rPr sz="1800" spc="-70">
                <a:solidFill>
                  <a:srgbClr val="963139"/>
                </a:solidFill>
                <a:latin typeface="Courier New"/>
                <a:cs typeface="Courier New"/>
              </a:rPr>
              <a:t> </a:t>
            </a:r>
            <a:r>
              <a:rPr sz="1800" spc="-10">
                <a:solidFill>
                  <a:srgbClr val="963139"/>
                </a:solidFill>
                <a:latin typeface="Courier New"/>
                <a:cs typeface="Courier New"/>
              </a:rPr>
              <a:t>once";</a:t>
            </a:r>
            <a:endParaRPr sz="1800">
              <a:latin typeface="Courier New"/>
              <a:cs typeface="Courier New"/>
            </a:endParaRPr>
          </a:p>
          <a:p>
            <a:pPr marL="12700">
              <a:lnSpc>
                <a:spcPct val="100000"/>
              </a:lnSpc>
            </a:pPr>
            <a:r>
              <a:rPr sz="1800">
                <a:solidFill>
                  <a:srgbClr val="963139"/>
                </a:solidFill>
                <a:latin typeface="Courier New"/>
                <a:cs typeface="Courier New"/>
              </a:rPr>
              <a:t>}</a:t>
            </a:r>
            <a:endParaRPr sz="1800">
              <a:latin typeface="Courier New"/>
              <a:cs typeface="Courier New"/>
            </a:endParaRPr>
          </a:p>
          <a:p>
            <a:pPr marL="12700">
              <a:lnSpc>
                <a:spcPct val="100000"/>
              </a:lnSpc>
            </a:pPr>
            <a:r>
              <a:rPr sz="1800" spc="-5">
                <a:solidFill>
                  <a:srgbClr val="963139"/>
                </a:solidFill>
                <a:latin typeface="Courier New"/>
                <a:cs typeface="Courier New"/>
              </a:rPr>
              <a:t>?&gt;</a:t>
            </a:r>
            <a:endParaRPr sz="1800">
              <a:latin typeface="Courier New"/>
              <a:cs typeface="Courier New"/>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3964940" cy="697230"/>
          </a:xfrm>
          <a:prstGeom prst="rect">
            <a:avLst/>
          </a:prstGeom>
        </p:spPr>
        <p:txBody>
          <a:bodyPr vert="horz" wrap="square" lIns="0" tIns="13335" rIns="0" bIns="0" rtlCol="0">
            <a:spAutoFit/>
          </a:bodyPr>
          <a:lstStyle/>
          <a:p>
            <a:pPr marL="12700">
              <a:lnSpc>
                <a:spcPct val="100000"/>
              </a:lnSpc>
              <a:spcBef>
                <a:spcPts val="105"/>
              </a:spcBef>
            </a:pPr>
            <a:r>
              <a:rPr sz="4400" spc="-395"/>
              <a:t>Removing</a:t>
            </a:r>
            <a:r>
              <a:rPr sz="4400" spc="-125"/>
              <a:t> </a:t>
            </a:r>
            <a:r>
              <a:rPr sz="4400" spc="-495"/>
              <a:t>sessions</a:t>
            </a:r>
            <a:endParaRPr sz="4400"/>
          </a:p>
        </p:txBody>
      </p:sp>
      <p:sp>
        <p:nvSpPr>
          <p:cNvPr id="3" name="object 3"/>
          <p:cNvSpPr txBox="1"/>
          <p:nvPr/>
        </p:nvSpPr>
        <p:spPr>
          <a:xfrm>
            <a:off x="691387" y="1764538"/>
            <a:ext cx="7626984" cy="3806825"/>
          </a:xfrm>
          <a:prstGeom prst="rect">
            <a:avLst/>
          </a:prstGeom>
        </p:spPr>
        <p:txBody>
          <a:bodyPr vert="horz" wrap="square" lIns="0" tIns="13335" rIns="0" bIns="0" rtlCol="0">
            <a:spAutoFit/>
          </a:bodyPr>
          <a:lstStyle/>
          <a:p>
            <a:pPr marL="332740" marR="147320" indent="-320040">
              <a:lnSpc>
                <a:spcPct val="100000"/>
              </a:lnSpc>
              <a:spcBef>
                <a:spcPts val="105"/>
              </a:spcBef>
              <a:buSzPct val="60344"/>
              <a:buFont typeface="Wingdings"/>
              <a:buChar char=""/>
              <a:tabLst>
                <a:tab pos="332740" algn="l"/>
              </a:tabLst>
            </a:pPr>
            <a:r>
              <a:rPr sz="2900" spc="-325">
                <a:solidFill>
                  <a:srgbClr val="963139"/>
                </a:solidFill>
                <a:latin typeface="Arial"/>
                <a:cs typeface="Arial"/>
              </a:rPr>
              <a:t>Remove </a:t>
            </a:r>
            <a:r>
              <a:rPr sz="2900" spc="-180">
                <a:solidFill>
                  <a:srgbClr val="963139"/>
                </a:solidFill>
                <a:latin typeface="Arial"/>
                <a:cs typeface="Arial"/>
              </a:rPr>
              <a:t>an </a:t>
            </a:r>
            <a:r>
              <a:rPr sz="2900" spc="-100">
                <a:solidFill>
                  <a:srgbClr val="963139"/>
                </a:solidFill>
                <a:latin typeface="Arial"/>
                <a:cs typeface="Arial"/>
              </a:rPr>
              <a:t>individual </a:t>
            </a:r>
            <a:r>
              <a:rPr sz="2900" spc="-190">
                <a:solidFill>
                  <a:srgbClr val="963139"/>
                </a:solidFill>
                <a:latin typeface="Arial"/>
                <a:cs typeface="Arial"/>
              </a:rPr>
              <a:t>element </a:t>
            </a:r>
            <a:r>
              <a:rPr sz="2900">
                <a:solidFill>
                  <a:srgbClr val="963139"/>
                </a:solidFill>
                <a:latin typeface="Arial"/>
                <a:cs typeface="Arial"/>
              </a:rPr>
              <a:t>of </a:t>
            </a:r>
            <a:r>
              <a:rPr sz="2900" spc="-175">
                <a:solidFill>
                  <a:srgbClr val="963139"/>
                </a:solidFill>
                <a:latin typeface="Arial"/>
                <a:cs typeface="Arial"/>
              </a:rPr>
              <a:t>the </a:t>
            </a:r>
            <a:r>
              <a:rPr sz="2900" spc="-295">
                <a:solidFill>
                  <a:srgbClr val="963139"/>
                </a:solidFill>
                <a:latin typeface="Arial"/>
                <a:cs typeface="Arial"/>
              </a:rPr>
              <a:t>$_SESSION  </a:t>
            </a:r>
            <a:r>
              <a:rPr sz="2900" spc="-110">
                <a:solidFill>
                  <a:srgbClr val="963139"/>
                </a:solidFill>
                <a:latin typeface="Arial"/>
                <a:cs typeface="Arial"/>
              </a:rPr>
              <a:t>superglobal</a:t>
            </a:r>
            <a:endParaRPr sz="2900">
              <a:latin typeface="Arial"/>
              <a:cs typeface="Arial"/>
            </a:endParaRPr>
          </a:p>
          <a:p>
            <a:pPr marL="652780" lvl="1" indent="-274955">
              <a:lnSpc>
                <a:spcPct val="100000"/>
              </a:lnSpc>
              <a:spcBef>
                <a:spcPts val="610"/>
              </a:spcBef>
              <a:buClr>
                <a:srgbClr val="676767"/>
              </a:buClr>
              <a:buSzPct val="69230"/>
              <a:buChar char=""/>
              <a:tabLst>
                <a:tab pos="653415" algn="l"/>
              </a:tabLst>
            </a:pPr>
            <a:r>
              <a:rPr sz="2600" spc="-190">
                <a:solidFill>
                  <a:srgbClr val="963139"/>
                </a:solidFill>
                <a:latin typeface="Arial"/>
                <a:cs typeface="Arial"/>
              </a:rPr>
              <a:t>unset($_SESSION[‘key_name’]);</a:t>
            </a:r>
            <a:endParaRPr sz="2600">
              <a:latin typeface="Arial"/>
              <a:cs typeface="Arial"/>
            </a:endParaRPr>
          </a:p>
          <a:p>
            <a:pPr marL="652780" lvl="1" indent="-274955">
              <a:lnSpc>
                <a:spcPct val="100000"/>
              </a:lnSpc>
              <a:spcBef>
                <a:spcPts val="600"/>
              </a:spcBef>
              <a:buClr>
                <a:srgbClr val="676767"/>
              </a:buClr>
              <a:buSzPct val="69230"/>
              <a:buChar char=""/>
              <a:tabLst>
                <a:tab pos="653415" algn="l"/>
              </a:tabLst>
            </a:pPr>
            <a:r>
              <a:rPr sz="2600" spc="-300">
                <a:solidFill>
                  <a:srgbClr val="963139"/>
                </a:solidFill>
                <a:latin typeface="Arial"/>
                <a:cs typeface="Arial"/>
              </a:rPr>
              <a:t>The </a:t>
            </a:r>
            <a:r>
              <a:rPr sz="2600" spc="-275">
                <a:solidFill>
                  <a:srgbClr val="963139"/>
                </a:solidFill>
                <a:latin typeface="Arial"/>
                <a:cs typeface="Arial"/>
              </a:rPr>
              <a:t>session </a:t>
            </a:r>
            <a:r>
              <a:rPr sz="2600" spc="-95">
                <a:solidFill>
                  <a:srgbClr val="963139"/>
                </a:solidFill>
                <a:latin typeface="Arial"/>
                <a:cs typeface="Arial"/>
              </a:rPr>
              <a:t>still </a:t>
            </a:r>
            <a:r>
              <a:rPr sz="2600" spc="-185">
                <a:solidFill>
                  <a:srgbClr val="963139"/>
                </a:solidFill>
                <a:latin typeface="Arial"/>
                <a:cs typeface="Arial"/>
              </a:rPr>
              <a:t>exists </a:t>
            </a:r>
            <a:r>
              <a:rPr sz="2600" spc="-110">
                <a:solidFill>
                  <a:srgbClr val="963139"/>
                </a:solidFill>
                <a:latin typeface="Arial"/>
                <a:cs typeface="Arial"/>
              </a:rPr>
              <a:t>and </a:t>
            </a:r>
            <a:r>
              <a:rPr sz="2600" spc="-204">
                <a:solidFill>
                  <a:srgbClr val="963139"/>
                </a:solidFill>
                <a:latin typeface="Arial"/>
                <a:cs typeface="Arial"/>
              </a:rPr>
              <a:t>can </a:t>
            </a:r>
            <a:r>
              <a:rPr sz="2600" spc="-80">
                <a:solidFill>
                  <a:srgbClr val="963139"/>
                </a:solidFill>
                <a:latin typeface="Arial"/>
                <a:cs typeface="Arial"/>
              </a:rPr>
              <a:t>be</a:t>
            </a:r>
            <a:r>
              <a:rPr sz="2600" spc="-400">
                <a:solidFill>
                  <a:srgbClr val="963139"/>
                </a:solidFill>
                <a:latin typeface="Arial"/>
                <a:cs typeface="Arial"/>
              </a:rPr>
              <a:t> </a:t>
            </a:r>
            <a:r>
              <a:rPr sz="2600" spc="-85">
                <a:solidFill>
                  <a:srgbClr val="963139"/>
                </a:solidFill>
                <a:latin typeface="Arial"/>
                <a:cs typeface="Arial"/>
              </a:rPr>
              <a:t>modified.</a:t>
            </a:r>
            <a:endParaRPr sz="2600">
              <a:latin typeface="Arial"/>
              <a:cs typeface="Arial"/>
            </a:endParaRPr>
          </a:p>
          <a:p>
            <a:pPr marL="332740" indent="-320040">
              <a:lnSpc>
                <a:spcPct val="100000"/>
              </a:lnSpc>
              <a:spcBef>
                <a:spcPts val="690"/>
              </a:spcBef>
              <a:buSzPct val="60344"/>
              <a:buFont typeface="Wingdings"/>
              <a:buChar char=""/>
              <a:tabLst>
                <a:tab pos="332740" algn="l"/>
              </a:tabLst>
            </a:pPr>
            <a:r>
              <a:rPr sz="2900" spc="-185">
                <a:solidFill>
                  <a:srgbClr val="963139"/>
                </a:solidFill>
                <a:latin typeface="Arial"/>
                <a:cs typeface="Arial"/>
              </a:rPr>
              <a:t>Destroy </a:t>
            </a:r>
            <a:r>
              <a:rPr sz="2900" spc="-175">
                <a:solidFill>
                  <a:srgbClr val="963139"/>
                </a:solidFill>
                <a:latin typeface="Arial"/>
                <a:cs typeface="Arial"/>
              </a:rPr>
              <a:t>the </a:t>
            </a:r>
            <a:r>
              <a:rPr sz="2900" spc="-114">
                <a:solidFill>
                  <a:srgbClr val="963139"/>
                </a:solidFill>
                <a:latin typeface="Arial"/>
                <a:cs typeface="Arial"/>
              </a:rPr>
              <a:t>entire </a:t>
            </a:r>
            <a:r>
              <a:rPr sz="2900" spc="-290">
                <a:solidFill>
                  <a:srgbClr val="963139"/>
                </a:solidFill>
                <a:latin typeface="Arial"/>
                <a:cs typeface="Arial"/>
              </a:rPr>
              <a:t>session, </a:t>
            </a:r>
            <a:r>
              <a:rPr sz="2900" spc="-204">
                <a:solidFill>
                  <a:srgbClr val="963139"/>
                </a:solidFill>
                <a:latin typeface="Arial"/>
                <a:cs typeface="Arial"/>
              </a:rPr>
              <a:t>remove </a:t>
            </a:r>
            <a:r>
              <a:rPr sz="2900" spc="-10">
                <a:solidFill>
                  <a:srgbClr val="963139"/>
                </a:solidFill>
                <a:latin typeface="Arial"/>
                <a:cs typeface="Arial"/>
              </a:rPr>
              <a:t>all</a:t>
            </a:r>
            <a:r>
              <a:rPr sz="2900" spc="325">
                <a:solidFill>
                  <a:srgbClr val="963139"/>
                </a:solidFill>
                <a:latin typeface="Arial"/>
                <a:cs typeface="Arial"/>
              </a:rPr>
              <a:t> </a:t>
            </a:r>
            <a:r>
              <a:rPr sz="2900" spc="-15">
                <a:solidFill>
                  <a:srgbClr val="963139"/>
                </a:solidFill>
                <a:latin typeface="Arial"/>
                <a:cs typeface="Arial"/>
              </a:rPr>
              <a:t>data</a:t>
            </a:r>
            <a:endParaRPr sz="2900">
              <a:latin typeface="Arial"/>
              <a:cs typeface="Arial"/>
            </a:endParaRPr>
          </a:p>
          <a:p>
            <a:pPr marL="652780" lvl="1" indent="-274955">
              <a:lnSpc>
                <a:spcPct val="100000"/>
              </a:lnSpc>
              <a:spcBef>
                <a:spcPts val="620"/>
              </a:spcBef>
              <a:buClr>
                <a:srgbClr val="676767"/>
              </a:buClr>
              <a:buSzPct val="69230"/>
              <a:buChar char=""/>
              <a:tabLst>
                <a:tab pos="653415" algn="l"/>
              </a:tabLst>
            </a:pPr>
            <a:r>
              <a:rPr sz="2600" spc="-295">
                <a:solidFill>
                  <a:srgbClr val="963139"/>
                </a:solidFill>
                <a:latin typeface="Arial"/>
                <a:cs typeface="Arial"/>
              </a:rPr>
              <a:t>Use </a:t>
            </a:r>
            <a:r>
              <a:rPr sz="2600" spc="-160">
                <a:solidFill>
                  <a:srgbClr val="963139"/>
                </a:solidFill>
                <a:latin typeface="Arial"/>
                <a:cs typeface="Arial"/>
              </a:rPr>
              <a:t>the function</a:t>
            </a:r>
            <a:r>
              <a:rPr sz="2600" spc="-35">
                <a:solidFill>
                  <a:srgbClr val="963139"/>
                </a:solidFill>
                <a:latin typeface="Arial"/>
                <a:cs typeface="Arial"/>
              </a:rPr>
              <a:t> </a:t>
            </a:r>
            <a:r>
              <a:rPr sz="2600" spc="-195">
                <a:solidFill>
                  <a:srgbClr val="963139"/>
                </a:solidFill>
                <a:latin typeface="Arial"/>
                <a:cs typeface="Arial"/>
              </a:rPr>
              <a:t>session_destroy()</a:t>
            </a:r>
            <a:endParaRPr sz="2600">
              <a:latin typeface="Arial"/>
              <a:cs typeface="Arial"/>
            </a:endParaRPr>
          </a:p>
          <a:p>
            <a:pPr marL="652780" lvl="1" indent="-274955">
              <a:lnSpc>
                <a:spcPct val="100000"/>
              </a:lnSpc>
              <a:spcBef>
                <a:spcPts val="600"/>
              </a:spcBef>
              <a:buClr>
                <a:srgbClr val="676767"/>
              </a:buClr>
              <a:buSzPct val="69230"/>
              <a:buChar char=""/>
              <a:tabLst>
                <a:tab pos="653415" algn="l"/>
              </a:tabLst>
            </a:pPr>
            <a:r>
              <a:rPr sz="2600" spc="-265">
                <a:solidFill>
                  <a:srgbClr val="963139"/>
                </a:solidFill>
                <a:latin typeface="Arial"/>
                <a:cs typeface="Arial"/>
              </a:rPr>
              <a:t>$_SESSION </a:t>
            </a:r>
            <a:r>
              <a:rPr sz="2600" spc="-225">
                <a:solidFill>
                  <a:srgbClr val="963139"/>
                </a:solidFill>
                <a:latin typeface="Arial"/>
                <a:cs typeface="Arial"/>
              </a:rPr>
              <a:t>no </a:t>
            </a:r>
            <a:r>
              <a:rPr sz="2600" spc="-110">
                <a:solidFill>
                  <a:srgbClr val="963139"/>
                </a:solidFill>
                <a:latin typeface="Arial"/>
                <a:cs typeface="Arial"/>
              </a:rPr>
              <a:t>longer</a:t>
            </a:r>
            <a:r>
              <a:rPr sz="2600" spc="-70">
                <a:solidFill>
                  <a:srgbClr val="963139"/>
                </a:solidFill>
                <a:latin typeface="Arial"/>
                <a:cs typeface="Arial"/>
              </a:rPr>
              <a:t> </a:t>
            </a:r>
            <a:r>
              <a:rPr sz="2600" spc="-50">
                <a:solidFill>
                  <a:srgbClr val="963139"/>
                </a:solidFill>
                <a:latin typeface="Arial"/>
                <a:cs typeface="Arial"/>
              </a:rPr>
              <a:t>valid</a:t>
            </a:r>
            <a:endParaRPr sz="2600">
              <a:latin typeface="Arial"/>
              <a:cs typeface="Arial"/>
            </a:endParaRPr>
          </a:p>
          <a:p>
            <a:pPr marL="652780" lvl="1" indent="-274955">
              <a:lnSpc>
                <a:spcPct val="100000"/>
              </a:lnSpc>
              <a:spcBef>
                <a:spcPts val="605"/>
              </a:spcBef>
              <a:buClr>
                <a:srgbClr val="676767"/>
              </a:buClr>
              <a:buSzPct val="69230"/>
              <a:buChar char=""/>
              <a:tabLst>
                <a:tab pos="653415" algn="l"/>
              </a:tabLst>
            </a:pPr>
            <a:r>
              <a:rPr sz="2600" spc="30">
                <a:solidFill>
                  <a:srgbClr val="963139"/>
                </a:solidFill>
                <a:latin typeface="Arial"/>
                <a:cs typeface="Arial"/>
              </a:rPr>
              <a:t>Will </a:t>
            </a:r>
            <a:r>
              <a:rPr sz="2600" spc="-150">
                <a:solidFill>
                  <a:srgbClr val="963139"/>
                </a:solidFill>
                <a:latin typeface="Arial"/>
                <a:cs typeface="Arial"/>
              </a:rPr>
              <a:t>need </a:t>
            </a:r>
            <a:r>
              <a:rPr sz="2600" spc="-85">
                <a:solidFill>
                  <a:srgbClr val="963139"/>
                </a:solidFill>
                <a:latin typeface="Arial"/>
                <a:cs typeface="Arial"/>
              </a:rPr>
              <a:t>to call </a:t>
            </a:r>
            <a:r>
              <a:rPr sz="2600" spc="-190">
                <a:solidFill>
                  <a:srgbClr val="963139"/>
                </a:solidFill>
                <a:latin typeface="Arial"/>
                <a:cs typeface="Arial"/>
              </a:rPr>
              <a:t>session_start() </a:t>
            </a:r>
            <a:r>
              <a:rPr sz="2600" spc="-85">
                <a:solidFill>
                  <a:srgbClr val="963139"/>
                </a:solidFill>
                <a:latin typeface="Arial"/>
                <a:cs typeface="Arial"/>
              </a:rPr>
              <a:t>to </a:t>
            </a:r>
            <a:r>
              <a:rPr sz="2600" spc="-90">
                <a:solidFill>
                  <a:srgbClr val="963139"/>
                </a:solidFill>
                <a:latin typeface="Arial"/>
                <a:cs typeface="Arial"/>
              </a:rPr>
              <a:t>start </a:t>
            </a:r>
            <a:r>
              <a:rPr sz="2600" spc="-10">
                <a:solidFill>
                  <a:srgbClr val="963139"/>
                </a:solidFill>
                <a:latin typeface="Arial"/>
                <a:cs typeface="Arial"/>
              </a:rPr>
              <a:t>a </a:t>
            </a:r>
            <a:r>
              <a:rPr sz="2600" spc="-215">
                <a:solidFill>
                  <a:srgbClr val="963139"/>
                </a:solidFill>
                <a:latin typeface="Arial"/>
                <a:cs typeface="Arial"/>
              </a:rPr>
              <a:t>new</a:t>
            </a:r>
            <a:r>
              <a:rPr sz="2600" spc="25">
                <a:solidFill>
                  <a:srgbClr val="963139"/>
                </a:solidFill>
                <a:latin typeface="Arial"/>
                <a:cs typeface="Arial"/>
              </a:rPr>
              <a:t> </a:t>
            </a:r>
            <a:r>
              <a:rPr sz="2600" spc="-340">
                <a:solidFill>
                  <a:srgbClr val="963139"/>
                </a:solidFill>
                <a:latin typeface="Arial"/>
                <a:cs typeface="Arial"/>
              </a:rPr>
              <a:t>session</a:t>
            </a:r>
            <a:endParaRPr sz="2600">
              <a:latin typeface="Arial"/>
              <a:cs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4639310" cy="697230"/>
          </a:xfrm>
          <a:prstGeom prst="rect">
            <a:avLst/>
          </a:prstGeom>
        </p:spPr>
        <p:txBody>
          <a:bodyPr vert="horz" wrap="square" lIns="0" tIns="13335" rIns="0" bIns="0" rtlCol="0">
            <a:spAutoFit/>
          </a:bodyPr>
          <a:lstStyle/>
          <a:p>
            <a:pPr marL="12700">
              <a:lnSpc>
                <a:spcPct val="100000"/>
              </a:lnSpc>
              <a:spcBef>
                <a:spcPts val="105"/>
              </a:spcBef>
            </a:pPr>
            <a:r>
              <a:rPr sz="4400" spc="-365"/>
              <a:t>Recap: </a:t>
            </a:r>
            <a:r>
              <a:rPr sz="4400" spc="-20"/>
              <a:t>a</a:t>
            </a:r>
            <a:r>
              <a:rPr sz="4400" spc="-600"/>
              <a:t> </a:t>
            </a:r>
            <a:r>
              <a:rPr sz="4400" spc="-305"/>
              <a:t>comparison</a:t>
            </a:r>
            <a:endParaRPr sz="4400"/>
          </a:p>
        </p:txBody>
      </p:sp>
      <p:graphicFrame>
        <p:nvGraphicFramePr>
          <p:cNvPr id="3" name="object 3"/>
          <p:cNvGraphicFramePr>
            <a:graphicFrameLocks noGrp="1"/>
          </p:cNvGraphicFramePr>
          <p:nvPr/>
        </p:nvGraphicFramePr>
        <p:xfrm>
          <a:off x="606425" y="1746250"/>
          <a:ext cx="8153400" cy="5029196"/>
        </p:xfrm>
        <a:graphic>
          <a:graphicData uri="http://schemas.openxmlformats.org/drawingml/2006/table">
            <a:tbl>
              <a:tblPr firstRow="1" bandRow="1">
                <a:tableStyleId>{2D5ABB26-0587-4C30-8999-92F81FD0307C}</a:tableStyleId>
              </a:tblPr>
              <a:tblGrid>
                <a:gridCol w="2717800">
                  <a:extLst>
                    <a:ext uri="{9D8B030D-6E8A-4147-A177-3AD203B41FA5}">
                      <a16:colId xmlns:a16="http://schemas.microsoft.com/office/drawing/2014/main" val="20000"/>
                    </a:ext>
                  </a:extLst>
                </a:gridCol>
                <a:gridCol w="2717800">
                  <a:extLst>
                    <a:ext uri="{9D8B030D-6E8A-4147-A177-3AD203B41FA5}">
                      <a16:colId xmlns:a16="http://schemas.microsoft.com/office/drawing/2014/main" val="20001"/>
                    </a:ext>
                  </a:extLst>
                </a:gridCol>
                <a:gridCol w="2717800">
                  <a:extLst>
                    <a:ext uri="{9D8B030D-6E8A-4147-A177-3AD203B41FA5}">
                      <a16:colId xmlns:a16="http://schemas.microsoft.com/office/drawing/2014/main" val="20002"/>
                    </a:ext>
                  </a:extLst>
                </a:gridCol>
              </a:tblGrid>
              <a:tr h="411479">
                <a:tc>
                  <a:txBody>
                    <a:bodyPr/>
                    <a:lstStyle/>
                    <a:p>
                      <a:pPr>
                        <a:lnSpc>
                          <a:spcPct val="100000"/>
                        </a:lnSpc>
                      </a:pPr>
                      <a:endParaRPr sz="2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76767"/>
                    </a:solidFill>
                  </a:tcPr>
                </a:tc>
                <a:tc>
                  <a:txBody>
                    <a:bodyPr/>
                    <a:lstStyle/>
                    <a:p>
                      <a:pPr marL="92075">
                        <a:lnSpc>
                          <a:spcPct val="100000"/>
                        </a:lnSpc>
                        <a:spcBef>
                          <a:spcPts val="240"/>
                        </a:spcBef>
                      </a:pPr>
                      <a:r>
                        <a:rPr sz="2100" b="1" spc="-25">
                          <a:solidFill>
                            <a:srgbClr val="FFFFFF"/>
                          </a:solidFill>
                          <a:latin typeface="Trebuchet MS"/>
                          <a:cs typeface="Trebuchet MS"/>
                        </a:rPr>
                        <a:t>COOKIES</a:t>
                      </a:r>
                      <a:endParaRPr sz="2100">
                        <a:latin typeface="Trebuchet MS"/>
                        <a:cs typeface="Trebuchet MS"/>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76767"/>
                    </a:solidFill>
                  </a:tcPr>
                </a:tc>
                <a:tc>
                  <a:txBody>
                    <a:bodyPr/>
                    <a:lstStyle/>
                    <a:p>
                      <a:pPr marL="92075">
                        <a:lnSpc>
                          <a:spcPct val="100000"/>
                        </a:lnSpc>
                        <a:spcBef>
                          <a:spcPts val="240"/>
                        </a:spcBef>
                      </a:pPr>
                      <a:r>
                        <a:rPr sz="2100" b="1" spc="-55">
                          <a:solidFill>
                            <a:srgbClr val="FFFFFF"/>
                          </a:solidFill>
                          <a:latin typeface="Trebuchet MS"/>
                          <a:cs typeface="Trebuchet MS"/>
                        </a:rPr>
                        <a:t>SESSIONS</a:t>
                      </a:r>
                      <a:endParaRPr sz="2100">
                        <a:latin typeface="Trebuchet MS"/>
                        <a:cs typeface="Trebuchet MS"/>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76767"/>
                    </a:solidFill>
                  </a:tcPr>
                </a:tc>
                <a:extLst>
                  <a:ext uri="{0D108BD9-81ED-4DB2-BD59-A6C34878D82A}">
                    <a16:rowId xmlns:a16="http://schemas.microsoft.com/office/drawing/2014/main" val="10000"/>
                  </a:ext>
                </a:extLst>
              </a:tr>
              <a:tr h="411480">
                <a:tc>
                  <a:txBody>
                    <a:bodyPr/>
                    <a:lstStyle/>
                    <a:p>
                      <a:pPr marL="91440">
                        <a:lnSpc>
                          <a:spcPct val="100000"/>
                        </a:lnSpc>
                        <a:spcBef>
                          <a:spcPts val="245"/>
                        </a:spcBef>
                      </a:pPr>
                      <a:r>
                        <a:rPr sz="2100" spc="-75">
                          <a:solidFill>
                            <a:srgbClr val="963139"/>
                          </a:solidFill>
                          <a:latin typeface="Arial"/>
                          <a:cs typeface="Arial"/>
                        </a:rPr>
                        <a:t>Where </a:t>
                      </a:r>
                      <a:r>
                        <a:rPr sz="2100" spc="-185">
                          <a:solidFill>
                            <a:srgbClr val="963139"/>
                          </a:solidFill>
                          <a:latin typeface="Arial"/>
                          <a:cs typeface="Arial"/>
                        </a:rPr>
                        <a:t>is </a:t>
                      </a:r>
                      <a:r>
                        <a:rPr sz="2100" spc="-10">
                          <a:solidFill>
                            <a:srgbClr val="963139"/>
                          </a:solidFill>
                          <a:latin typeface="Arial"/>
                          <a:cs typeface="Arial"/>
                        </a:rPr>
                        <a:t>data</a:t>
                      </a:r>
                      <a:r>
                        <a:rPr sz="2100" spc="-195">
                          <a:solidFill>
                            <a:srgbClr val="963139"/>
                          </a:solidFill>
                          <a:latin typeface="Arial"/>
                          <a:cs typeface="Arial"/>
                        </a:rPr>
                        <a:t> </a:t>
                      </a:r>
                      <a:r>
                        <a:rPr sz="2100" spc="-140">
                          <a:solidFill>
                            <a:srgbClr val="963139"/>
                          </a:solidFill>
                          <a:latin typeface="Arial"/>
                          <a:cs typeface="Arial"/>
                        </a:rPr>
                        <a:t>stored?</a:t>
                      </a:r>
                      <a:endParaRPr sz="2100">
                        <a:latin typeface="Arial"/>
                        <a:cs typeface="Arial"/>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2D2"/>
                    </a:solidFill>
                  </a:tcPr>
                </a:tc>
                <a:tc>
                  <a:txBody>
                    <a:bodyPr/>
                    <a:lstStyle/>
                    <a:p>
                      <a:pPr marL="92075">
                        <a:lnSpc>
                          <a:spcPct val="100000"/>
                        </a:lnSpc>
                        <a:spcBef>
                          <a:spcPts val="245"/>
                        </a:spcBef>
                      </a:pPr>
                      <a:r>
                        <a:rPr sz="2100" spc="-110">
                          <a:solidFill>
                            <a:srgbClr val="963139"/>
                          </a:solidFill>
                          <a:latin typeface="Arial"/>
                          <a:cs typeface="Arial"/>
                        </a:rPr>
                        <a:t>Locally </a:t>
                      </a:r>
                      <a:r>
                        <a:rPr sz="2100" spc="-185">
                          <a:solidFill>
                            <a:srgbClr val="963139"/>
                          </a:solidFill>
                          <a:latin typeface="Arial"/>
                          <a:cs typeface="Arial"/>
                        </a:rPr>
                        <a:t>on</a:t>
                      </a:r>
                      <a:r>
                        <a:rPr sz="2100" spc="100">
                          <a:solidFill>
                            <a:srgbClr val="963139"/>
                          </a:solidFill>
                          <a:latin typeface="Arial"/>
                          <a:cs typeface="Arial"/>
                        </a:rPr>
                        <a:t> </a:t>
                      </a:r>
                      <a:r>
                        <a:rPr sz="2100" spc="-110">
                          <a:solidFill>
                            <a:srgbClr val="963139"/>
                          </a:solidFill>
                          <a:latin typeface="Arial"/>
                          <a:cs typeface="Arial"/>
                        </a:rPr>
                        <a:t>client</a:t>
                      </a:r>
                      <a:endParaRPr sz="2100">
                        <a:latin typeface="Arial"/>
                        <a:cs typeface="Arial"/>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2D2"/>
                    </a:solidFill>
                  </a:tcPr>
                </a:tc>
                <a:tc>
                  <a:txBody>
                    <a:bodyPr/>
                    <a:lstStyle/>
                    <a:p>
                      <a:pPr marL="92075">
                        <a:lnSpc>
                          <a:spcPct val="100000"/>
                        </a:lnSpc>
                        <a:spcBef>
                          <a:spcPts val="245"/>
                        </a:spcBef>
                      </a:pPr>
                      <a:r>
                        <a:rPr sz="2100" spc="-155">
                          <a:solidFill>
                            <a:srgbClr val="963139"/>
                          </a:solidFill>
                          <a:latin typeface="Arial"/>
                          <a:cs typeface="Arial"/>
                        </a:rPr>
                        <a:t>Remotely </a:t>
                      </a:r>
                      <a:r>
                        <a:rPr sz="2100" spc="-185">
                          <a:solidFill>
                            <a:srgbClr val="963139"/>
                          </a:solidFill>
                          <a:latin typeface="Arial"/>
                          <a:cs typeface="Arial"/>
                        </a:rPr>
                        <a:t>on</a:t>
                      </a:r>
                      <a:r>
                        <a:rPr sz="2100" spc="110">
                          <a:solidFill>
                            <a:srgbClr val="963139"/>
                          </a:solidFill>
                          <a:latin typeface="Arial"/>
                          <a:cs typeface="Arial"/>
                        </a:rPr>
                        <a:t> </a:t>
                      </a:r>
                      <a:r>
                        <a:rPr sz="2100" spc="-114">
                          <a:solidFill>
                            <a:srgbClr val="963139"/>
                          </a:solidFill>
                          <a:latin typeface="Arial"/>
                          <a:cs typeface="Arial"/>
                        </a:rPr>
                        <a:t>server</a:t>
                      </a:r>
                      <a:endParaRPr sz="2100">
                        <a:latin typeface="Arial"/>
                        <a:cs typeface="Arial"/>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2D2"/>
                    </a:solidFill>
                  </a:tcPr>
                </a:tc>
                <a:extLst>
                  <a:ext uri="{0D108BD9-81ED-4DB2-BD59-A6C34878D82A}">
                    <a16:rowId xmlns:a16="http://schemas.microsoft.com/office/drawing/2014/main" val="10001"/>
                  </a:ext>
                </a:extLst>
              </a:tr>
              <a:tr h="1051559">
                <a:tc>
                  <a:txBody>
                    <a:bodyPr/>
                    <a:lstStyle/>
                    <a:p>
                      <a:pPr marL="91440">
                        <a:lnSpc>
                          <a:spcPct val="100000"/>
                        </a:lnSpc>
                        <a:spcBef>
                          <a:spcPts val="244"/>
                        </a:spcBef>
                      </a:pPr>
                      <a:r>
                        <a:rPr sz="2100" spc="-120">
                          <a:solidFill>
                            <a:srgbClr val="963139"/>
                          </a:solidFill>
                          <a:latin typeface="Arial"/>
                          <a:cs typeface="Arial"/>
                        </a:rPr>
                        <a:t>Expiration?</a:t>
                      </a:r>
                      <a:endParaRPr sz="2100">
                        <a:latin typeface="Arial"/>
                        <a:cs typeface="Arial"/>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EBEB"/>
                    </a:solidFill>
                  </a:tcPr>
                </a:tc>
                <a:tc>
                  <a:txBody>
                    <a:bodyPr/>
                    <a:lstStyle/>
                    <a:p>
                      <a:pPr marL="92075" marR="198755">
                        <a:lnSpc>
                          <a:spcPct val="100000"/>
                        </a:lnSpc>
                        <a:spcBef>
                          <a:spcPts val="244"/>
                        </a:spcBef>
                      </a:pPr>
                      <a:r>
                        <a:rPr sz="2100" spc="-55">
                          <a:solidFill>
                            <a:srgbClr val="963139"/>
                          </a:solidFill>
                          <a:latin typeface="Arial"/>
                          <a:cs typeface="Arial"/>
                        </a:rPr>
                        <a:t>Variable </a:t>
                      </a:r>
                      <a:r>
                        <a:rPr sz="2100" spc="-120">
                          <a:solidFill>
                            <a:srgbClr val="963139"/>
                          </a:solidFill>
                          <a:latin typeface="Arial"/>
                          <a:cs typeface="Arial"/>
                        </a:rPr>
                        <a:t>– </a:t>
                      </a:r>
                      <a:r>
                        <a:rPr sz="2100" spc="-95">
                          <a:solidFill>
                            <a:srgbClr val="963139"/>
                          </a:solidFill>
                          <a:latin typeface="Arial"/>
                          <a:cs typeface="Arial"/>
                        </a:rPr>
                        <a:t>determined  </a:t>
                      </a:r>
                      <a:r>
                        <a:rPr sz="2100" spc="-185">
                          <a:solidFill>
                            <a:srgbClr val="963139"/>
                          </a:solidFill>
                          <a:latin typeface="Arial"/>
                          <a:cs typeface="Arial"/>
                        </a:rPr>
                        <a:t>when </a:t>
                      </a:r>
                      <a:r>
                        <a:rPr sz="2100" spc="-125">
                          <a:solidFill>
                            <a:srgbClr val="963139"/>
                          </a:solidFill>
                          <a:latin typeface="Arial"/>
                          <a:cs typeface="Arial"/>
                        </a:rPr>
                        <a:t>cookie </a:t>
                      </a:r>
                      <a:r>
                        <a:rPr sz="2100" spc="-185">
                          <a:solidFill>
                            <a:srgbClr val="963139"/>
                          </a:solidFill>
                          <a:latin typeface="Arial"/>
                          <a:cs typeface="Arial"/>
                        </a:rPr>
                        <a:t>is</a:t>
                      </a:r>
                      <a:r>
                        <a:rPr sz="2100" spc="-130">
                          <a:solidFill>
                            <a:srgbClr val="963139"/>
                          </a:solidFill>
                          <a:latin typeface="Arial"/>
                          <a:cs typeface="Arial"/>
                        </a:rPr>
                        <a:t> </a:t>
                      </a:r>
                      <a:r>
                        <a:rPr sz="2100" spc="-165">
                          <a:solidFill>
                            <a:srgbClr val="963139"/>
                          </a:solidFill>
                          <a:latin typeface="Arial"/>
                          <a:cs typeface="Arial"/>
                        </a:rPr>
                        <a:t>set</a:t>
                      </a:r>
                      <a:endParaRPr sz="2100">
                        <a:latin typeface="Arial"/>
                        <a:cs typeface="Arial"/>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EBEB"/>
                    </a:solidFill>
                  </a:tcPr>
                </a:tc>
                <a:tc>
                  <a:txBody>
                    <a:bodyPr/>
                    <a:lstStyle/>
                    <a:p>
                      <a:pPr marL="92075" marR="506095" algn="just">
                        <a:lnSpc>
                          <a:spcPct val="100000"/>
                        </a:lnSpc>
                        <a:spcBef>
                          <a:spcPts val="244"/>
                        </a:spcBef>
                      </a:pPr>
                      <a:r>
                        <a:rPr sz="2100" spc="-225">
                          <a:solidFill>
                            <a:srgbClr val="963139"/>
                          </a:solidFill>
                          <a:latin typeface="Arial"/>
                          <a:cs typeface="Arial"/>
                        </a:rPr>
                        <a:t>Session </a:t>
                      </a:r>
                      <a:r>
                        <a:rPr sz="2100" spc="-185">
                          <a:solidFill>
                            <a:srgbClr val="963139"/>
                          </a:solidFill>
                          <a:latin typeface="Arial"/>
                          <a:cs typeface="Arial"/>
                        </a:rPr>
                        <a:t>is </a:t>
                      </a:r>
                      <a:r>
                        <a:rPr sz="2100" spc="-95">
                          <a:solidFill>
                            <a:srgbClr val="963139"/>
                          </a:solidFill>
                          <a:latin typeface="Arial"/>
                          <a:cs typeface="Arial"/>
                        </a:rPr>
                        <a:t>destroyed  </a:t>
                      </a:r>
                      <a:r>
                        <a:rPr sz="2100" spc="-185">
                          <a:solidFill>
                            <a:srgbClr val="963139"/>
                          </a:solidFill>
                          <a:latin typeface="Arial"/>
                          <a:cs typeface="Arial"/>
                        </a:rPr>
                        <a:t>when </a:t>
                      </a:r>
                      <a:r>
                        <a:rPr sz="2100" spc="-130">
                          <a:solidFill>
                            <a:srgbClr val="963139"/>
                          </a:solidFill>
                          <a:latin typeface="Arial"/>
                          <a:cs typeface="Arial"/>
                        </a:rPr>
                        <a:t>the </a:t>
                      </a:r>
                      <a:r>
                        <a:rPr sz="2100" spc="-114">
                          <a:solidFill>
                            <a:srgbClr val="963139"/>
                          </a:solidFill>
                          <a:latin typeface="Arial"/>
                          <a:cs typeface="Arial"/>
                        </a:rPr>
                        <a:t>browser </a:t>
                      </a:r>
                      <a:r>
                        <a:rPr sz="2100" spc="-185">
                          <a:solidFill>
                            <a:srgbClr val="963139"/>
                          </a:solidFill>
                          <a:latin typeface="Arial"/>
                          <a:cs typeface="Arial"/>
                        </a:rPr>
                        <a:t>is  </a:t>
                      </a:r>
                      <a:r>
                        <a:rPr sz="2100" spc="-145">
                          <a:solidFill>
                            <a:srgbClr val="963139"/>
                          </a:solidFill>
                          <a:latin typeface="Arial"/>
                          <a:cs typeface="Arial"/>
                        </a:rPr>
                        <a:t>closed</a:t>
                      </a:r>
                      <a:endParaRPr sz="2100">
                        <a:latin typeface="Arial"/>
                        <a:cs typeface="Arial"/>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EBEB"/>
                    </a:solidFill>
                  </a:tcPr>
                </a:tc>
                <a:extLst>
                  <a:ext uri="{0D108BD9-81ED-4DB2-BD59-A6C34878D82A}">
                    <a16:rowId xmlns:a16="http://schemas.microsoft.com/office/drawing/2014/main" val="10002"/>
                  </a:ext>
                </a:extLst>
              </a:tr>
              <a:tr h="1051560">
                <a:tc>
                  <a:txBody>
                    <a:bodyPr/>
                    <a:lstStyle/>
                    <a:p>
                      <a:pPr marL="91440">
                        <a:lnSpc>
                          <a:spcPct val="100000"/>
                        </a:lnSpc>
                        <a:spcBef>
                          <a:spcPts val="245"/>
                        </a:spcBef>
                      </a:pPr>
                      <a:r>
                        <a:rPr sz="2100" spc="-155">
                          <a:solidFill>
                            <a:srgbClr val="963139"/>
                          </a:solidFill>
                          <a:latin typeface="Arial"/>
                          <a:cs typeface="Arial"/>
                        </a:rPr>
                        <a:t>Size</a:t>
                      </a:r>
                      <a:r>
                        <a:rPr sz="2100" spc="-5">
                          <a:solidFill>
                            <a:srgbClr val="963139"/>
                          </a:solidFill>
                          <a:latin typeface="Arial"/>
                          <a:cs typeface="Arial"/>
                        </a:rPr>
                        <a:t> </a:t>
                      </a:r>
                      <a:r>
                        <a:rPr sz="2100" spc="-130">
                          <a:solidFill>
                            <a:srgbClr val="963139"/>
                          </a:solidFill>
                          <a:latin typeface="Arial"/>
                          <a:cs typeface="Arial"/>
                        </a:rPr>
                        <a:t>limit?</a:t>
                      </a:r>
                      <a:endParaRPr sz="210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2D2"/>
                    </a:solidFill>
                  </a:tcPr>
                </a:tc>
                <a:tc>
                  <a:txBody>
                    <a:bodyPr/>
                    <a:lstStyle/>
                    <a:p>
                      <a:pPr marL="92075">
                        <a:lnSpc>
                          <a:spcPct val="100000"/>
                        </a:lnSpc>
                        <a:spcBef>
                          <a:spcPts val="245"/>
                        </a:spcBef>
                      </a:pPr>
                      <a:r>
                        <a:rPr sz="2100" spc="-160">
                          <a:solidFill>
                            <a:srgbClr val="963139"/>
                          </a:solidFill>
                          <a:latin typeface="Arial"/>
                          <a:cs typeface="Arial"/>
                        </a:rPr>
                        <a:t>Depends </a:t>
                      </a:r>
                      <a:r>
                        <a:rPr sz="2100" spc="-185">
                          <a:solidFill>
                            <a:srgbClr val="963139"/>
                          </a:solidFill>
                          <a:latin typeface="Arial"/>
                          <a:cs typeface="Arial"/>
                        </a:rPr>
                        <a:t>on</a:t>
                      </a:r>
                      <a:r>
                        <a:rPr sz="2100" spc="110">
                          <a:solidFill>
                            <a:srgbClr val="963139"/>
                          </a:solidFill>
                          <a:latin typeface="Arial"/>
                          <a:cs typeface="Arial"/>
                        </a:rPr>
                        <a:t> </a:t>
                      </a:r>
                      <a:r>
                        <a:rPr sz="2100" spc="-114">
                          <a:solidFill>
                            <a:srgbClr val="963139"/>
                          </a:solidFill>
                          <a:latin typeface="Arial"/>
                          <a:cs typeface="Arial"/>
                        </a:rPr>
                        <a:t>browser</a:t>
                      </a:r>
                      <a:endParaRPr sz="210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2D2"/>
                    </a:solidFill>
                  </a:tcPr>
                </a:tc>
                <a:tc>
                  <a:txBody>
                    <a:bodyPr/>
                    <a:lstStyle/>
                    <a:p>
                      <a:pPr marL="92075" marR="120014">
                        <a:lnSpc>
                          <a:spcPct val="100000"/>
                        </a:lnSpc>
                        <a:spcBef>
                          <a:spcPts val="245"/>
                        </a:spcBef>
                      </a:pPr>
                      <a:r>
                        <a:rPr sz="2100" spc="-160">
                          <a:solidFill>
                            <a:srgbClr val="963139"/>
                          </a:solidFill>
                          <a:latin typeface="Arial"/>
                          <a:cs typeface="Arial"/>
                        </a:rPr>
                        <a:t>Depends </a:t>
                      </a:r>
                      <a:r>
                        <a:rPr sz="2100" spc="-95">
                          <a:solidFill>
                            <a:srgbClr val="963139"/>
                          </a:solidFill>
                          <a:latin typeface="Arial"/>
                          <a:cs typeface="Arial"/>
                        </a:rPr>
                        <a:t>only </a:t>
                      </a:r>
                      <a:r>
                        <a:rPr sz="2100" spc="-185">
                          <a:solidFill>
                            <a:srgbClr val="963139"/>
                          </a:solidFill>
                          <a:latin typeface="Arial"/>
                          <a:cs typeface="Arial"/>
                        </a:rPr>
                        <a:t>on </a:t>
                      </a:r>
                      <a:r>
                        <a:rPr sz="2100" spc="-114">
                          <a:solidFill>
                            <a:srgbClr val="963139"/>
                          </a:solidFill>
                          <a:latin typeface="Arial"/>
                          <a:cs typeface="Arial"/>
                        </a:rPr>
                        <a:t>server  </a:t>
                      </a:r>
                      <a:r>
                        <a:rPr sz="2100" spc="-65">
                          <a:solidFill>
                            <a:srgbClr val="963139"/>
                          </a:solidFill>
                          <a:latin typeface="Arial"/>
                          <a:cs typeface="Arial"/>
                        </a:rPr>
                        <a:t>(practically </a:t>
                      </a:r>
                      <a:r>
                        <a:rPr sz="2100" spc="-185">
                          <a:solidFill>
                            <a:srgbClr val="963139"/>
                          </a:solidFill>
                          <a:latin typeface="Arial"/>
                          <a:cs typeface="Arial"/>
                        </a:rPr>
                        <a:t>no </a:t>
                      </a:r>
                      <a:r>
                        <a:rPr sz="2100" spc="-155">
                          <a:solidFill>
                            <a:srgbClr val="963139"/>
                          </a:solidFill>
                          <a:latin typeface="Arial"/>
                          <a:cs typeface="Arial"/>
                        </a:rPr>
                        <a:t>size  </a:t>
                      </a:r>
                      <a:r>
                        <a:rPr sz="2100" spc="-90">
                          <a:solidFill>
                            <a:srgbClr val="963139"/>
                          </a:solidFill>
                          <a:latin typeface="Arial"/>
                          <a:cs typeface="Arial"/>
                        </a:rPr>
                        <a:t>limit)</a:t>
                      </a:r>
                      <a:endParaRPr sz="210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2D2"/>
                    </a:solidFill>
                  </a:tcPr>
                </a:tc>
                <a:extLst>
                  <a:ext uri="{0D108BD9-81ED-4DB2-BD59-A6C34878D82A}">
                    <a16:rowId xmlns:a16="http://schemas.microsoft.com/office/drawing/2014/main" val="10003"/>
                  </a:ext>
                </a:extLst>
              </a:tr>
              <a:tr h="411480">
                <a:tc>
                  <a:txBody>
                    <a:bodyPr/>
                    <a:lstStyle/>
                    <a:p>
                      <a:pPr marL="91440">
                        <a:lnSpc>
                          <a:spcPct val="100000"/>
                        </a:lnSpc>
                        <a:spcBef>
                          <a:spcPts val="245"/>
                        </a:spcBef>
                      </a:pPr>
                      <a:r>
                        <a:rPr sz="2100" spc="-195">
                          <a:solidFill>
                            <a:srgbClr val="963139"/>
                          </a:solidFill>
                          <a:latin typeface="Arial"/>
                          <a:cs typeface="Arial"/>
                        </a:rPr>
                        <a:t>Accessing</a:t>
                      </a:r>
                      <a:r>
                        <a:rPr sz="2100" spc="5">
                          <a:solidFill>
                            <a:srgbClr val="963139"/>
                          </a:solidFill>
                          <a:latin typeface="Arial"/>
                          <a:cs typeface="Arial"/>
                        </a:rPr>
                        <a:t> </a:t>
                      </a:r>
                      <a:r>
                        <a:rPr sz="2100" spc="-120">
                          <a:solidFill>
                            <a:srgbClr val="963139"/>
                          </a:solidFill>
                          <a:latin typeface="Arial"/>
                          <a:cs typeface="Arial"/>
                        </a:rPr>
                        <a:t>information?</a:t>
                      </a:r>
                      <a:endParaRPr sz="210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EBEB"/>
                    </a:solidFill>
                  </a:tcPr>
                </a:tc>
                <a:tc>
                  <a:txBody>
                    <a:bodyPr/>
                    <a:lstStyle/>
                    <a:p>
                      <a:pPr marL="92075">
                        <a:lnSpc>
                          <a:spcPct val="100000"/>
                        </a:lnSpc>
                        <a:spcBef>
                          <a:spcPts val="245"/>
                        </a:spcBef>
                      </a:pPr>
                      <a:r>
                        <a:rPr sz="2100" spc="-160">
                          <a:solidFill>
                            <a:srgbClr val="963139"/>
                          </a:solidFill>
                          <a:latin typeface="Arial"/>
                          <a:cs typeface="Arial"/>
                        </a:rPr>
                        <a:t>$_COOKIE</a:t>
                      </a:r>
                      <a:endParaRPr sz="210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EBEB"/>
                    </a:solidFill>
                  </a:tcPr>
                </a:tc>
                <a:tc>
                  <a:txBody>
                    <a:bodyPr/>
                    <a:lstStyle/>
                    <a:p>
                      <a:pPr marL="92075">
                        <a:lnSpc>
                          <a:spcPct val="100000"/>
                        </a:lnSpc>
                        <a:spcBef>
                          <a:spcPts val="245"/>
                        </a:spcBef>
                      </a:pPr>
                      <a:r>
                        <a:rPr sz="2100" spc="-215">
                          <a:solidFill>
                            <a:srgbClr val="963139"/>
                          </a:solidFill>
                          <a:latin typeface="Arial"/>
                          <a:cs typeface="Arial"/>
                        </a:rPr>
                        <a:t>$_SESSION</a:t>
                      </a:r>
                      <a:endParaRPr sz="210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EBEB"/>
                    </a:solidFill>
                  </a:tcPr>
                </a:tc>
                <a:extLst>
                  <a:ext uri="{0D108BD9-81ED-4DB2-BD59-A6C34878D82A}">
                    <a16:rowId xmlns:a16="http://schemas.microsoft.com/office/drawing/2014/main" val="10004"/>
                  </a:ext>
                </a:extLst>
              </a:tr>
              <a:tr h="1691638">
                <a:tc>
                  <a:txBody>
                    <a:bodyPr/>
                    <a:lstStyle/>
                    <a:p>
                      <a:pPr marL="91440">
                        <a:lnSpc>
                          <a:spcPct val="100000"/>
                        </a:lnSpc>
                        <a:spcBef>
                          <a:spcPts val="250"/>
                        </a:spcBef>
                      </a:pPr>
                      <a:r>
                        <a:rPr sz="2100" spc="-80">
                          <a:solidFill>
                            <a:srgbClr val="963139"/>
                          </a:solidFill>
                          <a:latin typeface="Arial"/>
                          <a:cs typeface="Arial"/>
                        </a:rPr>
                        <a:t>General</a:t>
                      </a:r>
                      <a:r>
                        <a:rPr sz="2100" spc="-10">
                          <a:solidFill>
                            <a:srgbClr val="963139"/>
                          </a:solidFill>
                          <a:latin typeface="Arial"/>
                          <a:cs typeface="Arial"/>
                        </a:rPr>
                        <a:t> </a:t>
                      </a:r>
                      <a:r>
                        <a:rPr sz="2100" spc="-270">
                          <a:solidFill>
                            <a:srgbClr val="963139"/>
                          </a:solidFill>
                          <a:latin typeface="Arial"/>
                          <a:cs typeface="Arial"/>
                        </a:rPr>
                        <a:t>use?</a:t>
                      </a:r>
                      <a:endParaRPr sz="2100">
                        <a:latin typeface="Arial"/>
                        <a:cs typeface="Aria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2D2"/>
                    </a:solidFill>
                  </a:tcPr>
                </a:tc>
                <a:tc>
                  <a:txBody>
                    <a:bodyPr/>
                    <a:lstStyle/>
                    <a:p>
                      <a:pPr marL="92075" marR="170180" algn="just">
                        <a:lnSpc>
                          <a:spcPct val="100000"/>
                        </a:lnSpc>
                        <a:spcBef>
                          <a:spcPts val="250"/>
                        </a:spcBef>
                      </a:pPr>
                      <a:r>
                        <a:rPr sz="2100" spc="-200">
                          <a:solidFill>
                            <a:srgbClr val="963139"/>
                          </a:solidFill>
                          <a:latin typeface="Arial"/>
                          <a:cs typeface="Arial"/>
                        </a:rPr>
                        <a:t>Remember </a:t>
                      </a:r>
                      <a:r>
                        <a:rPr sz="2100" spc="-145">
                          <a:solidFill>
                            <a:srgbClr val="963139"/>
                          </a:solidFill>
                          <a:latin typeface="Arial"/>
                          <a:cs typeface="Arial"/>
                        </a:rPr>
                        <a:t>small </a:t>
                      </a:r>
                      <a:r>
                        <a:rPr sz="2100" spc="-150">
                          <a:solidFill>
                            <a:srgbClr val="963139"/>
                          </a:solidFill>
                          <a:latin typeface="Arial"/>
                          <a:cs typeface="Arial"/>
                        </a:rPr>
                        <a:t>things  </a:t>
                      </a:r>
                      <a:r>
                        <a:rPr sz="2100" spc="-80">
                          <a:solidFill>
                            <a:srgbClr val="963139"/>
                          </a:solidFill>
                          <a:latin typeface="Arial"/>
                          <a:cs typeface="Arial"/>
                        </a:rPr>
                        <a:t>about </a:t>
                      </a:r>
                      <a:r>
                        <a:rPr sz="2100" spc="-130">
                          <a:solidFill>
                            <a:srgbClr val="963139"/>
                          </a:solidFill>
                          <a:latin typeface="Arial"/>
                          <a:cs typeface="Arial"/>
                        </a:rPr>
                        <a:t>the </a:t>
                      </a:r>
                      <a:r>
                        <a:rPr sz="2100" spc="-200">
                          <a:solidFill>
                            <a:srgbClr val="963139"/>
                          </a:solidFill>
                          <a:latin typeface="Arial"/>
                          <a:cs typeface="Arial"/>
                        </a:rPr>
                        <a:t>user, </a:t>
                      </a:r>
                      <a:r>
                        <a:rPr sz="2100" spc="-254">
                          <a:solidFill>
                            <a:srgbClr val="963139"/>
                          </a:solidFill>
                          <a:latin typeface="Arial"/>
                          <a:cs typeface="Arial"/>
                        </a:rPr>
                        <a:t>such </a:t>
                      </a:r>
                      <a:r>
                        <a:rPr sz="2100" spc="-180">
                          <a:solidFill>
                            <a:srgbClr val="963139"/>
                          </a:solidFill>
                          <a:latin typeface="Arial"/>
                          <a:cs typeface="Arial"/>
                        </a:rPr>
                        <a:t>as  </a:t>
                      </a:r>
                      <a:r>
                        <a:rPr sz="2100" spc="-85">
                          <a:solidFill>
                            <a:srgbClr val="963139"/>
                          </a:solidFill>
                          <a:latin typeface="Arial"/>
                          <a:cs typeface="Arial"/>
                        </a:rPr>
                        <a:t>login </a:t>
                      </a:r>
                      <a:r>
                        <a:rPr sz="2100" spc="-175">
                          <a:solidFill>
                            <a:srgbClr val="963139"/>
                          </a:solidFill>
                          <a:latin typeface="Arial"/>
                          <a:cs typeface="Arial"/>
                        </a:rPr>
                        <a:t>name. </a:t>
                      </a:r>
                      <a:r>
                        <a:rPr sz="2100" spc="-200">
                          <a:solidFill>
                            <a:srgbClr val="963139"/>
                          </a:solidFill>
                          <a:latin typeface="Arial"/>
                          <a:cs typeface="Arial"/>
                        </a:rPr>
                        <a:t>Remember  </a:t>
                      </a:r>
                      <a:r>
                        <a:rPr sz="2100" spc="-150">
                          <a:solidFill>
                            <a:srgbClr val="963139"/>
                          </a:solidFill>
                          <a:latin typeface="Arial"/>
                          <a:cs typeface="Arial"/>
                        </a:rPr>
                        <a:t>things </a:t>
                      </a:r>
                      <a:r>
                        <a:rPr sz="2100" spc="-10">
                          <a:solidFill>
                            <a:srgbClr val="963139"/>
                          </a:solidFill>
                          <a:latin typeface="Arial"/>
                          <a:cs typeface="Arial"/>
                        </a:rPr>
                        <a:t>after </a:t>
                      </a:r>
                      <a:r>
                        <a:rPr sz="2100" spc="-90">
                          <a:solidFill>
                            <a:srgbClr val="963139"/>
                          </a:solidFill>
                          <a:latin typeface="Arial"/>
                          <a:cs typeface="Arial"/>
                        </a:rPr>
                        <a:t>re-opening  </a:t>
                      </a:r>
                      <a:r>
                        <a:rPr sz="2100" spc="-114">
                          <a:solidFill>
                            <a:srgbClr val="963139"/>
                          </a:solidFill>
                          <a:latin typeface="Arial"/>
                          <a:cs typeface="Arial"/>
                        </a:rPr>
                        <a:t>browser</a:t>
                      </a:r>
                      <a:endParaRPr sz="2100">
                        <a:latin typeface="Arial"/>
                        <a:cs typeface="Aria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2D2"/>
                    </a:solidFill>
                  </a:tcPr>
                </a:tc>
                <a:tc>
                  <a:txBody>
                    <a:bodyPr/>
                    <a:lstStyle/>
                    <a:p>
                      <a:pPr marL="92075" marR="267970">
                        <a:lnSpc>
                          <a:spcPct val="100000"/>
                        </a:lnSpc>
                        <a:spcBef>
                          <a:spcPts val="250"/>
                        </a:spcBef>
                      </a:pPr>
                      <a:r>
                        <a:rPr sz="2100" spc="-170">
                          <a:solidFill>
                            <a:srgbClr val="963139"/>
                          </a:solidFill>
                          <a:latin typeface="Arial"/>
                          <a:cs typeface="Arial"/>
                        </a:rPr>
                        <a:t>Remembering </a:t>
                      </a:r>
                      <a:r>
                        <a:rPr sz="2100" spc="-65">
                          <a:solidFill>
                            <a:srgbClr val="963139"/>
                          </a:solidFill>
                          <a:latin typeface="Arial"/>
                          <a:cs typeface="Arial"/>
                        </a:rPr>
                        <a:t>varying  </a:t>
                      </a:r>
                      <a:r>
                        <a:rPr sz="2100" spc="-165">
                          <a:solidFill>
                            <a:srgbClr val="963139"/>
                          </a:solidFill>
                          <a:latin typeface="Arial"/>
                          <a:cs typeface="Arial"/>
                        </a:rPr>
                        <a:t>amount </a:t>
                      </a:r>
                      <a:r>
                        <a:rPr sz="2100" spc="-5">
                          <a:solidFill>
                            <a:srgbClr val="963139"/>
                          </a:solidFill>
                          <a:latin typeface="Arial"/>
                          <a:cs typeface="Arial"/>
                        </a:rPr>
                        <a:t>of </a:t>
                      </a:r>
                      <a:r>
                        <a:rPr sz="2100" spc="-15">
                          <a:solidFill>
                            <a:srgbClr val="963139"/>
                          </a:solidFill>
                          <a:latin typeface="Arial"/>
                          <a:cs typeface="Arial"/>
                        </a:rPr>
                        <a:t>data </a:t>
                      </a:r>
                      <a:r>
                        <a:rPr sz="2100" spc="-80">
                          <a:solidFill>
                            <a:srgbClr val="963139"/>
                          </a:solidFill>
                          <a:latin typeface="Arial"/>
                          <a:cs typeface="Arial"/>
                        </a:rPr>
                        <a:t>about  </a:t>
                      </a:r>
                      <a:r>
                        <a:rPr sz="2100" spc="-130">
                          <a:solidFill>
                            <a:srgbClr val="963139"/>
                          </a:solidFill>
                          <a:latin typeface="Arial"/>
                          <a:cs typeface="Arial"/>
                        </a:rPr>
                        <a:t>the </a:t>
                      </a:r>
                      <a:r>
                        <a:rPr sz="2100" spc="-180">
                          <a:solidFill>
                            <a:srgbClr val="963139"/>
                          </a:solidFill>
                          <a:latin typeface="Arial"/>
                          <a:cs typeface="Arial"/>
                        </a:rPr>
                        <a:t>user </a:t>
                      </a:r>
                      <a:r>
                        <a:rPr sz="2100" spc="-130">
                          <a:solidFill>
                            <a:srgbClr val="963139"/>
                          </a:solidFill>
                          <a:latin typeface="Arial"/>
                          <a:cs typeface="Arial"/>
                        </a:rPr>
                        <a:t>in </a:t>
                      </a:r>
                      <a:r>
                        <a:rPr sz="2100" spc="-160">
                          <a:solidFill>
                            <a:srgbClr val="963139"/>
                          </a:solidFill>
                          <a:latin typeface="Arial"/>
                          <a:cs typeface="Arial"/>
                        </a:rPr>
                        <a:t>one  </a:t>
                      </a:r>
                      <a:r>
                        <a:rPr sz="2100" spc="-120">
                          <a:solidFill>
                            <a:srgbClr val="963139"/>
                          </a:solidFill>
                          <a:latin typeface="Arial"/>
                          <a:cs typeface="Arial"/>
                        </a:rPr>
                        <a:t>browsing</a:t>
                      </a:r>
                      <a:r>
                        <a:rPr sz="2100" spc="-30">
                          <a:solidFill>
                            <a:srgbClr val="963139"/>
                          </a:solidFill>
                          <a:latin typeface="Arial"/>
                          <a:cs typeface="Arial"/>
                        </a:rPr>
                        <a:t> </a:t>
                      </a:r>
                      <a:r>
                        <a:rPr sz="2100" spc="-150">
                          <a:solidFill>
                            <a:srgbClr val="963139"/>
                          </a:solidFill>
                          <a:latin typeface="Arial"/>
                          <a:cs typeface="Arial"/>
                        </a:rPr>
                        <a:t>“session”</a:t>
                      </a:r>
                      <a:endParaRPr sz="2100">
                        <a:latin typeface="Arial"/>
                        <a:cs typeface="Aria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2D2"/>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1"/>
            <a:ext cx="8686800" cy="5909310"/>
          </a:xfrm>
        </p:spPr>
        <p:txBody>
          <a:bodyPr/>
          <a:lstStyle/>
          <a:p>
            <a:r>
              <a:rPr lang="en-US" sz="2400"/>
              <a:t>PHP can be used on all major operating systems</a:t>
            </a:r>
            <a:br>
              <a:rPr lang="en-US" sz="2400"/>
            </a:br>
            <a:br>
              <a:rPr lang="en-US" sz="2400"/>
            </a:br>
            <a:br>
              <a:rPr lang="en-US" sz="2400"/>
            </a:br>
            <a:br>
              <a:rPr lang="en-US" sz="2400"/>
            </a:br>
            <a:r>
              <a:rPr lang="en-US" sz="2400"/>
              <a:t>The freedom of choosing an operating system and a web server. </a:t>
            </a:r>
            <a:br>
              <a:rPr lang="en-US" sz="2400"/>
            </a:br>
            <a:br>
              <a:rPr lang="en-US" sz="2400"/>
            </a:br>
            <a:r>
              <a:rPr lang="en-US" sz="2400"/>
              <a:t>The choice of using procedural programming or object oriented programming (OOP), or a mixture of them both.</a:t>
            </a:r>
            <a:br>
              <a:rPr lang="en-US" sz="2400"/>
            </a:br>
            <a:br>
              <a:rPr lang="en-US" sz="2400"/>
            </a:br>
            <a:r>
              <a:rPr lang="en-US" sz="2400"/>
              <a:t>PHP's abilities includes outputting images, PDF files, XML files</a:t>
            </a:r>
            <a:br>
              <a:rPr lang="en-US" sz="2400"/>
            </a:br>
            <a:br>
              <a:rPr lang="en-US" sz="2400"/>
            </a:br>
            <a:r>
              <a:rPr lang="en-US" sz="2400"/>
              <a:t>support for a wide range of databases</a:t>
            </a:r>
            <a:br>
              <a:rPr lang="en-US" sz="2400"/>
            </a:br>
            <a:br>
              <a:rPr lang="en-US" sz="2400"/>
            </a:br>
            <a:r>
              <a:rPr lang="en-US" sz="2400"/>
              <a:t>PHP also has support for talking to other services using protocols such as IMAP, POP3, HTTP</a:t>
            </a:r>
          </a:p>
        </p:txBody>
      </p:sp>
    </p:spTree>
    <p:extLst>
      <p:ext uri="{BB962C8B-B14F-4D97-AF65-F5344CB8AC3E}">
        <p14:creationId xmlns:p14="http://schemas.microsoft.com/office/powerpoint/2010/main" val="3032672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2844800" cy="697230"/>
          </a:xfrm>
          <a:prstGeom prst="rect">
            <a:avLst/>
          </a:prstGeom>
        </p:spPr>
        <p:txBody>
          <a:bodyPr vert="horz" wrap="square" lIns="0" tIns="13335" rIns="0" bIns="0" rtlCol="0">
            <a:spAutoFit/>
          </a:bodyPr>
          <a:lstStyle/>
          <a:p>
            <a:pPr marL="12700">
              <a:lnSpc>
                <a:spcPct val="100000"/>
              </a:lnSpc>
              <a:spcBef>
                <a:spcPts val="105"/>
              </a:spcBef>
            </a:pPr>
            <a:r>
              <a:rPr sz="4400" spc="-245"/>
              <a:t>Sid</a:t>
            </a:r>
            <a:r>
              <a:rPr sz="4400" spc="-285"/>
              <a:t>e</a:t>
            </a:r>
            <a:r>
              <a:rPr sz="4400" spc="-5"/>
              <a:t>-</a:t>
            </a:r>
            <a:r>
              <a:rPr sz="4400" spc="-235"/>
              <a:t>b</a:t>
            </a:r>
            <a:r>
              <a:rPr sz="4400" spc="-10"/>
              <a:t>y</a:t>
            </a:r>
            <a:r>
              <a:rPr sz="4400" spc="-5"/>
              <a:t>-</a:t>
            </a:r>
            <a:r>
              <a:rPr sz="4400" spc="-215"/>
              <a:t>si</a:t>
            </a:r>
            <a:r>
              <a:rPr sz="4400" spc="-355"/>
              <a:t>d</a:t>
            </a:r>
            <a:r>
              <a:rPr sz="4400" spc="-245"/>
              <a:t>e</a:t>
            </a:r>
            <a:endParaRPr sz="4400"/>
          </a:p>
        </p:txBody>
      </p:sp>
      <p:sp>
        <p:nvSpPr>
          <p:cNvPr id="3" name="object 3"/>
          <p:cNvSpPr txBox="1"/>
          <p:nvPr/>
        </p:nvSpPr>
        <p:spPr>
          <a:xfrm>
            <a:off x="535940" y="1994738"/>
            <a:ext cx="3538220" cy="3012440"/>
          </a:xfrm>
          <a:prstGeom prst="rect">
            <a:avLst/>
          </a:prstGeom>
        </p:spPr>
        <p:txBody>
          <a:bodyPr vert="horz" wrap="square" lIns="0" tIns="12065" rIns="0" bIns="0" rtlCol="0">
            <a:spAutoFit/>
          </a:bodyPr>
          <a:lstStyle/>
          <a:p>
            <a:pPr marL="12700">
              <a:lnSpc>
                <a:spcPct val="100000"/>
              </a:lnSpc>
              <a:spcBef>
                <a:spcPts val="95"/>
              </a:spcBef>
            </a:pPr>
            <a:r>
              <a:rPr sz="2800" spc="-425">
                <a:solidFill>
                  <a:srgbClr val="963139"/>
                </a:solidFill>
                <a:latin typeface="Arial"/>
                <a:cs typeface="Arial"/>
              </a:rPr>
              <a:t>PHP</a:t>
            </a:r>
            <a:r>
              <a:rPr sz="2800" spc="-360">
                <a:solidFill>
                  <a:srgbClr val="963139"/>
                </a:solidFill>
                <a:latin typeface="Arial"/>
                <a:cs typeface="Arial"/>
              </a:rPr>
              <a:t> </a:t>
            </a:r>
            <a:r>
              <a:rPr sz="2800" spc="-165">
                <a:solidFill>
                  <a:srgbClr val="963139"/>
                </a:solidFill>
                <a:latin typeface="Arial"/>
                <a:cs typeface="Arial"/>
              </a:rPr>
              <a:t>File:</a:t>
            </a:r>
            <a:endParaRPr sz="2800">
              <a:latin typeface="Arial"/>
              <a:cs typeface="Arial"/>
            </a:endParaRPr>
          </a:p>
          <a:p>
            <a:pPr marL="12700">
              <a:lnSpc>
                <a:spcPct val="100000"/>
              </a:lnSpc>
              <a:spcBef>
                <a:spcPts val="1680"/>
              </a:spcBef>
            </a:pPr>
            <a:r>
              <a:rPr sz="1400" spc="-5">
                <a:solidFill>
                  <a:srgbClr val="963139"/>
                </a:solidFill>
                <a:latin typeface="Courier New"/>
                <a:cs typeface="Courier New"/>
              </a:rPr>
              <a:t>&lt;html&gt;</a:t>
            </a:r>
            <a:endParaRPr sz="1400">
              <a:latin typeface="Courier New"/>
              <a:cs typeface="Courier New"/>
            </a:endParaRPr>
          </a:p>
          <a:p>
            <a:pPr marL="12700">
              <a:lnSpc>
                <a:spcPct val="100000"/>
              </a:lnSpc>
            </a:pPr>
            <a:r>
              <a:rPr sz="1400" spc="-5">
                <a:solidFill>
                  <a:srgbClr val="963139"/>
                </a:solidFill>
                <a:latin typeface="Courier New"/>
                <a:cs typeface="Courier New"/>
              </a:rPr>
              <a:t>&lt;head&gt;</a:t>
            </a:r>
            <a:endParaRPr sz="1400">
              <a:latin typeface="Courier New"/>
              <a:cs typeface="Courier New"/>
            </a:endParaRPr>
          </a:p>
          <a:p>
            <a:pPr marL="12700">
              <a:lnSpc>
                <a:spcPct val="100000"/>
              </a:lnSpc>
            </a:pPr>
            <a:r>
              <a:rPr sz="1400" spc="-5">
                <a:solidFill>
                  <a:srgbClr val="963139"/>
                </a:solidFill>
                <a:latin typeface="Courier New"/>
                <a:cs typeface="Courier New"/>
              </a:rPr>
              <a:t>&lt;title&gt; PHP Introduction</a:t>
            </a:r>
            <a:r>
              <a:rPr sz="1400" spc="-75">
                <a:solidFill>
                  <a:srgbClr val="963139"/>
                </a:solidFill>
                <a:latin typeface="Courier New"/>
                <a:cs typeface="Courier New"/>
              </a:rPr>
              <a:t> </a:t>
            </a:r>
            <a:r>
              <a:rPr sz="1400" spc="-5">
                <a:solidFill>
                  <a:srgbClr val="963139"/>
                </a:solidFill>
                <a:latin typeface="Courier New"/>
                <a:cs typeface="Courier New"/>
              </a:rPr>
              <a:t>&lt;/title&gt;</a:t>
            </a:r>
            <a:endParaRPr sz="1400">
              <a:latin typeface="Courier New"/>
              <a:cs typeface="Courier New"/>
            </a:endParaRPr>
          </a:p>
          <a:p>
            <a:pPr marL="12700">
              <a:lnSpc>
                <a:spcPct val="100000"/>
              </a:lnSpc>
            </a:pPr>
            <a:r>
              <a:rPr sz="1400" spc="-5">
                <a:solidFill>
                  <a:srgbClr val="963139"/>
                </a:solidFill>
                <a:latin typeface="Courier New"/>
                <a:cs typeface="Courier New"/>
              </a:rPr>
              <a:t>&lt;/head&gt;</a:t>
            </a:r>
            <a:endParaRPr sz="1400">
              <a:latin typeface="Courier New"/>
              <a:cs typeface="Courier New"/>
            </a:endParaRPr>
          </a:p>
          <a:p>
            <a:pPr marL="12700">
              <a:lnSpc>
                <a:spcPct val="100000"/>
              </a:lnSpc>
            </a:pPr>
            <a:r>
              <a:rPr sz="1400" spc="-5">
                <a:solidFill>
                  <a:srgbClr val="963139"/>
                </a:solidFill>
                <a:latin typeface="Courier New"/>
                <a:cs typeface="Courier New"/>
              </a:rPr>
              <a:t>&lt;body&gt;</a:t>
            </a:r>
            <a:endParaRPr sz="1400">
              <a:latin typeface="Courier New"/>
              <a:cs typeface="Courier New"/>
            </a:endParaRPr>
          </a:p>
          <a:p>
            <a:pPr marL="12700">
              <a:lnSpc>
                <a:spcPct val="100000"/>
              </a:lnSpc>
            </a:pPr>
            <a:r>
              <a:rPr sz="1400" spc="-5">
                <a:solidFill>
                  <a:srgbClr val="963139"/>
                </a:solidFill>
                <a:latin typeface="Courier New"/>
                <a:cs typeface="Courier New"/>
              </a:rPr>
              <a:t>This is HTML! &lt;br</a:t>
            </a:r>
            <a:r>
              <a:rPr sz="1400" spc="-45">
                <a:solidFill>
                  <a:srgbClr val="963139"/>
                </a:solidFill>
                <a:latin typeface="Courier New"/>
                <a:cs typeface="Courier New"/>
              </a:rPr>
              <a:t> </a:t>
            </a:r>
            <a:r>
              <a:rPr sz="1400" spc="-5">
                <a:solidFill>
                  <a:srgbClr val="963139"/>
                </a:solidFill>
                <a:latin typeface="Courier New"/>
                <a:cs typeface="Courier New"/>
              </a:rPr>
              <a:t>/&gt;</a:t>
            </a:r>
            <a:endParaRPr sz="1400">
              <a:latin typeface="Courier New"/>
              <a:cs typeface="Courier New"/>
            </a:endParaRPr>
          </a:p>
          <a:p>
            <a:pPr marL="12700">
              <a:lnSpc>
                <a:spcPct val="100000"/>
              </a:lnSpc>
            </a:pPr>
            <a:r>
              <a:rPr sz="1400" b="1" spc="-5">
                <a:solidFill>
                  <a:srgbClr val="963139"/>
                </a:solidFill>
                <a:latin typeface="Courier New"/>
                <a:cs typeface="Courier New"/>
              </a:rPr>
              <a:t>&lt;?php</a:t>
            </a:r>
            <a:endParaRPr sz="1400">
              <a:latin typeface="Courier New"/>
              <a:cs typeface="Courier New"/>
            </a:endParaRPr>
          </a:p>
          <a:p>
            <a:pPr marL="469900">
              <a:lnSpc>
                <a:spcPct val="100000"/>
              </a:lnSpc>
            </a:pPr>
            <a:r>
              <a:rPr sz="1400" b="1" spc="-5">
                <a:solidFill>
                  <a:srgbClr val="963139"/>
                </a:solidFill>
                <a:latin typeface="Courier New"/>
                <a:cs typeface="Courier New"/>
              </a:rPr>
              <a:t>echo 'This is PHP! </a:t>
            </a:r>
            <a:r>
              <a:rPr sz="1400" b="1" spc="-10">
                <a:solidFill>
                  <a:srgbClr val="963139"/>
                </a:solidFill>
                <a:latin typeface="Courier New"/>
                <a:cs typeface="Courier New"/>
              </a:rPr>
              <a:t>&lt;br</a:t>
            </a:r>
            <a:r>
              <a:rPr sz="1400" b="1" spc="-50">
                <a:solidFill>
                  <a:srgbClr val="963139"/>
                </a:solidFill>
                <a:latin typeface="Courier New"/>
                <a:cs typeface="Courier New"/>
              </a:rPr>
              <a:t> </a:t>
            </a:r>
            <a:r>
              <a:rPr sz="1400" b="1" spc="-10">
                <a:solidFill>
                  <a:srgbClr val="963139"/>
                </a:solidFill>
                <a:latin typeface="Courier New"/>
                <a:cs typeface="Courier New"/>
              </a:rPr>
              <a:t>/&gt;';</a:t>
            </a:r>
            <a:endParaRPr sz="1400">
              <a:latin typeface="Courier New"/>
              <a:cs typeface="Courier New"/>
            </a:endParaRPr>
          </a:p>
          <a:p>
            <a:pPr marL="12700">
              <a:lnSpc>
                <a:spcPct val="100000"/>
              </a:lnSpc>
            </a:pPr>
            <a:r>
              <a:rPr sz="1400" b="1" spc="-5">
                <a:solidFill>
                  <a:srgbClr val="963139"/>
                </a:solidFill>
                <a:latin typeface="Courier New"/>
                <a:cs typeface="Courier New"/>
              </a:rPr>
              <a:t>?&gt;</a:t>
            </a:r>
            <a:endParaRPr sz="1400">
              <a:latin typeface="Courier New"/>
              <a:cs typeface="Courier New"/>
            </a:endParaRPr>
          </a:p>
          <a:p>
            <a:pPr marL="12700">
              <a:lnSpc>
                <a:spcPct val="100000"/>
              </a:lnSpc>
            </a:pPr>
            <a:r>
              <a:rPr sz="1400" spc="-5">
                <a:solidFill>
                  <a:srgbClr val="963139"/>
                </a:solidFill>
                <a:latin typeface="Courier New"/>
                <a:cs typeface="Courier New"/>
              </a:rPr>
              <a:t>&lt;/body&gt;</a:t>
            </a:r>
            <a:endParaRPr sz="1400">
              <a:latin typeface="Courier New"/>
              <a:cs typeface="Courier New"/>
            </a:endParaRPr>
          </a:p>
          <a:p>
            <a:pPr marL="12700">
              <a:lnSpc>
                <a:spcPct val="100000"/>
              </a:lnSpc>
            </a:pPr>
            <a:r>
              <a:rPr sz="1400" spc="-5">
                <a:solidFill>
                  <a:srgbClr val="963139"/>
                </a:solidFill>
                <a:latin typeface="Courier New"/>
                <a:cs typeface="Courier New"/>
              </a:rPr>
              <a:t>&lt;/html&gt;</a:t>
            </a:r>
            <a:endParaRPr sz="1400">
              <a:latin typeface="Courier New"/>
              <a:cs typeface="Courier New"/>
            </a:endParaRPr>
          </a:p>
        </p:txBody>
      </p:sp>
      <p:sp>
        <p:nvSpPr>
          <p:cNvPr id="4" name="object 4"/>
          <p:cNvSpPr txBox="1"/>
          <p:nvPr/>
        </p:nvSpPr>
        <p:spPr>
          <a:xfrm>
            <a:off x="4803775" y="1994738"/>
            <a:ext cx="3538220" cy="2372360"/>
          </a:xfrm>
          <a:prstGeom prst="rect">
            <a:avLst/>
          </a:prstGeom>
        </p:spPr>
        <p:txBody>
          <a:bodyPr vert="horz" wrap="square" lIns="0" tIns="12065" rIns="0" bIns="0" rtlCol="0">
            <a:spAutoFit/>
          </a:bodyPr>
          <a:lstStyle/>
          <a:p>
            <a:pPr marL="12700">
              <a:lnSpc>
                <a:spcPct val="100000"/>
              </a:lnSpc>
              <a:spcBef>
                <a:spcPts val="95"/>
              </a:spcBef>
            </a:pPr>
            <a:r>
              <a:rPr sz="2800" spc="-130">
                <a:solidFill>
                  <a:srgbClr val="963139"/>
                </a:solidFill>
                <a:latin typeface="Arial"/>
                <a:cs typeface="Arial"/>
              </a:rPr>
              <a:t>Output: </a:t>
            </a:r>
            <a:r>
              <a:rPr sz="2800" spc="-150">
                <a:solidFill>
                  <a:srgbClr val="963139"/>
                </a:solidFill>
                <a:latin typeface="Arial"/>
                <a:cs typeface="Arial"/>
              </a:rPr>
              <a:t>resulting</a:t>
            </a:r>
            <a:r>
              <a:rPr sz="2800" spc="114">
                <a:solidFill>
                  <a:srgbClr val="963139"/>
                </a:solidFill>
                <a:latin typeface="Arial"/>
                <a:cs typeface="Arial"/>
              </a:rPr>
              <a:t> </a:t>
            </a:r>
            <a:r>
              <a:rPr sz="2800" spc="-370">
                <a:solidFill>
                  <a:srgbClr val="963139"/>
                </a:solidFill>
                <a:latin typeface="Arial"/>
                <a:cs typeface="Arial"/>
              </a:rPr>
              <a:t>HTML</a:t>
            </a:r>
            <a:endParaRPr sz="2800">
              <a:latin typeface="Arial"/>
              <a:cs typeface="Arial"/>
            </a:endParaRPr>
          </a:p>
          <a:p>
            <a:pPr marL="12700">
              <a:lnSpc>
                <a:spcPct val="100000"/>
              </a:lnSpc>
              <a:spcBef>
                <a:spcPts val="1680"/>
              </a:spcBef>
            </a:pPr>
            <a:r>
              <a:rPr sz="1400" spc="-5">
                <a:solidFill>
                  <a:srgbClr val="963139"/>
                </a:solidFill>
                <a:latin typeface="Courier New"/>
                <a:cs typeface="Courier New"/>
              </a:rPr>
              <a:t>&lt;html&gt;</a:t>
            </a:r>
            <a:endParaRPr sz="1400">
              <a:latin typeface="Courier New"/>
              <a:cs typeface="Courier New"/>
            </a:endParaRPr>
          </a:p>
          <a:p>
            <a:pPr marL="12700">
              <a:lnSpc>
                <a:spcPct val="100000"/>
              </a:lnSpc>
            </a:pPr>
            <a:r>
              <a:rPr sz="1400" spc="-5">
                <a:solidFill>
                  <a:srgbClr val="963139"/>
                </a:solidFill>
                <a:latin typeface="Courier New"/>
                <a:cs typeface="Courier New"/>
              </a:rPr>
              <a:t>&lt;head&gt;</a:t>
            </a:r>
            <a:endParaRPr sz="1400">
              <a:latin typeface="Courier New"/>
              <a:cs typeface="Courier New"/>
            </a:endParaRPr>
          </a:p>
          <a:p>
            <a:pPr marL="12700">
              <a:lnSpc>
                <a:spcPct val="100000"/>
              </a:lnSpc>
            </a:pPr>
            <a:r>
              <a:rPr sz="1400" spc="-5">
                <a:solidFill>
                  <a:srgbClr val="963139"/>
                </a:solidFill>
                <a:latin typeface="Courier New"/>
                <a:cs typeface="Courier New"/>
              </a:rPr>
              <a:t>&lt;title&gt; PHP Introduction</a:t>
            </a:r>
            <a:r>
              <a:rPr sz="1400" spc="-75">
                <a:solidFill>
                  <a:srgbClr val="963139"/>
                </a:solidFill>
                <a:latin typeface="Courier New"/>
                <a:cs typeface="Courier New"/>
              </a:rPr>
              <a:t> </a:t>
            </a:r>
            <a:r>
              <a:rPr sz="1400" spc="-5">
                <a:solidFill>
                  <a:srgbClr val="963139"/>
                </a:solidFill>
                <a:latin typeface="Courier New"/>
                <a:cs typeface="Courier New"/>
              </a:rPr>
              <a:t>&lt;/title&gt;</a:t>
            </a:r>
            <a:endParaRPr sz="1400">
              <a:latin typeface="Courier New"/>
              <a:cs typeface="Courier New"/>
            </a:endParaRPr>
          </a:p>
          <a:p>
            <a:pPr marL="12700">
              <a:lnSpc>
                <a:spcPct val="100000"/>
              </a:lnSpc>
            </a:pPr>
            <a:r>
              <a:rPr sz="1400" spc="-5">
                <a:solidFill>
                  <a:srgbClr val="963139"/>
                </a:solidFill>
                <a:latin typeface="Courier New"/>
                <a:cs typeface="Courier New"/>
              </a:rPr>
              <a:t>&lt;/head&gt;</a:t>
            </a:r>
            <a:endParaRPr sz="1400">
              <a:latin typeface="Courier New"/>
              <a:cs typeface="Courier New"/>
            </a:endParaRPr>
          </a:p>
          <a:p>
            <a:pPr marL="12700">
              <a:lnSpc>
                <a:spcPct val="100000"/>
              </a:lnSpc>
            </a:pPr>
            <a:r>
              <a:rPr sz="1400" spc="-5">
                <a:solidFill>
                  <a:srgbClr val="963139"/>
                </a:solidFill>
                <a:latin typeface="Courier New"/>
                <a:cs typeface="Courier New"/>
              </a:rPr>
              <a:t>&lt;body&gt;</a:t>
            </a:r>
            <a:endParaRPr sz="1400">
              <a:latin typeface="Courier New"/>
              <a:cs typeface="Courier New"/>
            </a:endParaRPr>
          </a:p>
          <a:p>
            <a:pPr marL="12700">
              <a:lnSpc>
                <a:spcPct val="100000"/>
              </a:lnSpc>
            </a:pPr>
            <a:r>
              <a:rPr sz="1400" spc="-5">
                <a:solidFill>
                  <a:srgbClr val="963139"/>
                </a:solidFill>
                <a:latin typeface="Courier New"/>
                <a:cs typeface="Courier New"/>
              </a:rPr>
              <a:t>This is HTML! &lt;br</a:t>
            </a:r>
            <a:r>
              <a:rPr sz="1400" spc="-45">
                <a:solidFill>
                  <a:srgbClr val="963139"/>
                </a:solidFill>
                <a:latin typeface="Courier New"/>
                <a:cs typeface="Courier New"/>
              </a:rPr>
              <a:t> </a:t>
            </a:r>
            <a:r>
              <a:rPr sz="1400" spc="-5">
                <a:solidFill>
                  <a:srgbClr val="963139"/>
                </a:solidFill>
                <a:latin typeface="Courier New"/>
                <a:cs typeface="Courier New"/>
              </a:rPr>
              <a:t>/&gt;</a:t>
            </a:r>
            <a:endParaRPr sz="1400">
              <a:latin typeface="Courier New"/>
              <a:cs typeface="Courier New"/>
            </a:endParaRPr>
          </a:p>
          <a:p>
            <a:pPr marL="12700">
              <a:lnSpc>
                <a:spcPct val="100000"/>
              </a:lnSpc>
            </a:pPr>
            <a:r>
              <a:rPr sz="1400" b="1" spc="-5">
                <a:solidFill>
                  <a:srgbClr val="963139"/>
                </a:solidFill>
                <a:latin typeface="Courier New"/>
                <a:cs typeface="Courier New"/>
              </a:rPr>
              <a:t>This is </a:t>
            </a:r>
            <a:r>
              <a:rPr sz="1400" b="1" spc="-10">
                <a:solidFill>
                  <a:srgbClr val="963139"/>
                </a:solidFill>
                <a:latin typeface="Courier New"/>
                <a:cs typeface="Courier New"/>
              </a:rPr>
              <a:t>PHP! &lt;br</a:t>
            </a:r>
            <a:r>
              <a:rPr sz="1400" b="1" spc="-15">
                <a:solidFill>
                  <a:srgbClr val="963139"/>
                </a:solidFill>
                <a:latin typeface="Courier New"/>
                <a:cs typeface="Courier New"/>
              </a:rPr>
              <a:t> </a:t>
            </a:r>
            <a:r>
              <a:rPr sz="1400" b="1" spc="-10">
                <a:solidFill>
                  <a:srgbClr val="963139"/>
                </a:solidFill>
                <a:latin typeface="Courier New"/>
                <a:cs typeface="Courier New"/>
              </a:rPr>
              <a:t>/&gt;</a:t>
            </a:r>
            <a:r>
              <a:rPr sz="1400" spc="-10">
                <a:solidFill>
                  <a:srgbClr val="963139"/>
                </a:solidFill>
                <a:latin typeface="Courier New"/>
                <a:cs typeface="Courier New"/>
              </a:rPr>
              <a:t>&lt;/body&gt;</a:t>
            </a:r>
            <a:endParaRPr sz="1400">
              <a:latin typeface="Courier New"/>
              <a:cs typeface="Courier New"/>
            </a:endParaRPr>
          </a:p>
          <a:p>
            <a:pPr marL="12700">
              <a:lnSpc>
                <a:spcPct val="100000"/>
              </a:lnSpc>
            </a:pPr>
            <a:r>
              <a:rPr sz="1400" spc="-5">
                <a:solidFill>
                  <a:srgbClr val="963139"/>
                </a:solidFill>
                <a:latin typeface="Courier New"/>
                <a:cs typeface="Courier New"/>
              </a:rPr>
              <a:t>&lt;/html&gt;</a:t>
            </a:r>
            <a:endParaRPr sz="1400">
              <a:latin typeface="Courier New"/>
              <a:cs typeface="Courier New"/>
            </a:endParaRPr>
          </a:p>
        </p:txBody>
      </p:sp>
      <p:sp>
        <p:nvSpPr>
          <p:cNvPr id="5" name="TextBox 4"/>
          <p:cNvSpPr txBox="1"/>
          <p:nvPr/>
        </p:nvSpPr>
        <p:spPr>
          <a:xfrm>
            <a:off x="1066800" y="5486400"/>
            <a:ext cx="7696200" cy="1200329"/>
          </a:xfrm>
          <a:prstGeom prst="rect">
            <a:avLst/>
          </a:prstGeom>
          <a:noFill/>
        </p:spPr>
        <p:txBody>
          <a:bodyPr wrap="square" rtlCol="0">
            <a:spAutoFit/>
          </a:bodyPr>
          <a:lstStyle/>
          <a:p>
            <a:pPr marL="12700">
              <a:lnSpc>
                <a:spcPct val="100000"/>
              </a:lnSpc>
            </a:pPr>
            <a:r>
              <a:rPr lang="en-US" b="1" spc="-5">
                <a:solidFill>
                  <a:srgbClr val="963139"/>
                </a:solidFill>
                <a:latin typeface="Courier New"/>
                <a:cs typeface="Courier New"/>
              </a:rPr>
              <a:t>&lt;?</a:t>
            </a:r>
            <a:r>
              <a:rPr lang="en-US" b="1" spc="-5" err="1">
                <a:solidFill>
                  <a:srgbClr val="963139"/>
                </a:solidFill>
                <a:latin typeface="Courier New"/>
                <a:cs typeface="Courier New"/>
              </a:rPr>
              <a:t>php</a:t>
            </a:r>
            <a:endParaRPr lang="en-US">
              <a:latin typeface="Courier New"/>
              <a:cs typeface="Courier New"/>
            </a:endParaRPr>
          </a:p>
          <a:p>
            <a:pPr marL="12700">
              <a:lnSpc>
                <a:spcPct val="100000"/>
              </a:lnSpc>
            </a:pPr>
            <a:r>
              <a:rPr lang="en-US" b="1" spc="-5">
                <a:solidFill>
                  <a:srgbClr val="963139"/>
                </a:solidFill>
                <a:latin typeface="Courier New"/>
                <a:cs typeface="Courier New"/>
              </a:rPr>
              <a:t>?&gt;   </a:t>
            </a:r>
          </a:p>
          <a:p>
            <a:pPr marL="12700">
              <a:lnSpc>
                <a:spcPct val="100000"/>
              </a:lnSpc>
            </a:pPr>
            <a:r>
              <a:rPr lang="en-US" b="1" spc="-5">
                <a:solidFill>
                  <a:srgbClr val="963139"/>
                </a:solidFill>
                <a:latin typeface="Courier New"/>
                <a:cs typeface="Courier New"/>
              </a:rPr>
              <a:t>Called as start and end processing instructions</a:t>
            </a:r>
            <a:endParaRPr lang="en-US">
              <a:latin typeface="Courier New"/>
              <a:cs typeface="Courier New"/>
            </a:endParaRPr>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2867025" cy="697230"/>
          </a:xfrm>
          <a:prstGeom prst="rect">
            <a:avLst/>
          </a:prstGeom>
        </p:spPr>
        <p:txBody>
          <a:bodyPr vert="horz" wrap="square" lIns="0" tIns="13335" rIns="0" bIns="0" rtlCol="0">
            <a:spAutoFit/>
          </a:bodyPr>
          <a:lstStyle/>
          <a:p>
            <a:pPr marL="12700">
              <a:lnSpc>
                <a:spcPct val="100000"/>
              </a:lnSpc>
              <a:spcBef>
                <a:spcPts val="105"/>
              </a:spcBef>
            </a:pPr>
            <a:r>
              <a:rPr sz="4400" spc="-275"/>
              <a:t>A </a:t>
            </a:r>
            <a:r>
              <a:rPr sz="4400" spc="-290"/>
              <a:t>closer</a:t>
            </a:r>
            <a:r>
              <a:rPr sz="4400" spc="145"/>
              <a:t> </a:t>
            </a:r>
            <a:r>
              <a:rPr sz="4400" spc="-200"/>
              <a:t>look</a:t>
            </a:r>
            <a:endParaRPr sz="4400"/>
          </a:p>
        </p:txBody>
      </p:sp>
      <p:sp>
        <p:nvSpPr>
          <p:cNvPr id="3" name="object 3"/>
          <p:cNvSpPr txBox="1"/>
          <p:nvPr/>
        </p:nvSpPr>
        <p:spPr>
          <a:xfrm>
            <a:off x="4041775" y="4483988"/>
            <a:ext cx="4408805" cy="1861185"/>
          </a:xfrm>
          <a:prstGeom prst="rect">
            <a:avLst/>
          </a:prstGeom>
        </p:spPr>
        <p:txBody>
          <a:bodyPr vert="horz" wrap="square" lIns="0" tIns="102235" rIns="0" bIns="0" rtlCol="0">
            <a:spAutoFit/>
          </a:bodyPr>
          <a:lstStyle/>
          <a:p>
            <a:pPr marL="332740" indent="-320040">
              <a:lnSpc>
                <a:spcPct val="100000"/>
              </a:lnSpc>
              <a:spcBef>
                <a:spcPts val="805"/>
              </a:spcBef>
              <a:buSzPct val="60416"/>
              <a:buFont typeface="Wingdings"/>
              <a:buChar char=""/>
              <a:tabLst>
                <a:tab pos="332105" algn="l"/>
                <a:tab pos="332740" algn="l"/>
              </a:tabLst>
            </a:pPr>
            <a:r>
              <a:rPr sz="2400" spc="-365">
                <a:solidFill>
                  <a:srgbClr val="963139"/>
                </a:solidFill>
                <a:latin typeface="Arial"/>
                <a:cs typeface="Arial"/>
              </a:rPr>
              <a:t>PHP </a:t>
            </a:r>
            <a:r>
              <a:rPr sz="2400" spc="-120">
                <a:solidFill>
                  <a:srgbClr val="963139"/>
                </a:solidFill>
                <a:latin typeface="Arial"/>
                <a:cs typeface="Arial"/>
              </a:rPr>
              <a:t>tags: </a:t>
            </a:r>
            <a:r>
              <a:rPr sz="2400" spc="-5">
                <a:solidFill>
                  <a:srgbClr val="963139"/>
                </a:solidFill>
                <a:latin typeface="Courier New"/>
                <a:cs typeface="Courier New"/>
              </a:rPr>
              <a:t>&lt;?php and</a:t>
            </a:r>
            <a:r>
              <a:rPr sz="2400" spc="125">
                <a:solidFill>
                  <a:srgbClr val="963139"/>
                </a:solidFill>
                <a:latin typeface="Courier New"/>
                <a:cs typeface="Courier New"/>
              </a:rPr>
              <a:t> </a:t>
            </a:r>
            <a:r>
              <a:rPr sz="2400" spc="-5">
                <a:solidFill>
                  <a:srgbClr val="963139"/>
                </a:solidFill>
                <a:latin typeface="Courier New"/>
                <a:cs typeface="Courier New"/>
              </a:rPr>
              <a:t>?&gt;</a:t>
            </a:r>
            <a:endParaRPr sz="2400">
              <a:latin typeface="Courier New"/>
              <a:cs typeface="Courier New"/>
            </a:endParaRPr>
          </a:p>
          <a:p>
            <a:pPr marL="332740" indent="-320040">
              <a:lnSpc>
                <a:spcPct val="100000"/>
              </a:lnSpc>
              <a:spcBef>
                <a:spcPts val="710"/>
              </a:spcBef>
              <a:buSzPct val="60416"/>
              <a:buFont typeface="Wingdings"/>
              <a:buChar char=""/>
              <a:tabLst>
                <a:tab pos="332105" algn="l"/>
                <a:tab pos="332740" algn="l"/>
              </a:tabLst>
            </a:pPr>
            <a:r>
              <a:rPr sz="2400" spc="-280">
                <a:solidFill>
                  <a:srgbClr val="963139"/>
                </a:solidFill>
                <a:latin typeface="Arial"/>
                <a:cs typeface="Arial"/>
              </a:rPr>
              <a:t>The </a:t>
            </a:r>
            <a:r>
              <a:rPr sz="2400" spc="-5">
                <a:solidFill>
                  <a:srgbClr val="963139"/>
                </a:solidFill>
                <a:latin typeface="Courier New"/>
                <a:cs typeface="Courier New"/>
              </a:rPr>
              <a:t>echo</a:t>
            </a:r>
            <a:r>
              <a:rPr sz="2400" spc="-915">
                <a:solidFill>
                  <a:srgbClr val="963139"/>
                </a:solidFill>
                <a:latin typeface="Courier New"/>
                <a:cs typeface="Courier New"/>
              </a:rPr>
              <a:t> </a:t>
            </a:r>
            <a:r>
              <a:rPr sz="2400" spc="-220">
                <a:solidFill>
                  <a:srgbClr val="963139"/>
                </a:solidFill>
                <a:latin typeface="Arial"/>
                <a:cs typeface="Arial"/>
              </a:rPr>
              <a:t>command</a:t>
            </a:r>
            <a:endParaRPr sz="2400">
              <a:latin typeface="Arial"/>
              <a:cs typeface="Arial"/>
            </a:endParaRPr>
          </a:p>
          <a:p>
            <a:pPr marL="332740" indent="-320040">
              <a:lnSpc>
                <a:spcPct val="100000"/>
              </a:lnSpc>
              <a:spcBef>
                <a:spcPts val="805"/>
              </a:spcBef>
              <a:buSzPct val="60416"/>
              <a:buFont typeface="Wingdings"/>
              <a:buChar char=""/>
              <a:tabLst>
                <a:tab pos="332105" algn="l"/>
                <a:tab pos="332740" algn="l"/>
              </a:tabLst>
            </a:pPr>
            <a:r>
              <a:rPr sz="2400" spc="-145">
                <a:solidFill>
                  <a:srgbClr val="963139"/>
                </a:solidFill>
                <a:latin typeface="Arial"/>
                <a:cs typeface="Arial"/>
              </a:rPr>
              <a:t>Single </a:t>
            </a:r>
            <a:r>
              <a:rPr sz="2400" spc="-114">
                <a:solidFill>
                  <a:srgbClr val="963139"/>
                </a:solidFill>
                <a:latin typeface="Arial"/>
                <a:cs typeface="Arial"/>
              </a:rPr>
              <a:t>line </a:t>
            </a:r>
            <a:r>
              <a:rPr sz="2400" spc="-240">
                <a:solidFill>
                  <a:srgbClr val="963139"/>
                </a:solidFill>
                <a:latin typeface="Arial"/>
                <a:cs typeface="Arial"/>
              </a:rPr>
              <a:t>comment </a:t>
            </a:r>
            <a:r>
              <a:rPr sz="2400" spc="-150">
                <a:solidFill>
                  <a:srgbClr val="963139"/>
                </a:solidFill>
                <a:latin typeface="Arial"/>
                <a:cs typeface="Arial"/>
              </a:rPr>
              <a:t>( </a:t>
            </a:r>
            <a:r>
              <a:rPr sz="2400" spc="530">
                <a:solidFill>
                  <a:srgbClr val="963139"/>
                </a:solidFill>
                <a:latin typeface="Arial"/>
                <a:cs typeface="Arial"/>
              </a:rPr>
              <a:t>//</a:t>
            </a:r>
            <a:r>
              <a:rPr sz="2400" spc="175">
                <a:solidFill>
                  <a:srgbClr val="963139"/>
                </a:solidFill>
                <a:latin typeface="Arial"/>
                <a:cs typeface="Arial"/>
              </a:rPr>
              <a:t> </a:t>
            </a:r>
            <a:r>
              <a:rPr sz="2400" spc="-150">
                <a:solidFill>
                  <a:srgbClr val="963139"/>
                </a:solidFill>
                <a:latin typeface="Arial"/>
                <a:cs typeface="Arial"/>
              </a:rPr>
              <a:t>)</a:t>
            </a:r>
            <a:endParaRPr sz="2400">
              <a:latin typeface="Arial"/>
              <a:cs typeface="Arial"/>
            </a:endParaRPr>
          </a:p>
          <a:p>
            <a:pPr marL="332740" indent="-320040">
              <a:lnSpc>
                <a:spcPct val="100000"/>
              </a:lnSpc>
              <a:spcBef>
                <a:spcPts val="710"/>
              </a:spcBef>
              <a:buSzPct val="60416"/>
              <a:buFont typeface="Wingdings"/>
              <a:buChar char=""/>
              <a:tabLst>
                <a:tab pos="332105" algn="l"/>
                <a:tab pos="332740" algn="l"/>
              </a:tabLst>
            </a:pPr>
            <a:r>
              <a:rPr sz="2400" spc="-80">
                <a:solidFill>
                  <a:srgbClr val="963139"/>
                </a:solidFill>
                <a:latin typeface="Arial"/>
                <a:cs typeface="Arial"/>
              </a:rPr>
              <a:t>Multiple </a:t>
            </a:r>
            <a:r>
              <a:rPr sz="2400" spc="-110">
                <a:solidFill>
                  <a:srgbClr val="963139"/>
                </a:solidFill>
                <a:latin typeface="Arial"/>
                <a:cs typeface="Arial"/>
              </a:rPr>
              <a:t>line </a:t>
            </a:r>
            <a:r>
              <a:rPr sz="2400" spc="-240">
                <a:solidFill>
                  <a:srgbClr val="963139"/>
                </a:solidFill>
                <a:latin typeface="Arial"/>
                <a:cs typeface="Arial"/>
              </a:rPr>
              <a:t>comment </a:t>
            </a:r>
            <a:r>
              <a:rPr sz="2400" spc="165">
                <a:solidFill>
                  <a:srgbClr val="963139"/>
                </a:solidFill>
                <a:latin typeface="Arial"/>
                <a:cs typeface="Arial"/>
              </a:rPr>
              <a:t>(/* </a:t>
            </a:r>
            <a:r>
              <a:rPr sz="2400" spc="-105">
                <a:solidFill>
                  <a:srgbClr val="963139"/>
                </a:solidFill>
                <a:latin typeface="Arial"/>
                <a:cs typeface="Arial"/>
              </a:rPr>
              <a:t>and</a:t>
            </a:r>
            <a:r>
              <a:rPr sz="2400" spc="-225">
                <a:solidFill>
                  <a:srgbClr val="963139"/>
                </a:solidFill>
                <a:latin typeface="Arial"/>
                <a:cs typeface="Arial"/>
              </a:rPr>
              <a:t> </a:t>
            </a:r>
            <a:r>
              <a:rPr sz="2400" spc="165">
                <a:solidFill>
                  <a:srgbClr val="963139"/>
                </a:solidFill>
                <a:latin typeface="Arial"/>
                <a:cs typeface="Arial"/>
              </a:rPr>
              <a:t>*/)</a:t>
            </a:r>
            <a:endParaRPr sz="2400">
              <a:latin typeface="Arial"/>
              <a:cs typeface="Arial"/>
            </a:endParaRPr>
          </a:p>
        </p:txBody>
      </p:sp>
      <p:sp>
        <p:nvSpPr>
          <p:cNvPr id="4" name="object 4"/>
          <p:cNvSpPr txBox="1"/>
          <p:nvPr/>
        </p:nvSpPr>
        <p:spPr>
          <a:xfrm>
            <a:off x="1602994" y="1542669"/>
            <a:ext cx="5484495" cy="3013710"/>
          </a:xfrm>
          <a:prstGeom prst="rect">
            <a:avLst/>
          </a:prstGeom>
        </p:spPr>
        <p:txBody>
          <a:bodyPr vert="horz" wrap="square" lIns="0" tIns="13335" rIns="0" bIns="0" rtlCol="0">
            <a:spAutoFit/>
          </a:bodyPr>
          <a:lstStyle/>
          <a:p>
            <a:pPr marL="12700">
              <a:lnSpc>
                <a:spcPct val="100000"/>
              </a:lnSpc>
              <a:spcBef>
                <a:spcPts val="105"/>
              </a:spcBef>
            </a:pPr>
            <a:r>
              <a:rPr sz="1400" spc="-5">
                <a:solidFill>
                  <a:srgbClr val="963139"/>
                </a:solidFill>
                <a:latin typeface="Courier New"/>
                <a:cs typeface="Courier New"/>
              </a:rPr>
              <a:t>&lt;html&gt;</a:t>
            </a:r>
            <a:endParaRPr sz="1400">
              <a:latin typeface="Courier New"/>
              <a:cs typeface="Courier New"/>
            </a:endParaRPr>
          </a:p>
          <a:p>
            <a:pPr marL="12700">
              <a:lnSpc>
                <a:spcPct val="100000"/>
              </a:lnSpc>
            </a:pPr>
            <a:r>
              <a:rPr sz="1400" spc="-5">
                <a:solidFill>
                  <a:srgbClr val="963139"/>
                </a:solidFill>
                <a:latin typeface="Courier New"/>
                <a:cs typeface="Courier New"/>
              </a:rPr>
              <a:t>&lt;head&gt;</a:t>
            </a:r>
            <a:endParaRPr sz="1400">
              <a:latin typeface="Courier New"/>
              <a:cs typeface="Courier New"/>
            </a:endParaRPr>
          </a:p>
          <a:p>
            <a:pPr marL="927100">
              <a:lnSpc>
                <a:spcPct val="100000"/>
              </a:lnSpc>
            </a:pPr>
            <a:r>
              <a:rPr sz="1400" spc="-5">
                <a:solidFill>
                  <a:srgbClr val="963139"/>
                </a:solidFill>
                <a:latin typeface="Courier New"/>
                <a:cs typeface="Courier New"/>
              </a:rPr>
              <a:t>&lt;title&gt; PHP </a:t>
            </a:r>
            <a:r>
              <a:rPr sz="1400" spc="-10">
                <a:solidFill>
                  <a:srgbClr val="963139"/>
                </a:solidFill>
                <a:latin typeface="Courier New"/>
                <a:cs typeface="Courier New"/>
              </a:rPr>
              <a:t>Introduction</a:t>
            </a:r>
            <a:r>
              <a:rPr sz="1400" spc="-50">
                <a:solidFill>
                  <a:srgbClr val="963139"/>
                </a:solidFill>
                <a:latin typeface="Courier New"/>
                <a:cs typeface="Courier New"/>
              </a:rPr>
              <a:t> </a:t>
            </a:r>
            <a:r>
              <a:rPr sz="1400" spc="-5">
                <a:solidFill>
                  <a:srgbClr val="963139"/>
                </a:solidFill>
                <a:latin typeface="Courier New"/>
                <a:cs typeface="Courier New"/>
              </a:rPr>
              <a:t>&lt;/title&gt;</a:t>
            </a:r>
            <a:endParaRPr sz="1400">
              <a:latin typeface="Courier New"/>
              <a:cs typeface="Courier New"/>
            </a:endParaRPr>
          </a:p>
          <a:p>
            <a:pPr marL="12700">
              <a:lnSpc>
                <a:spcPct val="100000"/>
              </a:lnSpc>
            </a:pPr>
            <a:r>
              <a:rPr sz="1400" spc="-5">
                <a:solidFill>
                  <a:srgbClr val="963139"/>
                </a:solidFill>
                <a:latin typeface="Courier New"/>
                <a:cs typeface="Courier New"/>
              </a:rPr>
              <a:t>&lt;/head&gt;</a:t>
            </a:r>
            <a:endParaRPr sz="1400">
              <a:latin typeface="Courier New"/>
              <a:cs typeface="Courier New"/>
            </a:endParaRPr>
          </a:p>
          <a:p>
            <a:pPr marL="12700">
              <a:lnSpc>
                <a:spcPct val="100000"/>
              </a:lnSpc>
            </a:pPr>
            <a:r>
              <a:rPr sz="1400" spc="-5">
                <a:solidFill>
                  <a:srgbClr val="963139"/>
                </a:solidFill>
                <a:latin typeface="Courier New"/>
                <a:cs typeface="Courier New"/>
              </a:rPr>
              <a:t>&lt;body&gt;</a:t>
            </a:r>
            <a:endParaRPr sz="1400">
              <a:latin typeface="Courier New"/>
              <a:cs typeface="Courier New"/>
            </a:endParaRPr>
          </a:p>
          <a:p>
            <a:pPr marL="12700">
              <a:lnSpc>
                <a:spcPct val="100000"/>
              </a:lnSpc>
            </a:pPr>
            <a:r>
              <a:rPr sz="1400" spc="-5">
                <a:solidFill>
                  <a:srgbClr val="963139"/>
                </a:solidFill>
                <a:latin typeface="Courier New"/>
                <a:cs typeface="Courier New"/>
              </a:rPr>
              <a:t>This is HTML! &lt;br</a:t>
            </a:r>
            <a:r>
              <a:rPr sz="1400" spc="-40">
                <a:solidFill>
                  <a:srgbClr val="963139"/>
                </a:solidFill>
                <a:latin typeface="Courier New"/>
                <a:cs typeface="Courier New"/>
              </a:rPr>
              <a:t> </a:t>
            </a:r>
            <a:r>
              <a:rPr sz="1400" spc="-5">
                <a:solidFill>
                  <a:srgbClr val="963139"/>
                </a:solidFill>
                <a:latin typeface="Courier New"/>
                <a:cs typeface="Courier New"/>
              </a:rPr>
              <a:t>/&gt;</a:t>
            </a:r>
            <a:endParaRPr sz="1400">
              <a:latin typeface="Courier New"/>
              <a:cs typeface="Courier New"/>
            </a:endParaRPr>
          </a:p>
          <a:p>
            <a:pPr marL="12700">
              <a:lnSpc>
                <a:spcPct val="100000"/>
              </a:lnSpc>
            </a:pPr>
            <a:r>
              <a:rPr sz="1400" b="1" spc="-5">
                <a:solidFill>
                  <a:srgbClr val="963139"/>
                </a:solidFill>
                <a:latin typeface="Courier New"/>
                <a:cs typeface="Courier New"/>
              </a:rPr>
              <a:t>&lt;?php</a:t>
            </a:r>
            <a:endParaRPr sz="1400">
              <a:latin typeface="Courier New"/>
              <a:cs typeface="Courier New"/>
            </a:endParaRPr>
          </a:p>
          <a:p>
            <a:pPr marL="469900">
              <a:lnSpc>
                <a:spcPct val="100000"/>
              </a:lnSpc>
            </a:pPr>
            <a:r>
              <a:rPr sz="1400" b="1" spc="-5">
                <a:solidFill>
                  <a:srgbClr val="963139"/>
                </a:solidFill>
                <a:latin typeface="Courier New"/>
                <a:cs typeface="Courier New"/>
              </a:rPr>
              <a:t>echo 'This is PHP! </a:t>
            </a:r>
            <a:r>
              <a:rPr sz="1400" b="1" spc="-10">
                <a:solidFill>
                  <a:srgbClr val="963139"/>
                </a:solidFill>
                <a:latin typeface="Courier New"/>
                <a:cs typeface="Courier New"/>
              </a:rPr>
              <a:t>&lt;br /&gt;'; </a:t>
            </a:r>
            <a:r>
              <a:rPr sz="1400" b="1" spc="-5">
                <a:solidFill>
                  <a:srgbClr val="963139"/>
                </a:solidFill>
                <a:latin typeface="Courier New"/>
                <a:cs typeface="Courier New"/>
              </a:rPr>
              <a:t>// prints </a:t>
            </a:r>
            <a:r>
              <a:rPr sz="1400" b="1" spc="-10">
                <a:solidFill>
                  <a:srgbClr val="963139"/>
                </a:solidFill>
                <a:latin typeface="Courier New"/>
                <a:cs typeface="Courier New"/>
              </a:rPr>
              <a:t>to</a:t>
            </a:r>
            <a:r>
              <a:rPr sz="1400" b="1" spc="-25">
                <a:solidFill>
                  <a:srgbClr val="963139"/>
                </a:solidFill>
                <a:latin typeface="Courier New"/>
                <a:cs typeface="Courier New"/>
              </a:rPr>
              <a:t> </a:t>
            </a:r>
            <a:r>
              <a:rPr sz="1400" b="1" spc="-5">
                <a:solidFill>
                  <a:srgbClr val="963139"/>
                </a:solidFill>
                <a:latin typeface="Courier New"/>
                <a:cs typeface="Courier New"/>
              </a:rPr>
              <a:t>screen</a:t>
            </a:r>
            <a:endParaRPr sz="1400">
              <a:latin typeface="Courier New"/>
              <a:cs typeface="Courier New"/>
            </a:endParaRPr>
          </a:p>
          <a:p>
            <a:pPr marL="469900">
              <a:lnSpc>
                <a:spcPct val="100000"/>
              </a:lnSpc>
            </a:pPr>
            <a:r>
              <a:rPr sz="1400" b="1" spc="-5">
                <a:solidFill>
                  <a:srgbClr val="963139"/>
                </a:solidFill>
                <a:latin typeface="Courier New"/>
                <a:cs typeface="Courier New"/>
              </a:rPr>
              <a:t>/*</a:t>
            </a:r>
            <a:endParaRPr sz="1400">
              <a:latin typeface="Courier New"/>
              <a:cs typeface="Courier New"/>
            </a:endParaRPr>
          </a:p>
          <a:p>
            <a:pPr marL="469900">
              <a:lnSpc>
                <a:spcPct val="100000"/>
              </a:lnSpc>
            </a:pPr>
            <a:r>
              <a:rPr sz="1400" b="1" spc="-5">
                <a:solidFill>
                  <a:srgbClr val="963139"/>
                </a:solidFill>
                <a:latin typeface="Courier New"/>
                <a:cs typeface="Courier New"/>
              </a:rPr>
              <a:t>Here's </a:t>
            </a:r>
            <a:r>
              <a:rPr sz="1400" b="1">
                <a:solidFill>
                  <a:srgbClr val="963139"/>
                </a:solidFill>
                <a:latin typeface="Courier New"/>
                <a:cs typeface="Courier New"/>
              </a:rPr>
              <a:t>a</a:t>
            </a:r>
            <a:r>
              <a:rPr sz="1400" b="1" spc="-25">
                <a:solidFill>
                  <a:srgbClr val="963139"/>
                </a:solidFill>
                <a:latin typeface="Courier New"/>
                <a:cs typeface="Courier New"/>
              </a:rPr>
              <a:t> </a:t>
            </a:r>
            <a:r>
              <a:rPr sz="1400" b="1" spc="-10">
                <a:solidFill>
                  <a:srgbClr val="963139"/>
                </a:solidFill>
                <a:latin typeface="Courier New"/>
                <a:cs typeface="Courier New"/>
              </a:rPr>
              <a:t>longer</a:t>
            </a:r>
            <a:endParaRPr sz="1400">
              <a:latin typeface="Courier New"/>
              <a:cs typeface="Courier New"/>
            </a:endParaRPr>
          </a:p>
          <a:p>
            <a:pPr marL="469900">
              <a:lnSpc>
                <a:spcPct val="100000"/>
              </a:lnSpc>
            </a:pPr>
            <a:r>
              <a:rPr sz="1400" b="1" spc="-5">
                <a:solidFill>
                  <a:srgbClr val="963139"/>
                </a:solidFill>
                <a:latin typeface="Courier New"/>
                <a:cs typeface="Courier New"/>
              </a:rPr>
              <a:t>comment</a:t>
            </a:r>
            <a:endParaRPr sz="1400">
              <a:latin typeface="Courier New"/>
              <a:cs typeface="Courier New"/>
            </a:endParaRPr>
          </a:p>
          <a:p>
            <a:pPr marL="469900" marR="2983230">
              <a:lnSpc>
                <a:spcPct val="100000"/>
              </a:lnSpc>
            </a:pPr>
            <a:r>
              <a:rPr sz="1400" b="1" spc="-5">
                <a:solidFill>
                  <a:srgbClr val="963139"/>
                </a:solidFill>
                <a:latin typeface="Courier New"/>
                <a:cs typeface="Courier New"/>
              </a:rPr>
              <a:t>that spans</a:t>
            </a:r>
            <a:r>
              <a:rPr sz="1400" b="1" spc="-80">
                <a:solidFill>
                  <a:srgbClr val="963139"/>
                </a:solidFill>
                <a:latin typeface="Courier New"/>
                <a:cs typeface="Courier New"/>
              </a:rPr>
              <a:t> </a:t>
            </a:r>
            <a:r>
              <a:rPr sz="1400" b="1" spc="-5">
                <a:solidFill>
                  <a:srgbClr val="963139"/>
                </a:solidFill>
                <a:latin typeface="Courier New"/>
                <a:cs typeface="Courier New"/>
              </a:rPr>
              <a:t>multiple  lines.</a:t>
            </a:r>
            <a:endParaRPr sz="1400">
              <a:latin typeface="Courier New"/>
              <a:cs typeface="Courier New"/>
            </a:endParaRPr>
          </a:p>
          <a:p>
            <a:pPr marL="469900">
              <a:lnSpc>
                <a:spcPct val="100000"/>
              </a:lnSpc>
            </a:pPr>
            <a:r>
              <a:rPr sz="1400" b="1" spc="-5">
                <a:solidFill>
                  <a:srgbClr val="963139"/>
                </a:solidFill>
                <a:latin typeface="Courier New"/>
                <a:cs typeface="Courier New"/>
              </a:rPr>
              <a:t>*/</a:t>
            </a:r>
            <a:endParaRPr sz="1400">
              <a:latin typeface="Courier New"/>
              <a:cs typeface="Courier New"/>
            </a:endParaRPr>
          </a:p>
        </p:txBody>
      </p:sp>
      <p:sp>
        <p:nvSpPr>
          <p:cNvPr id="5" name="object 5"/>
          <p:cNvSpPr txBox="1"/>
          <p:nvPr/>
        </p:nvSpPr>
        <p:spPr>
          <a:xfrm>
            <a:off x="1602994" y="4530344"/>
            <a:ext cx="772160" cy="666115"/>
          </a:xfrm>
          <a:prstGeom prst="rect">
            <a:avLst/>
          </a:prstGeom>
        </p:spPr>
        <p:txBody>
          <a:bodyPr vert="horz" wrap="square" lIns="0" tIns="12700" rIns="0" bIns="0" rtlCol="0">
            <a:spAutoFit/>
          </a:bodyPr>
          <a:lstStyle/>
          <a:p>
            <a:pPr marL="12700">
              <a:lnSpc>
                <a:spcPct val="100000"/>
              </a:lnSpc>
              <a:spcBef>
                <a:spcPts val="100"/>
              </a:spcBef>
            </a:pPr>
            <a:r>
              <a:rPr sz="1400" b="1" spc="-5">
                <a:solidFill>
                  <a:srgbClr val="963139"/>
                </a:solidFill>
                <a:latin typeface="Courier New"/>
                <a:cs typeface="Courier New"/>
              </a:rPr>
              <a:t>?&gt;</a:t>
            </a:r>
            <a:endParaRPr sz="1400">
              <a:latin typeface="Courier New"/>
              <a:cs typeface="Courier New"/>
            </a:endParaRPr>
          </a:p>
          <a:p>
            <a:pPr marL="12700">
              <a:lnSpc>
                <a:spcPct val="100000"/>
              </a:lnSpc>
              <a:spcBef>
                <a:spcPts val="5"/>
              </a:spcBef>
            </a:pPr>
            <a:r>
              <a:rPr sz="1400" spc="-5">
                <a:solidFill>
                  <a:srgbClr val="963139"/>
                </a:solidFill>
                <a:latin typeface="Courier New"/>
                <a:cs typeface="Courier New"/>
              </a:rPr>
              <a:t>&lt;/body&gt;</a:t>
            </a:r>
            <a:endParaRPr sz="1400">
              <a:latin typeface="Courier New"/>
              <a:cs typeface="Courier New"/>
            </a:endParaRPr>
          </a:p>
          <a:p>
            <a:pPr marL="12700">
              <a:lnSpc>
                <a:spcPct val="100000"/>
              </a:lnSpc>
            </a:pPr>
            <a:r>
              <a:rPr sz="1400" spc="-5">
                <a:solidFill>
                  <a:srgbClr val="963139"/>
                </a:solidFill>
                <a:latin typeface="Courier New"/>
                <a:cs typeface="Courier New"/>
              </a:rPr>
              <a:t>&lt;/html&gt;</a:t>
            </a:r>
            <a:endParaRPr sz="1400">
              <a:latin typeface="Courier New"/>
              <a:cs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3903979" cy="697230"/>
          </a:xfrm>
          <a:prstGeom prst="rect">
            <a:avLst/>
          </a:prstGeom>
        </p:spPr>
        <p:txBody>
          <a:bodyPr vert="horz" wrap="square" lIns="0" tIns="13335" rIns="0" bIns="0" rtlCol="0">
            <a:spAutoFit/>
          </a:bodyPr>
          <a:lstStyle/>
          <a:p>
            <a:pPr marL="12700">
              <a:lnSpc>
                <a:spcPct val="100000"/>
              </a:lnSpc>
              <a:spcBef>
                <a:spcPts val="105"/>
              </a:spcBef>
            </a:pPr>
            <a:r>
              <a:rPr sz="4400" spc="-200"/>
              <a:t>Viewing </a:t>
            </a:r>
            <a:r>
              <a:rPr sz="4400" spc="-660"/>
              <a:t>PHP</a:t>
            </a:r>
            <a:r>
              <a:rPr sz="4400" spc="-500"/>
              <a:t> </a:t>
            </a:r>
            <a:r>
              <a:rPr sz="4400" spc="-155"/>
              <a:t>files</a:t>
            </a:r>
            <a:endParaRPr sz="4400"/>
          </a:p>
        </p:txBody>
      </p:sp>
      <p:sp>
        <p:nvSpPr>
          <p:cNvPr id="3" name="object 3"/>
          <p:cNvSpPr txBox="1"/>
          <p:nvPr/>
        </p:nvSpPr>
        <p:spPr>
          <a:xfrm>
            <a:off x="691387" y="1524660"/>
            <a:ext cx="7909559" cy="2956579"/>
          </a:xfrm>
          <a:prstGeom prst="rect">
            <a:avLst/>
          </a:prstGeom>
        </p:spPr>
        <p:txBody>
          <a:bodyPr vert="horz" wrap="square" lIns="0" tIns="100965" rIns="0" bIns="0" rtlCol="0">
            <a:spAutoFit/>
          </a:bodyPr>
          <a:lstStyle/>
          <a:p>
            <a:pPr marL="332740" indent="-320040">
              <a:lnSpc>
                <a:spcPct val="100000"/>
              </a:lnSpc>
              <a:spcBef>
                <a:spcPts val="795"/>
              </a:spcBef>
              <a:buSzPct val="58928"/>
              <a:buFont typeface="Wingdings"/>
              <a:buChar char=""/>
              <a:tabLst>
                <a:tab pos="332105" algn="l"/>
                <a:tab pos="332740" algn="l"/>
              </a:tabLst>
            </a:pPr>
            <a:r>
              <a:rPr sz="2800" spc="-425">
                <a:solidFill>
                  <a:srgbClr val="963139"/>
                </a:solidFill>
                <a:latin typeface="Arial"/>
                <a:cs typeface="Arial"/>
              </a:rPr>
              <a:t>PHP </a:t>
            </a:r>
            <a:r>
              <a:rPr sz="2800" spc="-100">
                <a:solidFill>
                  <a:srgbClr val="963139"/>
                </a:solidFill>
                <a:latin typeface="Arial"/>
                <a:cs typeface="Arial"/>
              </a:rPr>
              <a:t>files </a:t>
            </a:r>
            <a:r>
              <a:rPr sz="2800" spc="-165">
                <a:solidFill>
                  <a:srgbClr val="963139"/>
                </a:solidFill>
                <a:latin typeface="Arial"/>
                <a:cs typeface="Arial"/>
              </a:rPr>
              <a:t>executed </a:t>
            </a:r>
            <a:r>
              <a:rPr sz="2800" spc="-245">
                <a:solidFill>
                  <a:srgbClr val="963139"/>
                </a:solidFill>
                <a:latin typeface="Arial"/>
                <a:cs typeface="Arial"/>
              </a:rPr>
              <a:t>on </a:t>
            </a:r>
            <a:r>
              <a:rPr sz="2800" spc="-175">
                <a:solidFill>
                  <a:srgbClr val="963139"/>
                </a:solidFill>
                <a:latin typeface="Arial"/>
                <a:cs typeface="Arial"/>
              </a:rPr>
              <a:t>the </a:t>
            </a:r>
            <a:r>
              <a:rPr sz="2800" spc="-150">
                <a:solidFill>
                  <a:srgbClr val="963139"/>
                </a:solidFill>
                <a:latin typeface="Arial"/>
                <a:cs typeface="Arial"/>
              </a:rPr>
              <a:t>web</a:t>
            </a:r>
            <a:r>
              <a:rPr sz="2800" spc="180">
                <a:solidFill>
                  <a:srgbClr val="963139"/>
                </a:solidFill>
                <a:latin typeface="Arial"/>
                <a:cs typeface="Arial"/>
              </a:rPr>
              <a:t> </a:t>
            </a:r>
            <a:r>
              <a:rPr sz="2800" spc="-155">
                <a:solidFill>
                  <a:srgbClr val="963139"/>
                </a:solidFill>
                <a:latin typeface="Arial"/>
                <a:cs typeface="Arial"/>
              </a:rPr>
              <a:t>server</a:t>
            </a:r>
            <a:endParaRPr sz="2800">
              <a:latin typeface="Arial"/>
              <a:cs typeface="Arial"/>
            </a:endParaRPr>
          </a:p>
          <a:p>
            <a:pPr marL="332740" marR="296545" indent="-320040">
              <a:lnSpc>
                <a:spcPct val="100000"/>
              </a:lnSpc>
              <a:spcBef>
                <a:spcPts val="700"/>
              </a:spcBef>
              <a:buSzPct val="58928"/>
              <a:buFont typeface="Wingdings"/>
              <a:buChar char=""/>
              <a:tabLst>
                <a:tab pos="332105" algn="l"/>
                <a:tab pos="332740" algn="l"/>
              </a:tabLst>
            </a:pPr>
            <a:r>
              <a:rPr sz="2800" spc="-150">
                <a:solidFill>
                  <a:srgbClr val="963139"/>
                </a:solidFill>
                <a:latin typeface="Arial"/>
                <a:cs typeface="Arial"/>
              </a:rPr>
              <a:t>Therefore </a:t>
            </a:r>
            <a:r>
              <a:rPr sz="2800" spc="-195">
                <a:solidFill>
                  <a:srgbClr val="963139"/>
                </a:solidFill>
                <a:latin typeface="Arial"/>
                <a:cs typeface="Arial"/>
              </a:rPr>
              <a:t>we </a:t>
            </a:r>
            <a:r>
              <a:rPr sz="2800" spc="-200">
                <a:solidFill>
                  <a:srgbClr val="963139"/>
                </a:solidFill>
                <a:latin typeface="Arial"/>
                <a:cs typeface="Arial"/>
              </a:rPr>
              <a:t>cannot </a:t>
            </a:r>
            <a:r>
              <a:rPr sz="2800" spc="-220">
                <a:solidFill>
                  <a:srgbClr val="963139"/>
                </a:solidFill>
                <a:latin typeface="Arial"/>
                <a:cs typeface="Arial"/>
              </a:rPr>
              <a:t>save </a:t>
            </a:r>
            <a:r>
              <a:rPr sz="2800" spc="-245">
                <a:solidFill>
                  <a:srgbClr val="963139"/>
                </a:solidFill>
                <a:latin typeface="Arial"/>
                <a:cs typeface="Arial"/>
              </a:rPr>
              <a:t>them </a:t>
            </a:r>
            <a:r>
              <a:rPr sz="2800" spc="-155">
                <a:solidFill>
                  <a:srgbClr val="963139"/>
                </a:solidFill>
                <a:latin typeface="Arial"/>
                <a:cs typeface="Arial"/>
              </a:rPr>
              <a:t>anywhere </a:t>
            </a:r>
            <a:r>
              <a:rPr sz="2800" spc="-120">
                <a:solidFill>
                  <a:srgbClr val="963139"/>
                </a:solidFill>
                <a:latin typeface="Arial"/>
                <a:cs typeface="Arial"/>
              </a:rPr>
              <a:t>and </a:t>
            </a:r>
            <a:r>
              <a:rPr sz="2800" spc="-140">
                <a:solidFill>
                  <a:srgbClr val="963139"/>
                </a:solidFill>
                <a:latin typeface="Arial"/>
                <a:cs typeface="Arial"/>
              </a:rPr>
              <a:t>view  </a:t>
            </a:r>
            <a:r>
              <a:rPr sz="2800" spc="-229">
                <a:solidFill>
                  <a:srgbClr val="963139"/>
                </a:solidFill>
                <a:latin typeface="Arial"/>
                <a:cs typeface="Arial"/>
              </a:rPr>
              <a:t>them, </a:t>
            </a:r>
            <a:r>
              <a:rPr sz="2800" spc="-240">
                <a:solidFill>
                  <a:srgbClr val="963139"/>
                </a:solidFill>
                <a:latin typeface="Arial"/>
                <a:cs typeface="Arial"/>
              </a:rPr>
              <a:t>as </a:t>
            </a:r>
            <a:r>
              <a:rPr sz="2800" spc="-130">
                <a:solidFill>
                  <a:srgbClr val="963139"/>
                </a:solidFill>
                <a:latin typeface="Arial"/>
                <a:cs typeface="Arial"/>
              </a:rPr>
              <a:t>with </a:t>
            </a:r>
            <a:r>
              <a:rPr sz="2800" spc="-370">
                <a:solidFill>
                  <a:srgbClr val="963139"/>
                </a:solidFill>
                <a:latin typeface="Arial"/>
                <a:cs typeface="Arial"/>
              </a:rPr>
              <a:t>HTML</a:t>
            </a:r>
            <a:r>
              <a:rPr sz="2800" spc="-515">
                <a:solidFill>
                  <a:srgbClr val="963139"/>
                </a:solidFill>
                <a:latin typeface="Arial"/>
                <a:cs typeface="Arial"/>
              </a:rPr>
              <a:t> </a:t>
            </a:r>
            <a:r>
              <a:rPr sz="2800" spc="-105">
                <a:solidFill>
                  <a:srgbClr val="963139"/>
                </a:solidFill>
                <a:latin typeface="Arial"/>
                <a:cs typeface="Arial"/>
              </a:rPr>
              <a:t>files</a:t>
            </a:r>
            <a:endParaRPr sz="2800">
              <a:latin typeface="Arial"/>
              <a:cs typeface="Arial"/>
            </a:endParaRPr>
          </a:p>
          <a:p>
            <a:pPr marL="332740" indent="-320040">
              <a:lnSpc>
                <a:spcPct val="100000"/>
              </a:lnSpc>
              <a:spcBef>
                <a:spcPts val="705"/>
              </a:spcBef>
              <a:buSzPct val="58928"/>
              <a:buFont typeface="Wingdings"/>
              <a:buChar char=""/>
              <a:tabLst>
                <a:tab pos="332105" algn="l"/>
                <a:tab pos="332740" algn="l"/>
              </a:tabLst>
            </a:pPr>
            <a:r>
              <a:rPr sz="2800" spc="-250">
                <a:solidFill>
                  <a:srgbClr val="963139"/>
                </a:solidFill>
                <a:latin typeface="Arial"/>
                <a:cs typeface="Arial"/>
              </a:rPr>
              <a:t>Must </a:t>
            </a:r>
            <a:r>
              <a:rPr sz="2800" spc="-220">
                <a:solidFill>
                  <a:srgbClr val="963139"/>
                </a:solidFill>
                <a:latin typeface="Arial"/>
                <a:cs typeface="Arial"/>
              </a:rPr>
              <a:t>save </a:t>
            </a:r>
            <a:r>
              <a:rPr sz="2800" spc="-130">
                <a:solidFill>
                  <a:srgbClr val="963139"/>
                </a:solidFill>
                <a:latin typeface="Arial"/>
                <a:cs typeface="Arial"/>
              </a:rPr>
              <a:t>.php </a:t>
            </a:r>
            <a:r>
              <a:rPr sz="2800" spc="-100">
                <a:solidFill>
                  <a:srgbClr val="963139"/>
                </a:solidFill>
                <a:latin typeface="Arial"/>
                <a:cs typeface="Arial"/>
              </a:rPr>
              <a:t>files </a:t>
            </a:r>
            <a:r>
              <a:rPr sz="2800" spc="-175">
                <a:solidFill>
                  <a:srgbClr val="963139"/>
                </a:solidFill>
                <a:latin typeface="Arial"/>
                <a:cs typeface="Arial"/>
              </a:rPr>
              <a:t>in </a:t>
            </a:r>
            <a:r>
              <a:rPr sz="2800" spc="-125">
                <a:solidFill>
                  <a:srgbClr val="963139"/>
                </a:solidFill>
                <a:latin typeface="Arial"/>
                <a:cs typeface="Arial"/>
              </a:rPr>
              <a:t>subdirectory </a:t>
            </a:r>
            <a:r>
              <a:rPr sz="2800" spc="-5">
                <a:solidFill>
                  <a:srgbClr val="963139"/>
                </a:solidFill>
                <a:latin typeface="Arial"/>
                <a:cs typeface="Arial"/>
              </a:rPr>
              <a:t>of </a:t>
            </a:r>
            <a:r>
              <a:rPr sz="2800" spc="-150">
                <a:solidFill>
                  <a:srgbClr val="963139"/>
                </a:solidFill>
                <a:latin typeface="Arial"/>
                <a:cs typeface="Arial"/>
              </a:rPr>
              <a:t>web</a:t>
            </a:r>
            <a:r>
              <a:rPr sz="2800" spc="-20">
                <a:solidFill>
                  <a:srgbClr val="963139"/>
                </a:solidFill>
                <a:latin typeface="Arial"/>
                <a:cs typeface="Arial"/>
              </a:rPr>
              <a:t> </a:t>
            </a:r>
            <a:r>
              <a:rPr sz="2800" spc="-155">
                <a:solidFill>
                  <a:srgbClr val="963139"/>
                </a:solidFill>
                <a:latin typeface="Arial"/>
                <a:cs typeface="Arial"/>
              </a:rPr>
              <a:t>server</a:t>
            </a:r>
            <a:endParaRPr sz="2800">
              <a:latin typeface="Arial"/>
              <a:cs typeface="Arial"/>
            </a:endParaRPr>
          </a:p>
          <a:p>
            <a:pPr marL="332740" marR="5080" indent="-320040">
              <a:lnSpc>
                <a:spcPct val="100000"/>
              </a:lnSpc>
              <a:spcBef>
                <a:spcPts val="680"/>
              </a:spcBef>
              <a:buSzPct val="58928"/>
              <a:buFont typeface="Wingdings"/>
              <a:buChar char=""/>
              <a:tabLst>
                <a:tab pos="332105" algn="l"/>
                <a:tab pos="332740" algn="l"/>
              </a:tabLst>
            </a:pPr>
            <a:r>
              <a:rPr sz="2800" spc="-150">
                <a:solidFill>
                  <a:srgbClr val="963139"/>
                </a:solidFill>
                <a:latin typeface="Arial"/>
                <a:cs typeface="Arial"/>
              </a:rPr>
              <a:t>Make </a:t>
            </a:r>
            <a:r>
              <a:rPr sz="2800" spc="-90">
                <a:solidFill>
                  <a:srgbClr val="963139"/>
                </a:solidFill>
                <a:latin typeface="Arial"/>
                <a:cs typeface="Arial"/>
              </a:rPr>
              <a:t>call to </a:t>
            </a:r>
            <a:r>
              <a:rPr sz="2800" spc="-155">
                <a:solidFill>
                  <a:srgbClr val="963139"/>
                </a:solidFill>
                <a:latin typeface="Arial"/>
                <a:cs typeface="Arial"/>
              </a:rPr>
              <a:t>web server </a:t>
            </a:r>
            <a:r>
              <a:rPr sz="2800" spc="-70">
                <a:solidFill>
                  <a:srgbClr val="963139"/>
                </a:solidFill>
                <a:latin typeface="Arial"/>
                <a:cs typeface="Arial"/>
              </a:rPr>
              <a:t>via </a:t>
            </a:r>
            <a:r>
              <a:rPr sz="2800" spc="-170">
                <a:solidFill>
                  <a:srgbClr val="963139"/>
                </a:solidFill>
                <a:latin typeface="Arial"/>
                <a:cs typeface="Arial"/>
              </a:rPr>
              <a:t>domain </a:t>
            </a:r>
            <a:r>
              <a:rPr sz="2800" spc="-245">
                <a:solidFill>
                  <a:srgbClr val="963139"/>
                </a:solidFill>
                <a:latin typeface="Arial"/>
                <a:cs typeface="Arial"/>
              </a:rPr>
              <a:t>name  </a:t>
            </a:r>
            <a:r>
              <a:rPr sz="2800" spc="-85">
                <a:solidFill>
                  <a:srgbClr val="963139"/>
                </a:solidFill>
                <a:latin typeface="Arial"/>
                <a:cs typeface="Arial"/>
              </a:rPr>
              <a:t>or </a:t>
            </a:r>
            <a:r>
              <a:rPr sz="2800" spc="-170">
                <a:solidFill>
                  <a:srgbClr val="963139"/>
                </a:solidFill>
                <a:latin typeface="Arial"/>
                <a:cs typeface="Arial"/>
              </a:rPr>
              <a:t>localhost  </a:t>
            </a:r>
            <a:r>
              <a:rPr sz="2800" spc="70">
                <a:solidFill>
                  <a:srgbClr val="963139"/>
                </a:solidFill>
                <a:latin typeface="Arial"/>
                <a:cs typeface="Arial"/>
              </a:rPr>
              <a:t>if </a:t>
            </a:r>
            <a:r>
              <a:rPr sz="2800" spc="-245">
                <a:solidFill>
                  <a:srgbClr val="963139"/>
                </a:solidFill>
                <a:latin typeface="Arial"/>
                <a:cs typeface="Arial"/>
              </a:rPr>
              <a:t>on </a:t>
            </a:r>
            <a:r>
              <a:rPr sz="2800" spc="-145">
                <a:solidFill>
                  <a:srgbClr val="963139"/>
                </a:solidFill>
                <a:latin typeface="Arial"/>
                <a:cs typeface="Arial"/>
              </a:rPr>
              <a:t>your </a:t>
            </a:r>
            <a:r>
              <a:rPr sz="2800" spc="-245">
                <a:solidFill>
                  <a:srgbClr val="963139"/>
                </a:solidFill>
                <a:latin typeface="Arial"/>
                <a:cs typeface="Arial"/>
              </a:rPr>
              <a:t>own</a:t>
            </a:r>
            <a:r>
              <a:rPr sz="2800" spc="-175">
                <a:solidFill>
                  <a:srgbClr val="963139"/>
                </a:solidFill>
                <a:latin typeface="Arial"/>
                <a:cs typeface="Arial"/>
              </a:rPr>
              <a:t> </a:t>
            </a:r>
            <a:r>
              <a:rPr sz="2800" spc="-185">
                <a:solidFill>
                  <a:srgbClr val="963139"/>
                </a:solidFill>
                <a:latin typeface="Arial"/>
                <a:cs typeface="Arial"/>
              </a:rPr>
              <a:t>computer</a:t>
            </a:r>
            <a:endParaRPr sz="28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92F1126E650D428AAF4DCCFBB26E19" ma:contentTypeVersion="10" ma:contentTypeDescription="Create a new document." ma:contentTypeScope="" ma:versionID="438d5016957f0024ea938721b01b1799">
  <xsd:schema xmlns:xsd="http://www.w3.org/2001/XMLSchema" xmlns:xs="http://www.w3.org/2001/XMLSchema" xmlns:p="http://schemas.microsoft.com/office/2006/metadata/properties" xmlns:ns2="28a4c2e2-19fe-42a5-bd58-72eddb65ae70" targetNamespace="http://schemas.microsoft.com/office/2006/metadata/properties" ma:root="true" ma:fieldsID="12efb783438c67dbb33cebe90a576f7f" ns2:_="">
    <xsd:import namespace="28a4c2e2-19fe-42a5-bd58-72eddb65ae7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a4c2e2-19fe-42a5-bd58-72eddb65ae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7B19AE1-E9AD-4650-A0AA-DCC4E92724AC}">
  <ds:schemaRefs>
    <ds:schemaRef ds:uri="28a4c2e2-19fe-42a5-bd58-72eddb65ae7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E8A0F851-6004-4422-93F5-2A943CEB65D8}">
  <ds:schemaRefs>
    <ds:schemaRef ds:uri="http://schemas.microsoft.com/sharepoint/v3/contenttype/forms"/>
  </ds:schemaRefs>
</ds:datastoreItem>
</file>

<file path=customXml/itemProps3.xml><?xml version="1.0" encoding="utf-8"?>
<ds:datastoreItem xmlns:ds="http://schemas.openxmlformats.org/officeDocument/2006/customXml" ds:itemID="{5D512890-3F5B-4A4C-ADD3-40E058F86542}">
  <ds:schemaRefs>
    <ds:schemaRef ds:uri="28a4c2e2-19fe-42a5-bd58-72eddb65ae7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58</Slides>
  <Notes>0</Notes>
  <HiddenSlides>0</HiddenSlide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PowerPoint Presentation</vt:lpstr>
      <vt:lpstr>Request to a Static Site</vt:lpstr>
      <vt:lpstr>Request to a Dynamic Site</vt:lpstr>
      <vt:lpstr>What is PHP?</vt:lpstr>
      <vt:lpstr>Server-side scripting. This is the most traditional and main target field for PHP. You need three things to make this work: the PHP parser (CGI or server module), a web server and a web browser. You need to run the web server, with a connected PHP installation  Command line scripting. You can make a PHP script to run it without any server or browser. You only need the PHP parser to use it this way.   Writing desktop applications. PHP is probably not the very best language to create a desktop application with a graphical user interface, but if you know PHP very well, and would like to use some advanced PHP features in your client-side applications you can also use PHP-GTK to write such programs</vt:lpstr>
      <vt:lpstr>PHP can be used on all major operating systems    The freedom of choosing an operating system and a web server.   The choice of using procedural programming or object oriented programming (OOP), or a mixture of them both.  PHP's abilities includes outputting images, PDF files, XML files  support for a wide range of databases  PHP also has support for talking to other services using protocols such as IMAP, POP3, HTTP</vt:lpstr>
      <vt:lpstr>Side-by-side</vt:lpstr>
      <vt:lpstr>A closer look</vt:lpstr>
      <vt:lpstr>Viewing PHP files</vt:lpstr>
      <vt:lpstr>PHP supports ten primitive types.  Four scalar types: boolean integer float  string  Four compound types: array object callable iterable  And finally two special types: resource NULL </vt:lpstr>
      <vt:lpstr>Variables</vt:lpstr>
      <vt:lpstr>PowerPoint Presentation</vt:lpstr>
      <vt:lpstr>PowerPoint Presentation</vt:lpstr>
      <vt:lpstr>Operators</vt:lpstr>
      <vt:lpstr>== versus ===</vt:lpstr>
      <vt:lpstr>Strings</vt:lpstr>
      <vt:lpstr>Strings</vt:lpstr>
      <vt:lpstr>PowerPoint Presentation</vt:lpstr>
      <vt:lpstr>PowerPoint Presentation</vt:lpstr>
      <vt:lpstr>PowerPoint Presentation</vt:lpstr>
      <vt:lpstr>Conditional Statements</vt:lpstr>
      <vt:lpstr>The while loop</vt:lpstr>
      <vt:lpstr>The do-while loop</vt:lpstr>
      <vt:lpstr>The for loop</vt:lpstr>
      <vt:lpstr>Defining your own functions</vt:lpstr>
      <vt:lpstr>Return values</vt:lpstr>
      <vt:lpstr>Return values</vt:lpstr>
      <vt:lpstr>Making function calls</vt:lpstr>
      <vt:lpstr>Variable scope</vt:lpstr>
      <vt:lpstr>Global variable scope</vt:lpstr>
      <vt:lpstr>Arrays as a list of elements</vt:lpstr>
      <vt:lpstr>Arrays as key-value mappings</vt:lpstr>
      <vt:lpstr>Recap: arrays</vt:lpstr>
      <vt:lpstr>All arrays are associative</vt:lpstr>
      <vt:lpstr>Specifying the key/index</vt:lpstr>
      <vt:lpstr>Array functions</vt:lpstr>
      <vt:lpstr>Adding elements without specifying the  key</vt:lpstr>
      <vt:lpstr>The for-each loop</vt:lpstr>
      <vt:lpstr>PowerPoint Presentation</vt:lpstr>
      <vt:lpstr>Superglobals</vt:lpstr>
      <vt:lpstr>Passing information to the server</vt:lpstr>
      <vt:lpstr>When to use $_GET vs. $_POST</vt:lpstr>
      <vt:lpstr>Dealing with forms</vt:lpstr>
      <vt:lpstr>Forms: client-side</vt:lpstr>
      <vt:lpstr>Forms: server-side</vt:lpstr>
      <vt:lpstr>Cookies and sessions</vt:lpstr>
      <vt:lpstr>Cookies</vt:lpstr>
      <vt:lpstr>The setcookie() function</vt:lpstr>
      <vt:lpstr>Setting cookies</vt:lpstr>
      <vt:lpstr>Example of cookie usage</vt:lpstr>
      <vt:lpstr>Contents of the HTTP request/response</vt:lpstr>
      <vt:lpstr>Case 1: cookies already set</vt:lpstr>
      <vt:lpstr>Cases 2&amp;3: first and second visits</vt:lpstr>
      <vt:lpstr>Sessions</vt:lpstr>
      <vt:lpstr>PowerPoint Presentation</vt:lpstr>
      <vt:lpstr>Using sessions</vt:lpstr>
      <vt:lpstr>Removing sessions</vt:lpstr>
      <vt:lpstr>Recap: a 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Web Programming</dc:title>
  <dc:creator>Charles Liu</dc:creator>
  <cp:revision>1</cp:revision>
  <dcterms:created xsi:type="dcterms:W3CDTF">2020-08-28T06:57:45Z</dcterms:created>
  <dcterms:modified xsi:type="dcterms:W3CDTF">2020-10-07T20:48:11Z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2012-01-18T00:00:00Z</vt:filetime>
  </property>
  <property fmtid="{D5CDD505-2E9C-101B-9397-08002B2CF9AE}" pid="3" name="Creator">
    <vt:lpwstr>Microsoft® PowerPoint® 2010</vt:lpwstr>
  </property>
  <property fmtid="{D5CDD505-2E9C-101B-9397-08002B2CF9AE}" pid="4" name="LastSaved">
    <vt:filetime>2020-08-28T00:00:00Z</vt:filetime>
  </property>
  <property fmtid="{D5CDD505-2E9C-101B-9397-08002B2CF9AE}" pid="5" name="ContentTypeId">
    <vt:lpwstr>0x0101006A92F1126E650D428AAF4DCCFBB26E19</vt:lpwstr>
  </property>
</Properties>
</file>