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1D28D-D468-4ED6-90CB-985AE9A39C5C}" v="7" dt="2020-10-08T08:11:46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KAAN BERIWAL - 70021018010" userId="S::muskaan.beriwal@svkmmumbai.onmicrosoft.com::71c27ed0-026d-4c41-858f-c0cc419fa990" providerId="AD" clId="Web-{1BD1D28D-D468-4ED6-90CB-985AE9A39C5C}"/>
    <pc:docChg chg="modSld">
      <pc:chgData name="MUSKAAN BERIWAL - 70021018010" userId="S::muskaan.beriwal@svkmmumbai.onmicrosoft.com::71c27ed0-026d-4c41-858f-c0cc419fa990" providerId="AD" clId="Web-{1BD1D28D-D468-4ED6-90CB-985AE9A39C5C}" dt="2020-10-08T08:09:38.124" v="3"/>
      <pc:docMkLst>
        <pc:docMk/>
      </pc:docMkLst>
      <pc:sldChg chg="modSp">
        <pc:chgData name="MUSKAAN BERIWAL - 70021018010" userId="S::muskaan.beriwal@svkmmumbai.onmicrosoft.com::71c27ed0-026d-4c41-858f-c0cc419fa990" providerId="AD" clId="Web-{1BD1D28D-D468-4ED6-90CB-985AE9A39C5C}" dt="2020-10-08T08:09:38.124" v="3"/>
        <pc:sldMkLst>
          <pc:docMk/>
          <pc:sldMk cId="1262426286" sldId="257"/>
        </pc:sldMkLst>
        <pc:graphicFrameChg chg="mod modGraphic">
          <ac:chgData name="MUSKAAN BERIWAL - 70021018010" userId="S::muskaan.beriwal@svkmmumbai.onmicrosoft.com::71c27ed0-026d-4c41-858f-c0cc419fa990" providerId="AD" clId="Web-{1BD1D28D-D468-4ED6-90CB-985AE9A39C5C}" dt="2020-10-08T08:09:38.124" v="3"/>
          <ac:graphicFrameMkLst>
            <pc:docMk/>
            <pc:sldMk cId="1262426286" sldId="257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98C-19C3-4A2F-95F6-E040DD9B43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AED-ED91-437C-B2B7-A09CF2F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6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98C-19C3-4A2F-95F6-E040DD9B43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AED-ED91-437C-B2B7-A09CF2F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6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98C-19C3-4A2F-95F6-E040DD9B43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AED-ED91-437C-B2B7-A09CF2F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98C-19C3-4A2F-95F6-E040DD9B43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AED-ED91-437C-B2B7-A09CF2F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98C-19C3-4A2F-95F6-E040DD9B43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AED-ED91-437C-B2B7-A09CF2F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7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98C-19C3-4A2F-95F6-E040DD9B43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AED-ED91-437C-B2B7-A09CF2F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1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98C-19C3-4A2F-95F6-E040DD9B43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AED-ED91-437C-B2B7-A09CF2F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98C-19C3-4A2F-95F6-E040DD9B43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AED-ED91-437C-B2B7-A09CF2F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98C-19C3-4A2F-95F6-E040DD9B43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AED-ED91-437C-B2B7-A09CF2F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0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98C-19C3-4A2F-95F6-E040DD9B43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AED-ED91-437C-B2B7-A09CF2F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98C-19C3-4A2F-95F6-E040DD9B43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AED-ED91-437C-B2B7-A09CF2F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3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A98C-19C3-4A2F-95F6-E040DD9B43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9AED-ED91-437C-B2B7-A09CF2F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Guess the Outputs-PHP Code Snippets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4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811901"/>
              </p:ext>
            </p:extLst>
          </p:nvPr>
        </p:nvGraphicFramePr>
        <p:xfrm>
          <a:off x="339435" y="163080"/>
          <a:ext cx="11371119" cy="6196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0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6156">
                <a:tc>
                  <a:txBody>
                    <a:bodyPr/>
                    <a:lstStyle/>
                    <a:p>
                      <a:r>
                        <a:rPr lang="en-US" dirty="0"/>
                        <a:t>&lt;?php</a:t>
                      </a:r>
                    </a:p>
                    <a:p>
                      <a:r>
                        <a:rPr lang="en-US" dirty="0"/>
                        <a:t>$txt = "PHP";</a:t>
                      </a:r>
                    </a:p>
                    <a:p>
                      <a:r>
                        <a:rPr lang="en-US" dirty="0"/>
                        <a:t>echo '$txt!';</a:t>
                      </a:r>
                    </a:p>
                    <a:p>
                      <a:r>
                        <a:rPr lang="en-US" dirty="0"/>
                        <a:t>?&gt;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&lt;?php</a:t>
                      </a:r>
                    </a:p>
                    <a:p>
                      <a:r>
                        <a:rPr lang="en-US" dirty="0"/>
                        <a:t>$txt = "PHP";</a:t>
                      </a:r>
                    </a:p>
                    <a:p>
                      <a:r>
                        <a:rPr lang="en-US" dirty="0"/>
                        <a:t>echo "$txt!";</a:t>
                      </a:r>
                    </a:p>
                    <a:p>
                      <a:r>
                        <a:rPr lang="en-US" dirty="0"/>
                        <a:t>?&gt;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&lt;?php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$number1 = 6;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$number2 = 2;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echo "Addition: " . ($number1 + $number2);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echo "&lt;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/&gt;";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echo "</a:t>
                      </a:r>
                      <a:r>
                        <a:rPr lang="en-US" dirty="0" err="1"/>
                        <a:t>Substraction</a:t>
                      </a:r>
                      <a:r>
                        <a:rPr lang="en-US" dirty="0"/>
                        <a:t>: " . ($number1 - $number2);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echo "&lt;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/&gt;";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echo "Multiplication: " . ($number1 * $number2);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echo "&lt;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/&gt;";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echo "Division: " . ($number1 / $number2);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echo "&lt;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/&gt;";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?&gt;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42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6063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US" dirty="0"/>
                        <a:t>&lt;?</a:t>
                      </a:r>
                      <a:r>
                        <a:rPr lang="en-US" dirty="0" err="1"/>
                        <a:t>php</a:t>
                      </a:r>
                      <a:endParaRPr lang="en-US" dirty="0"/>
                    </a:p>
                    <a:p>
                      <a:r>
                        <a:rPr lang="en-US" dirty="0"/>
                        <a:t>$number1 = "10 hello";</a:t>
                      </a:r>
                    </a:p>
                    <a:p>
                      <a:r>
                        <a:rPr lang="en-US" dirty="0"/>
                        <a:t>$number2 = 20;</a:t>
                      </a:r>
                    </a:p>
                    <a:p>
                      <a:endParaRPr lang="en-US" dirty="0"/>
                    </a:p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echo $number1*$number2;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if((</a:t>
                      </a:r>
                      <a:r>
                        <a:rPr lang="en-US" dirty="0" err="1"/>
                        <a:t>is_numeric</a:t>
                      </a:r>
                      <a:r>
                        <a:rPr lang="en-US" dirty="0"/>
                        <a:t>($number1)) &amp;&amp; (</a:t>
                      </a:r>
                      <a:r>
                        <a:rPr lang="en-US" dirty="0" err="1"/>
                        <a:t>is_numeric</a:t>
                      </a:r>
                      <a:r>
                        <a:rPr lang="en-US" dirty="0"/>
                        <a:t>($number2)))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echo "Result: " . ($number1 + $number2);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else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echo "Both variables have to be numbers!";</a:t>
                      </a:r>
                    </a:p>
                    <a:p>
                      <a:r>
                        <a:rPr lang="en-US" dirty="0"/>
                        <a:t>?&gt;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&lt;?</a:t>
                      </a:r>
                      <a:r>
                        <a:rPr lang="en-US" dirty="0" err="1"/>
                        <a:t>php</a:t>
                      </a:r>
                      <a:endParaRPr lang="en-US" dirty="0"/>
                    </a:p>
                    <a:p>
                      <a:r>
                        <a:rPr lang="en-US" dirty="0"/>
                        <a:t>$number1 = 10;</a:t>
                      </a:r>
                    </a:p>
                    <a:p>
                      <a:r>
                        <a:rPr lang="en-US" dirty="0"/>
                        <a:t>$number2 = 3;</a:t>
                      </a:r>
                    </a:p>
                    <a:p>
                      <a:r>
                        <a:rPr lang="en-US" dirty="0"/>
                        <a:t>$number3 = 5;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$result = $number1 / $number2;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echo "Result as a float: " . $result . "&lt;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/&gt;";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echo "Result as a float, rounded: " . round($result, 2) . "&lt;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/&gt;";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echo "Result as an integer: " . 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)$result . "&lt;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/&gt;";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echo "Multiplication as a float: " . ($result * $number3) . "&lt;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/&gt;";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echo "Multiplication as an integer: " . ((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)$result * $number3) . "&lt;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/&gt;";</a:t>
                      </a:r>
                    </a:p>
                    <a:p>
                      <a:r>
                        <a:rPr lang="en-US" dirty="0"/>
                        <a:t>?&gt;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&lt;?</a:t>
                      </a:r>
                      <a:r>
                        <a:rPr lang="en-US" dirty="0" err="1"/>
                        <a:t>php</a:t>
                      </a:r>
                      <a:endParaRPr lang="en-US" dirty="0"/>
                    </a:p>
                    <a:p>
                      <a:r>
                        <a:rPr lang="en-US" dirty="0"/>
                        <a:t>$animals = array(2 =&gt; "Monkey", "Lion", "Turtle", "Horse");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echo $animals[2];</a:t>
                      </a:r>
                    </a:p>
                    <a:p>
                      <a:r>
                        <a:rPr lang="en-US" dirty="0"/>
                        <a:t>echo $animals[3];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88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314949"/>
              </p:ext>
            </p:extLst>
          </p:nvPr>
        </p:nvGraphicFramePr>
        <p:xfrm>
          <a:off x="-2" y="0"/>
          <a:ext cx="11939156" cy="6598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5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8227">
                <a:tc>
                  <a:txBody>
                    <a:bodyPr/>
                    <a:lstStyle/>
                    <a:p>
                      <a:r>
                        <a:rPr lang="en-US" dirty="0"/>
                        <a:t>&lt;?</a:t>
                      </a:r>
                      <a:r>
                        <a:rPr lang="en-US" dirty="0" err="1"/>
                        <a:t>php</a:t>
                      </a:r>
                      <a:endParaRPr lang="en-US" dirty="0"/>
                    </a:p>
                    <a:p>
                      <a:r>
                        <a:rPr lang="en-US" dirty="0"/>
                        <a:t>$names = array();</a:t>
                      </a:r>
                    </a:p>
                    <a:p>
                      <a:r>
                        <a:rPr lang="en-US" dirty="0"/>
                        <a:t>$names[] = "xyz";</a:t>
                      </a:r>
                    </a:p>
                    <a:p>
                      <a:r>
                        <a:rPr lang="en-US" dirty="0"/>
                        <a:t>$names[] = "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";</a:t>
                      </a:r>
                    </a:p>
                    <a:p>
                      <a:r>
                        <a:rPr lang="en-US" dirty="0"/>
                        <a:t>$names[] = "123";</a:t>
                      </a:r>
                    </a:p>
                    <a:p>
                      <a:r>
                        <a:rPr lang="en-US" dirty="0"/>
                        <a:t>echo $names[1];</a:t>
                      </a:r>
                    </a:p>
                    <a:p>
                      <a:r>
                        <a:rPr lang="en-US" dirty="0"/>
                        <a:t>?&gt;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&lt;?</a:t>
                      </a:r>
                      <a:r>
                        <a:rPr lang="en-US" dirty="0" err="1"/>
                        <a:t>php</a:t>
                      </a:r>
                      <a:endParaRPr lang="en-US" dirty="0"/>
                    </a:p>
                    <a:p>
                      <a:r>
                        <a:rPr lang="en-US" dirty="0"/>
                        <a:t>$contacts = array();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$contacts["Friends"] = array("Me", "John Doe");</a:t>
                      </a:r>
                    </a:p>
                    <a:p>
                      <a:r>
                        <a:rPr lang="en-US" dirty="0"/>
                        <a:t>$contacts["Family"] = array("Mom", "Dad");</a:t>
                      </a:r>
                    </a:p>
                    <a:p>
                      <a:r>
                        <a:rPr lang="en-US" dirty="0"/>
                        <a:t>$contacts["Enemies"] = array("Stalin", "Hitler");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foreach($contacts as $</a:t>
                      </a:r>
                      <a:r>
                        <a:rPr lang="en-US" dirty="0" err="1"/>
                        <a:t>categoryName</a:t>
                      </a:r>
                      <a:r>
                        <a:rPr lang="en-US" dirty="0"/>
                        <a:t> =&gt; $value)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 echo "&lt;b&gt;" . $</a:t>
                      </a:r>
                      <a:r>
                        <a:rPr lang="en-US" dirty="0" err="1"/>
                        <a:t>categoryName</a:t>
                      </a:r>
                      <a:r>
                        <a:rPr lang="en-US" dirty="0"/>
                        <a:t> . ":&lt;/b&gt;&lt;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echo "&lt;b&gt;" . $value . ":&lt;/b&gt;&lt;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/&gt;";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foreach($contacts[$</a:t>
                      </a:r>
                      <a:r>
                        <a:rPr lang="en-US" dirty="0" err="1"/>
                        <a:t>categoryName</a:t>
                      </a:r>
                      <a:r>
                        <a:rPr lang="en-US" dirty="0"/>
                        <a:t>] as $name)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echo $name . "&lt;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/&gt;";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echo "&lt;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/&gt;";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3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393813"/>
              </p:ext>
            </p:extLst>
          </p:nvPr>
        </p:nvGraphicFramePr>
        <p:xfrm>
          <a:off x="0" y="0"/>
          <a:ext cx="12053454" cy="670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7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7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2136">
                <a:tc>
                  <a:txBody>
                    <a:bodyPr/>
                    <a:lstStyle/>
                    <a:p>
                      <a:r>
                        <a:rPr lang="en-US" dirty="0"/>
                        <a:t>&lt;?</a:t>
                      </a:r>
                      <a:r>
                        <a:rPr lang="en-US" dirty="0" err="1"/>
                        <a:t>php</a:t>
                      </a:r>
                      <a:endParaRPr lang="en-US" dirty="0"/>
                    </a:p>
                    <a:p>
                      <a:r>
                        <a:rPr lang="en-US" dirty="0"/>
                        <a:t>$values = "</a:t>
                      </a:r>
                      <a:r>
                        <a:rPr lang="en-US" dirty="0" err="1"/>
                        <a:t>Rabbit|Whale|Penguin|Bird</a:t>
                      </a:r>
                      <a:r>
                        <a:rPr lang="en-US" dirty="0"/>
                        <a:t>";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$array = explode("|", $values);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print_r</a:t>
                      </a:r>
                      <a:r>
                        <a:rPr lang="en-US" dirty="0"/>
                        <a:t>($array);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echo "&lt;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/&gt;";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$string = implode(" and ", $array);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echo $string;</a:t>
                      </a:r>
                    </a:p>
                    <a:p>
                      <a:r>
                        <a:rPr lang="en-US" dirty="0"/>
                        <a:t>?&gt;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//explode makes an array out of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string and implode makes string out of array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&lt;?</a:t>
                      </a:r>
                      <a:r>
                        <a:rPr lang="en-US" dirty="0" err="1"/>
                        <a:t>php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$age = array("Peter"=&gt;"35", "Ben"=&gt;"37", "Joe"=&gt;"43");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foreach($age as $x =&gt; $x_value) {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echo "Key=" . $x . ", Value=" . $x_value;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echo "&lt;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&gt;";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?&gt;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&lt;?</a:t>
                      </a:r>
                      <a:r>
                        <a:rPr lang="en-US" dirty="0" err="1"/>
                        <a:t>php</a:t>
                      </a:r>
                      <a:endParaRPr lang="en-US" dirty="0"/>
                    </a:p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lang</a:t>
                      </a:r>
                      <a:r>
                        <a:rPr lang="en-US" dirty="0"/>
                        <a:t> = array("C","PHP", "JAVA");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if(</a:t>
                      </a:r>
                      <a:r>
                        <a:rPr lang="en-US" dirty="0" err="1"/>
                        <a:t>in_array</a:t>
                      </a:r>
                      <a:r>
                        <a:rPr lang="en-US" dirty="0"/>
                        <a:t>("C", $</a:t>
                      </a:r>
                      <a:r>
                        <a:rPr lang="en-US" dirty="0" err="1"/>
                        <a:t>lang</a:t>
                      </a:r>
                      <a:r>
                        <a:rPr lang="en-US" dirty="0"/>
                        <a:t>))</a:t>
                      </a:r>
                    </a:p>
                    <a:p>
                      <a:r>
                        <a:rPr lang="en-US" dirty="0"/>
                        <a:t>    echo "C is in the array!";</a:t>
                      </a:r>
                    </a:p>
                    <a:p>
                      <a:r>
                        <a:rPr lang="en-US" dirty="0"/>
                        <a:t>else</a:t>
                      </a:r>
                    </a:p>
                    <a:p>
                      <a:r>
                        <a:rPr lang="en-US" dirty="0"/>
                        <a:t>    echo "No C not in the array!";</a:t>
                      </a:r>
                    </a:p>
                    <a:p>
                      <a:r>
                        <a:rPr lang="en-US" dirty="0"/>
                        <a:t>    </a:t>
                      </a:r>
                    </a:p>
                    <a:p>
                      <a:r>
                        <a:rPr lang="en-US" dirty="0"/>
                        <a:t>sort($</a:t>
                      </a:r>
                      <a:r>
                        <a:rPr lang="en-US" dirty="0" err="1"/>
                        <a:t>lang</a:t>
                      </a:r>
                      <a:r>
                        <a:rPr lang="en-US" dirty="0"/>
                        <a:t>);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echo "&lt;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/&gt;";</a:t>
                      </a:r>
                    </a:p>
                    <a:p>
                      <a:r>
                        <a:rPr lang="en-US" dirty="0"/>
                        <a:t>echo implode(", ", $</a:t>
                      </a:r>
                      <a:r>
                        <a:rPr lang="en-US" dirty="0" err="1"/>
                        <a:t>lang</a:t>
                      </a:r>
                      <a:r>
                        <a:rPr lang="en-US" dirty="0"/>
                        <a:t>);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73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438d5016957f0024ea938721b01b1799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12efb783438c67dbb33cebe90a576f7f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12265D-5839-44C6-8A5F-B405ECA6BF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B02168-4BBF-4D1D-97E8-B3614CE7EA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4c2e2-19fe-42a5-bd58-72eddb65ae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98562-B649-40DE-B36D-4843F4D60A7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651</Words>
  <Application>Microsoft Office PowerPoint</Application>
  <PresentationFormat>Widescreen</PresentationFormat>
  <Paragraphs>133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Guess the Outputs-PHP Code Snippets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the Outputs-PHP Code Snippets</dc:title>
  <dc:creator>T Vijayetha</dc:creator>
  <cp:lastModifiedBy>T Vijayetha</cp:lastModifiedBy>
  <cp:revision>12</cp:revision>
  <dcterms:created xsi:type="dcterms:W3CDTF">2020-09-18T07:08:49Z</dcterms:created>
  <dcterms:modified xsi:type="dcterms:W3CDTF">2020-10-08T08:11:51Z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