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2" r:id="rId10"/>
    <p:sldId id="263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AB116-4CC1-40F6-A015-8ADC9202F1AC}" v="8" dt="2020-11-01T07:11:36.108"/>
    <p1510:client id="{D5594B11-F5AE-4B19-B10C-C1101B7F4F17}" v="2" dt="2020-08-20T21:09:18.191"/>
    <p1510:client id="{EAAE9767-C6FF-45FA-A248-9DC580236BA9}" v="6" dt="2020-08-07T08:27:08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AN BERIWAL" userId="S::muskaan.beriwal@svkmmumbai.onmicrosoft.com::71c27ed0-026d-4c41-858f-c0cc419fa990" providerId="AD" clId="Web-{EAAE9767-C6FF-45FA-A248-9DC580236BA9}"/>
    <pc:docChg chg="modSld">
      <pc:chgData name="MUSKAAN BERIWAL" userId="S::muskaan.beriwal@svkmmumbai.onmicrosoft.com::71c27ed0-026d-4c41-858f-c0cc419fa990" providerId="AD" clId="Web-{EAAE9767-C6FF-45FA-A248-9DC580236BA9}" dt="2020-08-07T08:26:56.494" v="0"/>
      <pc:docMkLst>
        <pc:docMk/>
      </pc:docMkLst>
      <pc:sldChg chg="modSp">
        <pc:chgData name="MUSKAAN BERIWAL" userId="S::muskaan.beriwal@svkmmumbai.onmicrosoft.com::71c27ed0-026d-4c41-858f-c0cc419fa990" providerId="AD" clId="Web-{EAAE9767-C6FF-45FA-A248-9DC580236BA9}" dt="2020-08-07T08:26:56.494" v="0"/>
        <pc:sldMkLst>
          <pc:docMk/>
          <pc:sldMk cId="2931656429" sldId="260"/>
        </pc:sldMkLst>
        <pc:graphicFrameChg chg="modGraphic">
          <ac:chgData name="MUSKAAN BERIWAL" userId="S::muskaan.beriwal@svkmmumbai.onmicrosoft.com::71c27ed0-026d-4c41-858f-c0cc419fa990" providerId="AD" clId="Web-{EAAE9767-C6FF-45FA-A248-9DC580236BA9}" dt="2020-08-07T08:26:56.494" v="0"/>
          <ac:graphicFrameMkLst>
            <pc:docMk/>
            <pc:sldMk cId="2931656429" sldId="260"/>
            <ac:graphicFrameMk id="4" creationId="{00000000-0000-0000-0000-000000000000}"/>
          </ac:graphicFrameMkLst>
        </pc:graphicFrameChg>
      </pc:sldChg>
    </pc:docChg>
  </pc:docChgLst>
  <pc:docChgLst>
    <pc:chgData name="MUSKAAN BERIWAL" userId="S::muskaan.beriwal@svkmmumbai.onmicrosoft.com::71c27ed0-026d-4c41-858f-c0cc419fa990" providerId="AD" clId="Web-{D5594B11-F5AE-4B19-B10C-C1101B7F4F17}"/>
    <pc:docChg chg="addSld delSld">
      <pc:chgData name="MUSKAAN BERIWAL" userId="S::muskaan.beriwal@svkmmumbai.onmicrosoft.com::71c27ed0-026d-4c41-858f-c0cc419fa990" providerId="AD" clId="Web-{D5594B11-F5AE-4B19-B10C-C1101B7F4F17}" dt="2020-08-20T21:09:18.191" v="1"/>
      <pc:docMkLst>
        <pc:docMk/>
      </pc:docMkLst>
      <pc:sldChg chg="new del">
        <pc:chgData name="MUSKAAN BERIWAL" userId="S::muskaan.beriwal@svkmmumbai.onmicrosoft.com::71c27ed0-026d-4c41-858f-c0cc419fa990" providerId="AD" clId="Web-{D5594B11-F5AE-4B19-B10C-C1101B7F4F17}" dt="2020-08-20T21:09:18.191" v="1"/>
        <pc:sldMkLst>
          <pc:docMk/>
          <pc:sldMk cId="1635579685" sldId="267"/>
        </pc:sldMkLst>
      </pc:sldChg>
    </pc:docChg>
  </pc:docChgLst>
  <pc:docChgLst>
    <pc:chgData name="KSHITIJ CHAVAN - 70021018021" userId="S::kshitij.chavan@svkmmumbai.onmicrosoft.com::1a9cb076-c6e8-49ad-9fa2-26b6d534538f" providerId="AD" clId="Web-{4E1AB116-4CC1-40F6-A015-8ADC9202F1AC}"/>
    <pc:docChg chg="modSld">
      <pc:chgData name="KSHITIJ CHAVAN - 70021018021" userId="S::kshitij.chavan@svkmmumbai.onmicrosoft.com::1a9cb076-c6e8-49ad-9fa2-26b6d534538f" providerId="AD" clId="Web-{4E1AB116-4CC1-40F6-A015-8ADC9202F1AC}" dt="2020-11-01T07:10:33.451" v="1"/>
      <pc:docMkLst>
        <pc:docMk/>
      </pc:docMkLst>
      <pc:sldChg chg="modSp">
        <pc:chgData name="KSHITIJ CHAVAN - 70021018021" userId="S::kshitij.chavan@svkmmumbai.onmicrosoft.com::1a9cb076-c6e8-49ad-9fa2-26b6d534538f" providerId="AD" clId="Web-{4E1AB116-4CC1-40F6-A015-8ADC9202F1AC}" dt="2020-11-01T07:10:33.451" v="1"/>
        <pc:sldMkLst>
          <pc:docMk/>
          <pc:sldMk cId="2931656429" sldId="260"/>
        </pc:sldMkLst>
        <pc:graphicFrameChg chg="mod modGraphic">
          <ac:chgData name="KSHITIJ CHAVAN - 70021018021" userId="S::kshitij.chavan@svkmmumbai.onmicrosoft.com::1a9cb076-c6e8-49ad-9fa2-26b6d534538f" providerId="AD" clId="Web-{4E1AB116-4CC1-40F6-A015-8ADC9202F1AC}" dt="2020-11-01T07:10:33.451" v="1"/>
          <ac:graphicFrameMkLst>
            <pc:docMk/>
            <pc:sldMk cId="2931656429" sldId="260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B1E5-D079-4C09-BABC-5FFF016D211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7759-9294-4DA5-93B2-34F5B53A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Notes and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&lt;button </a:t>
            </a:r>
            <a:r>
              <a:rPr lang="en-US" err="1"/>
              <a:t>onclick</a:t>
            </a:r>
            <a:r>
              <a:rPr lang="en-US"/>
              <a:t>="alert('Hello, this is my old-fashioned event handler!');"&gt;Press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717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68798"/>
              </p:ext>
            </p:extLst>
          </p:nvPr>
        </p:nvGraphicFramePr>
        <p:xfrm>
          <a:off x="838200" y="1825625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784"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US" sz="2800"/>
                        <a:t>&lt;form&gt;</a:t>
                      </a:r>
                    </a:p>
                    <a:p>
                      <a:r>
                        <a:rPr lang="en-US" sz="2800"/>
                        <a:t>  &lt;div&gt;</a:t>
                      </a:r>
                    </a:p>
                    <a:p>
                      <a:r>
                        <a:rPr lang="en-US" sz="2800"/>
                        <a:t>    &lt;label for="</a:t>
                      </a:r>
                      <a:r>
                        <a:rPr lang="en-US" sz="2800" err="1"/>
                        <a:t>fname</a:t>
                      </a:r>
                      <a:r>
                        <a:rPr lang="en-US" sz="2800"/>
                        <a:t>"&gt;First name: &lt;/label&gt;</a:t>
                      </a:r>
                    </a:p>
                    <a:p>
                      <a:r>
                        <a:rPr lang="en-US" sz="2800"/>
                        <a:t>    &lt;input id="</a:t>
                      </a:r>
                      <a:r>
                        <a:rPr lang="en-US" sz="2800" err="1"/>
                        <a:t>fname</a:t>
                      </a:r>
                      <a:r>
                        <a:rPr lang="en-US" sz="2800"/>
                        <a:t>" type="text"&gt;</a:t>
                      </a:r>
                    </a:p>
                    <a:p>
                      <a:r>
                        <a:rPr lang="en-US" sz="2800"/>
                        <a:t>    &lt;p id=“para”&gt;</a:t>
                      </a:r>
                    </a:p>
                    <a:p>
                      <a:r>
                        <a:rPr lang="en-US" sz="2800"/>
                        <a:t>    &lt;input id="submit" type="submit"&gt;</a:t>
                      </a:r>
                    </a:p>
                    <a:p>
                      <a:r>
                        <a:rPr lang="en-US" sz="2800"/>
                        <a:t>  &lt;/div&gt;</a:t>
                      </a:r>
                    </a:p>
                    <a:p>
                      <a:r>
                        <a:rPr lang="en-US" sz="2800"/>
                        <a:t>&lt;/form&gt;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err="1"/>
                        <a:t>form</a:t>
                      </a:r>
                      <a:r>
                        <a:rPr lang="en-US" sz="1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.onsubmit</a:t>
                      </a:r>
                      <a:r>
                        <a:rPr lang="en-US" sz="2800"/>
                        <a:t>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800"/>
                        <a:t>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function(</a:t>
                      </a:r>
                      <a:r>
                        <a:rPr lang="en-US" sz="2800" err="1"/>
                        <a:t>abc</a:t>
                      </a:r>
                      <a:r>
                        <a:rPr lang="en-US" sz="2800"/>
                        <a:t>)</a:t>
                      </a:r>
                    </a:p>
                    <a:p>
                      <a:r>
                        <a:rPr lang="en-US" sz="2800"/>
                        <a:t>{ </a:t>
                      </a:r>
                    </a:p>
                    <a:p>
                      <a:r>
                        <a:rPr lang="en-US" sz="2800" err="1"/>
                        <a:t>fname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document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err="1"/>
                        <a:t>fname</a:t>
                      </a:r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err="1"/>
                        <a:t>value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r>
                        <a:rPr lang="en-US" sz="2800"/>
                        <a:t> 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‘)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alert(“Please enter first name”)</a:t>
                      </a:r>
                    </a:p>
                    <a:p>
                      <a:r>
                        <a:rPr lang="en-US" sz="28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p.innerHTML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=“This</a:t>
                      </a:r>
                      <a:r>
                        <a:rPr lang="en-US" sz="2800" b="1" kern="1200" baseline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para</a:t>
                      </a:r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2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6" y="146917"/>
            <a:ext cx="10515600" cy="237548"/>
          </a:xfrm>
        </p:spPr>
        <p:txBody>
          <a:bodyPr>
            <a:normAutofit fontScale="90000"/>
          </a:bodyPr>
          <a:lstStyle/>
          <a:p>
            <a:r>
              <a:rPr lang="en-US"/>
              <a:t>let and </a:t>
            </a:r>
            <a:r>
              <a:rPr lang="en-US" err="1"/>
              <a:t>var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6" y="602673"/>
            <a:ext cx="11253354" cy="5574290"/>
          </a:xfrm>
        </p:spPr>
        <p:txBody>
          <a:bodyPr/>
          <a:lstStyle/>
          <a:p>
            <a:r>
              <a:rPr lang="en-US" sz="2000"/>
              <a:t>Let and </a:t>
            </a:r>
            <a:r>
              <a:rPr lang="en-US" sz="2000" err="1"/>
              <a:t>var</a:t>
            </a:r>
            <a:r>
              <a:rPr lang="en-US" sz="2000"/>
              <a:t> are keywords. Both are used to define variables in </a:t>
            </a:r>
            <a:r>
              <a:rPr lang="en-US" sz="2000" err="1"/>
              <a:t>js</a:t>
            </a:r>
            <a:r>
              <a:rPr lang="en-US" sz="2000"/>
              <a:t>.</a:t>
            </a:r>
          </a:p>
          <a:p>
            <a:r>
              <a:rPr lang="en-US" sz="2000"/>
              <a:t>Major difference is:</a:t>
            </a:r>
          </a:p>
          <a:p>
            <a:r>
              <a:rPr lang="en-US" sz="2000" i="1"/>
              <a:t>let</a:t>
            </a:r>
            <a:r>
              <a:rPr lang="en-US" sz="2000"/>
              <a:t> gives you the privilege to declare variables that are limited in scope to the block</a:t>
            </a:r>
          </a:p>
          <a:p>
            <a:r>
              <a:rPr lang="en-US" sz="2000" i="1" err="1"/>
              <a:t>var</a:t>
            </a:r>
            <a:r>
              <a:rPr lang="en-US" sz="2000"/>
              <a:t> is rather a keyword which defines a variable globally regardless of block scope.</a:t>
            </a:r>
          </a:p>
          <a:p>
            <a:r>
              <a:rPr lang="en-US" sz="2000" i="1"/>
              <a:t>let</a:t>
            </a:r>
            <a:r>
              <a:rPr lang="en-US" sz="2000"/>
              <a:t> variables cannot be accessed in the window object because they cannot be globally accessed.</a:t>
            </a:r>
          </a:p>
          <a:p>
            <a:r>
              <a:rPr lang="en-US" sz="2000" i="1"/>
              <a:t>let</a:t>
            </a:r>
            <a:r>
              <a:rPr lang="en-US" sz="2000"/>
              <a:t> variables are usually used when there is a limited use of those variables. Ex: for, </a:t>
            </a:r>
            <a:r>
              <a:rPr lang="en-US" sz="2000" err="1"/>
              <a:t>while,if</a:t>
            </a:r>
            <a:endParaRPr lang="en-US" sz="2000"/>
          </a:p>
          <a:p>
            <a:r>
              <a:rPr lang="en-US" sz="2000" err="1"/>
              <a:t>var</a:t>
            </a:r>
            <a:r>
              <a:rPr lang="en-US" sz="2000"/>
              <a:t> variable can be accessed by for loop</a:t>
            </a:r>
          </a:p>
          <a:p>
            <a:r>
              <a:rPr lang="en-US" sz="2000" i="1"/>
              <a:t>let </a:t>
            </a:r>
            <a:r>
              <a:rPr lang="en-US" sz="2000"/>
              <a:t>variables cannot be re-declared while </a:t>
            </a:r>
            <a:r>
              <a:rPr lang="en-US" sz="2000" err="1"/>
              <a:t>var</a:t>
            </a:r>
            <a:r>
              <a:rPr lang="en-US" sz="2000"/>
              <a:t> variable can be re-declared in the same scope.(using strict)</a:t>
            </a:r>
          </a:p>
          <a:p>
            <a:pPr marL="0" indent="0">
              <a:buNone/>
            </a:pPr>
            <a:r>
              <a:rPr lang="en-US" sz="2000"/>
              <a:t>Ex: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'use strict';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 err="1">
                <a:solidFill>
                  <a:srgbClr val="FF0000"/>
                </a:solidFill>
              </a:rPr>
              <a:t>var</a:t>
            </a:r>
            <a:r>
              <a:rPr lang="en-US" sz="2000">
                <a:solidFill>
                  <a:srgbClr val="FF0000"/>
                </a:solidFill>
              </a:rPr>
              <a:t> temp = "this is a temp variable";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 err="1">
                <a:solidFill>
                  <a:srgbClr val="FF0000"/>
                </a:solidFill>
              </a:rPr>
              <a:t>var</a:t>
            </a:r>
            <a:r>
              <a:rPr lang="en-US" sz="2000">
                <a:solidFill>
                  <a:srgbClr val="FF0000"/>
                </a:solidFill>
              </a:rPr>
              <a:t> temp = "this is a second temp variable"; //replaced easily</a:t>
            </a:r>
          </a:p>
          <a:p>
            <a:r>
              <a:rPr lang="en-US" sz="2000" i="1"/>
              <a:t>let </a:t>
            </a:r>
            <a:r>
              <a:rPr lang="en-US" sz="2000"/>
              <a:t>and </a:t>
            </a:r>
            <a:r>
              <a:rPr lang="en-US" sz="2000" i="1" err="1"/>
              <a:t>var</a:t>
            </a:r>
            <a:r>
              <a:rPr lang="en-US" sz="2000" i="1"/>
              <a:t> </a:t>
            </a:r>
            <a:r>
              <a:rPr lang="en-US" sz="2000"/>
              <a:t>variables work the same way when used in a function block.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518"/>
            <a:ext cx="10515600" cy="341457"/>
          </a:xfrm>
        </p:spPr>
        <p:txBody>
          <a:bodyPr>
            <a:normAutofit fontScale="90000"/>
          </a:bodyPr>
          <a:lstStyle/>
          <a:p>
            <a:r>
              <a:rPr lang="en-US"/>
              <a:t>Sum of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82738"/>
              </p:ext>
            </p:extLst>
          </p:nvPr>
        </p:nvGraphicFramePr>
        <p:xfrm>
          <a:off x="207963" y="716973"/>
          <a:ext cx="11616892" cy="59332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0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3208">
                <a:tc>
                  <a:txBody>
                    <a:bodyPr/>
                    <a:lstStyle/>
                    <a:p>
                      <a:r>
                        <a:rPr lang="en-US"/>
                        <a:t>&lt;!DOCTYPE html&gt;</a:t>
                      </a:r>
                    </a:p>
                    <a:p>
                      <a:r>
                        <a:rPr lang="en-US"/>
                        <a:t>&lt;html </a:t>
                      </a:r>
                      <a:r>
                        <a:rPr lang="en-US" err="1"/>
                        <a:t>lang</a:t>
                      </a:r>
                      <a:r>
                        <a:rPr lang="en-US"/>
                        <a:t>="en"&gt;</a:t>
                      </a:r>
                    </a:p>
                    <a:p>
                      <a:r>
                        <a:rPr lang="en-US"/>
                        <a:t>&lt;head&gt;</a:t>
                      </a:r>
                    </a:p>
                    <a:p>
                      <a:r>
                        <a:rPr lang="en-US"/>
                        <a:t>&lt;meta charset="utf-8"&gt;</a:t>
                      </a:r>
                    </a:p>
                    <a:p>
                      <a:r>
                        <a:rPr lang="en-US"/>
                        <a:t>&lt;title&gt;Find the Sum of Values in an Array in JavaScript&lt;/title&gt;</a:t>
                      </a:r>
                    </a:p>
                    <a:p>
                      <a:r>
                        <a:rPr lang="en-US"/>
                        <a:t>&lt;/head&gt;</a:t>
                      </a:r>
                    </a:p>
                    <a:p>
                      <a:r>
                        <a:rPr lang="en-US"/>
                        <a:t>&lt;body&gt;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&lt;script&gt;</a:t>
                      </a:r>
                    </a:p>
                    <a:p>
                      <a:endParaRPr lang="en-US"/>
                    </a:p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array = [1, 2, 3, 4, 5];</a:t>
                      </a:r>
                    </a:p>
                    <a:p>
                      <a:r>
                        <a:rPr lang="en-US"/>
                        <a:t>        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        // Getting sum of array using for loop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 i,sum1=0;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for(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=0;i&lt;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array.length;i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++)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{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	sum1=sum1+array[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];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}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document.write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(sum1);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//Getting sum of array using</a:t>
                      </a:r>
                      <a:r>
                        <a:rPr lang="en-US" baseline="0">
                          <a:solidFill>
                            <a:schemeClr val="accent2"/>
                          </a:solidFill>
                        </a:rPr>
                        <a:t> reduce function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</a:t>
                      </a:r>
                    </a:p>
                    <a:p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var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 sum =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array.reduce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(function(a, b)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{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    return a + b;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}, 0);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</a:p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        </a:t>
                      </a: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document.write</a:t>
                      </a:r>
                      <a:r>
                        <a:rPr lang="en-US">
                          <a:solidFill>
                            <a:schemeClr val="accent5"/>
                          </a:solidFill>
                        </a:rPr>
                        <a:t>(sum); 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&lt;/script&gt;</a:t>
                      </a:r>
                    </a:p>
                    <a:p>
                      <a:r>
                        <a:rPr lang="en-US"/>
                        <a:t>&lt;/body&gt;</a:t>
                      </a:r>
                    </a:p>
                    <a:p>
                      <a:r>
                        <a:rPr lang="en-US"/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65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3526"/>
          </a:xfrm>
        </p:spPr>
        <p:txBody>
          <a:bodyPr>
            <a:normAutofit/>
          </a:bodyPr>
          <a:lstStyle/>
          <a:p>
            <a:r>
              <a:rPr lang="en-US" sz="2400"/>
              <a:t>String and operators: program that removes spaces and appends into new string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30180"/>
              </p:ext>
            </p:extLst>
          </p:nvPr>
        </p:nvGraphicFramePr>
        <p:xfrm>
          <a:off x="81516" y="691116"/>
          <a:ext cx="10515600" cy="6166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6884">
                <a:tc>
                  <a:txBody>
                    <a:bodyPr/>
                    <a:lstStyle/>
                    <a:p>
                      <a:r>
                        <a:rPr lang="en-US"/>
                        <a:t>&lt;!DOCTYPE html&gt;</a:t>
                      </a:r>
                    </a:p>
                    <a:p>
                      <a:r>
                        <a:rPr lang="en-US"/>
                        <a:t>&lt;html </a:t>
                      </a:r>
                      <a:r>
                        <a:rPr lang="en-US" err="1"/>
                        <a:t>lang</a:t>
                      </a:r>
                      <a:r>
                        <a:rPr lang="en-US"/>
                        <a:t>="en"&gt;</a:t>
                      </a:r>
                    </a:p>
                    <a:p>
                      <a:r>
                        <a:rPr lang="en-US"/>
                        <a:t>&lt;head&gt;</a:t>
                      </a:r>
                    </a:p>
                    <a:p>
                      <a:r>
                        <a:rPr lang="en-US"/>
                        <a:t>&lt;meta charset="utf-8"&gt;</a:t>
                      </a:r>
                    </a:p>
                    <a:p>
                      <a:r>
                        <a:rPr lang="en-US"/>
                        <a:t>&lt;title&gt;String and operators in JS&lt;/title&gt;</a:t>
                      </a:r>
                    </a:p>
                    <a:p>
                      <a:r>
                        <a:rPr lang="en-US"/>
                        <a:t>&lt;/head&gt;</a:t>
                      </a:r>
                    </a:p>
                    <a:p>
                      <a:r>
                        <a:rPr lang="en-US"/>
                        <a:t>   &lt;body&gt;</a:t>
                      </a:r>
                    </a:p>
                    <a:p>
                      <a:r>
                        <a:rPr lang="en-US"/>
                        <a:t>      &lt;script type="text/</a:t>
                      </a:r>
                      <a:r>
                        <a:rPr lang="en-US" err="1"/>
                        <a:t>javascript</a:t>
                      </a:r>
                      <a:r>
                        <a:rPr lang="en-US"/>
                        <a:t>"&gt;        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="h e l </a:t>
                      </a:r>
                      <a:r>
                        <a:rPr lang="en-US" err="1"/>
                        <a:t>l</a:t>
                      </a:r>
                      <a:r>
                        <a:rPr lang="en-US"/>
                        <a:t> o";</a:t>
                      </a:r>
                    </a:p>
                    <a:p>
                      <a:r>
                        <a:rPr lang="en-US"/>
                        <a:t>          alert(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)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//This pops an alert box on the browser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a="";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b="";</a:t>
                      </a:r>
                    </a:p>
                    <a:p>
                      <a:r>
                        <a:rPr lang="en-US"/>
                        <a:t>          for(let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</a:t>
                      </a:r>
                      <a:r>
                        <a:rPr lang="en-US" err="1"/>
                        <a:t>str.length;i</a:t>
                      </a:r>
                      <a:r>
                        <a:rPr lang="en-US"/>
                        <a:t>++)</a:t>
                      </a:r>
                    </a:p>
                    <a:p>
                      <a:r>
                        <a:rPr lang="en-US"/>
                        <a:t>          {</a:t>
                      </a:r>
                    </a:p>
                    <a:p>
                      <a:r>
                        <a:rPr lang="en-US"/>
                        <a:t>            if(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]!=" ")</a:t>
                      </a:r>
                    </a:p>
                    <a:p>
                      <a:r>
                        <a:rPr lang="en-US"/>
                        <a:t>            {</a:t>
                      </a:r>
                    </a:p>
                    <a:p>
                      <a:r>
                        <a:rPr lang="en-US"/>
                        <a:t>              a+=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];</a:t>
                      </a:r>
                    </a:p>
                    <a:p>
                      <a:r>
                        <a:rPr lang="en-US"/>
                        <a:t>            }</a:t>
                      </a:r>
                    </a:p>
                    <a:p>
                      <a:r>
                        <a:rPr lang="en-US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else if(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]== " ")</a:t>
                      </a:r>
                    </a:p>
                    <a:p>
                      <a:r>
                        <a:rPr lang="en-US"/>
                        <a:t>            {</a:t>
                      </a:r>
                    </a:p>
                    <a:p>
                      <a:r>
                        <a:rPr lang="en-US"/>
                        <a:t>              for(j=</a:t>
                      </a:r>
                      <a:r>
                        <a:rPr lang="en-US" err="1"/>
                        <a:t>i;j</a:t>
                      </a:r>
                      <a:r>
                        <a:rPr lang="en-US"/>
                        <a:t>&lt;</a:t>
                      </a:r>
                      <a:r>
                        <a:rPr lang="en-US" err="1"/>
                        <a:t>str.length-i;j</a:t>
                      </a:r>
                      <a:r>
                        <a:rPr lang="en-US"/>
                        <a:t>++)</a:t>
                      </a:r>
                    </a:p>
                    <a:p>
                      <a:r>
                        <a:rPr lang="en-US"/>
                        <a:t>              {</a:t>
                      </a:r>
                    </a:p>
                    <a:p>
                      <a:r>
                        <a:rPr lang="en-US"/>
                        <a:t>                b+=</a:t>
                      </a:r>
                      <a:r>
                        <a:rPr lang="en-US" err="1"/>
                        <a:t>str</a:t>
                      </a:r>
                      <a:r>
                        <a:rPr lang="en-US"/>
                        <a:t>[j];</a:t>
                      </a:r>
                    </a:p>
                    <a:p>
                      <a:r>
                        <a:rPr lang="en-US"/>
                        <a:t>                break;</a:t>
                      </a:r>
                    </a:p>
                    <a:p>
                      <a:r>
                        <a:rPr lang="en-US"/>
                        <a:t>              }</a:t>
                      </a:r>
                    </a:p>
                    <a:p>
                      <a:r>
                        <a:rPr lang="en-US"/>
                        <a:t>            }</a:t>
                      </a:r>
                    </a:p>
                    <a:p>
                      <a:r>
                        <a:rPr lang="en-US"/>
                        <a:t>          }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var</a:t>
                      </a:r>
                      <a:r>
                        <a:rPr lang="en-US"/>
                        <a:t> c=b+" "+a;</a:t>
                      </a:r>
                    </a:p>
                    <a:p>
                      <a:r>
                        <a:rPr lang="en-US"/>
                        <a:t>          </a:t>
                      </a:r>
                      <a:r>
                        <a:rPr lang="en-US" err="1"/>
                        <a:t>document.write</a:t>
                      </a:r>
                      <a:r>
                        <a:rPr lang="en-US"/>
                        <a:t>(c);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   </a:t>
                      </a:r>
                    </a:p>
                    <a:p>
                      <a:r>
                        <a:rPr lang="en-US"/>
                        <a:t>      &lt;/script&gt;      </a:t>
                      </a:r>
                    </a:p>
                    <a:p>
                      <a:r>
                        <a:rPr lang="en-US"/>
                        <a:t>      &lt;/body&gt;</a:t>
                      </a:r>
                    </a:p>
                    <a:p>
                      <a:r>
                        <a:rPr lang="en-US"/>
                        <a:t>   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7"/>
            <a:ext cx="10515600" cy="272828"/>
          </a:xfrm>
        </p:spPr>
        <p:txBody>
          <a:bodyPr>
            <a:normAutofit fontScale="90000"/>
          </a:bodyPr>
          <a:lstStyle/>
          <a:p>
            <a:r>
              <a:rPr lang="en-US"/>
              <a:t>Functions and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710260"/>
              </p:ext>
            </p:extLst>
          </p:nvPr>
        </p:nvGraphicFramePr>
        <p:xfrm>
          <a:off x="143933" y="592666"/>
          <a:ext cx="11495567" cy="626855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5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1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8994">
                <a:tc>
                  <a:txBody>
                    <a:bodyPr/>
                    <a:lstStyle/>
                    <a:p>
                      <a:r>
                        <a:rPr lang="en-US" dirty="0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 dirty="0"/>
                        <a:t>&lt;html&gt;</a:t>
                      </a:r>
                    </a:p>
                    <a:p>
                      <a:r>
                        <a:rPr lang="en-US" dirty="0"/>
                        <a:t>&lt;body&gt;</a:t>
                      </a:r>
                    </a:p>
                    <a:p>
                      <a:r>
                        <a:rPr lang="en-US" dirty="0"/>
                        <a:t>&lt;script&gt;  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function a()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{  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var x=50;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console.log("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func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a"+x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}  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/>
                        <a:t>console.log(x);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 dirty="0"/>
                        <a:t>for(let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=0;i&lt;2;i++)</a:t>
                      </a:r>
                    </a:p>
                    <a:p>
                      <a:r>
                        <a:rPr lang="en-US" dirty="0"/>
                        <a:t>	console.log(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	</a:t>
                      </a:r>
                    </a:p>
                    <a:p>
                      <a:r>
                        <a:rPr lang="en-US" dirty="0"/>
                        <a:t>console.log(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 dirty="0"/>
                        <a:t>for(var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=0;i&lt;2;i++)</a:t>
                      </a:r>
                    </a:p>
                    <a:p>
                      <a:r>
                        <a:rPr lang="en-US" dirty="0"/>
                        <a:t>	console.log(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	</a:t>
                      </a:r>
                    </a:p>
                    <a:p>
                      <a:r>
                        <a:rPr lang="en-US" dirty="0"/>
                        <a:t>console.log(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nn-NO" dirty="0" err="1"/>
                        <a:t>const</a:t>
                      </a:r>
                      <a:r>
                        <a:rPr lang="nn-NO" dirty="0"/>
                        <a:t> x=51;</a:t>
                      </a:r>
                    </a:p>
                    <a:p>
                      <a:r>
                        <a:rPr lang="nn-NO" dirty="0"/>
                        <a:t>x=52;</a:t>
                      </a:r>
                    </a:p>
                    <a:p>
                      <a:r>
                        <a:rPr lang="nn-NO" dirty="0"/>
                        <a:t>x=x+1;</a:t>
                      </a:r>
                    </a:p>
                    <a:p>
                      <a:r>
                        <a:rPr lang="nn-NO" dirty="0"/>
                        <a:t>console.log(x);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Output??</a:t>
                      </a:r>
                    </a:p>
                    <a:p>
                      <a:endParaRPr lang="en-US"/>
                    </a:p>
                    <a:p>
                      <a:r>
                        <a:rPr lang="en-US" dirty="0"/>
                        <a:t>for(const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=0;i&lt;2;i++)</a:t>
                      </a:r>
                    </a:p>
                    <a:p>
                      <a:r>
                        <a:rPr lang="en-US" dirty="0"/>
                        <a:t>	console.log(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 dirty="0"/>
                        <a:t>function a()</a:t>
                      </a:r>
                    </a:p>
                    <a:p>
                      <a:r>
                        <a:rPr lang="en-US" dirty="0"/>
                        <a:t>{  </a:t>
                      </a:r>
                    </a:p>
                    <a:p>
                      <a:r>
                        <a:rPr lang="en-US" dirty="0"/>
                        <a:t>var x=50;</a:t>
                      </a:r>
                    </a:p>
                    <a:p>
                      <a:r>
                        <a:rPr lang="en-US" dirty="0"/>
                        <a:t>console.log("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a"+x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} </a:t>
                      </a:r>
                    </a:p>
                    <a:p>
                      <a:endParaRPr lang="en-US"/>
                    </a:p>
                    <a:p>
                      <a:r>
                        <a:rPr lang="en-US" dirty="0"/>
                        <a:t>a()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 dirty="0"/>
                        <a:t>let z=100;</a:t>
                      </a:r>
                    </a:p>
                    <a:p>
                      <a:r>
                        <a:rPr lang="en-US" dirty="0"/>
                        <a:t>function b1()</a:t>
                      </a:r>
                    </a:p>
                    <a:p>
                      <a:r>
                        <a:rPr lang="en-US" dirty="0"/>
                        <a:t>{  </a:t>
                      </a:r>
                    </a:p>
                    <a:p>
                      <a:r>
                        <a:rPr lang="en-US" dirty="0"/>
                        <a:t>z=500;</a:t>
                      </a:r>
                    </a:p>
                    <a:p>
                      <a:r>
                        <a:rPr lang="en-US" dirty="0"/>
                        <a:t>console.log("in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"+z);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console.log("out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"+z);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 in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&lt;script&gt;</a:t>
            </a:r>
          </a:p>
          <a:p>
            <a:r>
              <a:rPr lang="en-US" err="1"/>
              <a:t>var</a:t>
            </a:r>
            <a:r>
              <a:rPr lang="en-US"/>
              <a:t> a = new Object();</a:t>
            </a:r>
          </a:p>
          <a:p>
            <a:r>
              <a:rPr lang="en-US" err="1"/>
              <a:t>var</a:t>
            </a:r>
            <a:r>
              <a:rPr lang="en-US"/>
              <a:t> a = new String();</a:t>
            </a:r>
          </a:p>
          <a:p>
            <a:r>
              <a:rPr lang="en-US" err="1"/>
              <a:t>var</a:t>
            </a:r>
            <a:r>
              <a:rPr lang="en-US"/>
              <a:t> a = new Number();</a:t>
            </a:r>
          </a:p>
          <a:p>
            <a:r>
              <a:rPr lang="en-US" err="1"/>
              <a:t>var</a:t>
            </a:r>
            <a:r>
              <a:rPr lang="en-US"/>
              <a:t> a = new Boolean();</a:t>
            </a:r>
          </a:p>
          <a:p>
            <a:r>
              <a:rPr lang="en-US" err="1"/>
              <a:t>var</a:t>
            </a:r>
            <a:r>
              <a:rPr lang="en-US"/>
              <a:t> a = new Array();</a:t>
            </a:r>
          </a:p>
          <a:p>
            <a:r>
              <a:rPr lang="en-US" err="1"/>
              <a:t>var</a:t>
            </a:r>
            <a:r>
              <a:rPr lang="en-US"/>
              <a:t> a = new </a:t>
            </a:r>
            <a:r>
              <a:rPr lang="en-US" err="1"/>
              <a:t>RegExp</a:t>
            </a:r>
            <a:r>
              <a:rPr lang="en-US"/>
              <a:t>();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94962"/>
            <a:ext cx="10515600" cy="445366"/>
          </a:xfrm>
        </p:spPr>
        <p:txBody>
          <a:bodyPr>
            <a:normAutofit fontScale="90000"/>
          </a:bodyPr>
          <a:lstStyle/>
          <a:p>
            <a:r>
              <a:rPr lang="en-US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748145"/>
            <a:ext cx="11094027" cy="589164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&lt;script&gt;</a:t>
            </a:r>
          </a:p>
          <a:p>
            <a:r>
              <a:rPr lang="en-US"/>
              <a:t>   function Business(name, property, age, designation) {</a:t>
            </a:r>
          </a:p>
          <a:p>
            <a:r>
              <a:rPr lang="en-US"/>
              <a:t>      </a:t>
            </a:r>
            <a:r>
              <a:rPr lang="en-US" err="1"/>
              <a:t>this.Name</a:t>
            </a:r>
            <a:r>
              <a:rPr lang="en-US"/>
              <a:t> = name;</a:t>
            </a:r>
          </a:p>
          <a:p>
            <a:r>
              <a:rPr lang="en-US"/>
              <a:t>      </a:t>
            </a:r>
            <a:r>
              <a:rPr lang="en-US" err="1"/>
              <a:t>this.prop</a:t>
            </a:r>
            <a:r>
              <a:rPr lang="en-US"/>
              <a:t> = property;</a:t>
            </a:r>
          </a:p>
          <a:p>
            <a:r>
              <a:rPr lang="en-US"/>
              <a:t>      </a:t>
            </a:r>
            <a:r>
              <a:rPr lang="en-US" err="1"/>
              <a:t>this.age</a:t>
            </a:r>
            <a:r>
              <a:rPr lang="en-US"/>
              <a:t> = age;</a:t>
            </a:r>
          </a:p>
          <a:p>
            <a:r>
              <a:rPr lang="en-US"/>
              <a:t>      </a:t>
            </a:r>
            <a:r>
              <a:rPr lang="en-US" err="1"/>
              <a:t>this.designation</a:t>
            </a:r>
            <a:r>
              <a:rPr lang="en-US"/>
              <a:t> = designation;</a:t>
            </a:r>
          </a:p>
          <a:p>
            <a:r>
              <a:rPr lang="en-US"/>
              <a:t>      this.name = function() {</a:t>
            </a:r>
          </a:p>
          <a:p>
            <a:r>
              <a:rPr lang="en-US"/>
              <a:t>         return </a:t>
            </a:r>
            <a:r>
              <a:rPr lang="en-US" err="1"/>
              <a:t>this.Name</a:t>
            </a:r>
            <a:endParaRPr lang="en-US"/>
          </a:p>
          <a:p>
            <a:r>
              <a:rPr lang="en-US"/>
              <a:t>      };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  <a:r>
              <a:rPr lang="en-US" err="1"/>
              <a:t>var</a:t>
            </a:r>
            <a:r>
              <a:rPr lang="en-US"/>
              <a:t> person1 = new Business("Trump", "$28.05billion", "73", "President");</a:t>
            </a:r>
          </a:p>
          <a:p>
            <a:r>
              <a:rPr lang="en-US"/>
              <a:t>   </a:t>
            </a:r>
            <a:r>
              <a:rPr lang="en-US" err="1"/>
              <a:t>document.write</a:t>
            </a:r>
            <a:r>
              <a:rPr lang="en-US"/>
              <a:t>(person1.name());</a:t>
            </a:r>
          </a:p>
          <a:p>
            <a:r>
              <a:rPr lang="en-US"/>
              <a:t>&lt;/script&gt;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002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136526"/>
            <a:ext cx="10515600" cy="268720"/>
          </a:xfrm>
        </p:spPr>
        <p:txBody>
          <a:bodyPr>
            <a:normAutofit fontScale="90000"/>
          </a:bodyPr>
          <a:lstStyle/>
          <a:p>
            <a:r>
              <a:rPr lang="en-US"/>
              <a:t>Forms and event handling in </a:t>
            </a:r>
            <a:r>
              <a:rPr lang="en-US" err="1"/>
              <a:t>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Event: JavaScript's interaction with HTML is handled through events that occur when the user or the browser manipulates a page.</a:t>
            </a:r>
          </a:p>
          <a:p>
            <a:r>
              <a:rPr lang="en-US"/>
              <a:t>Like button click, page load, mouse moved, mouse clicked, button click….</a:t>
            </a:r>
          </a:p>
          <a:p>
            <a:r>
              <a:rPr lang="en-US"/>
              <a:t>Events are a part of the Document Object Model (DOM) Level 3 and every HTML element contains a set of events which can trigger JavaScript 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91" y="105353"/>
            <a:ext cx="10515600" cy="351848"/>
          </a:xfrm>
        </p:spPr>
        <p:txBody>
          <a:bodyPr>
            <a:normAutofit fontScale="90000"/>
          </a:bodyPr>
          <a:lstStyle/>
          <a:p>
            <a:r>
              <a:rPr lang="en-US"/>
              <a:t>Event handling-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91" y="706582"/>
            <a:ext cx="11191009" cy="603711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   &lt;head&gt;   </a:t>
            </a:r>
          </a:p>
          <a:p>
            <a:r>
              <a:rPr lang="en-US"/>
              <a:t>      &lt;script type = "text/</a:t>
            </a:r>
            <a:r>
              <a:rPr lang="en-US" err="1"/>
              <a:t>javascript</a:t>
            </a:r>
            <a:r>
              <a:rPr lang="en-US"/>
              <a:t>"&gt;</a:t>
            </a:r>
          </a:p>
          <a:p>
            <a:r>
              <a:rPr lang="en-US"/>
              <a:t>                  function validation()</a:t>
            </a:r>
          </a:p>
          <a:p>
            <a:pPr lvl="1"/>
            <a:r>
              <a:rPr lang="en-US"/>
              <a:t>{</a:t>
            </a:r>
          </a:p>
          <a:p>
            <a:r>
              <a:rPr lang="en-US"/>
              <a:t>  	 }</a:t>
            </a:r>
          </a:p>
          <a:p>
            <a:r>
              <a:rPr lang="en-US"/>
              <a:t>&lt;/script&gt;      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   </a:t>
            </a:r>
          </a:p>
          <a:p>
            <a:r>
              <a:rPr lang="en-US"/>
              <a:t>      &lt;form method = "POST" </a:t>
            </a:r>
            <a:r>
              <a:rPr lang="en-US" err="1"/>
              <a:t>onsubmit</a:t>
            </a:r>
            <a:r>
              <a:rPr lang="en-US"/>
              <a:t> = "return validate()"&gt;</a:t>
            </a:r>
          </a:p>
          <a:p>
            <a:r>
              <a:rPr lang="en-US"/>
              <a:t>       &lt;input type = "submit" value = "Submit" /&gt;</a:t>
            </a:r>
          </a:p>
          <a:p>
            <a:r>
              <a:rPr lang="en-US"/>
              <a:t>      &lt;/form&gt;      </a:t>
            </a:r>
          </a:p>
          <a:p>
            <a:r>
              <a:rPr lang="en-US"/>
              <a:t> 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285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37E6B-D3FA-4815-BF06-8E713684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26F5B-FCFF-47FA-999A-17EF0506BA75}">
  <ds:schemaRefs>
    <ds:schemaRef ds:uri="28a4c2e2-19fe-42a5-bd58-72eddb65ae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1AA222-EBE8-448B-9A29-3B28D83B37C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Notes and Exercises</vt:lpstr>
      <vt:lpstr>let and var</vt:lpstr>
      <vt:lpstr>Sum of array elements</vt:lpstr>
      <vt:lpstr>String and operators: program that removes spaces and appends into new string</vt:lpstr>
      <vt:lpstr>Functions and Variables</vt:lpstr>
      <vt:lpstr>Built in constructors</vt:lpstr>
      <vt:lpstr>User defined Objects</vt:lpstr>
      <vt:lpstr>Forms and event handling in js</vt:lpstr>
      <vt:lpstr>Event handling- Button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Notes and Exercises</dc:title>
  <dc:creator>T Vijayetha</dc:creator>
  <cp:revision>6</cp:revision>
  <dcterms:created xsi:type="dcterms:W3CDTF">2020-01-23T05:08:46Z</dcterms:created>
  <dcterms:modified xsi:type="dcterms:W3CDTF">2020-11-01T07:11:36Z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