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Leveraging WhatsApp Communities for the Bamileke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Strategy for Advocacy and Mobilization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