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9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5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EE0F-FEAF-4FDB-8BCA-74463EEAFEFE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EBA8-9D68-4015-93BE-AE0B1A640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8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379" y="1917577"/>
            <a:ext cx="2414726" cy="3737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8937" y="204187"/>
            <a:ext cx="2414726" cy="1944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player</a:t>
            </a:r>
          </a:p>
          <a:p>
            <a:pPr algn="ctr"/>
            <a:r>
              <a:rPr lang="en-US" altLang="ko-KR" dirty="0"/>
              <a:t>High score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8937" y="2476871"/>
            <a:ext cx="2414726" cy="1944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player</a:t>
            </a:r>
          </a:p>
          <a:p>
            <a:pPr algn="ctr"/>
            <a:r>
              <a:rPr lang="en-US" altLang="ko-KR" dirty="0"/>
              <a:t>High score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8937" y="4749555"/>
            <a:ext cx="2414726" cy="1944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player</a:t>
            </a:r>
          </a:p>
          <a:p>
            <a:pPr algn="ctr"/>
            <a:r>
              <a:rPr lang="en-US" altLang="ko-KR" dirty="0"/>
              <a:t>compete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47357" y="1136344"/>
            <a:ext cx="3453412" cy="1491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pause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47357" y="2778712"/>
            <a:ext cx="3453412" cy="1491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47357" y="4421080"/>
            <a:ext cx="3453412" cy="1491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Explain how to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9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379" y="1917577"/>
            <a:ext cx="2414726" cy="3737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379" y="1917577"/>
            <a:ext cx="2414726" cy="3737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69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379" y="1917577"/>
            <a:ext cx="2414726" cy="3737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4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민경현</dc:creator>
  <cp:lastModifiedBy>민경현</cp:lastModifiedBy>
  <cp:revision>1</cp:revision>
  <dcterms:created xsi:type="dcterms:W3CDTF">2017-04-03T21:40:53Z</dcterms:created>
  <dcterms:modified xsi:type="dcterms:W3CDTF">2017-04-03T21:41:56Z</dcterms:modified>
</cp:coreProperties>
</file>