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"/>
  </p:handoutMasterIdLst>
  <p:sldIdLst>
    <p:sldId id="257" r:id="rId2"/>
  </p:sldIdLst>
  <p:sldSz cx="6858000" cy="9906000" type="A4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경현 민" initials="경민" lastIdx="1" clrIdx="0">
    <p:extLst>
      <p:ext uri="{19B8F6BF-5375-455C-9EA6-DF929625EA0E}">
        <p15:presenceInfo xmlns:p15="http://schemas.microsoft.com/office/powerpoint/2012/main" userId="94afe6b98ca2ef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2874"/>
    <a:srgbClr val="194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0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401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160442C-EFD7-B7FC-6CBD-404448EEF1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1C9104-71CC-946E-7EE4-6E2B1D3A97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2616C-06E9-49BB-A519-209A8D4F15A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DF5341-6724-0FF0-4257-FC546653B1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DAA243-20EF-905C-B3F9-6566C6C653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08BF0-D1E6-4B6B-8DB4-A508204F3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947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ampel Name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98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el Name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0CACFF8A-E673-FAB8-ACCF-8DD1B2B79B8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809000" y="2829000"/>
            <a:ext cx="3240000" cy="4248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9350E0-38C6-D6F5-ECA8-1EB85F196322}"/>
              </a:ext>
            </a:extLst>
          </p:cNvPr>
          <p:cNvSpPr txBox="1"/>
          <p:nvPr userDrawn="1"/>
        </p:nvSpPr>
        <p:spPr>
          <a:xfrm>
            <a:off x="1113302" y="156411"/>
            <a:ext cx="46313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Sample Name Tag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28045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0CACFF8A-E673-FAB8-ACCF-8DD1B2B79B8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89000" y="685397"/>
            <a:ext cx="3240000" cy="4248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3">
            <a:extLst>
              <a:ext uri="{FF2B5EF4-FFF2-40B4-BE49-F238E27FC236}">
                <a16:creationId xmlns:a16="http://schemas.microsoft.com/office/drawing/2014/main" id="{7018AD9A-0FD4-FEE0-00E1-743690F0F87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9000" y="685397"/>
            <a:ext cx="3240000" cy="4248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그림 개체 틀 3">
            <a:extLst>
              <a:ext uri="{FF2B5EF4-FFF2-40B4-BE49-F238E27FC236}">
                <a16:creationId xmlns:a16="http://schemas.microsoft.com/office/drawing/2014/main" id="{B97E2A71-2AFE-831A-B55A-F333BB1D8A1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89000" y="4933397"/>
            <a:ext cx="3240000" cy="4248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그림 개체 틀 3">
            <a:extLst>
              <a:ext uri="{FF2B5EF4-FFF2-40B4-BE49-F238E27FC236}">
                <a16:creationId xmlns:a16="http://schemas.microsoft.com/office/drawing/2014/main" id="{B3484637-CF38-4C79-5CE8-FD5997A7AF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429000" y="4953000"/>
            <a:ext cx="3240000" cy="42480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92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1B1BA-F0E4-4197-9299-0B2B9E3620EE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3CA55-ECC3-4BC9-AA83-DA56F86F5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69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3" r:id="rId3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C95B14-4D1F-72E1-C7E9-4359A0DF0A8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371569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267</TotalTime>
  <Words>0</Words>
  <Application>Microsoft Office PowerPoint</Application>
  <PresentationFormat>A4 용지(210x297mm)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경현 민</dc:creator>
  <cp:lastModifiedBy>경현 민</cp:lastModifiedBy>
  <cp:revision>62</cp:revision>
  <cp:lastPrinted>2023-11-04T03:16:59Z</cp:lastPrinted>
  <dcterms:created xsi:type="dcterms:W3CDTF">2023-11-03T04:39:23Z</dcterms:created>
  <dcterms:modified xsi:type="dcterms:W3CDTF">2024-11-22T05:47:02Z</dcterms:modified>
</cp:coreProperties>
</file>