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580210058c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Stock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Symbol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Week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AAPL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5.52%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9.16%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19.7%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58.6%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GOOG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28.8%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NVDA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8.29%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25.1%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2020-09-11T15:01:08Z</dcterms:modified>
  <cp:category/>
</cp:coreProperties>
</file>