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31972250" cy="391731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338">
          <p15:clr>
            <a:srgbClr val="A4A3A4"/>
          </p15:clr>
        </p15:guide>
        <p15:guide id="2" pos="1007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ja2dTBr1QXzavC6yHSSHpRt5dG7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2462" y="-2664"/>
      </p:cViewPr>
      <p:guideLst>
        <p:guide orient="horz" pos="12338"/>
        <p:guide pos="100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030413" y="685800"/>
            <a:ext cx="27971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2030413" y="685800"/>
            <a:ext cx="27971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2397919" y="12169070"/>
            <a:ext cx="27176414" cy="8396837"/>
          </a:xfrm>
          <a:prstGeom prst="rect">
            <a:avLst/>
          </a:prstGeom>
          <a:noFill/>
          <a:ln>
            <a:noFill/>
          </a:ln>
        </p:spPr>
        <p:txBody>
          <a:bodyPr spcFirstLastPara="1" wrap="square" lIns="407350" tIns="203675" rIns="407350" bIns="2036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4795838" y="22198119"/>
            <a:ext cx="22380575" cy="10010916"/>
          </a:xfrm>
          <a:prstGeom prst="rect">
            <a:avLst/>
          </a:prstGeom>
          <a:noFill/>
          <a:ln>
            <a:noFill/>
          </a:ln>
        </p:spPr>
        <p:txBody>
          <a:bodyPr spcFirstLastPara="1" wrap="square" lIns="407350" tIns="203675" rIns="407350" bIns="203675" anchor="t" anchorCtr="0">
            <a:normAutofit/>
          </a:bodyPr>
          <a:lstStyle>
            <a:lvl1pPr lvl="0" algn="ctr">
              <a:spcBef>
                <a:spcPts val="2860"/>
              </a:spcBef>
              <a:spcAft>
                <a:spcPts val="0"/>
              </a:spcAft>
              <a:buClr>
                <a:srgbClr val="888888"/>
              </a:buClr>
              <a:buSzPts val="14300"/>
              <a:buNone/>
              <a:defRPr>
                <a:solidFill>
                  <a:srgbClr val="888888"/>
                </a:solidFill>
              </a:defRPr>
            </a:lvl1pPr>
            <a:lvl2pPr lvl="1" algn="ctr">
              <a:spcBef>
                <a:spcPts val="2500"/>
              </a:spcBef>
              <a:spcAft>
                <a:spcPts val="0"/>
              </a:spcAft>
              <a:buClr>
                <a:srgbClr val="888888"/>
              </a:buClr>
              <a:buSzPts val="12500"/>
              <a:buNone/>
              <a:defRPr>
                <a:solidFill>
                  <a:srgbClr val="888888"/>
                </a:solidFill>
              </a:defRPr>
            </a:lvl2pPr>
            <a:lvl3pPr lvl="2" algn="ctr">
              <a:spcBef>
                <a:spcPts val="2140"/>
              </a:spcBef>
              <a:spcAft>
                <a:spcPts val="0"/>
              </a:spcAft>
              <a:buClr>
                <a:srgbClr val="888888"/>
              </a:buClr>
              <a:buSzPts val="10700"/>
              <a:buNone/>
              <a:defRPr>
                <a:solidFill>
                  <a:srgbClr val="888888"/>
                </a:solidFill>
              </a:defRPr>
            </a:lvl3pPr>
            <a:lvl4pPr lvl="3" algn="ctr">
              <a:spcBef>
                <a:spcPts val="1780"/>
              </a:spcBef>
              <a:spcAft>
                <a:spcPts val="0"/>
              </a:spcAft>
              <a:buClr>
                <a:srgbClr val="888888"/>
              </a:buClr>
              <a:buSzPts val="8900"/>
              <a:buNone/>
              <a:defRPr>
                <a:solidFill>
                  <a:srgbClr val="888888"/>
                </a:solidFill>
              </a:defRPr>
            </a:lvl4pPr>
            <a:lvl5pPr lvl="4" algn="ctr">
              <a:spcBef>
                <a:spcPts val="1780"/>
              </a:spcBef>
              <a:spcAft>
                <a:spcPts val="0"/>
              </a:spcAft>
              <a:buClr>
                <a:srgbClr val="888888"/>
              </a:buClr>
              <a:buSzPts val="8900"/>
              <a:buNone/>
              <a:defRPr>
                <a:solidFill>
                  <a:srgbClr val="888888"/>
                </a:solidFill>
              </a:defRPr>
            </a:lvl5pPr>
            <a:lvl6pPr lvl="5" algn="ctr">
              <a:spcBef>
                <a:spcPts val="1780"/>
              </a:spcBef>
              <a:spcAft>
                <a:spcPts val="0"/>
              </a:spcAft>
              <a:buClr>
                <a:srgbClr val="888888"/>
              </a:buClr>
              <a:buSzPts val="8900"/>
              <a:buNone/>
              <a:defRPr>
                <a:solidFill>
                  <a:srgbClr val="888888"/>
                </a:solidFill>
              </a:defRPr>
            </a:lvl6pPr>
            <a:lvl7pPr lvl="6" algn="ctr">
              <a:spcBef>
                <a:spcPts val="1780"/>
              </a:spcBef>
              <a:spcAft>
                <a:spcPts val="0"/>
              </a:spcAft>
              <a:buClr>
                <a:srgbClr val="888888"/>
              </a:buClr>
              <a:buSzPts val="8900"/>
              <a:buNone/>
              <a:defRPr>
                <a:solidFill>
                  <a:srgbClr val="888888"/>
                </a:solidFill>
              </a:defRPr>
            </a:lvl7pPr>
            <a:lvl8pPr lvl="7" algn="ctr">
              <a:spcBef>
                <a:spcPts val="1780"/>
              </a:spcBef>
              <a:spcAft>
                <a:spcPts val="0"/>
              </a:spcAft>
              <a:buClr>
                <a:srgbClr val="888888"/>
              </a:buClr>
              <a:buSzPts val="8900"/>
              <a:buNone/>
              <a:defRPr>
                <a:solidFill>
                  <a:srgbClr val="888888"/>
                </a:solidFill>
              </a:defRPr>
            </a:lvl8pPr>
            <a:lvl9pPr lvl="8" algn="ctr">
              <a:spcBef>
                <a:spcPts val="1780"/>
              </a:spcBef>
              <a:spcAft>
                <a:spcPts val="0"/>
              </a:spcAft>
              <a:buClr>
                <a:srgbClr val="888888"/>
              </a:buClr>
              <a:buSzPts val="8900"/>
              <a:buNone/>
              <a:defRPr>
                <a:solidFill>
                  <a:srgbClr val="888888"/>
                </a:solidFill>
              </a:defRPr>
            </a:lvl9pPr>
          </a:lstStyle>
          <a:p>
            <a:endParaRPr/>
          </a:p>
        </p:txBody>
      </p:sp>
      <p:sp>
        <p:nvSpPr>
          <p:cNvPr id="14" name="Google Shape;14;p4"/>
          <p:cNvSpPr txBox="1">
            <a:spLocks noGrp="1"/>
          </p:cNvSpPr>
          <p:nvPr>
            <p:ph type="dt" idx="10"/>
          </p:nvPr>
        </p:nvSpPr>
        <p:spPr>
          <a:xfrm>
            <a:off x="1598612" y="36307709"/>
            <a:ext cx="7460192" cy="2085608"/>
          </a:xfrm>
          <a:prstGeom prst="rect">
            <a:avLst/>
          </a:prstGeom>
          <a:noFill/>
          <a:ln>
            <a:noFill/>
          </a:ln>
        </p:spPr>
        <p:txBody>
          <a:bodyPr spcFirstLastPara="1" wrap="square" lIns="407350" tIns="203675" rIns="407350" bIns="203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10923852" y="36307709"/>
            <a:ext cx="10124546" cy="2085608"/>
          </a:xfrm>
          <a:prstGeom prst="rect">
            <a:avLst/>
          </a:prstGeom>
          <a:noFill/>
          <a:ln>
            <a:noFill/>
          </a:ln>
        </p:spPr>
        <p:txBody>
          <a:bodyPr spcFirstLastPara="1" wrap="square" lIns="407350" tIns="203675" rIns="407350" bIns="203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22913445" y="36307709"/>
            <a:ext cx="7460192" cy="2085608"/>
          </a:xfrm>
          <a:prstGeom prst="rect">
            <a:avLst/>
          </a:prstGeom>
          <a:noFill/>
          <a:ln>
            <a:noFill/>
          </a:ln>
        </p:spPr>
        <p:txBody>
          <a:bodyPr spcFirstLastPara="1" wrap="square" lIns="407350" tIns="203675" rIns="407350" bIns="2036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1598613" y="1568743"/>
            <a:ext cx="28775024" cy="6528858"/>
          </a:xfrm>
          <a:prstGeom prst="rect">
            <a:avLst/>
          </a:prstGeom>
          <a:noFill/>
          <a:ln>
            <a:noFill/>
          </a:ln>
        </p:spPr>
        <p:txBody>
          <a:bodyPr spcFirstLastPara="1" wrap="square" lIns="407350" tIns="203675" rIns="407350" bIns="2036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059891" y="7679126"/>
            <a:ext cx="25852469" cy="28775024"/>
          </a:xfrm>
          <a:prstGeom prst="rect">
            <a:avLst/>
          </a:prstGeom>
          <a:noFill/>
          <a:ln>
            <a:noFill/>
          </a:ln>
        </p:spPr>
        <p:txBody>
          <a:bodyPr spcFirstLastPara="1" wrap="square" lIns="407350" tIns="203675" rIns="407350" bIns="2036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1598612" y="36307709"/>
            <a:ext cx="7460192" cy="2085608"/>
          </a:xfrm>
          <a:prstGeom prst="rect">
            <a:avLst/>
          </a:prstGeom>
          <a:noFill/>
          <a:ln>
            <a:noFill/>
          </a:ln>
        </p:spPr>
        <p:txBody>
          <a:bodyPr spcFirstLastPara="1" wrap="square" lIns="407350" tIns="203675" rIns="407350" bIns="203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10923852" y="36307709"/>
            <a:ext cx="10124546" cy="2085608"/>
          </a:xfrm>
          <a:prstGeom prst="rect">
            <a:avLst/>
          </a:prstGeom>
          <a:noFill/>
          <a:ln>
            <a:noFill/>
          </a:ln>
        </p:spPr>
        <p:txBody>
          <a:bodyPr spcFirstLastPara="1" wrap="square" lIns="407350" tIns="203675" rIns="407350" bIns="203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22913445" y="36307709"/>
            <a:ext cx="7460192" cy="2085608"/>
          </a:xfrm>
          <a:prstGeom prst="rect">
            <a:avLst/>
          </a:prstGeom>
          <a:noFill/>
          <a:ln>
            <a:noFill/>
          </a:ln>
        </p:spPr>
        <p:txBody>
          <a:bodyPr spcFirstLastPara="1" wrap="square" lIns="407350" tIns="203675" rIns="407350" bIns="2036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19178721" y="101919432"/>
            <a:ext cx="207055481" cy="22658112"/>
          </a:xfrm>
          <a:prstGeom prst="rect">
            <a:avLst/>
          </a:prstGeom>
          <a:noFill/>
          <a:ln>
            <a:noFill/>
          </a:ln>
        </p:spPr>
        <p:txBody>
          <a:bodyPr spcFirstLastPara="1" wrap="square" lIns="407350" tIns="203675" rIns="407350" bIns="2036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64766935" y="79522205"/>
            <a:ext cx="207055481" cy="67452564"/>
          </a:xfrm>
          <a:prstGeom prst="rect">
            <a:avLst/>
          </a:prstGeom>
          <a:noFill/>
          <a:ln>
            <a:noFill/>
          </a:ln>
        </p:spPr>
        <p:txBody>
          <a:bodyPr spcFirstLastPara="1" wrap="square" lIns="407350" tIns="203675" rIns="407350" bIns="2036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1598612" y="36307709"/>
            <a:ext cx="7460192" cy="2085608"/>
          </a:xfrm>
          <a:prstGeom prst="rect">
            <a:avLst/>
          </a:prstGeom>
          <a:noFill/>
          <a:ln>
            <a:noFill/>
          </a:ln>
        </p:spPr>
        <p:txBody>
          <a:bodyPr spcFirstLastPara="1" wrap="square" lIns="407350" tIns="203675" rIns="407350" bIns="203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10923852" y="36307709"/>
            <a:ext cx="10124546" cy="2085608"/>
          </a:xfrm>
          <a:prstGeom prst="rect">
            <a:avLst/>
          </a:prstGeom>
          <a:noFill/>
          <a:ln>
            <a:noFill/>
          </a:ln>
        </p:spPr>
        <p:txBody>
          <a:bodyPr spcFirstLastPara="1" wrap="square" lIns="407350" tIns="203675" rIns="407350" bIns="203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22913445" y="36307709"/>
            <a:ext cx="7460192" cy="2085608"/>
          </a:xfrm>
          <a:prstGeom prst="rect">
            <a:avLst/>
          </a:prstGeom>
          <a:noFill/>
          <a:ln>
            <a:noFill/>
          </a:ln>
        </p:spPr>
        <p:txBody>
          <a:bodyPr spcFirstLastPara="1" wrap="square" lIns="407350" tIns="203675" rIns="407350" bIns="2036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1598613" y="1568743"/>
            <a:ext cx="28775024" cy="6528858"/>
          </a:xfrm>
          <a:prstGeom prst="rect">
            <a:avLst/>
          </a:prstGeom>
          <a:noFill/>
          <a:ln>
            <a:noFill/>
          </a:ln>
        </p:spPr>
        <p:txBody>
          <a:bodyPr spcFirstLastPara="1" wrap="square" lIns="407350" tIns="203675" rIns="407350" bIns="2036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1598613" y="9140404"/>
            <a:ext cx="28775024" cy="25852469"/>
          </a:xfrm>
          <a:prstGeom prst="rect">
            <a:avLst/>
          </a:prstGeom>
          <a:noFill/>
          <a:ln>
            <a:noFill/>
          </a:ln>
        </p:spPr>
        <p:txBody>
          <a:bodyPr spcFirstLastPara="1" wrap="square" lIns="407350" tIns="203675" rIns="407350" bIns="2036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1598612" y="36307709"/>
            <a:ext cx="7460192" cy="2085608"/>
          </a:xfrm>
          <a:prstGeom prst="rect">
            <a:avLst/>
          </a:prstGeom>
          <a:noFill/>
          <a:ln>
            <a:noFill/>
          </a:ln>
        </p:spPr>
        <p:txBody>
          <a:bodyPr spcFirstLastPara="1" wrap="square" lIns="407350" tIns="203675" rIns="407350" bIns="203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10923852" y="36307709"/>
            <a:ext cx="10124546" cy="2085608"/>
          </a:xfrm>
          <a:prstGeom prst="rect">
            <a:avLst/>
          </a:prstGeom>
          <a:noFill/>
          <a:ln>
            <a:noFill/>
          </a:ln>
        </p:spPr>
        <p:txBody>
          <a:bodyPr spcFirstLastPara="1" wrap="square" lIns="407350" tIns="203675" rIns="407350" bIns="203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22913445" y="36307709"/>
            <a:ext cx="7460192" cy="2085608"/>
          </a:xfrm>
          <a:prstGeom prst="rect">
            <a:avLst/>
          </a:prstGeom>
          <a:noFill/>
          <a:ln>
            <a:noFill/>
          </a:ln>
        </p:spPr>
        <p:txBody>
          <a:bodyPr spcFirstLastPara="1" wrap="square" lIns="407350" tIns="203675" rIns="407350" bIns="2036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525587" y="25172380"/>
            <a:ext cx="27176414" cy="7780223"/>
          </a:xfrm>
          <a:prstGeom prst="rect">
            <a:avLst/>
          </a:prstGeom>
          <a:noFill/>
          <a:ln>
            <a:noFill/>
          </a:ln>
        </p:spPr>
        <p:txBody>
          <a:bodyPr spcFirstLastPara="1" wrap="square" lIns="407350" tIns="203675" rIns="407350" bIns="203675" anchor="t" anchorCtr="0">
            <a:normAutofit/>
          </a:bodyPr>
          <a:lstStyle>
            <a:lvl1pPr lvl="0" algn="l">
              <a:spcBef>
                <a:spcPts val="0"/>
              </a:spcBef>
              <a:spcAft>
                <a:spcPts val="0"/>
              </a:spcAft>
              <a:buClr>
                <a:schemeClr val="dk1"/>
              </a:buClr>
              <a:buSzPts val="17800"/>
              <a:buFont typeface="Malgun Gothic"/>
              <a:buNone/>
              <a:defRPr sz="17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2525587" y="16603255"/>
            <a:ext cx="27176414" cy="8569124"/>
          </a:xfrm>
          <a:prstGeom prst="rect">
            <a:avLst/>
          </a:prstGeom>
          <a:noFill/>
          <a:ln>
            <a:noFill/>
          </a:ln>
        </p:spPr>
        <p:txBody>
          <a:bodyPr spcFirstLastPara="1" wrap="square" lIns="407350" tIns="203675" rIns="407350" bIns="203675" anchor="b" anchorCtr="0">
            <a:normAutofit/>
          </a:bodyPr>
          <a:lstStyle>
            <a:lvl1pPr marL="457200" lvl="0" indent="-228600" algn="l">
              <a:spcBef>
                <a:spcPts val="1780"/>
              </a:spcBef>
              <a:spcAft>
                <a:spcPts val="0"/>
              </a:spcAft>
              <a:buClr>
                <a:srgbClr val="888888"/>
              </a:buClr>
              <a:buSzPts val="8900"/>
              <a:buNone/>
              <a:defRPr sz="8900">
                <a:solidFill>
                  <a:srgbClr val="888888"/>
                </a:solidFill>
              </a:defRPr>
            </a:lvl1pPr>
            <a:lvl2pPr marL="914400" lvl="1" indent="-228600" algn="l">
              <a:spcBef>
                <a:spcPts val="1600"/>
              </a:spcBef>
              <a:spcAft>
                <a:spcPts val="0"/>
              </a:spcAft>
              <a:buClr>
                <a:srgbClr val="888888"/>
              </a:buClr>
              <a:buSzPts val="8000"/>
              <a:buNone/>
              <a:defRPr sz="8000">
                <a:solidFill>
                  <a:srgbClr val="888888"/>
                </a:solidFill>
              </a:defRPr>
            </a:lvl2pPr>
            <a:lvl3pPr marL="1371600" lvl="2" indent="-228600" algn="l">
              <a:spcBef>
                <a:spcPts val="1420"/>
              </a:spcBef>
              <a:spcAft>
                <a:spcPts val="0"/>
              </a:spcAft>
              <a:buClr>
                <a:srgbClr val="888888"/>
              </a:buClr>
              <a:buSzPts val="7100"/>
              <a:buNone/>
              <a:defRPr sz="7100">
                <a:solidFill>
                  <a:srgbClr val="888888"/>
                </a:solidFill>
              </a:defRPr>
            </a:lvl3pPr>
            <a:lvl4pPr marL="1828800" lvl="3" indent="-228600" algn="l">
              <a:spcBef>
                <a:spcPts val="1240"/>
              </a:spcBef>
              <a:spcAft>
                <a:spcPts val="0"/>
              </a:spcAft>
              <a:buClr>
                <a:srgbClr val="888888"/>
              </a:buClr>
              <a:buSzPts val="6200"/>
              <a:buNone/>
              <a:defRPr sz="6200">
                <a:solidFill>
                  <a:srgbClr val="888888"/>
                </a:solidFill>
              </a:defRPr>
            </a:lvl4pPr>
            <a:lvl5pPr marL="2286000" lvl="4" indent="-228600" algn="l">
              <a:spcBef>
                <a:spcPts val="1240"/>
              </a:spcBef>
              <a:spcAft>
                <a:spcPts val="0"/>
              </a:spcAft>
              <a:buClr>
                <a:srgbClr val="888888"/>
              </a:buClr>
              <a:buSzPts val="6200"/>
              <a:buNone/>
              <a:defRPr sz="6200">
                <a:solidFill>
                  <a:srgbClr val="888888"/>
                </a:solidFill>
              </a:defRPr>
            </a:lvl5pPr>
            <a:lvl6pPr marL="2743200" lvl="5" indent="-228600" algn="l">
              <a:spcBef>
                <a:spcPts val="1240"/>
              </a:spcBef>
              <a:spcAft>
                <a:spcPts val="0"/>
              </a:spcAft>
              <a:buClr>
                <a:srgbClr val="888888"/>
              </a:buClr>
              <a:buSzPts val="6200"/>
              <a:buNone/>
              <a:defRPr sz="6200">
                <a:solidFill>
                  <a:srgbClr val="888888"/>
                </a:solidFill>
              </a:defRPr>
            </a:lvl6pPr>
            <a:lvl7pPr marL="3200400" lvl="6" indent="-228600" algn="l">
              <a:spcBef>
                <a:spcPts val="1240"/>
              </a:spcBef>
              <a:spcAft>
                <a:spcPts val="0"/>
              </a:spcAft>
              <a:buClr>
                <a:srgbClr val="888888"/>
              </a:buClr>
              <a:buSzPts val="6200"/>
              <a:buNone/>
              <a:defRPr sz="6200">
                <a:solidFill>
                  <a:srgbClr val="888888"/>
                </a:solidFill>
              </a:defRPr>
            </a:lvl7pPr>
            <a:lvl8pPr marL="3657600" lvl="7" indent="-228600" algn="l">
              <a:spcBef>
                <a:spcPts val="1240"/>
              </a:spcBef>
              <a:spcAft>
                <a:spcPts val="0"/>
              </a:spcAft>
              <a:buClr>
                <a:srgbClr val="888888"/>
              </a:buClr>
              <a:buSzPts val="6200"/>
              <a:buNone/>
              <a:defRPr sz="6200">
                <a:solidFill>
                  <a:srgbClr val="888888"/>
                </a:solidFill>
              </a:defRPr>
            </a:lvl8pPr>
            <a:lvl9pPr marL="4114800" lvl="8" indent="-228600" algn="l">
              <a:spcBef>
                <a:spcPts val="1240"/>
              </a:spcBef>
              <a:spcAft>
                <a:spcPts val="0"/>
              </a:spcAft>
              <a:buClr>
                <a:srgbClr val="888888"/>
              </a:buClr>
              <a:buSzPts val="6200"/>
              <a:buNone/>
              <a:defRPr sz="6200">
                <a:solidFill>
                  <a:srgbClr val="888888"/>
                </a:solidFill>
              </a:defRPr>
            </a:lvl9pPr>
          </a:lstStyle>
          <a:p>
            <a:endParaRPr/>
          </a:p>
        </p:txBody>
      </p:sp>
      <p:sp>
        <p:nvSpPr>
          <p:cNvPr id="26" name="Google Shape;26;p6"/>
          <p:cNvSpPr txBox="1">
            <a:spLocks noGrp="1"/>
          </p:cNvSpPr>
          <p:nvPr>
            <p:ph type="dt" idx="10"/>
          </p:nvPr>
        </p:nvSpPr>
        <p:spPr>
          <a:xfrm>
            <a:off x="1598612" y="36307709"/>
            <a:ext cx="7460192" cy="2085608"/>
          </a:xfrm>
          <a:prstGeom prst="rect">
            <a:avLst/>
          </a:prstGeom>
          <a:noFill/>
          <a:ln>
            <a:noFill/>
          </a:ln>
        </p:spPr>
        <p:txBody>
          <a:bodyPr spcFirstLastPara="1" wrap="square" lIns="407350" tIns="203675" rIns="407350" bIns="203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10923852" y="36307709"/>
            <a:ext cx="10124546" cy="2085608"/>
          </a:xfrm>
          <a:prstGeom prst="rect">
            <a:avLst/>
          </a:prstGeom>
          <a:noFill/>
          <a:ln>
            <a:noFill/>
          </a:ln>
        </p:spPr>
        <p:txBody>
          <a:bodyPr spcFirstLastPara="1" wrap="square" lIns="407350" tIns="203675" rIns="407350" bIns="203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22913445" y="36307709"/>
            <a:ext cx="7460192" cy="2085608"/>
          </a:xfrm>
          <a:prstGeom prst="rect">
            <a:avLst/>
          </a:prstGeom>
          <a:noFill/>
          <a:ln>
            <a:noFill/>
          </a:ln>
        </p:spPr>
        <p:txBody>
          <a:bodyPr spcFirstLastPara="1" wrap="square" lIns="407350" tIns="203675" rIns="407350" bIns="2036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1598613" y="1568743"/>
            <a:ext cx="28775024" cy="6528858"/>
          </a:xfrm>
          <a:prstGeom prst="rect">
            <a:avLst/>
          </a:prstGeom>
          <a:noFill/>
          <a:ln>
            <a:noFill/>
          </a:ln>
        </p:spPr>
        <p:txBody>
          <a:bodyPr spcFirstLastPara="1" wrap="square" lIns="407350" tIns="203675" rIns="407350" bIns="2036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5034523" y="56619713"/>
            <a:ext cx="45055338" cy="160156517"/>
          </a:xfrm>
          <a:prstGeom prst="rect">
            <a:avLst/>
          </a:prstGeom>
          <a:noFill/>
          <a:ln>
            <a:noFill/>
          </a:ln>
        </p:spPr>
        <p:txBody>
          <a:bodyPr spcFirstLastPara="1" wrap="square" lIns="407350" tIns="203675" rIns="407350" bIns="203675" anchor="t" anchorCtr="0">
            <a:normAutofit/>
          </a:bodyPr>
          <a:lstStyle>
            <a:lvl1pPr marL="457200" lvl="0" indent="-1022350" algn="l">
              <a:spcBef>
                <a:spcPts val="2500"/>
              </a:spcBef>
              <a:spcAft>
                <a:spcPts val="0"/>
              </a:spcAft>
              <a:buClr>
                <a:schemeClr val="dk1"/>
              </a:buClr>
              <a:buSzPts val="12500"/>
              <a:buChar char="•"/>
              <a:defRPr sz="12500"/>
            </a:lvl1pPr>
            <a:lvl2pPr marL="914400" lvl="1" indent="-908050" algn="l">
              <a:spcBef>
                <a:spcPts val="2140"/>
              </a:spcBef>
              <a:spcAft>
                <a:spcPts val="0"/>
              </a:spcAft>
              <a:buClr>
                <a:schemeClr val="dk1"/>
              </a:buClr>
              <a:buSzPts val="10700"/>
              <a:buChar char="–"/>
              <a:defRPr sz="10700"/>
            </a:lvl2pPr>
            <a:lvl3pPr marL="1371600" lvl="2" indent="-793750" algn="l">
              <a:spcBef>
                <a:spcPts val="1780"/>
              </a:spcBef>
              <a:spcAft>
                <a:spcPts val="0"/>
              </a:spcAft>
              <a:buClr>
                <a:schemeClr val="dk1"/>
              </a:buClr>
              <a:buSzPts val="8900"/>
              <a:buChar char="•"/>
              <a:defRPr sz="8900"/>
            </a:lvl3pPr>
            <a:lvl4pPr marL="1828800" lvl="3" indent="-736600" algn="l">
              <a:spcBef>
                <a:spcPts val="1600"/>
              </a:spcBef>
              <a:spcAft>
                <a:spcPts val="0"/>
              </a:spcAft>
              <a:buClr>
                <a:schemeClr val="dk1"/>
              </a:buClr>
              <a:buSzPts val="8000"/>
              <a:buChar char="–"/>
              <a:defRPr sz="8000"/>
            </a:lvl4pPr>
            <a:lvl5pPr marL="2286000" lvl="4" indent="-736600" algn="l">
              <a:spcBef>
                <a:spcPts val="1600"/>
              </a:spcBef>
              <a:spcAft>
                <a:spcPts val="0"/>
              </a:spcAft>
              <a:buClr>
                <a:schemeClr val="dk1"/>
              </a:buClr>
              <a:buSzPts val="8000"/>
              <a:buChar char="»"/>
              <a:defRPr sz="8000"/>
            </a:lvl5pPr>
            <a:lvl6pPr marL="2743200" lvl="5" indent="-736600" algn="l">
              <a:spcBef>
                <a:spcPts val="1600"/>
              </a:spcBef>
              <a:spcAft>
                <a:spcPts val="0"/>
              </a:spcAft>
              <a:buClr>
                <a:schemeClr val="dk1"/>
              </a:buClr>
              <a:buSzPts val="8000"/>
              <a:buChar char="•"/>
              <a:defRPr sz="8000"/>
            </a:lvl6pPr>
            <a:lvl7pPr marL="3200400" lvl="6" indent="-736600" algn="l">
              <a:spcBef>
                <a:spcPts val="1600"/>
              </a:spcBef>
              <a:spcAft>
                <a:spcPts val="0"/>
              </a:spcAft>
              <a:buClr>
                <a:schemeClr val="dk1"/>
              </a:buClr>
              <a:buSzPts val="8000"/>
              <a:buChar char="•"/>
              <a:defRPr sz="8000"/>
            </a:lvl7pPr>
            <a:lvl8pPr marL="3657600" lvl="7" indent="-736600" algn="l">
              <a:spcBef>
                <a:spcPts val="1600"/>
              </a:spcBef>
              <a:spcAft>
                <a:spcPts val="0"/>
              </a:spcAft>
              <a:buClr>
                <a:schemeClr val="dk1"/>
              </a:buClr>
              <a:buSzPts val="8000"/>
              <a:buChar char="•"/>
              <a:defRPr sz="8000"/>
            </a:lvl8pPr>
            <a:lvl9pPr marL="4114800" lvl="8" indent="-736600" algn="l">
              <a:spcBef>
                <a:spcPts val="1600"/>
              </a:spcBef>
              <a:spcAft>
                <a:spcPts val="0"/>
              </a:spcAft>
              <a:buClr>
                <a:schemeClr val="dk1"/>
              </a:buClr>
              <a:buSzPts val="8000"/>
              <a:buChar char="•"/>
              <a:defRPr sz="8000"/>
            </a:lvl9pPr>
          </a:lstStyle>
          <a:p>
            <a:endParaRPr/>
          </a:p>
        </p:txBody>
      </p:sp>
      <p:sp>
        <p:nvSpPr>
          <p:cNvPr id="32" name="Google Shape;32;p7"/>
          <p:cNvSpPr txBox="1">
            <a:spLocks noGrp="1"/>
          </p:cNvSpPr>
          <p:nvPr>
            <p:ph type="body" idx="2"/>
          </p:nvPr>
        </p:nvSpPr>
        <p:spPr>
          <a:xfrm>
            <a:off x="50622731" y="56619713"/>
            <a:ext cx="45055341" cy="160156517"/>
          </a:xfrm>
          <a:prstGeom prst="rect">
            <a:avLst/>
          </a:prstGeom>
          <a:noFill/>
          <a:ln>
            <a:noFill/>
          </a:ln>
        </p:spPr>
        <p:txBody>
          <a:bodyPr spcFirstLastPara="1" wrap="square" lIns="407350" tIns="203675" rIns="407350" bIns="203675" anchor="t" anchorCtr="0">
            <a:normAutofit/>
          </a:bodyPr>
          <a:lstStyle>
            <a:lvl1pPr marL="457200" lvl="0" indent="-1022350" algn="l">
              <a:spcBef>
                <a:spcPts val="2500"/>
              </a:spcBef>
              <a:spcAft>
                <a:spcPts val="0"/>
              </a:spcAft>
              <a:buClr>
                <a:schemeClr val="dk1"/>
              </a:buClr>
              <a:buSzPts val="12500"/>
              <a:buChar char="•"/>
              <a:defRPr sz="12500"/>
            </a:lvl1pPr>
            <a:lvl2pPr marL="914400" lvl="1" indent="-908050" algn="l">
              <a:spcBef>
                <a:spcPts val="2140"/>
              </a:spcBef>
              <a:spcAft>
                <a:spcPts val="0"/>
              </a:spcAft>
              <a:buClr>
                <a:schemeClr val="dk1"/>
              </a:buClr>
              <a:buSzPts val="10700"/>
              <a:buChar char="–"/>
              <a:defRPr sz="10700"/>
            </a:lvl2pPr>
            <a:lvl3pPr marL="1371600" lvl="2" indent="-793750" algn="l">
              <a:spcBef>
                <a:spcPts val="1780"/>
              </a:spcBef>
              <a:spcAft>
                <a:spcPts val="0"/>
              </a:spcAft>
              <a:buClr>
                <a:schemeClr val="dk1"/>
              </a:buClr>
              <a:buSzPts val="8900"/>
              <a:buChar char="•"/>
              <a:defRPr sz="8900"/>
            </a:lvl3pPr>
            <a:lvl4pPr marL="1828800" lvl="3" indent="-736600" algn="l">
              <a:spcBef>
                <a:spcPts val="1600"/>
              </a:spcBef>
              <a:spcAft>
                <a:spcPts val="0"/>
              </a:spcAft>
              <a:buClr>
                <a:schemeClr val="dk1"/>
              </a:buClr>
              <a:buSzPts val="8000"/>
              <a:buChar char="–"/>
              <a:defRPr sz="8000"/>
            </a:lvl4pPr>
            <a:lvl5pPr marL="2286000" lvl="4" indent="-736600" algn="l">
              <a:spcBef>
                <a:spcPts val="1600"/>
              </a:spcBef>
              <a:spcAft>
                <a:spcPts val="0"/>
              </a:spcAft>
              <a:buClr>
                <a:schemeClr val="dk1"/>
              </a:buClr>
              <a:buSzPts val="8000"/>
              <a:buChar char="»"/>
              <a:defRPr sz="8000"/>
            </a:lvl5pPr>
            <a:lvl6pPr marL="2743200" lvl="5" indent="-736600" algn="l">
              <a:spcBef>
                <a:spcPts val="1600"/>
              </a:spcBef>
              <a:spcAft>
                <a:spcPts val="0"/>
              </a:spcAft>
              <a:buClr>
                <a:schemeClr val="dk1"/>
              </a:buClr>
              <a:buSzPts val="8000"/>
              <a:buChar char="•"/>
              <a:defRPr sz="8000"/>
            </a:lvl6pPr>
            <a:lvl7pPr marL="3200400" lvl="6" indent="-736600" algn="l">
              <a:spcBef>
                <a:spcPts val="1600"/>
              </a:spcBef>
              <a:spcAft>
                <a:spcPts val="0"/>
              </a:spcAft>
              <a:buClr>
                <a:schemeClr val="dk1"/>
              </a:buClr>
              <a:buSzPts val="8000"/>
              <a:buChar char="•"/>
              <a:defRPr sz="8000"/>
            </a:lvl7pPr>
            <a:lvl8pPr marL="3657600" lvl="7" indent="-736600" algn="l">
              <a:spcBef>
                <a:spcPts val="1600"/>
              </a:spcBef>
              <a:spcAft>
                <a:spcPts val="0"/>
              </a:spcAft>
              <a:buClr>
                <a:schemeClr val="dk1"/>
              </a:buClr>
              <a:buSzPts val="8000"/>
              <a:buChar char="•"/>
              <a:defRPr sz="8000"/>
            </a:lvl8pPr>
            <a:lvl9pPr marL="4114800" lvl="8" indent="-736600" algn="l">
              <a:spcBef>
                <a:spcPts val="1600"/>
              </a:spcBef>
              <a:spcAft>
                <a:spcPts val="0"/>
              </a:spcAft>
              <a:buClr>
                <a:schemeClr val="dk1"/>
              </a:buClr>
              <a:buSzPts val="8000"/>
              <a:buChar char="•"/>
              <a:defRPr sz="8000"/>
            </a:lvl9pPr>
          </a:lstStyle>
          <a:p>
            <a:endParaRPr/>
          </a:p>
        </p:txBody>
      </p:sp>
      <p:sp>
        <p:nvSpPr>
          <p:cNvPr id="33" name="Google Shape;33;p7"/>
          <p:cNvSpPr txBox="1">
            <a:spLocks noGrp="1"/>
          </p:cNvSpPr>
          <p:nvPr>
            <p:ph type="dt" idx="10"/>
          </p:nvPr>
        </p:nvSpPr>
        <p:spPr>
          <a:xfrm>
            <a:off x="1598612" y="36307709"/>
            <a:ext cx="7460192" cy="2085608"/>
          </a:xfrm>
          <a:prstGeom prst="rect">
            <a:avLst/>
          </a:prstGeom>
          <a:noFill/>
          <a:ln>
            <a:noFill/>
          </a:ln>
        </p:spPr>
        <p:txBody>
          <a:bodyPr spcFirstLastPara="1" wrap="square" lIns="407350" tIns="203675" rIns="407350" bIns="203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10923852" y="36307709"/>
            <a:ext cx="10124546" cy="2085608"/>
          </a:xfrm>
          <a:prstGeom prst="rect">
            <a:avLst/>
          </a:prstGeom>
          <a:noFill/>
          <a:ln>
            <a:noFill/>
          </a:ln>
        </p:spPr>
        <p:txBody>
          <a:bodyPr spcFirstLastPara="1" wrap="square" lIns="407350" tIns="203675" rIns="407350" bIns="203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22913445" y="36307709"/>
            <a:ext cx="7460192" cy="2085608"/>
          </a:xfrm>
          <a:prstGeom prst="rect">
            <a:avLst/>
          </a:prstGeom>
          <a:noFill/>
          <a:ln>
            <a:noFill/>
          </a:ln>
        </p:spPr>
        <p:txBody>
          <a:bodyPr spcFirstLastPara="1" wrap="square" lIns="407350" tIns="203675" rIns="407350" bIns="2036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598613" y="1568743"/>
            <a:ext cx="28775024" cy="6528858"/>
          </a:xfrm>
          <a:prstGeom prst="rect">
            <a:avLst/>
          </a:prstGeom>
          <a:noFill/>
          <a:ln>
            <a:noFill/>
          </a:ln>
        </p:spPr>
        <p:txBody>
          <a:bodyPr spcFirstLastPara="1" wrap="square" lIns="407350" tIns="203675" rIns="407350" bIns="203675" anchor="ctr" anchorCtr="0">
            <a:normAutofit/>
          </a:bodyPr>
          <a:lstStyle>
            <a:lvl1pPr lvl="0" algn="ctr">
              <a:spcBef>
                <a:spcPts val="0"/>
              </a:spcBef>
              <a:spcAft>
                <a:spcPts val="0"/>
              </a:spcAft>
              <a:buClr>
                <a:schemeClr val="dk1"/>
              </a:buClr>
              <a:buSzPts val="19600"/>
              <a:buFont typeface="Malgun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1598613" y="8768622"/>
            <a:ext cx="14126628" cy="3654344"/>
          </a:xfrm>
          <a:prstGeom prst="rect">
            <a:avLst/>
          </a:prstGeom>
          <a:noFill/>
          <a:ln>
            <a:noFill/>
          </a:ln>
        </p:spPr>
        <p:txBody>
          <a:bodyPr spcFirstLastPara="1" wrap="square" lIns="407350" tIns="203675" rIns="407350" bIns="203675" anchor="b" anchorCtr="0">
            <a:normAutofit/>
          </a:bodyPr>
          <a:lstStyle>
            <a:lvl1pPr marL="457200" lvl="0" indent="-228600" algn="l">
              <a:spcBef>
                <a:spcPts val="2140"/>
              </a:spcBef>
              <a:spcAft>
                <a:spcPts val="0"/>
              </a:spcAft>
              <a:buClr>
                <a:schemeClr val="dk1"/>
              </a:buClr>
              <a:buSzPts val="10700"/>
              <a:buNone/>
              <a:defRPr sz="10700" b="1"/>
            </a:lvl1pPr>
            <a:lvl2pPr marL="914400" lvl="1" indent="-228600" algn="l">
              <a:spcBef>
                <a:spcPts val="1780"/>
              </a:spcBef>
              <a:spcAft>
                <a:spcPts val="0"/>
              </a:spcAft>
              <a:buClr>
                <a:schemeClr val="dk1"/>
              </a:buClr>
              <a:buSzPts val="8900"/>
              <a:buNone/>
              <a:defRPr sz="8900" b="1"/>
            </a:lvl2pPr>
            <a:lvl3pPr marL="1371600" lvl="2" indent="-228600" algn="l">
              <a:spcBef>
                <a:spcPts val="1600"/>
              </a:spcBef>
              <a:spcAft>
                <a:spcPts val="0"/>
              </a:spcAft>
              <a:buClr>
                <a:schemeClr val="dk1"/>
              </a:buClr>
              <a:buSzPts val="8000"/>
              <a:buNone/>
              <a:defRPr sz="8000" b="1"/>
            </a:lvl3pPr>
            <a:lvl4pPr marL="1828800" lvl="3" indent="-228600" algn="l">
              <a:spcBef>
                <a:spcPts val="1420"/>
              </a:spcBef>
              <a:spcAft>
                <a:spcPts val="0"/>
              </a:spcAft>
              <a:buClr>
                <a:schemeClr val="dk1"/>
              </a:buClr>
              <a:buSzPts val="7100"/>
              <a:buNone/>
              <a:defRPr sz="7100" b="1"/>
            </a:lvl4pPr>
            <a:lvl5pPr marL="2286000" lvl="4" indent="-228600" algn="l">
              <a:spcBef>
                <a:spcPts val="1420"/>
              </a:spcBef>
              <a:spcAft>
                <a:spcPts val="0"/>
              </a:spcAft>
              <a:buClr>
                <a:schemeClr val="dk1"/>
              </a:buClr>
              <a:buSzPts val="7100"/>
              <a:buNone/>
              <a:defRPr sz="7100" b="1"/>
            </a:lvl5pPr>
            <a:lvl6pPr marL="2743200" lvl="5" indent="-228600" algn="l">
              <a:spcBef>
                <a:spcPts val="1420"/>
              </a:spcBef>
              <a:spcAft>
                <a:spcPts val="0"/>
              </a:spcAft>
              <a:buClr>
                <a:schemeClr val="dk1"/>
              </a:buClr>
              <a:buSzPts val="7100"/>
              <a:buNone/>
              <a:defRPr sz="7100" b="1"/>
            </a:lvl6pPr>
            <a:lvl7pPr marL="3200400" lvl="6" indent="-228600" algn="l">
              <a:spcBef>
                <a:spcPts val="1420"/>
              </a:spcBef>
              <a:spcAft>
                <a:spcPts val="0"/>
              </a:spcAft>
              <a:buClr>
                <a:schemeClr val="dk1"/>
              </a:buClr>
              <a:buSzPts val="7100"/>
              <a:buNone/>
              <a:defRPr sz="7100" b="1"/>
            </a:lvl7pPr>
            <a:lvl8pPr marL="3657600" lvl="7" indent="-228600" algn="l">
              <a:spcBef>
                <a:spcPts val="1420"/>
              </a:spcBef>
              <a:spcAft>
                <a:spcPts val="0"/>
              </a:spcAft>
              <a:buClr>
                <a:schemeClr val="dk1"/>
              </a:buClr>
              <a:buSzPts val="7100"/>
              <a:buNone/>
              <a:defRPr sz="7100" b="1"/>
            </a:lvl8pPr>
            <a:lvl9pPr marL="4114800" lvl="8" indent="-228600" algn="l">
              <a:spcBef>
                <a:spcPts val="1420"/>
              </a:spcBef>
              <a:spcAft>
                <a:spcPts val="0"/>
              </a:spcAft>
              <a:buClr>
                <a:schemeClr val="dk1"/>
              </a:buClr>
              <a:buSzPts val="7100"/>
              <a:buNone/>
              <a:defRPr sz="7100" b="1"/>
            </a:lvl9pPr>
          </a:lstStyle>
          <a:p>
            <a:endParaRPr/>
          </a:p>
        </p:txBody>
      </p:sp>
      <p:sp>
        <p:nvSpPr>
          <p:cNvPr id="39" name="Google Shape;39;p8"/>
          <p:cNvSpPr txBox="1">
            <a:spLocks noGrp="1"/>
          </p:cNvSpPr>
          <p:nvPr>
            <p:ph type="body" idx="2"/>
          </p:nvPr>
        </p:nvSpPr>
        <p:spPr>
          <a:xfrm>
            <a:off x="1598613" y="12422967"/>
            <a:ext cx="14126628" cy="22569903"/>
          </a:xfrm>
          <a:prstGeom prst="rect">
            <a:avLst/>
          </a:prstGeom>
          <a:noFill/>
          <a:ln>
            <a:noFill/>
          </a:ln>
        </p:spPr>
        <p:txBody>
          <a:bodyPr spcFirstLastPara="1" wrap="square" lIns="407350" tIns="203675" rIns="407350" bIns="203675" anchor="t" anchorCtr="0">
            <a:normAutofit/>
          </a:bodyPr>
          <a:lstStyle>
            <a:lvl1pPr marL="457200" lvl="0" indent="-908050" algn="l">
              <a:spcBef>
                <a:spcPts val="2140"/>
              </a:spcBef>
              <a:spcAft>
                <a:spcPts val="0"/>
              </a:spcAft>
              <a:buClr>
                <a:schemeClr val="dk1"/>
              </a:buClr>
              <a:buSzPts val="10700"/>
              <a:buChar char="•"/>
              <a:defRPr sz="10700"/>
            </a:lvl1pPr>
            <a:lvl2pPr marL="914400" lvl="1" indent="-793750" algn="l">
              <a:spcBef>
                <a:spcPts val="1780"/>
              </a:spcBef>
              <a:spcAft>
                <a:spcPts val="0"/>
              </a:spcAft>
              <a:buClr>
                <a:schemeClr val="dk1"/>
              </a:buClr>
              <a:buSzPts val="8900"/>
              <a:buChar char="–"/>
              <a:defRPr sz="8900"/>
            </a:lvl2pPr>
            <a:lvl3pPr marL="1371600" lvl="2" indent="-736600" algn="l">
              <a:spcBef>
                <a:spcPts val="1600"/>
              </a:spcBef>
              <a:spcAft>
                <a:spcPts val="0"/>
              </a:spcAft>
              <a:buClr>
                <a:schemeClr val="dk1"/>
              </a:buClr>
              <a:buSzPts val="8000"/>
              <a:buChar char="•"/>
              <a:defRPr sz="8000"/>
            </a:lvl3pPr>
            <a:lvl4pPr marL="1828800" lvl="3" indent="-679450" algn="l">
              <a:spcBef>
                <a:spcPts val="1420"/>
              </a:spcBef>
              <a:spcAft>
                <a:spcPts val="0"/>
              </a:spcAft>
              <a:buClr>
                <a:schemeClr val="dk1"/>
              </a:buClr>
              <a:buSzPts val="7100"/>
              <a:buChar char="–"/>
              <a:defRPr sz="7100"/>
            </a:lvl4pPr>
            <a:lvl5pPr marL="2286000" lvl="4" indent="-679450" algn="l">
              <a:spcBef>
                <a:spcPts val="1420"/>
              </a:spcBef>
              <a:spcAft>
                <a:spcPts val="0"/>
              </a:spcAft>
              <a:buClr>
                <a:schemeClr val="dk1"/>
              </a:buClr>
              <a:buSzPts val="7100"/>
              <a:buChar char="»"/>
              <a:defRPr sz="7100"/>
            </a:lvl5pPr>
            <a:lvl6pPr marL="2743200" lvl="5" indent="-679450" algn="l">
              <a:spcBef>
                <a:spcPts val="1420"/>
              </a:spcBef>
              <a:spcAft>
                <a:spcPts val="0"/>
              </a:spcAft>
              <a:buClr>
                <a:schemeClr val="dk1"/>
              </a:buClr>
              <a:buSzPts val="7100"/>
              <a:buChar char="•"/>
              <a:defRPr sz="7100"/>
            </a:lvl6pPr>
            <a:lvl7pPr marL="3200400" lvl="6" indent="-679450" algn="l">
              <a:spcBef>
                <a:spcPts val="1420"/>
              </a:spcBef>
              <a:spcAft>
                <a:spcPts val="0"/>
              </a:spcAft>
              <a:buClr>
                <a:schemeClr val="dk1"/>
              </a:buClr>
              <a:buSzPts val="7100"/>
              <a:buChar char="•"/>
              <a:defRPr sz="7100"/>
            </a:lvl7pPr>
            <a:lvl8pPr marL="3657600" lvl="7" indent="-679450" algn="l">
              <a:spcBef>
                <a:spcPts val="1420"/>
              </a:spcBef>
              <a:spcAft>
                <a:spcPts val="0"/>
              </a:spcAft>
              <a:buClr>
                <a:schemeClr val="dk1"/>
              </a:buClr>
              <a:buSzPts val="7100"/>
              <a:buChar char="•"/>
              <a:defRPr sz="7100"/>
            </a:lvl8pPr>
            <a:lvl9pPr marL="4114800" lvl="8" indent="-679450" algn="l">
              <a:spcBef>
                <a:spcPts val="1420"/>
              </a:spcBef>
              <a:spcAft>
                <a:spcPts val="0"/>
              </a:spcAft>
              <a:buClr>
                <a:schemeClr val="dk1"/>
              </a:buClr>
              <a:buSzPts val="7100"/>
              <a:buChar char="•"/>
              <a:defRPr sz="7100"/>
            </a:lvl9pPr>
          </a:lstStyle>
          <a:p>
            <a:endParaRPr/>
          </a:p>
        </p:txBody>
      </p:sp>
      <p:sp>
        <p:nvSpPr>
          <p:cNvPr id="40" name="Google Shape;40;p8"/>
          <p:cNvSpPr txBox="1">
            <a:spLocks noGrp="1"/>
          </p:cNvSpPr>
          <p:nvPr>
            <p:ph type="body" idx="3"/>
          </p:nvPr>
        </p:nvSpPr>
        <p:spPr>
          <a:xfrm>
            <a:off x="16241461" y="8768622"/>
            <a:ext cx="14132177" cy="3654344"/>
          </a:xfrm>
          <a:prstGeom prst="rect">
            <a:avLst/>
          </a:prstGeom>
          <a:noFill/>
          <a:ln>
            <a:noFill/>
          </a:ln>
        </p:spPr>
        <p:txBody>
          <a:bodyPr spcFirstLastPara="1" wrap="square" lIns="407350" tIns="203675" rIns="407350" bIns="203675" anchor="b" anchorCtr="0">
            <a:normAutofit/>
          </a:bodyPr>
          <a:lstStyle>
            <a:lvl1pPr marL="457200" lvl="0" indent="-228600" algn="l">
              <a:spcBef>
                <a:spcPts val="2140"/>
              </a:spcBef>
              <a:spcAft>
                <a:spcPts val="0"/>
              </a:spcAft>
              <a:buClr>
                <a:schemeClr val="dk1"/>
              </a:buClr>
              <a:buSzPts val="10700"/>
              <a:buNone/>
              <a:defRPr sz="10700" b="1"/>
            </a:lvl1pPr>
            <a:lvl2pPr marL="914400" lvl="1" indent="-228600" algn="l">
              <a:spcBef>
                <a:spcPts val="1780"/>
              </a:spcBef>
              <a:spcAft>
                <a:spcPts val="0"/>
              </a:spcAft>
              <a:buClr>
                <a:schemeClr val="dk1"/>
              </a:buClr>
              <a:buSzPts val="8900"/>
              <a:buNone/>
              <a:defRPr sz="8900" b="1"/>
            </a:lvl2pPr>
            <a:lvl3pPr marL="1371600" lvl="2" indent="-228600" algn="l">
              <a:spcBef>
                <a:spcPts val="1600"/>
              </a:spcBef>
              <a:spcAft>
                <a:spcPts val="0"/>
              </a:spcAft>
              <a:buClr>
                <a:schemeClr val="dk1"/>
              </a:buClr>
              <a:buSzPts val="8000"/>
              <a:buNone/>
              <a:defRPr sz="8000" b="1"/>
            </a:lvl3pPr>
            <a:lvl4pPr marL="1828800" lvl="3" indent="-228600" algn="l">
              <a:spcBef>
                <a:spcPts val="1420"/>
              </a:spcBef>
              <a:spcAft>
                <a:spcPts val="0"/>
              </a:spcAft>
              <a:buClr>
                <a:schemeClr val="dk1"/>
              </a:buClr>
              <a:buSzPts val="7100"/>
              <a:buNone/>
              <a:defRPr sz="7100" b="1"/>
            </a:lvl4pPr>
            <a:lvl5pPr marL="2286000" lvl="4" indent="-228600" algn="l">
              <a:spcBef>
                <a:spcPts val="1420"/>
              </a:spcBef>
              <a:spcAft>
                <a:spcPts val="0"/>
              </a:spcAft>
              <a:buClr>
                <a:schemeClr val="dk1"/>
              </a:buClr>
              <a:buSzPts val="7100"/>
              <a:buNone/>
              <a:defRPr sz="7100" b="1"/>
            </a:lvl5pPr>
            <a:lvl6pPr marL="2743200" lvl="5" indent="-228600" algn="l">
              <a:spcBef>
                <a:spcPts val="1420"/>
              </a:spcBef>
              <a:spcAft>
                <a:spcPts val="0"/>
              </a:spcAft>
              <a:buClr>
                <a:schemeClr val="dk1"/>
              </a:buClr>
              <a:buSzPts val="7100"/>
              <a:buNone/>
              <a:defRPr sz="7100" b="1"/>
            </a:lvl6pPr>
            <a:lvl7pPr marL="3200400" lvl="6" indent="-228600" algn="l">
              <a:spcBef>
                <a:spcPts val="1420"/>
              </a:spcBef>
              <a:spcAft>
                <a:spcPts val="0"/>
              </a:spcAft>
              <a:buClr>
                <a:schemeClr val="dk1"/>
              </a:buClr>
              <a:buSzPts val="7100"/>
              <a:buNone/>
              <a:defRPr sz="7100" b="1"/>
            </a:lvl7pPr>
            <a:lvl8pPr marL="3657600" lvl="7" indent="-228600" algn="l">
              <a:spcBef>
                <a:spcPts val="1420"/>
              </a:spcBef>
              <a:spcAft>
                <a:spcPts val="0"/>
              </a:spcAft>
              <a:buClr>
                <a:schemeClr val="dk1"/>
              </a:buClr>
              <a:buSzPts val="7100"/>
              <a:buNone/>
              <a:defRPr sz="7100" b="1"/>
            </a:lvl8pPr>
            <a:lvl9pPr marL="4114800" lvl="8" indent="-228600" algn="l">
              <a:spcBef>
                <a:spcPts val="1420"/>
              </a:spcBef>
              <a:spcAft>
                <a:spcPts val="0"/>
              </a:spcAft>
              <a:buClr>
                <a:schemeClr val="dk1"/>
              </a:buClr>
              <a:buSzPts val="7100"/>
              <a:buNone/>
              <a:defRPr sz="7100" b="1"/>
            </a:lvl9pPr>
          </a:lstStyle>
          <a:p>
            <a:endParaRPr/>
          </a:p>
        </p:txBody>
      </p:sp>
      <p:sp>
        <p:nvSpPr>
          <p:cNvPr id="41" name="Google Shape;41;p8"/>
          <p:cNvSpPr txBox="1">
            <a:spLocks noGrp="1"/>
          </p:cNvSpPr>
          <p:nvPr>
            <p:ph type="body" idx="4"/>
          </p:nvPr>
        </p:nvSpPr>
        <p:spPr>
          <a:xfrm>
            <a:off x="16241461" y="12422967"/>
            <a:ext cx="14132177" cy="22569903"/>
          </a:xfrm>
          <a:prstGeom prst="rect">
            <a:avLst/>
          </a:prstGeom>
          <a:noFill/>
          <a:ln>
            <a:noFill/>
          </a:ln>
        </p:spPr>
        <p:txBody>
          <a:bodyPr spcFirstLastPara="1" wrap="square" lIns="407350" tIns="203675" rIns="407350" bIns="203675" anchor="t" anchorCtr="0">
            <a:normAutofit/>
          </a:bodyPr>
          <a:lstStyle>
            <a:lvl1pPr marL="457200" lvl="0" indent="-908050" algn="l">
              <a:spcBef>
                <a:spcPts val="2140"/>
              </a:spcBef>
              <a:spcAft>
                <a:spcPts val="0"/>
              </a:spcAft>
              <a:buClr>
                <a:schemeClr val="dk1"/>
              </a:buClr>
              <a:buSzPts val="10700"/>
              <a:buChar char="•"/>
              <a:defRPr sz="10700"/>
            </a:lvl1pPr>
            <a:lvl2pPr marL="914400" lvl="1" indent="-793750" algn="l">
              <a:spcBef>
                <a:spcPts val="1780"/>
              </a:spcBef>
              <a:spcAft>
                <a:spcPts val="0"/>
              </a:spcAft>
              <a:buClr>
                <a:schemeClr val="dk1"/>
              </a:buClr>
              <a:buSzPts val="8900"/>
              <a:buChar char="–"/>
              <a:defRPr sz="8900"/>
            </a:lvl2pPr>
            <a:lvl3pPr marL="1371600" lvl="2" indent="-736600" algn="l">
              <a:spcBef>
                <a:spcPts val="1600"/>
              </a:spcBef>
              <a:spcAft>
                <a:spcPts val="0"/>
              </a:spcAft>
              <a:buClr>
                <a:schemeClr val="dk1"/>
              </a:buClr>
              <a:buSzPts val="8000"/>
              <a:buChar char="•"/>
              <a:defRPr sz="8000"/>
            </a:lvl3pPr>
            <a:lvl4pPr marL="1828800" lvl="3" indent="-679450" algn="l">
              <a:spcBef>
                <a:spcPts val="1420"/>
              </a:spcBef>
              <a:spcAft>
                <a:spcPts val="0"/>
              </a:spcAft>
              <a:buClr>
                <a:schemeClr val="dk1"/>
              </a:buClr>
              <a:buSzPts val="7100"/>
              <a:buChar char="–"/>
              <a:defRPr sz="7100"/>
            </a:lvl4pPr>
            <a:lvl5pPr marL="2286000" lvl="4" indent="-679450" algn="l">
              <a:spcBef>
                <a:spcPts val="1420"/>
              </a:spcBef>
              <a:spcAft>
                <a:spcPts val="0"/>
              </a:spcAft>
              <a:buClr>
                <a:schemeClr val="dk1"/>
              </a:buClr>
              <a:buSzPts val="7100"/>
              <a:buChar char="»"/>
              <a:defRPr sz="7100"/>
            </a:lvl5pPr>
            <a:lvl6pPr marL="2743200" lvl="5" indent="-679450" algn="l">
              <a:spcBef>
                <a:spcPts val="1420"/>
              </a:spcBef>
              <a:spcAft>
                <a:spcPts val="0"/>
              </a:spcAft>
              <a:buClr>
                <a:schemeClr val="dk1"/>
              </a:buClr>
              <a:buSzPts val="7100"/>
              <a:buChar char="•"/>
              <a:defRPr sz="7100"/>
            </a:lvl6pPr>
            <a:lvl7pPr marL="3200400" lvl="6" indent="-679450" algn="l">
              <a:spcBef>
                <a:spcPts val="1420"/>
              </a:spcBef>
              <a:spcAft>
                <a:spcPts val="0"/>
              </a:spcAft>
              <a:buClr>
                <a:schemeClr val="dk1"/>
              </a:buClr>
              <a:buSzPts val="7100"/>
              <a:buChar char="•"/>
              <a:defRPr sz="7100"/>
            </a:lvl7pPr>
            <a:lvl8pPr marL="3657600" lvl="7" indent="-679450" algn="l">
              <a:spcBef>
                <a:spcPts val="1420"/>
              </a:spcBef>
              <a:spcAft>
                <a:spcPts val="0"/>
              </a:spcAft>
              <a:buClr>
                <a:schemeClr val="dk1"/>
              </a:buClr>
              <a:buSzPts val="7100"/>
              <a:buChar char="•"/>
              <a:defRPr sz="7100"/>
            </a:lvl8pPr>
            <a:lvl9pPr marL="4114800" lvl="8" indent="-679450" algn="l">
              <a:spcBef>
                <a:spcPts val="1420"/>
              </a:spcBef>
              <a:spcAft>
                <a:spcPts val="0"/>
              </a:spcAft>
              <a:buClr>
                <a:schemeClr val="dk1"/>
              </a:buClr>
              <a:buSzPts val="7100"/>
              <a:buChar char="•"/>
              <a:defRPr sz="7100"/>
            </a:lvl9pPr>
          </a:lstStyle>
          <a:p>
            <a:endParaRPr/>
          </a:p>
        </p:txBody>
      </p:sp>
      <p:sp>
        <p:nvSpPr>
          <p:cNvPr id="42" name="Google Shape;42;p8"/>
          <p:cNvSpPr txBox="1">
            <a:spLocks noGrp="1"/>
          </p:cNvSpPr>
          <p:nvPr>
            <p:ph type="dt" idx="10"/>
          </p:nvPr>
        </p:nvSpPr>
        <p:spPr>
          <a:xfrm>
            <a:off x="1598612" y="36307709"/>
            <a:ext cx="7460192" cy="2085608"/>
          </a:xfrm>
          <a:prstGeom prst="rect">
            <a:avLst/>
          </a:prstGeom>
          <a:noFill/>
          <a:ln>
            <a:noFill/>
          </a:ln>
        </p:spPr>
        <p:txBody>
          <a:bodyPr spcFirstLastPara="1" wrap="square" lIns="407350" tIns="203675" rIns="407350" bIns="203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10923852" y="36307709"/>
            <a:ext cx="10124546" cy="2085608"/>
          </a:xfrm>
          <a:prstGeom prst="rect">
            <a:avLst/>
          </a:prstGeom>
          <a:noFill/>
          <a:ln>
            <a:noFill/>
          </a:ln>
        </p:spPr>
        <p:txBody>
          <a:bodyPr spcFirstLastPara="1" wrap="square" lIns="407350" tIns="203675" rIns="407350" bIns="203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22913445" y="36307709"/>
            <a:ext cx="7460192" cy="2085608"/>
          </a:xfrm>
          <a:prstGeom prst="rect">
            <a:avLst/>
          </a:prstGeom>
          <a:noFill/>
          <a:ln>
            <a:noFill/>
          </a:ln>
        </p:spPr>
        <p:txBody>
          <a:bodyPr spcFirstLastPara="1" wrap="square" lIns="407350" tIns="203675" rIns="407350" bIns="2036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1598613" y="1568743"/>
            <a:ext cx="28775024" cy="6528858"/>
          </a:xfrm>
          <a:prstGeom prst="rect">
            <a:avLst/>
          </a:prstGeom>
          <a:noFill/>
          <a:ln>
            <a:noFill/>
          </a:ln>
        </p:spPr>
        <p:txBody>
          <a:bodyPr spcFirstLastPara="1" wrap="square" lIns="407350" tIns="203675" rIns="407350" bIns="2036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1598612" y="36307709"/>
            <a:ext cx="7460192" cy="2085608"/>
          </a:xfrm>
          <a:prstGeom prst="rect">
            <a:avLst/>
          </a:prstGeom>
          <a:noFill/>
          <a:ln>
            <a:noFill/>
          </a:ln>
        </p:spPr>
        <p:txBody>
          <a:bodyPr spcFirstLastPara="1" wrap="square" lIns="407350" tIns="203675" rIns="407350" bIns="203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10923852" y="36307709"/>
            <a:ext cx="10124546" cy="2085608"/>
          </a:xfrm>
          <a:prstGeom prst="rect">
            <a:avLst/>
          </a:prstGeom>
          <a:noFill/>
          <a:ln>
            <a:noFill/>
          </a:ln>
        </p:spPr>
        <p:txBody>
          <a:bodyPr spcFirstLastPara="1" wrap="square" lIns="407350" tIns="203675" rIns="407350" bIns="203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22913445" y="36307709"/>
            <a:ext cx="7460192" cy="2085608"/>
          </a:xfrm>
          <a:prstGeom prst="rect">
            <a:avLst/>
          </a:prstGeom>
          <a:noFill/>
          <a:ln>
            <a:noFill/>
          </a:ln>
        </p:spPr>
        <p:txBody>
          <a:bodyPr spcFirstLastPara="1" wrap="square" lIns="407350" tIns="203675" rIns="407350" bIns="2036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1598612" y="36307709"/>
            <a:ext cx="7460192" cy="2085608"/>
          </a:xfrm>
          <a:prstGeom prst="rect">
            <a:avLst/>
          </a:prstGeom>
          <a:noFill/>
          <a:ln>
            <a:noFill/>
          </a:ln>
        </p:spPr>
        <p:txBody>
          <a:bodyPr spcFirstLastPara="1" wrap="square" lIns="407350" tIns="203675" rIns="407350" bIns="203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10923852" y="36307709"/>
            <a:ext cx="10124546" cy="2085608"/>
          </a:xfrm>
          <a:prstGeom prst="rect">
            <a:avLst/>
          </a:prstGeom>
          <a:noFill/>
          <a:ln>
            <a:noFill/>
          </a:ln>
        </p:spPr>
        <p:txBody>
          <a:bodyPr spcFirstLastPara="1" wrap="square" lIns="407350" tIns="203675" rIns="407350" bIns="203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22913445" y="36307709"/>
            <a:ext cx="7460192" cy="2085608"/>
          </a:xfrm>
          <a:prstGeom prst="rect">
            <a:avLst/>
          </a:prstGeom>
          <a:noFill/>
          <a:ln>
            <a:noFill/>
          </a:ln>
        </p:spPr>
        <p:txBody>
          <a:bodyPr spcFirstLastPara="1" wrap="square" lIns="407350" tIns="203675" rIns="407350" bIns="2036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1598615" y="1559672"/>
            <a:ext cx="10518650" cy="6637672"/>
          </a:xfrm>
          <a:prstGeom prst="rect">
            <a:avLst/>
          </a:prstGeom>
          <a:noFill/>
          <a:ln>
            <a:noFill/>
          </a:ln>
        </p:spPr>
        <p:txBody>
          <a:bodyPr spcFirstLastPara="1" wrap="square" lIns="407350" tIns="203675" rIns="407350" bIns="203675" anchor="b" anchorCtr="0">
            <a:normAutofit/>
          </a:bodyPr>
          <a:lstStyle>
            <a:lvl1pPr lvl="0" algn="l">
              <a:spcBef>
                <a:spcPts val="0"/>
              </a:spcBef>
              <a:spcAft>
                <a:spcPts val="0"/>
              </a:spcAft>
              <a:buClr>
                <a:schemeClr val="dk1"/>
              </a:buClr>
              <a:buSzPts val="8900"/>
              <a:buFont typeface="Malgun Gothic"/>
              <a:buNone/>
              <a:defRPr sz="89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12500262" y="1559676"/>
            <a:ext cx="17873375" cy="33433199"/>
          </a:xfrm>
          <a:prstGeom prst="rect">
            <a:avLst/>
          </a:prstGeom>
          <a:noFill/>
          <a:ln>
            <a:noFill/>
          </a:ln>
        </p:spPr>
        <p:txBody>
          <a:bodyPr spcFirstLastPara="1" wrap="square" lIns="407350" tIns="203675" rIns="407350" bIns="203675" anchor="t" anchorCtr="0">
            <a:normAutofit/>
          </a:bodyPr>
          <a:lstStyle>
            <a:lvl1pPr marL="457200" lvl="0" indent="-1136650" algn="l">
              <a:spcBef>
                <a:spcPts val="2860"/>
              </a:spcBef>
              <a:spcAft>
                <a:spcPts val="0"/>
              </a:spcAft>
              <a:buClr>
                <a:schemeClr val="dk1"/>
              </a:buClr>
              <a:buSzPts val="14300"/>
              <a:buChar char="•"/>
              <a:defRPr sz="14300"/>
            </a:lvl1pPr>
            <a:lvl2pPr marL="914400" lvl="1" indent="-1022350" algn="l">
              <a:spcBef>
                <a:spcPts val="2500"/>
              </a:spcBef>
              <a:spcAft>
                <a:spcPts val="0"/>
              </a:spcAft>
              <a:buClr>
                <a:schemeClr val="dk1"/>
              </a:buClr>
              <a:buSzPts val="12500"/>
              <a:buChar char="–"/>
              <a:defRPr sz="12500"/>
            </a:lvl2pPr>
            <a:lvl3pPr marL="1371600" lvl="2" indent="-908050" algn="l">
              <a:spcBef>
                <a:spcPts val="2140"/>
              </a:spcBef>
              <a:spcAft>
                <a:spcPts val="0"/>
              </a:spcAft>
              <a:buClr>
                <a:schemeClr val="dk1"/>
              </a:buClr>
              <a:buSzPts val="10700"/>
              <a:buChar char="•"/>
              <a:defRPr sz="10700"/>
            </a:lvl3pPr>
            <a:lvl4pPr marL="1828800" lvl="3" indent="-793750" algn="l">
              <a:spcBef>
                <a:spcPts val="1780"/>
              </a:spcBef>
              <a:spcAft>
                <a:spcPts val="0"/>
              </a:spcAft>
              <a:buClr>
                <a:schemeClr val="dk1"/>
              </a:buClr>
              <a:buSzPts val="8900"/>
              <a:buChar char="–"/>
              <a:defRPr sz="8900"/>
            </a:lvl4pPr>
            <a:lvl5pPr marL="2286000" lvl="4" indent="-793750" algn="l">
              <a:spcBef>
                <a:spcPts val="1780"/>
              </a:spcBef>
              <a:spcAft>
                <a:spcPts val="0"/>
              </a:spcAft>
              <a:buClr>
                <a:schemeClr val="dk1"/>
              </a:buClr>
              <a:buSzPts val="8900"/>
              <a:buChar char="»"/>
              <a:defRPr sz="8900"/>
            </a:lvl5pPr>
            <a:lvl6pPr marL="2743200" lvl="5" indent="-793750" algn="l">
              <a:spcBef>
                <a:spcPts val="1780"/>
              </a:spcBef>
              <a:spcAft>
                <a:spcPts val="0"/>
              </a:spcAft>
              <a:buClr>
                <a:schemeClr val="dk1"/>
              </a:buClr>
              <a:buSzPts val="8900"/>
              <a:buChar char="•"/>
              <a:defRPr sz="8900"/>
            </a:lvl6pPr>
            <a:lvl7pPr marL="3200400" lvl="6" indent="-793750" algn="l">
              <a:spcBef>
                <a:spcPts val="1780"/>
              </a:spcBef>
              <a:spcAft>
                <a:spcPts val="0"/>
              </a:spcAft>
              <a:buClr>
                <a:schemeClr val="dk1"/>
              </a:buClr>
              <a:buSzPts val="8900"/>
              <a:buChar char="•"/>
              <a:defRPr sz="8900"/>
            </a:lvl7pPr>
            <a:lvl8pPr marL="3657600" lvl="7" indent="-793750" algn="l">
              <a:spcBef>
                <a:spcPts val="1780"/>
              </a:spcBef>
              <a:spcAft>
                <a:spcPts val="0"/>
              </a:spcAft>
              <a:buClr>
                <a:schemeClr val="dk1"/>
              </a:buClr>
              <a:buSzPts val="8900"/>
              <a:buChar char="•"/>
              <a:defRPr sz="8900"/>
            </a:lvl8pPr>
            <a:lvl9pPr marL="4114800" lvl="8" indent="-793750" algn="l">
              <a:spcBef>
                <a:spcPts val="1780"/>
              </a:spcBef>
              <a:spcAft>
                <a:spcPts val="0"/>
              </a:spcAft>
              <a:buClr>
                <a:schemeClr val="dk1"/>
              </a:buClr>
              <a:buSzPts val="8900"/>
              <a:buChar char="•"/>
              <a:defRPr sz="8900"/>
            </a:lvl9pPr>
          </a:lstStyle>
          <a:p>
            <a:endParaRPr/>
          </a:p>
        </p:txBody>
      </p:sp>
      <p:sp>
        <p:nvSpPr>
          <p:cNvPr id="57" name="Google Shape;57;p11"/>
          <p:cNvSpPr txBox="1">
            <a:spLocks noGrp="1"/>
          </p:cNvSpPr>
          <p:nvPr>
            <p:ph type="body" idx="2"/>
          </p:nvPr>
        </p:nvSpPr>
        <p:spPr>
          <a:xfrm>
            <a:off x="1598615" y="8197348"/>
            <a:ext cx="10518650" cy="26795526"/>
          </a:xfrm>
          <a:prstGeom prst="rect">
            <a:avLst/>
          </a:prstGeom>
          <a:noFill/>
          <a:ln>
            <a:noFill/>
          </a:ln>
        </p:spPr>
        <p:txBody>
          <a:bodyPr spcFirstLastPara="1" wrap="square" lIns="407350" tIns="203675" rIns="407350" bIns="203675" anchor="t" anchorCtr="0">
            <a:normAutofit/>
          </a:bodyPr>
          <a:lstStyle>
            <a:lvl1pPr marL="457200" lvl="0" indent="-228600" algn="l">
              <a:spcBef>
                <a:spcPts val="1240"/>
              </a:spcBef>
              <a:spcAft>
                <a:spcPts val="0"/>
              </a:spcAft>
              <a:buClr>
                <a:schemeClr val="dk1"/>
              </a:buClr>
              <a:buSzPts val="6200"/>
              <a:buNone/>
              <a:defRPr sz="6200"/>
            </a:lvl1pPr>
            <a:lvl2pPr marL="914400" lvl="1" indent="-228600" algn="l">
              <a:spcBef>
                <a:spcPts val="1060"/>
              </a:spcBef>
              <a:spcAft>
                <a:spcPts val="0"/>
              </a:spcAft>
              <a:buClr>
                <a:schemeClr val="dk1"/>
              </a:buClr>
              <a:buSzPts val="5300"/>
              <a:buNone/>
              <a:defRPr sz="5300"/>
            </a:lvl2pPr>
            <a:lvl3pPr marL="1371600" lvl="2" indent="-228600" algn="l">
              <a:spcBef>
                <a:spcPts val="900"/>
              </a:spcBef>
              <a:spcAft>
                <a:spcPts val="0"/>
              </a:spcAft>
              <a:buClr>
                <a:schemeClr val="dk1"/>
              </a:buClr>
              <a:buSzPts val="4500"/>
              <a:buNone/>
              <a:defRPr sz="4500"/>
            </a:lvl3pPr>
            <a:lvl4pPr marL="1828800" lvl="3" indent="-228600" algn="l">
              <a:spcBef>
                <a:spcPts val="800"/>
              </a:spcBef>
              <a:spcAft>
                <a:spcPts val="0"/>
              </a:spcAft>
              <a:buClr>
                <a:schemeClr val="dk1"/>
              </a:buClr>
              <a:buSzPts val="4000"/>
              <a:buNone/>
              <a:defRPr sz="4000"/>
            </a:lvl4pPr>
            <a:lvl5pPr marL="2286000" lvl="4" indent="-228600" algn="l">
              <a:spcBef>
                <a:spcPts val="800"/>
              </a:spcBef>
              <a:spcAft>
                <a:spcPts val="0"/>
              </a:spcAft>
              <a:buClr>
                <a:schemeClr val="dk1"/>
              </a:buClr>
              <a:buSzPts val="4000"/>
              <a:buNone/>
              <a:defRPr sz="4000"/>
            </a:lvl5pPr>
            <a:lvl6pPr marL="2743200" lvl="5" indent="-228600" algn="l">
              <a:spcBef>
                <a:spcPts val="800"/>
              </a:spcBef>
              <a:spcAft>
                <a:spcPts val="0"/>
              </a:spcAft>
              <a:buClr>
                <a:schemeClr val="dk1"/>
              </a:buClr>
              <a:buSzPts val="4000"/>
              <a:buNone/>
              <a:defRPr sz="4000"/>
            </a:lvl6pPr>
            <a:lvl7pPr marL="3200400" lvl="6" indent="-228600" algn="l">
              <a:spcBef>
                <a:spcPts val="800"/>
              </a:spcBef>
              <a:spcAft>
                <a:spcPts val="0"/>
              </a:spcAft>
              <a:buClr>
                <a:schemeClr val="dk1"/>
              </a:buClr>
              <a:buSzPts val="4000"/>
              <a:buNone/>
              <a:defRPr sz="4000"/>
            </a:lvl7pPr>
            <a:lvl8pPr marL="3657600" lvl="7" indent="-228600" algn="l">
              <a:spcBef>
                <a:spcPts val="800"/>
              </a:spcBef>
              <a:spcAft>
                <a:spcPts val="0"/>
              </a:spcAft>
              <a:buClr>
                <a:schemeClr val="dk1"/>
              </a:buClr>
              <a:buSzPts val="4000"/>
              <a:buNone/>
              <a:defRPr sz="4000"/>
            </a:lvl8pPr>
            <a:lvl9pPr marL="4114800" lvl="8" indent="-228600" algn="l">
              <a:spcBef>
                <a:spcPts val="800"/>
              </a:spcBef>
              <a:spcAft>
                <a:spcPts val="0"/>
              </a:spcAft>
              <a:buClr>
                <a:schemeClr val="dk1"/>
              </a:buClr>
              <a:buSzPts val="4000"/>
              <a:buNone/>
              <a:defRPr sz="4000"/>
            </a:lvl9pPr>
          </a:lstStyle>
          <a:p>
            <a:endParaRPr/>
          </a:p>
        </p:txBody>
      </p:sp>
      <p:sp>
        <p:nvSpPr>
          <p:cNvPr id="58" name="Google Shape;58;p11"/>
          <p:cNvSpPr txBox="1">
            <a:spLocks noGrp="1"/>
          </p:cNvSpPr>
          <p:nvPr>
            <p:ph type="dt" idx="10"/>
          </p:nvPr>
        </p:nvSpPr>
        <p:spPr>
          <a:xfrm>
            <a:off x="1598612" y="36307709"/>
            <a:ext cx="7460192" cy="2085608"/>
          </a:xfrm>
          <a:prstGeom prst="rect">
            <a:avLst/>
          </a:prstGeom>
          <a:noFill/>
          <a:ln>
            <a:noFill/>
          </a:ln>
        </p:spPr>
        <p:txBody>
          <a:bodyPr spcFirstLastPara="1" wrap="square" lIns="407350" tIns="203675" rIns="407350" bIns="203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10923852" y="36307709"/>
            <a:ext cx="10124546" cy="2085608"/>
          </a:xfrm>
          <a:prstGeom prst="rect">
            <a:avLst/>
          </a:prstGeom>
          <a:noFill/>
          <a:ln>
            <a:noFill/>
          </a:ln>
        </p:spPr>
        <p:txBody>
          <a:bodyPr spcFirstLastPara="1" wrap="square" lIns="407350" tIns="203675" rIns="407350" bIns="203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22913445" y="36307709"/>
            <a:ext cx="7460192" cy="2085608"/>
          </a:xfrm>
          <a:prstGeom prst="rect">
            <a:avLst/>
          </a:prstGeom>
          <a:noFill/>
          <a:ln>
            <a:noFill/>
          </a:ln>
        </p:spPr>
        <p:txBody>
          <a:bodyPr spcFirstLastPara="1" wrap="square" lIns="407350" tIns="203675" rIns="407350" bIns="2036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6266785" y="27421206"/>
            <a:ext cx="19183351" cy="3237228"/>
          </a:xfrm>
          <a:prstGeom prst="rect">
            <a:avLst/>
          </a:prstGeom>
          <a:noFill/>
          <a:ln>
            <a:noFill/>
          </a:ln>
        </p:spPr>
        <p:txBody>
          <a:bodyPr spcFirstLastPara="1" wrap="square" lIns="407350" tIns="203675" rIns="407350" bIns="203675" anchor="b" anchorCtr="0">
            <a:normAutofit/>
          </a:bodyPr>
          <a:lstStyle>
            <a:lvl1pPr lvl="0" algn="l">
              <a:spcBef>
                <a:spcPts val="0"/>
              </a:spcBef>
              <a:spcAft>
                <a:spcPts val="0"/>
              </a:spcAft>
              <a:buClr>
                <a:schemeClr val="dk1"/>
              </a:buClr>
              <a:buSzPts val="8900"/>
              <a:buFont typeface="Malgun Gothic"/>
              <a:buNone/>
              <a:defRPr sz="89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6266785" y="3500194"/>
            <a:ext cx="19183351" cy="23503890"/>
          </a:xfrm>
          <a:prstGeom prst="rect">
            <a:avLst/>
          </a:prstGeom>
          <a:noFill/>
          <a:ln>
            <a:noFill/>
          </a:ln>
        </p:spPr>
        <p:txBody>
          <a:bodyPr spcFirstLastPara="1" wrap="square" lIns="407350" tIns="203675" rIns="407350" bIns="203675" anchor="t" anchorCtr="0">
            <a:normAutofit/>
          </a:bodyPr>
          <a:lstStyle>
            <a:lvl1pPr marR="0" lvl="0" algn="l" rtl="0">
              <a:spcBef>
                <a:spcPts val="2860"/>
              </a:spcBef>
              <a:spcAft>
                <a:spcPts val="0"/>
              </a:spcAft>
              <a:buClr>
                <a:schemeClr val="dk1"/>
              </a:buClr>
              <a:buSzPts val="14300"/>
              <a:buFont typeface="Arial"/>
              <a:buNone/>
              <a:defRPr sz="14300" b="0" i="0" u="none" strike="noStrike" cap="none">
                <a:solidFill>
                  <a:schemeClr val="dk1"/>
                </a:solidFill>
                <a:latin typeface="Malgun Gothic"/>
                <a:ea typeface="Malgun Gothic"/>
                <a:cs typeface="Malgun Gothic"/>
                <a:sym typeface="Malgun Gothic"/>
              </a:defRPr>
            </a:lvl1pPr>
            <a:lvl2pPr marR="0" lvl="1" algn="l" rtl="0">
              <a:spcBef>
                <a:spcPts val="2500"/>
              </a:spcBef>
              <a:spcAft>
                <a:spcPts val="0"/>
              </a:spcAft>
              <a:buClr>
                <a:schemeClr val="dk1"/>
              </a:buClr>
              <a:buSzPts val="12500"/>
              <a:buFont typeface="Arial"/>
              <a:buNone/>
              <a:defRPr sz="12500" b="0" i="0" u="none" strike="noStrike" cap="none">
                <a:solidFill>
                  <a:schemeClr val="dk1"/>
                </a:solidFill>
                <a:latin typeface="Malgun Gothic"/>
                <a:ea typeface="Malgun Gothic"/>
                <a:cs typeface="Malgun Gothic"/>
                <a:sym typeface="Malgun Gothic"/>
              </a:defRPr>
            </a:lvl2pPr>
            <a:lvl3pPr marR="0" lvl="2" algn="l" rtl="0">
              <a:spcBef>
                <a:spcPts val="2140"/>
              </a:spcBef>
              <a:spcAft>
                <a:spcPts val="0"/>
              </a:spcAft>
              <a:buClr>
                <a:schemeClr val="dk1"/>
              </a:buClr>
              <a:buSzPts val="10700"/>
              <a:buFont typeface="Arial"/>
              <a:buNone/>
              <a:defRPr sz="10700" b="0" i="0" u="none" strike="noStrike" cap="none">
                <a:solidFill>
                  <a:schemeClr val="dk1"/>
                </a:solidFill>
                <a:latin typeface="Malgun Gothic"/>
                <a:ea typeface="Malgun Gothic"/>
                <a:cs typeface="Malgun Gothic"/>
                <a:sym typeface="Malgun Gothic"/>
              </a:defRPr>
            </a:lvl3pPr>
            <a:lvl4pPr marR="0" lvl="3" algn="l" rtl="0">
              <a:spcBef>
                <a:spcPts val="1780"/>
              </a:spcBef>
              <a:spcAft>
                <a:spcPts val="0"/>
              </a:spcAft>
              <a:buClr>
                <a:schemeClr val="dk1"/>
              </a:buClr>
              <a:buSzPts val="8900"/>
              <a:buFont typeface="Arial"/>
              <a:buNone/>
              <a:defRPr sz="8900" b="0" i="0" u="none" strike="noStrike" cap="none">
                <a:solidFill>
                  <a:schemeClr val="dk1"/>
                </a:solidFill>
                <a:latin typeface="Malgun Gothic"/>
                <a:ea typeface="Malgun Gothic"/>
                <a:cs typeface="Malgun Gothic"/>
                <a:sym typeface="Malgun Gothic"/>
              </a:defRPr>
            </a:lvl4pPr>
            <a:lvl5pPr marR="0" lvl="4" algn="l" rtl="0">
              <a:spcBef>
                <a:spcPts val="1780"/>
              </a:spcBef>
              <a:spcAft>
                <a:spcPts val="0"/>
              </a:spcAft>
              <a:buClr>
                <a:schemeClr val="dk1"/>
              </a:buClr>
              <a:buSzPts val="8900"/>
              <a:buFont typeface="Arial"/>
              <a:buNone/>
              <a:defRPr sz="8900" b="0" i="0" u="none" strike="noStrike" cap="none">
                <a:solidFill>
                  <a:schemeClr val="dk1"/>
                </a:solidFill>
                <a:latin typeface="Malgun Gothic"/>
                <a:ea typeface="Malgun Gothic"/>
                <a:cs typeface="Malgun Gothic"/>
                <a:sym typeface="Malgun Gothic"/>
              </a:defRPr>
            </a:lvl5pPr>
            <a:lvl6pPr marR="0" lvl="5" algn="l" rtl="0">
              <a:spcBef>
                <a:spcPts val="1780"/>
              </a:spcBef>
              <a:spcAft>
                <a:spcPts val="0"/>
              </a:spcAft>
              <a:buClr>
                <a:schemeClr val="dk1"/>
              </a:buClr>
              <a:buSzPts val="8900"/>
              <a:buFont typeface="Arial"/>
              <a:buNone/>
              <a:defRPr sz="8900" b="0" i="0" u="none" strike="noStrike" cap="none">
                <a:solidFill>
                  <a:schemeClr val="dk1"/>
                </a:solidFill>
                <a:latin typeface="Malgun Gothic"/>
                <a:ea typeface="Malgun Gothic"/>
                <a:cs typeface="Malgun Gothic"/>
                <a:sym typeface="Malgun Gothic"/>
              </a:defRPr>
            </a:lvl6pPr>
            <a:lvl7pPr marR="0" lvl="6" algn="l" rtl="0">
              <a:spcBef>
                <a:spcPts val="1780"/>
              </a:spcBef>
              <a:spcAft>
                <a:spcPts val="0"/>
              </a:spcAft>
              <a:buClr>
                <a:schemeClr val="dk1"/>
              </a:buClr>
              <a:buSzPts val="8900"/>
              <a:buFont typeface="Arial"/>
              <a:buNone/>
              <a:defRPr sz="8900" b="0" i="0" u="none" strike="noStrike" cap="none">
                <a:solidFill>
                  <a:schemeClr val="dk1"/>
                </a:solidFill>
                <a:latin typeface="Malgun Gothic"/>
                <a:ea typeface="Malgun Gothic"/>
                <a:cs typeface="Malgun Gothic"/>
                <a:sym typeface="Malgun Gothic"/>
              </a:defRPr>
            </a:lvl7pPr>
            <a:lvl8pPr marR="0" lvl="7" algn="l" rtl="0">
              <a:spcBef>
                <a:spcPts val="1780"/>
              </a:spcBef>
              <a:spcAft>
                <a:spcPts val="0"/>
              </a:spcAft>
              <a:buClr>
                <a:schemeClr val="dk1"/>
              </a:buClr>
              <a:buSzPts val="8900"/>
              <a:buFont typeface="Arial"/>
              <a:buNone/>
              <a:defRPr sz="8900" b="0" i="0" u="none" strike="noStrike" cap="none">
                <a:solidFill>
                  <a:schemeClr val="dk1"/>
                </a:solidFill>
                <a:latin typeface="Malgun Gothic"/>
                <a:ea typeface="Malgun Gothic"/>
                <a:cs typeface="Malgun Gothic"/>
                <a:sym typeface="Malgun Gothic"/>
              </a:defRPr>
            </a:lvl8pPr>
            <a:lvl9pPr marR="0" lvl="8" algn="l" rtl="0">
              <a:spcBef>
                <a:spcPts val="1780"/>
              </a:spcBef>
              <a:spcAft>
                <a:spcPts val="0"/>
              </a:spcAft>
              <a:buClr>
                <a:schemeClr val="dk1"/>
              </a:buClr>
              <a:buSzPts val="8900"/>
              <a:buFont typeface="Arial"/>
              <a:buNone/>
              <a:defRPr sz="8900" b="0" i="0" u="none" strike="noStrike" cap="none">
                <a:solidFill>
                  <a:schemeClr val="dk1"/>
                </a:solidFill>
                <a:latin typeface="Malgun Gothic"/>
                <a:ea typeface="Malgun Gothic"/>
                <a:cs typeface="Malgun Gothic"/>
                <a:sym typeface="Malgun Gothic"/>
              </a:defRPr>
            </a:lvl9pPr>
          </a:lstStyle>
          <a:p>
            <a:endParaRPr/>
          </a:p>
        </p:txBody>
      </p:sp>
      <p:sp>
        <p:nvSpPr>
          <p:cNvPr id="64" name="Google Shape;64;p12"/>
          <p:cNvSpPr txBox="1">
            <a:spLocks noGrp="1"/>
          </p:cNvSpPr>
          <p:nvPr>
            <p:ph type="body" idx="1"/>
          </p:nvPr>
        </p:nvSpPr>
        <p:spPr>
          <a:xfrm>
            <a:off x="6266785" y="30658434"/>
            <a:ext cx="19183351" cy="4597402"/>
          </a:xfrm>
          <a:prstGeom prst="rect">
            <a:avLst/>
          </a:prstGeom>
          <a:noFill/>
          <a:ln>
            <a:noFill/>
          </a:ln>
        </p:spPr>
        <p:txBody>
          <a:bodyPr spcFirstLastPara="1" wrap="square" lIns="407350" tIns="203675" rIns="407350" bIns="203675" anchor="t" anchorCtr="0">
            <a:normAutofit/>
          </a:bodyPr>
          <a:lstStyle>
            <a:lvl1pPr marL="457200" lvl="0" indent="-228600" algn="l">
              <a:spcBef>
                <a:spcPts val="1240"/>
              </a:spcBef>
              <a:spcAft>
                <a:spcPts val="0"/>
              </a:spcAft>
              <a:buClr>
                <a:schemeClr val="dk1"/>
              </a:buClr>
              <a:buSzPts val="6200"/>
              <a:buNone/>
              <a:defRPr sz="6200"/>
            </a:lvl1pPr>
            <a:lvl2pPr marL="914400" lvl="1" indent="-228600" algn="l">
              <a:spcBef>
                <a:spcPts val="1060"/>
              </a:spcBef>
              <a:spcAft>
                <a:spcPts val="0"/>
              </a:spcAft>
              <a:buClr>
                <a:schemeClr val="dk1"/>
              </a:buClr>
              <a:buSzPts val="5300"/>
              <a:buNone/>
              <a:defRPr sz="5300"/>
            </a:lvl2pPr>
            <a:lvl3pPr marL="1371600" lvl="2" indent="-228600" algn="l">
              <a:spcBef>
                <a:spcPts val="900"/>
              </a:spcBef>
              <a:spcAft>
                <a:spcPts val="0"/>
              </a:spcAft>
              <a:buClr>
                <a:schemeClr val="dk1"/>
              </a:buClr>
              <a:buSzPts val="4500"/>
              <a:buNone/>
              <a:defRPr sz="4500"/>
            </a:lvl3pPr>
            <a:lvl4pPr marL="1828800" lvl="3" indent="-228600" algn="l">
              <a:spcBef>
                <a:spcPts val="800"/>
              </a:spcBef>
              <a:spcAft>
                <a:spcPts val="0"/>
              </a:spcAft>
              <a:buClr>
                <a:schemeClr val="dk1"/>
              </a:buClr>
              <a:buSzPts val="4000"/>
              <a:buNone/>
              <a:defRPr sz="4000"/>
            </a:lvl4pPr>
            <a:lvl5pPr marL="2286000" lvl="4" indent="-228600" algn="l">
              <a:spcBef>
                <a:spcPts val="800"/>
              </a:spcBef>
              <a:spcAft>
                <a:spcPts val="0"/>
              </a:spcAft>
              <a:buClr>
                <a:schemeClr val="dk1"/>
              </a:buClr>
              <a:buSzPts val="4000"/>
              <a:buNone/>
              <a:defRPr sz="4000"/>
            </a:lvl5pPr>
            <a:lvl6pPr marL="2743200" lvl="5" indent="-228600" algn="l">
              <a:spcBef>
                <a:spcPts val="800"/>
              </a:spcBef>
              <a:spcAft>
                <a:spcPts val="0"/>
              </a:spcAft>
              <a:buClr>
                <a:schemeClr val="dk1"/>
              </a:buClr>
              <a:buSzPts val="4000"/>
              <a:buNone/>
              <a:defRPr sz="4000"/>
            </a:lvl6pPr>
            <a:lvl7pPr marL="3200400" lvl="6" indent="-228600" algn="l">
              <a:spcBef>
                <a:spcPts val="800"/>
              </a:spcBef>
              <a:spcAft>
                <a:spcPts val="0"/>
              </a:spcAft>
              <a:buClr>
                <a:schemeClr val="dk1"/>
              </a:buClr>
              <a:buSzPts val="4000"/>
              <a:buNone/>
              <a:defRPr sz="4000"/>
            </a:lvl7pPr>
            <a:lvl8pPr marL="3657600" lvl="7" indent="-228600" algn="l">
              <a:spcBef>
                <a:spcPts val="800"/>
              </a:spcBef>
              <a:spcAft>
                <a:spcPts val="0"/>
              </a:spcAft>
              <a:buClr>
                <a:schemeClr val="dk1"/>
              </a:buClr>
              <a:buSzPts val="4000"/>
              <a:buNone/>
              <a:defRPr sz="4000"/>
            </a:lvl8pPr>
            <a:lvl9pPr marL="4114800" lvl="8" indent="-228600" algn="l">
              <a:spcBef>
                <a:spcPts val="800"/>
              </a:spcBef>
              <a:spcAft>
                <a:spcPts val="0"/>
              </a:spcAft>
              <a:buClr>
                <a:schemeClr val="dk1"/>
              </a:buClr>
              <a:buSzPts val="4000"/>
              <a:buNone/>
              <a:defRPr sz="4000"/>
            </a:lvl9pPr>
          </a:lstStyle>
          <a:p>
            <a:endParaRPr/>
          </a:p>
        </p:txBody>
      </p:sp>
      <p:sp>
        <p:nvSpPr>
          <p:cNvPr id="65" name="Google Shape;65;p12"/>
          <p:cNvSpPr txBox="1">
            <a:spLocks noGrp="1"/>
          </p:cNvSpPr>
          <p:nvPr>
            <p:ph type="dt" idx="10"/>
          </p:nvPr>
        </p:nvSpPr>
        <p:spPr>
          <a:xfrm>
            <a:off x="1598612" y="36307709"/>
            <a:ext cx="7460192" cy="2085608"/>
          </a:xfrm>
          <a:prstGeom prst="rect">
            <a:avLst/>
          </a:prstGeom>
          <a:noFill/>
          <a:ln>
            <a:noFill/>
          </a:ln>
        </p:spPr>
        <p:txBody>
          <a:bodyPr spcFirstLastPara="1" wrap="square" lIns="407350" tIns="203675" rIns="407350" bIns="203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10923852" y="36307709"/>
            <a:ext cx="10124546" cy="2085608"/>
          </a:xfrm>
          <a:prstGeom prst="rect">
            <a:avLst/>
          </a:prstGeom>
          <a:noFill/>
          <a:ln>
            <a:noFill/>
          </a:ln>
        </p:spPr>
        <p:txBody>
          <a:bodyPr spcFirstLastPara="1" wrap="square" lIns="407350" tIns="203675" rIns="407350" bIns="203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22913445" y="36307709"/>
            <a:ext cx="7460192" cy="2085608"/>
          </a:xfrm>
          <a:prstGeom prst="rect">
            <a:avLst/>
          </a:prstGeom>
          <a:noFill/>
          <a:ln>
            <a:noFill/>
          </a:ln>
        </p:spPr>
        <p:txBody>
          <a:bodyPr spcFirstLastPara="1" wrap="square" lIns="407350" tIns="203675" rIns="407350" bIns="2036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1598613" y="1568743"/>
            <a:ext cx="28775024" cy="6528858"/>
          </a:xfrm>
          <a:prstGeom prst="rect">
            <a:avLst/>
          </a:prstGeom>
          <a:noFill/>
          <a:ln>
            <a:noFill/>
          </a:ln>
        </p:spPr>
        <p:txBody>
          <a:bodyPr spcFirstLastPara="1" wrap="square" lIns="407350" tIns="203675" rIns="407350" bIns="203675" anchor="ctr" anchorCtr="0">
            <a:normAutofit/>
          </a:bodyPr>
          <a:lstStyle>
            <a:lvl1pPr marR="0" lvl="0" algn="ctr" rtl="0">
              <a:spcBef>
                <a:spcPts val="0"/>
              </a:spcBef>
              <a:spcAft>
                <a:spcPts val="0"/>
              </a:spcAft>
              <a:buClr>
                <a:schemeClr val="dk1"/>
              </a:buClr>
              <a:buSzPts val="19600"/>
              <a:buFont typeface="Malgun Gothic"/>
              <a:buNone/>
              <a:defRPr sz="196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1598613" y="9140404"/>
            <a:ext cx="28775024" cy="25852469"/>
          </a:xfrm>
          <a:prstGeom prst="rect">
            <a:avLst/>
          </a:prstGeom>
          <a:noFill/>
          <a:ln>
            <a:noFill/>
          </a:ln>
        </p:spPr>
        <p:txBody>
          <a:bodyPr spcFirstLastPara="1" wrap="square" lIns="407350" tIns="203675" rIns="407350" bIns="203675" anchor="t" anchorCtr="0">
            <a:normAutofit/>
          </a:bodyPr>
          <a:lstStyle>
            <a:lvl1pPr marL="457200" marR="0" lvl="0" indent="-1136650" algn="l" rtl="0">
              <a:spcBef>
                <a:spcPts val="2860"/>
              </a:spcBef>
              <a:spcAft>
                <a:spcPts val="0"/>
              </a:spcAft>
              <a:buClr>
                <a:schemeClr val="dk1"/>
              </a:buClr>
              <a:buSzPts val="14300"/>
              <a:buFont typeface="Arial"/>
              <a:buChar char="•"/>
              <a:defRPr sz="14300" b="0" i="0" u="none" strike="noStrike" cap="none">
                <a:solidFill>
                  <a:schemeClr val="dk1"/>
                </a:solidFill>
                <a:latin typeface="Malgun Gothic"/>
                <a:ea typeface="Malgun Gothic"/>
                <a:cs typeface="Malgun Gothic"/>
                <a:sym typeface="Malgun Gothic"/>
              </a:defRPr>
            </a:lvl1pPr>
            <a:lvl2pPr marL="914400" marR="0" lvl="1" indent="-1022350" algn="l" rtl="0">
              <a:spcBef>
                <a:spcPts val="2500"/>
              </a:spcBef>
              <a:spcAft>
                <a:spcPts val="0"/>
              </a:spcAft>
              <a:buClr>
                <a:schemeClr val="dk1"/>
              </a:buClr>
              <a:buSzPts val="12500"/>
              <a:buFont typeface="Arial"/>
              <a:buChar char="–"/>
              <a:defRPr sz="12500" b="0" i="0" u="none" strike="noStrike" cap="none">
                <a:solidFill>
                  <a:schemeClr val="dk1"/>
                </a:solidFill>
                <a:latin typeface="Malgun Gothic"/>
                <a:ea typeface="Malgun Gothic"/>
                <a:cs typeface="Malgun Gothic"/>
                <a:sym typeface="Malgun Gothic"/>
              </a:defRPr>
            </a:lvl2pPr>
            <a:lvl3pPr marL="1371600" marR="0" lvl="2" indent="-908050" algn="l" rtl="0">
              <a:spcBef>
                <a:spcPts val="2140"/>
              </a:spcBef>
              <a:spcAft>
                <a:spcPts val="0"/>
              </a:spcAft>
              <a:buClr>
                <a:schemeClr val="dk1"/>
              </a:buClr>
              <a:buSzPts val="10700"/>
              <a:buFont typeface="Arial"/>
              <a:buChar char="•"/>
              <a:defRPr sz="10700" b="0" i="0" u="none" strike="noStrike" cap="none">
                <a:solidFill>
                  <a:schemeClr val="dk1"/>
                </a:solidFill>
                <a:latin typeface="Malgun Gothic"/>
                <a:ea typeface="Malgun Gothic"/>
                <a:cs typeface="Malgun Gothic"/>
                <a:sym typeface="Malgun Gothic"/>
              </a:defRPr>
            </a:lvl3pPr>
            <a:lvl4pPr marL="1828800" marR="0" lvl="3" indent="-793750" algn="l" rtl="0">
              <a:spcBef>
                <a:spcPts val="1780"/>
              </a:spcBef>
              <a:spcAft>
                <a:spcPts val="0"/>
              </a:spcAft>
              <a:buClr>
                <a:schemeClr val="dk1"/>
              </a:buClr>
              <a:buSzPts val="8900"/>
              <a:buFont typeface="Arial"/>
              <a:buChar char="–"/>
              <a:defRPr sz="8900" b="0" i="0" u="none" strike="noStrike" cap="none">
                <a:solidFill>
                  <a:schemeClr val="dk1"/>
                </a:solidFill>
                <a:latin typeface="Malgun Gothic"/>
                <a:ea typeface="Malgun Gothic"/>
                <a:cs typeface="Malgun Gothic"/>
                <a:sym typeface="Malgun Gothic"/>
              </a:defRPr>
            </a:lvl4pPr>
            <a:lvl5pPr marL="2286000" marR="0" lvl="4" indent="-793750" algn="l" rtl="0">
              <a:spcBef>
                <a:spcPts val="1780"/>
              </a:spcBef>
              <a:spcAft>
                <a:spcPts val="0"/>
              </a:spcAft>
              <a:buClr>
                <a:schemeClr val="dk1"/>
              </a:buClr>
              <a:buSzPts val="8900"/>
              <a:buFont typeface="Arial"/>
              <a:buChar char="»"/>
              <a:defRPr sz="8900" b="0" i="0" u="none" strike="noStrike" cap="none">
                <a:solidFill>
                  <a:schemeClr val="dk1"/>
                </a:solidFill>
                <a:latin typeface="Malgun Gothic"/>
                <a:ea typeface="Malgun Gothic"/>
                <a:cs typeface="Malgun Gothic"/>
                <a:sym typeface="Malgun Gothic"/>
              </a:defRPr>
            </a:lvl5pPr>
            <a:lvl6pPr marL="2743200" marR="0" lvl="5" indent="-793750" algn="l" rtl="0">
              <a:spcBef>
                <a:spcPts val="1780"/>
              </a:spcBef>
              <a:spcAft>
                <a:spcPts val="0"/>
              </a:spcAft>
              <a:buClr>
                <a:schemeClr val="dk1"/>
              </a:buClr>
              <a:buSzPts val="8900"/>
              <a:buFont typeface="Arial"/>
              <a:buChar char="•"/>
              <a:defRPr sz="8900" b="0" i="0" u="none" strike="noStrike" cap="none">
                <a:solidFill>
                  <a:schemeClr val="dk1"/>
                </a:solidFill>
                <a:latin typeface="Malgun Gothic"/>
                <a:ea typeface="Malgun Gothic"/>
                <a:cs typeface="Malgun Gothic"/>
                <a:sym typeface="Malgun Gothic"/>
              </a:defRPr>
            </a:lvl6pPr>
            <a:lvl7pPr marL="3200400" marR="0" lvl="6" indent="-793750" algn="l" rtl="0">
              <a:spcBef>
                <a:spcPts val="1780"/>
              </a:spcBef>
              <a:spcAft>
                <a:spcPts val="0"/>
              </a:spcAft>
              <a:buClr>
                <a:schemeClr val="dk1"/>
              </a:buClr>
              <a:buSzPts val="8900"/>
              <a:buFont typeface="Arial"/>
              <a:buChar char="•"/>
              <a:defRPr sz="8900" b="0" i="0" u="none" strike="noStrike" cap="none">
                <a:solidFill>
                  <a:schemeClr val="dk1"/>
                </a:solidFill>
                <a:latin typeface="Malgun Gothic"/>
                <a:ea typeface="Malgun Gothic"/>
                <a:cs typeface="Malgun Gothic"/>
                <a:sym typeface="Malgun Gothic"/>
              </a:defRPr>
            </a:lvl7pPr>
            <a:lvl8pPr marL="3657600" marR="0" lvl="7" indent="-793750" algn="l" rtl="0">
              <a:spcBef>
                <a:spcPts val="1780"/>
              </a:spcBef>
              <a:spcAft>
                <a:spcPts val="0"/>
              </a:spcAft>
              <a:buClr>
                <a:schemeClr val="dk1"/>
              </a:buClr>
              <a:buSzPts val="8900"/>
              <a:buFont typeface="Arial"/>
              <a:buChar char="•"/>
              <a:defRPr sz="8900" b="0" i="0" u="none" strike="noStrike" cap="none">
                <a:solidFill>
                  <a:schemeClr val="dk1"/>
                </a:solidFill>
                <a:latin typeface="Malgun Gothic"/>
                <a:ea typeface="Malgun Gothic"/>
                <a:cs typeface="Malgun Gothic"/>
                <a:sym typeface="Malgun Gothic"/>
              </a:defRPr>
            </a:lvl8pPr>
            <a:lvl9pPr marL="4114800" marR="0" lvl="8" indent="-793750" algn="l" rtl="0">
              <a:spcBef>
                <a:spcPts val="1780"/>
              </a:spcBef>
              <a:spcAft>
                <a:spcPts val="0"/>
              </a:spcAft>
              <a:buClr>
                <a:schemeClr val="dk1"/>
              </a:buClr>
              <a:buSzPts val="8900"/>
              <a:buFont typeface="Arial"/>
              <a:buChar char="•"/>
              <a:defRPr sz="89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p3"/>
          <p:cNvSpPr txBox="1">
            <a:spLocks noGrp="1"/>
          </p:cNvSpPr>
          <p:nvPr>
            <p:ph type="dt" idx="10"/>
          </p:nvPr>
        </p:nvSpPr>
        <p:spPr>
          <a:xfrm>
            <a:off x="1598612" y="36307709"/>
            <a:ext cx="7460192" cy="2085608"/>
          </a:xfrm>
          <a:prstGeom prst="rect">
            <a:avLst/>
          </a:prstGeom>
          <a:noFill/>
          <a:ln>
            <a:noFill/>
          </a:ln>
        </p:spPr>
        <p:txBody>
          <a:bodyPr spcFirstLastPara="1" wrap="square" lIns="407350" tIns="203675" rIns="407350" bIns="203675" anchor="ctr" anchorCtr="0">
            <a:noAutofit/>
          </a:bodyPr>
          <a:lstStyle>
            <a:lvl1pPr marR="0" lvl="0" algn="l" rtl="0">
              <a:spcBef>
                <a:spcPts val="0"/>
              </a:spcBef>
              <a:spcAft>
                <a:spcPts val="0"/>
              </a:spcAft>
              <a:buSzPts val="1400"/>
              <a:buNone/>
              <a:defRPr sz="53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80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80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80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80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80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80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80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8000" b="0" i="0" u="none" strike="noStrike" cap="none">
                <a:solidFill>
                  <a:schemeClr val="dk1"/>
                </a:solidFill>
                <a:latin typeface="Malgun Gothic"/>
                <a:ea typeface="Malgun Gothic"/>
                <a:cs typeface="Malgun Gothic"/>
                <a:sym typeface="Malgun Gothic"/>
              </a:defRPr>
            </a:lvl9pPr>
          </a:lstStyle>
          <a:p>
            <a:endParaRPr/>
          </a:p>
        </p:txBody>
      </p:sp>
      <p:sp>
        <p:nvSpPr>
          <p:cNvPr id="9" name="Google Shape;9;p3"/>
          <p:cNvSpPr txBox="1">
            <a:spLocks noGrp="1"/>
          </p:cNvSpPr>
          <p:nvPr>
            <p:ph type="ftr" idx="11"/>
          </p:nvPr>
        </p:nvSpPr>
        <p:spPr>
          <a:xfrm>
            <a:off x="10923852" y="36307709"/>
            <a:ext cx="10124546" cy="2085608"/>
          </a:xfrm>
          <a:prstGeom prst="rect">
            <a:avLst/>
          </a:prstGeom>
          <a:noFill/>
          <a:ln>
            <a:noFill/>
          </a:ln>
        </p:spPr>
        <p:txBody>
          <a:bodyPr spcFirstLastPara="1" wrap="square" lIns="407350" tIns="203675" rIns="407350" bIns="203675" anchor="ctr" anchorCtr="0">
            <a:noAutofit/>
          </a:bodyPr>
          <a:lstStyle>
            <a:lvl1pPr marR="0" lvl="0" algn="ctr" rtl="0">
              <a:spcBef>
                <a:spcPts val="0"/>
              </a:spcBef>
              <a:spcAft>
                <a:spcPts val="0"/>
              </a:spcAft>
              <a:buSzPts val="1400"/>
              <a:buNone/>
              <a:defRPr sz="53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80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80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80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80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80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80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80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8000" b="0" i="0" u="none" strike="noStrike" cap="none">
                <a:solidFill>
                  <a:schemeClr val="dk1"/>
                </a:solidFill>
                <a:latin typeface="Malgun Gothic"/>
                <a:ea typeface="Malgun Gothic"/>
                <a:cs typeface="Malgun Gothic"/>
                <a:sym typeface="Malgun Gothic"/>
              </a:defRPr>
            </a:lvl9pPr>
          </a:lstStyle>
          <a:p>
            <a:endParaRPr/>
          </a:p>
        </p:txBody>
      </p:sp>
      <p:sp>
        <p:nvSpPr>
          <p:cNvPr id="10" name="Google Shape;10;p3"/>
          <p:cNvSpPr txBox="1">
            <a:spLocks noGrp="1"/>
          </p:cNvSpPr>
          <p:nvPr>
            <p:ph type="sldNum" idx="12"/>
          </p:nvPr>
        </p:nvSpPr>
        <p:spPr>
          <a:xfrm>
            <a:off x="22913445" y="36307709"/>
            <a:ext cx="7460192" cy="2085608"/>
          </a:xfrm>
          <a:prstGeom prst="rect">
            <a:avLst/>
          </a:prstGeom>
          <a:noFill/>
          <a:ln>
            <a:noFill/>
          </a:ln>
        </p:spPr>
        <p:txBody>
          <a:bodyPr spcFirstLastPara="1" wrap="square" lIns="407350" tIns="203675" rIns="407350" bIns="203675" anchor="ctr" anchorCtr="0">
            <a:noAutofit/>
          </a:bodyPr>
          <a:lstStyle>
            <a:lvl1pPr marL="0" marR="0" lvl="0" indent="0" algn="r" rtl="0">
              <a:spcBef>
                <a:spcPts val="0"/>
              </a:spcBef>
              <a:buNone/>
              <a:defRPr sz="53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53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53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53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53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53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53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53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53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982293" y="1533578"/>
            <a:ext cx="26068811" cy="21544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dirty="0">
                <a:solidFill>
                  <a:schemeClr val="lt1"/>
                </a:solidFill>
                <a:latin typeface="Malgun Gothic"/>
                <a:ea typeface="Malgun Gothic"/>
                <a:cs typeface="Malgun Gothic"/>
                <a:sym typeface="Malgun Gothic"/>
              </a:rPr>
              <a:t>Performance Improvement of LSM-Tree based Storage Engine</a:t>
            </a:r>
            <a:endParaRPr sz="5400" dirty="0">
              <a:solidFill>
                <a:schemeClr val="lt1"/>
              </a:solidFill>
              <a:latin typeface="Malgun Gothic"/>
              <a:ea typeface="Malgun Gothic"/>
              <a:cs typeface="Malgun Gothic"/>
              <a:sym typeface="Malgun Gothic"/>
            </a:endParaRPr>
          </a:p>
          <a:p>
            <a:pPr marL="0" marR="0" lvl="0" indent="0" algn="r" rtl="0">
              <a:spcBef>
                <a:spcPts val="0"/>
              </a:spcBef>
              <a:spcAft>
                <a:spcPts val="0"/>
              </a:spcAft>
              <a:buNone/>
            </a:pPr>
            <a:endParaRPr sz="8000" dirty="0">
              <a:solidFill>
                <a:schemeClr val="dk1"/>
              </a:solidFill>
              <a:latin typeface="Malgun Gothic"/>
              <a:ea typeface="Malgun Gothic"/>
              <a:cs typeface="Malgun Gothic"/>
              <a:sym typeface="Malgun Gothic"/>
            </a:endParaRPr>
          </a:p>
        </p:txBody>
      </p:sp>
      <p:sp>
        <p:nvSpPr>
          <p:cNvPr id="85" name="Google Shape;85;p1"/>
          <p:cNvSpPr txBox="1"/>
          <p:nvPr/>
        </p:nvSpPr>
        <p:spPr>
          <a:xfrm>
            <a:off x="1428881" y="4752927"/>
            <a:ext cx="19010111"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5400" baseline="30000" dirty="0">
                <a:solidFill>
                  <a:schemeClr val="dk1"/>
                </a:solidFill>
                <a:latin typeface="Malgun Gothic"/>
                <a:ea typeface="Malgun Gothic"/>
                <a:cs typeface="Malgun Gothic"/>
                <a:sym typeface="Malgun Gothic"/>
              </a:rPr>
              <a:t>전공 : 컴퓨터소프트웨어(담당교수 : </a:t>
            </a:r>
            <a:r>
              <a:rPr lang="ko-KR" altLang="en-US" sz="5400" baseline="30000" dirty="0">
                <a:solidFill>
                  <a:schemeClr val="dk1"/>
                </a:solidFill>
                <a:latin typeface="Malgun Gothic"/>
                <a:ea typeface="Malgun Gothic"/>
                <a:cs typeface="Malgun Gothic"/>
                <a:sym typeface="Malgun Gothic"/>
              </a:rPr>
              <a:t>정형수</a:t>
            </a:r>
            <a:r>
              <a:rPr lang="ko-KR" sz="5400" baseline="30000" dirty="0">
                <a:solidFill>
                  <a:schemeClr val="dk1"/>
                </a:solidFill>
                <a:latin typeface="Malgun Gothic"/>
                <a:ea typeface="Malgun Gothic"/>
                <a:cs typeface="Malgun Gothic"/>
                <a:sym typeface="Malgun Gothic"/>
              </a:rPr>
              <a:t>)</a:t>
            </a:r>
            <a:endParaRPr dirty="0"/>
          </a:p>
          <a:p>
            <a:pPr marL="0" marR="0" lvl="0" indent="0" algn="l" rtl="0">
              <a:spcBef>
                <a:spcPts val="0"/>
              </a:spcBef>
              <a:spcAft>
                <a:spcPts val="0"/>
              </a:spcAft>
              <a:buNone/>
            </a:pPr>
            <a:r>
              <a:rPr lang="ko-KR" sz="5400" baseline="30000" dirty="0">
                <a:solidFill>
                  <a:schemeClr val="dk1"/>
                </a:solidFill>
                <a:latin typeface="Malgun Gothic"/>
                <a:ea typeface="Malgun Gothic"/>
                <a:cs typeface="Malgun Gothic"/>
                <a:sym typeface="Malgun Gothic"/>
              </a:rPr>
              <a:t>팀원 : </a:t>
            </a:r>
            <a:r>
              <a:rPr lang="ko-KR" altLang="en-US" sz="5400" baseline="30000" dirty="0">
                <a:solidFill>
                  <a:schemeClr val="dk1"/>
                </a:solidFill>
                <a:latin typeface="Malgun Gothic"/>
                <a:ea typeface="Malgun Gothic"/>
                <a:cs typeface="Malgun Gothic"/>
                <a:sym typeface="Malgun Gothic"/>
              </a:rPr>
              <a:t>박정호</a:t>
            </a:r>
            <a:r>
              <a:rPr lang="en-US" altLang="ko-KR" sz="5400" baseline="30000" dirty="0">
                <a:solidFill>
                  <a:schemeClr val="dk1"/>
                </a:solidFill>
                <a:latin typeface="Malgun Gothic"/>
                <a:ea typeface="Malgun Gothic"/>
                <a:cs typeface="Malgun Gothic"/>
                <a:sym typeface="Malgun Gothic"/>
              </a:rPr>
              <a:t>, </a:t>
            </a:r>
            <a:r>
              <a:rPr lang="ko-KR" altLang="en-US" sz="5400" baseline="30000" dirty="0">
                <a:solidFill>
                  <a:schemeClr val="dk1"/>
                </a:solidFill>
                <a:latin typeface="Malgun Gothic"/>
                <a:ea typeface="Malgun Gothic"/>
                <a:cs typeface="Malgun Gothic"/>
                <a:sym typeface="Malgun Gothic"/>
              </a:rPr>
              <a:t>김현정</a:t>
            </a:r>
            <a:endParaRPr dirty="0"/>
          </a:p>
          <a:p>
            <a:pPr marL="0" marR="0" lvl="0" indent="0" algn="l" rtl="0">
              <a:spcBef>
                <a:spcPts val="0"/>
              </a:spcBef>
              <a:spcAft>
                <a:spcPts val="0"/>
              </a:spcAft>
              <a:buNone/>
            </a:pPr>
            <a:endParaRPr sz="5400" baseline="30000" dirty="0">
              <a:solidFill>
                <a:schemeClr val="dk1"/>
              </a:solidFill>
              <a:latin typeface="Malgun Gothic"/>
              <a:ea typeface="Malgun Gothic"/>
              <a:cs typeface="Malgun Gothic"/>
              <a:sym typeface="Malgun Gothic"/>
            </a:endParaRPr>
          </a:p>
        </p:txBody>
      </p:sp>
      <p:sp>
        <p:nvSpPr>
          <p:cNvPr id="86" name="Google Shape;86;p1"/>
          <p:cNvSpPr txBox="1"/>
          <p:nvPr/>
        </p:nvSpPr>
        <p:spPr>
          <a:xfrm>
            <a:off x="3756909" y="14407745"/>
            <a:ext cx="27176036"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8000">
                <a:solidFill>
                  <a:schemeClr val="dk1"/>
                </a:solidFill>
                <a:latin typeface="Malgun Gothic"/>
                <a:ea typeface="Malgun Gothic"/>
                <a:cs typeface="Malgun Gothic"/>
                <a:sym typeface="Malgun Gothic"/>
              </a:rPr>
              <a:t>이 페이지는 </a:t>
            </a:r>
            <a:endParaRPr sz="80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KR" sz="8000">
                <a:solidFill>
                  <a:srgbClr val="FF0000"/>
                </a:solidFill>
                <a:latin typeface="Malgun Gothic"/>
                <a:ea typeface="Malgun Gothic"/>
                <a:cs typeface="Malgun Gothic"/>
                <a:sym typeface="Malgun Gothic"/>
              </a:rPr>
              <a:t>제목, 전공, 팀원만 </a:t>
            </a:r>
            <a:r>
              <a:rPr lang="ko-KR" sz="8000">
                <a:solidFill>
                  <a:schemeClr val="dk1"/>
                </a:solidFill>
                <a:latin typeface="Malgun Gothic"/>
                <a:ea typeface="Malgun Gothic"/>
                <a:cs typeface="Malgun Gothic"/>
                <a:sym typeface="Malgun Gothic"/>
              </a:rPr>
              <a:t>내용기재하시기 바랍니다.</a:t>
            </a:r>
            <a:endParaRPr sz="8000">
              <a:solidFill>
                <a:schemeClr val="dk1"/>
              </a:solidFill>
              <a:latin typeface="Malgun Gothic"/>
              <a:ea typeface="Malgun Gothic"/>
              <a:cs typeface="Malgun Gothic"/>
              <a:sym typeface="Malgun Gothic"/>
            </a:endParaRPr>
          </a:p>
        </p:txBody>
      </p:sp>
      <p:sp>
        <p:nvSpPr>
          <p:cNvPr id="87" name="Google Shape;87;p1"/>
          <p:cNvSpPr/>
          <p:nvPr/>
        </p:nvSpPr>
        <p:spPr>
          <a:xfrm>
            <a:off x="29307606" y="1440559"/>
            <a:ext cx="2304256" cy="2232248"/>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lt1"/>
              </a:solidFill>
              <a:latin typeface="Malgun Gothic"/>
              <a:ea typeface="Malgun Gothic"/>
              <a:cs typeface="Malgun Gothic"/>
              <a:sym typeface="Malgun Gothic"/>
            </a:endParaRPr>
          </a:p>
        </p:txBody>
      </p:sp>
      <p:sp>
        <p:nvSpPr>
          <p:cNvPr id="88" name="Google Shape;88;p1"/>
          <p:cNvSpPr/>
          <p:nvPr/>
        </p:nvSpPr>
        <p:spPr>
          <a:xfrm>
            <a:off x="936453" y="984024"/>
            <a:ext cx="520687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4800" baseline="30000">
                <a:solidFill>
                  <a:srgbClr val="FFFF00"/>
                </a:solidFill>
                <a:latin typeface="Arial"/>
                <a:ea typeface="Arial"/>
                <a:cs typeface="Arial"/>
                <a:sym typeface="Arial"/>
              </a:rPr>
              <a:t>제4차 졸업프로젝트 전시회</a:t>
            </a:r>
            <a:endParaRPr sz="4800" baseline="30000">
              <a:solidFill>
                <a:srgbClr val="FFFF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
          <p:cNvPicPr preferRelativeResize="0"/>
          <p:nvPr/>
        </p:nvPicPr>
        <p:blipFill rotWithShape="1">
          <a:blip r:embed="rId3">
            <a:alphaModFix/>
          </a:blip>
          <a:srcRect/>
          <a:stretch/>
        </p:blipFill>
        <p:spPr>
          <a:xfrm>
            <a:off x="16744669" y="-22"/>
            <a:ext cx="15219618" cy="795629"/>
          </a:xfrm>
          <a:prstGeom prst="rect">
            <a:avLst/>
          </a:prstGeom>
          <a:noFill/>
          <a:ln>
            <a:noFill/>
          </a:ln>
        </p:spPr>
      </p:pic>
      <p:pic>
        <p:nvPicPr>
          <p:cNvPr id="94" name="Google Shape;94;p2"/>
          <p:cNvPicPr preferRelativeResize="0"/>
          <p:nvPr/>
        </p:nvPicPr>
        <p:blipFill rotWithShape="1">
          <a:blip r:embed="rId3">
            <a:alphaModFix/>
          </a:blip>
          <a:srcRect/>
          <a:stretch/>
        </p:blipFill>
        <p:spPr>
          <a:xfrm>
            <a:off x="-57264" y="399"/>
            <a:ext cx="15219618" cy="795629"/>
          </a:xfrm>
          <a:prstGeom prst="rect">
            <a:avLst/>
          </a:prstGeom>
          <a:noFill/>
          <a:ln>
            <a:noFill/>
          </a:ln>
        </p:spPr>
      </p:pic>
      <p:sp>
        <p:nvSpPr>
          <p:cNvPr id="95" name="Google Shape;95;p2"/>
          <p:cNvSpPr txBox="1"/>
          <p:nvPr/>
        </p:nvSpPr>
        <p:spPr>
          <a:xfrm>
            <a:off x="319940" y="-21"/>
            <a:ext cx="1446746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ko-KR" sz="4000" dirty="0">
                <a:solidFill>
                  <a:schemeClr val="lt1"/>
                </a:solidFill>
                <a:latin typeface="Malgun Gothic"/>
                <a:ea typeface="Malgun Gothic"/>
                <a:cs typeface="Malgun Gothic"/>
                <a:sym typeface="Malgun Gothic"/>
              </a:rPr>
              <a:t>Motivation</a:t>
            </a:r>
            <a:endParaRPr sz="4000" dirty="0">
              <a:solidFill>
                <a:schemeClr val="lt1"/>
              </a:solidFill>
              <a:latin typeface="Malgun Gothic"/>
              <a:ea typeface="Malgun Gothic"/>
              <a:cs typeface="Malgun Gothic"/>
              <a:sym typeface="Malgun Gothic"/>
            </a:endParaRPr>
          </a:p>
        </p:txBody>
      </p:sp>
      <p:sp>
        <p:nvSpPr>
          <p:cNvPr id="96" name="Google Shape;96;p2"/>
          <p:cNvSpPr txBox="1"/>
          <p:nvPr/>
        </p:nvSpPr>
        <p:spPr>
          <a:xfrm>
            <a:off x="0" y="1261527"/>
            <a:ext cx="15162300" cy="60016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ko-KR" altLang="en-US" dirty="0"/>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Database is essential part of IT industry’s product and services.</a:t>
            </a:r>
            <a:r>
              <a:rPr lang="ko-KR" altLang="en-US" sz="3700" dirty="0">
                <a:solidFill>
                  <a:schemeClr val="dk1"/>
                </a:solidFill>
                <a:latin typeface="Malgun Gothic"/>
                <a:ea typeface="Malgun Gothic"/>
                <a:cs typeface="Malgun Gothic"/>
                <a:sym typeface="Malgun Gothic"/>
              </a:rPr>
              <a:t> </a:t>
            </a:r>
            <a:r>
              <a:rPr lang="en-US" altLang="ko-KR" sz="3700" dirty="0">
                <a:solidFill>
                  <a:schemeClr val="dk1"/>
                </a:solidFill>
                <a:latin typeface="Malgun Gothic"/>
                <a:ea typeface="Malgun Gothic"/>
                <a:cs typeface="Malgun Gothic"/>
                <a:sym typeface="Malgun Gothic"/>
              </a:rPr>
              <a:t>And</a:t>
            </a:r>
            <a:r>
              <a:rPr lang="ko-KR" altLang="en-US" sz="3700" dirty="0">
                <a:solidFill>
                  <a:schemeClr val="dk1"/>
                </a:solidFill>
                <a:latin typeface="Malgun Gothic"/>
                <a:ea typeface="Malgun Gothic"/>
                <a:cs typeface="Malgun Gothic"/>
                <a:sym typeface="Malgun Gothic"/>
              </a:rPr>
              <a:t> </a:t>
            </a:r>
            <a:r>
              <a:rPr lang="en-US" altLang="ko-KR" sz="3700" dirty="0">
                <a:solidFill>
                  <a:schemeClr val="dk1"/>
                </a:solidFill>
                <a:latin typeface="Malgun Gothic"/>
                <a:ea typeface="Malgun Gothic"/>
                <a:cs typeface="Malgun Gothic"/>
                <a:sym typeface="Malgun Gothic"/>
              </a:rPr>
              <a:t>storage engine’s performance is one of main factor of database’s performance.</a:t>
            </a:r>
          </a:p>
          <a:p>
            <a:pPr marL="571500" marR="0" lvl="0" indent="-571500" algn="l" rtl="0">
              <a:spcBef>
                <a:spcPts val="0"/>
              </a:spcBef>
              <a:spcAft>
                <a:spcPts val="0"/>
              </a:spcAft>
              <a:buFont typeface="Arial" panose="020B0604020202020204" pitchFamily="34" charset="0"/>
              <a:buChar char="•"/>
            </a:pPr>
            <a:r>
              <a:rPr lang="en-US" altLang="ko-KR" sz="3700" dirty="0" err="1">
                <a:solidFill>
                  <a:schemeClr val="dk1"/>
                </a:solidFill>
                <a:latin typeface="Malgun Gothic"/>
                <a:ea typeface="Malgun Gothic"/>
                <a:cs typeface="Malgun Gothic"/>
                <a:sym typeface="Malgun Gothic"/>
              </a:rPr>
              <a:t>RocksDB</a:t>
            </a:r>
            <a:r>
              <a:rPr lang="en-US" altLang="ko-KR" sz="3700" dirty="0">
                <a:solidFill>
                  <a:schemeClr val="dk1"/>
                </a:solidFill>
                <a:latin typeface="Malgun Gothic"/>
                <a:ea typeface="Malgun Gothic"/>
                <a:cs typeface="Malgun Gothic"/>
                <a:sym typeface="Malgun Gothic"/>
              </a:rPr>
              <a:t> is one of famous storage engine which is used in many services like Netflix, LinkedIn, Pinterest, etc.</a:t>
            </a:r>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In last year, our seniors’ project pointed out </a:t>
            </a:r>
            <a:r>
              <a:rPr lang="en-US" altLang="ko-KR" sz="3700" dirty="0" err="1">
                <a:solidFill>
                  <a:schemeClr val="dk1"/>
                </a:solidFill>
                <a:latin typeface="Malgun Gothic"/>
                <a:ea typeface="Malgun Gothic"/>
                <a:cs typeface="Malgun Gothic"/>
                <a:sym typeface="Malgun Gothic"/>
              </a:rPr>
              <a:t>RocksDB</a:t>
            </a:r>
            <a:r>
              <a:rPr lang="en-US" altLang="ko-KR" sz="3700" dirty="0">
                <a:solidFill>
                  <a:schemeClr val="dk1"/>
                </a:solidFill>
                <a:latin typeface="Malgun Gothic"/>
                <a:ea typeface="Malgun Gothic"/>
                <a:cs typeface="Malgun Gothic"/>
                <a:sym typeface="Malgun Gothic"/>
              </a:rPr>
              <a:t> has read amplification problem while using snapshot isolation. But there was no solution about this problem</a:t>
            </a:r>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We focused on this problem, and suggested new method to solve this problem, which is called “Sequence Filter”.</a:t>
            </a:r>
          </a:p>
        </p:txBody>
      </p:sp>
      <p:sp>
        <p:nvSpPr>
          <p:cNvPr id="97" name="Google Shape;97;p2"/>
          <p:cNvSpPr txBox="1"/>
          <p:nvPr/>
        </p:nvSpPr>
        <p:spPr>
          <a:xfrm>
            <a:off x="17141456" y="105404"/>
            <a:ext cx="1446746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ko-KR" sz="4000" dirty="0">
                <a:solidFill>
                  <a:schemeClr val="lt1"/>
                </a:solidFill>
                <a:latin typeface="Malgun Gothic"/>
                <a:ea typeface="Malgun Gothic"/>
                <a:cs typeface="Malgun Gothic"/>
                <a:sym typeface="Malgun Gothic"/>
              </a:rPr>
              <a:t>Experiment Result</a:t>
            </a:r>
            <a:r>
              <a:rPr lang="ko-KR" sz="4000" dirty="0">
                <a:solidFill>
                  <a:schemeClr val="lt1"/>
                </a:solidFill>
                <a:latin typeface="Malgun Gothic"/>
                <a:ea typeface="Malgun Gothic"/>
                <a:cs typeface="Malgun Gothic"/>
                <a:sym typeface="Malgun Gothic"/>
              </a:rPr>
              <a:t> </a:t>
            </a:r>
            <a:endParaRPr sz="4000" dirty="0">
              <a:solidFill>
                <a:schemeClr val="lt1"/>
              </a:solidFill>
              <a:latin typeface="Malgun Gothic"/>
              <a:ea typeface="Malgun Gothic"/>
              <a:cs typeface="Malgun Gothic"/>
              <a:sym typeface="Malgun Gothic"/>
            </a:endParaRPr>
          </a:p>
        </p:txBody>
      </p:sp>
      <p:sp>
        <p:nvSpPr>
          <p:cNvPr id="98" name="Google Shape;98;p2"/>
          <p:cNvSpPr txBox="1"/>
          <p:nvPr/>
        </p:nvSpPr>
        <p:spPr>
          <a:xfrm>
            <a:off x="-15026527" y="5709969"/>
            <a:ext cx="11909498" cy="216529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8000">
                <a:solidFill>
                  <a:schemeClr val="dk1"/>
                </a:solidFill>
                <a:latin typeface="Malgun Gothic"/>
                <a:ea typeface="Malgun Gothic"/>
                <a:cs typeface="Malgun Gothic"/>
                <a:sym typeface="Malgun Gothic"/>
              </a:rPr>
              <a:t>이 페이지는 내용을 기입하는 곳입니다.</a:t>
            </a:r>
            <a:endParaRPr/>
          </a:p>
          <a:p>
            <a:pPr marL="0" marR="0" lvl="0" indent="0" algn="l" rtl="0">
              <a:spcBef>
                <a:spcPts val="0"/>
              </a:spcBef>
              <a:spcAft>
                <a:spcPts val="0"/>
              </a:spcAft>
              <a:buNone/>
            </a:pPr>
            <a:endParaRPr sz="80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KR" sz="8000">
                <a:solidFill>
                  <a:srgbClr val="C00000"/>
                </a:solidFill>
                <a:latin typeface="Malgun Gothic"/>
                <a:ea typeface="Malgun Gothic"/>
                <a:cs typeface="Malgun Gothic"/>
                <a:sym typeface="Malgun Gothic"/>
              </a:rPr>
              <a:t>제목 바는 </a:t>
            </a:r>
            <a:r>
              <a:rPr lang="ko-KR" sz="8000">
                <a:solidFill>
                  <a:schemeClr val="dk1"/>
                </a:solidFill>
                <a:latin typeface="Malgun Gothic"/>
                <a:ea typeface="Malgun Gothic"/>
                <a:cs typeface="Malgun Gothic"/>
                <a:sym typeface="Malgun Gothic"/>
              </a:rPr>
              <a:t>유동적으로 움직여 사용하십시오.</a:t>
            </a:r>
            <a:endParaRPr/>
          </a:p>
          <a:p>
            <a:pPr marL="0" marR="0" lvl="0" indent="0" algn="l" rtl="0">
              <a:spcBef>
                <a:spcPts val="0"/>
              </a:spcBef>
              <a:spcAft>
                <a:spcPts val="0"/>
              </a:spcAft>
              <a:buNone/>
            </a:pPr>
            <a:endParaRPr sz="80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KR" sz="8000">
                <a:solidFill>
                  <a:schemeClr val="dk1"/>
                </a:solidFill>
                <a:latin typeface="Malgun Gothic"/>
                <a:ea typeface="Malgun Gothic"/>
                <a:cs typeface="Malgun Gothic"/>
                <a:sym typeface="Malgun Gothic"/>
              </a:rPr>
              <a:t>한 단락 내용이 끝 </a:t>
            </a:r>
            <a:endParaRPr sz="80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KR" sz="8000">
                <a:solidFill>
                  <a:schemeClr val="dk1"/>
                </a:solidFill>
                <a:latin typeface="Malgun Gothic"/>
                <a:ea typeface="Malgun Gothic"/>
                <a:cs typeface="Malgun Gothic"/>
                <a:sym typeface="Malgun Gothic"/>
              </a:rPr>
              <a:t>나고 나서는 </a:t>
            </a:r>
            <a:r>
              <a:rPr lang="ko-KR" sz="8000">
                <a:solidFill>
                  <a:srgbClr val="C00000"/>
                </a:solidFill>
                <a:latin typeface="Malgun Gothic"/>
                <a:ea typeface="Malgun Gothic"/>
                <a:cs typeface="Malgun Gothic"/>
                <a:sym typeface="Malgun Gothic"/>
              </a:rPr>
              <a:t>여백</a:t>
            </a:r>
            <a:r>
              <a:rPr lang="ko-KR" sz="8000">
                <a:solidFill>
                  <a:schemeClr val="dk1"/>
                </a:solidFill>
                <a:latin typeface="Malgun Gothic"/>
                <a:ea typeface="Malgun Gothic"/>
                <a:cs typeface="Malgun Gothic"/>
                <a:sym typeface="Malgun Gothic"/>
              </a:rPr>
              <a:t>을 </a:t>
            </a:r>
            <a:endParaRPr sz="80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KR" sz="8000">
                <a:solidFill>
                  <a:schemeClr val="dk1"/>
                </a:solidFill>
                <a:latin typeface="Malgun Gothic"/>
                <a:ea typeface="Malgun Gothic"/>
                <a:cs typeface="Malgun Gothic"/>
                <a:sym typeface="Malgun Gothic"/>
              </a:rPr>
              <a:t>어느 정도 여유 있게 </a:t>
            </a:r>
            <a:endParaRPr sz="80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KR" sz="8000">
                <a:solidFill>
                  <a:schemeClr val="dk1"/>
                </a:solidFill>
                <a:latin typeface="Malgun Gothic"/>
                <a:ea typeface="Malgun Gothic"/>
                <a:cs typeface="Malgun Gothic"/>
                <a:sym typeface="Malgun Gothic"/>
              </a:rPr>
              <a:t>주어야 합니다.</a:t>
            </a:r>
            <a:endParaRPr/>
          </a:p>
          <a:p>
            <a:pPr marL="0" marR="0" lvl="0" indent="0" algn="l" rtl="0">
              <a:spcBef>
                <a:spcPts val="0"/>
              </a:spcBef>
              <a:spcAft>
                <a:spcPts val="0"/>
              </a:spcAft>
              <a:buNone/>
            </a:pPr>
            <a:endParaRPr sz="80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KR" sz="8000">
                <a:solidFill>
                  <a:schemeClr val="dk1"/>
                </a:solidFill>
                <a:latin typeface="Malgun Gothic"/>
                <a:ea typeface="Malgun Gothic"/>
                <a:cs typeface="Malgun Gothic"/>
                <a:sym typeface="Malgun Gothic"/>
              </a:rPr>
              <a:t>꼭 내용만 기입하십시오. (제목과 이름은 첫장에 기입하시기 바랍니다.)</a:t>
            </a:r>
            <a:endParaRPr/>
          </a:p>
          <a:p>
            <a:pPr marL="0" marR="0" lvl="0" indent="0" algn="l" rtl="0">
              <a:spcBef>
                <a:spcPts val="0"/>
              </a:spcBef>
              <a:spcAft>
                <a:spcPts val="0"/>
              </a:spcAft>
              <a:buNone/>
            </a:pPr>
            <a:endParaRPr sz="80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KR" sz="8000">
                <a:solidFill>
                  <a:schemeClr val="dk1"/>
                </a:solidFill>
                <a:latin typeface="Malgun Gothic"/>
                <a:ea typeface="Malgun Gothic"/>
                <a:cs typeface="Malgun Gothic"/>
                <a:sym typeface="Malgun Gothic"/>
              </a:rPr>
              <a:t>첨부된 PDF 파일을 꼼꼼히 읽은 후 작업바랍니다.</a:t>
            </a:r>
            <a:endParaRPr sz="8000">
              <a:solidFill>
                <a:schemeClr val="dk1"/>
              </a:solidFill>
              <a:latin typeface="Malgun Gothic"/>
              <a:ea typeface="Malgun Gothic"/>
              <a:cs typeface="Malgun Gothic"/>
              <a:sym typeface="Malgun Gothic"/>
            </a:endParaRPr>
          </a:p>
        </p:txBody>
      </p:sp>
      <p:pic>
        <p:nvPicPr>
          <p:cNvPr id="99" name="Google Shape;99;p2"/>
          <p:cNvPicPr preferRelativeResize="0"/>
          <p:nvPr/>
        </p:nvPicPr>
        <p:blipFill rotWithShape="1">
          <a:blip r:embed="rId3">
            <a:alphaModFix/>
          </a:blip>
          <a:srcRect/>
          <a:stretch/>
        </p:blipFill>
        <p:spPr>
          <a:xfrm>
            <a:off x="-42543" y="8749881"/>
            <a:ext cx="15219618" cy="795629"/>
          </a:xfrm>
          <a:prstGeom prst="rect">
            <a:avLst/>
          </a:prstGeom>
          <a:noFill/>
          <a:ln>
            <a:noFill/>
          </a:ln>
        </p:spPr>
      </p:pic>
      <p:sp>
        <p:nvSpPr>
          <p:cNvPr id="100" name="Google Shape;100;p2"/>
          <p:cNvSpPr txBox="1"/>
          <p:nvPr/>
        </p:nvSpPr>
        <p:spPr>
          <a:xfrm>
            <a:off x="295242" y="8749881"/>
            <a:ext cx="1446746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ko-KR" sz="4000" dirty="0">
                <a:solidFill>
                  <a:schemeClr val="lt1"/>
                </a:solidFill>
                <a:latin typeface="Malgun Gothic"/>
                <a:ea typeface="Malgun Gothic"/>
                <a:cs typeface="Malgun Gothic"/>
                <a:sym typeface="Malgun Gothic"/>
              </a:rPr>
              <a:t>Read Amplification Problem</a:t>
            </a:r>
            <a:r>
              <a:rPr lang="ko-KR" sz="4000" dirty="0">
                <a:solidFill>
                  <a:schemeClr val="lt1"/>
                </a:solidFill>
                <a:latin typeface="Malgun Gothic"/>
                <a:ea typeface="Malgun Gothic"/>
                <a:cs typeface="Malgun Gothic"/>
                <a:sym typeface="Malgun Gothic"/>
              </a:rPr>
              <a:t> </a:t>
            </a:r>
            <a:endParaRPr sz="4000" dirty="0">
              <a:solidFill>
                <a:schemeClr val="lt1"/>
              </a:solidFill>
              <a:latin typeface="Malgun Gothic"/>
              <a:ea typeface="Malgun Gothic"/>
              <a:cs typeface="Malgun Gothic"/>
              <a:sym typeface="Malgun Gothic"/>
            </a:endParaRPr>
          </a:p>
        </p:txBody>
      </p:sp>
      <p:pic>
        <p:nvPicPr>
          <p:cNvPr id="101" name="Google Shape;101;p2"/>
          <p:cNvPicPr preferRelativeResize="0"/>
          <p:nvPr/>
        </p:nvPicPr>
        <p:blipFill rotWithShape="1">
          <a:blip r:embed="rId3">
            <a:alphaModFix/>
          </a:blip>
          <a:srcRect/>
          <a:stretch/>
        </p:blipFill>
        <p:spPr>
          <a:xfrm>
            <a:off x="16692510" y="28099485"/>
            <a:ext cx="15219618" cy="795629"/>
          </a:xfrm>
          <a:prstGeom prst="rect">
            <a:avLst/>
          </a:prstGeom>
          <a:noFill/>
          <a:ln>
            <a:noFill/>
          </a:ln>
        </p:spPr>
      </p:pic>
      <p:sp>
        <p:nvSpPr>
          <p:cNvPr id="102" name="Google Shape;102;p2"/>
          <p:cNvSpPr txBox="1"/>
          <p:nvPr/>
        </p:nvSpPr>
        <p:spPr>
          <a:xfrm>
            <a:off x="17068586" y="28113757"/>
            <a:ext cx="1446746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4000" dirty="0">
                <a:solidFill>
                  <a:schemeClr val="lt1"/>
                </a:solidFill>
                <a:latin typeface="Malgun Gothic"/>
                <a:ea typeface="Malgun Gothic"/>
                <a:cs typeface="Malgun Gothic"/>
                <a:sym typeface="Malgun Gothic"/>
              </a:rPr>
              <a:t>결론 및 기대효과 </a:t>
            </a:r>
            <a:endParaRPr sz="4000" dirty="0">
              <a:solidFill>
                <a:schemeClr val="lt1"/>
              </a:solidFill>
              <a:latin typeface="Malgun Gothic"/>
              <a:ea typeface="Malgun Gothic"/>
              <a:cs typeface="Malgun Gothic"/>
              <a:sym typeface="Malgun Gothic"/>
            </a:endParaRPr>
          </a:p>
        </p:txBody>
      </p:sp>
      <p:pic>
        <p:nvPicPr>
          <p:cNvPr id="103" name="Google Shape;103;p2"/>
          <p:cNvPicPr preferRelativeResize="0"/>
          <p:nvPr/>
        </p:nvPicPr>
        <p:blipFill rotWithShape="1">
          <a:blip r:embed="rId3">
            <a:alphaModFix/>
          </a:blip>
          <a:srcRect/>
          <a:stretch/>
        </p:blipFill>
        <p:spPr>
          <a:xfrm>
            <a:off x="-21652" y="23589178"/>
            <a:ext cx="15219618" cy="795629"/>
          </a:xfrm>
          <a:prstGeom prst="rect">
            <a:avLst/>
          </a:prstGeom>
          <a:noFill/>
          <a:ln>
            <a:noFill/>
          </a:ln>
        </p:spPr>
      </p:pic>
      <p:sp>
        <p:nvSpPr>
          <p:cNvPr id="104" name="Google Shape;104;p2"/>
          <p:cNvSpPr txBox="1"/>
          <p:nvPr/>
        </p:nvSpPr>
        <p:spPr>
          <a:xfrm>
            <a:off x="387598" y="23589178"/>
            <a:ext cx="1446746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ko-KR" sz="4000" dirty="0">
                <a:solidFill>
                  <a:schemeClr val="lt1"/>
                </a:solidFill>
                <a:latin typeface="Malgun Gothic"/>
                <a:ea typeface="Malgun Gothic"/>
                <a:cs typeface="Malgun Gothic"/>
                <a:sym typeface="Malgun Gothic"/>
              </a:rPr>
              <a:t>Our Solution – Sequence Filter</a:t>
            </a:r>
            <a:r>
              <a:rPr lang="ko-KR" sz="4000" dirty="0">
                <a:solidFill>
                  <a:schemeClr val="lt1"/>
                </a:solidFill>
                <a:latin typeface="Malgun Gothic"/>
                <a:ea typeface="Malgun Gothic"/>
                <a:cs typeface="Malgun Gothic"/>
                <a:sym typeface="Malgun Gothic"/>
              </a:rPr>
              <a:t> </a:t>
            </a:r>
            <a:endParaRPr sz="4000" dirty="0">
              <a:solidFill>
                <a:schemeClr val="lt1"/>
              </a:solidFill>
              <a:latin typeface="Malgun Gothic"/>
              <a:ea typeface="Malgun Gothic"/>
              <a:cs typeface="Malgun Gothic"/>
              <a:sym typeface="Malgun Gothic"/>
            </a:endParaRPr>
          </a:p>
        </p:txBody>
      </p:sp>
      <p:grpSp>
        <p:nvGrpSpPr>
          <p:cNvPr id="3" name="그룹 2">
            <a:extLst>
              <a:ext uri="{FF2B5EF4-FFF2-40B4-BE49-F238E27FC236}">
                <a16:creationId xmlns:a16="http://schemas.microsoft.com/office/drawing/2014/main" id="{A620050C-A78F-40C2-8B32-4C03E75B73C7}"/>
              </a:ext>
            </a:extLst>
          </p:cNvPr>
          <p:cNvGrpSpPr>
            <a:grpSpLocks noChangeAspect="1"/>
          </p:cNvGrpSpPr>
          <p:nvPr/>
        </p:nvGrpSpPr>
        <p:grpSpPr>
          <a:xfrm>
            <a:off x="262831" y="10351428"/>
            <a:ext cx="14642230" cy="4919052"/>
            <a:chOff x="384751" y="9955188"/>
            <a:chExt cx="11229680" cy="3772607"/>
          </a:xfrm>
        </p:grpSpPr>
        <p:pic>
          <p:nvPicPr>
            <p:cNvPr id="15" name="그림 14">
              <a:extLst>
                <a:ext uri="{FF2B5EF4-FFF2-40B4-BE49-F238E27FC236}">
                  <a16:creationId xmlns:a16="http://schemas.microsoft.com/office/drawing/2014/main" id="{31685BA2-C951-426A-BF13-68DAEABC7792}"/>
                </a:ext>
              </a:extLst>
            </p:cNvPr>
            <p:cNvPicPr>
              <a:picLocks noChangeAspect="1"/>
            </p:cNvPicPr>
            <p:nvPr/>
          </p:nvPicPr>
          <p:blipFill rotWithShape="1">
            <a:blip r:embed="rId4">
              <a:extLst>
                <a:ext uri="{28A0092B-C50C-407E-A947-70E740481C1C}">
                  <a14:useLocalDpi xmlns:a14="http://schemas.microsoft.com/office/drawing/2010/main" val="0"/>
                </a:ext>
              </a:extLst>
            </a:blip>
            <a:srcRect l="-1" r="-5859"/>
            <a:stretch/>
          </p:blipFill>
          <p:spPr>
            <a:xfrm>
              <a:off x="384751" y="9955189"/>
              <a:ext cx="4018534" cy="3772581"/>
            </a:xfrm>
            <a:prstGeom prst="rect">
              <a:avLst/>
            </a:prstGeom>
            <a:solidFill>
              <a:schemeClr val="bg1"/>
            </a:solidFill>
            <a:ln w="38100">
              <a:solidFill>
                <a:srgbClr val="7030A0"/>
              </a:solidFill>
            </a:ln>
          </p:spPr>
        </p:pic>
        <p:grpSp>
          <p:nvGrpSpPr>
            <p:cNvPr id="16" name="그룹 15">
              <a:extLst>
                <a:ext uri="{FF2B5EF4-FFF2-40B4-BE49-F238E27FC236}">
                  <a16:creationId xmlns:a16="http://schemas.microsoft.com/office/drawing/2014/main" id="{2C101277-C01D-42F8-AD87-1E1A19BB5C32}"/>
                </a:ext>
              </a:extLst>
            </p:cNvPr>
            <p:cNvGrpSpPr/>
            <p:nvPr/>
          </p:nvGrpSpPr>
          <p:grpSpPr>
            <a:xfrm>
              <a:off x="4212472" y="9955188"/>
              <a:ext cx="3860726" cy="3772607"/>
              <a:chOff x="4300150" y="2404390"/>
              <a:chExt cx="3860726" cy="3772607"/>
            </a:xfrm>
          </p:grpSpPr>
          <p:pic>
            <p:nvPicPr>
              <p:cNvPr id="17" name="그림 16">
                <a:extLst>
                  <a:ext uri="{FF2B5EF4-FFF2-40B4-BE49-F238E27FC236}">
                    <a16:creationId xmlns:a16="http://schemas.microsoft.com/office/drawing/2014/main" id="{BED3B774-26AC-4BAB-9146-A8C49A942A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8648" y="2404390"/>
                <a:ext cx="3402228" cy="3772581"/>
              </a:xfrm>
              <a:prstGeom prst="rect">
                <a:avLst/>
              </a:prstGeom>
              <a:ln w="38100">
                <a:solidFill>
                  <a:srgbClr val="FFC000"/>
                </a:solidFill>
              </a:ln>
            </p:spPr>
          </p:pic>
          <p:sp>
            <p:nvSpPr>
              <p:cNvPr id="18" name="이등변 삼각형 17">
                <a:extLst>
                  <a:ext uri="{FF2B5EF4-FFF2-40B4-BE49-F238E27FC236}">
                    <a16:creationId xmlns:a16="http://schemas.microsoft.com/office/drawing/2014/main" id="{34A27DD5-8D5E-4462-A3A4-FE5E03817BE3}"/>
                  </a:ext>
                </a:extLst>
              </p:cNvPr>
              <p:cNvSpPr/>
              <p:nvPr/>
            </p:nvSpPr>
            <p:spPr>
              <a:xfrm rot="16200000">
                <a:off x="2637056" y="4067511"/>
                <a:ext cx="3772580" cy="446391"/>
              </a:xfrm>
              <a:prstGeom prst="triangle">
                <a:avLst>
                  <a:gd name="adj" fmla="val 35967"/>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그룹 18">
              <a:extLst>
                <a:ext uri="{FF2B5EF4-FFF2-40B4-BE49-F238E27FC236}">
                  <a16:creationId xmlns:a16="http://schemas.microsoft.com/office/drawing/2014/main" id="{164AD142-9CB6-4774-880B-CA06303412D6}"/>
                </a:ext>
              </a:extLst>
            </p:cNvPr>
            <p:cNvGrpSpPr/>
            <p:nvPr/>
          </p:nvGrpSpPr>
          <p:grpSpPr>
            <a:xfrm>
              <a:off x="7328695" y="9955189"/>
              <a:ext cx="4285736" cy="3772589"/>
              <a:chOff x="7433353" y="2404382"/>
              <a:chExt cx="4285736" cy="3772589"/>
            </a:xfrm>
          </p:grpSpPr>
          <p:pic>
            <p:nvPicPr>
              <p:cNvPr id="20" name="그림 19">
                <a:extLst>
                  <a:ext uri="{FF2B5EF4-FFF2-40B4-BE49-F238E27FC236}">
                    <a16:creationId xmlns:a16="http://schemas.microsoft.com/office/drawing/2014/main" id="{F643D035-0AD8-4212-BE0F-B066F30536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3145" y="2404390"/>
                <a:ext cx="3175944" cy="3772581"/>
              </a:xfrm>
              <a:prstGeom prst="rect">
                <a:avLst/>
              </a:prstGeom>
              <a:ln w="38100">
                <a:solidFill>
                  <a:schemeClr val="accent6"/>
                </a:solidFill>
              </a:ln>
            </p:spPr>
          </p:pic>
          <p:sp>
            <p:nvSpPr>
              <p:cNvPr id="21" name="이등변 삼각형 20">
                <a:extLst>
                  <a:ext uri="{FF2B5EF4-FFF2-40B4-BE49-F238E27FC236}">
                    <a16:creationId xmlns:a16="http://schemas.microsoft.com/office/drawing/2014/main" id="{B5191336-32D3-4F22-9129-D0410CF66122}"/>
                  </a:ext>
                </a:extLst>
              </p:cNvPr>
              <p:cNvSpPr/>
              <p:nvPr/>
            </p:nvSpPr>
            <p:spPr>
              <a:xfrm rot="16200000">
                <a:off x="6101959" y="3735776"/>
                <a:ext cx="3772580" cy="1109792"/>
              </a:xfrm>
              <a:prstGeom prst="triangle">
                <a:avLst>
                  <a:gd name="adj" fmla="val 4850"/>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2" name="TextBox 21">
              <a:extLst>
                <a:ext uri="{FF2B5EF4-FFF2-40B4-BE49-F238E27FC236}">
                  <a16:creationId xmlns:a16="http://schemas.microsoft.com/office/drawing/2014/main" id="{09008BD1-2E53-40D3-8FAB-7D340E6E8257}"/>
                </a:ext>
              </a:extLst>
            </p:cNvPr>
            <p:cNvSpPr txBox="1"/>
            <p:nvPr/>
          </p:nvSpPr>
          <p:spPr>
            <a:xfrm rot="20011121">
              <a:off x="8411818" y="11748401"/>
              <a:ext cx="1463038" cy="338554"/>
            </a:xfrm>
            <a:prstGeom prst="rect">
              <a:avLst/>
            </a:prstGeom>
            <a:solidFill>
              <a:schemeClr val="bg1">
                <a:alpha val="90000"/>
              </a:schemeClr>
            </a:solidFill>
          </p:spPr>
          <p:txBody>
            <a:bodyPr wrap="square" rtlCol="0">
              <a:spAutoFit/>
            </a:bodyPr>
            <a:lstStyle/>
            <a:p>
              <a:pPr algn="ctr"/>
              <a:r>
                <a:rPr lang="en-US" altLang="ko-KR" sz="1600" dirty="0">
                  <a:solidFill>
                    <a:srgbClr val="FF0000"/>
                  </a:solidFill>
                </a:rPr>
                <a:t>VALIDATION!</a:t>
              </a:r>
              <a:endParaRPr lang="ko-KR" altLang="en-US" sz="1600" dirty="0">
                <a:solidFill>
                  <a:srgbClr val="FF0000"/>
                </a:solidFill>
              </a:endParaRPr>
            </a:p>
          </p:txBody>
        </p:sp>
        <p:sp>
          <p:nvSpPr>
            <p:cNvPr id="23" name="직사각형 22">
              <a:extLst>
                <a:ext uri="{FF2B5EF4-FFF2-40B4-BE49-F238E27FC236}">
                  <a16:creationId xmlns:a16="http://schemas.microsoft.com/office/drawing/2014/main" id="{C64E31EF-A55F-48D2-9365-6D388179FE95}"/>
                </a:ext>
              </a:extLst>
            </p:cNvPr>
            <p:cNvSpPr/>
            <p:nvPr/>
          </p:nvSpPr>
          <p:spPr>
            <a:xfrm>
              <a:off x="9441787" y="11938184"/>
              <a:ext cx="1289136" cy="442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Google Shape;96;p2">
            <a:extLst>
              <a:ext uri="{FF2B5EF4-FFF2-40B4-BE49-F238E27FC236}">
                <a16:creationId xmlns:a16="http://schemas.microsoft.com/office/drawing/2014/main" id="{0AA9EA8D-5983-42A2-AA8E-48112E215684}"/>
              </a:ext>
            </a:extLst>
          </p:cNvPr>
          <p:cNvSpPr txBox="1"/>
          <p:nvPr/>
        </p:nvSpPr>
        <p:spPr>
          <a:xfrm>
            <a:off x="37332" y="15920057"/>
            <a:ext cx="15324588" cy="60016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ko-KR" altLang="en-US" dirty="0"/>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To find visible snapshot, transaction traverses SST file in level-order.</a:t>
            </a:r>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If the key is found, it checks the record’s visibility with its sequence number.</a:t>
            </a:r>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if the record is not visible to the transaction, it continues traversing next SST files.</a:t>
            </a:r>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Since visibility check is done at the end of each find, and SST File’s level is ordered by sequence number(which is equivalent with timestamp), If transaction’s lifetime is too long, it could traverse whole SST files in database. </a:t>
            </a:r>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This problem is called “read amplification”</a:t>
            </a:r>
          </a:p>
        </p:txBody>
      </p:sp>
      <p:graphicFrame>
        <p:nvGraphicFramePr>
          <p:cNvPr id="33" name="표 44">
            <a:extLst>
              <a:ext uri="{FF2B5EF4-FFF2-40B4-BE49-F238E27FC236}">
                <a16:creationId xmlns:a16="http://schemas.microsoft.com/office/drawing/2014/main" id="{E5B46AB4-2CCE-450F-BC5B-0BD6D6182A6D}"/>
              </a:ext>
            </a:extLst>
          </p:cNvPr>
          <p:cNvGraphicFramePr>
            <a:graphicFrameLocks noGrp="1"/>
          </p:cNvGraphicFramePr>
          <p:nvPr>
            <p:extLst>
              <p:ext uri="{D42A27DB-BD31-4B8C-83A1-F6EECF244321}">
                <p14:modId xmlns:p14="http://schemas.microsoft.com/office/powerpoint/2010/main" val="1149400657"/>
              </p:ext>
            </p:extLst>
          </p:nvPr>
        </p:nvGraphicFramePr>
        <p:xfrm>
          <a:off x="7123658" y="25391510"/>
          <a:ext cx="3927772" cy="4666250"/>
        </p:xfrm>
        <a:graphic>
          <a:graphicData uri="http://schemas.openxmlformats.org/drawingml/2006/table">
            <a:tbl>
              <a:tblPr firstRow="1" bandRow="1">
                <a:tableStyleId>{2D5ABB26-0587-4C30-8999-92F81FD0307C}</a:tableStyleId>
              </a:tblPr>
              <a:tblGrid>
                <a:gridCol w="1052081">
                  <a:extLst>
                    <a:ext uri="{9D8B030D-6E8A-4147-A177-3AD203B41FA5}">
                      <a16:colId xmlns:a16="http://schemas.microsoft.com/office/drawing/2014/main" val="655430748"/>
                    </a:ext>
                  </a:extLst>
                </a:gridCol>
                <a:gridCol w="2875691">
                  <a:extLst>
                    <a:ext uri="{9D8B030D-6E8A-4147-A177-3AD203B41FA5}">
                      <a16:colId xmlns:a16="http://schemas.microsoft.com/office/drawing/2014/main" val="1669158423"/>
                    </a:ext>
                  </a:extLst>
                </a:gridCol>
              </a:tblGrid>
              <a:tr h="933250">
                <a:tc>
                  <a:txBody>
                    <a:bodyPr/>
                    <a:lstStyle/>
                    <a:p>
                      <a:pPr algn="ctr" latinLnBrk="1"/>
                      <a:endParaRPr lang="ko-KR" altLang="en-US" sz="320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AE8FC"/>
                    </a:solidFill>
                  </a:tcPr>
                </a:tc>
                <a:tc>
                  <a:txBody>
                    <a:bodyPr/>
                    <a:lstStyle/>
                    <a:p>
                      <a:pPr algn="ctr" latinLnBrk="1"/>
                      <a:endParaRPr lang="ko-KR" altLang="en-US" sz="320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AE8FC"/>
                    </a:solidFill>
                  </a:tcPr>
                </a:tc>
                <a:extLst>
                  <a:ext uri="{0D108BD9-81ED-4DB2-BD59-A6C34878D82A}">
                    <a16:rowId xmlns:a16="http://schemas.microsoft.com/office/drawing/2014/main" val="2137931775"/>
                  </a:ext>
                </a:extLst>
              </a:tr>
              <a:tr h="933250">
                <a:tc>
                  <a:txBody>
                    <a:bodyPr/>
                    <a:lstStyle/>
                    <a:p>
                      <a:pPr algn="ctr" latinLnBrk="1"/>
                      <a:endParaRPr lang="ko-KR" altLang="en-US" sz="320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AE8FC"/>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3200"/>
                        <a:t>XXXX</a:t>
                      </a:r>
                      <a:endParaRPr lang="ko-KR" altLang="en-US" sz="320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AE8FC"/>
                    </a:solidFill>
                  </a:tcPr>
                </a:tc>
                <a:extLst>
                  <a:ext uri="{0D108BD9-81ED-4DB2-BD59-A6C34878D82A}">
                    <a16:rowId xmlns:a16="http://schemas.microsoft.com/office/drawing/2014/main" val="334114243"/>
                  </a:ext>
                </a:extLst>
              </a:tr>
              <a:tr h="933250">
                <a:tc>
                  <a:txBody>
                    <a:bodyPr/>
                    <a:lstStyle/>
                    <a:p>
                      <a:pPr algn="ctr" latinLnBrk="1"/>
                      <a:endParaRPr lang="ko-KR" altLang="en-US" sz="320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AE8FC"/>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3200"/>
                        <a:t>YYYY</a:t>
                      </a:r>
                      <a:endParaRPr lang="ko-KR" altLang="en-US" sz="320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AE8FC"/>
                    </a:solidFill>
                  </a:tcPr>
                </a:tc>
                <a:extLst>
                  <a:ext uri="{0D108BD9-81ED-4DB2-BD59-A6C34878D82A}">
                    <a16:rowId xmlns:a16="http://schemas.microsoft.com/office/drawing/2014/main" val="1898288448"/>
                  </a:ext>
                </a:extLst>
              </a:tr>
              <a:tr h="933250">
                <a:tc>
                  <a:txBody>
                    <a:bodyPr/>
                    <a:lstStyle/>
                    <a:p>
                      <a:pPr algn="ctr" latinLnBrk="1"/>
                      <a:endParaRPr lang="ko-KR" altLang="en-US" sz="320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AE8FC"/>
                    </a:solidFill>
                  </a:tcPr>
                </a:tc>
                <a:tc>
                  <a:txBody>
                    <a:bodyPr/>
                    <a:lstStyle/>
                    <a:p>
                      <a:pPr algn="ctr" latinLnBrk="1"/>
                      <a:endParaRPr lang="ko-KR" altLang="en-US" sz="320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AE8FC"/>
                    </a:solidFill>
                  </a:tcPr>
                </a:tc>
                <a:extLst>
                  <a:ext uri="{0D108BD9-81ED-4DB2-BD59-A6C34878D82A}">
                    <a16:rowId xmlns:a16="http://schemas.microsoft.com/office/drawing/2014/main" val="3547739236"/>
                  </a:ext>
                </a:extLst>
              </a:tr>
              <a:tr h="933250">
                <a:tc>
                  <a:txBody>
                    <a:bodyPr/>
                    <a:lstStyle/>
                    <a:p>
                      <a:pPr algn="ctr" latinLnBrk="1"/>
                      <a:endParaRPr lang="ko-KR" altLang="en-US" sz="320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AE8FC"/>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3200"/>
                        <a:t>ZZZZ</a:t>
                      </a:r>
                      <a:endParaRPr lang="ko-KR" altLang="en-US" sz="320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AE8FC"/>
                    </a:solidFill>
                  </a:tcPr>
                </a:tc>
                <a:extLst>
                  <a:ext uri="{0D108BD9-81ED-4DB2-BD59-A6C34878D82A}">
                    <a16:rowId xmlns:a16="http://schemas.microsoft.com/office/drawing/2014/main" val="3495816436"/>
                  </a:ext>
                </a:extLst>
              </a:tr>
            </a:tbl>
          </a:graphicData>
        </a:graphic>
      </p:graphicFrame>
      <p:sp>
        <p:nvSpPr>
          <p:cNvPr id="34" name="직사각형 33">
            <a:extLst>
              <a:ext uri="{FF2B5EF4-FFF2-40B4-BE49-F238E27FC236}">
                <a16:creationId xmlns:a16="http://schemas.microsoft.com/office/drawing/2014/main" id="{F7195780-C2FF-4D01-8382-3FDF6DFE4AA0}"/>
              </a:ext>
            </a:extLst>
          </p:cNvPr>
          <p:cNvSpPr/>
          <p:nvPr/>
        </p:nvSpPr>
        <p:spPr>
          <a:xfrm>
            <a:off x="4810338" y="25414119"/>
            <a:ext cx="562708" cy="4666250"/>
          </a:xfrm>
          <a:prstGeom prst="rect">
            <a:avLst/>
          </a:prstGeom>
          <a:solidFill>
            <a:schemeClr val="accent5">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959D2559-0DE0-455E-A0C3-0C1A12A6935E}"/>
              </a:ext>
            </a:extLst>
          </p:cNvPr>
          <p:cNvSpPr txBox="1"/>
          <p:nvPr/>
        </p:nvSpPr>
        <p:spPr>
          <a:xfrm>
            <a:off x="4211912" y="27346901"/>
            <a:ext cx="1670227" cy="646331"/>
          </a:xfrm>
          <a:prstGeom prst="rect">
            <a:avLst/>
          </a:prstGeom>
          <a:solidFill>
            <a:schemeClr val="bg1"/>
          </a:solidFill>
        </p:spPr>
        <p:txBody>
          <a:bodyPr wrap="square" rtlCol="0">
            <a:spAutoFit/>
          </a:bodyPr>
          <a:lstStyle/>
          <a:p>
            <a:pPr algn="ctr"/>
            <a:r>
              <a:rPr lang="en-US" altLang="ko-KR" sz="3600">
                <a:latin typeface="+mj-ea"/>
                <a:ea typeface="+mj-ea"/>
              </a:rPr>
              <a:t>HASH</a:t>
            </a:r>
            <a:endParaRPr lang="ko-KR" altLang="en-US" sz="3600">
              <a:latin typeface="+mj-ea"/>
              <a:ea typeface="+mj-ea"/>
            </a:endParaRPr>
          </a:p>
        </p:txBody>
      </p:sp>
      <p:sp>
        <p:nvSpPr>
          <p:cNvPr id="36" name="TextBox 35">
            <a:extLst>
              <a:ext uri="{FF2B5EF4-FFF2-40B4-BE49-F238E27FC236}">
                <a16:creationId xmlns:a16="http://schemas.microsoft.com/office/drawing/2014/main" id="{5D4C82C9-D97C-42E1-AAF5-17C334F815D2}"/>
              </a:ext>
            </a:extLst>
          </p:cNvPr>
          <p:cNvSpPr txBox="1"/>
          <p:nvPr/>
        </p:nvSpPr>
        <p:spPr>
          <a:xfrm>
            <a:off x="6993609" y="25021583"/>
            <a:ext cx="4187869" cy="307777"/>
          </a:xfrm>
          <a:prstGeom prst="rect">
            <a:avLst/>
          </a:prstGeom>
          <a:solidFill>
            <a:schemeClr val="bg1"/>
          </a:solidFill>
        </p:spPr>
        <p:txBody>
          <a:bodyPr wrap="square" rtlCol="0">
            <a:spAutoFit/>
          </a:bodyPr>
          <a:lstStyle/>
          <a:p>
            <a:pPr algn="ctr"/>
            <a:r>
              <a:rPr lang="en-US" altLang="ko-KR">
                <a:latin typeface="+mj-ea"/>
                <a:ea typeface="+mj-ea"/>
              </a:rPr>
              <a:t>Minimum Sequence Number Per Key</a:t>
            </a:r>
            <a:endParaRPr lang="ko-KR" altLang="en-US">
              <a:latin typeface="+mj-ea"/>
              <a:ea typeface="+mj-ea"/>
            </a:endParaRPr>
          </a:p>
        </p:txBody>
      </p:sp>
      <p:cxnSp>
        <p:nvCxnSpPr>
          <p:cNvPr id="37" name="연결선: 꺾임 36">
            <a:extLst>
              <a:ext uri="{FF2B5EF4-FFF2-40B4-BE49-F238E27FC236}">
                <a16:creationId xmlns:a16="http://schemas.microsoft.com/office/drawing/2014/main" id="{151AE880-8535-4779-8E72-0080F3ECA8A2}"/>
              </a:ext>
            </a:extLst>
          </p:cNvPr>
          <p:cNvCxnSpPr>
            <a:cxnSpLocks/>
            <a:stCxn id="38" idx="6"/>
          </p:cNvCxnSpPr>
          <p:nvPr/>
        </p:nvCxnSpPr>
        <p:spPr>
          <a:xfrm flipV="1">
            <a:off x="4211912" y="26775466"/>
            <a:ext cx="2931325" cy="2898512"/>
          </a:xfrm>
          <a:prstGeom prst="bentConnector3">
            <a:avLst>
              <a:gd name="adj1" fmla="val 67764"/>
            </a:avLst>
          </a:prstGeom>
          <a:ln w="1016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타원 37">
            <a:extLst>
              <a:ext uri="{FF2B5EF4-FFF2-40B4-BE49-F238E27FC236}">
                <a16:creationId xmlns:a16="http://schemas.microsoft.com/office/drawing/2014/main" id="{B1D53DB2-15AB-4CE8-BAEA-2E61DF51B4DD}"/>
              </a:ext>
            </a:extLst>
          </p:cNvPr>
          <p:cNvSpPr>
            <a:spLocks noChangeAspect="1"/>
          </p:cNvSpPr>
          <p:nvPr/>
        </p:nvSpPr>
        <p:spPr>
          <a:xfrm>
            <a:off x="3799491" y="29457978"/>
            <a:ext cx="412421" cy="432000"/>
          </a:xfrm>
          <a:prstGeom prst="ellipse">
            <a:avLst/>
          </a:prstGeom>
          <a:noFill/>
          <a:ln w="1016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9" name="표 55">
            <a:extLst>
              <a:ext uri="{FF2B5EF4-FFF2-40B4-BE49-F238E27FC236}">
                <a16:creationId xmlns:a16="http://schemas.microsoft.com/office/drawing/2014/main" id="{7B504FCA-4A75-4E55-8805-70D62A1B831F}"/>
              </a:ext>
            </a:extLst>
          </p:cNvPr>
          <p:cNvGraphicFramePr>
            <a:graphicFrameLocks noGrp="1"/>
          </p:cNvGraphicFramePr>
          <p:nvPr>
            <p:extLst>
              <p:ext uri="{D42A27DB-BD31-4B8C-83A1-F6EECF244321}">
                <p14:modId xmlns:p14="http://schemas.microsoft.com/office/powerpoint/2010/main" val="567672223"/>
              </p:ext>
            </p:extLst>
          </p:nvPr>
        </p:nvGraphicFramePr>
        <p:xfrm>
          <a:off x="11957524" y="26923531"/>
          <a:ext cx="1281241" cy="1342626"/>
        </p:xfrm>
        <a:graphic>
          <a:graphicData uri="http://schemas.openxmlformats.org/drawingml/2006/table">
            <a:tbl>
              <a:tblPr firstRow="1" bandRow="1">
                <a:tableStyleId>{2D5ABB26-0587-4C30-8999-92F81FD0307C}</a:tableStyleId>
              </a:tblPr>
              <a:tblGrid>
                <a:gridCol w="1281241">
                  <a:extLst>
                    <a:ext uri="{9D8B030D-6E8A-4147-A177-3AD203B41FA5}">
                      <a16:colId xmlns:a16="http://schemas.microsoft.com/office/drawing/2014/main" val="3807158073"/>
                    </a:ext>
                  </a:extLst>
                </a:gridCol>
              </a:tblGrid>
              <a:tr h="946386">
                <a:tc>
                  <a:txBody>
                    <a:bodyPr/>
                    <a:lstStyle/>
                    <a:p>
                      <a:pPr algn="ctr" latinLnBrk="1"/>
                      <a:r>
                        <a:rPr lang="en-US" altLang="ko-KR"/>
                        <a:t>Maximum </a:t>
                      </a:r>
                    </a:p>
                    <a:p>
                      <a:pPr algn="ctr" latinLnBrk="1"/>
                      <a:r>
                        <a:rPr lang="en-US" altLang="ko-KR"/>
                        <a:t>Visible </a:t>
                      </a:r>
                    </a:p>
                    <a:p>
                      <a:pPr algn="ctr" latinLnBrk="1"/>
                      <a:r>
                        <a:rPr lang="en-US" altLang="ko-KR"/>
                        <a:t>Sequence </a:t>
                      </a:r>
                      <a:endParaRPr lang="ko-KR" altLang="en-US"/>
                    </a:p>
                  </a:txBody>
                  <a:tcPr/>
                </a:tc>
                <a:extLst>
                  <a:ext uri="{0D108BD9-81ED-4DB2-BD59-A6C34878D82A}">
                    <a16:rowId xmlns:a16="http://schemas.microsoft.com/office/drawing/2014/main" val="372827067"/>
                  </a:ext>
                </a:extLst>
              </a:tr>
              <a:tr h="383812">
                <a:tc>
                  <a:txBody>
                    <a:bodyPr/>
                    <a:lstStyle/>
                    <a:p>
                      <a:pPr algn="ctr" latinLnBrk="1"/>
                      <a:r>
                        <a:rPr lang="en-US" altLang="ko-KR" sz="2000"/>
                        <a:t>WWWW</a:t>
                      </a:r>
                      <a:endParaRPr lang="ko-KR" altLang="en-US"/>
                    </a:p>
                  </a:txBody>
                  <a:tcPr/>
                </a:tc>
                <a:extLst>
                  <a:ext uri="{0D108BD9-81ED-4DB2-BD59-A6C34878D82A}">
                    <a16:rowId xmlns:a16="http://schemas.microsoft.com/office/drawing/2014/main" val="3338618411"/>
                  </a:ext>
                </a:extLst>
              </a:tr>
            </a:tbl>
          </a:graphicData>
        </a:graphic>
      </p:graphicFrame>
      <p:sp>
        <p:nvSpPr>
          <p:cNvPr id="40" name="TextBox 39">
            <a:extLst>
              <a:ext uri="{FF2B5EF4-FFF2-40B4-BE49-F238E27FC236}">
                <a16:creationId xmlns:a16="http://schemas.microsoft.com/office/drawing/2014/main" id="{20478EB7-415B-49F3-9E63-6CCF645929EF}"/>
              </a:ext>
            </a:extLst>
          </p:cNvPr>
          <p:cNvSpPr txBox="1"/>
          <p:nvPr/>
        </p:nvSpPr>
        <p:spPr>
          <a:xfrm rot="20392476">
            <a:off x="7634046" y="26036089"/>
            <a:ext cx="1696176" cy="461665"/>
          </a:xfrm>
          <a:prstGeom prst="rect">
            <a:avLst/>
          </a:prstGeom>
          <a:solidFill>
            <a:schemeClr val="bg1">
              <a:alpha val="90000"/>
            </a:schemeClr>
          </a:solidFill>
        </p:spPr>
        <p:txBody>
          <a:bodyPr wrap="square" rtlCol="0">
            <a:spAutoFit/>
          </a:bodyPr>
          <a:lstStyle/>
          <a:p>
            <a:pPr algn="ctr"/>
            <a:r>
              <a:rPr lang="en-US" altLang="ko-KR" sz="2400">
                <a:solidFill>
                  <a:srgbClr val="FF0000"/>
                </a:solidFill>
              </a:rPr>
              <a:t>IT EXISTS!</a:t>
            </a:r>
            <a:endParaRPr lang="ko-KR" altLang="en-US" sz="2400">
              <a:solidFill>
                <a:srgbClr val="FF0000"/>
              </a:solidFill>
            </a:endParaRPr>
          </a:p>
        </p:txBody>
      </p:sp>
      <p:cxnSp>
        <p:nvCxnSpPr>
          <p:cNvPr id="41" name="직선 화살표 연결선 40">
            <a:extLst>
              <a:ext uri="{FF2B5EF4-FFF2-40B4-BE49-F238E27FC236}">
                <a16:creationId xmlns:a16="http://schemas.microsoft.com/office/drawing/2014/main" id="{AE20600F-E3AF-486E-9D23-9720928CF536}"/>
              </a:ext>
            </a:extLst>
          </p:cNvPr>
          <p:cNvCxnSpPr>
            <a:endCxn id="39" idx="0"/>
          </p:cNvCxnSpPr>
          <p:nvPr/>
        </p:nvCxnSpPr>
        <p:spPr>
          <a:xfrm>
            <a:off x="10263958" y="26775467"/>
            <a:ext cx="2334186" cy="148064"/>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6777830-26D0-4E08-A0B6-23D349CC7292}"/>
              </a:ext>
            </a:extLst>
          </p:cNvPr>
          <p:cNvSpPr txBox="1"/>
          <p:nvPr/>
        </p:nvSpPr>
        <p:spPr>
          <a:xfrm rot="212706">
            <a:off x="10415338" y="26348720"/>
            <a:ext cx="2340340" cy="461665"/>
          </a:xfrm>
          <a:prstGeom prst="rect">
            <a:avLst/>
          </a:prstGeom>
          <a:solidFill>
            <a:schemeClr val="bg1">
              <a:alpha val="90000"/>
            </a:schemeClr>
          </a:solidFill>
        </p:spPr>
        <p:txBody>
          <a:bodyPr wrap="square" rtlCol="0">
            <a:spAutoFit/>
          </a:bodyPr>
          <a:lstStyle/>
          <a:p>
            <a:pPr algn="ctr"/>
            <a:r>
              <a:rPr lang="en-US" altLang="ko-KR" sz="2400">
                <a:solidFill>
                  <a:srgbClr val="FF0000"/>
                </a:solidFill>
              </a:rPr>
              <a:t>IS IT VISIBLE?</a:t>
            </a:r>
            <a:endParaRPr lang="ko-KR" altLang="en-US" sz="2400">
              <a:solidFill>
                <a:srgbClr val="FF0000"/>
              </a:solidFill>
            </a:endParaRPr>
          </a:p>
        </p:txBody>
      </p:sp>
      <p:sp>
        <p:nvSpPr>
          <p:cNvPr id="44" name="TextBox 43">
            <a:extLst>
              <a:ext uri="{FF2B5EF4-FFF2-40B4-BE49-F238E27FC236}">
                <a16:creationId xmlns:a16="http://schemas.microsoft.com/office/drawing/2014/main" id="{4AFF888D-D002-45BA-8932-A9F4337468F8}"/>
              </a:ext>
            </a:extLst>
          </p:cNvPr>
          <p:cNvSpPr txBox="1"/>
          <p:nvPr/>
        </p:nvSpPr>
        <p:spPr>
          <a:xfrm>
            <a:off x="1421044" y="29305203"/>
            <a:ext cx="2432673" cy="584775"/>
          </a:xfrm>
          <a:prstGeom prst="rect">
            <a:avLst/>
          </a:prstGeom>
          <a:noFill/>
        </p:spPr>
        <p:txBody>
          <a:bodyPr wrap="square" rtlCol="0">
            <a:spAutoFit/>
          </a:bodyPr>
          <a:lstStyle/>
          <a:p>
            <a:r>
              <a:rPr lang="en-US" altLang="ko-KR" sz="3200" dirty="0"/>
              <a:t>USER KEY</a:t>
            </a:r>
            <a:endParaRPr lang="ko-KR" altLang="en-US" sz="3200" dirty="0"/>
          </a:p>
        </p:txBody>
      </p:sp>
      <p:sp>
        <p:nvSpPr>
          <p:cNvPr id="45" name="Google Shape;96;p2">
            <a:extLst>
              <a:ext uri="{FF2B5EF4-FFF2-40B4-BE49-F238E27FC236}">
                <a16:creationId xmlns:a16="http://schemas.microsoft.com/office/drawing/2014/main" id="{B077CB87-DBC7-4DA9-AC40-49C286ACE08F}"/>
              </a:ext>
            </a:extLst>
          </p:cNvPr>
          <p:cNvSpPr txBox="1"/>
          <p:nvPr/>
        </p:nvSpPr>
        <p:spPr>
          <a:xfrm>
            <a:off x="17410" y="30402531"/>
            <a:ext cx="15324588" cy="82791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ko-KR" altLang="en-US" dirty="0"/>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“Sequence Filter” is an in-memory mapping table of user key and minimum sequence number for each key. </a:t>
            </a:r>
            <a:br>
              <a:rPr lang="en-US" altLang="ko-KR" sz="3700" dirty="0">
                <a:solidFill>
                  <a:schemeClr val="dk1"/>
                </a:solidFill>
                <a:latin typeface="Malgun Gothic"/>
                <a:ea typeface="Malgun Gothic"/>
                <a:cs typeface="Malgun Gothic"/>
                <a:sym typeface="Malgun Gothic"/>
              </a:rPr>
            </a:br>
            <a:r>
              <a:rPr lang="en-US" altLang="ko-KR" sz="3700" dirty="0">
                <a:solidFill>
                  <a:schemeClr val="dk1"/>
                </a:solidFill>
                <a:latin typeface="Malgun Gothic"/>
                <a:ea typeface="Malgun Gothic"/>
                <a:cs typeface="Malgun Gothic"/>
                <a:sym typeface="Malgun Gothic"/>
              </a:rPr>
              <a:t>We used std::</a:t>
            </a:r>
            <a:r>
              <a:rPr lang="en-US" altLang="ko-KR" sz="3700" dirty="0" err="1">
                <a:solidFill>
                  <a:schemeClr val="dk1"/>
                </a:solidFill>
                <a:latin typeface="Malgun Gothic"/>
                <a:ea typeface="Malgun Gothic"/>
                <a:cs typeface="Malgun Gothic"/>
                <a:sym typeface="Malgun Gothic"/>
              </a:rPr>
              <a:t>unordered_map</a:t>
            </a:r>
            <a:r>
              <a:rPr lang="en-US" altLang="ko-KR" sz="3700" dirty="0">
                <a:solidFill>
                  <a:schemeClr val="dk1"/>
                </a:solidFill>
                <a:latin typeface="Malgun Gothic"/>
                <a:ea typeface="Malgun Gothic"/>
                <a:cs typeface="Malgun Gothic"/>
                <a:sym typeface="Malgun Gothic"/>
              </a:rPr>
              <a:t> as hash table.</a:t>
            </a:r>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Sequence Filter is created when SST File is newly opened, by scanning whole records of file.</a:t>
            </a:r>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By checking Sequence Filter, transaction can know whether key exists in current file. If key does not exists, then traversing this SST File is meaningless, so it is skipped.</a:t>
            </a:r>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If key exists, then check its minimum sequence number to check visibility. If key is not visible, then traversing this SST File is meaningless, so it is skipped.</a:t>
            </a:r>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Sequence Filter check is applied right after checking bloom filter.</a:t>
            </a:r>
          </a:p>
          <a:p>
            <a:pPr marL="571500" marR="0" lvl="0" indent="-571500" algn="l" rtl="0">
              <a:spcBef>
                <a:spcPts val="0"/>
              </a:spcBef>
              <a:spcAft>
                <a:spcPts val="0"/>
              </a:spcAft>
              <a:buFont typeface="Arial" panose="020B0604020202020204" pitchFamily="34" charset="0"/>
              <a:buChar char="•"/>
            </a:pPr>
            <a:endParaRPr lang="en-US" altLang="ko-KR" sz="3700" dirty="0">
              <a:solidFill>
                <a:schemeClr val="dk1"/>
              </a:solidFill>
              <a:latin typeface="Malgun Gothic"/>
              <a:ea typeface="Malgun Gothic"/>
              <a:cs typeface="Malgun Gothic"/>
              <a:sym typeface="Malgun Gothic"/>
            </a:endParaRPr>
          </a:p>
          <a:p>
            <a:pPr marL="571500" marR="0" lvl="0" indent="-571500" algn="l" rtl="0">
              <a:spcBef>
                <a:spcPts val="0"/>
              </a:spcBef>
              <a:spcAft>
                <a:spcPts val="0"/>
              </a:spcAft>
              <a:buFont typeface="Arial" panose="020B0604020202020204" pitchFamily="34" charset="0"/>
              <a:buChar char="•"/>
            </a:pPr>
            <a:endParaRPr lang="en-US" altLang="ko-KR" sz="3700" dirty="0">
              <a:solidFill>
                <a:schemeClr val="dk1"/>
              </a:solidFill>
              <a:latin typeface="Malgun Gothic"/>
              <a:ea typeface="Malgun Gothic"/>
              <a:cs typeface="Malgun Gothic"/>
              <a:sym typeface="Malgun Gothic"/>
            </a:endParaRPr>
          </a:p>
        </p:txBody>
      </p:sp>
      <p:pic>
        <p:nvPicPr>
          <p:cNvPr id="46" name="그림 45">
            <a:extLst>
              <a:ext uri="{FF2B5EF4-FFF2-40B4-BE49-F238E27FC236}">
                <a16:creationId xmlns:a16="http://schemas.microsoft.com/office/drawing/2014/main" id="{6720A5E2-4774-411E-B874-D4C94CF5A4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145678" y="9875436"/>
            <a:ext cx="6719998" cy="5040000"/>
          </a:xfrm>
          <a:prstGeom prst="rect">
            <a:avLst/>
          </a:prstGeom>
        </p:spPr>
      </p:pic>
      <p:pic>
        <p:nvPicPr>
          <p:cNvPr id="47" name="그림 46">
            <a:extLst>
              <a:ext uri="{FF2B5EF4-FFF2-40B4-BE49-F238E27FC236}">
                <a16:creationId xmlns:a16="http://schemas.microsoft.com/office/drawing/2014/main" id="{A289A4C3-80A1-44A7-8376-140931AB32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25680" y="9875436"/>
            <a:ext cx="6719998" cy="5040000"/>
          </a:xfrm>
          <a:prstGeom prst="rect">
            <a:avLst/>
          </a:prstGeom>
        </p:spPr>
      </p:pic>
      <p:pic>
        <p:nvPicPr>
          <p:cNvPr id="48" name="그림 47">
            <a:extLst>
              <a:ext uri="{FF2B5EF4-FFF2-40B4-BE49-F238E27FC236}">
                <a16:creationId xmlns:a16="http://schemas.microsoft.com/office/drawing/2014/main" id="{A057185F-9F95-460C-A463-2D068C15725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425680" y="16618553"/>
            <a:ext cx="6719998" cy="5040000"/>
          </a:xfrm>
          <a:prstGeom prst="rect">
            <a:avLst/>
          </a:prstGeom>
        </p:spPr>
      </p:pic>
      <p:pic>
        <p:nvPicPr>
          <p:cNvPr id="49" name="그림 48">
            <a:extLst>
              <a:ext uri="{FF2B5EF4-FFF2-40B4-BE49-F238E27FC236}">
                <a16:creationId xmlns:a16="http://schemas.microsoft.com/office/drawing/2014/main" id="{C91482FC-4741-4794-9EA3-67DE0C468AC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145678" y="16618553"/>
            <a:ext cx="6719998" cy="5040000"/>
          </a:xfrm>
          <a:prstGeom prst="rect">
            <a:avLst/>
          </a:prstGeom>
        </p:spPr>
      </p:pic>
      <p:sp>
        <p:nvSpPr>
          <p:cNvPr id="54" name="TextBox 53">
            <a:extLst>
              <a:ext uri="{FF2B5EF4-FFF2-40B4-BE49-F238E27FC236}">
                <a16:creationId xmlns:a16="http://schemas.microsoft.com/office/drawing/2014/main" id="{387C67A9-8E31-4758-8B3C-8F27DEEAAFB0}"/>
              </a:ext>
            </a:extLst>
          </p:cNvPr>
          <p:cNvSpPr txBox="1"/>
          <p:nvPr/>
        </p:nvSpPr>
        <p:spPr>
          <a:xfrm>
            <a:off x="25763854" y="14621312"/>
            <a:ext cx="3483646" cy="661720"/>
          </a:xfrm>
          <a:prstGeom prst="rect">
            <a:avLst/>
          </a:prstGeom>
          <a:noFill/>
        </p:spPr>
        <p:txBody>
          <a:bodyPr wrap="none" rtlCol="0">
            <a:spAutoFit/>
          </a:bodyPr>
          <a:lstStyle/>
          <a:p>
            <a:r>
              <a:rPr lang="en-US" altLang="ko-KR" sz="3700" dirty="0">
                <a:latin typeface="+mn-ea"/>
                <a:ea typeface="+mn-ea"/>
              </a:rPr>
              <a:t>Sequence Filter</a:t>
            </a:r>
            <a:endParaRPr lang="ko-KR" altLang="en-US" sz="3700" dirty="0">
              <a:latin typeface="+mn-ea"/>
              <a:ea typeface="+mn-ea"/>
            </a:endParaRPr>
          </a:p>
        </p:txBody>
      </p:sp>
      <p:sp>
        <p:nvSpPr>
          <p:cNvPr id="55" name="TextBox 54">
            <a:extLst>
              <a:ext uri="{FF2B5EF4-FFF2-40B4-BE49-F238E27FC236}">
                <a16:creationId xmlns:a16="http://schemas.microsoft.com/office/drawing/2014/main" id="{C26A4605-9821-428B-9BE8-AA8B400718EE}"/>
              </a:ext>
            </a:extLst>
          </p:cNvPr>
          <p:cNvSpPr txBox="1"/>
          <p:nvPr/>
        </p:nvSpPr>
        <p:spPr>
          <a:xfrm>
            <a:off x="18998170" y="14621312"/>
            <a:ext cx="3575018" cy="661720"/>
          </a:xfrm>
          <a:prstGeom prst="rect">
            <a:avLst/>
          </a:prstGeom>
          <a:noFill/>
        </p:spPr>
        <p:txBody>
          <a:bodyPr wrap="none" rtlCol="0">
            <a:spAutoFit/>
          </a:bodyPr>
          <a:lstStyle/>
          <a:p>
            <a:r>
              <a:rPr lang="en-US" altLang="ko-KR" sz="3700" dirty="0">
                <a:latin typeface="+mn-ea"/>
                <a:ea typeface="+mn-ea"/>
              </a:rPr>
              <a:t>Original System</a:t>
            </a:r>
            <a:endParaRPr lang="ko-KR" altLang="en-US" sz="3700" dirty="0">
              <a:latin typeface="+mn-ea"/>
              <a:ea typeface="+mn-ea"/>
            </a:endParaRPr>
          </a:p>
        </p:txBody>
      </p:sp>
      <p:sp>
        <p:nvSpPr>
          <p:cNvPr id="56" name="TextBox 55">
            <a:extLst>
              <a:ext uri="{FF2B5EF4-FFF2-40B4-BE49-F238E27FC236}">
                <a16:creationId xmlns:a16="http://schemas.microsoft.com/office/drawing/2014/main" id="{6A4ABCBE-62E5-47F1-9C7C-AE8C4D9F8EBB}"/>
              </a:ext>
            </a:extLst>
          </p:cNvPr>
          <p:cNvSpPr txBox="1"/>
          <p:nvPr/>
        </p:nvSpPr>
        <p:spPr>
          <a:xfrm>
            <a:off x="25763854" y="21367129"/>
            <a:ext cx="3483646" cy="661720"/>
          </a:xfrm>
          <a:prstGeom prst="rect">
            <a:avLst/>
          </a:prstGeom>
          <a:noFill/>
        </p:spPr>
        <p:txBody>
          <a:bodyPr wrap="none" rtlCol="0">
            <a:spAutoFit/>
          </a:bodyPr>
          <a:lstStyle/>
          <a:p>
            <a:r>
              <a:rPr lang="en-US" altLang="ko-KR" sz="3700" dirty="0">
                <a:latin typeface="+mn-ea"/>
                <a:ea typeface="+mn-ea"/>
              </a:rPr>
              <a:t>Sequence Filter</a:t>
            </a:r>
            <a:endParaRPr lang="ko-KR" altLang="en-US" sz="3700" dirty="0">
              <a:latin typeface="+mn-ea"/>
              <a:ea typeface="+mn-ea"/>
            </a:endParaRPr>
          </a:p>
        </p:txBody>
      </p:sp>
      <p:sp>
        <p:nvSpPr>
          <p:cNvPr id="57" name="TextBox 56">
            <a:extLst>
              <a:ext uri="{FF2B5EF4-FFF2-40B4-BE49-F238E27FC236}">
                <a16:creationId xmlns:a16="http://schemas.microsoft.com/office/drawing/2014/main" id="{C3B5F662-CAC7-4D0D-B5CF-9E39ED500733}"/>
              </a:ext>
            </a:extLst>
          </p:cNvPr>
          <p:cNvSpPr txBox="1"/>
          <p:nvPr/>
        </p:nvSpPr>
        <p:spPr>
          <a:xfrm>
            <a:off x="18998170" y="21367129"/>
            <a:ext cx="3575018" cy="661720"/>
          </a:xfrm>
          <a:prstGeom prst="rect">
            <a:avLst/>
          </a:prstGeom>
          <a:noFill/>
        </p:spPr>
        <p:txBody>
          <a:bodyPr wrap="none" rtlCol="0">
            <a:spAutoFit/>
          </a:bodyPr>
          <a:lstStyle/>
          <a:p>
            <a:r>
              <a:rPr lang="en-US" altLang="ko-KR" sz="3700" dirty="0">
                <a:latin typeface="+mn-ea"/>
                <a:ea typeface="+mn-ea"/>
              </a:rPr>
              <a:t>Original System</a:t>
            </a:r>
            <a:endParaRPr lang="ko-KR" altLang="en-US" sz="3700" dirty="0">
              <a:latin typeface="+mn-ea"/>
              <a:ea typeface="+mn-ea"/>
            </a:endParaRPr>
          </a:p>
        </p:txBody>
      </p:sp>
      <p:sp>
        <p:nvSpPr>
          <p:cNvPr id="58" name="TextBox 57">
            <a:extLst>
              <a:ext uri="{FF2B5EF4-FFF2-40B4-BE49-F238E27FC236}">
                <a16:creationId xmlns:a16="http://schemas.microsoft.com/office/drawing/2014/main" id="{CC7A12EB-80B1-4AF0-BE15-0BA52B387D87}"/>
              </a:ext>
            </a:extLst>
          </p:cNvPr>
          <p:cNvSpPr txBox="1"/>
          <p:nvPr/>
        </p:nvSpPr>
        <p:spPr>
          <a:xfrm>
            <a:off x="20241404" y="15727745"/>
            <a:ext cx="7808548" cy="661720"/>
          </a:xfrm>
          <a:prstGeom prst="rect">
            <a:avLst/>
          </a:prstGeom>
          <a:noFill/>
        </p:spPr>
        <p:txBody>
          <a:bodyPr wrap="none" rtlCol="0">
            <a:spAutoFit/>
          </a:bodyPr>
          <a:lstStyle/>
          <a:p>
            <a:r>
              <a:rPr lang="en-US" altLang="ko-KR" sz="3700">
                <a:latin typeface="+mn-ea"/>
                <a:ea typeface="+mn-ea"/>
              </a:rPr>
              <a:t>Experiment with Uniform Workload</a:t>
            </a:r>
            <a:endParaRPr lang="ko-KR" altLang="en-US" sz="3700" dirty="0">
              <a:latin typeface="+mn-ea"/>
              <a:ea typeface="+mn-ea"/>
            </a:endParaRPr>
          </a:p>
        </p:txBody>
      </p:sp>
      <p:sp>
        <p:nvSpPr>
          <p:cNvPr id="59" name="TextBox 58">
            <a:extLst>
              <a:ext uri="{FF2B5EF4-FFF2-40B4-BE49-F238E27FC236}">
                <a16:creationId xmlns:a16="http://schemas.microsoft.com/office/drawing/2014/main" id="{28FD976E-B370-429C-A35F-EE177D7378C2}"/>
              </a:ext>
            </a:extLst>
          </p:cNvPr>
          <p:cNvSpPr txBox="1"/>
          <p:nvPr/>
        </p:nvSpPr>
        <p:spPr>
          <a:xfrm>
            <a:off x="20293501" y="22332354"/>
            <a:ext cx="7704353" cy="661720"/>
          </a:xfrm>
          <a:prstGeom prst="rect">
            <a:avLst/>
          </a:prstGeom>
          <a:noFill/>
        </p:spPr>
        <p:txBody>
          <a:bodyPr wrap="none" rtlCol="0">
            <a:spAutoFit/>
          </a:bodyPr>
          <a:lstStyle/>
          <a:p>
            <a:r>
              <a:rPr lang="en-US" altLang="ko-KR" sz="3700" dirty="0">
                <a:latin typeface="+mn-ea"/>
                <a:ea typeface="+mn-ea"/>
              </a:rPr>
              <a:t>Experiment </a:t>
            </a:r>
            <a:r>
              <a:rPr lang="en-US" altLang="ko-KR" sz="3700">
                <a:latin typeface="+mn-ea"/>
                <a:ea typeface="+mn-ea"/>
              </a:rPr>
              <a:t>with Skewed </a:t>
            </a:r>
            <a:r>
              <a:rPr lang="en-US" altLang="ko-KR" sz="3700" dirty="0">
                <a:latin typeface="+mn-ea"/>
                <a:ea typeface="+mn-ea"/>
              </a:rPr>
              <a:t>Workload</a:t>
            </a:r>
            <a:endParaRPr lang="ko-KR" altLang="en-US" sz="3700" dirty="0">
              <a:latin typeface="+mn-ea"/>
              <a:ea typeface="+mn-ea"/>
            </a:endParaRPr>
          </a:p>
        </p:txBody>
      </p:sp>
      <p:sp>
        <p:nvSpPr>
          <p:cNvPr id="60" name="Google Shape;96;p2">
            <a:extLst>
              <a:ext uri="{FF2B5EF4-FFF2-40B4-BE49-F238E27FC236}">
                <a16:creationId xmlns:a16="http://schemas.microsoft.com/office/drawing/2014/main" id="{2F830EDB-4D2E-484F-8123-A0010A4ED258}"/>
              </a:ext>
            </a:extLst>
          </p:cNvPr>
          <p:cNvSpPr txBox="1"/>
          <p:nvPr/>
        </p:nvSpPr>
        <p:spPr>
          <a:xfrm>
            <a:off x="16822698" y="963861"/>
            <a:ext cx="15162300" cy="88485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ko-KR" altLang="en-US" dirty="0"/>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Hardware Setting</a:t>
            </a:r>
            <a:br>
              <a:rPr lang="en-US" altLang="ko-KR" sz="3700" dirty="0">
                <a:solidFill>
                  <a:schemeClr val="dk1"/>
                </a:solidFill>
                <a:latin typeface="Malgun Gothic"/>
                <a:ea typeface="Malgun Gothic"/>
                <a:cs typeface="Malgun Gothic"/>
                <a:sym typeface="Malgun Gothic"/>
              </a:rPr>
            </a:br>
            <a:r>
              <a:rPr lang="en-US" altLang="ko-KR" sz="3700" dirty="0">
                <a:solidFill>
                  <a:schemeClr val="dk1"/>
                </a:solidFill>
                <a:latin typeface="Malgun Gothic"/>
                <a:ea typeface="Malgun Gothic"/>
                <a:cs typeface="Malgun Gothic"/>
                <a:sym typeface="Malgun Gothic"/>
              </a:rPr>
              <a:t>- CPU : Intel® Xeon® CPU E5-2630 v4</a:t>
            </a:r>
            <a:br>
              <a:rPr lang="en-US" altLang="ko-KR" sz="3700" dirty="0">
                <a:solidFill>
                  <a:schemeClr val="dk1"/>
                </a:solidFill>
                <a:latin typeface="Malgun Gothic"/>
                <a:ea typeface="Malgun Gothic"/>
                <a:cs typeface="Malgun Gothic"/>
                <a:sym typeface="Malgun Gothic"/>
              </a:rPr>
            </a:br>
            <a:r>
              <a:rPr lang="en-US" altLang="ko-KR" sz="3700" dirty="0">
                <a:solidFill>
                  <a:schemeClr val="dk1"/>
                </a:solidFill>
                <a:latin typeface="Malgun Gothic"/>
                <a:ea typeface="Malgun Gothic"/>
                <a:cs typeface="Malgun Gothic"/>
                <a:sym typeface="Malgun Gothic"/>
              </a:rPr>
              <a:t>- Memory : 256GB</a:t>
            </a:r>
            <a:br>
              <a:rPr lang="en-US" altLang="ko-KR" sz="3700" dirty="0">
                <a:solidFill>
                  <a:schemeClr val="dk1"/>
                </a:solidFill>
                <a:latin typeface="Malgun Gothic"/>
                <a:ea typeface="Malgun Gothic"/>
                <a:cs typeface="Malgun Gothic"/>
                <a:sym typeface="Malgun Gothic"/>
              </a:rPr>
            </a:br>
            <a:r>
              <a:rPr lang="en-US" altLang="ko-KR" sz="3700" dirty="0">
                <a:solidFill>
                  <a:schemeClr val="dk1"/>
                </a:solidFill>
                <a:latin typeface="Malgun Gothic"/>
                <a:ea typeface="Malgun Gothic"/>
                <a:cs typeface="Malgun Gothic"/>
                <a:sym typeface="Malgun Gothic"/>
              </a:rPr>
              <a:t>- Storage : </a:t>
            </a:r>
            <a:r>
              <a:rPr lang="en-US" altLang="ko-KR" sz="3700" dirty="0" err="1">
                <a:solidFill>
                  <a:schemeClr val="dk1"/>
                </a:solidFill>
                <a:latin typeface="Malgun Gothic"/>
                <a:ea typeface="Malgun Gothic"/>
                <a:cs typeface="Malgun Gothic"/>
                <a:sym typeface="Malgun Gothic"/>
              </a:rPr>
              <a:t>Samsumg</a:t>
            </a:r>
            <a:r>
              <a:rPr lang="en-US" altLang="ko-KR" sz="3700" dirty="0">
                <a:solidFill>
                  <a:schemeClr val="dk1"/>
                </a:solidFill>
                <a:latin typeface="Malgun Gothic"/>
                <a:ea typeface="Malgun Gothic"/>
                <a:cs typeface="Malgun Gothic"/>
                <a:sym typeface="Malgun Gothic"/>
              </a:rPr>
              <a:t> </a:t>
            </a:r>
            <a:r>
              <a:rPr lang="en-US" altLang="ko-KR" sz="3700" dirty="0" err="1">
                <a:solidFill>
                  <a:schemeClr val="dk1"/>
                </a:solidFill>
                <a:latin typeface="Malgun Gothic"/>
                <a:ea typeface="Malgun Gothic"/>
                <a:cs typeface="Malgun Gothic"/>
                <a:sym typeface="Malgun Gothic"/>
              </a:rPr>
              <a:t>ssd</a:t>
            </a:r>
            <a:r>
              <a:rPr lang="en-US" altLang="ko-KR" sz="3700" dirty="0">
                <a:solidFill>
                  <a:schemeClr val="dk1"/>
                </a:solidFill>
                <a:latin typeface="Malgun Gothic"/>
                <a:ea typeface="Malgun Gothic"/>
                <a:cs typeface="Malgun Gothic"/>
                <a:sym typeface="Malgun Gothic"/>
              </a:rPr>
              <a:t> 850 pro 1TB</a:t>
            </a:r>
          </a:p>
          <a:p>
            <a:pPr marL="571500" marR="0" lvl="0" indent="-571500" algn="l" rtl="0">
              <a:spcBef>
                <a:spcPts val="0"/>
              </a:spcBef>
              <a:spcAft>
                <a:spcPts val="0"/>
              </a:spcAft>
              <a:buFont typeface="Arial" panose="020B0604020202020204" pitchFamily="34" charset="0"/>
              <a:buChar char="•"/>
            </a:pPr>
            <a:r>
              <a:rPr lang="en-US" altLang="ko-KR" sz="3700" dirty="0" err="1">
                <a:solidFill>
                  <a:schemeClr val="dk1"/>
                </a:solidFill>
                <a:latin typeface="Malgun Gothic"/>
                <a:ea typeface="Malgun Gothic"/>
                <a:cs typeface="Malgun Gothic"/>
                <a:sym typeface="Malgun Gothic"/>
              </a:rPr>
              <a:t>RocksDB</a:t>
            </a:r>
            <a:r>
              <a:rPr lang="en-US" altLang="ko-KR" sz="3700" dirty="0">
                <a:solidFill>
                  <a:schemeClr val="dk1"/>
                </a:solidFill>
                <a:latin typeface="Malgun Gothic"/>
                <a:ea typeface="Malgun Gothic"/>
                <a:cs typeface="Malgun Gothic"/>
                <a:sym typeface="Malgun Gothic"/>
              </a:rPr>
              <a:t> Basic Setting</a:t>
            </a:r>
            <a:br>
              <a:rPr lang="en-US" altLang="ko-KR" sz="3700" dirty="0">
                <a:solidFill>
                  <a:schemeClr val="dk1"/>
                </a:solidFill>
                <a:latin typeface="Malgun Gothic"/>
                <a:ea typeface="Malgun Gothic"/>
                <a:cs typeface="Malgun Gothic"/>
                <a:sym typeface="Malgun Gothic"/>
              </a:rPr>
            </a:br>
            <a:r>
              <a:rPr lang="en-US" altLang="ko-KR" sz="3700" dirty="0">
                <a:solidFill>
                  <a:schemeClr val="dk1"/>
                </a:solidFill>
                <a:latin typeface="Malgun Gothic"/>
                <a:ea typeface="Malgun Gothic"/>
                <a:cs typeface="Malgun Gothic"/>
                <a:sym typeface="Malgun Gothic"/>
              </a:rPr>
              <a:t>- Key Size : 4 Bytes</a:t>
            </a:r>
            <a:br>
              <a:rPr lang="en-US" altLang="ko-KR" sz="3700" dirty="0">
                <a:solidFill>
                  <a:schemeClr val="dk1"/>
                </a:solidFill>
                <a:latin typeface="Malgun Gothic"/>
                <a:ea typeface="Malgun Gothic"/>
                <a:cs typeface="Malgun Gothic"/>
                <a:sym typeface="Malgun Gothic"/>
              </a:rPr>
            </a:br>
            <a:r>
              <a:rPr lang="en-US" altLang="ko-KR" sz="3700" dirty="0">
                <a:solidFill>
                  <a:schemeClr val="dk1"/>
                </a:solidFill>
                <a:latin typeface="Malgun Gothic"/>
                <a:ea typeface="Malgun Gothic"/>
                <a:cs typeface="Malgun Gothic"/>
                <a:sym typeface="Malgun Gothic"/>
              </a:rPr>
              <a:t>- Value Size : 1KB</a:t>
            </a:r>
            <a:br>
              <a:rPr lang="en-US" altLang="ko-KR" sz="3700" dirty="0">
                <a:solidFill>
                  <a:schemeClr val="dk1"/>
                </a:solidFill>
                <a:latin typeface="Malgun Gothic"/>
                <a:ea typeface="Malgun Gothic"/>
                <a:cs typeface="Malgun Gothic"/>
                <a:sym typeface="Malgun Gothic"/>
              </a:rPr>
            </a:br>
            <a:r>
              <a:rPr lang="en-US" altLang="ko-KR" sz="3700" dirty="0">
                <a:solidFill>
                  <a:schemeClr val="dk1"/>
                </a:solidFill>
                <a:latin typeface="Malgun Gothic"/>
                <a:ea typeface="Malgun Gothic"/>
                <a:cs typeface="Malgun Gothic"/>
                <a:sym typeface="Malgun Gothic"/>
              </a:rPr>
              <a:t>- Bloom Filter : 10bits</a:t>
            </a:r>
          </a:p>
          <a:p>
            <a:pPr marL="571500" marR="0" lvl="0" indent="-571500" algn="l" rtl="0">
              <a:spcBef>
                <a:spcPts val="0"/>
              </a:spcBef>
              <a:spcAft>
                <a:spcPts val="0"/>
              </a:spcAft>
              <a:buFont typeface="Arial" panose="020B0604020202020204" pitchFamily="34" charset="0"/>
              <a:buChar char="•"/>
            </a:pPr>
            <a:r>
              <a:rPr lang="en-US" altLang="ko-KR" sz="3700" dirty="0" err="1">
                <a:solidFill>
                  <a:schemeClr val="dk1"/>
                </a:solidFill>
                <a:latin typeface="Malgun Gothic"/>
                <a:ea typeface="Malgun Gothic"/>
                <a:cs typeface="Malgun Gothic"/>
                <a:sym typeface="Malgun Gothic"/>
              </a:rPr>
              <a:t>RocksDB</a:t>
            </a:r>
            <a:r>
              <a:rPr lang="en-US" altLang="ko-KR" sz="3700" dirty="0">
                <a:solidFill>
                  <a:schemeClr val="dk1"/>
                </a:solidFill>
                <a:latin typeface="Malgun Gothic"/>
                <a:ea typeface="Malgun Gothic"/>
                <a:cs typeface="Malgun Gothic"/>
                <a:sym typeface="Malgun Gothic"/>
              </a:rPr>
              <a:t> Options</a:t>
            </a:r>
            <a:br>
              <a:rPr lang="en-US" altLang="ko-KR" sz="3700" dirty="0">
                <a:solidFill>
                  <a:schemeClr val="dk1"/>
                </a:solidFill>
                <a:latin typeface="Malgun Gothic"/>
                <a:ea typeface="Malgun Gothic"/>
                <a:cs typeface="Malgun Gothic"/>
                <a:sym typeface="Malgun Gothic"/>
              </a:rPr>
            </a:br>
            <a:r>
              <a:rPr lang="en-US" altLang="ko-KR" sz="3700" dirty="0">
                <a:solidFill>
                  <a:schemeClr val="dk1"/>
                </a:solidFill>
                <a:latin typeface="Malgun Gothic"/>
                <a:ea typeface="Malgun Gothic"/>
                <a:cs typeface="Malgun Gothic"/>
                <a:sym typeface="Malgun Gothic"/>
              </a:rPr>
              <a:t>- </a:t>
            </a:r>
            <a:r>
              <a:rPr lang="en-US" altLang="ko-KR" sz="3700" dirty="0" err="1">
                <a:solidFill>
                  <a:schemeClr val="dk1"/>
                </a:solidFill>
                <a:latin typeface="Malgun Gothic"/>
                <a:ea typeface="Malgun Gothic"/>
                <a:cs typeface="Malgun Gothic"/>
                <a:sym typeface="Malgun Gothic"/>
              </a:rPr>
              <a:t>write_buffer_size</a:t>
            </a:r>
            <a:r>
              <a:rPr lang="en-US" altLang="ko-KR" sz="3700" dirty="0">
                <a:solidFill>
                  <a:schemeClr val="dk1"/>
                </a:solidFill>
                <a:latin typeface="Malgun Gothic"/>
                <a:ea typeface="Malgun Gothic"/>
                <a:cs typeface="Malgun Gothic"/>
                <a:sym typeface="Malgun Gothic"/>
              </a:rPr>
              <a:t> : 4MB</a:t>
            </a:r>
            <a:br>
              <a:rPr lang="en-US" altLang="ko-KR" sz="3700" dirty="0">
                <a:solidFill>
                  <a:schemeClr val="dk1"/>
                </a:solidFill>
                <a:latin typeface="Malgun Gothic"/>
                <a:ea typeface="Malgun Gothic"/>
                <a:cs typeface="Malgun Gothic"/>
                <a:sym typeface="Malgun Gothic"/>
              </a:rPr>
            </a:br>
            <a:r>
              <a:rPr lang="en-US" altLang="ko-KR" sz="3700" dirty="0">
                <a:solidFill>
                  <a:schemeClr val="dk1"/>
                </a:solidFill>
                <a:latin typeface="Malgun Gothic"/>
                <a:ea typeface="Malgun Gothic"/>
                <a:cs typeface="Malgun Gothic"/>
                <a:sym typeface="Malgun Gothic"/>
              </a:rPr>
              <a:t>- </a:t>
            </a:r>
            <a:r>
              <a:rPr lang="en-US" altLang="ko-KR" sz="3700" dirty="0" err="1">
                <a:solidFill>
                  <a:schemeClr val="dk1"/>
                </a:solidFill>
                <a:latin typeface="Malgun Gothic"/>
                <a:ea typeface="Malgun Gothic"/>
                <a:cs typeface="Malgun Gothic"/>
                <a:sym typeface="Malgun Gothic"/>
              </a:rPr>
              <a:t>max_bytes_for_level_base</a:t>
            </a:r>
            <a:r>
              <a:rPr lang="en-US" altLang="ko-KR" sz="3700" dirty="0">
                <a:solidFill>
                  <a:schemeClr val="dk1"/>
                </a:solidFill>
                <a:latin typeface="Malgun Gothic"/>
                <a:ea typeface="Malgun Gothic"/>
                <a:cs typeface="Malgun Gothic"/>
                <a:sym typeface="Malgun Gothic"/>
              </a:rPr>
              <a:t> : 8MB</a:t>
            </a:r>
            <a:br>
              <a:rPr lang="en-US" altLang="ko-KR" sz="3700" dirty="0">
                <a:solidFill>
                  <a:schemeClr val="dk1"/>
                </a:solidFill>
                <a:latin typeface="Malgun Gothic"/>
                <a:ea typeface="Malgun Gothic"/>
                <a:cs typeface="Malgun Gothic"/>
                <a:sym typeface="Malgun Gothic"/>
              </a:rPr>
            </a:br>
            <a:r>
              <a:rPr lang="en-US" altLang="ko-KR" sz="3700" dirty="0">
                <a:solidFill>
                  <a:schemeClr val="dk1"/>
                </a:solidFill>
                <a:latin typeface="Malgun Gothic"/>
                <a:ea typeface="Malgun Gothic"/>
                <a:cs typeface="Malgun Gothic"/>
                <a:sym typeface="Malgun Gothic"/>
              </a:rPr>
              <a:t>- </a:t>
            </a:r>
            <a:r>
              <a:rPr lang="en-US" altLang="ko-KR" sz="3700" dirty="0" err="1">
                <a:solidFill>
                  <a:schemeClr val="dk1"/>
                </a:solidFill>
                <a:latin typeface="Malgun Gothic"/>
                <a:ea typeface="Malgun Gothic"/>
                <a:cs typeface="Malgun Gothic"/>
                <a:sym typeface="Malgun Gothic"/>
              </a:rPr>
              <a:t>max_bytes_for_level_multiplier</a:t>
            </a:r>
            <a:r>
              <a:rPr lang="en-US" altLang="ko-KR" sz="3700" dirty="0">
                <a:solidFill>
                  <a:schemeClr val="dk1"/>
                </a:solidFill>
                <a:latin typeface="Malgun Gothic"/>
                <a:ea typeface="Malgun Gothic"/>
                <a:cs typeface="Malgun Gothic"/>
                <a:sym typeface="Malgun Gothic"/>
              </a:rPr>
              <a:t> : 2</a:t>
            </a:r>
            <a:br>
              <a:rPr lang="en-US" altLang="ko-KR" sz="3700" dirty="0">
                <a:solidFill>
                  <a:schemeClr val="dk1"/>
                </a:solidFill>
                <a:latin typeface="Malgun Gothic"/>
                <a:ea typeface="Malgun Gothic"/>
                <a:cs typeface="Malgun Gothic"/>
                <a:sym typeface="Malgun Gothic"/>
              </a:rPr>
            </a:br>
            <a:r>
              <a:rPr lang="en-US" altLang="ko-KR" sz="3700" dirty="0">
                <a:solidFill>
                  <a:schemeClr val="dk1"/>
                </a:solidFill>
                <a:latin typeface="Malgun Gothic"/>
                <a:ea typeface="Malgun Gothic"/>
                <a:cs typeface="Malgun Gothic"/>
                <a:sym typeface="Malgun Gothic"/>
              </a:rPr>
              <a:t>- level0_file_num_compaction_trigger : 2</a:t>
            </a:r>
            <a:br>
              <a:rPr lang="en-US" altLang="ko-KR" sz="3700" dirty="0">
                <a:solidFill>
                  <a:schemeClr val="dk1"/>
                </a:solidFill>
                <a:latin typeface="Malgun Gothic"/>
                <a:ea typeface="Malgun Gothic"/>
                <a:cs typeface="Malgun Gothic"/>
                <a:sym typeface="Malgun Gothic"/>
              </a:rPr>
            </a:br>
            <a:r>
              <a:rPr lang="en-US" altLang="ko-KR" sz="3700" dirty="0">
                <a:solidFill>
                  <a:schemeClr val="dk1"/>
                </a:solidFill>
                <a:latin typeface="Malgun Gothic"/>
                <a:ea typeface="Malgun Gothic"/>
                <a:cs typeface="Malgun Gothic"/>
                <a:sym typeface="Malgun Gothic"/>
              </a:rPr>
              <a:t>- level0_slowdown_writes_trigger : 3</a:t>
            </a:r>
            <a:br>
              <a:rPr lang="en-US" altLang="ko-KR" sz="3700" dirty="0">
                <a:solidFill>
                  <a:schemeClr val="dk1"/>
                </a:solidFill>
                <a:latin typeface="Malgun Gothic"/>
                <a:ea typeface="Malgun Gothic"/>
                <a:cs typeface="Malgun Gothic"/>
                <a:sym typeface="Malgun Gothic"/>
              </a:rPr>
            </a:br>
            <a:r>
              <a:rPr lang="en-US" altLang="ko-KR" sz="3700" dirty="0">
                <a:solidFill>
                  <a:schemeClr val="dk1"/>
                </a:solidFill>
                <a:latin typeface="Malgun Gothic"/>
                <a:ea typeface="Malgun Gothic"/>
                <a:cs typeface="Malgun Gothic"/>
                <a:sym typeface="Malgun Gothic"/>
              </a:rPr>
              <a:t>- level0_stop_writes_trigger : 4</a:t>
            </a:r>
          </a:p>
        </p:txBody>
      </p:sp>
      <p:sp>
        <p:nvSpPr>
          <p:cNvPr id="63" name="Google Shape;96;p2">
            <a:extLst>
              <a:ext uri="{FF2B5EF4-FFF2-40B4-BE49-F238E27FC236}">
                <a16:creationId xmlns:a16="http://schemas.microsoft.com/office/drawing/2014/main" id="{76475826-A85F-476C-99E6-D2603D5B453C}"/>
              </a:ext>
            </a:extLst>
          </p:cNvPr>
          <p:cNvSpPr txBox="1"/>
          <p:nvPr/>
        </p:nvSpPr>
        <p:spPr>
          <a:xfrm>
            <a:off x="16744669" y="23278713"/>
            <a:ext cx="15324588" cy="31546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ko-KR" altLang="en-US" dirty="0"/>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We used two types of workload – uniform and skewed distribution.</a:t>
            </a:r>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In both workload, we can see that Sequence Filter reduces file reads, especially unnecessary file reads</a:t>
            </a:r>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The performance is tripled when handling uniform workload,</a:t>
            </a:r>
            <a:br>
              <a:rPr lang="en-US" altLang="ko-KR" sz="3700" dirty="0">
                <a:solidFill>
                  <a:schemeClr val="dk1"/>
                </a:solidFill>
                <a:latin typeface="Malgun Gothic"/>
                <a:ea typeface="Malgun Gothic"/>
                <a:cs typeface="Malgun Gothic"/>
                <a:sym typeface="Malgun Gothic"/>
              </a:rPr>
            </a:br>
            <a:r>
              <a:rPr lang="en-US" altLang="ko-KR" sz="3700" dirty="0">
                <a:solidFill>
                  <a:schemeClr val="dk1"/>
                </a:solidFill>
                <a:latin typeface="Malgun Gothic"/>
                <a:ea typeface="Malgun Gothic"/>
                <a:cs typeface="Malgun Gothic"/>
                <a:sym typeface="Malgun Gothic"/>
              </a:rPr>
              <a:t>while is doubled when handling skewed workload.</a:t>
            </a:r>
          </a:p>
        </p:txBody>
      </p:sp>
      <p:sp>
        <p:nvSpPr>
          <p:cNvPr id="64" name="Google Shape;96;p2">
            <a:extLst>
              <a:ext uri="{FF2B5EF4-FFF2-40B4-BE49-F238E27FC236}">
                <a16:creationId xmlns:a16="http://schemas.microsoft.com/office/drawing/2014/main" id="{6D602640-6331-4921-99F5-F4702F177A4F}"/>
              </a:ext>
            </a:extLst>
          </p:cNvPr>
          <p:cNvSpPr txBox="1"/>
          <p:nvPr/>
        </p:nvSpPr>
        <p:spPr>
          <a:xfrm>
            <a:off x="16765380" y="29410789"/>
            <a:ext cx="15324588" cy="71403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ko-KR" altLang="en-US" dirty="0"/>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We suggested in-memory Sequence Filter based on mapping table structure.</a:t>
            </a:r>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Sequence Filter can reduce overhead of traversing file contents.</a:t>
            </a:r>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Sequence Filter can solve read amplification problem by skipping unnecessary file traversing.</a:t>
            </a:r>
          </a:p>
          <a:p>
            <a:pPr marL="571500" marR="0" lvl="0" indent="-571500" algn="l" rtl="0">
              <a:spcBef>
                <a:spcPts val="0"/>
              </a:spcBef>
              <a:spcAft>
                <a:spcPts val="0"/>
              </a:spcAft>
              <a:buFont typeface="Arial" panose="020B0604020202020204" pitchFamily="34" charset="0"/>
              <a:buChar char="•"/>
            </a:pPr>
            <a:r>
              <a:rPr lang="en-US" altLang="ko-KR" sz="3700" dirty="0">
                <a:solidFill>
                  <a:schemeClr val="dk1"/>
                </a:solidFill>
                <a:latin typeface="Malgun Gothic"/>
                <a:ea typeface="Malgun Gothic"/>
                <a:cs typeface="Malgun Gothic"/>
                <a:sym typeface="Malgun Gothic"/>
              </a:rPr>
              <a:t>Since building Sequence Filter is very heavy process, we aim to suggest the persistent storing method for Sequence Filter to reduce its overhead.</a:t>
            </a:r>
          </a:p>
          <a:p>
            <a:pPr marR="0" lvl="0" algn="l" rtl="0">
              <a:spcBef>
                <a:spcPts val="0"/>
              </a:spcBef>
              <a:spcAft>
                <a:spcPts val="0"/>
              </a:spcAft>
            </a:pPr>
            <a:endParaRPr lang="en-US" altLang="ko-KR" sz="3700" dirty="0">
              <a:solidFill>
                <a:schemeClr val="dk1"/>
              </a:solidFill>
              <a:latin typeface="Malgun Gothic"/>
              <a:ea typeface="Malgun Gothic"/>
              <a:cs typeface="Malgun Gothic"/>
              <a:sym typeface="Malgun Gothic"/>
            </a:endParaRPr>
          </a:p>
          <a:p>
            <a:pPr marL="571500" marR="0" lvl="0" indent="-571500" algn="l" rtl="0">
              <a:spcBef>
                <a:spcPts val="0"/>
              </a:spcBef>
              <a:spcAft>
                <a:spcPts val="0"/>
              </a:spcAft>
              <a:buFont typeface="Arial" panose="020B0604020202020204" pitchFamily="34" charset="0"/>
              <a:buChar char="•"/>
            </a:pPr>
            <a:endParaRPr lang="en-US" altLang="ko-KR" sz="3700" dirty="0">
              <a:solidFill>
                <a:schemeClr val="dk1"/>
              </a:solidFill>
              <a:latin typeface="Malgun Gothic"/>
              <a:ea typeface="Malgun Gothic"/>
              <a:cs typeface="Malgun Gothic"/>
              <a:sym typeface="Malgun Gothic"/>
            </a:endParaRPr>
          </a:p>
          <a:p>
            <a:pPr marL="571500" marR="0" lvl="0" indent="-571500" algn="l" rtl="0">
              <a:spcBef>
                <a:spcPts val="0"/>
              </a:spcBef>
              <a:spcAft>
                <a:spcPts val="0"/>
              </a:spcAft>
              <a:buFont typeface="Arial" panose="020B0604020202020204" pitchFamily="34" charset="0"/>
              <a:buChar char="•"/>
            </a:pPr>
            <a:endParaRPr lang="en-US" altLang="ko-KR" sz="3700" dirty="0">
              <a:solidFill>
                <a:schemeClr val="dk1"/>
              </a:solidFill>
              <a:latin typeface="Malgun Gothic"/>
              <a:ea typeface="Malgun Gothic"/>
              <a:cs typeface="Malgun Gothic"/>
              <a:sym typeface="Malgun Gothic"/>
            </a:endParaRPr>
          </a:p>
          <a:p>
            <a:pPr marL="571500" marR="0" lvl="0" indent="-571500" algn="l" rtl="0">
              <a:spcBef>
                <a:spcPts val="0"/>
              </a:spcBef>
              <a:spcAft>
                <a:spcPts val="0"/>
              </a:spcAft>
              <a:buFont typeface="Arial" panose="020B0604020202020204" pitchFamily="34" charset="0"/>
              <a:buChar char="•"/>
            </a:pPr>
            <a:endParaRPr lang="en-US" altLang="ko-KR" sz="3700" dirty="0">
              <a:solidFill>
                <a:schemeClr val="dk1"/>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683</Words>
  <Application>Microsoft Office PowerPoint</Application>
  <PresentationFormat>사용자 지정</PresentationFormat>
  <Paragraphs>74</Paragraphs>
  <Slides>2</Slides>
  <Notes>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vt:i4>
      </vt:variant>
    </vt:vector>
  </HeadingPairs>
  <TitlesOfParts>
    <vt:vector size="6" baseType="lpstr">
      <vt:lpstr>맑은 고딕</vt:lpstr>
      <vt:lpstr>맑은 고딕</vt:lpstr>
      <vt:lpstr>Arial</vt:lpstr>
      <vt:lpstr>Office 테마</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E-ART</dc:creator>
  <cp:lastModifiedBy>박 정호</cp:lastModifiedBy>
  <cp:revision>4</cp:revision>
  <dcterms:created xsi:type="dcterms:W3CDTF">2016-10-12T00:45:21Z</dcterms:created>
  <dcterms:modified xsi:type="dcterms:W3CDTF">2021-11-20T09:14:29Z</dcterms:modified>
</cp:coreProperties>
</file>