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EA595-78FC-4D98-81D8-452ACF70EB32}" v="341" dt="2023-05-12T13:18:27.559"/>
    <p1510:client id="{891729C6-33B7-4C21-899E-C3DA12BB2363}" v="63" dt="2023-05-12T15:55:32.480"/>
    <p1510:client id="{E4EBB366-F222-4D25-B7B2-88EFC334718A}" v="432" dt="2023-05-12T14:41:04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8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거미줄 같이 연결된 점들">
            <a:extLst>
              <a:ext uri="{FF2B5EF4-FFF2-40B4-BE49-F238E27FC236}">
                <a16:creationId xmlns:a16="http://schemas.microsoft.com/office/drawing/2014/main" id="{FDF9B114-7ED6-5B49-F5B9-61E8D176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7" t="9091" r="2214" b="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Malgun Gothic Semilight"/>
                <a:ea typeface="Malgun Gothic Semilight"/>
                <a:cs typeface="Malgun Gothic Semilight"/>
              </a:rPr>
              <a:t>7.딥러닝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>
                    <a:alpha val="75000"/>
                  </a:srgbClr>
                </a:solidFill>
                <a:ea typeface="Malgun Gothic Semilight"/>
                <a:cs typeface="Malgun Gothic Semilight"/>
              </a:rPr>
              <a:t>인공 신경망</a:t>
            </a:r>
            <a:endParaRPr lang="ko-KR" altLang="en-US" dirty="0">
              <a:solidFill>
                <a:srgbClr val="FFFFFF">
                  <a:alpha val="75000"/>
                </a:srgbClr>
              </a:solidFill>
              <a:ea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158BE0-02B1-2C36-C934-3241794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EFF"/>
                </a:solidFill>
                <a:latin typeface="Malgun Gothic Semilight"/>
                <a:ea typeface="Malgun Gothic Semilight"/>
                <a:cs typeface="Malgun Gothic Semilight"/>
              </a:rPr>
              <a:t>7.딥러닝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B7B00-A067-9F66-3984-EF52D77C7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1488697"/>
          </a:xfrm>
        </p:spPr>
        <p:txBody>
          <a:bodyPr>
            <a:normAutofit/>
          </a:bodyPr>
          <a:lstStyle/>
          <a:p>
            <a:pPr marL="305435" indent="-305435"/>
            <a:r>
              <a:rPr lang="ko-KR" altLang="en-US" dirty="0">
                <a:latin typeface="Malgun Gothic"/>
                <a:ea typeface="Malgun Gothic"/>
                <a:cs typeface="Malgun Gothic Semilight"/>
              </a:rPr>
              <a:t>이번 코드들은 패션 MNIST 데이터 셋 사용</a:t>
            </a:r>
          </a:p>
          <a:p>
            <a:pPr marL="305435" indent="-305435">
              <a:lnSpc>
                <a:spcPct val="113999"/>
              </a:lnSpc>
            </a:pPr>
            <a:endParaRPr lang="ko-KR" altLang="en-US" dirty="0">
              <a:ea typeface="휴먼매직체"/>
              <a:cs typeface="Malgun Gothic Semilight"/>
            </a:endParaRPr>
          </a:p>
          <a:p>
            <a:pPr marL="0" indent="0">
              <a:lnSpc>
                <a:spcPct val="113999"/>
              </a:lnSpc>
              <a:buNone/>
            </a:pPr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F1365-B3C3-C556-A92A-2048E83D29F1}"/>
              </a:ext>
            </a:extLst>
          </p:cNvPr>
          <p:cNvSpPr txBox="1"/>
          <p:nvPr/>
        </p:nvSpPr>
        <p:spPr>
          <a:xfrm>
            <a:off x="4604287" y="2240796"/>
            <a:ext cx="511444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Malgun Gothic Semilight"/>
                <a:cs typeface="Malgun Gothic Semilight"/>
              </a:rPr>
              <a:t>MNIST란</a:t>
            </a:r>
            <a:r>
              <a:rPr lang="ko-KR" altLang="en-US" dirty="0">
                <a:ea typeface="Malgun Gothic Semilight"/>
                <a:cs typeface="Malgun Gothic Semilight"/>
              </a:rPr>
              <a:t>?</a:t>
            </a:r>
          </a:p>
          <a:p>
            <a:endParaRPr lang="ko-KR" altLang="en-US" dirty="0">
              <a:ea typeface="Malgun Gothic Semilight"/>
              <a:cs typeface="Malgun Gothic Semilight"/>
            </a:endParaRPr>
          </a:p>
          <a:p>
            <a:r>
              <a:rPr lang="ko-KR" altLang="en-US" sz="1400" dirty="0">
                <a:ea typeface="Malgun Gothic Semilight"/>
                <a:cs typeface="Malgun Gothic Semilight"/>
              </a:rPr>
              <a:t>손으로 쓴 0~9까지의 숫자로 이루어진 데이터셋이다</a:t>
            </a:r>
            <a:endParaRPr lang="ko-KR" sz="1400">
              <a:ea typeface="Malgun Gothic Semilight"/>
              <a:cs typeface="Malgun Gothic Semilight"/>
            </a:endParaRPr>
          </a:p>
          <a:p>
            <a:r>
              <a:rPr lang="ko-KR" altLang="en-US" sz="1400" dirty="0">
                <a:ea typeface="Malgun Gothic Semilight"/>
                <a:cs typeface="Malgun Gothic Semilight"/>
              </a:rPr>
              <a:t>패션 </a:t>
            </a:r>
            <a:r>
              <a:rPr lang="ko-KR" altLang="en-US" sz="1400" err="1">
                <a:ea typeface="Malgun Gothic Semilight"/>
                <a:cs typeface="Malgun Gothic Semilight"/>
              </a:rPr>
              <a:t>MNIST는</a:t>
            </a:r>
            <a:r>
              <a:rPr lang="ko-KR" altLang="en-US" sz="1400" dirty="0">
                <a:ea typeface="Malgun Gothic Semilight"/>
                <a:cs typeface="Malgun Gothic Semilight"/>
              </a:rPr>
              <a:t> 숫자 대신 의류가 들어가 있는 데이터셋이다</a:t>
            </a:r>
          </a:p>
          <a:p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0DD7-7ACB-836A-D3DC-99C7280DBAD4}"/>
              </a:ext>
            </a:extLst>
          </p:cNvPr>
          <p:cNvSpPr txBox="1"/>
          <p:nvPr/>
        </p:nvSpPr>
        <p:spPr>
          <a:xfrm>
            <a:off x="4604286" y="3571067"/>
            <a:ext cx="511444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latin typeface="Malgun Gothic Semilight"/>
                <a:ea typeface="Malgun Gothic Semilight"/>
                <a:cs typeface="Malgun Gothic Semilight"/>
              </a:rPr>
              <a:t>텐서플로</a:t>
            </a:r>
            <a:r>
              <a:rPr lang="ko-KR" altLang="en-US" dirty="0">
                <a:latin typeface="Malgun Gothic Semilight"/>
                <a:ea typeface="Malgun Gothic Semilight"/>
                <a:cs typeface="Malgun Gothic Semilight"/>
              </a:rPr>
              <a:t>(</a:t>
            </a:r>
            <a:r>
              <a:rPr lang="ko-KR" altLang="en-US" err="1">
                <a:latin typeface="Malgun Gothic Semilight"/>
                <a:ea typeface="Malgun Gothic Semilight"/>
                <a:cs typeface="Malgun Gothic Semilight"/>
              </a:rPr>
              <a:t>TensorFlow</a:t>
            </a:r>
            <a:r>
              <a:rPr lang="ko-KR" altLang="en-US" dirty="0">
                <a:latin typeface="Malgun Gothic Semilight"/>
                <a:ea typeface="Malgun Gothic Semilight"/>
                <a:cs typeface="Malgun Gothic Semilight"/>
              </a:rPr>
              <a:t>)</a:t>
            </a:r>
          </a:p>
          <a:p>
            <a:r>
              <a:rPr lang="ko-KR" altLang="en-US" sz="1400" dirty="0">
                <a:latin typeface="Malgun Gothic Semilight"/>
                <a:ea typeface="Malgun Gothic Semilight"/>
                <a:cs typeface="Malgun Gothic Semilight"/>
              </a:rPr>
              <a:t>패션 MNIST 데이터 셋을 불러오기 위한 딥러닝 라이브러리이다</a:t>
            </a:r>
            <a:r>
              <a:rPr lang="ko-KR" altLang="en-US" sz="1400" dirty="0">
                <a:ea typeface="Malgun Gothic Semilight"/>
                <a:cs typeface="Malgun Gothic Semilight"/>
              </a:rPr>
              <a:t>.</a:t>
            </a:r>
          </a:p>
          <a:p>
            <a:endParaRPr lang="ko-KR" altLang="en-US" sz="1400" dirty="0">
              <a:ea typeface="휴먼매직체"/>
              <a:cs typeface="Malgun Gothic Semilight"/>
            </a:endParaRPr>
          </a:p>
          <a:p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6B633-7017-043B-7870-CB8F3A4BD24B}"/>
              </a:ext>
            </a:extLst>
          </p:cNvPr>
          <p:cNvSpPr txBox="1"/>
          <p:nvPr/>
        </p:nvSpPr>
        <p:spPr>
          <a:xfrm>
            <a:off x="4604285" y="4552625"/>
            <a:ext cx="51144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Malgun Gothic Semilight"/>
                <a:cs typeface="Malgun Gothic Semilight"/>
              </a:rPr>
              <a:t>케라스</a:t>
            </a:r>
            <a:r>
              <a:rPr lang="ko-KR" altLang="en-US" dirty="0">
                <a:ea typeface="Malgun Gothic Semilight"/>
                <a:cs typeface="Malgun Gothic Semilight"/>
              </a:rPr>
              <a:t>(</a:t>
            </a:r>
            <a:r>
              <a:rPr lang="ko-KR" altLang="en-US" err="1">
                <a:ea typeface="Malgun Gothic Semilight"/>
                <a:cs typeface="Malgun Gothic Semilight"/>
              </a:rPr>
              <a:t>Keras</a:t>
            </a:r>
            <a:r>
              <a:rPr lang="ko-KR" altLang="en-US" dirty="0">
                <a:ea typeface="Malgun Gothic Semilight"/>
                <a:cs typeface="Malgun Gothic Semilight"/>
              </a:rPr>
              <a:t>)</a:t>
            </a:r>
          </a:p>
          <a:p>
            <a:r>
              <a:rPr lang="ko-KR" altLang="en-US" sz="1400" err="1">
                <a:ea typeface="Malgun Gothic Semilight"/>
                <a:cs typeface="Malgun Gothic Semilight"/>
              </a:rPr>
              <a:t>텐서플로의</a:t>
            </a:r>
            <a:r>
              <a:rPr lang="ko-KR" altLang="en-US" sz="1400" dirty="0">
                <a:ea typeface="Malgun Gothic Semilight"/>
                <a:cs typeface="Malgun Gothic Semilight"/>
              </a:rPr>
              <a:t> 고수준 *</a:t>
            </a:r>
            <a:r>
              <a:rPr lang="ko-KR" altLang="en-US" sz="1400" err="1">
                <a:ea typeface="Malgun Gothic Semilight"/>
                <a:cs typeface="Malgun Gothic Semilight"/>
              </a:rPr>
              <a:t>API가</a:t>
            </a:r>
            <a:r>
              <a:rPr lang="ko-KR" altLang="en-US" sz="1400" dirty="0">
                <a:ea typeface="Malgun Gothic Semilight"/>
                <a:cs typeface="Malgun Gothic Semilight"/>
              </a:rPr>
              <a:t> </a:t>
            </a:r>
            <a:r>
              <a:rPr lang="ko-KR" altLang="en-US" sz="1400" err="1">
                <a:ea typeface="Malgun Gothic Semilight"/>
                <a:cs typeface="Malgun Gothic Semilight"/>
              </a:rPr>
              <a:t>케라스이다</a:t>
            </a:r>
            <a:r>
              <a:rPr lang="ko-KR" altLang="en-US" sz="1400" dirty="0">
                <a:ea typeface="Malgun Gothic Semilight"/>
                <a:cs typeface="Malgun Gothic Semilight"/>
              </a:rPr>
              <a:t>.</a:t>
            </a:r>
          </a:p>
          <a:p>
            <a:endParaRPr lang="ko-KR" altLang="en-US" sz="1400" dirty="0">
              <a:ea typeface="휴먼매직체"/>
              <a:cs typeface="Malgun Gothic Semilight"/>
            </a:endParaRPr>
          </a:p>
          <a:p>
            <a:endParaRPr lang="ko-KR" altLang="en-US" dirty="0">
              <a:ea typeface="휴먼매직체"/>
              <a:cs typeface="Malgun Gothic S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8D384-4925-AD92-E8E3-924E376059F1}"/>
              </a:ext>
            </a:extLst>
          </p:cNvPr>
          <p:cNvSpPr txBox="1"/>
          <p:nvPr/>
        </p:nvSpPr>
        <p:spPr>
          <a:xfrm>
            <a:off x="4623661" y="5747287"/>
            <a:ext cx="32740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Malgun Gothic Semilight"/>
                <a:ea typeface="Malgun Gothic Semilight"/>
                <a:cs typeface="Malgun Gothic Semilight"/>
              </a:rPr>
              <a:t>*</a:t>
            </a:r>
            <a:r>
              <a:rPr lang="ko-KR" altLang="en-US" sz="1200" err="1">
                <a:latin typeface="Malgun Gothic Semilight"/>
                <a:ea typeface="Malgun Gothic Semilight"/>
                <a:cs typeface="Malgun Gothic Semilight"/>
              </a:rPr>
              <a:t>API는</a:t>
            </a:r>
            <a:r>
              <a:rPr lang="ko-KR" altLang="en-US" sz="1200" dirty="0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sz="1200" err="1">
                <a:solidFill>
                  <a:srgbClr val="040C28"/>
                </a:solidFill>
                <a:latin typeface="Malgun Gothic Semilight"/>
                <a:ea typeface="Malgun Gothic Semilight"/>
                <a:cs typeface="+mn-lt"/>
              </a:rPr>
              <a:t>Application</a:t>
            </a:r>
            <a:r>
              <a:rPr lang="ko-KR" sz="1200" dirty="0">
                <a:solidFill>
                  <a:srgbClr val="040C28"/>
                </a:solidFill>
                <a:latin typeface="Malgun Gothic Semilight"/>
                <a:ea typeface="Malgun Gothic Semilight"/>
                <a:cs typeface="+mn-lt"/>
              </a:rPr>
              <a:t> </a:t>
            </a:r>
            <a:r>
              <a:rPr lang="ko-KR" sz="1200" err="1">
                <a:solidFill>
                  <a:srgbClr val="040C28"/>
                </a:solidFill>
                <a:latin typeface="Malgun Gothic Semilight"/>
                <a:ea typeface="Malgun Gothic Semilight"/>
                <a:cs typeface="+mn-lt"/>
              </a:rPr>
              <a:t>Programming</a:t>
            </a:r>
            <a:r>
              <a:rPr lang="ko-KR" sz="1200" dirty="0">
                <a:solidFill>
                  <a:srgbClr val="040C28"/>
                </a:solidFill>
                <a:latin typeface="Malgun Gothic Semilight"/>
                <a:ea typeface="Malgun Gothic Semilight"/>
                <a:cs typeface="+mn-lt"/>
              </a:rPr>
              <a:t> </a:t>
            </a:r>
            <a:r>
              <a:rPr lang="ko-KR" sz="1200" err="1">
                <a:solidFill>
                  <a:srgbClr val="040C28"/>
                </a:solidFill>
                <a:latin typeface="Malgun Gothic Semilight"/>
                <a:ea typeface="Malgun Gothic Semilight"/>
                <a:cs typeface="+mn-lt"/>
              </a:rPr>
              <a:t>Interface의</a:t>
            </a:r>
            <a:r>
              <a:rPr lang="ko-KR" sz="1200" dirty="0">
                <a:solidFill>
                  <a:srgbClr val="040C28"/>
                </a:solidFill>
                <a:latin typeface="Malgun Gothic Semilight"/>
                <a:ea typeface="Malgun Gothic Semilight"/>
                <a:cs typeface="+mn-lt"/>
              </a:rPr>
              <a:t> </a:t>
            </a:r>
            <a:r>
              <a:rPr lang="ko-KR" altLang="en-US" sz="1200" err="1">
                <a:solidFill>
                  <a:srgbClr val="040C28"/>
                </a:solidFill>
                <a:latin typeface="Malgun Gothic Semilight"/>
                <a:ea typeface="Malgun Gothic Semilight"/>
                <a:cs typeface="+mn-lt"/>
              </a:rPr>
              <a:t>줄임말이다</a:t>
            </a:r>
            <a:r>
              <a:rPr lang="en-US" altLang="ko-KR" sz="1200" dirty="0">
                <a:solidFill>
                  <a:srgbClr val="040C28"/>
                </a:solidFill>
                <a:latin typeface="Malgun Gothic Semilight"/>
                <a:ea typeface="+mn-lt"/>
                <a:cs typeface="+mn-lt"/>
              </a:rPr>
              <a:t>.</a:t>
            </a:r>
            <a:endParaRPr lang="ko-KR" sz="1200">
              <a:solidFill>
                <a:srgbClr val="040C28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87691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2BB42-6E04-8E9B-8AC5-D6542C67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로지스틱 회귀로 패션 아이템 분류하기.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326B2-A6D1-C2C5-0CA9-2B947FA3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ko-KR" altLang="en-US" sz="1800" dirty="0" err="1">
                <a:ea typeface="Malgun Gothic Semilight"/>
                <a:cs typeface="Malgun Gothic Semilight"/>
              </a:rPr>
              <a:t>SGDClassifier</a:t>
            </a:r>
            <a:r>
              <a:rPr lang="ko-KR" altLang="en-US" sz="1800" dirty="0">
                <a:ea typeface="Malgun Gothic Semilight"/>
                <a:cs typeface="Malgun Gothic Semilight"/>
              </a:rPr>
              <a:t>(확률적 경사 </a:t>
            </a:r>
            <a:r>
              <a:rPr lang="ko-KR" altLang="en-US" sz="1800" dirty="0" err="1">
                <a:ea typeface="Malgun Gothic Semilight"/>
                <a:cs typeface="Malgun Gothic Semilight" panose="020B0502020104020203"/>
              </a:rPr>
              <a:t>하강법</a:t>
            </a:r>
            <a:r>
              <a:rPr lang="ko-KR" altLang="en-US" sz="1800" dirty="0">
                <a:ea typeface="Malgun Gothic Semilight"/>
                <a:cs typeface="Malgun Gothic Semilight" panose="020B0502020104020203"/>
              </a:rPr>
              <a:t>) 이용</a:t>
            </a:r>
          </a:p>
          <a:p>
            <a:pPr marL="305435" indent="-305435">
              <a:lnSpc>
                <a:spcPct val="113999"/>
              </a:lnSpc>
            </a:pPr>
            <a:r>
              <a:rPr lang="ko-KR" altLang="en-US" sz="1800" err="1">
                <a:ea typeface="Malgun Gothic Semilight"/>
                <a:cs typeface="+mn-lt"/>
              </a:rPr>
              <a:t>train_input을</a:t>
            </a:r>
            <a:r>
              <a:rPr lang="ko-KR" altLang="en-US" sz="1800" dirty="0">
                <a:ea typeface="Malgun Gothic Semilight"/>
                <a:cs typeface="+mn-lt"/>
              </a:rPr>
              <a:t> 255로 나누는 이유 = 패션 </a:t>
            </a:r>
            <a:r>
              <a:rPr lang="ko-KR" altLang="en-US" sz="1800" err="1">
                <a:ea typeface="Malgun Gothic Semilight"/>
                <a:cs typeface="+mn-lt"/>
              </a:rPr>
              <a:t>MNIST의</a:t>
            </a:r>
            <a:r>
              <a:rPr lang="ko-KR" altLang="en-US" sz="1800" dirty="0">
                <a:ea typeface="Malgun Gothic Semilight"/>
                <a:cs typeface="+mn-lt"/>
              </a:rPr>
              <a:t> 각 픽셀은 0~255사이의 </a:t>
            </a:r>
            <a:r>
              <a:rPr lang="ko-KR" altLang="en-US" sz="1800" err="1">
                <a:ea typeface="Malgun Gothic Semilight"/>
                <a:cs typeface="+mn-lt"/>
              </a:rPr>
              <a:t>정숫값을</a:t>
            </a:r>
            <a:r>
              <a:rPr lang="ko-KR" altLang="en-US" sz="1800" dirty="0">
                <a:ea typeface="Malgun Gothic Semilight"/>
                <a:cs typeface="+mn-lt"/>
              </a:rPr>
              <a:t> 가져 255로 나누어 0~1 사이의 값으로 정규화 -&gt; 양수 값으로 이루어진 이미지를 </a:t>
            </a:r>
            <a:r>
              <a:rPr lang="ko-KR" altLang="en-US" sz="1800" err="1">
                <a:ea typeface="Malgun Gothic Semilight"/>
                <a:cs typeface="+mn-lt"/>
              </a:rPr>
              <a:t>전처리</a:t>
            </a:r>
            <a:r>
              <a:rPr lang="ko-KR" altLang="en-US" sz="1800" dirty="0">
                <a:ea typeface="Malgun Gothic Semilight"/>
                <a:cs typeface="+mn-lt"/>
              </a:rPr>
              <a:t> 할 때 자주 사용.</a:t>
            </a:r>
          </a:p>
          <a:p>
            <a:pPr marL="305435" indent="-305435">
              <a:lnSpc>
                <a:spcPct val="113999"/>
              </a:lnSpc>
            </a:pPr>
            <a:r>
              <a:rPr lang="ko-KR" sz="1800" err="1">
                <a:ea typeface="+mn-lt"/>
                <a:cs typeface="+mn-lt"/>
              </a:rPr>
              <a:t>SGDClassifier는</a:t>
            </a:r>
            <a:r>
              <a:rPr lang="ko-KR" sz="1800" dirty="0">
                <a:ea typeface="+mn-lt"/>
                <a:cs typeface="+mn-lt"/>
              </a:rPr>
              <a:t> </a:t>
            </a:r>
            <a:r>
              <a:rPr lang="en-US" altLang="ko-KR" sz="1800" dirty="0">
                <a:ea typeface="+mn-lt"/>
                <a:cs typeface="+mn-lt"/>
              </a:rPr>
              <a:t>2</a:t>
            </a:r>
            <a:r>
              <a:rPr lang="ko-KR" sz="1800" dirty="0">
                <a:ea typeface="+mn-lt"/>
                <a:cs typeface="+mn-lt"/>
              </a:rPr>
              <a:t>차원 배열을 다루지</a:t>
            </a:r>
            <a:r>
              <a:rPr lang="ko-KR" altLang="en-US" sz="1800" dirty="0">
                <a:ea typeface="+mn-lt"/>
                <a:cs typeface="+mn-lt"/>
              </a:rPr>
              <a:t> 못함 -&gt; 1차원 배열로 바꾸기.</a:t>
            </a:r>
            <a:endParaRPr lang="ko-KR" sz="1800" dirty="0">
              <a:ea typeface="Malgun Gothic Semilight"/>
              <a:cs typeface="Malgun Gothic Semiligh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09253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25F6A-1F72-9756-3DD0-18EEBD7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 Semilight"/>
                <a:ea typeface="Malgun Gothic Semilight"/>
                <a:cs typeface="Malgun Gothic Semilight"/>
              </a:rPr>
              <a:t>인공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EED7-E2FD-A1B9-66E6-B024FF72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ko-KR" altLang="en-US" dirty="0">
                <a:ea typeface="Malgun Gothic Semilight"/>
                <a:cs typeface="Malgun Gothic Semilight"/>
              </a:rPr>
              <a:t>인공 신경망 사용 이유 = 성능 향상</a:t>
            </a:r>
          </a:p>
          <a:p>
            <a:pPr marL="305435" indent="-305435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가장 기본적인 인공 신경망 = 확률적 경사 하강법을 이용한 로지스틱 회귀</a:t>
            </a:r>
          </a:p>
          <a:p>
            <a:pPr marL="305435" indent="-305435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그러면 어떻게 성능을 높이냐?</a:t>
            </a:r>
          </a:p>
          <a:p>
            <a:pPr marL="305435" indent="-305435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인공 신경망 모델을 만드는 최신 라이브러리가 제공하는 기능은 </a:t>
            </a:r>
            <a:r>
              <a:rPr lang="ko-KR" altLang="en-US" err="1">
                <a:ea typeface="Malgun Gothic Semilight"/>
                <a:cs typeface="Malgun Gothic Semilight"/>
              </a:rPr>
              <a:t>SGDClassifier에</a:t>
            </a:r>
            <a:r>
              <a:rPr lang="ko-KR" altLang="en-US" dirty="0">
                <a:ea typeface="Malgun Gothic Semilight"/>
                <a:cs typeface="Malgun Gothic Semilight"/>
              </a:rPr>
              <a:t> 없음</a:t>
            </a:r>
          </a:p>
          <a:p>
            <a:pPr marL="305435" indent="-305435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↳ 이 기능들 이용하여 성능 향상시킴</a:t>
            </a:r>
          </a:p>
        </p:txBody>
      </p:sp>
    </p:spTree>
    <p:extLst>
      <p:ext uri="{BB962C8B-B14F-4D97-AF65-F5344CB8AC3E}">
        <p14:creationId xmlns:p14="http://schemas.microsoft.com/office/powerpoint/2010/main" val="95678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6DB80-5710-95C1-3004-9C32A8FA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latin typeface="Malgun Gothic Semilight"/>
                <a:ea typeface="Malgun Gothic Semilight"/>
                <a:cs typeface="Malgun Gothic Semilight"/>
              </a:rPr>
              <a:t>인공신경망이란</a:t>
            </a:r>
            <a:r>
              <a:rPr lang="ko-KR" altLang="en-US" dirty="0">
                <a:latin typeface="Malgun Gothic Semilight"/>
                <a:ea typeface="Malgun Gothic Semilight"/>
                <a:cs typeface="Malgun Gothic Semilight"/>
              </a:rPr>
              <a:t>?</a:t>
            </a:r>
          </a:p>
        </p:txBody>
      </p:sp>
      <p:pic>
        <p:nvPicPr>
          <p:cNvPr id="4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115CB082-E139-A61E-1934-A2FD76077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76" y="1891290"/>
            <a:ext cx="4540722" cy="236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C13A7-C2FB-2161-CDC9-C5DEA24B5F28}"/>
              </a:ext>
            </a:extLst>
          </p:cNvPr>
          <p:cNvSpPr txBox="1"/>
          <p:nvPr/>
        </p:nvSpPr>
        <p:spPr>
          <a:xfrm>
            <a:off x="4888423" y="1840423"/>
            <a:ext cx="70452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로지스틱 회귀와 비슷함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클래스가 총 10개이므로 z10까지 계산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z1 ~ z10 을 계산하고 이를 바탕으로 클래스를 </a:t>
            </a:r>
            <a:r>
              <a:rPr lang="ko-KR" altLang="en-US" err="1">
                <a:ea typeface="Malgun Gothic Semilight"/>
                <a:cs typeface="Malgun Gothic Semilight"/>
              </a:rPr>
              <a:t>에측하기</a:t>
            </a:r>
            <a:r>
              <a:rPr lang="ko-KR" altLang="en-US" dirty="0">
                <a:ea typeface="Malgun Gothic Semilight"/>
                <a:cs typeface="Malgun Gothic Semilight"/>
              </a:rPr>
              <a:t> 때문에 출력층이라 부름</a:t>
            </a:r>
          </a:p>
          <a:p>
            <a:r>
              <a:rPr lang="ko-KR" altLang="en-US" err="1">
                <a:ea typeface="Malgun Gothic Semilight"/>
                <a:cs typeface="Malgun Gothic Semilight"/>
              </a:rPr>
              <a:t>z값을</a:t>
            </a:r>
            <a:r>
              <a:rPr lang="ko-KR" altLang="en-US" dirty="0">
                <a:ea typeface="Malgun Gothic Semilight"/>
                <a:cs typeface="Malgun Gothic Semilight"/>
              </a:rPr>
              <a:t> 계산하는 단위를 뉴런이라 부름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x1 ~ x784 까지를 입력층이라 부름</a:t>
            </a:r>
          </a:p>
        </p:txBody>
      </p:sp>
    </p:spTree>
    <p:extLst>
      <p:ext uri="{BB962C8B-B14F-4D97-AF65-F5344CB8AC3E}">
        <p14:creationId xmlns:p14="http://schemas.microsoft.com/office/powerpoint/2010/main" val="219076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D39D4-6AF3-221E-3D54-E66BA017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 Semilight"/>
                <a:ea typeface="Malgun Gothic Semilight"/>
                <a:cs typeface="Malgun Gothic Semilight"/>
              </a:rPr>
              <a:t>인공 신경망으로 모델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CC1C-7FFF-E783-457F-66B210E0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ko-KR" altLang="en-US">
                <a:ea typeface="휴먼매직체"/>
                <a:cs typeface="Malgun Gothic Semilight" panose="020B0502020104020203"/>
              </a:rPr>
              <a:t>밀집층 만들기</a:t>
            </a:r>
            <a:endParaRPr lang="ko-KR" altLang="en-US" dirty="0">
              <a:ea typeface="휴먼매직체"/>
              <a:cs typeface="Malgun Gothic Semilight" panose="020B0502020104020203"/>
            </a:endParaRPr>
          </a:p>
          <a:p>
            <a:pPr marL="305435" indent="-305435">
              <a:lnSpc>
                <a:spcPct val="113999"/>
              </a:lnSpc>
            </a:pPr>
            <a:r>
              <a:rPr lang="ko-KR" altLang="en-US" dirty="0" err="1">
                <a:ea typeface="휴먼매직체"/>
                <a:cs typeface="Malgun Gothic Semilight" panose="020B0502020104020203"/>
              </a:rPr>
              <a:t>밀집층</a:t>
            </a:r>
            <a:r>
              <a:rPr lang="ko-KR" altLang="en-US">
                <a:ea typeface="휴먼매직체"/>
                <a:cs typeface="Malgun Gothic Semilight" panose="020B0502020104020203"/>
              </a:rPr>
              <a:t> = 완전 연결층</a:t>
            </a:r>
            <a:endParaRPr lang="ko-KR" altLang="en-US" dirty="0">
              <a:ea typeface="휴먼매직체"/>
              <a:cs typeface="Malgun Gothic Semilight" panose="020B0502020104020203"/>
            </a:endParaRPr>
          </a:p>
          <a:p>
            <a:pPr marL="305435" indent="-305435">
              <a:lnSpc>
                <a:spcPct val="113999"/>
              </a:lnSpc>
            </a:pPr>
            <a:r>
              <a:rPr lang="ko-KR" altLang="en-US" dirty="0">
                <a:ea typeface="휴먼매직체"/>
                <a:cs typeface="Malgun Gothic Semilight" panose="020B0502020104020203"/>
              </a:rPr>
              <a:t>왼쪽의 784개의 픽셀과 오른쪽의 10개의 뉴런이 모두 연결된 선 784*10 = 7840개의 연결된 선. 선이 빽빽하므로 </a:t>
            </a:r>
            <a:r>
              <a:rPr lang="ko-KR" altLang="en-US" dirty="0" err="1">
                <a:ea typeface="휴먼매직체"/>
                <a:cs typeface="Malgun Gothic Semilight" panose="020B0502020104020203"/>
              </a:rPr>
              <a:t>밀집층</a:t>
            </a:r>
          </a:p>
          <a:p>
            <a:pPr marL="305435" indent="-305435">
              <a:lnSpc>
                <a:spcPct val="113999"/>
              </a:lnSpc>
            </a:pPr>
            <a:endParaRPr lang="ko-KR" altLang="en-US" dirty="0">
              <a:ea typeface="휴먼매직체"/>
              <a:cs typeface="Malgun Gothic Semilight" panose="020B0502020104020203"/>
            </a:endParaRPr>
          </a:p>
          <a:p>
            <a:pPr marL="305435" indent="-305435">
              <a:lnSpc>
                <a:spcPct val="113999"/>
              </a:lnSpc>
            </a:pPr>
            <a:r>
              <a:rPr lang="ko-KR" altLang="en-US" dirty="0" err="1">
                <a:ea typeface="휴먼매직체"/>
                <a:cs typeface="Malgun Gothic Semilight" panose="020B0502020104020203"/>
              </a:rPr>
              <a:t>소프트맥스와</a:t>
            </a:r>
            <a:r>
              <a:rPr lang="ko-KR" altLang="en-US">
                <a:ea typeface="휴먼매직체"/>
                <a:cs typeface="Malgun Gothic Semilight" panose="020B0502020104020203"/>
              </a:rPr>
              <a:t> 같이 뉴련의 선형 방정식 계산 결과에 적용되는 함수를 활성화 함수라 부름</a:t>
            </a:r>
            <a:endParaRPr lang="ko-KR" altLang="en-US" dirty="0">
              <a:ea typeface="휴먼매직체"/>
              <a:cs typeface="Malgun Gothic Semiligh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7081587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Dividend">
      <a:majorFont>
        <a:latin typeface="Malgun Gothic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DividendVTI</vt:lpstr>
      <vt:lpstr>7.딥러닝</vt:lpstr>
      <vt:lpstr>7.딥러닝 시작</vt:lpstr>
      <vt:lpstr>로지스틱 회귀로 패션 아이템 분류하기.</vt:lpstr>
      <vt:lpstr>인공 신경망</vt:lpstr>
      <vt:lpstr>인공신경망이란?</vt:lpstr>
      <vt:lpstr>인공 신경망으로 모델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232</cp:revision>
  <dcterms:created xsi:type="dcterms:W3CDTF">2023-05-12T12:56:49Z</dcterms:created>
  <dcterms:modified xsi:type="dcterms:W3CDTF">2023-05-12T15:55:32Z</dcterms:modified>
</cp:coreProperties>
</file>