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6C0D1-5AB6-4CC7-AC3D-2E0EF2384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A685AF-CF31-4623-BA79-76296B451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1F070-293E-4AB3-BFB6-77E0BB8E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9BBE-98E6-4E4B-AAB2-681545E89E5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58F8B-BAF1-4E78-81BD-A93A249C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91EB2-F8C6-4173-8AF7-4D5B09CF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ED28-698D-40E5-B783-ED310562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5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AC2DE-6268-4376-B4D1-7C9F766C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C758B-DE9B-4F43-9874-0B38AC1EF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5E495-9139-4167-B734-1D9E5B8F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9BBE-98E6-4E4B-AAB2-681545E89E5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09572-82FC-4BB1-9F1A-3842724E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8486C-2B2A-4C92-B9F7-895CFA67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ED28-698D-40E5-B783-ED310562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87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11A9CE-81E0-456B-A0E2-91BB87828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18A0C5-32E1-4815-86D0-E8D8ECB02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FAFBB-DD36-4F8B-8968-D4E12AD6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9BBE-98E6-4E4B-AAB2-681545E89E5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1FA6B-5FE4-4D8C-B784-3B22DE4F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2D4E9-4F24-4420-8C8C-577F89BB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ED28-698D-40E5-B783-ED310562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7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D6144-2AD6-413F-A854-C6A71963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86FF3-1C12-4AD1-B91F-C398FEBA2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1F49E-F30F-4485-B190-A802FC8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9BBE-98E6-4E4B-AAB2-681545E89E5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60409-D619-4AF1-94F5-E7AA62E9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F233E-8B61-4CEC-942C-198E876E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ED28-698D-40E5-B783-ED310562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7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F18A4-C255-4658-83DE-CF702EA0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1B1D8-712F-4F45-BE09-28DC77893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F8B40-D76E-4B7F-946F-EF4BD272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9BBE-98E6-4E4B-AAB2-681545E89E5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FFCF8-DF81-459B-B3DC-4D072611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2FDEA-AF6D-41FF-895C-4BE50B69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ED28-698D-40E5-B783-ED310562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8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01418-ED5A-4097-A632-03F40438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B4339-3F4C-49E1-A80E-30F1DB85E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DEC85C-6B89-468F-B943-0258DBD6E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3E29FD-B0AB-4B0F-B12C-511C2989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9BBE-98E6-4E4B-AAB2-681545E89E5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DA684A-BFC4-4E1A-8176-2FD03F5B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E94F5A-0AF8-4503-A8F8-C9C285FD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ED28-698D-40E5-B783-ED310562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7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57762-0187-4EDC-99DB-43900F42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E2A0F6-8941-4E7D-9A7F-42DD3BE46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AAFDB4-F066-4ECF-B574-5860EA8B0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25CA50-FD59-481F-A6FF-180923C5F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B32A1A-4516-438A-9B37-EC99F77C8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3C4DC1-67B6-4207-9B04-C2D63A73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9BBE-98E6-4E4B-AAB2-681545E89E5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A1ACAD-FD81-4091-9786-A4529175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DBD360-BE3D-49D7-969E-CA70DAFB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ED28-698D-40E5-B783-ED310562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4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0000E-558C-49DA-A632-B075128D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CBB5ED-3E75-4A28-B8DB-141E14B5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9BBE-98E6-4E4B-AAB2-681545E89E5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47C802-3469-4815-82B9-F080F943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BA54D1-0D1C-42E7-82DA-A941B3FC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ED28-698D-40E5-B783-ED310562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0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D3043F-5AFC-4B24-A600-244286D9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9BBE-98E6-4E4B-AAB2-681545E89E5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6BE15C-D3E2-4B0C-B861-56BE28FC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46F485-D394-44C4-822F-0D0E8732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ED28-698D-40E5-B783-ED310562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8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2F4F2-EBDF-447A-9E1F-EE8EDA213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C09E3-009E-4860-A7AB-0570F8984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C79CBC-7378-40FB-B7C5-BE9589F6E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58B2A-DCEF-446B-841E-6A957D85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9BBE-98E6-4E4B-AAB2-681545E89E5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40A9C-A55A-4F48-A43D-C3E615E4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4A7020-393B-45A5-8BBD-CC559344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ED28-698D-40E5-B783-ED310562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0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67563-D025-44D8-946E-8CFF377B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7DCD5D-634E-4539-B382-160CF6C40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158638-BBFC-4609-9916-4DA3B2661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9DDC4-C441-48B4-80A7-65DCAD83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9BBE-98E6-4E4B-AAB2-681545E89E5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494F4-022B-4735-9E53-6F987F08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327019-B1CD-4B59-8B35-8BF39304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ED28-698D-40E5-B783-ED310562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1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F68D89-9BBB-442E-A40A-759F326A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737A7-7ACB-4CAA-B23D-FDCDD0205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5A8AF-201E-4738-8CAB-1AF690827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C9BBE-98E6-4E4B-AAB2-681545E89E5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00ADB-A3BB-40A8-984D-2418D796E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B2FB-A202-4C53-B154-C1D091C66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7ED28-698D-40E5-B783-ED310562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88564-443E-4A5E-90E7-8A732F9B7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27119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48CCA-940E-451F-874F-A39AA013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6E981-FA59-4493-A081-43CFCB51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사람사진을 </a:t>
            </a:r>
            <a:r>
              <a:rPr lang="ko-KR" altLang="en-US" dirty="0" err="1"/>
              <a:t>마인크래프트</a:t>
            </a:r>
            <a:r>
              <a:rPr lang="ko-KR" altLang="en-US" dirty="0"/>
              <a:t> 스킨으로 만들기</a:t>
            </a:r>
          </a:p>
        </p:txBody>
      </p:sp>
    </p:spTree>
    <p:extLst>
      <p:ext uri="{BB962C8B-B14F-4D97-AF65-F5344CB8AC3E}">
        <p14:creationId xmlns:p14="http://schemas.microsoft.com/office/powerpoint/2010/main" val="180316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81FE6-C4BB-4D45-86F3-6EDAD66B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999C5-F5C4-49C7-B73C-DC9D64EC7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인스턴스 데이터</a:t>
            </a:r>
            <a:r>
              <a:rPr lang="en-US" altLang="ko-KR" dirty="0"/>
              <a:t>: </a:t>
            </a:r>
            <a:r>
              <a:rPr lang="ko-KR" altLang="en-US" dirty="0"/>
              <a:t>유재석 전신사진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 데이터</a:t>
            </a:r>
            <a:r>
              <a:rPr lang="en-US" altLang="ko-KR" dirty="0"/>
              <a:t>: </a:t>
            </a:r>
            <a:r>
              <a:rPr lang="ko-KR" altLang="en-US" dirty="0" err="1"/>
              <a:t>마인크래프트</a:t>
            </a:r>
            <a:r>
              <a:rPr lang="ko-KR" altLang="en-US" dirty="0"/>
              <a:t> 스킨 </a:t>
            </a:r>
            <a:r>
              <a:rPr lang="en-US" altLang="ko-KR" dirty="0"/>
              <a:t>50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98024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6303A-FE09-429A-9C5D-460519FB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35736-8490-47E9-9015-A8F10102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Prompt = photo of </a:t>
            </a:r>
            <a:r>
              <a:rPr lang="en-US" altLang="ko-KR" dirty="0" err="1"/>
              <a:t>zwx</a:t>
            </a:r>
            <a:r>
              <a:rPr lang="en-US" altLang="ko-KR" dirty="0"/>
              <a:t> Skin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804760-3DB6-44E1-9B9B-C031FCE81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57" y="2375795"/>
            <a:ext cx="2284058" cy="22884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4EB38B-17DD-4FA3-B80F-8A1E4D09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15" y="2375795"/>
            <a:ext cx="2297441" cy="22884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DB6A5E-ADAD-4A16-80A2-874FB4580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74" y="2375796"/>
            <a:ext cx="2288484" cy="22884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CABE5C-499C-431A-8FDE-A30CBC17B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4724" y="2375796"/>
            <a:ext cx="2279544" cy="2288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D047D4-EE59-438F-B26B-EFE2210E4EF0}"/>
              </a:ext>
            </a:extLst>
          </p:cNvPr>
          <p:cNvSpPr txBox="1"/>
          <p:nvPr/>
        </p:nvSpPr>
        <p:spPr>
          <a:xfrm>
            <a:off x="5637402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7AB03-05D7-41EF-85DC-2653FC9C24E4}"/>
              </a:ext>
            </a:extLst>
          </p:cNvPr>
          <p:cNvSpPr txBox="1"/>
          <p:nvPr/>
        </p:nvSpPr>
        <p:spPr>
          <a:xfrm>
            <a:off x="1147603" y="4840731"/>
            <a:ext cx="891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41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6303A-FE09-429A-9C5D-460519FB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35736-8490-47E9-9015-A8F10102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Prompt = photo of </a:t>
            </a:r>
            <a:r>
              <a:rPr lang="en-US" altLang="ko-KR" dirty="0" err="1"/>
              <a:t>zwx</a:t>
            </a:r>
            <a:r>
              <a:rPr lang="en-US" altLang="ko-KR" dirty="0"/>
              <a:t> Skin has</a:t>
            </a:r>
            <a:r>
              <a:rPr lang="ko-KR" altLang="en-US" dirty="0"/>
              <a:t> </a:t>
            </a:r>
            <a:r>
              <a:rPr lang="en-US" altLang="ko-KR" dirty="0"/>
              <a:t>a head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804760-3DB6-44E1-9B9B-C031FCE81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57" y="2375795"/>
            <a:ext cx="2284058" cy="22884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4EB38B-17DD-4FA3-B80F-8A1E4D09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15" y="2375795"/>
            <a:ext cx="2297441" cy="22884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DB6A5E-ADAD-4A16-80A2-874FB4580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74" y="2375796"/>
            <a:ext cx="2288484" cy="22884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CABE5C-499C-431A-8FDE-A30CBC17B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4724" y="2375796"/>
            <a:ext cx="2279544" cy="2288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D047D4-EE59-438F-B26B-EFE2210E4EF0}"/>
              </a:ext>
            </a:extLst>
          </p:cNvPr>
          <p:cNvSpPr txBox="1"/>
          <p:nvPr/>
        </p:nvSpPr>
        <p:spPr>
          <a:xfrm>
            <a:off x="5637402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7AB03-05D7-41EF-85DC-2653FC9C24E4}"/>
              </a:ext>
            </a:extLst>
          </p:cNvPr>
          <p:cNvSpPr txBox="1"/>
          <p:nvPr/>
        </p:nvSpPr>
        <p:spPr>
          <a:xfrm>
            <a:off x="1147603" y="4840731"/>
            <a:ext cx="891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BDBE64-97D1-4D83-8335-409EBF6A3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6857" y="2375795"/>
            <a:ext cx="2279545" cy="22751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A57875-F447-416F-BFAF-E9AE50150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5429" y="2375794"/>
            <a:ext cx="2284032" cy="22751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FA271B-C542-4073-8655-6A1DC6619C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1264" y="2375795"/>
            <a:ext cx="2288572" cy="22751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2F9DA4-2BE5-4A1B-840B-C3330A8669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8562" y="2392464"/>
            <a:ext cx="2284033" cy="2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3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FEFBC-D790-4D2A-8426-505B2B30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F4DFB-8FC5-4160-AECF-48E434AB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완전하지는 않지만 튜닝을 조금만 더 하면 잘 </a:t>
            </a:r>
            <a:r>
              <a:rPr lang="ko-KR" altLang="en-US" dirty="0" err="1"/>
              <a:t>나올거</a:t>
            </a:r>
            <a:r>
              <a:rPr lang="ko-KR" altLang="en-US" dirty="0"/>
              <a:t> 같다</a:t>
            </a:r>
          </a:p>
        </p:txBody>
      </p:sp>
    </p:spTree>
    <p:extLst>
      <p:ext uri="{BB962C8B-B14F-4D97-AF65-F5344CB8AC3E}">
        <p14:creationId xmlns:p14="http://schemas.microsoft.com/office/powerpoint/2010/main" val="285185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52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결과</vt:lpstr>
      <vt:lpstr>의도</vt:lpstr>
      <vt:lpstr>데이터</vt:lpstr>
      <vt:lpstr>1번 학습</vt:lpstr>
      <vt:lpstr>1번 학습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 tuning 결과</dc:title>
  <dc:creator>User</dc:creator>
  <cp:lastModifiedBy>User</cp:lastModifiedBy>
  <cp:revision>6</cp:revision>
  <dcterms:created xsi:type="dcterms:W3CDTF">2023-08-06T05:28:04Z</dcterms:created>
  <dcterms:modified xsi:type="dcterms:W3CDTF">2023-08-06T06:37:22Z</dcterms:modified>
</cp:coreProperties>
</file>