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53387" y="7591681"/>
            <a:ext cx="984514" cy="21429"/>
            <a:chOff x="14653387" y="7591681"/>
            <a:chExt cx="98451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340000">
              <a:off x="14653387" y="7591681"/>
              <a:ext cx="98451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4609" y="4991667"/>
            <a:ext cx="702291" cy="35714"/>
            <a:chOff x="10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0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71621" y="6958821"/>
            <a:ext cx="2146336" cy="8628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8764" y="7524517"/>
            <a:ext cx="1197781" cy="789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2977" y="3231425"/>
            <a:ext cx="9476149" cy="2978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8203" y="9190217"/>
            <a:ext cx="3505509" cy="5211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1155" y="4216288"/>
            <a:ext cx="8806915" cy="13148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38078" y="4175040"/>
            <a:ext cx="8785591" cy="13139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937524" y="4175107"/>
            <a:ext cx="8290858" cy="13096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90861" y="1612261"/>
            <a:ext cx="9117243" cy="14116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614628" y="5271831"/>
            <a:ext cx="7972325" cy="13017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38078" y="5263546"/>
            <a:ext cx="8800819" cy="13230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28259" y="6361205"/>
            <a:ext cx="9109115" cy="13224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85621" y="5263546"/>
            <a:ext cx="8601058" cy="1324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81869" y="4356574"/>
            <a:ext cx="5830619" cy="14453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4250" y="4356574"/>
            <a:ext cx="6286514" cy="82042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03518" y="375127"/>
            <a:ext cx="7885024" cy="14097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68203" y="9190217"/>
            <a:ext cx="3505509" cy="5211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8983" y="3406859"/>
            <a:ext cx="974858" cy="8913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74040" y="3406250"/>
            <a:ext cx="941362" cy="893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2200000"/>
            <a:ext cx="8295238" cy="758430"/>
            <a:chOff x="409524" y="2200000"/>
            <a:chExt cx="8295238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524" y="3508988"/>
            <a:ext cx="8295238" cy="758430"/>
            <a:chOff x="409524" y="3508988"/>
            <a:chExt cx="8295238" cy="758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524" y="6126965"/>
            <a:ext cx="8295238" cy="758430"/>
            <a:chOff x="409524" y="6126965"/>
            <a:chExt cx="8295238" cy="758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4817977"/>
            <a:ext cx="8295238" cy="758430"/>
            <a:chOff x="409524" y="4817977"/>
            <a:chExt cx="8295238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9524" y="7435954"/>
            <a:ext cx="8295238" cy="758430"/>
            <a:chOff x="409524" y="7435954"/>
            <a:chExt cx="8295238" cy="7584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524" y="7435954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09524" y="2200000"/>
            <a:ext cx="8295238" cy="758430"/>
            <a:chOff x="9609524" y="2200000"/>
            <a:chExt cx="8295238" cy="7584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9524" y="3508988"/>
            <a:ext cx="8295238" cy="758430"/>
            <a:chOff x="9609524" y="3508988"/>
            <a:chExt cx="8295238" cy="7584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6126965"/>
            <a:ext cx="8295238" cy="758430"/>
            <a:chOff x="9609524" y="6126965"/>
            <a:chExt cx="8295238" cy="7584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09524" y="4817977"/>
            <a:ext cx="8295238" cy="758430"/>
            <a:chOff x="9609524" y="4817977"/>
            <a:chExt cx="8295238" cy="7584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09524" y="7435954"/>
            <a:ext cx="8295238" cy="758430"/>
            <a:chOff x="9609524" y="7435954"/>
            <a:chExt cx="8295238" cy="75843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09524" y="7435954"/>
              <a:ext cx="8295238" cy="75843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5298" y="2211240"/>
            <a:ext cx="1591781" cy="90021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21375" y="374651"/>
            <a:ext cx="8693224" cy="141112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08649" y="9190217"/>
            <a:ext cx="3444852" cy="52118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9517" y="3499478"/>
            <a:ext cx="3208972" cy="90570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9821" y="4792012"/>
            <a:ext cx="3208362" cy="90265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736" y="6111155"/>
            <a:ext cx="4194600" cy="90570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11088" y="2210936"/>
            <a:ext cx="1560086" cy="90052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00736" y="3501917"/>
            <a:ext cx="4300505" cy="90021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01040" y="4790488"/>
            <a:ext cx="2930191" cy="90570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01040" y="6111155"/>
            <a:ext cx="2930191" cy="90570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20088" y="7420136"/>
            <a:ext cx="2930191" cy="905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08649" y="9190217"/>
            <a:ext cx="3444852" cy="5211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94718" y="374651"/>
            <a:ext cx="9109528" cy="1410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307" y="2192193"/>
            <a:ext cx="1564477" cy="8999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1431" y="3413764"/>
            <a:ext cx="3580810" cy="25753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24583" y="2191888"/>
            <a:ext cx="1560086" cy="900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17878" y="3413764"/>
            <a:ext cx="3577762" cy="25753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98917" y="2192193"/>
            <a:ext cx="1571981" cy="89991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96478" y="3413764"/>
            <a:ext cx="3580810" cy="257530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181545" y="2192193"/>
            <a:ext cx="2581981" cy="9014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74850" y="3413764"/>
            <a:ext cx="3593219" cy="2992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523810" y="2493935"/>
            <a:ext cx="12342857" cy="6782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591" y="3691109"/>
            <a:ext cx="9890760" cy="4945380"/>
            <a:chOff x="37591" y="3691109"/>
            <a:chExt cx="9890760" cy="4945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91" y="3691109"/>
              <a:ext cx="9890760" cy="4945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44048" y="3734380"/>
            <a:ext cx="6171429" cy="6171429"/>
            <a:chOff x="10644048" y="3734380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4048" y="373438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591" y="8636489"/>
            <a:ext cx="10606457" cy="1081300"/>
            <a:chOff x="37591" y="8636489"/>
            <a:chExt cx="10606457" cy="10813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1" y="8636489"/>
              <a:ext cx="10606457" cy="10813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27651" y="375127"/>
            <a:ext cx="8702862" cy="14097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810579" y="3106051"/>
            <a:ext cx="8859096" cy="8919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9764" y="3106065"/>
            <a:ext cx="9799410" cy="891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08651" y="9190217"/>
            <a:ext cx="3444852" cy="5211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67050" y="3404955"/>
            <a:ext cx="925819" cy="8970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81459" y="3385593"/>
            <a:ext cx="1397791" cy="8997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5107" y="3404650"/>
            <a:ext cx="1405410" cy="8997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9745" y="3404650"/>
            <a:ext cx="1429781" cy="8997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03861" y="375127"/>
            <a:ext cx="8376947" cy="14121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9136" y="4311267"/>
            <a:ext cx="4052496" cy="1817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44802" y="4311267"/>
            <a:ext cx="3693877" cy="9028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81155" y="4311267"/>
            <a:ext cx="3693877" cy="902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57612" y="4314619"/>
            <a:ext cx="4231258" cy="22678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74078" y="2311068"/>
            <a:ext cx="7593562" cy="7593562"/>
            <a:chOff x="5374078" y="2311068"/>
            <a:chExt cx="7593562" cy="75935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74078" y="2311068"/>
              <a:ext cx="7593562" cy="75935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2023-09-17T16:39:39Z</dcterms:created>
  <dcterms:modified xsi:type="dcterms:W3CDTF">2023-09-17T16:39:39Z</dcterms:modified>
</cp:coreProperties>
</file>