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308AB-D7A2-492D-9FBF-13869382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F64D47-D748-423F-97B6-BCCCCDB63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28C98-5A16-49A6-AF9D-8ACBE9F5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5B80-F8F3-4BE2-AC35-E5E6DF531933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B7086-5B7B-4995-A1AB-650B824B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942D20-B2C6-4FD4-A7F3-DA42D31B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F2B1-E20E-46A1-813E-1C665305B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2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47499-024C-41D3-B57D-1CEF8BADD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81CC7A-D447-4111-AEE0-547249B42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B65A8-4720-4EAB-89A0-E247869B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5B80-F8F3-4BE2-AC35-E5E6DF531933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8A559-EDFA-4D95-A742-97C41C4F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AB6BB-5869-4670-8A31-04EDDA77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F2B1-E20E-46A1-813E-1C665305B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87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C2A7F8-1F03-4FAC-AD16-097C20D68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B1ECC3-FCDF-44A1-AA3E-58B399531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2E0B5-793C-44A2-86FC-910D3793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5B80-F8F3-4BE2-AC35-E5E6DF531933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FAF4A-EC11-4715-9349-4E23F661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72066-9244-4B13-B345-FB5617AD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F2B1-E20E-46A1-813E-1C665305B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57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33B2C-D21C-4146-8328-EB79A8CA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283BA-EDC5-463B-82D5-E04CDD92D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5E254B-9281-4E60-B7E7-299E364C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5B80-F8F3-4BE2-AC35-E5E6DF531933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B15D7-0020-4D62-9C58-0DF9A045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89B03-955F-4D0F-84DC-16D53D75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F2B1-E20E-46A1-813E-1C665305B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84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38FB4-511E-45D5-A2B9-26F1E667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37C8B0-9E5E-464F-BA6F-B69384CCE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F68AB-640A-4109-A818-77530754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5B80-F8F3-4BE2-AC35-E5E6DF531933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1CD88-04B2-4096-8F49-227EDFDA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2B752-6648-4DD7-985E-F34186DB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F2B1-E20E-46A1-813E-1C665305B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91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FEB2A-5B8E-4BCE-9D18-FA790C61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69966-354B-4FC2-B8B0-AB480299D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26DDBE-3B1B-4AFB-A8FD-BE081FD93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E4578F-8C7F-4D96-9C9C-F335966D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5B80-F8F3-4BE2-AC35-E5E6DF531933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11E7B1-BE0A-49CC-BE55-0BFC7D7E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F2823-0EE7-4216-B4AB-0154B08C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F2B1-E20E-46A1-813E-1C665305B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37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78F7A-FA92-428A-B479-5EFB8D29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59048-2ED4-46BB-B1F3-AA87FCD00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1038D3-3B40-4906-8964-0EA9F313C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72D28F-FA4D-45B2-9285-F3CE87A69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BD6E0D-46CE-4DB3-8053-3C5E90978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DA19FB-CB20-42CF-AECE-8F7891CE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5B80-F8F3-4BE2-AC35-E5E6DF531933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51B03E-6FC3-4E5E-9C2C-ED82E27D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FECF34-A112-4B18-8711-F036FB4E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F2B1-E20E-46A1-813E-1C665305B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6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1E5D9-9E32-4375-9583-A26B1AFF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00DB2D-D57C-4366-A07E-CBB98807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5B80-F8F3-4BE2-AC35-E5E6DF531933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3FC513-0D24-45A1-81CC-D71C81E5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6A3E17-BB7C-4501-951A-8A8E2EC0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F2B1-E20E-46A1-813E-1C665305B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075642-8787-4A26-B45A-7E8E006A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5B80-F8F3-4BE2-AC35-E5E6DF531933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D96921-2584-4052-A82E-0F23C57B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402620-5C64-4415-A34A-AD3AD59C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F2B1-E20E-46A1-813E-1C665305B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1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478A3-C22B-435C-9DBF-A569EAA5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ECDC5-4974-475B-B90E-F1AAC0F1A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76360D-2FB5-4EC0-9720-FC6686682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F0C919-93A6-42D2-A092-39771F4B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5B80-F8F3-4BE2-AC35-E5E6DF531933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565E51-3704-4D04-BE88-4656ECAD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2045D1-475B-46E2-BE81-E21419C2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F2B1-E20E-46A1-813E-1C665305B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81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ED432-A99F-4285-9A4A-22B59DCA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557FC3-A959-4B67-88B2-D6958B4C1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0BADD8-5DB0-4ED1-AB6A-A3603C7FB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3E2BC4-74FF-490B-8AF9-8BE1B07A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5B80-F8F3-4BE2-AC35-E5E6DF531933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80CC7-A26C-471B-8BBF-548D714B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75EE2-DDF3-464A-B30C-BE3D2C89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F2B1-E20E-46A1-813E-1C665305B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19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392006-7D12-44E0-8063-5DB14790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81C33-3C6D-43DB-9B41-C7FC69073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B9825-E68B-40B0-8665-1721A0860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95B80-F8F3-4BE2-AC35-E5E6DF531933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161D6-E33D-4B87-BCF2-0AFA576E5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6E4DA-9BDF-49CD-A72F-DDE11B1B5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2F2B1-E20E-46A1-813E-1C665305B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03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349856-374C-4B30-BD13-A978E9FF3D13}"/>
              </a:ext>
            </a:extLst>
          </p:cNvPr>
          <p:cNvSpPr txBox="1"/>
          <p:nvPr/>
        </p:nvSpPr>
        <p:spPr>
          <a:xfrm>
            <a:off x="177800" y="304800"/>
            <a:ext cx="1151890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차의 형태를 띈 로켓 디자인 생성</a:t>
            </a:r>
            <a:endParaRPr lang="en-US" altLang="ko-KR" sz="4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이유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선생님이 만드셨던 </a:t>
            </a:r>
            <a:r>
              <a:rPr lang="ko-KR" altLang="en-US" dirty="0" err="1"/>
              <a:t>일론머스크</a:t>
            </a:r>
            <a:r>
              <a:rPr lang="ko-KR" altLang="en-US" dirty="0"/>
              <a:t> 보디빌딩을 보고</a:t>
            </a:r>
            <a:r>
              <a:rPr lang="en-US" altLang="ko-KR" dirty="0"/>
              <a:t> </a:t>
            </a:r>
            <a:r>
              <a:rPr lang="ko-KR" altLang="en-US" dirty="0" err="1"/>
              <a:t>일론머스크가</a:t>
            </a:r>
            <a:r>
              <a:rPr lang="ko-KR" altLang="en-US" dirty="0"/>
              <a:t> 뉴스페이스 시대를 주도하고 있으니</a:t>
            </a:r>
            <a:endParaRPr lang="en-US" altLang="ko-KR" dirty="0"/>
          </a:p>
          <a:p>
            <a:r>
              <a:rPr lang="ko-KR" altLang="en-US" dirty="0"/>
              <a:t>우주선에 관한 것을</a:t>
            </a:r>
            <a:r>
              <a:rPr lang="en-US" altLang="ko-KR" dirty="0"/>
              <a:t> </a:t>
            </a:r>
            <a:r>
              <a:rPr lang="ko-KR" altLang="en-US" dirty="0"/>
              <a:t>만들어 보자는 생각을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뉴스페이스 시대에서 </a:t>
            </a:r>
            <a:r>
              <a:rPr lang="ko-KR" altLang="en-US" dirty="0" err="1"/>
              <a:t>머스크가</a:t>
            </a:r>
            <a:r>
              <a:rPr lang="ko-KR" altLang="en-US" dirty="0"/>
              <a:t> 궁극적으로 하고자 </a:t>
            </a:r>
            <a:r>
              <a:rPr lang="ko-KR" altLang="en-US" dirty="0" err="1"/>
              <a:t>하는것이</a:t>
            </a:r>
            <a:r>
              <a:rPr lang="ko-KR" altLang="en-US" dirty="0"/>
              <a:t> 분당 로켓을 계속 </a:t>
            </a:r>
            <a:r>
              <a:rPr lang="ko-KR" altLang="en-US" dirty="0" err="1"/>
              <a:t>쏘아올리고</a:t>
            </a:r>
            <a:r>
              <a:rPr lang="ko-KR" altLang="en-US" dirty="0"/>
              <a:t> 로켓발사비용이 </a:t>
            </a:r>
            <a:endParaRPr lang="en-US" altLang="ko-KR" dirty="0"/>
          </a:p>
          <a:p>
            <a:r>
              <a:rPr lang="ko-KR" altLang="en-US" dirty="0"/>
              <a:t>오직 수백달러에 이르는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이러한 시대가 </a:t>
            </a:r>
            <a:r>
              <a:rPr lang="ko-KR" altLang="en-US" dirty="0" err="1"/>
              <a:t>왔을때는</a:t>
            </a:r>
            <a:r>
              <a:rPr lang="ko-KR" altLang="en-US" dirty="0"/>
              <a:t> 큰 기업</a:t>
            </a:r>
            <a:r>
              <a:rPr lang="en-US" altLang="ko-KR" dirty="0"/>
              <a:t>, </a:t>
            </a:r>
            <a:r>
              <a:rPr lang="ko-KR" altLang="en-US" dirty="0"/>
              <a:t>국가만이 우주선을 제조하는 것이 아니라 중소기업이나 개인도 충분히 우주선을 만들 수 있는 시대가 </a:t>
            </a:r>
            <a:r>
              <a:rPr lang="ko-KR" altLang="en-US" dirty="0" err="1"/>
              <a:t>올것이라고</a:t>
            </a:r>
            <a:r>
              <a:rPr lang="ko-KR" altLang="en-US" dirty="0"/>
              <a:t> 예상함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우주선에 자동차의 디자인을 입힘으로써 사람들에게 친숙함을 제공하고 우주선의 디자인을 어떻게 만들어야 할지 모르겠는 사람들에게 마치 </a:t>
            </a:r>
            <a:r>
              <a:rPr lang="ko-KR" altLang="en-US" dirty="0" err="1"/>
              <a:t>미리캔버스의</a:t>
            </a:r>
            <a:r>
              <a:rPr lang="ko-KR" altLang="en-US" dirty="0"/>
              <a:t> </a:t>
            </a:r>
            <a:r>
              <a:rPr lang="ko-KR" altLang="en-US" dirty="0" err="1"/>
              <a:t>유료템플릿처럼</a:t>
            </a:r>
            <a:r>
              <a:rPr lang="ko-KR" altLang="en-US" dirty="0"/>
              <a:t> 제공하여 상업적으로 이용할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사람들의 관심과 우주로켓에 대한 접근성을 </a:t>
            </a:r>
            <a:r>
              <a:rPr lang="ko-KR" altLang="en-US" dirty="0" err="1"/>
              <a:t>높힘으로써</a:t>
            </a:r>
            <a:r>
              <a:rPr lang="ko-KR" altLang="en-US" dirty="0"/>
              <a:t> 우주개발이 한단계 더 진보할 수 있다는 점에서 사회적으로 이익이 되는 부분도 분명히 있다고 생각함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15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3C12639-2CE5-450C-A370-DB75505E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44" y="2283034"/>
            <a:ext cx="2856256" cy="28507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9119106-60CA-4925-9357-9A69CF24C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222" y="2283088"/>
            <a:ext cx="2856256" cy="28506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5721E4-A0A8-4B45-9E18-716323E44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716" y="2043782"/>
            <a:ext cx="2605084" cy="3272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E93C2B-81F9-4532-8A8C-BAF5897A9DB4}"/>
              </a:ext>
            </a:extLst>
          </p:cNvPr>
          <p:cNvSpPr txBox="1"/>
          <p:nvPr/>
        </p:nvSpPr>
        <p:spPr>
          <a:xfrm>
            <a:off x="471144" y="444500"/>
            <a:ext cx="586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Negative prompt : “ “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A48F96-BC70-4941-AD39-A8569F52A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3233" y="2283034"/>
            <a:ext cx="2511767" cy="248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5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E6609C7-B25C-4E23-9AAC-341F8489C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97" y="2249997"/>
            <a:ext cx="2722903" cy="272290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88BA106-CD51-46E5-AF9D-8264C343F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834" y="2121530"/>
            <a:ext cx="2818151" cy="2851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14B6E9-40B8-4A95-9B31-AFFCB9CAC954}"/>
              </a:ext>
            </a:extLst>
          </p:cNvPr>
          <p:cNvSpPr txBox="1"/>
          <p:nvPr/>
        </p:nvSpPr>
        <p:spPr>
          <a:xfrm>
            <a:off x="744197" y="939800"/>
            <a:ext cx="586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Negative prompt : “ car“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7EF25A-6878-49A3-9F19-C09B8EFF2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432" y="2348571"/>
            <a:ext cx="2136068" cy="21608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814B9F-BBCC-4A92-BD44-6F256F8E4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900" y="2085611"/>
            <a:ext cx="3318585" cy="29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5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012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120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2023-08-06T06:37:48Z</dcterms:created>
  <dcterms:modified xsi:type="dcterms:W3CDTF">2023-08-06T07:20:14Z</dcterms:modified>
</cp:coreProperties>
</file>